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301" r:id="rId3"/>
    <p:sldId id="300" r:id="rId4"/>
    <p:sldId id="299" r:id="rId5"/>
    <p:sldId id="298" r:id="rId6"/>
    <p:sldId id="297" r:id="rId7"/>
    <p:sldId id="296" r:id="rId8"/>
    <p:sldId id="295" r:id="rId9"/>
    <p:sldId id="294" r:id="rId10"/>
    <p:sldId id="293" r:id="rId11"/>
    <p:sldId id="292" r:id="rId12"/>
    <p:sldId id="291" r:id="rId13"/>
    <p:sldId id="290" r:id="rId14"/>
    <p:sldId id="289" r:id="rId15"/>
    <p:sldId id="288" r:id="rId16"/>
    <p:sldId id="287" r:id="rId17"/>
    <p:sldId id="286" r:id="rId18"/>
    <p:sldId id="285" r:id="rId19"/>
    <p:sldId id="284" r:id="rId20"/>
    <p:sldId id="283" r:id="rId21"/>
    <p:sldId id="282" r:id="rId22"/>
    <p:sldId id="281" r:id="rId23"/>
    <p:sldId id="280" r:id="rId24"/>
    <p:sldId id="279" r:id="rId25"/>
    <p:sldId id="302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-444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explosion val="4"/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A1-4CE3-93FB-16D7B1C66A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A1-4CE3-93FB-16D7B1C66AAF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4A1-4CE3-93FB-16D7B1C66A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4A1-4CE3-93FB-16D7B1C66AA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4</c:v>
                </c:pt>
                <c:pt idx="3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4A1-4CE3-93FB-16D7B1C66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5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C3AA6-5FA6-4942-9CD3-F9164EC90446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B87A2-5DC4-4564-8D07-00D4A26EE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935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320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23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349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666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614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867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3618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3883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33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28467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6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6591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7273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2816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7084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09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6731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054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591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586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310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643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49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9685" y="-4445"/>
            <a:ext cx="12217400" cy="68922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4712429"/>
      </p:ext>
    </p:extLst>
  </p:cSld>
  <p:clrMapOvr>
    <a:masterClrMapping/>
  </p:clrMapOvr>
  <p:transition spd="slow" advClick="0" advTm="4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323045"/>
      </p:ext>
    </p:extLst>
  </p:cSld>
  <p:clrMapOvr>
    <a:masterClrMapping/>
  </p:clrMapOvr>
  <p:transition spd="slow" advClick="0" advTm="4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69706"/>
      </p:ext>
    </p:extLst>
  </p:cSld>
  <p:clrMapOvr>
    <a:masterClrMapping/>
  </p:clrMapOvr>
  <p:transition spd="slow" advClick="0" advTm="400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36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508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32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107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2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6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430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6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109825"/>
      </p:ext>
    </p:extLst>
  </p:cSld>
  <p:clrMapOvr>
    <a:masterClrMapping/>
  </p:clrMapOvr>
  <p:transition spd="slow" advClick="0" advTm="4000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65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44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8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727747"/>
      </p:ext>
    </p:extLst>
  </p:cSld>
  <p:clrMapOvr>
    <a:masterClrMapping/>
  </p:clrMapOvr>
  <p:transition spd="slow" advClick="0" advTm="4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3065842"/>
      </p:ext>
    </p:extLst>
  </p:cSld>
  <p:clrMapOvr>
    <a:masterClrMapping/>
  </p:clrMapOvr>
  <p:transition spd="slow" advClick="0" advTm="4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073388"/>
      </p:ext>
    </p:extLst>
  </p:cSld>
  <p:clrMapOvr>
    <a:masterClrMapping/>
  </p:clrMapOvr>
  <p:transition spd="slow" advClick="0" advTm="4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675908"/>
      </p:ext>
    </p:extLst>
  </p:cSld>
  <p:clrMapOvr>
    <a:masterClrMapping/>
  </p:clrMapOvr>
  <p:transition spd="slow" advClick="0" advTm="4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 flipH="1">
            <a:off x="438146" y="438150"/>
            <a:ext cx="533005" cy="517525"/>
          </a:xfrm>
          <a:prstGeom prst="rect">
            <a:avLst/>
          </a:prstGeom>
          <a:solidFill>
            <a:srgbClr val="FFFDF0"/>
          </a:solidFill>
          <a:ln>
            <a:noFill/>
          </a:ln>
          <a:effectLst>
            <a:outerShdw blurRad="254000" dist="38100" dir="54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466523" y="458787"/>
            <a:ext cx="476250" cy="476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3"/>
          </p:nvPr>
        </p:nvSpPr>
        <p:spPr>
          <a:xfrm>
            <a:off x="971154" y="461169"/>
            <a:ext cx="7886700" cy="431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4"/>
          </p:nvPr>
        </p:nvSpPr>
        <p:spPr>
          <a:xfrm>
            <a:off x="971154" y="740569"/>
            <a:ext cx="78867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9" name="文本框 8"/>
          <p:cNvSpPr txBox="1"/>
          <p:nvPr userDrawn="1"/>
        </p:nvSpPr>
        <p:spPr>
          <a:xfrm>
            <a:off x="470454" y="508278"/>
            <a:ext cx="468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EFCBF77D-F46E-4259-B383-244069B4E4DB}" type="slidenum">
              <a:rPr lang="zh-CN" altLang="en-US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pPr algn="ctr"/>
              <a:t>‹#›</a:t>
            </a:fld>
            <a:endParaRPr lang="zh-CN" altLang="en-US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6326369"/>
      </p:ext>
    </p:extLst>
  </p:cSld>
  <p:clrMapOvr>
    <a:masterClrMapping/>
  </p:clrMapOvr>
  <p:transition spd="slow" advClick="0" advTm="4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795089"/>
      </p:ext>
    </p:extLst>
  </p:cSld>
  <p:clrMapOvr>
    <a:masterClrMapping/>
  </p:clrMapOvr>
  <p:transition spd="slow" advClick="0" advTm="4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671394"/>
      </p:ext>
    </p:extLst>
  </p:cSld>
  <p:clrMapOvr>
    <a:masterClrMapping/>
  </p:clrMapOvr>
  <p:transition spd="slow" advClick="0" advTm="4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8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6DC9C-F338-4709-B693-9A96BFACE857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597F2-19EA-40F0-867C-112F3B738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8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4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6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n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673100" y="-1993900"/>
            <a:ext cx="10845800" cy="10845800"/>
            <a:chOff x="5274" y="1265"/>
            <a:chExt cx="8609" cy="8609"/>
          </a:xfrm>
        </p:grpSpPr>
        <p:sp>
          <p:nvSpPr>
            <p:cNvPr id="25" name="椭圆 24"/>
            <p:cNvSpPr/>
            <p:nvPr/>
          </p:nvSpPr>
          <p:spPr>
            <a:xfrm>
              <a:off x="5274" y="1265"/>
              <a:ext cx="8609" cy="8609"/>
            </a:xfrm>
            <a:prstGeom prst="ellipse">
              <a:avLst/>
            </a:prstGeom>
            <a:solidFill>
              <a:srgbClr val="EEF8F6"/>
            </a:solidFill>
            <a:ln w="12700">
              <a:solidFill>
                <a:srgbClr val="4192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80" y="1489"/>
              <a:ext cx="8210" cy="8210"/>
            </a:xfrm>
            <a:prstGeom prst="ellipse">
              <a:avLst/>
            </a:prstGeom>
            <a:noFill/>
            <a:ln w="9525">
              <a:solidFill>
                <a:srgbClr val="A67346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原创设计师QQ：598969553          _2"/>
          <p:cNvGrpSpPr/>
          <p:nvPr/>
        </p:nvGrpSpPr>
        <p:grpSpPr>
          <a:xfrm>
            <a:off x="4316308" y="4449618"/>
            <a:ext cx="3514500" cy="307780"/>
            <a:chOff x="4093832" y="4528049"/>
            <a:chExt cx="4164797" cy="364729"/>
          </a:xfrm>
        </p:grpSpPr>
        <p:sp>
          <p:nvSpPr>
            <p:cNvPr id="23" name="文本框 22"/>
            <p:cNvSpPr txBox="1"/>
            <p:nvPr/>
          </p:nvSpPr>
          <p:spPr>
            <a:xfrm>
              <a:off x="4093832" y="4528049"/>
              <a:ext cx="1814508" cy="36472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策划部</a:t>
              </a:r>
              <a:r>
                <a:rPr lang="zh-CN" altLang="en-US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：第一</a:t>
              </a:r>
              <a:r>
                <a:rPr lang="en-US" altLang="zh-CN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PPT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255811" y="4528053"/>
              <a:ext cx="2002818" cy="3647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日期</a:t>
              </a:r>
              <a:r>
                <a:rPr lang="en-US" altLang="zh-CN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:201X11.03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  <p:sp>
        <p:nvSpPr>
          <p:cNvPr id="28" name="原创设计师QQ：598969553          _3"/>
          <p:cNvSpPr txBox="1"/>
          <p:nvPr/>
        </p:nvSpPr>
        <p:spPr>
          <a:xfrm>
            <a:off x="2232599" y="2870770"/>
            <a:ext cx="8111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accent1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蓝色小清新清晰雅致工</a:t>
            </a:r>
            <a:r>
              <a:rPr lang="zh-CN" altLang="en-US" sz="4000" b="1" dirty="0" smtClean="0">
                <a:solidFill>
                  <a:schemeClr val="accent1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作计划模</a:t>
            </a:r>
            <a:r>
              <a:rPr lang="zh-CN" altLang="en-US" sz="4000" b="1" dirty="0">
                <a:solidFill>
                  <a:schemeClr val="accent1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板</a:t>
            </a:r>
          </a:p>
        </p:txBody>
      </p:sp>
      <p:sp>
        <p:nvSpPr>
          <p:cNvPr id="29" name="原创设计师QQ：598969553          _4"/>
          <p:cNvSpPr>
            <a:spLocks noChangeArrowheads="1"/>
          </p:cNvSpPr>
          <p:nvPr/>
        </p:nvSpPr>
        <p:spPr bwMode="auto">
          <a:xfrm>
            <a:off x="3690204" y="3829470"/>
            <a:ext cx="50346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适用工作总结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商务汇报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项目展示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商务计划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endParaRPr lang="zh-CN" altLang="en-US" sz="1800" cap="all" dirty="0">
              <a:solidFill>
                <a:srgbClr val="3A3A3A"/>
              </a:solidFill>
              <a:latin typeface="苏新诗柳楷简" panose="02010600000101010101" pitchFamily="2" charset="-122"/>
              <a:ea typeface="苏新诗柳楷简" panose="02010600000101010101" pitchFamily="2" charset="-122"/>
              <a:cs typeface="Arial" panose="020B0604020202020204" pitchFamily="34" charset="0"/>
            </a:endParaRPr>
          </a:p>
        </p:txBody>
      </p:sp>
      <p:sp>
        <p:nvSpPr>
          <p:cNvPr id="30" name="原创设计师QQ：598969553          _3"/>
          <p:cNvSpPr txBox="1"/>
          <p:nvPr/>
        </p:nvSpPr>
        <p:spPr>
          <a:xfrm>
            <a:off x="2251649" y="1838259"/>
            <a:ext cx="768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accent1"/>
                </a:solidFill>
                <a:latin typeface="Agency FB" panose="020B0503020202020204" pitchFamily="34" charset="0"/>
                <a:ea typeface="苏新诗柳楷简" panose="02010600000101010101" pitchFamily="2" charset="-122"/>
              </a:rPr>
              <a:t>201X</a:t>
            </a:r>
            <a:endParaRPr lang="zh-CN" altLang="en-US" sz="6000" dirty="0">
              <a:solidFill>
                <a:schemeClr val="accent1"/>
              </a:solidFill>
              <a:latin typeface="Agency FB" panose="020B0503020202020204" pitchFamily="34" charset="0"/>
              <a:ea typeface="苏新诗柳楷简" panose="02010600000101010101" pitchFamily="2" charset="-122"/>
            </a:endParaRPr>
          </a:p>
        </p:txBody>
      </p:sp>
      <p:pic>
        <p:nvPicPr>
          <p:cNvPr id="1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829838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30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/>
      <p:bldP spid="29" grpId="0"/>
      <p:bldP spid="29" grpId="1"/>
      <p:bldP spid="30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原创设计师QQ：598969553              _2"/>
          <p:cNvSpPr/>
          <p:nvPr/>
        </p:nvSpPr>
        <p:spPr>
          <a:xfrm>
            <a:off x="2382222" y="4989119"/>
            <a:ext cx="101128" cy="708104"/>
          </a:xfrm>
          <a:prstGeom prst="rightBrace">
            <a:avLst>
              <a:gd name="adj1" fmla="val 54159"/>
              <a:gd name="adj2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原创设计师QQ：598969553              _3"/>
          <p:cNvSpPr/>
          <p:nvPr/>
        </p:nvSpPr>
        <p:spPr>
          <a:xfrm>
            <a:off x="1596970" y="5029680"/>
            <a:ext cx="626982" cy="626982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8" name="原创设计师QQ：598969553              _4"/>
          <p:cNvSpPr>
            <a:spLocks/>
          </p:cNvSpPr>
          <p:nvPr/>
        </p:nvSpPr>
        <p:spPr bwMode="auto">
          <a:xfrm>
            <a:off x="1702060" y="5182358"/>
            <a:ext cx="416803" cy="321627"/>
          </a:xfrm>
          <a:custGeom>
            <a:avLst/>
            <a:gdLst/>
            <a:ahLst/>
            <a:cxnLst>
              <a:cxn ang="0">
                <a:pos x="58" y="12"/>
              </a:cxn>
              <a:cxn ang="0">
                <a:pos x="30" y="39"/>
              </a:cxn>
              <a:cxn ang="0">
                <a:pos x="25" y="44"/>
              </a:cxn>
              <a:cxn ang="0">
                <a:pos x="23" y="45"/>
              </a:cxn>
              <a:cxn ang="0">
                <a:pos x="20" y="44"/>
              </a:cxn>
              <a:cxn ang="0">
                <a:pos x="15" y="39"/>
              </a:cxn>
              <a:cxn ang="0">
                <a:pos x="1" y="26"/>
              </a:cxn>
              <a:cxn ang="0">
                <a:pos x="0" y="23"/>
              </a:cxn>
              <a:cxn ang="0">
                <a:pos x="1" y="20"/>
              </a:cxn>
              <a:cxn ang="0">
                <a:pos x="6" y="15"/>
              </a:cxn>
              <a:cxn ang="0">
                <a:pos x="9" y="14"/>
              </a:cxn>
              <a:cxn ang="0">
                <a:pos x="11" y="15"/>
              </a:cxn>
              <a:cxn ang="0">
                <a:pos x="23" y="26"/>
              </a:cxn>
              <a:cxn ang="0">
                <a:pos x="47" y="1"/>
              </a:cxn>
              <a:cxn ang="0">
                <a:pos x="50" y="0"/>
              </a:cxn>
              <a:cxn ang="0">
                <a:pos x="53" y="1"/>
              </a:cxn>
              <a:cxn ang="0">
                <a:pos x="58" y="7"/>
              </a:cxn>
              <a:cxn ang="0">
                <a:pos x="59" y="9"/>
              </a:cxn>
              <a:cxn ang="0">
                <a:pos x="58" y="12"/>
              </a:cxn>
            </a:cxnLst>
            <a:rect l="0" t="0" r="r" b="b"/>
            <a:pathLst>
              <a:path w="59" h="45">
                <a:moveTo>
                  <a:pt x="58" y="12"/>
                </a:moveTo>
                <a:cubicBezTo>
                  <a:pt x="30" y="39"/>
                  <a:pt x="30" y="39"/>
                  <a:pt x="30" y="39"/>
                </a:cubicBezTo>
                <a:cubicBezTo>
                  <a:pt x="25" y="44"/>
                  <a:pt x="25" y="44"/>
                  <a:pt x="25" y="44"/>
                </a:cubicBezTo>
                <a:cubicBezTo>
                  <a:pt x="24" y="45"/>
                  <a:pt x="24" y="45"/>
                  <a:pt x="23" y="45"/>
                </a:cubicBezTo>
                <a:cubicBezTo>
                  <a:pt x="22" y="45"/>
                  <a:pt x="21" y="45"/>
                  <a:pt x="20" y="44"/>
                </a:cubicBezTo>
                <a:cubicBezTo>
                  <a:pt x="15" y="39"/>
                  <a:pt x="15" y="39"/>
                  <a:pt x="15" y="39"/>
                </a:cubicBezTo>
                <a:cubicBezTo>
                  <a:pt x="1" y="26"/>
                  <a:pt x="1" y="26"/>
                  <a:pt x="1" y="26"/>
                </a:cubicBezTo>
                <a:cubicBezTo>
                  <a:pt x="0" y="25"/>
                  <a:pt x="0" y="24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6" y="15"/>
                  <a:pt x="6" y="15"/>
                  <a:pt x="6" y="15"/>
                </a:cubicBezTo>
                <a:cubicBezTo>
                  <a:pt x="7" y="14"/>
                  <a:pt x="8" y="14"/>
                  <a:pt x="9" y="14"/>
                </a:cubicBezTo>
                <a:cubicBezTo>
                  <a:pt x="10" y="14"/>
                  <a:pt x="11" y="14"/>
                  <a:pt x="11" y="15"/>
                </a:cubicBezTo>
                <a:cubicBezTo>
                  <a:pt x="23" y="26"/>
                  <a:pt x="23" y="26"/>
                  <a:pt x="23" y="26"/>
                </a:cubicBezTo>
                <a:cubicBezTo>
                  <a:pt x="47" y="1"/>
                  <a:pt x="47" y="1"/>
                  <a:pt x="47" y="1"/>
                </a:cubicBezTo>
                <a:cubicBezTo>
                  <a:pt x="48" y="1"/>
                  <a:pt x="49" y="0"/>
                  <a:pt x="50" y="0"/>
                </a:cubicBezTo>
                <a:cubicBezTo>
                  <a:pt x="51" y="0"/>
                  <a:pt x="52" y="1"/>
                  <a:pt x="53" y="1"/>
                </a:cubicBezTo>
                <a:cubicBezTo>
                  <a:pt x="58" y="7"/>
                  <a:pt x="58" y="7"/>
                  <a:pt x="58" y="7"/>
                </a:cubicBezTo>
                <a:cubicBezTo>
                  <a:pt x="58" y="7"/>
                  <a:pt x="59" y="8"/>
                  <a:pt x="59" y="9"/>
                </a:cubicBezTo>
                <a:cubicBezTo>
                  <a:pt x="59" y="10"/>
                  <a:pt x="58" y="11"/>
                  <a:pt x="58" y="1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原创设计师QQ：598969553              _5"/>
          <p:cNvGrpSpPr/>
          <p:nvPr/>
        </p:nvGrpSpPr>
        <p:grpSpPr>
          <a:xfrm>
            <a:off x="1308309" y="2258267"/>
            <a:ext cx="2556151" cy="1782938"/>
            <a:chOff x="1889161" y="2258267"/>
            <a:chExt cx="2556151" cy="1782938"/>
          </a:xfrm>
        </p:grpSpPr>
        <p:grpSp>
          <p:nvGrpSpPr>
            <p:cNvPr id="10" name="Group 81"/>
            <p:cNvGrpSpPr/>
            <p:nvPr/>
          </p:nvGrpSpPr>
          <p:grpSpPr>
            <a:xfrm>
              <a:off x="2773009" y="2258267"/>
              <a:ext cx="788455" cy="811990"/>
              <a:chOff x="3681413" y="3632200"/>
              <a:chExt cx="638175" cy="657225"/>
            </a:xfrm>
            <a:solidFill>
              <a:schemeClr val="accent1"/>
            </a:solidFill>
          </p:grpSpPr>
          <p:sp>
            <p:nvSpPr>
              <p:cNvPr id="12" name="Freeform 14"/>
              <p:cNvSpPr>
                <a:spLocks noEditPoints="1"/>
              </p:cNvSpPr>
              <p:nvPr/>
            </p:nvSpPr>
            <p:spPr bwMode="auto">
              <a:xfrm>
                <a:off x="3976688" y="3681413"/>
                <a:ext cx="342900" cy="533400"/>
              </a:xfrm>
              <a:custGeom>
                <a:avLst/>
                <a:gdLst/>
                <a:ahLst/>
                <a:cxnLst>
                  <a:cxn ang="0">
                    <a:pos x="135" y="53"/>
                  </a:cxn>
                  <a:cxn ang="0">
                    <a:pos x="134" y="52"/>
                  </a:cxn>
                  <a:cxn ang="0">
                    <a:pos x="121" y="47"/>
                  </a:cxn>
                  <a:cxn ang="0">
                    <a:pos x="112" y="56"/>
                  </a:cxn>
                  <a:cxn ang="0">
                    <a:pos x="103" y="46"/>
                  </a:cxn>
                  <a:cxn ang="0">
                    <a:pos x="103" y="46"/>
                  </a:cxn>
                  <a:cxn ang="0">
                    <a:pos x="91" y="52"/>
                  </a:cxn>
                  <a:cxn ang="0">
                    <a:pos x="88" y="53"/>
                  </a:cxn>
                  <a:cxn ang="0">
                    <a:pos x="71" y="55"/>
                  </a:cxn>
                  <a:cxn ang="0">
                    <a:pos x="29" y="9"/>
                  </a:cxn>
                  <a:cxn ang="0">
                    <a:pos x="22" y="2"/>
                  </a:cxn>
                  <a:cxn ang="0">
                    <a:pos x="18" y="1"/>
                  </a:cxn>
                  <a:cxn ang="0">
                    <a:pos x="10" y="2"/>
                  </a:cxn>
                  <a:cxn ang="0">
                    <a:pos x="3" y="21"/>
                  </a:cxn>
                  <a:cxn ang="0">
                    <a:pos x="12" y="36"/>
                  </a:cxn>
                  <a:cxn ang="0">
                    <a:pos x="16" y="41"/>
                  </a:cxn>
                  <a:cxn ang="0">
                    <a:pos x="63" y="82"/>
                  </a:cxn>
                  <a:cxn ang="0">
                    <a:pos x="75" y="84"/>
                  </a:cxn>
                  <a:cxn ang="0">
                    <a:pos x="75" y="158"/>
                  </a:cxn>
                  <a:cxn ang="0">
                    <a:pos x="77" y="168"/>
                  </a:cxn>
                  <a:cxn ang="0">
                    <a:pos x="77" y="170"/>
                  </a:cxn>
                  <a:cxn ang="0">
                    <a:pos x="77" y="305"/>
                  </a:cxn>
                  <a:cxn ang="0">
                    <a:pos x="93" y="321"/>
                  </a:cxn>
                  <a:cxn ang="0">
                    <a:pos x="110" y="305"/>
                  </a:cxn>
                  <a:cxn ang="0">
                    <a:pos x="110" y="190"/>
                  </a:cxn>
                  <a:cxn ang="0">
                    <a:pos x="112" y="190"/>
                  </a:cxn>
                  <a:cxn ang="0">
                    <a:pos x="112" y="190"/>
                  </a:cxn>
                  <a:cxn ang="0">
                    <a:pos x="112" y="305"/>
                  </a:cxn>
                  <a:cxn ang="0">
                    <a:pos x="129" y="321"/>
                  </a:cxn>
                  <a:cxn ang="0">
                    <a:pos x="129" y="321"/>
                  </a:cxn>
                  <a:cxn ang="0">
                    <a:pos x="146" y="305"/>
                  </a:cxn>
                  <a:cxn ang="0">
                    <a:pos x="146" y="173"/>
                  </a:cxn>
                  <a:cxn ang="0">
                    <a:pos x="149" y="175"/>
                  </a:cxn>
                  <a:cxn ang="0">
                    <a:pos x="155" y="177"/>
                  </a:cxn>
                  <a:cxn ang="0">
                    <a:pos x="168" y="170"/>
                  </a:cxn>
                  <a:cxn ang="0">
                    <a:pos x="135" y="53"/>
                  </a:cxn>
                  <a:cxn ang="0">
                    <a:pos x="112" y="127"/>
                  </a:cxn>
                  <a:cxn ang="0">
                    <a:pos x="112" y="127"/>
                  </a:cxn>
                  <a:cxn ang="0">
                    <a:pos x="103" y="115"/>
                  </a:cxn>
                  <a:cxn ang="0">
                    <a:pos x="112" y="57"/>
                  </a:cxn>
                  <a:cxn ang="0">
                    <a:pos x="112" y="57"/>
                  </a:cxn>
                  <a:cxn ang="0">
                    <a:pos x="121" y="115"/>
                  </a:cxn>
                  <a:cxn ang="0">
                    <a:pos x="112" y="127"/>
                  </a:cxn>
                  <a:cxn ang="0">
                    <a:pos x="149" y="143"/>
                  </a:cxn>
                  <a:cxn ang="0">
                    <a:pos x="149" y="103"/>
                  </a:cxn>
                  <a:cxn ang="0">
                    <a:pos x="149" y="143"/>
                  </a:cxn>
                  <a:cxn ang="0">
                    <a:pos x="149" y="143"/>
                  </a:cxn>
                  <a:cxn ang="0">
                    <a:pos x="149" y="143"/>
                  </a:cxn>
                </a:cxnLst>
                <a:rect l="0" t="0" r="r" b="b"/>
                <a:pathLst>
                  <a:path w="207" h="321">
                    <a:moveTo>
                      <a:pt x="135" y="53"/>
                    </a:moveTo>
                    <a:cubicBezTo>
                      <a:pt x="135" y="53"/>
                      <a:pt x="134" y="52"/>
                      <a:pt x="134" y="52"/>
                    </a:cubicBezTo>
                    <a:cubicBezTo>
                      <a:pt x="130" y="50"/>
                      <a:pt x="126" y="48"/>
                      <a:pt x="121" y="47"/>
                    </a:cubicBezTo>
                    <a:cubicBezTo>
                      <a:pt x="112" y="56"/>
                      <a:pt x="112" y="56"/>
                      <a:pt x="112" y="56"/>
                    </a:cubicBezTo>
                    <a:cubicBezTo>
                      <a:pt x="103" y="46"/>
                      <a:pt x="103" y="46"/>
                      <a:pt x="103" y="46"/>
                    </a:cubicBezTo>
                    <a:cubicBezTo>
                      <a:pt x="103" y="46"/>
                      <a:pt x="103" y="46"/>
                      <a:pt x="103" y="46"/>
                    </a:cubicBezTo>
                    <a:cubicBezTo>
                      <a:pt x="99" y="48"/>
                      <a:pt x="95" y="49"/>
                      <a:pt x="91" y="52"/>
                    </a:cubicBezTo>
                    <a:cubicBezTo>
                      <a:pt x="90" y="52"/>
                      <a:pt x="89" y="52"/>
                      <a:pt x="88" y="53"/>
                    </a:cubicBezTo>
                    <a:cubicBezTo>
                      <a:pt x="82" y="56"/>
                      <a:pt x="77" y="57"/>
                      <a:pt x="71" y="55"/>
                    </a:cubicBezTo>
                    <a:cubicBezTo>
                      <a:pt x="52" y="49"/>
                      <a:pt x="34" y="19"/>
                      <a:pt x="29" y="9"/>
                    </a:cubicBezTo>
                    <a:cubicBezTo>
                      <a:pt x="27" y="6"/>
                      <a:pt x="25" y="4"/>
                      <a:pt x="22" y="2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6" y="0"/>
                      <a:pt x="13" y="1"/>
                      <a:pt x="10" y="2"/>
                    </a:cubicBezTo>
                    <a:cubicBezTo>
                      <a:pt x="3" y="5"/>
                      <a:pt x="0" y="14"/>
                      <a:pt x="3" y="21"/>
                    </a:cubicBezTo>
                    <a:cubicBezTo>
                      <a:pt x="4" y="23"/>
                      <a:pt x="7" y="29"/>
                      <a:pt x="12" y="36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26" y="56"/>
                      <a:pt x="42" y="75"/>
                      <a:pt x="63" y="82"/>
                    </a:cubicBezTo>
                    <a:cubicBezTo>
                      <a:pt x="67" y="83"/>
                      <a:pt x="71" y="84"/>
                      <a:pt x="75" y="84"/>
                    </a:cubicBezTo>
                    <a:cubicBezTo>
                      <a:pt x="75" y="158"/>
                      <a:pt x="75" y="158"/>
                      <a:pt x="75" y="158"/>
                    </a:cubicBezTo>
                    <a:cubicBezTo>
                      <a:pt x="75" y="162"/>
                      <a:pt x="76" y="165"/>
                      <a:pt x="77" y="168"/>
                    </a:cubicBezTo>
                    <a:cubicBezTo>
                      <a:pt x="77" y="169"/>
                      <a:pt x="77" y="170"/>
                      <a:pt x="77" y="170"/>
                    </a:cubicBezTo>
                    <a:cubicBezTo>
                      <a:pt x="77" y="305"/>
                      <a:pt x="77" y="305"/>
                      <a:pt x="77" y="305"/>
                    </a:cubicBezTo>
                    <a:cubicBezTo>
                      <a:pt x="77" y="314"/>
                      <a:pt x="84" y="321"/>
                      <a:pt x="93" y="321"/>
                    </a:cubicBezTo>
                    <a:cubicBezTo>
                      <a:pt x="103" y="321"/>
                      <a:pt x="110" y="314"/>
                      <a:pt x="110" y="305"/>
                    </a:cubicBezTo>
                    <a:cubicBezTo>
                      <a:pt x="110" y="190"/>
                      <a:pt x="110" y="190"/>
                      <a:pt x="110" y="190"/>
                    </a:cubicBezTo>
                    <a:cubicBezTo>
                      <a:pt x="111" y="190"/>
                      <a:pt x="111" y="190"/>
                      <a:pt x="112" y="190"/>
                    </a:cubicBezTo>
                    <a:cubicBezTo>
                      <a:pt x="112" y="190"/>
                      <a:pt x="112" y="190"/>
                      <a:pt x="112" y="190"/>
                    </a:cubicBezTo>
                    <a:cubicBezTo>
                      <a:pt x="112" y="305"/>
                      <a:pt x="112" y="305"/>
                      <a:pt x="112" y="305"/>
                    </a:cubicBezTo>
                    <a:cubicBezTo>
                      <a:pt x="112" y="314"/>
                      <a:pt x="120" y="321"/>
                      <a:pt x="129" y="321"/>
                    </a:cubicBezTo>
                    <a:cubicBezTo>
                      <a:pt x="129" y="321"/>
                      <a:pt x="129" y="321"/>
                      <a:pt x="129" y="321"/>
                    </a:cubicBezTo>
                    <a:cubicBezTo>
                      <a:pt x="138" y="321"/>
                      <a:pt x="146" y="314"/>
                      <a:pt x="146" y="305"/>
                    </a:cubicBezTo>
                    <a:cubicBezTo>
                      <a:pt x="146" y="173"/>
                      <a:pt x="146" y="173"/>
                      <a:pt x="146" y="173"/>
                    </a:cubicBezTo>
                    <a:cubicBezTo>
                      <a:pt x="146" y="174"/>
                      <a:pt x="147" y="175"/>
                      <a:pt x="149" y="175"/>
                    </a:cubicBezTo>
                    <a:cubicBezTo>
                      <a:pt x="151" y="176"/>
                      <a:pt x="153" y="177"/>
                      <a:pt x="155" y="177"/>
                    </a:cubicBezTo>
                    <a:cubicBezTo>
                      <a:pt x="160" y="177"/>
                      <a:pt x="165" y="174"/>
                      <a:pt x="168" y="170"/>
                    </a:cubicBezTo>
                    <a:cubicBezTo>
                      <a:pt x="207" y="97"/>
                      <a:pt x="153" y="64"/>
                      <a:pt x="135" y="53"/>
                    </a:cubicBezTo>
                    <a:close/>
                    <a:moveTo>
                      <a:pt x="112" y="127"/>
                    </a:moveTo>
                    <a:cubicBezTo>
                      <a:pt x="112" y="127"/>
                      <a:pt x="112" y="127"/>
                      <a:pt x="112" y="127"/>
                    </a:cubicBezTo>
                    <a:cubicBezTo>
                      <a:pt x="103" y="115"/>
                      <a:pt x="103" y="115"/>
                      <a:pt x="103" y="115"/>
                    </a:cubicBezTo>
                    <a:cubicBezTo>
                      <a:pt x="112" y="57"/>
                      <a:pt x="112" y="57"/>
                      <a:pt x="112" y="57"/>
                    </a:cubicBezTo>
                    <a:cubicBezTo>
                      <a:pt x="112" y="57"/>
                      <a:pt x="112" y="57"/>
                      <a:pt x="112" y="57"/>
                    </a:cubicBezTo>
                    <a:cubicBezTo>
                      <a:pt x="121" y="115"/>
                      <a:pt x="121" y="115"/>
                      <a:pt x="121" y="115"/>
                    </a:cubicBezTo>
                    <a:lnTo>
                      <a:pt x="112" y="127"/>
                    </a:lnTo>
                    <a:close/>
                    <a:moveTo>
                      <a:pt x="149" y="143"/>
                    </a:moveTo>
                    <a:cubicBezTo>
                      <a:pt x="149" y="103"/>
                      <a:pt x="149" y="103"/>
                      <a:pt x="149" y="103"/>
                    </a:cubicBezTo>
                    <a:cubicBezTo>
                      <a:pt x="154" y="113"/>
                      <a:pt x="156" y="126"/>
                      <a:pt x="149" y="143"/>
                    </a:cubicBezTo>
                    <a:close/>
                    <a:moveTo>
                      <a:pt x="149" y="143"/>
                    </a:moveTo>
                    <a:cubicBezTo>
                      <a:pt x="149" y="143"/>
                      <a:pt x="149" y="143"/>
                      <a:pt x="149" y="14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5"/>
              <p:cNvSpPr>
                <a:spLocks noEditPoints="1"/>
              </p:cNvSpPr>
              <p:nvPr/>
            </p:nvSpPr>
            <p:spPr bwMode="auto">
              <a:xfrm>
                <a:off x="4102100" y="3633788"/>
                <a:ext cx="119063" cy="120650"/>
              </a:xfrm>
              <a:custGeom>
                <a:avLst/>
                <a:gdLst/>
                <a:ahLst/>
                <a:cxnLst>
                  <a:cxn ang="0">
                    <a:pos x="72" y="36"/>
                  </a:cxn>
                  <a:cxn ang="0">
                    <a:pos x="36" y="72"/>
                  </a:cxn>
                  <a:cxn ang="0">
                    <a:pos x="0" y="36"/>
                  </a:cxn>
                  <a:cxn ang="0">
                    <a:pos x="36" y="0"/>
                  </a:cxn>
                  <a:cxn ang="0">
                    <a:pos x="72" y="36"/>
                  </a:cxn>
                  <a:cxn ang="0">
                    <a:pos x="72" y="36"/>
                  </a:cxn>
                  <a:cxn ang="0">
                    <a:pos x="72" y="36"/>
                  </a:cxn>
                </a:cxnLst>
                <a:rect l="0" t="0" r="r" b="b"/>
                <a:pathLst>
                  <a:path w="72" h="72">
                    <a:moveTo>
                      <a:pt x="72" y="36"/>
                    </a:moveTo>
                    <a:cubicBezTo>
                      <a:pt x="72" y="56"/>
                      <a:pt x="56" y="72"/>
                      <a:pt x="36" y="72"/>
                    </a:cubicBezTo>
                    <a:cubicBezTo>
                      <a:pt x="16" y="72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lose/>
                    <a:moveTo>
                      <a:pt x="72" y="36"/>
                    </a:moveTo>
                    <a:cubicBezTo>
                      <a:pt x="72" y="36"/>
                      <a:pt x="72" y="36"/>
                      <a:pt x="72" y="36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6"/>
              <p:cNvSpPr>
                <a:spLocks noEditPoints="1"/>
              </p:cNvSpPr>
              <p:nvPr/>
            </p:nvSpPr>
            <p:spPr bwMode="auto">
              <a:xfrm>
                <a:off x="3703638" y="3632200"/>
                <a:ext cx="361950" cy="338137"/>
              </a:xfrm>
              <a:custGeom>
                <a:avLst/>
                <a:gdLst/>
                <a:ahLst/>
                <a:cxnLst>
                  <a:cxn ang="0">
                    <a:pos x="197" y="203"/>
                  </a:cxn>
                  <a:cxn ang="0">
                    <a:pos x="20" y="203"/>
                  </a:cxn>
                  <a:cxn ang="0">
                    <a:pos x="0" y="182"/>
                  </a:cxn>
                  <a:cxn ang="0">
                    <a:pos x="0" y="20"/>
                  </a:cxn>
                  <a:cxn ang="0">
                    <a:pos x="20" y="0"/>
                  </a:cxn>
                  <a:cxn ang="0">
                    <a:pos x="197" y="0"/>
                  </a:cxn>
                  <a:cxn ang="0">
                    <a:pos x="218" y="20"/>
                  </a:cxn>
                  <a:cxn ang="0">
                    <a:pos x="218" y="182"/>
                  </a:cxn>
                  <a:cxn ang="0">
                    <a:pos x="197" y="203"/>
                  </a:cxn>
                  <a:cxn ang="0">
                    <a:pos x="20" y="13"/>
                  </a:cxn>
                  <a:cxn ang="0">
                    <a:pos x="13" y="20"/>
                  </a:cxn>
                  <a:cxn ang="0">
                    <a:pos x="13" y="182"/>
                  </a:cxn>
                  <a:cxn ang="0">
                    <a:pos x="20" y="189"/>
                  </a:cxn>
                  <a:cxn ang="0">
                    <a:pos x="197" y="189"/>
                  </a:cxn>
                  <a:cxn ang="0">
                    <a:pos x="204" y="182"/>
                  </a:cxn>
                  <a:cxn ang="0">
                    <a:pos x="204" y="20"/>
                  </a:cxn>
                  <a:cxn ang="0">
                    <a:pos x="197" y="13"/>
                  </a:cxn>
                  <a:cxn ang="0">
                    <a:pos x="20" y="13"/>
                  </a:cxn>
                  <a:cxn ang="0">
                    <a:pos x="20" y="13"/>
                  </a:cxn>
                  <a:cxn ang="0">
                    <a:pos x="20" y="13"/>
                  </a:cxn>
                </a:cxnLst>
                <a:rect l="0" t="0" r="r" b="b"/>
                <a:pathLst>
                  <a:path w="218" h="203">
                    <a:moveTo>
                      <a:pt x="197" y="203"/>
                    </a:moveTo>
                    <a:cubicBezTo>
                      <a:pt x="20" y="203"/>
                      <a:pt x="20" y="203"/>
                      <a:pt x="20" y="203"/>
                    </a:cubicBezTo>
                    <a:cubicBezTo>
                      <a:pt x="9" y="203"/>
                      <a:pt x="0" y="194"/>
                      <a:pt x="0" y="18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208" y="0"/>
                      <a:pt x="218" y="9"/>
                      <a:pt x="218" y="20"/>
                    </a:cubicBezTo>
                    <a:cubicBezTo>
                      <a:pt x="218" y="182"/>
                      <a:pt x="218" y="182"/>
                      <a:pt x="218" y="182"/>
                    </a:cubicBezTo>
                    <a:cubicBezTo>
                      <a:pt x="218" y="194"/>
                      <a:pt x="208" y="203"/>
                      <a:pt x="197" y="203"/>
                    </a:cubicBezTo>
                    <a:close/>
                    <a:moveTo>
                      <a:pt x="20" y="13"/>
                    </a:moveTo>
                    <a:cubicBezTo>
                      <a:pt x="16" y="13"/>
                      <a:pt x="13" y="16"/>
                      <a:pt x="13" y="20"/>
                    </a:cubicBezTo>
                    <a:cubicBezTo>
                      <a:pt x="13" y="182"/>
                      <a:pt x="13" y="182"/>
                      <a:pt x="13" y="182"/>
                    </a:cubicBezTo>
                    <a:cubicBezTo>
                      <a:pt x="13" y="186"/>
                      <a:pt x="16" y="189"/>
                      <a:pt x="20" y="189"/>
                    </a:cubicBezTo>
                    <a:cubicBezTo>
                      <a:pt x="197" y="189"/>
                      <a:pt x="197" y="189"/>
                      <a:pt x="197" y="189"/>
                    </a:cubicBezTo>
                    <a:cubicBezTo>
                      <a:pt x="201" y="189"/>
                      <a:pt x="204" y="186"/>
                      <a:pt x="204" y="182"/>
                    </a:cubicBezTo>
                    <a:cubicBezTo>
                      <a:pt x="204" y="20"/>
                      <a:pt x="204" y="20"/>
                      <a:pt x="204" y="20"/>
                    </a:cubicBezTo>
                    <a:cubicBezTo>
                      <a:pt x="204" y="16"/>
                      <a:pt x="201" y="13"/>
                      <a:pt x="197" y="13"/>
                    </a:cubicBezTo>
                    <a:lnTo>
                      <a:pt x="20" y="13"/>
                    </a:lnTo>
                    <a:close/>
                    <a:moveTo>
                      <a:pt x="20" y="13"/>
                    </a:moveTo>
                    <a:cubicBezTo>
                      <a:pt x="20" y="13"/>
                      <a:pt x="20" y="13"/>
                      <a:pt x="20" y="1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7"/>
              <p:cNvSpPr>
                <a:spLocks noEditPoints="1"/>
              </p:cNvSpPr>
              <p:nvPr/>
            </p:nvSpPr>
            <p:spPr bwMode="auto">
              <a:xfrm>
                <a:off x="3743325" y="4003675"/>
                <a:ext cx="96838" cy="93662"/>
              </a:xfrm>
              <a:custGeom>
                <a:avLst/>
                <a:gdLst/>
                <a:ahLst/>
                <a:cxnLst>
                  <a:cxn ang="0">
                    <a:pos x="58" y="29"/>
                  </a:cxn>
                  <a:cxn ang="0">
                    <a:pos x="29" y="57"/>
                  </a:cxn>
                  <a:cxn ang="0">
                    <a:pos x="0" y="29"/>
                  </a:cxn>
                  <a:cxn ang="0">
                    <a:pos x="29" y="0"/>
                  </a:cxn>
                  <a:cxn ang="0">
                    <a:pos x="58" y="29"/>
                  </a:cxn>
                  <a:cxn ang="0">
                    <a:pos x="58" y="29"/>
                  </a:cxn>
                  <a:cxn ang="0">
                    <a:pos x="58" y="29"/>
                  </a:cxn>
                </a:cxnLst>
                <a:rect l="0" t="0" r="r" b="b"/>
                <a:pathLst>
                  <a:path w="58" h="57">
                    <a:moveTo>
                      <a:pt x="58" y="29"/>
                    </a:moveTo>
                    <a:cubicBezTo>
                      <a:pt x="58" y="45"/>
                      <a:pt x="45" y="57"/>
                      <a:pt x="29" y="57"/>
                    </a:cubicBezTo>
                    <a:cubicBezTo>
                      <a:pt x="13" y="57"/>
                      <a:pt x="0" y="45"/>
                      <a:pt x="0" y="29"/>
                    </a:cubicBezTo>
                    <a:cubicBezTo>
                      <a:pt x="0" y="13"/>
                      <a:pt x="13" y="0"/>
                      <a:pt x="29" y="0"/>
                    </a:cubicBezTo>
                    <a:cubicBezTo>
                      <a:pt x="45" y="0"/>
                      <a:pt x="58" y="13"/>
                      <a:pt x="58" y="29"/>
                    </a:cubicBezTo>
                    <a:close/>
                    <a:moveTo>
                      <a:pt x="58" y="29"/>
                    </a:moveTo>
                    <a:cubicBezTo>
                      <a:pt x="58" y="29"/>
                      <a:pt x="58" y="29"/>
                      <a:pt x="58" y="2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8"/>
              <p:cNvSpPr>
                <a:spLocks noEditPoints="1"/>
              </p:cNvSpPr>
              <p:nvPr/>
            </p:nvSpPr>
            <p:spPr bwMode="auto">
              <a:xfrm>
                <a:off x="3695700" y="4100513"/>
                <a:ext cx="192088" cy="106362"/>
              </a:xfrm>
              <a:custGeom>
                <a:avLst/>
                <a:gdLst/>
                <a:ahLst/>
                <a:cxnLst>
                  <a:cxn ang="0">
                    <a:pos x="25" y="64"/>
                  </a:cxn>
                  <a:cxn ang="0">
                    <a:pos x="29" y="44"/>
                  </a:cxn>
                  <a:cxn ang="0">
                    <a:pos x="29" y="64"/>
                  </a:cxn>
                  <a:cxn ang="0">
                    <a:pos x="58" y="64"/>
                  </a:cxn>
                  <a:cxn ang="0">
                    <a:pos x="51" y="54"/>
                  </a:cxn>
                  <a:cxn ang="0">
                    <a:pos x="58" y="8"/>
                  </a:cxn>
                  <a:cxn ang="0">
                    <a:pos x="58" y="8"/>
                  </a:cxn>
                  <a:cxn ang="0">
                    <a:pos x="65" y="54"/>
                  </a:cxn>
                  <a:cxn ang="0">
                    <a:pos x="58" y="64"/>
                  </a:cxn>
                  <a:cxn ang="0">
                    <a:pos x="87" y="64"/>
                  </a:cxn>
                  <a:cxn ang="0">
                    <a:pos x="87" y="44"/>
                  </a:cxn>
                  <a:cxn ang="0">
                    <a:pos x="91" y="64"/>
                  </a:cxn>
                  <a:cxn ang="0">
                    <a:pos x="114" y="64"/>
                  </a:cxn>
                  <a:cxn ang="0">
                    <a:pos x="77" y="5"/>
                  </a:cxn>
                  <a:cxn ang="0">
                    <a:pos x="76" y="5"/>
                  </a:cxn>
                  <a:cxn ang="0">
                    <a:pos x="65" y="0"/>
                  </a:cxn>
                  <a:cxn ang="0">
                    <a:pos x="58" y="7"/>
                  </a:cxn>
                  <a:cxn ang="0">
                    <a:pos x="51" y="0"/>
                  </a:cxn>
                  <a:cxn ang="0">
                    <a:pos x="51" y="0"/>
                  </a:cxn>
                  <a:cxn ang="0">
                    <a:pos x="40" y="5"/>
                  </a:cxn>
                  <a:cxn ang="0">
                    <a:pos x="39" y="5"/>
                  </a:cxn>
                  <a:cxn ang="0">
                    <a:pos x="2" y="64"/>
                  </a:cxn>
                  <a:cxn ang="0">
                    <a:pos x="25" y="64"/>
                  </a:cxn>
                  <a:cxn ang="0">
                    <a:pos x="25" y="64"/>
                  </a:cxn>
                  <a:cxn ang="0">
                    <a:pos x="25" y="64"/>
                  </a:cxn>
                </a:cxnLst>
                <a:rect l="0" t="0" r="r" b="b"/>
                <a:pathLst>
                  <a:path w="116" h="64">
                    <a:moveTo>
                      <a:pt x="25" y="64"/>
                    </a:moveTo>
                    <a:cubicBezTo>
                      <a:pt x="24" y="56"/>
                      <a:pt x="26" y="49"/>
                      <a:pt x="29" y="4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65" y="54"/>
                      <a:pt x="65" y="54"/>
                      <a:pt x="65" y="5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87" y="64"/>
                      <a:pt x="87" y="64"/>
                      <a:pt x="87" y="64"/>
                    </a:cubicBezTo>
                    <a:cubicBezTo>
                      <a:pt x="87" y="44"/>
                      <a:pt x="87" y="44"/>
                      <a:pt x="87" y="44"/>
                    </a:cubicBezTo>
                    <a:cubicBezTo>
                      <a:pt x="90" y="49"/>
                      <a:pt x="92" y="56"/>
                      <a:pt x="91" y="64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6" y="29"/>
                      <a:pt x="88" y="12"/>
                      <a:pt x="77" y="5"/>
                    </a:cubicBezTo>
                    <a:cubicBezTo>
                      <a:pt x="77" y="5"/>
                      <a:pt x="76" y="5"/>
                      <a:pt x="76" y="5"/>
                    </a:cubicBezTo>
                    <a:cubicBezTo>
                      <a:pt x="72" y="2"/>
                      <a:pt x="69" y="1"/>
                      <a:pt x="65" y="0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7" y="1"/>
                      <a:pt x="44" y="2"/>
                      <a:pt x="40" y="5"/>
                    </a:cubicBezTo>
                    <a:cubicBezTo>
                      <a:pt x="40" y="5"/>
                      <a:pt x="39" y="5"/>
                      <a:pt x="39" y="5"/>
                    </a:cubicBezTo>
                    <a:cubicBezTo>
                      <a:pt x="28" y="12"/>
                      <a:pt x="0" y="29"/>
                      <a:pt x="2" y="64"/>
                    </a:cubicBezTo>
                    <a:lnTo>
                      <a:pt x="25" y="64"/>
                    </a:lnTo>
                    <a:close/>
                    <a:moveTo>
                      <a:pt x="25" y="64"/>
                    </a:moveTo>
                    <a:cubicBezTo>
                      <a:pt x="25" y="64"/>
                      <a:pt x="25" y="64"/>
                      <a:pt x="25" y="6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9"/>
              <p:cNvSpPr>
                <a:spLocks noEditPoints="1"/>
              </p:cNvSpPr>
              <p:nvPr/>
            </p:nvSpPr>
            <p:spPr bwMode="auto">
              <a:xfrm>
                <a:off x="3929063" y="4003675"/>
                <a:ext cx="93663" cy="93662"/>
              </a:xfrm>
              <a:custGeom>
                <a:avLst/>
                <a:gdLst/>
                <a:ahLst/>
                <a:cxnLst>
                  <a:cxn ang="0">
                    <a:pos x="57" y="29"/>
                  </a:cxn>
                  <a:cxn ang="0">
                    <a:pos x="28" y="57"/>
                  </a:cxn>
                  <a:cxn ang="0">
                    <a:pos x="0" y="29"/>
                  </a:cxn>
                  <a:cxn ang="0">
                    <a:pos x="28" y="0"/>
                  </a:cxn>
                  <a:cxn ang="0">
                    <a:pos x="57" y="29"/>
                  </a:cxn>
                  <a:cxn ang="0">
                    <a:pos x="57" y="29"/>
                  </a:cxn>
                  <a:cxn ang="0">
                    <a:pos x="57" y="29"/>
                  </a:cxn>
                </a:cxnLst>
                <a:rect l="0" t="0" r="r" b="b"/>
                <a:pathLst>
                  <a:path w="57" h="57">
                    <a:moveTo>
                      <a:pt x="57" y="29"/>
                    </a:moveTo>
                    <a:cubicBezTo>
                      <a:pt x="57" y="45"/>
                      <a:pt x="44" y="57"/>
                      <a:pt x="28" y="57"/>
                    </a:cubicBezTo>
                    <a:cubicBezTo>
                      <a:pt x="13" y="57"/>
                      <a:pt x="0" y="45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close/>
                    <a:moveTo>
                      <a:pt x="57" y="29"/>
                    </a:moveTo>
                    <a:cubicBezTo>
                      <a:pt x="57" y="29"/>
                      <a:pt x="57" y="29"/>
                      <a:pt x="57" y="2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20"/>
              <p:cNvSpPr>
                <a:spLocks noEditPoints="1"/>
              </p:cNvSpPr>
              <p:nvPr/>
            </p:nvSpPr>
            <p:spPr bwMode="auto">
              <a:xfrm>
                <a:off x="3879850" y="4100513"/>
                <a:ext cx="192088" cy="106362"/>
              </a:xfrm>
              <a:custGeom>
                <a:avLst/>
                <a:gdLst/>
                <a:ahLst/>
                <a:cxnLst>
                  <a:cxn ang="0">
                    <a:pos x="25" y="64"/>
                  </a:cxn>
                  <a:cxn ang="0">
                    <a:pos x="29" y="44"/>
                  </a:cxn>
                  <a:cxn ang="0">
                    <a:pos x="29" y="64"/>
                  </a:cxn>
                  <a:cxn ang="0">
                    <a:pos x="58" y="64"/>
                  </a:cxn>
                  <a:cxn ang="0">
                    <a:pos x="51" y="54"/>
                  </a:cxn>
                  <a:cxn ang="0">
                    <a:pos x="58" y="8"/>
                  </a:cxn>
                  <a:cxn ang="0">
                    <a:pos x="58" y="8"/>
                  </a:cxn>
                  <a:cxn ang="0">
                    <a:pos x="65" y="54"/>
                  </a:cxn>
                  <a:cxn ang="0">
                    <a:pos x="59" y="64"/>
                  </a:cxn>
                  <a:cxn ang="0">
                    <a:pos x="88" y="64"/>
                  </a:cxn>
                  <a:cxn ang="0">
                    <a:pos x="88" y="44"/>
                  </a:cxn>
                  <a:cxn ang="0">
                    <a:pos x="92" y="64"/>
                  </a:cxn>
                  <a:cxn ang="0">
                    <a:pos x="114" y="64"/>
                  </a:cxn>
                  <a:cxn ang="0">
                    <a:pos x="77" y="5"/>
                  </a:cxn>
                  <a:cxn ang="0">
                    <a:pos x="76" y="5"/>
                  </a:cxn>
                  <a:cxn ang="0">
                    <a:pos x="66" y="0"/>
                  </a:cxn>
                  <a:cxn ang="0">
                    <a:pos x="58" y="7"/>
                  </a:cxn>
                  <a:cxn ang="0">
                    <a:pos x="52" y="0"/>
                  </a:cxn>
                  <a:cxn ang="0">
                    <a:pos x="51" y="0"/>
                  </a:cxn>
                  <a:cxn ang="0">
                    <a:pos x="41" y="5"/>
                  </a:cxn>
                  <a:cxn ang="0">
                    <a:pos x="39" y="5"/>
                  </a:cxn>
                  <a:cxn ang="0">
                    <a:pos x="3" y="64"/>
                  </a:cxn>
                  <a:cxn ang="0">
                    <a:pos x="25" y="64"/>
                  </a:cxn>
                  <a:cxn ang="0">
                    <a:pos x="25" y="64"/>
                  </a:cxn>
                  <a:cxn ang="0">
                    <a:pos x="25" y="64"/>
                  </a:cxn>
                </a:cxnLst>
                <a:rect l="0" t="0" r="r" b="b"/>
                <a:pathLst>
                  <a:path w="116" h="64">
                    <a:moveTo>
                      <a:pt x="25" y="64"/>
                    </a:moveTo>
                    <a:cubicBezTo>
                      <a:pt x="24" y="56"/>
                      <a:pt x="26" y="49"/>
                      <a:pt x="29" y="4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51" y="54"/>
                      <a:pt x="51" y="54"/>
                      <a:pt x="51" y="54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65" y="54"/>
                      <a:pt x="65" y="54"/>
                      <a:pt x="65" y="54"/>
                    </a:cubicBezTo>
                    <a:cubicBezTo>
                      <a:pt x="59" y="64"/>
                      <a:pt x="59" y="64"/>
                      <a:pt x="59" y="64"/>
                    </a:cubicBezTo>
                    <a:cubicBezTo>
                      <a:pt x="88" y="64"/>
                      <a:pt x="88" y="64"/>
                      <a:pt x="88" y="6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91" y="49"/>
                      <a:pt x="92" y="56"/>
                      <a:pt x="92" y="64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6" y="29"/>
                      <a:pt x="88" y="12"/>
                      <a:pt x="77" y="5"/>
                    </a:cubicBezTo>
                    <a:cubicBezTo>
                      <a:pt x="77" y="5"/>
                      <a:pt x="76" y="5"/>
                      <a:pt x="76" y="5"/>
                    </a:cubicBezTo>
                    <a:cubicBezTo>
                      <a:pt x="73" y="2"/>
                      <a:pt x="69" y="1"/>
                      <a:pt x="66" y="0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48" y="1"/>
                      <a:pt x="44" y="2"/>
                      <a:pt x="41" y="5"/>
                    </a:cubicBezTo>
                    <a:cubicBezTo>
                      <a:pt x="40" y="5"/>
                      <a:pt x="40" y="5"/>
                      <a:pt x="39" y="5"/>
                    </a:cubicBezTo>
                    <a:cubicBezTo>
                      <a:pt x="28" y="12"/>
                      <a:pt x="0" y="29"/>
                      <a:pt x="3" y="64"/>
                    </a:cubicBezTo>
                    <a:lnTo>
                      <a:pt x="25" y="64"/>
                    </a:lnTo>
                    <a:close/>
                    <a:moveTo>
                      <a:pt x="25" y="64"/>
                    </a:moveTo>
                    <a:cubicBezTo>
                      <a:pt x="25" y="64"/>
                      <a:pt x="25" y="64"/>
                      <a:pt x="25" y="6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3681413" y="4222750"/>
                <a:ext cx="542925" cy="6667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2"/>
              <p:cNvSpPr>
                <a:spLocks noEditPoints="1"/>
              </p:cNvSpPr>
              <p:nvPr/>
            </p:nvSpPr>
            <p:spPr bwMode="auto">
              <a:xfrm>
                <a:off x="3795713" y="3709988"/>
                <a:ext cx="177800" cy="179387"/>
              </a:xfrm>
              <a:custGeom>
                <a:avLst/>
                <a:gdLst/>
                <a:ahLst/>
                <a:cxnLst>
                  <a:cxn ang="0">
                    <a:pos x="103" y="61"/>
                  </a:cxn>
                  <a:cxn ang="0">
                    <a:pos x="97" y="59"/>
                  </a:cxn>
                  <a:cxn ang="0">
                    <a:pos x="97" y="46"/>
                  </a:cxn>
                  <a:cxn ang="0">
                    <a:pos x="102" y="44"/>
                  </a:cxn>
                  <a:cxn ang="0">
                    <a:pos x="105" y="35"/>
                  </a:cxn>
                  <a:cxn ang="0">
                    <a:pos x="102" y="28"/>
                  </a:cxn>
                  <a:cxn ang="0">
                    <a:pos x="93" y="24"/>
                  </a:cxn>
                  <a:cxn ang="0">
                    <a:pos x="88" y="27"/>
                  </a:cxn>
                  <a:cxn ang="0">
                    <a:pos x="78" y="18"/>
                  </a:cxn>
                  <a:cxn ang="0">
                    <a:pos x="81" y="13"/>
                  </a:cxn>
                  <a:cxn ang="0">
                    <a:pos x="76" y="4"/>
                  </a:cxn>
                  <a:cxn ang="0">
                    <a:pos x="69" y="1"/>
                  </a:cxn>
                  <a:cxn ang="0">
                    <a:pos x="60" y="5"/>
                  </a:cxn>
                  <a:cxn ang="0">
                    <a:pos x="58" y="11"/>
                  </a:cxn>
                  <a:cxn ang="0">
                    <a:pos x="46" y="11"/>
                  </a:cxn>
                  <a:cxn ang="0">
                    <a:pos x="43" y="6"/>
                  </a:cxn>
                  <a:cxn ang="0">
                    <a:pos x="34" y="3"/>
                  </a:cxn>
                  <a:cxn ang="0">
                    <a:pos x="27" y="6"/>
                  </a:cxn>
                  <a:cxn ang="0">
                    <a:pos x="24" y="15"/>
                  </a:cxn>
                  <a:cxn ang="0">
                    <a:pos x="26" y="20"/>
                  </a:cxn>
                  <a:cxn ang="0">
                    <a:pos x="18" y="30"/>
                  </a:cxn>
                  <a:cxn ang="0">
                    <a:pos x="12" y="28"/>
                  </a:cxn>
                  <a:cxn ang="0">
                    <a:pos x="3" y="32"/>
                  </a:cxn>
                  <a:cxn ang="0">
                    <a:pos x="1" y="39"/>
                  </a:cxn>
                  <a:cxn ang="0">
                    <a:pos x="1" y="44"/>
                  </a:cxn>
                  <a:cxn ang="0">
                    <a:pos x="5" y="48"/>
                  </a:cxn>
                  <a:cxn ang="0">
                    <a:pos x="10" y="50"/>
                  </a:cxn>
                  <a:cxn ang="0">
                    <a:pos x="11" y="62"/>
                  </a:cxn>
                  <a:cxn ang="0">
                    <a:pos x="5" y="65"/>
                  </a:cxn>
                  <a:cxn ang="0">
                    <a:pos x="2" y="74"/>
                  </a:cxn>
                  <a:cxn ang="0">
                    <a:pos x="5" y="81"/>
                  </a:cxn>
                  <a:cxn ang="0">
                    <a:pos x="14" y="84"/>
                  </a:cxn>
                  <a:cxn ang="0">
                    <a:pos x="20" y="82"/>
                  </a:cxn>
                  <a:cxn ang="0">
                    <a:pos x="29" y="90"/>
                  </a:cxn>
                  <a:cxn ang="0">
                    <a:pos x="27" y="96"/>
                  </a:cxn>
                  <a:cxn ang="0">
                    <a:pos x="27" y="101"/>
                  </a:cxn>
                  <a:cxn ang="0">
                    <a:pos x="31" y="105"/>
                  </a:cxn>
                  <a:cxn ang="0">
                    <a:pos x="38" y="107"/>
                  </a:cxn>
                  <a:cxn ang="0">
                    <a:pos x="43" y="107"/>
                  </a:cxn>
                  <a:cxn ang="0">
                    <a:pos x="47" y="103"/>
                  </a:cxn>
                  <a:cxn ang="0">
                    <a:pos x="49" y="98"/>
                  </a:cxn>
                  <a:cxn ang="0">
                    <a:pos x="62" y="97"/>
                  </a:cxn>
                  <a:cxn ang="0">
                    <a:pos x="64" y="103"/>
                  </a:cxn>
                  <a:cxn ang="0">
                    <a:pos x="73" y="106"/>
                  </a:cxn>
                  <a:cxn ang="0">
                    <a:pos x="80" y="103"/>
                  </a:cxn>
                  <a:cxn ang="0">
                    <a:pos x="84" y="94"/>
                  </a:cxn>
                  <a:cxn ang="0">
                    <a:pos x="81" y="88"/>
                  </a:cxn>
                  <a:cxn ang="0">
                    <a:pos x="90" y="79"/>
                  </a:cxn>
                  <a:cxn ang="0">
                    <a:pos x="95" y="81"/>
                  </a:cxn>
                  <a:cxn ang="0">
                    <a:pos x="101" y="81"/>
                  </a:cxn>
                  <a:cxn ang="0">
                    <a:pos x="104" y="77"/>
                  </a:cxn>
                  <a:cxn ang="0">
                    <a:pos x="107" y="70"/>
                  </a:cxn>
                  <a:cxn ang="0">
                    <a:pos x="103" y="61"/>
                  </a:cxn>
                  <a:cxn ang="0">
                    <a:pos x="65" y="79"/>
                  </a:cxn>
                  <a:cxn ang="0">
                    <a:pos x="54" y="81"/>
                  </a:cxn>
                  <a:cxn ang="0">
                    <a:pos x="29" y="66"/>
                  </a:cxn>
                  <a:cxn ang="0">
                    <a:pos x="42" y="30"/>
                  </a:cxn>
                  <a:cxn ang="0">
                    <a:pos x="54" y="27"/>
                  </a:cxn>
                  <a:cxn ang="0">
                    <a:pos x="78" y="43"/>
                  </a:cxn>
                  <a:cxn ang="0">
                    <a:pos x="65" y="79"/>
                  </a:cxn>
                  <a:cxn ang="0">
                    <a:pos x="65" y="79"/>
                  </a:cxn>
                  <a:cxn ang="0">
                    <a:pos x="65" y="79"/>
                  </a:cxn>
                </a:cxnLst>
                <a:rect l="0" t="0" r="r" b="b"/>
                <a:pathLst>
                  <a:path w="108" h="108">
                    <a:moveTo>
                      <a:pt x="103" y="61"/>
                    </a:moveTo>
                    <a:cubicBezTo>
                      <a:pt x="97" y="59"/>
                      <a:pt x="97" y="59"/>
                      <a:pt x="97" y="59"/>
                    </a:cubicBezTo>
                    <a:cubicBezTo>
                      <a:pt x="98" y="55"/>
                      <a:pt x="97" y="51"/>
                      <a:pt x="97" y="46"/>
                    </a:cubicBezTo>
                    <a:cubicBezTo>
                      <a:pt x="102" y="44"/>
                      <a:pt x="102" y="44"/>
                      <a:pt x="102" y="44"/>
                    </a:cubicBezTo>
                    <a:cubicBezTo>
                      <a:pt x="106" y="42"/>
                      <a:pt x="107" y="38"/>
                      <a:pt x="105" y="35"/>
                    </a:cubicBezTo>
                    <a:cubicBezTo>
                      <a:pt x="102" y="28"/>
                      <a:pt x="102" y="28"/>
                      <a:pt x="102" y="28"/>
                    </a:cubicBezTo>
                    <a:cubicBezTo>
                      <a:pt x="101" y="24"/>
                      <a:pt x="97" y="23"/>
                      <a:pt x="93" y="24"/>
                    </a:cubicBezTo>
                    <a:cubicBezTo>
                      <a:pt x="88" y="27"/>
                      <a:pt x="88" y="27"/>
                      <a:pt x="88" y="27"/>
                    </a:cubicBezTo>
                    <a:cubicBezTo>
                      <a:pt x="85" y="24"/>
                      <a:pt x="82" y="21"/>
                      <a:pt x="78" y="18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2" y="9"/>
                      <a:pt x="80" y="5"/>
                      <a:pt x="76" y="4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66" y="0"/>
                      <a:pt x="62" y="2"/>
                      <a:pt x="60" y="5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4" y="10"/>
                      <a:pt x="50" y="11"/>
                      <a:pt x="46" y="11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2" y="2"/>
                      <a:pt x="38" y="1"/>
                      <a:pt x="34" y="3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4" y="7"/>
                      <a:pt x="22" y="11"/>
                      <a:pt x="24" y="15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3" y="23"/>
                      <a:pt x="20" y="26"/>
                      <a:pt x="18" y="30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9" y="26"/>
                      <a:pt x="4" y="28"/>
                      <a:pt x="3" y="32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0" y="41"/>
                      <a:pt x="0" y="42"/>
                      <a:pt x="1" y="44"/>
                    </a:cubicBezTo>
                    <a:cubicBezTo>
                      <a:pt x="2" y="46"/>
                      <a:pt x="3" y="47"/>
                      <a:pt x="5" y="48"/>
                    </a:cubicBezTo>
                    <a:cubicBezTo>
                      <a:pt x="10" y="50"/>
                      <a:pt x="10" y="50"/>
                      <a:pt x="10" y="50"/>
                    </a:cubicBezTo>
                    <a:cubicBezTo>
                      <a:pt x="10" y="54"/>
                      <a:pt x="10" y="58"/>
                      <a:pt x="11" y="62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2" y="66"/>
                      <a:pt x="0" y="71"/>
                      <a:pt x="2" y="74"/>
                    </a:cubicBezTo>
                    <a:cubicBezTo>
                      <a:pt x="5" y="81"/>
                      <a:pt x="5" y="81"/>
                      <a:pt x="5" y="81"/>
                    </a:cubicBezTo>
                    <a:cubicBezTo>
                      <a:pt x="7" y="84"/>
                      <a:pt x="11" y="86"/>
                      <a:pt x="14" y="84"/>
                    </a:cubicBezTo>
                    <a:cubicBezTo>
                      <a:pt x="20" y="82"/>
                      <a:pt x="20" y="82"/>
                      <a:pt x="20" y="82"/>
                    </a:cubicBezTo>
                    <a:cubicBezTo>
                      <a:pt x="22" y="85"/>
                      <a:pt x="26" y="88"/>
                      <a:pt x="29" y="90"/>
                    </a:cubicBezTo>
                    <a:cubicBezTo>
                      <a:pt x="27" y="96"/>
                      <a:pt x="27" y="96"/>
                      <a:pt x="27" y="96"/>
                    </a:cubicBezTo>
                    <a:cubicBezTo>
                      <a:pt x="26" y="98"/>
                      <a:pt x="26" y="100"/>
                      <a:pt x="27" y="101"/>
                    </a:cubicBezTo>
                    <a:cubicBezTo>
                      <a:pt x="28" y="103"/>
                      <a:pt x="29" y="104"/>
                      <a:pt x="31" y="105"/>
                    </a:cubicBezTo>
                    <a:cubicBezTo>
                      <a:pt x="38" y="107"/>
                      <a:pt x="38" y="107"/>
                      <a:pt x="38" y="107"/>
                    </a:cubicBezTo>
                    <a:cubicBezTo>
                      <a:pt x="40" y="108"/>
                      <a:pt x="42" y="108"/>
                      <a:pt x="43" y="107"/>
                    </a:cubicBezTo>
                    <a:cubicBezTo>
                      <a:pt x="45" y="107"/>
                      <a:pt x="46" y="105"/>
                      <a:pt x="47" y="103"/>
                    </a:cubicBezTo>
                    <a:cubicBezTo>
                      <a:pt x="49" y="98"/>
                      <a:pt x="49" y="98"/>
                      <a:pt x="49" y="98"/>
                    </a:cubicBezTo>
                    <a:cubicBezTo>
                      <a:pt x="53" y="98"/>
                      <a:pt x="57" y="98"/>
                      <a:pt x="62" y="97"/>
                    </a:cubicBezTo>
                    <a:cubicBezTo>
                      <a:pt x="64" y="103"/>
                      <a:pt x="64" y="103"/>
                      <a:pt x="64" y="103"/>
                    </a:cubicBezTo>
                    <a:cubicBezTo>
                      <a:pt x="66" y="106"/>
                      <a:pt x="70" y="108"/>
                      <a:pt x="73" y="106"/>
                    </a:cubicBezTo>
                    <a:cubicBezTo>
                      <a:pt x="80" y="103"/>
                      <a:pt x="80" y="103"/>
                      <a:pt x="80" y="103"/>
                    </a:cubicBezTo>
                    <a:cubicBezTo>
                      <a:pt x="84" y="101"/>
                      <a:pt x="85" y="97"/>
                      <a:pt x="84" y="94"/>
                    </a:cubicBezTo>
                    <a:cubicBezTo>
                      <a:pt x="81" y="88"/>
                      <a:pt x="81" y="88"/>
                      <a:pt x="81" y="88"/>
                    </a:cubicBezTo>
                    <a:cubicBezTo>
                      <a:pt x="84" y="86"/>
                      <a:pt x="87" y="82"/>
                      <a:pt x="90" y="79"/>
                    </a:cubicBezTo>
                    <a:cubicBezTo>
                      <a:pt x="95" y="81"/>
                      <a:pt x="95" y="81"/>
                      <a:pt x="95" y="81"/>
                    </a:cubicBezTo>
                    <a:cubicBezTo>
                      <a:pt x="97" y="82"/>
                      <a:pt x="99" y="82"/>
                      <a:pt x="101" y="81"/>
                    </a:cubicBezTo>
                    <a:cubicBezTo>
                      <a:pt x="102" y="80"/>
                      <a:pt x="104" y="79"/>
                      <a:pt x="104" y="77"/>
                    </a:cubicBezTo>
                    <a:cubicBezTo>
                      <a:pt x="107" y="70"/>
                      <a:pt x="107" y="70"/>
                      <a:pt x="107" y="70"/>
                    </a:cubicBezTo>
                    <a:cubicBezTo>
                      <a:pt x="108" y="66"/>
                      <a:pt x="106" y="62"/>
                      <a:pt x="103" y="61"/>
                    </a:cubicBezTo>
                    <a:close/>
                    <a:moveTo>
                      <a:pt x="65" y="79"/>
                    </a:moveTo>
                    <a:cubicBezTo>
                      <a:pt x="61" y="81"/>
                      <a:pt x="58" y="81"/>
                      <a:pt x="54" y="81"/>
                    </a:cubicBezTo>
                    <a:cubicBezTo>
                      <a:pt x="43" y="81"/>
                      <a:pt x="33" y="75"/>
                      <a:pt x="29" y="66"/>
                    </a:cubicBezTo>
                    <a:cubicBezTo>
                      <a:pt x="23" y="52"/>
                      <a:pt x="29" y="36"/>
                      <a:pt x="42" y="30"/>
                    </a:cubicBezTo>
                    <a:cubicBezTo>
                      <a:pt x="46" y="28"/>
                      <a:pt x="50" y="27"/>
                      <a:pt x="54" y="27"/>
                    </a:cubicBezTo>
                    <a:cubicBezTo>
                      <a:pt x="64" y="27"/>
                      <a:pt x="74" y="33"/>
                      <a:pt x="78" y="43"/>
                    </a:cubicBezTo>
                    <a:cubicBezTo>
                      <a:pt x="85" y="57"/>
                      <a:pt x="79" y="73"/>
                      <a:pt x="65" y="79"/>
                    </a:cubicBezTo>
                    <a:close/>
                    <a:moveTo>
                      <a:pt x="65" y="79"/>
                    </a:moveTo>
                    <a:cubicBezTo>
                      <a:pt x="65" y="79"/>
                      <a:pt x="65" y="79"/>
                      <a:pt x="65" y="7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原创设计师QQ：598969553           _26"/>
            <p:cNvSpPr/>
            <p:nvPr/>
          </p:nvSpPr>
          <p:spPr>
            <a:xfrm>
              <a:off x="1889161" y="3288691"/>
              <a:ext cx="2556151" cy="7525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Open Sans" panose="020B0606030504020204" pitchFamily="34" charset="0"/>
                </a:rPr>
                <a:t>单击此处添加文字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为了更好地保障您的权益，防范您的作品被黑，平台需要这么做</a:t>
              </a:r>
              <a:endPara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" name="原创设计师QQ：598969553              _6"/>
          <p:cNvGrpSpPr/>
          <p:nvPr/>
        </p:nvGrpSpPr>
        <p:grpSpPr>
          <a:xfrm>
            <a:off x="3690341" y="2323953"/>
            <a:ext cx="2556151" cy="1717252"/>
            <a:chOff x="3893161" y="2323953"/>
            <a:chExt cx="2556151" cy="1717252"/>
          </a:xfrm>
        </p:grpSpPr>
        <p:grpSp>
          <p:nvGrpSpPr>
            <p:cNvPr id="22" name="Group 93"/>
            <p:cNvGrpSpPr/>
            <p:nvPr/>
          </p:nvGrpSpPr>
          <p:grpSpPr>
            <a:xfrm>
              <a:off x="4760200" y="2323953"/>
              <a:ext cx="822072" cy="680619"/>
              <a:chOff x="2897188" y="3733800"/>
              <a:chExt cx="636587" cy="527050"/>
            </a:xfrm>
            <a:solidFill>
              <a:schemeClr val="accent2"/>
            </a:solidFill>
          </p:grpSpPr>
          <p:sp>
            <p:nvSpPr>
              <p:cNvPr id="24" name="Freeform 5"/>
              <p:cNvSpPr>
                <a:spLocks noEditPoints="1"/>
              </p:cNvSpPr>
              <p:nvPr/>
            </p:nvSpPr>
            <p:spPr bwMode="auto">
              <a:xfrm>
                <a:off x="2952750" y="3838575"/>
                <a:ext cx="98425" cy="100012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29" y="60"/>
                  </a:cxn>
                  <a:cxn ang="0">
                    <a:pos x="0" y="30"/>
                  </a:cxn>
                  <a:cxn ang="0">
                    <a:pos x="29" y="0"/>
                  </a:cxn>
                  <a:cxn ang="0">
                    <a:pos x="59" y="30"/>
                  </a:cxn>
                  <a:cxn ang="0">
                    <a:pos x="59" y="30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cubicBezTo>
                      <a:pt x="59" y="46"/>
                      <a:pt x="46" y="60"/>
                      <a:pt x="29" y="60"/>
                    </a:cubicBezTo>
                    <a:cubicBezTo>
                      <a:pt x="13" y="60"/>
                      <a:pt x="0" y="46"/>
                      <a:pt x="0" y="30"/>
                    </a:cubicBezTo>
                    <a:cubicBezTo>
                      <a:pt x="0" y="14"/>
                      <a:pt x="13" y="0"/>
                      <a:pt x="29" y="0"/>
                    </a:cubicBezTo>
                    <a:cubicBezTo>
                      <a:pt x="46" y="0"/>
                      <a:pt x="59" y="14"/>
                      <a:pt x="59" y="30"/>
                    </a:cubicBezTo>
                    <a:close/>
                    <a:moveTo>
                      <a:pt x="59" y="30"/>
                    </a:moveTo>
                    <a:cubicBezTo>
                      <a:pt x="59" y="30"/>
                      <a:pt x="59" y="30"/>
                      <a:pt x="59" y="3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"/>
              <p:cNvSpPr>
                <a:spLocks noEditPoints="1"/>
              </p:cNvSpPr>
              <p:nvPr/>
            </p:nvSpPr>
            <p:spPr bwMode="auto">
              <a:xfrm>
                <a:off x="2944813" y="3940175"/>
                <a:ext cx="193675" cy="317500"/>
              </a:xfrm>
              <a:custGeom>
                <a:avLst/>
                <a:gdLst/>
                <a:ahLst/>
                <a:cxnLst>
                  <a:cxn ang="0">
                    <a:pos x="92" y="97"/>
                  </a:cxn>
                  <a:cxn ang="0">
                    <a:pos x="79" y="85"/>
                  </a:cxn>
                  <a:cxn ang="0">
                    <a:pos x="55" y="85"/>
                  </a:cxn>
                  <a:cxn ang="0">
                    <a:pos x="55" y="52"/>
                  </a:cxn>
                  <a:cxn ang="0">
                    <a:pos x="84" y="64"/>
                  </a:cxn>
                  <a:cxn ang="0">
                    <a:pos x="108" y="58"/>
                  </a:cxn>
                  <a:cxn ang="0">
                    <a:pos x="115" y="43"/>
                  </a:cxn>
                  <a:cxn ang="0">
                    <a:pos x="100" y="37"/>
                  </a:cxn>
                  <a:cxn ang="0">
                    <a:pos x="52" y="13"/>
                  </a:cxn>
                  <a:cxn ang="0">
                    <a:pos x="52" y="12"/>
                  </a:cxn>
                  <a:cxn ang="0">
                    <a:pos x="34" y="1"/>
                  </a:cxn>
                  <a:cxn ang="0">
                    <a:pos x="28" y="0"/>
                  </a:cxn>
                  <a:cxn ang="0">
                    <a:pos x="21" y="1"/>
                  </a:cxn>
                  <a:cxn ang="0">
                    <a:pos x="21" y="1"/>
                  </a:cxn>
                  <a:cxn ang="0">
                    <a:pos x="0" y="23"/>
                  </a:cxn>
                  <a:cxn ang="0">
                    <a:pos x="0" y="89"/>
                  </a:cxn>
                  <a:cxn ang="0">
                    <a:pos x="28" y="112"/>
                  </a:cxn>
                  <a:cxn ang="0">
                    <a:pos x="30" y="112"/>
                  </a:cxn>
                  <a:cxn ang="0">
                    <a:pos x="66" y="112"/>
                  </a:cxn>
                  <a:cxn ang="0">
                    <a:pos x="74" y="179"/>
                  </a:cxn>
                  <a:cxn ang="0">
                    <a:pos x="88" y="191"/>
                  </a:cxn>
                  <a:cxn ang="0">
                    <a:pos x="89" y="191"/>
                  </a:cxn>
                  <a:cxn ang="0">
                    <a:pos x="101" y="176"/>
                  </a:cxn>
                  <a:cxn ang="0">
                    <a:pos x="92" y="97"/>
                  </a:cxn>
                  <a:cxn ang="0">
                    <a:pos x="92" y="97"/>
                  </a:cxn>
                  <a:cxn ang="0">
                    <a:pos x="92" y="97"/>
                  </a:cxn>
                </a:cxnLst>
                <a:rect l="0" t="0" r="r" b="b"/>
                <a:pathLst>
                  <a:path w="117" h="191">
                    <a:moveTo>
                      <a:pt x="92" y="97"/>
                    </a:moveTo>
                    <a:cubicBezTo>
                      <a:pt x="91" y="90"/>
                      <a:pt x="85" y="85"/>
                      <a:pt x="79" y="85"/>
                    </a:cubicBezTo>
                    <a:cubicBezTo>
                      <a:pt x="55" y="85"/>
                      <a:pt x="55" y="85"/>
                      <a:pt x="55" y="85"/>
                    </a:cubicBezTo>
                    <a:cubicBezTo>
                      <a:pt x="55" y="52"/>
                      <a:pt x="55" y="52"/>
                      <a:pt x="55" y="52"/>
                    </a:cubicBezTo>
                    <a:cubicBezTo>
                      <a:pt x="63" y="59"/>
                      <a:pt x="72" y="64"/>
                      <a:pt x="84" y="64"/>
                    </a:cubicBezTo>
                    <a:cubicBezTo>
                      <a:pt x="91" y="64"/>
                      <a:pt x="99" y="62"/>
                      <a:pt x="108" y="58"/>
                    </a:cubicBezTo>
                    <a:cubicBezTo>
                      <a:pt x="114" y="56"/>
                      <a:pt x="117" y="49"/>
                      <a:pt x="115" y="43"/>
                    </a:cubicBezTo>
                    <a:cubicBezTo>
                      <a:pt x="113" y="37"/>
                      <a:pt x="106" y="34"/>
                      <a:pt x="100" y="37"/>
                    </a:cubicBezTo>
                    <a:cubicBezTo>
                      <a:pt x="77" y="46"/>
                      <a:pt x="72" y="41"/>
                      <a:pt x="52" y="13"/>
                    </a:cubicBezTo>
                    <a:cubicBezTo>
                      <a:pt x="52" y="13"/>
                      <a:pt x="52" y="13"/>
                      <a:pt x="52" y="12"/>
                    </a:cubicBezTo>
                    <a:cubicBezTo>
                      <a:pt x="48" y="6"/>
                      <a:pt x="41" y="2"/>
                      <a:pt x="34" y="1"/>
                    </a:cubicBezTo>
                    <a:cubicBezTo>
                      <a:pt x="34" y="1"/>
                      <a:pt x="31" y="0"/>
                      <a:pt x="28" y="0"/>
                    </a:cubicBezTo>
                    <a:cubicBezTo>
                      <a:pt x="25" y="0"/>
                      <a:pt x="21" y="1"/>
                      <a:pt x="21" y="1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11" y="3"/>
                      <a:pt x="0" y="11"/>
                      <a:pt x="0" y="23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103"/>
                      <a:pt x="15" y="112"/>
                      <a:pt x="28" y="112"/>
                    </a:cubicBezTo>
                    <a:cubicBezTo>
                      <a:pt x="28" y="112"/>
                      <a:pt x="29" y="112"/>
                      <a:pt x="30" y="112"/>
                    </a:cubicBezTo>
                    <a:cubicBezTo>
                      <a:pt x="66" y="112"/>
                      <a:pt x="66" y="112"/>
                      <a:pt x="66" y="112"/>
                    </a:cubicBezTo>
                    <a:cubicBezTo>
                      <a:pt x="74" y="179"/>
                      <a:pt x="74" y="179"/>
                      <a:pt x="74" y="179"/>
                    </a:cubicBezTo>
                    <a:cubicBezTo>
                      <a:pt x="75" y="186"/>
                      <a:pt x="81" y="191"/>
                      <a:pt x="88" y="191"/>
                    </a:cubicBezTo>
                    <a:cubicBezTo>
                      <a:pt x="88" y="191"/>
                      <a:pt x="89" y="191"/>
                      <a:pt x="89" y="191"/>
                    </a:cubicBezTo>
                    <a:cubicBezTo>
                      <a:pt x="97" y="190"/>
                      <a:pt x="102" y="184"/>
                      <a:pt x="101" y="176"/>
                    </a:cubicBezTo>
                    <a:lnTo>
                      <a:pt x="92" y="97"/>
                    </a:lnTo>
                    <a:close/>
                    <a:moveTo>
                      <a:pt x="92" y="97"/>
                    </a:moveTo>
                    <a:cubicBezTo>
                      <a:pt x="92" y="97"/>
                      <a:pt x="92" y="97"/>
                      <a:pt x="92" y="9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7"/>
              <p:cNvSpPr>
                <a:spLocks noEditPoints="1"/>
              </p:cNvSpPr>
              <p:nvPr/>
            </p:nvSpPr>
            <p:spPr bwMode="auto">
              <a:xfrm>
                <a:off x="2897188" y="3960813"/>
                <a:ext cx="152400" cy="300037"/>
              </a:xfrm>
              <a:custGeom>
                <a:avLst/>
                <a:gdLst/>
                <a:ahLst/>
                <a:cxnLst>
                  <a:cxn ang="0">
                    <a:pos x="92" y="114"/>
                  </a:cxn>
                  <a:cxn ang="0">
                    <a:pos x="80" y="103"/>
                  </a:cxn>
                  <a:cxn ang="0">
                    <a:pos x="23" y="103"/>
                  </a:cxn>
                  <a:cxn ang="0">
                    <a:pos x="23" y="11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14"/>
                  </a:cxn>
                  <a:cxn ang="0">
                    <a:pos x="6" y="124"/>
                  </a:cxn>
                  <a:cxn ang="0">
                    <a:pos x="2" y="138"/>
                  </a:cxn>
                  <a:cxn ang="0">
                    <a:pos x="2" y="170"/>
                  </a:cxn>
                  <a:cxn ang="0">
                    <a:pos x="12" y="180"/>
                  </a:cxn>
                  <a:cxn ang="0">
                    <a:pos x="22" y="170"/>
                  </a:cxn>
                  <a:cxn ang="0">
                    <a:pos x="22" y="138"/>
                  </a:cxn>
                  <a:cxn ang="0">
                    <a:pos x="30" y="130"/>
                  </a:cxn>
                  <a:cxn ang="0">
                    <a:pos x="62" y="130"/>
                  </a:cxn>
                  <a:cxn ang="0">
                    <a:pos x="70" y="138"/>
                  </a:cxn>
                  <a:cxn ang="0">
                    <a:pos x="70" y="170"/>
                  </a:cxn>
                  <a:cxn ang="0">
                    <a:pos x="79" y="180"/>
                  </a:cxn>
                  <a:cxn ang="0">
                    <a:pos x="89" y="170"/>
                  </a:cxn>
                  <a:cxn ang="0">
                    <a:pos x="89" y="138"/>
                  </a:cxn>
                  <a:cxn ang="0">
                    <a:pos x="86" y="125"/>
                  </a:cxn>
                  <a:cxn ang="0">
                    <a:pos x="92" y="114"/>
                  </a:cxn>
                  <a:cxn ang="0">
                    <a:pos x="92" y="114"/>
                  </a:cxn>
                  <a:cxn ang="0">
                    <a:pos x="92" y="114"/>
                  </a:cxn>
                </a:cxnLst>
                <a:rect l="0" t="0" r="r" b="b"/>
                <a:pathLst>
                  <a:path w="92" h="180">
                    <a:moveTo>
                      <a:pt x="92" y="114"/>
                    </a:moveTo>
                    <a:cubicBezTo>
                      <a:pt x="92" y="108"/>
                      <a:pt x="87" y="103"/>
                      <a:pt x="80" y="103"/>
                    </a:cubicBezTo>
                    <a:cubicBezTo>
                      <a:pt x="23" y="103"/>
                      <a:pt x="23" y="103"/>
                      <a:pt x="23" y="103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23" y="5"/>
                      <a:pt x="18" y="0"/>
                      <a:pt x="12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19"/>
                      <a:pt x="2" y="122"/>
                      <a:pt x="6" y="124"/>
                    </a:cubicBezTo>
                    <a:cubicBezTo>
                      <a:pt x="4" y="128"/>
                      <a:pt x="2" y="133"/>
                      <a:pt x="2" y="138"/>
                    </a:cubicBezTo>
                    <a:cubicBezTo>
                      <a:pt x="2" y="170"/>
                      <a:pt x="2" y="170"/>
                      <a:pt x="2" y="170"/>
                    </a:cubicBezTo>
                    <a:cubicBezTo>
                      <a:pt x="2" y="175"/>
                      <a:pt x="7" y="180"/>
                      <a:pt x="12" y="180"/>
                    </a:cubicBezTo>
                    <a:cubicBezTo>
                      <a:pt x="17" y="180"/>
                      <a:pt x="22" y="175"/>
                      <a:pt x="22" y="170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22" y="133"/>
                      <a:pt x="25" y="130"/>
                      <a:pt x="30" y="130"/>
                    </a:cubicBezTo>
                    <a:cubicBezTo>
                      <a:pt x="62" y="130"/>
                      <a:pt x="62" y="130"/>
                      <a:pt x="62" y="130"/>
                    </a:cubicBezTo>
                    <a:cubicBezTo>
                      <a:pt x="66" y="130"/>
                      <a:pt x="70" y="133"/>
                      <a:pt x="70" y="138"/>
                    </a:cubicBezTo>
                    <a:cubicBezTo>
                      <a:pt x="70" y="170"/>
                      <a:pt x="70" y="170"/>
                      <a:pt x="70" y="170"/>
                    </a:cubicBezTo>
                    <a:cubicBezTo>
                      <a:pt x="70" y="175"/>
                      <a:pt x="74" y="180"/>
                      <a:pt x="79" y="180"/>
                    </a:cubicBezTo>
                    <a:cubicBezTo>
                      <a:pt x="85" y="180"/>
                      <a:pt x="89" y="175"/>
                      <a:pt x="89" y="170"/>
                    </a:cubicBezTo>
                    <a:cubicBezTo>
                      <a:pt x="89" y="138"/>
                      <a:pt x="89" y="138"/>
                      <a:pt x="89" y="138"/>
                    </a:cubicBezTo>
                    <a:cubicBezTo>
                      <a:pt x="89" y="133"/>
                      <a:pt x="88" y="128"/>
                      <a:pt x="86" y="125"/>
                    </a:cubicBezTo>
                    <a:cubicBezTo>
                      <a:pt x="89" y="123"/>
                      <a:pt x="92" y="119"/>
                      <a:pt x="92" y="114"/>
                    </a:cubicBezTo>
                    <a:close/>
                    <a:moveTo>
                      <a:pt x="92" y="114"/>
                    </a:moveTo>
                    <a:cubicBezTo>
                      <a:pt x="92" y="114"/>
                      <a:pt x="92" y="114"/>
                      <a:pt x="92" y="1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8"/>
              <p:cNvSpPr>
                <a:spLocks noEditPoints="1"/>
              </p:cNvSpPr>
              <p:nvPr/>
            </p:nvSpPr>
            <p:spPr bwMode="auto">
              <a:xfrm>
                <a:off x="3379788" y="3838575"/>
                <a:ext cx="98425" cy="100012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30" y="60"/>
                  </a:cxn>
                  <a:cxn ang="0">
                    <a:pos x="0" y="30"/>
                  </a:cxn>
                  <a:cxn ang="0">
                    <a:pos x="30" y="0"/>
                  </a:cxn>
                  <a:cxn ang="0">
                    <a:pos x="59" y="30"/>
                  </a:cxn>
                  <a:cxn ang="0">
                    <a:pos x="59" y="30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cubicBezTo>
                      <a:pt x="59" y="46"/>
                      <a:pt x="46" y="60"/>
                      <a:pt x="30" y="60"/>
                    </a:cubicBezTo>
                    <a:cubicBezTo>
                      <a:pt x="13" y="60"/>
                      <a:pt x="0" y="46"/>
                      <a:pt x="0" y="30"/>
                    </a:cubicBezTo>
                    <a:cubicBezTo>
                      <a:pt x="0" y="14"/>
                      <a:pt x="13" y="0"/>
                      <a:pt x="30" y="0"/>
                    </a:cubicBezTo>
                    <a:cubicBezTo>
                      <a:pt x="46" y="0"/>
                      <a:pt x="59" y="14"/>
                      <a:pt x="59" y="30"/>
                    </a:cubicBezTo>
                    <a:close/>
                    <a:moveTo>
                      <a:pt x="59" y="30"/>
                    </a:moveTo>
                    <a:cubicBezTo>
                      <a:pt x="59" y="30"/>
                      <a:pt x="59" y="30"/>
                      <a:pt x="59" y="3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9"/>
              <p:cNvSpPr>
                <a:spLocks noEditPoints="1"/>
              </p:cNvSpPr>
              <p:nvPr/>
            </p:nvSpPr>
            <p:spPr bwMode="auto">
              <a:xfrm>
                <a:off x="3292475" y="3940175"/>
                <a:ext cx="193675" cy="317500"/>
              </a:xfrm>
              <a:custGeom>
                <a:avLst/>
                <a:gdLst/>
                <a:ahLst/>
                <a:cxnLst>
                  <a:cxn ang="0">
                    <a:pos x="89" y="112"/>
                  </a:cxn>
                  <a:cxn ang="0">
                    <a:pos x="117" y="89"/>
                  </a:cxn>
                  <a:cxn ang="0">
                    <a:pos x="117" y="23"/>
                  </a:cxn>
                  <a:cxn ang="0">
                    <a:pos x="96" y="1"/>
                  </a:cxn>
                  <a:cxn ang="0">
                    <a:pos x="96" y="1"/>
                  </a:cxn>
                  <a:cxn ang="0">
                    <a:pos x="89" y="0"/>
                  </a:cxn>
                  <a:cxn ang="0">
                    <a:pos x="83" y="1"/>
                  </a:cxn>
                  <a:cxn ang="0">
                    <a:pos x="65" y="12"/>
                  </a:cxn>
                  <a:cxn ang="0">
                    <a:pos x="65" y="13"/>
                  </a:cxn>
                  <a:cxn ang="0">
                    <a:pos x="17" y="37"/>
                  </a:cxn>
                  <a:cxn ang="0">
                    <a:pos x="2" y="43"/>
                  </a:cxn>
                  <a:cxn ang="0">
                    <a:pos x="9" y="58"/>
                  </a:cxn>
                  <a:cxn ang="0">
                    <a:pos x="33" y="64"/>
                  </a:cxn>
                  <a:cxn ang="0">
                    <a:pos x="62" y="52"/>
                  </a:cxn>
                  <a:cxn ang="0">
                    <a:pos x="62" y="85"/>
                  </a:cxn>
                  <a:cxn ang="0">
                    <a:pos x="38" y="85"/>
                  </a:cxn>
                  <a:cxn ang="0">
                    <a:pos x="38" y="85"/>
                  </a:cxn>
                  <a:cxn ang="0">
                    <a:pos x="25" y="97"/>
                  </a:cxn>
                  <a:cxn ang="0">
                    <a:pos x="16" y="176"/>
                  </a:cxn>
                  <a:cxn ang="0">
                    <a:pos x="28" y="191"/>
                  </a:cxn>
                  <a:cxn ang="0">
                    <a:pos x="29" y="191"/>
                  </a:cxn>
                  <a:cxn ang="0">
                    <a:pos x="43" y="179"/>
                  </a:cxn>
                  <a:cxn ang="0">
                    <a:pos x="51" y="112"/>
                  </a:cxn>
                  <a:cxn ang="0">
                    <a:pos x="87" y="112"/>
                  </a:cxn>
                  <a:cxn ang="0">
                    <a:pos x="89" y="112"/>
                  </a:cxn>
                  <a:cxn ang="0">
                    <a:pos x="89" y="112"/>
                  </a:cxn>
                  <a:cxn ang="0">
                    <a:pos x="89" y="112"/>
                  </a:cxn>
                </a:cxnLst>
                <a:rect l="0" t="0" r="r" b="b"/>
                <a:pathLst>
                  <a:path w="117" h="191">
                    <a:moveTo>
                      <a:pt x="89" y="112"/>
                    </a:moveTo>
                    <a:cubicBezTo>
                      <a:pt x="102" y="112"/>
                      <a:pt x="117" y="103"/>
                      <a:pt x="117" y="89"/>
                    </a:cubicBezTo>
                    <a:cubicBezTo>
                      <a:pt x="117" y="23"/>
                      <a:pt x="117" y="23"/>
                      <a:pt x="117" y="23"/>
                    </a:cubicBezTo>
                    <a:cubicBezTo>
                      <a:pt x="117" y="11"/>
                      <a:pt x="106" y="3"/>
                      <a:pt x="96" y="1"/>
                    </a:cubicBezTo>
                    <a:cubicBezTo>
                      <a:pt x="96" y="1"/>
                      <a:pt x="96" y="1"/>
                      <a:pt x="96" y="1"/>
                    </a:cubicBezTo>
                    <a:cubicBezTo>
                      <a:pt x="96" y="1"/>
                      <a:pt x="92" y="0"/>
                      <a:pt x="89" y="0"/>
                    </a:cubicBezTo>
                    <a:cubicBezTo>
                      <a:pt x="86" y="0"/>
                      <a:pt x="83" y="1"/>
                      <a:pt x="83" y="1"/>
                    </a:cubicBezTo>
                    <a:cubicBezTo>
                      <a:pt x="76" y="2"/>
                      <a:pt x="69" y="6"/>
                      <a:pt x="65" y="12"/>
                    </a:cubicBezTo>
                    <a:cubicBezTo>
                      <a:pt x="65" y="13"/>
                      <a:pt x="65" y="13"/>
                      <a:pt x="65" y="13"/>
                    </a:cubicBezTo>
                    <a:cubicBezTo>
                      <a:pt x="45" y="41"/>
                      <a:pt x="40" y="46"/>
                      <a:pt x="17" y="37"/>
                    </a:cubicBezTo>
                    <a:cubicBezTo>
                      <a:pt x="11" y="34"/>
                      <a:pt x="4" y="37"/>
                      <a:pt x="2" y="43"/>
                    </a:cubicBezTo>
                    <a:cubicBezTo>
                      <a:pt x="0" y="49"/>
                      <a:pt x="3" y="56"/>
                      <a:pt x="9" y="58"/>
                    </a:cubicBezTo>
                    <a:cubicBezTo>
                      <a:pt x="18" y="62"/>
                      <a:pt x="26" y="64"/>
                      <a:pt x="33" y="64"/>
                    </a:cubicBezTo>
                    <a:cubicBezTo>
                      <a:pt x="45" y="64"/>
                      <a:pt x="54" y="59"/>
                      <a:pt x="62" y="52"/>
                    </a:cubicBezTo>
                    <a:cubicBezTo>
                      <a:pt x="62" y="85"/>
                      <a:pt x="62" y="85"/>
                      <a:pt x="62" y="85"/>
                    </a:cubicBezTo>
                    <a:cubicBezTo>
                      <a:pt x="38" y="85"/>
                      <a:pt x="38" y="85"/>
                      <a:pt x="38" y="85"/>
                    </a:cubicBezTo>
                    <a:cubicBezTo>
                      <a:pt x="38" y="85"/>
                      <a:pt x="38" y="85"/>
                      <a:pt x="38" y="85"/>
                    </a:cubicBezTo>
                    <a:cubicBezTo>
                      <a:pt x="31" y="85"/>
                      <a:pt x="26" y="90"/>
                      <a:pt x="25" y="97"/>
                    </a:cubicBezTo>
                    <a:cubicBezTo>
                      <a:pt x="16" y="176"/>
                      <a:pt x="16" y="176"/>
                      <a:pt x="16" y="176"/>
                    </a:cubicBezTo>
                    <a:cubicBezTo>
                      <a:pt x="15" y="184"/>
                      <a:pt x="20" y="190"/>
                      <a:pt x="28" y="191"/>
                    </a:cubicBezTo>
                    <a:cubicBezTo>
                      <a:pt x="28" y="191"/>
                      <a:pt x="29" y="191"/>
                      <a:pt x="29" y="191"/>
                    </a:cubicBezTo>
                    <a:cubicBezTo>
                      <a:pt x="36" y="191"/>
                      <a:pt x="42" y="186"/>
                      <a:pt x="43" y="179"/>
                    </a:cubicBezTo>
                    <a:cubicBezTo>
                      <a:pt x="51" y="112"/>
                      <a:pt x="51" y="112"/>
                      <a:pt x="51" y="112"/>
                    </a:cubicBezTo>
                    <a:cubicBezTo>
                      <a:pt x="87" y="112"/>
                      <a:pt x="87" y="112"/>
                      <a:pt x="87" y="112"/>
                    </a:cubicBezTo>
                    <a:cubicBezTo>
                      <a:pt x="88" y="112"/>
                      <a:pt x="89" y="112"/>
                      <a:pt x="89" y="112"/>
                    </a:cubicBezTo>
                    <a:close/>
                    <a:moveTo>
                      <a:pt x="89" y="112"/>
                    </a:moveTo>
                    <a:cubicBezTo>
                      <a:pt x="89" y="112"/>
                      <a:pt x="89" y="112"/>
                      <a:pt x="89" y="112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10"/>
              <p:cNvSpPr>
                <a:spLocks noEditPoints="1"/>
              </p:cNvSpPr>
              <p:nvPr/>
            </p:nvSpPr>
            <p:spPr bwMode="auto">
              <a:xfrm>
                <a:off x="3381375" y="3960813"/>
                <a:ext cx="152400" cy="300037"/>
              </a:xfrm>
              <a:custGeom>
                <a:avLst/>
                <a:gdLst/>
                <a:ahLst/>
                <a:cxnLst>
                  <a:cxn ang="0">
                    <a:pos x="92" y="114"/>
                  </a:cxn>
                  <a:cxn ang="0">
                    <a:pos x="92" y="11"/>
                  </a:cxn>
                  <a:cxn ang="0">
                    <a:pos x="80" y="0"/>
                  </a:cxn>
                  <a:cxn ang="0">
                    <a:pos x="69" y="11"/>
                  </a:cxn>
                  <a:cxn ang="0">
                    <a:pos x="69" y="103"/>
                  </a:cxn>
                  <a:cxn ang="0">
                    <a:pos x="12" y="103"/>
                  </a:cxn>
                  <a:cxn ang="0">
                    <a:pos x="0" y="114"/>
                  </a:cxn>
                  <a:cxn ang="0">
                    <a:pos x="6" y="125"/>
                  </a:cxn>
                  <a:cxn ang="0">
                    <a:pos x="3" y="138"/>
                  </a:cxn>
                  <a:cxn ang="0">
                    <a:pos x="3" y="170"/>
                  </a:cxn>
                  <a:cxn ang="0">
                    <a:pos x="12" y="180"/>
                  </a:cxn>
                  <a:cxn ang="0">
                    <a:pos x="22" y="170"/>
                  </a:cxn>
                  <a:cxn ang="0">
                    <a:pos x="22" y="138"/>
                  </a:cxn>
                  <a:cxn ang="0">
                    <a:pos x="30" y="130"/>
                  </a:cxn>
                  <a:cxn ang="0">
                    <a:pos x="62" y="130"/>
                  </a:cxn>
                  <a:cxn ang="0">
                    <a:pos x="70" y="138"/>
                  </a:cxn>
                  <a:cxn ang="0">
                    <a:pos x="70" y="170"/>
                  </a:cxn>
                  <a:cxn ang="0">
                    <a:pos x="80" y="180"/>
                  </a:cxn>
                  <a:cxn ang="0">
                    <a:pos x="90" y="170"/>
                  </a:cxn>
                  <a:cxn ang="0">
                    <a:pos x="90" y="138"/>
                  </a:cxn>
                  <a:cxn ang="0">
                    <a:pos x="86" y="124"/>
                  </a:cxn>
                  <a:cxn ang="0">
                    <a:pos x="92" y="114"/>
                  </a:cxn>
                  <a:cxn ang="0">
                    <a:pos x="92" y="114"/>
                  </a:cxn>
                  <a:cxn ang="0">
                    <a:pos x="92" y="114"/>
                  </a:cxn>
                </a:cxnLst>
                <a:rect l="0" t="0" r="r" b="b"/>
                <a:pathLst>
                  <a:path w="92" h="180">
                    <a:moveTo>
                      <a:pt x="92" y="114"/>
                    </a:moveTo>
                    <a:cubicBezTo>
                      <a:pt x="92" y="11"/>
                      <a:pt x="92" y="11"/>
                      <a:pt x="92" y="11"/>
                    </a:cubicBezTo>
                    <a:cubicBezTo>
                      <a:pt x="92" y="5"/>
                      <a:pt x="87" y="0"/>
                      <a:pt x="80" y="0"/>
                    </a:cubicBezTo>
                    <a:cubicBezTo>
                      <a:pt x="74" y="0"/>
                      <a:pt x="69" y="5"/>
                      <a:pt x="69" y="11"/>
                    </a:cubicBezTo>
                    <a:cubicBezTo>
                      <a:pt x="69" y="103"/>
                      <a:pt x="69" y="103"/>
                      <a:pt x="69" y="103"/>
                    </a:cubicBezTo>
                    <a:cubicBezTo>
                      <a:pt x="12" y="103"/>
                      <a:pt x="12" y="103"/>
                      <a:pt x="12" y="103"/>
                    </a:cubicBezTo>
                    <a:cubicBezTo>
                      <a:pt x="5" y="103"/>
                      <a:pt x="0" y="108"/>
                      <a:pt x="0" y="114"/>
                    </a:cubicBezTo>
                    <a:cubicBezTo>
                      <a:pt x="0" y="119"/>
                      <a:pt x="3" y="123"/>
                      <a:pt x="6" y="125"/>
                    </a:cubicBezTo>
                    <a:cubicBezTo>
                      <a:pt x="4" y="128"/>
                      <a:pt x="3" y="133"/>
                      <a:pt x="3" y="138"/>
                    </a:cubicBezTo>
                    <a:cubicBezTo>
                      <a:pt x="3" y="170"/>
                      <a:pt x="3" y="170"/>
                      <a:pt x="3" y="170"/>
                    </a:cubicBezTo>
                    <a:cubicBezTo>
                      <a:pt x="3" y="175"/>
                      <a:pt x="7" y="180"/>
                      <a:pt x="12" y="180"/>
                    </a:cubicBezTo>
                    <a:cubicBezTo>
                      <a:pt x="18" y="180"/>
                      <a:pt x="22" y="175"/>
                      <a:pt x="22" y="170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22" y="133"/>
                      <a:pt x="26" y="130"/>
                      <a:pt x="30" y="130"/>
                    </a:cubicBezTo>
                    <a:cubicBezTo>
                      <a:pt x="62" y="130"/>
                      <a:pt x="62" y="130"/>
                      <a:pt x="62" y="130"/>
                    </a:cubicBezTo>
                    <a:cubicBezTo>
                      <a:pt x="67" y="130"/>
                      <a:pt x="70" y="133"/>
                      <a:pt x="70" y="138"/>
                    </a:cubicBezTo>
                    <a:cubicBezTo>
                      <a:pt x="70" y="170"/>
                      <a:pt x="70" y="170"/>
                      <a:pt x="70" y="170"/>
                    </a:cubicBezTo>
                    <a:cubicBezTo>
                      <a:pt x="70" y="175"/>
                      <a:pt x="75" y="180"/>
                      <a:pt x="80" y="180"/>
                    </a:cubicBezTo>
                    <a:cubicBezTo>
                      <a:pt x="85" y="180"/>
                      <a:pt x="90" y="175"/>
                      <a:pt x="90" y="170"/>
                    </a:cubicBezTo>
                    <a:cubicBezTo>
                      <a:pt x="90" y="138"/>
                      <a:pt x="90" y="138"/>
                      <a:pt x="90" y="138"/>
                    </a:cubicBezTo>
                    <a:cubicBezTo>
                      <a:pt x="90" y="133"/>
                      <a:pt x="88" y="128"/>
                      <a:pt x="86" y="124"/>
                    </a:cubicBezTo>
                    <a:cubicBezTo>
                      <a:pt x="89" y="122"/>
                      <a:pt x="92" y="119"/>
                      <a:pt x="92" y="114"/>
                    </a:cubicBezTo>
                    <a:close/>
                    <a:moveTo>
                      <a:pt x="92" y="114"/>
                    </a:moveTo>
                    <a:cubicBezTo>
                      <a:pt x="92" y="114"/>
                      <a:pt x="92" y="114"/>
                      <a:pt x="92" y="1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1"/>
              <p:cNvSpPr>
                <a:spLocks noEditPoints="1"/>
              </p:cNvSpPr>
              <p:nvPr/>
            </p:nvSpPr>
            <p:spPr bwMode="auto">
              <a:xfrm>
                <a:off x="3087688" y="4049713"/>
                <a:ext cx="247650" cy="200025"/>
              </a:xfrm>
              <a:custGeom>
                <a:avLst/>
                <a:gdLst/>
                <a:ahLst/>
                <a:cxnLst>
                  <a:cxn ang="0">
                    <a:pos x="150" y="11"/>
                  </a:cxn>
                  <a:cxn ang="0">
                    <a:pos x="139" y="0"/>
                  </a:cxn>
                  <a:cxn ang="0">
                    <a:pos x="11" y="0"/>
                  </a:cxn>
                  <a:cxn ang="0">
                    <a:pos x="0" y="11"/>
                  </a:cxn>
                  <a:cxn ang="0">
                    <a:pos x="11" y="22"/>
                  </a:cxn>
                  <a:cxn ang="0">
                    <a:pos x="26" y="22"/>
                  </a:cxn>
                  <a:cxn ang="0">
                    <a:pos x="26" y="120"/>
                  </a:cxn>
                  <a:cxn ang="0">
                    <a:pos x="124" y="120"/>
                  </a:cxn>
                  <a:cxn ang="0">
                    <a:pos x="124" y="22"/>
                  </a:cxn>
                  <a:cxn ang="0">
                    <a:pos x="139" y="22"/>
                  </a:cxn>
                  <a:cxn ang="0">
                    <a:pos x="150" y="11"/>
                  </a:cxn>
                  <a:cxn ang="0">
                    <a:pos x="150" y="11"/>
                  </a:cxn>
                  <a:cxn ang="0">
                    <a:pos x="150" y="11"/>
                  </a:cxn>
                </a:cxnLst>
                <a:rect l="0" t="0" r="r" b="b"/>
                <a:pathLst>
                  <a:path w="150" h="120">
                    <a:moveTo>
                      <a:pt x="150" y="11"/>
                    </a:moveTo>
                    <a:cubicBezTo>
                      <a:pt x="150" y="5"/>
                      <a:pt x="145" y="0"/>
                      <a:pt x="139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2"/>
                      <a:pt x="11" y="22"/>
                    </a:cubicBezTo>
                    <a:cubicBezTo>
                      <a:pt x="26" y="22"/>
                      <a:pt x="26" y="22"/>
                      <a:pt x="26" y="22"/>
                    </a:cubicBezTo>
                    <a:cubicBezTo>
                      <a:pt x="26" y="120"/>
                      <a:pt x="26" y="120"/>
                      <a:pt x="26" y="120"/>
                    </a:cubicBezTo>
                    <a:cubicBezTo>
                      <a:pt x="124" y="120"/>
                      <a:pt x="124" y="120"/>
                      <a:pt x="124" y="120"/>
                    </a:cubicBezTo>
                    <a:cubicBezTo>
                      <a:pt x="124" y="22"/>
                      <a:pt x="124" y="22"/>
                      <a:pt x="124" y="22"/>
                    </a:cubicBezTo>
                    <a:cubicBezTo>
                      <a:pt x="139" y="22"/>
                      <a:pt x="139" y="22"/>
                      <a:pt x="139" y="22"/>
                    </a:cubicBezTo>
                    <a:cubicBezTo>
                      <a:pt x="145" y="22"/>
                      <a:pt x="150" y="17"/>
                      <a:pt x="150" y="11"/>
                    </a:cubicBezTo>
                    <a:close/>
                    <a:moveTo>
                      <a:pt x="150" y="11"/>
                    </a:moveTo>
                    <a:cubicBezTo>
                      <a:pt x="150" y="11"/>
                      <a:pt x="150" y="11"/>
                      <a:pt x="150" y="1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2"/>
              <p:cNvSpPr>
                <a:spLocks noEditPoints="1"/>
              </p:cNvSpPr>
              <p:nvPr/>
            </p:nvSpPr>
            <p:spPr bwMode="auto">
              <a:xfrm>
                <a:off x="3071813" y="3733800"/>
                <a:ext cx="206375" cy="153987"/>
              </a:xfrm>
              <a:custGeom>
                <a:avLst/>
                <a:gdLst/>
                <a:ahLst/>
                <a:cxnLst>
                  <a:cxn ang="0">
                    <a:pos x="8" y="77"/>
                  </a:cxn>
                  <a:cxn ang="0">
                    <a:pos x="11" y="77"/>
                  </a:cxn>
                  <a:cxn ang="0">
                    <a:pos x="4" y="93"/>
                  </a:cxn>
                  <a:cxn ang="0">
                    <a:pos x="23" y="77"/>
                  </a:cxn>
                  <a:cxn ang="0">
                    <a:pos x="41" y="77"/>
                  </a:cxn>
                  <a:cxn ang="0">
                    <a:pos x="41" y="69"/>
                  </a:cxn>
                  <a:cxn ang="0">
                    <a:pos x="50" y="61"/>
                  </a:cxn>
                  <a:cxn ang="0">
                    <a:pos x="124" y="61"/>
                  </a:cxn>
                  <a:cxn ang="0">
                    <a:pos x="124" y="8"/>
                  </a:cxn>
                  <a:cxn ang="0">
                    <a:pos x="116" y="0"/>
                  </a:cxn>
                  <a:cxn ang="0">
                    <a:pos x="8" y="0"/>
                  </a:cxn>
                  <a:cxn ang="0">
                    <a:pos x="0" y="8"/>
                  </a:cxn>
                  <a:cxn ang="0">
                    <a:pos x="0" y="69"/>
                  </a:cxn>
                  <a:cxn ang="0">
                    <a:pos x="8" y="77"/>
                  </a:cxn>
                  <a:cxn ang="0">
                    <a:pos x="87" y="27"/>
                  </a:cxn>
                  <a:cxn ang="0">
                    <a:pos x="95" y="35"/>
                  </a:cxn>
                  <a:cxn ang="0">
                    <a:pos x="87" y="43"/>
                  </a:cxn>
                  <a:cxn ang="0">
                    <a:pos x="79" y="35"/>
                  </a:cxn>
                  <a:cxn ang="0">
                    <a:pos x="87" y="27"/>
                  </a:cxn>
                  <a:cxn ang="0">
                    <a:pos x="62" y="27"/>
                  </a:cxn>
                  <a:cxn ang="0">
                    <a:pos x="70" y="35"/>
                  </a:cxn>
                  <a:cxn ang="0">
                    <a:pos x="62" y="43"/>
                  </a:cxn>
                  <a:cxn ang="0">
                    <a:pos x="54" y="35"/>
                  </a:cxn>
                  <a:cxn ang="0">
                    <a:pos x="62" y="27"/>
                  </a:cxn>
                  <a:cxn ang="0">
                    <a:pos x="36" y="27"/>
                  </a:cxn>
                  <a:cxn ang="0">
                    <a:pos x="44" y="35"/>
                  </a:cxn>
                  <a:cxn ang="0">
                    <a:pos x="36" y="43"/>
                  </a:cxn>
                  <a:cxn ang="0">
                    <a:pos x="28" y="35"/>
                  </a:cxn>
                  <a:cxn ang="0">
                    <a:pos x="36" y="27"/>
                  </a:cxn>
                  <a:cxn ang="0">
                    <a:pos x="36" y="27"/>
                  </a:cxn>
                  <a:cxn ang="0">
                    <a:pos x="36" y="27"/>
                  </a:cxn>
                </a:cxnLst>
                <a:rect l="0" t="0" r="r" b="b"/>
                <a:pathLst>
                  <a:path w="124" h="93">
                    <a:moveTo>
                      <a:pt x="8" y="77"/>
                    </a:moveTo>
                    <a:cubicBezTo>
                      <a:pt x="11" y="77"/>
                      <a:pt x="11" y="77"/>
                      <a:pt x="11" y="77"/>
                    </a:cubicBezTo>
                    <a:cubicBezTo>
                      <a:pt x="4" y="93"/>
                      <a:pt x="4" y="93"/>
                      <a:pt x="4" y="93"/>
                    </a:cubicBezTo>
                    <a:cubicBezTo>
                      <a:pt x="23" y="77"/>
                      <a:pt x="23" y="77"/>
                      <a:pt x="23" y="77"/>
                    </a:cubicBezTo>
                    <a:cubicBezTo>
                      <a:pt x="41" y="77"/>
                      <a:pt x="41" y="77"/>
                      <a:pt x="41" y="77"/>
                    </a:cubicBezTo>
                    <a:cubicBezTo>
                      <a:pt x="41" y="69"/>
                      <a:pt x="41" y="69"/>
                      <a:pt x="41" y="69"/>
                    </a:cubicBezTo>
                    <a:cubicBezTo>
                      <a:pt x="41" y="65"/>
                      <a:pt x="45" y="61"/>
                      <a:pt x="50" y="61"/>
                    </a:cubicBezTo>
                    <a:cubicBezTo>
                      <a:pt x="124" y="61"/>
                      <a:pt x="124" y="61"/>
                      <a:pt x="124" y="61"/>
                    </a:cubicBezTo>
                    <a:cubicBezTo>
                      <a:pt x="124" y="8"/>
                      <a:pt x="124" y="8"/>
                      <a:pt x="124" y="8"/>
                    </a:cubicBezTo>
                    <a:cubicBezTo>
                      <a:pt x="124" y="4"/>
                      <a:pt x="120" y="0"/>
                      <a:pt x="116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4"/>
                      <a:pt x="0" y="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7"/>
                      <a:pt x="8" y="77"/>
                    </a:cubicBezTo>
                    <a:close/>
                    <a:moveTo>
                      <a:pt x="87" y="27"/>
                    </a:moveTo>
                    <a:cubicBezTo>
                      <a:pt x="92" y="27"/>
                      <a:pt x="95" y="31"/>
                      <a:pt x="95" y="35"/>
                    </a:cubicBezTo>
                    <a:cubicBezTo>
                      <a:pt x="95" y="40"/>
                      <a:pt x="92" y="43"/>
                      <a:pt x="87" y="43"/>
                    </a:cubicBezTo>
                    <a:cubicBezTo>
                      <a:pt x="83" y="43"/>
                      <a:pt x="79" y="40"/>
                      <a:pt x="79" y="35"/>
                    </a:cubicBezTo>
                    <a:cubicBezTo>
                      <a:pt x="79" y="31"/>
                      <a:pt x="83" y="27"/>
                      <a:pt x="87" y="27"/>
                    </a:cubicBezTo>
                    <a:close/>
                    <a:moveTo>
                      <a:pt x="62" y="27"/>
                    </a:moveTo>
                    <a:cubicBezTo>
                      <a:pt x="67" y="27"/>
                      <a:pt x="70" y="31"/>
                      <a:pt x="70" y="35"/>
                    </a:cubicBezTo>
                    <a:cubicBezTo>
                      <a:pt x="70" y="40"/>
                      <a:pt x="67" y="43"/>
                      <a:pt x="62" y="43"/>
                    </a:cubicBezTo>
                    <a:cubicBezTo>
                      <a:pt x="58" y="43"/>
                      <a:pt x="54" y="40"/>
                      <a:pt x="54" y="35"/>
                    </a:cubicBezTo>
                    <a:cubicBezTo>
                      <a:pt x="54" y="31"/>
                      <a:pt x="58" y="27"/>
                      <a:pt x="62" y="27"/>
                    </a:cubicBezTo>
                    <a:close/>
                    <a:moveTo>
                      <a:pt x="36" y="27"/>
                    </a:moveTo>
                    <a:cubicBezTo>
                      <a:pt x="41" y="27"/>
                      <a:pt x="44" y="31"/>
                      <a:pt x="44" y="35"/>
                    </a:cubicBezTo>
                    <a:cubicBezTo>
                      <a:pt x="44" y="40"/>
                      <a:pt x="41" y="43"/>
                      <a:pt x="36" y="43"/>
                    </a:cubicBezTo>
                    <a:cubicBezTo>
                      <a:pt x="32" y="43"/>
                      <a:pt x="28" y="40"/>
                      <a:pt x="28" y="35"/>
                    </a:cubicBezTo>
                    <a:cubicBezTo>
                      <a:pt x="28" y="31"/>
                      <a:pt x="32" y="27"/>
                      <a:pt x="36" y="27"/>
                    </a:cubicBezTo>
                    <a:close/>
                    <a:moveTo>
                      <a:pt x="36" y="27"/>
                    </a:moveTo>
                    <a:cubicBezTo>
                      <a:pt x="36" y="27"/>
                      <a:pt x="36" y="27"/>
                      <a:pt x="36" y="2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3"/>
              <p:cNvSpPr>
                <a:spLocks noEditPoints="1"/>
              </p:cNvSpPr>
              <p:nvPr/>
            </p:nvSpPr>
            <p:spPr bwMode="auto">
              <a:xfrm>
                <a:off x="3149600" y="3844925"/>
                <a:ext cx="207963" cy="15557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69"/>
                  </a:cxn>
                  <a:cxn ang="0">
                    <a:pos x="9" y="77"/>
                  </a:cxn>
                  <a:cxn ang="0">
                    <a:pos x="102" y="77"/>
                  </a:cxn>
                  <a:cxn ang="0">
                    <a:pos x="120" y="93"/>
                  </a:cxn>
                  <a:cxn ang="0">
                    <a:pos x="114" y="77"/>
                  </a:cxn>
                  <a:cxn ang="0">
                    <a:pos x="116" y="77"/>
                  </a:cxn>
                  <a:cxn ang="0">
                    <a:pos x="125" y="69"/>
                  </a:cxn>
                  <a:cxn ang="0">
                    <a:pos x="125" y="9"/>
                  </a:cxn>
                  <a:cxn ang="0">
                    <a:pos x="116" y="0"/>
                  </a:cxn>
                  <a:cxn ang="0">
                    <a:pos x="9" y="0"/>
                  </a:cxn>
                  <a:cxn ang="0">
                    <a:pos x="0" y="9"/>
                  </a:cxn>
                  <a:cxn ang="0">
                    <a:pos x="88" y="29"/>
                  </a:cxn>
                  <a:cxn ang="0">
                    <a:pos x="96" y="37"/>
                  </a:cxn>
                  <a:cxn ang="0">
                    <a:pos x="88" y="45"/>
                  </a:cxn>
                  <a:cxn ang="0">
                    <a:pos x="80" y="37"/>
                  </a:cxn>
                  <a:cxn ang="0">
                    <a:pos x="88" y="29"/>
                  </a:cxn>
                  <a:cxn ang="0">
                    <a:pos x="63" y="29"/>
                  </a:cxn>
                  <a:cxn ang="0">
                    <a:pos x="71" y="37"/>
                  </a:cxn>
                  <a:cxn ang="0">
                    <a:pos x="63" y="45"/>
                  </a:cxn>
                  <a:cxn ang="0">
                    <a:pos x="55" y="37"/>
                  </a:cxn>
                  <a:cxn ang="0">
                    <a:pos x="63" y="29"/>
                  </a:cxn>
                  <a:cxn ang="0">
                    <a:pos x="37" y="29"/>
                  </a:cxn>
                  <a:cxn ang="0">
                    <a:pos x="45" y="37"/>
                  </a:cxn>
                  <a:cxn ang="0">
                    <a:pos x="37" y="45"/>
                  </a:cxn>
                  <a:cxn ang="0">
                    <a:pos x="29" y="37"/>
                  </a:cxn>
                  <a:cxn ang="0">
                    <a:pos x="37" y="29"/>
                  </a:cxn>
                  <a:cxn ang="0">
                    <a:pos x="37" y="29"/>
                  </a:cxn>
                  <a:cxn ang="0">
                    <a:pos x="37" y="29"/>
                  </a:cxn>
                </a:cxnLst>
                <a:rect l="0" t="0" r="r" b="b"/>
                <a:pathLst>
                  <a:path w="125" h="93">
                    <a:moveTo>
                      <a:pt x="0" y="9"/>
                    </a:moveTo>
                    <a:cubicBezTo>
                      <a:pt x="0" y="69"/>
                      <a:pt x="0" y="69"/>
                      <a:pt x="0" y="69"/>
                    </a:cubicBezTo>
                    <a:cubicBezTo>
                      <a:pt x="0" y="74"/>
                      <a:pt x="4" y="77"/>
                      <a:pt x="9" y="77"/>
                    </a:cubicBezTo>
                    <a:cubicBezTo>
                      <a:pt x="102" y="77"/>
                      <a:pt x="102" y="77"/>
                      <a:pt x="102" y="77"/>
                    </a:cubicBezTo>
                    <a:cubicBezTo>
                      <a:pt x="120" y="93"/>
                      <a:pt x="120" y="93"/>
                      <a:pt x="120" y="93"/>
                    </a:cubicBezTo>
                    <a:cubicBezTo>
                      <a:pt x="114" y="77"/>
                      <a:pt x="114" y="77"/>
                      <a:pt x="114" y="77"/>
                    </a:cubicBezTo>
                    <a:cubicBezTo>
                      <a:pt x="116" y="77"/>
                      <a:pt x="116" y="77"/>
                      <a:pt x="116" y="77"/>
                    </a:cubicBezTo>
                    <a:cubicBezTo>
                      <a:pt x="121" y="77"/>
                      <a:pt x="125" y="74"/>
                      <a:pt x="125" y="69"/>
                    </a:cubicBezTo>
                    <a:cubicBezTo>
                      <a:pt x="125" y="9"/>
                      <a:pt x="125" y="9"/>
                      <a:pt x="125" y="9"/>
                    </a:cubicBezTo>
                    <a:cubicBezTo>
                      <a:pt x="125" y="4"/>
                      <a:pt x="121" y="0"/>
                      <a:pt x="116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lose/>
                    <a:moveTo>
                      <a:pt x="88" y="29"/>
                    </a:moveTo>
                    <a:cubicBezTo>
                      <a:pt x="93" y="29"/>
                      <a:pt x="96" y="33"/>
                      <a:pt x="96" y="37"/>
                    </a:cubicBezTo>
                    <a:cubicBezTo>
                      <a:pt x="96" y="41"/>
                      <a:pt x="93" y="45"/>
                      <a:pt x="88" y="45"/>
                    </a:cubicBezTo>
                    <a:cubicBezTo>
                      <a:pt x="84" y="45"/>
                      <a:pt x="80" y="41"/>
                      <a:pt x="80" y="37"/>
                    </a:cubicBezTo>
                    <a:cubicBezTo>
                      <a:pt x="80" y="33"/>
                      <a:pt x="84" y="29"/>
                      <a:pt x="88" y="29"/>
                    </a:cubicBezTo>
                    <a:close/>
                    <a:moveTo>
                      <a:pt x="63" y="29"/>
                    </a:moveTo>
                    <a:cubicBezTo>
                      <a:pt x="67" y="29"/>
                      <a:pt x="71" y="33"/>
                      <a:pt x="71" y="37"/>
                    </a:cubicBezTo>
                    <a:cubicBezTo>
                      <a:pt x="71" y="41"/>
                      <a:pt x="67" y="45"/>
                      <a:pt x="63" y="45"/>
                    </a:cubicBezTo>
                    <a:cubicBezTo>
                      <a:pt x="59" y="45"/>
                      <a:pt x="55" y="41"/>
                      <a:pt x="55" y="37"/>
                    </a:cubicBezTo>
                    <a:cubicBezTo>
                      <a:pt x="55" y="33"/>
                      <a:pt x="59" y="29"/>
                      <a:pt x="63" y="29"/>
                    </a:cubicBezTo>
                    <a:close/>
                    <a:moveTo>
                      <a:pt x="37" y="29"/>
                    </a:moveTo>
                    <a:cubicBezTo>
                      <a:pt x="41" y="29"/>
                      <a:pt x="45" y="33"/>
                      <a:pt x="45" y="37"/>
                    </a:cubicBezTo>
                    <a:cubicBezTo>
                      <a:pt x="45" y="41"/>
                      <a:pt x="41" y="45"/>
                      <a:pt x="37" y="45"/>
                    </a:cubicBezTo>
                    <a:cubicBezTo>
                      <a:pt x="32" y="45"/>
                      <a:pt x="29" y="41"/>
                      <a:pt x="29" y="37"/>
                    </a:cubicBezTo>
                    <a:cubicBezTo>
                      <a:pt x="29" y="33"/>
                      <a:pt x="32" y="29"/>
                      <a:pt x="37" y="29"/>
                    </a:cubicBezTo>
                    <a:close/>
                    <a:moveTo>
                      <a:pt x="37" y="29"/>
                    </a:moveTo>
                    <a:cubicBezTo>
                      <a:pt x="37" y="29"/>
                      <a:pt x="37" y="29"/>
                      <a:pt x="37" y="2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原创设计师QQ：598969553           _26"/>
            <p:cNvSpPr/>
            <p:nvPr/>
          </p:nvSpPr>
          <p:spPr>
            <a:xfrm>
              <a:off x="3893161" y="3288691"/>
              <a:ext cx="2556151" cy="7525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Open Sans" panose="020B0606030504020204" pitchFamily="34" charset="0"/>
                </a:rPr>
                <a:t>单击此处添加文字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为了更好地保障您的权益，防范您的作品被黑，平台需要这么做</a:t>
              </a:r>
              <a:endPara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3" name="原创设计师QQ：598969553              _7"/>
          <p:cNvGrpSpPr/>
          <p:nvPr/>
        </p:nvGrpSpPr>
        <p:grpSpPr>
          <a:xfrm>
            <a:off x="6072373" y="2259249"/>
            <a:ext cx="2556151" cy="1781956"/>
            <a:chOff x="5791497" y="2259249"/>
            <a:chExt cx="2556151" cy="1781956"/>
          </a:xfrm>
        </p:grpSpPr>
        <p:grpSp>
          <p:nvGrpSpPr>
            <p:cNvPr id="34" name="Group 105"/>
            <p:cNvGrpSpPr/>
            <p:nvPr/>
          </p:nvGrpSpPr>
          <p:grpSpPr>
            <a:xfrm>
              <a:off x="6702804" y="2259249"/>
              <a:ext cx="733536" cy="810027"/>
              <a:chOff x="4425950" y="3640138"/>
              <a:chExt cx="593725" cy="655637"/>
            </a:xfrm>
            <a:solidFill>
              <a:schemeClr val="accent3"/>
            </a:solidFill>
          </p:grpSpPr>
          <p:sp>
            <p:nvSpPr>
              <p:cNvPr id="36" name="Freeform 23"/>
              <p:cNvSpPr>
                <a:spLocks noEditPoints="1"/>
              </p:cNvSpPr>
              <p:nvPr/>
            </p:nvSpPr>
            <p:spPr bwMode="auto">
              <a:xfrm>
                <a:off x="4495800" y="3640138"/>
                <a:ext cx="141288" cy="141287"/>
              </a:xfrm>
              <a:custGeom>
                <a:avLst/>
                <a:gdLst/>
                <a:ahLst/>
                <a:cxnLst>
                  <a:cxn ang="0">
                    <a:pos x="85" y="42"/>
                  </a:cxn>
                  <a:cxn ang="0">
                    <a:pos x="43" y="85"/>
                  </a:cxn>
                  <a:cxn ang="0">
                    <a:pos x="0" y="42"/>
                  </a:cxn>
                  <a:cxn ang="0">
                    <a:pos x="43" y="0"/>
                  </a:cxn>
                  <a:cxn ang="0">
                    <a:pos x="85" y="42"/>
                  </a:cxn>
                  <a:cxn ang="0">
                    <a:pos x="85" y="42"/>
                  </a:cxn>
                  <a:cxn ang="0">
                    <a:pos x="85" y="42"/>
                  </a:cxn>
                </a:cxnLst>
                <a:rect l="0" t="0" r="r" b="b"/>
                <a:pathLst>
                  <a:path w="85" h="85">
                    <a:moveTo>
                      <a:pt x="85" y="42"/>
                    </a:moveTo>
                    <a:cubicBezTo>
                      <a:pt x="85" y="66"/>
                      <a:pt x="66" y="85"/>
                      <a:pt x="43" y="85"/>
                    </a:cubicBezTo>
                    <a:cubicBezTo>
                      <a:pt x="19" y="85"/>
                      <a:pt x="0" y="66"/>
                      <a:pt x="0" y="42"/>
                    </a:cubicBezTo>
                    <a:cubicBezTo>
                      <a:pt x="0" y="19"/>
                      <a:pt x="19" y="0"/>
                      <a:pt x="43" y="0"/>
                    </a:cubicBezTo>
                    <a:cubicBezTo>
                      <a:pt x="66" y="0"/>
                      <a:pt x="85" y="19"/>
                      <a:pt x="85" y="42"/>
                    </a:cubicBezTo>
                    <a:close/>
                    <a:moveTo>
                      <a:pt x="85" y="42"/>
                    </a:moveTo>
                    <a:cubicBezTo>
                      <a:pt x="85" y="42"/>
                      <a:pt x="85" y="42"/>
                      <a:pt x="85" y="42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4"/>
              <p:cNvSpPr>
                <a:spLocks noEditPoints="1"/>
              </p:cNvSpPr>
              <p:nvPr/>
            </p:nvSpPr>
            <p:spPr bwMode="auto">
              <a:xfrm>
                <a:off x="4727575" y="3640138"/>
                <a:ext cx="141288" cy="141287"/>
              </a:xfrm>
              <a:custGeom>
                <a:avLst/>
                <a:gdLst/>
                <a:ahLst/>
                <a:cxnLst>
                  <a:cxn ang="0">
                    <a:pos x="85" y="42"/>
                  </a:cxn>
                  <a:cxn ang="0">
                    <a:pos x="43" y="85"/>
                  </a:cxn>
                  <a:cxn ang="0">
                    <a:pos x="0" y="42"/>
                  </a:cxn>
                  <a:cxn ang="0">
                    <a:pos x="43" y="0"/>
                  </a:cxn>
                  <a:cxn ang="0">
                    <a:pos x="85" y="42"/>
                  </a:cxn>
                  <a:cxn ang="0">
                    <a:pos x="85" y="42"/>
                  </a:cxn>
                  <a:cxn ang="0">
                    <a:pos x="85" y="42"/>
                  </a:cxn>
                </a:cxnLst>
                <a:rect l="0" t="0" r="r" b="b"/>
                <a:pathLst>
                  <a:path w="85" h="85">
                    <a:moveTo>
                      <a:pt x="85" y="42"/>
                    </a:moveTo>
                    <a:cubicBezTo>
                      <a:pt x="85" y="66"/>
                      <a:pt x="66" y="85"/>
                      <a:pt x="43" y="85"/>
                    </a:cubicBezTo>
                    <a:cubicBezTo>
                      <a:pt x="19" y="85"/>
                      <a:pt x="0" y="66"/>
                      <a:pt x="0" y="42"/>
                    </a:cubicBezTo>
                    <a:cubicBezTo>
                      <a:pt x="0" y="19"/>
                      <a:pt x="19" y="0"/>
                      <a:pt x="43" y="0"/>
                    </a:cubicBezTo>
                    <a:cubicBezTo>
                      <a:pt x="66" y="0"/>
                      <a:pt x="85" y="19"/>
                      <a:pt x="85" y="42"/>
                    </a:cubicBezTo>
                    <a:close/>
                    <a:moveTo>
                      <a:pt x="85" y="42"/>
                    </a:moveTo>
                    <a:cubicBezTo>
                      <a:pt x="85" y="42"/>
                      <a:pt x="85" y="42"/>
                      <a:pt x="85" y="42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5"/>
              <p:cNvSpPr>
                <a:spLocks noEditPoints="1"/>
              </p:cNvSpPr>
              <p:nvPr/>
            </p:nvSpPr>
            <p:spPr bwMode="auto">
              <a:xfrm>
                <a:off x="4843463" y="4206875"/>
                <a:ext cx="73025" cy="889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"/>
                  </a:cxn>
                  <a:cxn ang="0">
                    <a:pos x="22" y="53"/>
                  </a:cxn>
                  <a:cxn ang="0">
                    <a:pos x="22" y="53"/>
                  </a:cxn>
                  <a:cxn ang="0">
                    <a:pos x="44" y="30"/>
                  </a:cxn>
                  <a:cxn ang="0">
                    <a:pos x="4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4" h="53">
                    <a:moveTo>
                      <a:pt x="0" y="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43"/>
                      <a:pt x="10" y="53"/>
                      <a:pt x="22" y="53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34" y="53"/>
                      <a:pt x="44" y="43"/>
                      <a:pt x="44" y="30"/>
                    </a:cubicBezTo>
                    <a:cubicBezTo>
                      <a:pt x="44" y="0"/>
                      <a:pt x="44" y="0"/>
                      <a:pt x="44" y="0"/>
                    </a:cubicBezTo>
                    <a:lnTo>
                      <a:pt x="0" y="0"/>
                    </a:ln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6"/>
              <p:cNvSpPr>
                <a:spLocks noEditPoints="1"/>
              </p:cNvSpPr>
              <p:nvPr/>
            </p:nvSpPr>
            <p:spPr bwMode="auto">
              <a:xfrm>
                <a:off x="4425950" y="3776663"/>
                <a:ext cx="593725" cy="519112"/>
              </a:xfrm>
              <a:custGeom>
                <a:avLst/>
                <a:gdLst/>
                <a:ahLst/>
                <a:cxnLst>
                  <a:cxn ang="0">
                    <a:pos x="327" y="159"/>
                  </a:cxn>
                  <a:cxn ang="0">
                    <a:pos x="312" y="142"/>
                  </a:cxn>
                  <a:cxn ang="0">
                    <a:pos x="312" y="138"/>
                  </a:cxn>
                  <a:cxn ang="0">
                    <a:pos x="284" y="26"/>
                  </a:cxn>
                  <a:cxn ang="0">
                    <a:pos x="254" y="0"/>
                  </a:cxn>
                  <a:cxn ang="0">
                    <a:pos x="254" y="0"/>
                  </a:cxn>
                  <a:cxn ang="0">
                    <a:pos x="244" y="1"/>
                  </a:cxn>
                  <a:cxn ang="0">
                    <a:pos x="235" y="4"/>
                  </a:cxn>
                  <a:cxn ang="0">
                    <a:pos x="213" y="34"/>
                  </a:cxn>
                  <a:cxn ang="0">
                    <a:pos x="212" y="35"/>
                  </a:cxn>
                  <a:cxn ang="0">
                    <a:pos x="201" y="74"/>
                  </a:cxn>
                  <a:cxn ang="0">
                    <a:pos x="154" y="82"/>
                  </a:cxn>
                  <a:cxn ang="0">
                    <a:pos x="140" y="90"/>
                  </a:cxn>
                  <a:cxn ang="0">
                    <a:pos x="111" y="77"/>
                  </a:cxn>
                  <a:cxn ang="0">
                    <a:pos x="99" y="35"/>
                  </a:cxn>
                  <a:cxn ang="0">
                    <a:pos x="99" y="34"/>
                  </a:cxn>
                  <a:cxn ang="0">
                    <a:pos x="76" y="4"/>
                  </a:cxn>
                  <a:cxn ang="0">
                    <a:pos x="68" y="1"/>
                  </a:cxn>
                  <a:cxn ang="0">
                    <a:pos x="58" y="0"/>
                  </a:cxn>
                  <a:cxn ang="0">
                    <a:pos x="58" y="0"/>
                  </a:cxn>
                  <a:cxn ang="0">
                    <a:pos x="22" y="26"/>
                  </a:cxn>
                  <a:cxn ang="0">
                    <a:pos x="3" y="117"/>
                  </a:cxn>
                  <a:cxn ang="0">
                    <a:pos x="14" y="148"/>
                  </a:cxn>
                  <a:cxn ang="0">
                    <a:pos x="14" y="289"/>
                  </a:cxn>
                  <a:cxn ang="0">
                    <a:pos x="37" y="312"/>
                  </a:cxn>
                  <a:cxn ang="0">
                    <a:pos x="59" y="289"/>
                  </a:cxn>
                  <a:cxn ang="0">
                    <a:pos x="59" y="156"/>
                  </a:cxn>
                  <a:cxn ang="0">
                    <a:pos x="79" y="134"/>
                  </a:cxn>
                  <a:cxn ang="0">
                    <a:pos x="86" y="99"/>
                  </a:cxn>
                  <a:cxn ang="0">
                    <a:pos x="152" y="125"/>
                  </a:cxn>
                  <a:cxn ang="0">
                    <a:pos x="154" y="126"/>
                  </a:cxn>
                  <a:cxn ang="0">
                    <a:pos x="170" y="115"/>
                  </a:cxn>
                  <a:cxn ang="0">
                    <a:pos x="225" y="96"/>
                  </a:cxn>
                  <a:cxn ang="0">
                    <a:pos x="233" y="134"/>
                  </a:cxn>
                  <a:cxn ang="0">
                    <a:pos x="249" y="154"/>
                  </a:cxn>
                  <a:cxn ang="0">
                    <a:pos x="260" y="154"/>
                  </a:cxn>
                  <a:cxn ang="0">
                    <a:pos x="273" y="139"/>
                  </a:cxn>
                  <a:cxn ang="0">
                    <a:pos x="253" y="71"/>
                  </a:cxn>
                  <a:cxn ang="0">
                    <a:pos x="258" y="68"/>
                  </a:cxn>
                  <a:cxn ang="0">
                    <a:pos x="279" y="142"/>
                  </a:cxn>
                  <a:cxn ang="0">
                    <a:pos x="264" y="159"/>
                  </a:cxn>
                  <a:cxn ang="0">
                    <a:pos x="232" y="159"/>
                  </a:cxn>
                  <a:cxn ang="0">
                    <a:pos x="232" y="253"/>
                  </a:cxn>
                  <a:cxn ang="0">
                    <a:pos x="359" y="253"/>
                  </a:cxn>
                  <a:cxn ang="0">
                    <a:pos x="359" y="159"/>
                  </a:cxn>
                  <a:cxn ang="0">
                    <a:pos x="327" y="159"/>
                  </a:cxn>
                  <a:cxn ang="0">
                    <a:pos x="275" y="159"/>
                  </a:cxn>
                  <a:cxn ang="0">
                    <a:pos x="284" y="152"/>
                  </a:cxn>
                  <a:cxn ang="0">
                    <a:pos x="296" y="157"/>
                  </a:cxn>
                  <a:cxn ang="0">
                    <a:pos x="299" y="157"/>
                  </a:cxn>
                  <a:cxn ang="0">
                    <a:pos x="308" y="152"/>
                  </a:cxn>
                  <a:cxn ang="0">
                    <a:pos x="316" y="159"/>
                  </a:cxn>
                  <a:cxn ang="0">
                    <a:pos x="275" y="159"/>
                  </a:cxn>
                  <a:cxn ang="0">
                    <a:pos x="275" y="159"/>
                  </a:cxn>
                  <a:cxn ang="0">
                    <a:pos x="275" y="159"/>
                  </a:cxn>
                </a:cxnLst>
                <a:rect l="0" t="0" r="r" b="b"/>
                <a:pathLst>
                  <a:path w="359" h="312">
                    <a:moveTo>
                      <a:pt x="327" y="159"/>
                    </a:moveTo>
                    <a:cubicBezTo>
                      <a:pt x="326" y="151"/>
                      <a:pt x="320" y="144"/>
                      <a:pt x="312" y="142"/>
                    </a:cubicBezTo>
                    <a:cubicBezTo>
                      <a:pt x="312" y="140"/>
                      <a:pt x="312" y="139"/>
                      <a:pt x="312" y="138"/>
                    </a:cubicBezTo>
                    <a:cubicBezTo>
                      <a:pt x="310" y="127"/>
                      <a:pt x="284" y="26"/>
                      <a:pt x="284" y="26"/>
                    </a:cubicBezTo>
                    <a:cubicBezTo>
                      <a:pt x="280" y="9"/>
                      <a:pt x="269" y="1"/>
                      <a:pt x="254" y="0"/>
                    </a:cubicBezTo>
                    <a:cubicBezTo>
                      <a:pt x="254" y="0"/>
                      <a:pt x="254" y="0"/>
                      <a:pt x="254" y="0"/>
                    </a:cubicBezTo>
                    <a:cubicBezTo>
                      <a:pt x="254" y="0"/>
                      <a:pt x="249" y="0"/>
                      <a:pt x="244" y="1"/>
                    </a:cubicBezTo>
                    <a:cubicBezTo>
                      <a:pt x="239" y="2"/>
                      <a:pt x="235" y="4"/>
                      <a:pt x="235" y="4"/>
                    </a:cubicBezTo>
                    <a:cubicBezTo>
                      <a:pt x="225" y="10"/>
                      <a:pt x="214" y="20"/>
                      <a:pt x="213" y="34"/>
                    </a:cubicBezTo>
                    <a:cubicBezTo>
                      <a:pt x="213" y="34"/>
                      <a:pt x="213" y="35"/>
                      <a:pt x="212" y="35"/>
                    </a:cubicBezTo>
                    <a:cubicBezTo>
                      <a:pt x="210" y="56"/>
                      <a:pt x="207" y="68"/>
                      <a:pt x="201" y="74"/>
                    </a:cubicBezTo>
                    <a:cubicBezTo>
                      <a:pt x="194" y="80"/>
                      <a:pt x="180" y="82"/>
                      <a:pt x="154" y="82"/>
                    </a:cubicBezTo>
                    <a:cubicBezTo>
                      <a:pt x="148" y="82"/>
                      <a:pt x="143" y="85"/>
                      <a:pt x="140" y="90"/>
                    </a:cubicBezTo>
                    <a:cubicBezTo>
                      <a:pt x="125" y="87"/>
                      <a:pt x="116" y="83"/>
                      <a:pt x="111" y="77"/>
                    </a:cubicBezTo>
                    <a:cubicBezTo>
                      <a:pt x="105" y="70"/>
                      <a:pt x="102" y="57"/>
                      <a:pt x="99" y="35"/>
                    </a:cubicBezTo>
                    <a:cubicBezTo>
                      <a:pt x="99" y="35"/>
                      <a:pt x="99" y="34"/>
                      <a:pt x="99" y="34"/>
                    </a:cubicBezTo>
                    <a:cubicBezTo>
                      <a:pt x="98" y="20"/>
                      <a:pt x="87" y="10"/>
                      <a:pt x="76" y="4"/>
                    </a:cubicBezTo>
                    <a:cubicBezTo>
                      <a:pt x="76" y="4"/>
                      <a:pt x="72" y="2"/>
                      <a:pt x="68" y="1"/>
                    </a:cubicBezTo>
                    <a:cubicBezTo>
                      <a:pt x="63" y="0"/>
                      <a:pt x="58" y="0"/>
                      <a:pt x="58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43" y="1"/>
                      <a:pt x="26" y="9"/>
                      <a:pt x="22" y="26"/>
                    </a:cubicBezTo>
                    <a:cubicBezTo>
                      <a:pt x="3" y="117"/>
                      <a:pt x="3" y="117"/>
                      <a:pt x="3" y="117"/>
                    </a:cubicBezTo>
                    <a:cubicBezTo>
                      <a:pt x="0" y="130"/>
                      <a:pt x="6" y="141"/>
                      <a:pt x="14" y="148"/>
                    </a:cubicBezTo>
                    <a:cubicBezTo>
                      <a:pt x="14" y="289"/>
                      <a:pt x="14" y="289"/>
                      <a:pt x="14" y="289"/>
                    </a:cubicBezTo>
                    <a:cubicBezTo>
                      <a:pt x="14" y="302"/>
                      <a:pt x="24" y="312"/>
                      <a:pt x="37" y="312"/>
                    </a:cubicBezTo>
                    <a:cubicBezTo>
                      <a:pt x="49" y="312"/>
                      <a:pt x="59" y="302"/>
                      <a:pt x="59" y="289"/>
                    </a:cubicBezTo>
                    <a:cubicBezTo>
                      <a:pt x="59" y="156"/>
                      <a:pt x="59" y="156"/>
                      <a:pt x="59" y="156"/>
                    </a:cubicBezTo>
                    <a:cubicBezTo>
                      <a:pt x="68" y="152"/>
                      <a:pt x="76" y="145"/>
                      <a:pt x="79" y="134"/>
                    </a:cubicBezTo>
                    <a:cubicBezTo>
                      <a:pt x="86" y="99"/>
                      <a:pt x="86" y="99"/>
                      <a:pt x="86" y="99"/>
                    </a:cubicBezTo>
                    <a:cubicBezTo>
                      <a:pt x="98" y="113"/>
                      <a:pt x="117" y="121"/>
                      <a:pt x="152" y="125"/>
                    </a:cubicBezTo>
                    <a:cubicBezTo>
                      <a:pt x="153" y="126"/>
                      <a:pt x="154" y="126"/>
                      <a:pt x="154" y="126"/>
                    </a:cubicBezTo>
                    <a:cubicBezTo>
                      <a:pt x="161" y="126"/>
                      <a:pt x="168" y="121"/>
                      <a:pt x="170" y="115"/>
                    </a:cubicBezTo>
                    <a:cubicBezTo>
                      <a:pt x="197" y="113"/>
                      <a:pt x="214" y="108"/>
                      <a:pt x="225" y="96"/>
                    </a:cubicBezTo>
                    <a:cubicBezTo>
                      <a:pt x="233" y="134"/>
                      <a:pt x="233" y="134"/>
                      <a:pt x="233" y="134"/>
                    </a:cubicBezTo>
                    <a:cubicBezTo>
                      <a:pt x="235" y="143"/>
                      <a:pt x="241" y="150"/>
                      <a:pt x="249" y="154"/>
                    </a:cubicBezTo>
                    <a:cubicBezTo>
                      <a:pt x="260" y="154"/>
                      <a:pt x="260" y="154"/>
                      <a:pt x="260" y="154"/>
                    </a:cubicBezTo>
                    <a:cubicBezTo>
                      <a:pt x="262" y="148"/>
                      <a:pt x="267" y="142"/>
                      <a:pt x="273" y="139"/>
                    </a:cubicBezTo>
                    <a:cubicBezTo>
                      <a:pt x="267" y="113"/>
                      <a:pt x="259" y="86"/>
                      <a:pt x="253" y="71"/>
                    </a:cubicBezTo>
                    <a:cubicBezTo>
                      <a:pt x="248" y="62"/>
                      <a:pt x="255" y="59"/>
                      <a:pt x="258" y="68"/>
                    </a:cubicBezTo>
                    <a:cubicBezTo>
                      <a:pt x="261" y="77"/>
                      <a:pt x="274" y="116"/>
                      <a:pt x="279" y="142"/>
                    </a:cubicBezTo>
                    <a:cubicBezTo>
                      <a:pt x="271" y="144"/>
                      <a:pt x="265" y="151"/>
                      <a:pt x="264" y="159"/>
                    </a:cubicBezTo>
                    <a:cubicBezTo>
                      <a:pt x="232" y="159"/>
                      <a:pt x="232" y="159"/>
                      <a:pt x="232" y="159"/>
                    </a:cubicBezTo>
                    <a:cubicBezTo>
                      <a:pt x="232" y="253"/>
                      <a:pt x="232" y="253"/>
                      <a:pt x="232" y="253"/>
                    </a:cubicBezTo>
                    <a:cubicBezTo>
                      <a:pt x="359" y="253"/>
                      <a:pt x="359" y="253"/>
                      <a:pt x="359" y="253"/>
                    </a:cubicBezTo>
                    <a:cubicBezTo>
                      <a:pt x="359" y="159"/>
                      <a:pt x="359" y="159"/>
                      <a:pt x="359" y="159"/>
                    </a:cubicBezTo>
                    <a:lnTo>
                      <a:pt x="327" y="159"/>
                    </a:lnTo>
                    <a:close/>
                    <a:moveTo>
                      <a:pt x="275" y="159"/>
                    </a:moveTo>
                    <a:cubicBezTo>
                      <a:pt x="277" y="155"/>
                      <a:pt x="280" y="153"/>
                      <a:pt x="284" y="152"/>
                    </a:cubicBezTo>
                    <a:cubicBezTo>
                      <a:pt x="287" y="155"/>
                      <a:pt x="291" y="157"/>
                      <a:pt x="296" y="157"/>
                    </a:cubicBezTo>
                    <a:cubicBezTo>
                      <a:pt x="297" y="157"/>
                      <a:pt x="298" y="157"/>
                      <a:pt x="299" y="157"/>
                    </a:cubicBezTo>
                    <a:cubicBezTo>
                      <a:pt x="302" y="156"/>
                      <a:pt x="305" y="154"/>
                      <a:pt x="308" y="152"/>
                    </a:cubicBezTo>
                    <a:cubicBezTo>
                      <a:pt x="312" y="153"/>
                      <a:pt x="315" y="155"/>
                      <a:pt x="316" y="159"/>
                    </a:cubicBezTo>
                    <a:lnTo>
                      <a:pt x="275" y="159"/>
                    </a:lnTo>
                    <a:close/>
                    <a:moveTo>
                      <a:pt x="275" y="159"/>
                    </a:moveTo>
                    <a:cubicBezTo>
                      <a:pt x="275" y="159"/>
                      <a:pt x="275" y="159"/>
                      <a:pt x="275" y="15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" name="原创设计师QQ：598969553           _26"/>
            <p:cNvSpPr/>
            <p:nvPr/>
          </p:nvSpPr>
          <p:spPr>
            <a:xfrm>
              <a:off x="5791497" y="3288691"/>
              <a:ext cx="2556151" cy="7525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Open Sans" panose="020B0606030504020204" pitchFamily="34" charset="0"/>
                </a:rPr>
                <a:t>单击此处添加文字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为了更好地保障您的权益，防范您的作品被黑，平台需要这么做</a:t>
              </a:r>
              <a:endPara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0" name="原创设计师QQ：598969553              _8"/>
          <p:cNvGrpSpPr/>
          <p:nvPr/>
        </p:nvGrpSpPr>
        <p:grpSpPr>
          <a:xfrm>
            <a:off x="8454406" y="2170601"/>
            <a:ext cx="2556151" cy="1870604"/>
            <a:chOff x="7531149" y="2170601"/>
            <a:chExt cx="2556151" cy="1870604"/>
          </a:xfrm>
        </p:grpSpPr>
        <p:grpSp>
          <p:nvGrpSpPr>
            <p:cNvPr id="41" name="Group 128"/>
            <p:cNvGrpSpPr/>
            <p:nvPr/>
          </p:nvGrpSpPr>
          <p:grpSpPr>
            <a:xfrm>
              <a:off x="8460758" y="2170601"/>
              <a:ext cx="696933" cy="987322"/>
              <a:chOff x="6932612" y="3789363"/>
              <a:chExt cx="571500" cy="809625"/>
            </a:xfrm>
            <a:solidFill>
              <a:schemeClr val="accent4"/>
            </a:solidFill>
          </p:grpSpPr>
          <p:sp>
            <p:nvSpPr>
              <p:cNvPr id="43" name="Freeform 5"/>
              <p:cNvSpPr>
                <a:spLocks noEditPoints="1"/>
              </p:cNvSpPr>
              <p:nvPr/>
            </p:nvSpPr>
            <p:spPr bwMode="auto">
              <a:xfrm>
                <a:off x="6932612" y="3948113"/>
                <a:ext cx="430213" cy="609600"/>
              </a:xfrm>
              <a:custGeom>
                <a:avLst/>
                <a:gdLst/>
                <a:ahLst/>
                <a:cxnLst>
                  <a:cxn ang="0">
                    <a:pos x="17" y="167"/>
                  </a:cxn>
                  <a:cxn ang="0">
                    <a:pos x="18" y="167"/>
                  </a:cxn>
                  <a:cxn ang="0">
                    <a:pos x="36" y="150"/>
                  </a:cxn>
                  <a:cxn ang="0">
                    <a:pos x="41" y="85"/>
                  </a:cxn>
                  <a:cxn ang="0">
                    <a:pos x="75" y="61"/>
                  </a:cxn>
                  <a:cxn ang="0">
                    <a:pos x="75" y="155"/>
                  </a:cxn>
                  <a:cxn ang="0">
                    <a:pos x="78" y="168"/>
                  </a:cxn>
                  <a:cxn ang="0">
                    <a:pos x="40" y="327"/>
                  </a:cxn>
                  <a:cxn ang="0">
                    <a:pos x="56" y="353"/>
                  </a:cxn>
                  <a:cxn ang="0">
                    <a:pos x="61" y="353"/>
                  </a:cxn>
                  <a:cxn ang="0">
                    <a:pos x="82" y="337"/>
                  </a:cxn>
                  <a:cxn ang="0">
                    <a:pos x="118" y="186"/>
                  </a:cxn>
                  <a:cxn ang="0">
                    <a:pos x="160" y="205"/>
                  </a:cxn>
                  <a:cxn ang="0">
                    <a:pos x="156" y="262"/>
                  </a:cxn>
                  <a:cxn ang="0">
                    <a:pos x="176" y="284"/>
                  </a:cxn>
                  <a:cxn ang="0">
                    <a:pos x="177" y="284"/>
                  </a:cxn>
                  <a:cxn ang="0">
                    <a:pos x="199" y="264"/>
                  </a:cxn>
                  <a:cxn ang="0">
                    <a:pos x="203" y="194"/>
                  </a:cxn>
                  <a:cxn ang="0">
                    <a:pos x="191" y="173"/>
                  </a:cxn>
                  <a:cxn ang="0">
                    <a:pos x="132" y="145"/>
                  </a:cxn>
                  <a:cxn ang="0">
                    <a:pos x="132" y="83"/>
                  </a:cxn>
                  <a:cxn ang="0">
                    <a:pos x="153" y="107"/>
                  </a:cxn>
                  <a:cxn ang="0">
                    <a:pos x="164" y="113"/>
                  </a:cxn>
                  <a:cxn ang="0">
                    <a:pos x="227" y="121"/>
                  </a:cxn>
                  <a:cxn ang="0">
                    <a:pos x="229" y="121"/>
                  </a:cxn>
                  <a:cxn ang="0">
                    <a:pos x="247" y="105"/>
                  </a:cxn>
                  <a:cxn ang="0">
                    <a:pos x="231" y="85"/>
                  </a:cxn>
                  <a:cxn ang="0">
                    <a:pos x="175" y="79"/>
                  </a:cxn>
                  <a:cxn ang="0">
                    <a:pos x="130" y="25"/>
                  </a:cxn>
                  <a:cxn ang="0">
                    <a:pos x="124" y="16"/>
                  </a:cxn>
                  <a:cxn ang="0">
                    <a:pos x="104" y="0"/>
                  </a:cxn>
                  <a:cxn ang="0">
                    <a:pos x="86" y="9"/>
                  </a:cxn>
                  <a:cxn ang="0">
                    <a:pos x="14" y="61"/>
                  </a:cxn>
                  <a:cxn ang="0">
                    <a:pos x="6" y="74"/>
                  </a:cxn>
                  <a:cxn ang="0">
                    <a:pos x="0" y="148"/>
                  </a:cxn>
                  <a:cxn ang="0">
                    <a:pos x="17" y="167"/>
                  </a:cxn>
                  <a:cxn ang="0">
                    <a:pos x="17" y="167"/>
                  </a:cxn>
                  <a:cxn ang="0">
                    <a:pos x="17" y="167"/>
                  </a:cxn>
                </a:cxnLst>
                <a:rect l="0" t="0" r="r" b="b"/>
                <a:pathLst>
                  <a:path w="248" h="353">
                    <a:moveTo>
                      <a:pt x="17" y="167"/>
                    </a:moveTo>
                    <a:cubicBezTo>
                      <a:pt x="17" y="167"/>
                      <a:pt x="18" y="167"/>
                      <a:pt x="18" y="167"/>
                    </a:cubicBezTo>
                    <a:cubicBezTo>
                      <a:pt x="27" y="167"/>
                      <a:pt x="35" y="160"/>
                      <a:pt x="36" y="150"/>
                    </a:cubicBezTo>
                    <a:cubicBezTo>
                      <a:pt x="41" y="85"/>
                      <a:pt x="41" y="85"/>
                      <a:pt x="41" y="85"/>
                    </a:cubicBezTo>
                    <a:cubicBezTo>
                      <a:pt x="75" y="61"/>
                      <a:pt x="75" y="61"/>
                      <a:pt x="75" y="61"/>
                    </a:cubicBezTo>
                    <a:cubicBezTo>
                      <a:pt x="75" y="155"/>
                      <a:pt x="75" y="155"/>
                      <a:pt x="75" y="155"/>
                    </a:cubicBezTo>
                    <a:cubicBezTo>
                      <a:pt x="75" y="160"/>
                      <a:pt x="76" y="164"/>
                      <a:pt x="78" y="168"/>
                    </a:cubicBezTo>
                    <a:cubicBezTo>
                      <a:pt x="40" y="327"/>
                      <a:pt x="40" y="327"/>
                      <a:pt x="40" y="327"/>
                    </a:cubicBezTo>
                    <a:cubicBezTo>
                      <a:pt x="37" y="338"/>
                      <a:pt x="44" y="350"/>
                      <a:pt x="56" y="353"/>
                    </a:cubicBezTo>
                    <a:cubicBezTo>
                      <a:pt x="58" y="353"/>
                      <a:pt x="59" y="353"/>
                      <a:pt x="61" y="353"/>
                    </a:cubicBezTo>
                    <a:cubicBezTo>
                      <a:pt x="71" y="353"/>
                      <a:pt x="79" y="347"/>
                      <a:pt x="82" y="337"/>
                    </a:cubicBezTo>
                    <a:cubicBezTo>
                      <a:pt x="118" y="186"/>
                      <a:pt x="118" y="186"/>
                      <a:pt x="118" y="186"/>
                    </a:cubicBezTo>
                    <a:cubicBezTo>
                      <a:pt x="160" y="205"/>
                      <a:pt x="160" y="205"/>
                      <a:pt x="160" y="205"/>
                    </a:cubicBezTo>
                    <a:cubicBezTo>
                      <a:pt x="156" y="262"/>
                      <a:pt x="156" y="262"/>
                      <a:pt x="156" y="262"/>
                    </a:cubicBezTo>
                    <a:cubicBezTo>
                      <a:pt x="155" y="273"/>
                      <a:pt x="164" y="284"/>
                      <a:pt x="176" y="284"/>
                    </a:cubicBezTo>
                    <a:cubicBezTo>
                      <a:pt x="176" y="284"/>
                      <a:pt x="177" y="284"/>
                      <a:pt x="177" y="284"/>
                    </a:cubicBezTo>
                    <a:cubicBezTo>
                      <a:pt x="189" y="284"/>
                      <a:pt x="198" y="276"/>
                      <a:pt x="199" y="264"/>
                    </a:cubicBezTo>
                    <a:cubicBezTo>
                      <a:pt x="203" y="194"/>
                      <a:pt x="203" y="194"/>
                      <a:pt x="203" y="194"/>
                    </a:cubicBezTo>
                    <a:cubicBezTo>
                      <a:pt x="204" y="185"/>
                      <a:pt x="199" y="177"/>
                      <a:pt x="191" y="173"/>
                    </a:cubicBezTo>
                    <a:cubicBezTo>
                      <a:pt x="132" y="145"/>
                      <a:pt x="132" y="145"/>
                      <a:pt x="132" y="145"/>
                    </a:cubicBezTo>
                    <a:cubicBezTo>
                      <a:pt x="132" y="83"/>
                      <a:pt x="132" y="83"/>
                      <a:pt x="132" y="83"/>
                    </a:cubicBezTo>
                    <a:cubicBezTo>
                      <a:pt x="153" y="107"/>
                      <a:pt x="153" y="107"/>
                      <a:pt x="153" y="107"/>
                    </a:cubicBezTo>
                    <a:cubicBezTo>
                      <a:pt x="156" y="111"/>
                      <a:pt x="160" y="113"/>
                      <a:pt x="164" y="113"/>
                    </a:cubicBezTo>
                    <a:cubicBezTo>
                      <a:pt x="227" y="121"/>
                      <a:pt x="227" y="121"/>
                      <a:pt x="227" y="121"/>
                    </a:cubicBezTo>
                    <a:cubicBezTo>
                      <a:pt x="228" y="121"/>
                      <a:pt x="228" y="121"/>
                      <a:pt x="229" y="121"/>
                    </a:cubicBezTo>
                    <a:cubicBezTo>
                      <a:pt x="238" y="121"/>
                      <a:pt x="246" y="114"/>
                      <a:pt x="247" y="105"/>
                    </a:cubicBezTo>
                    <a:cubicBezTo>
                      <a:pt x="248" y="95"/>
                      <a:pt x="241" y="86"/>
                      <a:pt x="231" y="85"/>
                    </a:cubicBezTo>
                    <a:cubicBezTo>
                      <a:pt x="175" y="79"/>
                      <a:pt x="175" y="79"/>
                      <a:pt x="175" y="79"/>
                    </a:cubicBezTo>
                    <a:cubicBezTo>
                      <a:pt x="130" y="25"/>
                      <a:pt x="130" y="25"/>
                      <a:pt x="130" y="25"/>
                    </a:cubicBezTo>
                    <a:cubicBezTo>
                      <a:pt x="129" y="21"/>
                      <a:pt x="127" y="18"/>
                      <a:pt x="124" y="16"/>
                    </a:cubicBezTo>
                    <a:cubicBezTo>
                      <a:pt x="122" y="7"/>
                      <a:pt x="113" y="0"/>
                      <a:pt x="104" y="0"/>
                    </a:cubicBezTo>
                    <a:cubicBezTo>
                      <a:pt x="96" y="0"/>
                      <a:pt x="90" y="3"/>
                      <a:pt x="86" y="9"/>
                    </a:cubicBezTo>
                    <a:cubicBezTo>
                      <a:pt x="14" y="61"/>
                      <a:pt x="14" y="61"/>
                      <a:pt x="14" y="61"/>
                    </a:cubicBezTo>
                    <a:cubicBezTo>
                      <a:pt x="9" y="64"/>
                      <a:pt x="7" y="69"/>
                      <a:pt x="6" y="74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0" y="157"/>
                      <a:pt x="7" y="166"/>
                      <a:pt x="17" y="167"/>
                    </a:cubicBezTo>
                    <a:close/>
                    <a:moveTo>
                      <a:pt x="17" y="167"/>
                    </a:moveTo>
                    <a:cubicBezTo>
                      <a:pt x="17" y="167"/>
                      <a:pt x="17" y="167"/>
                      <a:pt x="17" y="16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6"/>
              <p:cNvSpPr>
                <a:spLocks noEditPoints="1"/>
              </p:cNvSpPr>
              <p:nvPr/>
            </p:nvSpPr>
            <p:spPr bwMode="auto">
              <a:xfrm>
                <a:off x="7067550" y="3789363"/>
                <a:ext cx="152400" cy="152400"/>
              </a:xfrm>
              <a:custGeom>
                <a:avLst/>
                <a:gdLst/>
                <a:ahLst/>
                <a:cxnLst>
                  <a:cxn ang="0">
                    <a:pos x="88" y="44"/>
                  </a:cxn>
                  <a:cxn ang="0">
                    <a:pos x="44" y="88"/>
                  </a:cxn>
                  <a:cxn ang="0">
                    <a:pos x="0" y="44"/>
                  </a:cxn>
                  <a:cxn ang="0">
                    <a:pos x="44" y="0"/>
                  </a:cxn>
                  <a:cxn ang="0">
                    <a:pos x="88" y="44"/>
                  </a:cxn>
                  <a:cxn ang="0">
                    <a:pos x="88" y="44"/>
                  </a:cxn>
                  <a:cxn ang="0">
                    <a:pos x="88" y="44"/>
                  </a:cxn>
                </a:cxnLst>
                <a:rect l="0" t="0" r="r" b="b"/>
                <a:pathLst>
                  <a:path w="88" h="88">
                    <a:moveTo>
                      <a:pt x="88" y="44"/>
                    </a:moveTo>
                    <a:cubicBezTo>
                      <a:pt x="88" y="69"/>
                      <a:pt x="68" y="88"/>
                      <a:pt x="44" y="88"/>
                    </a:cubicBezTo>
                    <a:cubicBezTo>
                      <a:pt x="20" y="88"/>
                      <a:pt x="0" y="69"/>
                      <a:pt x="0" y="44"/>
                    </a:cubicBezTo>
                    <a:cubicBezTo>
                      <a:pt x="0" y="20"/>
                      <a:pt x="20" y="0"/>
                      <a:pt x="44" y="0"/>
                    </a:cubicBezTo>
                    <a:cubicBezTo>
                      <a:pt x="68" y="0"/>
                      <a:pt x="88" y="20"/>
                      <a:pt x="88" y="44"/>
                    </a:cubicBezTo>
                    <a:close/>
                    <a:moveTo>
                      <a:pt x="88" y="44"/>
                    </a:moveTo>
                    <a:cubicBezTo>
                      <a:pt x="88" y="44"/>
                      <a:pt x="88" y="44"/>
                      <a:pt x="88" y="4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7"/>
              <p:cNvSpPr>
                <a:spLocks noEditPoints="1"/>
              </p:cNvSpPr>
              <p:nvPr/>
            </p:nvSpPr>
            <p:spPr bwMode="auto">
              <a:xfrm>
                <a:off x="6932612" y="4203700"/>
                <a:ext cx="571500" cy="395288"/>
              </a:xfrm>
              <a:custGeom>
                <a:avLst/>
                <a:gdLst/>
                <a:ahLst/>
                <a:cxnLst>
                  <a:cxn ang="0">
                    <a:pos x="330" y="0"/>
                  </a:cxn>
                  <a:cxn ang="0">
                    <a:pos x="278" y="16"/>
                  </a:cxn>
                  <a:cxn ang="0">
                    <a:pos x="290" y="29"/>
                  </a:cxn>
                  <a:cxn ang="0">
                    <a:pos x="232" y="74"/>
                  </a:cxn>
                  <a:cxn ang="0">
                    <a:pos x="230" y="80"/>
                  </a:cxn>
                  <a:cxn ang="0">
                    <a:pos x="230" y="144"/>
                  </a:cxn>
                  <a:cxn ang="0">
                    <a:pos x="122" y="144"/>
                  </a:cxn>
                  <a:cxn ang="0">
                    <a:pos x="115" y="151"/>
                  </a:cxn>
                  <a:cxn ang="0">
                    <a:pos x="115" y="215"/>
                  </a:cxn>
                  <a:cxn ang="0">
                    <a:pos x="7" y="215"/>
                  </a:cxn>
                  <a:cxn ang="0">
                    <a:pos x="0" y="222"/>
                  </a:cxn>
                  <a:cxn ang="0">
                    <a:pos x="7" y="229"/>
                  </a:cxn>
                  <a:cxn ang="0">
                    <a:pos x="122" y="229"/>
                  </a:cxn>
                  <a:cxn ang="0">
                    <a:pos x="129" y="222"/>
                  </a:cxn>
                  <a:cxn ang="0">
                    <a:pos x="129" y="158"/>
                  </a:cxn>
                  <a:cxn ang="0">
                    <a:pos x="237" y="158"/>
                  </a:cxn>
                  <a:cxn ang="0">
                    <a:pos x="244" y="151"/>
                  </a:cxn>
                  <a:cxn ang="0">
                    <a:pos x="244" y="83"/>
                  </a:cxn>
                  <a:cxn ang="0">
                    <a:pos x="300" y="39"/>
                  </a:cxn>
                  <a:cxn ang="0">
                    <a:pos x="314" y="52"/>
                  </a:cxn>
                  <a:cxn ang="0">
                    <a:pos x="330" y="0"/>
                  </a:cxn>
                  <a:cxn ang="0">
                    <a:pos x="330" y="0"/>
                  </a:cxn>
                  <a:cxn ang="0">
                    <a:pos x="330" y="0"/>
                  </a:cxn>
                </a:cxnLst>
                <a:rect l="0" t="0" r="r" b="b"/>
                <a:pathLst>
                  <a:path w="330" h="229">
                    <a:moveTo>
                      <a:pt x="330" y="0"/>
                    </a:moveTo>
                    <a:cubicBezTo>
                      <a:pt x="278" y="16"/>
                      <a:pt x="278" y="16"/>
                      <a:pt x="278" y="16"/>
                    </a:cubicBezTo>
                    <a:cubicBezTo>
                      <a:pt x="290" y="29"/>
                      <a:pt x="290" y="29"/>
                      <a:pt x="290" y="29"/>
                    </a:cubicBezTo>
                    <a:cubicBezTo>
                      <a:pt x="232" y="74"/>
                      <a:pt x="232" y="74"/>
                      <a:pt x="232" y="74"/>
                    </a:cubicBezTo>
                    <a:cubicBezTo>
                      <a:pt x="231" y="76"/>
                      <a:pt x="230" y="78"/>
                      <a:pt x="230" y="80"/>
                    </a:cubicBezTo>
                    <a:cubicBezTo>
                      <a:pt x="230" y="144"/>
                      <a:pt x="230" y="144"/>
                      <a:pt x="230" y="144"/>
                    </a:cubicBezTo>
                    <a:cubicBezTo>
                      <a:pt x="122" y="144"/>
                      <a:pt x="122" y="144"/>
                      <a:pt x="122" y="144"/>
                    </a:cubicBezTo>
                    <a:cubicBezTo>
                      <a:pt x="118" y="144"/>
                      <a:pt x="115" y="147"/>
                      <a:pt x="115" y="151"/>
                    </a:cubicBezTo>
                    <a:cubicBezTo>
                      <a:pt x="115" y="215"/>
                      <a:pt x="115" y="215"/>
                      <a:pt x="115" y="215"/>
                    </a:cubicBezTo>
                    <a:cubicBezTo>
                      <a:pt x="7" y="215"/>
                      <a:pt x="7" y="215"/>
                      <a:pt x="7" y="215"/>
                    </a:cubicBezTo>
                    <a:cubicBezTo>
                      <a:pt x="3" y="215"/>
                      <a:pt x="0" y="218"/>
                      <a:pt x="0" y="222"/>
                    </a:cubicBezTo>
                    <a:cubicBezTo>
                      <a:pt x="0" y="226"/>
                      <a:pt x="3" y="229"/>
                      <a:pt x="7" y="229"/>
                    </a:cubicBezTo>
                    <a:cubicBezTo>
                      <a:pt x="122" y="229"/>
                      <a:pt x="122" y="229"/>
                      <a:pt x="122" y="229"/>
                    </a:cubicBezTo>
                    <a:cubicBezTo>
                      <a:pt x="126" y="229"/>
                      <a:pt x="129" y="226"/>
                      <a:pt x="129" y="222"/>
                    </a:cubicBezTo>
                    <a:cubicBezTo>
                      <a:pt x="129" y="158"/>
                      <a:pt x="129" y="158"/>
                      <a:pt x="129" y="158"/>
                    </a:cubicBezTo>
                    <a:cubicBezTo>
                      <a:pt x="237" y="158"/>
                      <a:pt x="237" y="158"/>
                      <a:pt x="237" y="158"/>
                    </a:cubicBezTo>
                    <a:cubicBezTo>
                      <a:pt x="241" y="158"/>
                      <a:pt x="244" y="155"/>
                      <a:pt x="244" y="151"/>
                    </a:cubicBezTo>
                    <a:cubicBezTo>
                      <a:pt x="244" y="83"/>
                      <a:pt x="244" y="83"/>
                      <a:pt x="244" y="83"/>
                    </a:cubicBezTo>
                    <a:cubicBezTo>
                      <a:pt x="300" y="39"/>
                      <a:pt x="300" y="39"/>
                      <a:pt x="300" y="39"/>
                    </a:cubicBezTo>
                    <a:cubicBezTo>
                      <a:pt x="314" y="52"/>
                      <a:pt x="314" y="52"/>
                      <a:pt x="314" y="52"/>
                    </a:cubicBezTo>
                    <a:lnTo>
                      <a:pt x="330" y="0"/>
                    </a:lnTo>
                    <a:close/>
                    <a:moveTo>
                      <a:pt x="330" y="0"/>
                    </a:moveTo>
                    <a:cubicBezTo>
                      <a:pt x="330" y="0"/>
                      <a:pt x="330" y="0"/>
                      <a:pt x="33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" name="原创设计师QQ：598969553           _26"/>
            <p:cNvSpPr/>
            <p:nvPr/>
          </p:nvSpPr>
          <p:spPr>
            <a:xfrm>
              <a:off x="7531149" y="3288691"/>
              <a:ext cx="2556151" cy="7525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+mj-ea"/>
                  <a:cs typeface="Open Sans" panose="020B0606030504020204" pitchFamily="34" charset="0"/>
                </a:rPr>
                <a:t>单击此处添加文字</a:t>
              </a:r>
              <a:endPara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为了更好地保障您的权益，防范您的作品被黑，平台需要这么做</a:t>
              </a:r>
              <a:endPara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46" name="原创设计师QQ：598969553              _9"/>
          <p:cNvSpPr/>
          <p:nvPr/>
        </p:nvSpPr>
        <p:spPr>
          <a:xfrm>
            <a:off x="2674645" y="4942855"/>
            <a:ext cx="829228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为了更好地保障您的权益，防范您的作品被黑，平台需要这么做，为了更好地保障您的权益，防范您的作品被黑，平台需要这么做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7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00347"/>
      </p:ext>
    </p:extLst>
  </p:cSld>
  <p:clrMapOvr>
    <a:masterClrMapping/>
  </p:clrMapOvr>
  <p:transition spd="slow" advClick="0" advTm="40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grpSp>
        <p:nvGrpSpPr>
          <p:cNvPr id="6" name="原创设计师QQ：598969553     _2"/>
          <p:cNvGrpSpPr/>
          <p:nvPr/>
        </p:nvGrpSpPr>
        <p:grpSpPr>
          <a:xfrm>
            <a:off x="5039582" y="3353850"/>
            <a:ext cx="472624" cy="472748"/>
            <a:chOff x="5039582" y="3426420"/>
            <a:chExt cx="472624" cy="472748"/>
          </a:xfrm>
        </p:grpSpPr>
        <p:sp>
          <p:nvSpPr>
            <p:cNvPr id="7" name="Shape 759"/>
            <p:cNvSpPr/>
            <p:nvPr/>
          </p:nvSpPr>
          <p:spPr>
            <a:xfrm>
              <a:off x="5039582" y="3426420"/>
              <a:ext cx="472624" cy="47274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lt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  <p:sp>
          <p:nvSpPr>
            <p:cNvPr id="8" name="Shape 772"/>
            <p:cNvSpPr/>
            <p:nvPr/>
          </p:nvSpPr>
          <p:spPr>
            <a:xfrm>
              <a:off x="5166778" y="3545174"/>
              <a:ext cx="214303" cy="21268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03448"/>
                  </a:moveTo>
                  <a:cubicBezTo>
                    <a:pt x="120000" y="111724"/>
                    <a:pt x="113793" y="120000"/>
                    <a:pt x="105517" y="120000"/>
                  </a:cubicBezTo>
                  <a:cubicBezTo>
                    <a:pt x="14482" y="120000"/>
                    <a:pt x="14482" y="120000"/>
                    <a:pt x="14482" y="120000"/>
                  </a:cubicBezTo>
                  <a:cubicBezTo>
                    <a:pt x="6206" y="120000"/>
                    <a:pt x="0" y="111724"/>
                    <a:pt x="0" y="103448"/>
                  </a:cubicBezTo>
                  <a:cubicBezTo>
                    <a:pt x="0" y="14482"/>
                    <a:pt x="0" y="14482"/>
                    <a:pt x="0" y="14482"/>
                  </a:cubicBezTo>
                  <a:cubicBezTo>
                    <a:pt x="0" y="6206"/>
                    <a:pt x="6206" y="0"/>
                    <a:pt x="14482" y="0"/>
                  </a:cubicBezTo>
                  <a:cubicBezTo>
                    <a:pt x="105517" y="0"/>
                    <a:pt x="105517" y="0"/>
                    <a:pt x="105517" y="0"/>
                  </a:cubicBezTo>
                  <a:cubicBezTo>
                    <a:pt x="113793" y="0"/>
                    <a:pt x="120000" y="6206"/>
                    <a:pt x="120000" y="14482"/>
                  </a:cubicBezTo>
                  <a:lnTo>
                    <a:pt x="120000" y="103448"/>
                  </a:lnTo>
                  <a:close/>
                  <a:moveTo>
                    <a:pt x="105517" y="49655"/>
                  </a:moveTo>
                  <a:cubicBezTo>
                    <a:pt x="95172" y="49655"/>
                    <a:pt x="95172" y="49655"/>
                    <a:pt x="95172" y="49655"/>
                  </a:cubicBezTo>
                  <a:cubicBezTo>
                    <a:pt x="97241" y="53793"/>
                    <a:pt x="97241" y="55862"/>
                    <a:pt x="97241" y="60000"/>
                  </a:cubicBezTo>
                  <a:cubicBezTo>
                    <a:pt x="97241" y="80689"/>
                    <a:pt x="80689" y="97241"/>
                    <a:pt x="60000" y="97241"/>
                  </a:cubicBezTo>
                  <a:cubicBezTo>
                    <a:pt x="39310" y="97241"/>
                    <a:pt x="22758" y="80689"/>
                    <a:pt x="22758" y="60000"/>
                  </a:cubicBezTo>
                  <a:cubicBezTo>
                    <a:pt x="22758" y="55862"/>
                    <a:pt x="22758" y="53793"/>
                    <a:pt x="24827" y="49655"/>
                  </a:cubicBezTo>
                  <a:cubicBezTo>
                    <a:pt x="12413" y="49655"/>
                    <a:pt x="12413" y="49655"/>
                    <a:pt x="12413" y="49655"/>
                  </a:cubicBezTo>
                  <a:cubicBezTo>
                    <a:pt x="12413" y="101379"/>
                    <a:pt x="12413" y="101379"/>
                    <a:pt x="12413" y="101379"/>
                  </a:cubicBezTo>
                  <a:cubicBezTo>
                    <a:pt x="12413" y="103448"/>
                    <a:pt x="14482" y="105517"/>
                    <a:pt x="18620" y="105517"/>
                  </a:cubicBezTo>
                  <a:cubicBezTo>
                    <a:pt x="101379" y="105517"/>
                    <a:pt x="101379" y="105517"/>
                    <a:pt x="101379" y="105517"/>
                  </a:cubicBezTo>
                  <a:cubicBezTo>
                    <a:pt x="103448" y="105517"/>
                    <a:pt x="105517" y="103448"/>
                    <a:pt x="105517" y="101379"/>
                  </a:cubicBezTo>
                  <a:lnTo>
                    <a:pt x="105517" y="49655"/>
                  </a:lnTo>
                  <a:close/>
                  <a:moveTo>
                    <a:pt x="60000" y="35172"/>
                  </a:moveTo>
                  <a:cubicBezTo>
                    <a:pt x="47586" y="35172"/>
                    <a:pt x="35172" y="45517"/>
                    <a:pt x="35172" y="60000"/>
                  </a:cubicBezTo>
                  <a:cubicBezTo>
                    <a:pt x="35172" y="72413"/>
                    <a:pt x="47586" y="82758"/>
                    <a:pt x="60000" y="82758"/>
                  </a:cubicBezTo>
                  <a:cubicBezTo>
                    <a:pt x="72413" y="82758"/>
                    <a:pt x="84827" y="72413"/>
                    <a:pt x="84827" y="60000"/>
                  </a:cubicBezTo>
                  <a:cubicBezTo>
                    <a:pt x="84827" y="45517"/>
                    <a:pt x="72413" y="35172"/>
                    <a:pt x="60000" y="35172"/>
                  </a:cubicBezTo>
                  <a:close/>
                  <a:moveTo>
                    <a:pt x="105517" y="18620"/>
                  </a:moveTo>
                  <a:cubicBezTo>
                    <a:pt x="105517" y="14482"/>
                    <a:pt x="103448" y="12413"/>
                    <a:pt x="101379" y="12413"/>
                  </a:cubicBezTo>
                  <a:cubicBezTo>
                    <a:pt x="86896" y="12413"/>
                    <a:pt x="86896" y="12413"/>
                    <a:pt x="86896" y="12413"/>
                  </a:cubicBezTo>
                  <a:cubicBezTo>
                    <a:pt x="84827" y="12413"/>
                    <a:pt x="82758" y="14482"/>
                    <a:pt x="82758" y="18620"/>
                  </a:cubicBezTo>
                  <a:cubicBezTo>
                    <a:pt x="82758" y="31034"/>
                    <a:pt x="82758" y="31034"/>
                    <a:pt x="82758" y="31034"/>
                  </a:cubicBezTo>
                  <a:cubicBezTo>
                    <a:pt x="82758" y="33103"/>
                    <a:pt x="84827" y="37241"/>
                    <a:pt x="86896" y="37241"/>
                  </a:cubicBezTo>
                  <a:cubicBezTo>
                    <a:pt x="101379" y="37241"/>
                    <a:pt x="101379" y="37241"/>
                    <a:pt x="101379" y="37241"/>
                  </a:cubicBezTo>
                  <a:cubicBezTo>
                    <a:pt x="103448" y="37241"/>
                    <a:pt x="105517" y="33103"/>
                    <a:pt x="105517" y="31034"/>
                  </a:cubicBezTo>
                  <a:lnTo>
                    <a:pt x="105517" y="186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45713" tIns="22850" rIns="45713" bIns="22850" anchor="t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</p:grpSp>
      <p:grpSp>
        <p:nvGrpSpPr>
          <p:cNvPr id="9" name="原创设计师QQ：598969553     _3"/>
          <p:cNvGrpSpPr/>
          <p:nvPr/>
        </p:nvGrpSpPr>
        <p:grpSpPr>
          <a:xfrm>
            <a:off x="5039582" y="4718602"/>
            <a:ext cx="472624" cy="472748"/>
            <a:chOff x="5039582" y="4791172"/>
            <a:chExt cx="472624" cy="472748"/>
          </a:xfrm>
        </p:grpSpPr>
        <p:sp>
          <p:nvSpPr>
            <p:cNvPr id="10" name="Shape 763"/>
            <p:cNvSpPr/>
            <p:nvPr/>
          </p:nvSpPr>
          <p:spPr>
            <a:xfrm>
              <a:off x="5039582" y="4791172"/>
              <a:ext cx="472624" cy="4727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lt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  <p:sp>
          <p:nvSpPr>
            <p:cNvPr id="11" name="Shape 773"/>
            <p:cNvSpPr/>
            <p:nvPr/>
          </p:nvSpPr>
          <p:spPr>
            <a:xfrm>
              <a:off x="5149280" y="4923030"/>
              <a:ext cx="261307" cy="2010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94000"/>
                  </a:moveTo>
                  <a:cubicBezTo>
                    <a:pt x="120000" y="96000"/>
                    <a:pt x="118461" y="96000"/>
                    <a:pt x="116923" y="96000"/>
                  </a:cubicBezTo>
                  <a:cubicBezTo>
                    <a:pt x="112307" y="96000"/>
                    <a:pt x="112307" y="96000"/>
                    <a:pt x="112307" y="96000"/>
                  </a:cubicBezTo>
                  <a:cubicBezTo>
                    <a:pt x="112307" y="106000"/>
                    <a:pt x="112307" y="106000"/>
                    <a:pt x="112307" y="106000"/>
                  </a:cubicBezTo>
                  <a:cubicBezTo>
                    <a:pt x="112307" y="114000"/>
                    <a:pt x="106153" y="120000"/>
                    <a:pt x="100000" y="120000"/>
                  </a:cubicBezTo>
                  <a:cubicBezTo>
                    <a:pt x="93846" y="120000"/>
                    <a:pt x="89230" y="114000"/>
                    <a:pt x="89230" y="106000"/>
                  </a:cubicBezTo>
                  <a:cubicBezTo>
                    <a:pt x="89230" y="96000"/>
                    <a:pt x="89230" y="96000"/>
                    <a:pt x="89230" y="96000"/>
                  </a:cubicBezTo>
                  <a:cubicBezTo>
                    <a:pt x="29230" y="96000"/>
                    <a:pt x="29230" y="96000"/>
                    <a:pt x="29230" y="96000"/>
                  </a:cubicBezTo>
                  <a:cubicBezTo>
                    <a:pt x="29230" y="106000"/>
                    <a:pt x="29230" y="106000"/>
                    <a:pt x="29230" y="106000"/>
                  </a:cubicBezTo>
                  <a:cubicBezTo>
                    <a:pt x="29230" y="114000"/>
                    <a:pt x="24615" y="120000"/>
                    <a:pt x="18461" y="120000"/>
                  </a:cubicBezTo>
                  <a:cubicBezTo>
                    <a:pt x="12307" y="120000"/>
                    <a:pt x="7692" y="114000"/>
                    <a:pt x="7692" y="106000"/>
                  </a:cubicBezTo>
                  <a:cubicBezTo>
                    <a:pt x="7692" y="96000"/>
                    <a:pt x="7692" y="96000"/>
                    <a:pt x="7692" y="96000"/>
                  </a:cubicBezTo>
                  <a:cubicBezTo>
                    <a:pt x="1538" y="96000"/>
                    <a:pt x="1538" y="96000"/>
                    <a:pt x="1538" y="96000"/>
                  </a:cubicBezTo>
                  <a:cubicBezTo>
                    <a:pt x="0" y="96000"/>
                    <a:pt x="0" y="96000"/>
                    <a:pt x="0" y="94000"/>
                  </a:cubicBezTo>
                  <a:cubicBezTo>
                    <a:pt x="0" y="64000"/>
                    <a:pt x="0" y="64000"/>
                    <a:pt x="0" y="64000"/>
                  </a:cubicBezTo>
                  <a:cubicBezTo>
                    <a:pt x="0" y="56000"/>
                    <a:pt x="6153" y="48000"/>
                    <a:pt x="12307" y="48000"/>
                  </a:cubicBezTo>
                  <a:cubicBezTo>
                    <a:pt x="13846" y="48000"/>
                    <a:pt x="13846" y="48000"/>
                    <a:pt x="13846" y="48000"/>
                  </a:cubicBezTo>
                  <a:cubicBezTo>
                    <a:pt x="20000" y="16000"/>
                    <a:pt x="20000" y="16000"/>
                    <a:pt x="20000" y="16000"/>
                  </a:cubicBezTo>
                  <a:cubicBezTo>
                    <a:pt x="21538" y="6000"/>
                    <a:pt x="29230" y="0"/>
                    <a:pt x="36923" y="0"/>
                  </a:cubicBezTo>
                  <a:cubicBezTo>
                    <a:pt x="81538" y="0"/>
                    <a:pt x="81538" y="0"/>
                    <a:pt x="81538" y="0"/>
                  </a:cubicBezTo>
                  <a:cubicBezTo>
                    <a:pt x="89230" y="0"/>
                    <a:pt x="96923" y="6000"/>
                    <a:pt x="98461" y="16000"/>
                  </a:cubicBezTo>
                  <a:cubicBezTo>
                    <a:pt x="104615" y="48000"/>
                    <a:pt x="104615" y="48000"/>
                    <a:pt x="104615" y="48000"/>
                  </a:cubicBezTo>
                  <a:cubicBezTo>
                    <a:pt x="106153" y="48000"/>
                    <a:pt x="106153" y="48000"/>
                    <a:pt x="106153" y="48000"/>
                  </a:cubicBezTo>
                  <a:cubicBezTo>
                    <a:pt x="113846" y="48000"/>
                    <a:pt x="120000" y="56000"/>
                    <a:pt x="120000" y="64000"/>
                  </a:cubicBezTo>
                  <a:lnTo>
                    <a:pt x="120000" y="94000"/>
                  </a:lnTo>
                  <a:close/>
                  <a:moveTo>
                    <a:pt x="18461" y="60000"/>
                  </a:moveTo>
                  <a:cubicBezTo>
                    <a:pt x="13846" y="60000"/>
                    <a:pt x="9230" y="66000"/>
                    <a:pt x="9230" y="72000"/>
                  </a:cubicBezTo>
                  <a:cubicBezTo>
                    <a:pt x="9230" y="78000"/>
                    <a:pt x="13846" y="84000"/>
                    <a:pt x="18461" y="84000"/>
                  </a:cubicBezTo>
                  <a:cubicBezTo>
                    <a:pt x="23076" y="84000"/>
                    <a:pt x="27692" y="78000"/>
                    <a:pt x="27692" y="72000"/>
                  </a:cubicBezTo>
                  <a:cubicBezTo>
                    <a:pt x="27692" y="66000"/>
                    <a:pt x="23076" y="60000"/>
                    <a:pt x="18461" y="60000"/>
                  </a:cubicBezTo>
                  <a:close/>
                  <a:moveTo>
                    <a:pt x="89230" y="48000"/>
                  </a:moveTo>
                  <a:cubicBezTo>
                    <a:pt x="84615" y="20000"/>
                    <a:pt x="84615" y="20000"/>
                    <a:pt x="84615" y="20000"/>
                  </a:cubicBezTo>
                  <a:cubicBezTo>
                    <a:pt x="83076" y="20000"/>
                    <a:pt x="83076" y="18000"/>
                    <a:pt x="81538" y="18000"/>
                  </a:cubicBezTo>
                  <a:cubicBezTo>
                    <a:pt x="36923" y="18000"/>
                    <a:pt x="36923" y="18000"/>
                    <a:pt x="36923" y="18000"/>
                  </a:cubicBezTo>
                  <a:cubicBezTo>
                    <a:pt x="36923" y="18000"/>
                    <a:pt x="35384" y="20000"/>
                    <a:pt x="35384" y="20000"/>
                  </a:cubicBezTo>
                  <a:cubicBezTo>
                    <a:pt x="29230" y="48000"/>
                    <a:pt x="29230" y="48000"/>
                    <a:pt x="29230" y="48000"/>
                  </a:cubicBezTo>
                  <a:lnTo>
                    <a:pt x="89230" y="48000"/>
                  </a:lnTo>
                  <a:close/>
                  <a:moveTo>
                    <a:pt x="100000" y="60000"/>
                  </a:moveTo>
                  <a:cubicBezTo>
                    <a:pt x="95384" y="60000"/>
                    <a:pt x="90769" y="66000"/>
                    <a:pt x="90769" y="72000"/>
                  </a:cubicBezTo>
                  <a:cubicBezTo>
                    <a:pt x="90769" y="78000"/>
                    <a:pt x="95384" y="84000"/>
                    <a:pt x="100000" y="84000"/>
                  </a:cubicBezTo>
                  <a:cubicBezTo>
                    <a:pt x="106153" y="84000"/>
                    <a:pt x="109230" y="78000"/>
                    <a:pt x="109230" y="72000"/>
                  </a:cubicBezTo>
                  <a:cubicBezTo>
                    <a:pt x="109230" y="66000"/>
                    <a:pt x="106153" y="60000"/>
                    <a:pt x="100000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45713" tIns="22850" rIns="45713" bIns="22850" anchor="t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</p:grpSp>
      <p:grpSp>
        <p:nvGrpSpPr>
          <p:cNvPr id="12" name="原创设计师QQ：598969553     _4"/>
          <p:cNvGrpSpPr/>
          <p:nvPr/>
        </p:nvGrpSpPr>
        <p:grpSpPr>
          <a:xfrm>
            <a:off x="8327312" y="3347900"/>
            <a:ext cx="472624" cy="472748"/>
            <a:chOff x="8327312" y="3420470"/>
            <a:chExt cx="472624" cy="472748"/>
          </a:xfrm>
        </p:grpSpPr>
        <p:sp>
          <p:nvSpPr>
            <p:cNvPr id="13" name="Shape 767"/>
            <p:cNvSpPr/>
            <p:nvPr/>
          </p:nvSpPr>
          <p:spPr>
            <a:xfrm>
              <a:off x="8327312" y="3420470"/>
              <a:ext cx="472624" cy="47274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lt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  <p:sp>
          <p:nvSpPr>
            <p:cNvPr id="14" name="Shape 774"/>
            <p:cNvSpPr/>
            <p:nvPr/>
          </p:nvSpPr>
          <p:spPr>
            <a:xfrm>
              <a:off x="8423787" y="3513821"/>
              <a:ext cx="275022" cy="27512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60000"/>
                  </a:moveTo>
                  <a:cubicBezTo>
                    <a:pt x="120000" y="91764"/>
                    <a:pt x="93529" y="120000"/>
                    <a:pt x="60000" y="120000"/>
                  </a:cubicBezTo>
                  <a:cubicBezTo>
                    <a:pt x="26470" y="120000"/>
                    <a:pt x="0" y="91764"/>
                    <a:pt x="0" y="60000"/>
                  </a:cubicBezTo>
                  <a:cubicBezTo>
                    <a:pt x="0" y="26470"/>
                    <a:pt x="26470" y="0"/>
                    <a:pt x="60000" y="0"/>
                  </a:cubicBezTo>
                  <a:cubicBezTo>
                    <a:pt x="93529" y="0"/>
                    <a:pt x="120000" y="26470"/>
                    <a:pt x="120000" y="60000"/>
                  </a:cubicBezTo>
                  <a:close/>
                  <a:moveTo>
                    <a:pt x="26470" y="70588"/>
                  </a:moveTo>
                  <a:cubicBezTo>
                    <a:pt x="26470" y="67058"/>
                    <a:pt x="24705" y="63529"/>
                    <a:pt x="24705" y="60000"/>
                  </a:cubicBezTo>
                  <a:cubicBezTo>
                    <a:pt x="24705" y="54705"/>
                    <a:pt x="26470" y="51176"/>
                    <a:pt x="26470" y="47647"/>
                  </a:cubicBezTo>
                  <a:cubicBezTo>
                    <a:pt x="14117" y="35294"/>
                    <a:pt x="14117" y="35294"/>
                    <a:pt x="14117" y="35294"/>
                  </a:cubicBezTo>
                  <a:cubicBezTo>
                    <a:pt x="10588" y="42352"/>
                    <a:pt x="8823" y="51176"/>
                    <a:pt x="8823" y="60000"/>
                  </a:cubicBezTo>
                  <a:cubicBezTo>
                    <a:pt x="8823" y="68823"/>
                    <a:pt x="10588" y="75882"/>
                    <a:pt x="14117" y="82941"/>
                  </a:cubicBezTo>
                  <a:lnTo>
                    <a:pt x="26470" y="70588"/>
                  </a:lnTo>
                  <a:close/>
                  <a:moveTo>
                    <a:pt x="84705" y="60000"/>
                  </a:moveTo>
                  <a:cubicBezTo>
                    <a:pt x="84705" y="45882"/>
                    <a:pt x="74117" y="33529"/>
                    <a:pt x="60000" y="33529"/>
                  </a:cubicBezTo>
                  <a:cubicBezTo>
                    <a:pt x="45882" y="33529"/>
                    <a:pt x="33529" y="45882"/>
                    <a:pt x="33529" y="60000"/>
                  </a:cubicBezTo>
                  <a:cubicBezTo>
                    <a:pt x="33529" y="74117"/>
                    <a:pt x="45882" y="84705"/>
                    <a:pt x="60000" y="84705"/>
                  </a:cubicBezTo>
                  <a:cubicBezTo>
                    <a:pt x="74117" y="84705"/>
                    <a:pt x="84705" y="74117"/>
                    <a:pt x="84705" y="60000"/>
                  </a:cubicBezTo>
                  <a:close/>
                  <a:moveTo>
                    <a:pt x="35294" y="14117"/>
                  </a:moveTo>
                  <a:cubicBezTo>
                    <a:pt x="47647" y="26470"/>
                    <a:pt x="47647" y="26470"/>
                    <a:pt x="47647" y="26470"/>
                  </a:cubicBezTo>
                  <a:cubicBezTo>
                    <a:pt x="51176" y="26470"/>
                    <a:pt x="56470" y="24705"/>
                    <a:pt x="60000" y="24705"/>
                  </a:cubicBezTo>
                  <a:cubicBezTo>
                    <a:pt x="63529" y="24705"/>
                    <a:pt x="67058" y="26470"/>
                    <a:pt x="70588" y="26470"/>
                  </a:cubicBezTo>
                  <a:cubicBezTo>
                    <a:pt x="82941" y="14117"/>
                    <a:pt x="82941" y="14117"/>
                    <a:pt x="82941" y="14117"/>
                  </a:cubicBezTo>
                  <a:cubicBezTo>
                    <a:pt x="75882" y="10588"/>
                    <a:pt x="68823" y="8823"/>
                    <a:pt x="60000" y="8823"/>
                  </a:cubicBezTo>
                  <a:cubicBezTo>
                    <a:pt x="51176" y="8823"/>
                    <a:pt x="42352" y="10588"/>
                    <a:pt x="35294" y="14117"/>
                  </a:cubicBezTo>
                  <a:close/>
                  <a:moveTo>
                    <a:pt x="82941" y="104117"/>
                  </a:moveTo>
                  <a:cubicBezTo>
                    <a:pt x="70588" y="91764"/>
                    <a:pt x="70588" y="91764"/>
                    <a:pt x="70588" y="91764"/>
                  </a:cubicBezTo>
                  <a:cubicBezTo>
                    <a:pt x="67058" y="93529"/>
                    <a:pt x="63529" y="93529"/>
                    <a:pt x="60000" y="93529"/>
                  </a:cubicBezTo>
                  <a:cubicBezTo>
                    <a:pt x="56470" y="93529"/>
                    <a:pt x="51176" y="93529"/>
                    <a:pt x="47647" y="91764"/>
                  </a:cubicBezTo>
                  <a:cubicBezTo>
                    <a:pt x="35294" y="104117"/>
                    <a:pt x="35294" y="104117"/>
                    <a:pt x="35294" y="104117"/>
                  </a:cubicBezTo>
                  <a:cubicBezTo>
                    <a:pt x="42352" y="109411"/>
                    <a:pt x="51176" y="111176"/>
                    <a:pt x="60000" y="111176"/>
                  </a:cubicBezTo>
                  <a:cubicBezTo>
                    <a:pt x="68823" y="111176"/>
                    <a:pt x="75882" y="109411"/>
                    <a:pt x="82941" y="104117"/>
                  </a:cubicBezTo>
                  <a:close/>
                  <a:moveTo>
                    <a:pt x="105882" y="82941"/>
                  </a:moveTo>
                  <a:cubicBezTo>
                    <a:pt x="109411" y="75882"/>
                    <a:pt x="111176" y="68823"/>
                    <a:pt x="111176" y="60000"/>
                  </a:cubicBezTo>
                  <a:cubicBezTo>
                    <a:pt x="111176" y="51176"/>
                    <a:pt x="109411" y="42352"/>
                    <a:pt x="105882" y="35294"/>
                  </a:cubicBezTo>
                  <a:cubicBezTo>
                    <a:pt x="91764" y="47647"/>
                    <a:pt x="91764" y="47647"/>
                    <a:pt x="91764" y="47647"/>
                  </a:cubicBezTo>
                  <a:cubicBezTo>
                    <a:pt x="93529" y="51176"/>
                    <a:pt x="93529" y="56470"/>
                    <a:pt x="93529" y="60000"/>
                  </a:cubicBezTo>
                  <a:cubicBezTo>
                    <a:pt x="93529" y="63529"/>
                    <a:pt x="93529" y="67058"/>
                    <a:pt x="91764" y="70588"/>
                  </a:cubicBezTo>
                  <a:lnTo>
                    <a:pt x="105882" y="829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45713" tIns="22850" rIns="45713" bIns="22850" anchor="t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</p:grpSp>
      <p:grpSp>
        <p:nvGrpSpPr>
          <p:cNvPr id="15" name="原创设计师QQ：598969553     _5"/>
          <p:cNvGrpSpPr/>
          <p:nvPr/>
        </p:nvGrpSpPr>
        <p:grpSpPr>
          <a:xfrm>
            <a:off x="8327312" y="4760278"/>
            <a:ext cx="472624" cy="472748"/>
            <a:chOff x="8327312" y="4832848"/>
            <a:chExt cx="472624" cy="472748"/>
          </a:xfrm>
        </p:grpSpPr>
        <p:sp>
          <p:nvSpPr>
            <p:cNvPr id="16" name="Shape 771"/>
            <p:cNvSpPr/>
            <p:nvPr/>
          </p:nvSpPr>
          <p:spPr>
            <a:xfrm>
              <a:off x="8327312" y="4832848"/>
              <a:ext cx="472624" cy="4727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lt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  <p:sp>
          <p:nvSpPr>
            <p:cNvPr id="17" name="Shape 775"/>
            <p:cNvSpPr/>
            <p:nvPr/>
          </p:nvSpPr>
          <p:spPr>
            <a:xfrm>
              <a:off x="8445035" y="4928895"/>
              <a:ext cx="235733" cy="23582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9310" y="53793"/>
                  </a:moveTo>
                  <a:cubicBezTo>
                    <a:pt x="33103" y="120000"/>
                    <a:pt x="33103" y="120000"/>
                    <a:pt x="33103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86896"/>
                    <a:pt x="0" y="86896"/>
                    <a:pt x="0" y="86896"/>
                  </a:cubicBezTo>
                  <a:cubicBezTo>
                    <a:pt x="66206" y="20689"/>
                    <a:pt x="66206" y="20689"/>
                    <a:pt x="66206" y="20689"/>
                  </a:cubicBezTo>
                  <a:lnTo>
                    <a:pt x="99310" y="53793"/>
                  </a:lnTo>
                  <a:close/>
                  <a:moveTo>
                    <a:pt x="37241" y="103448"/>
                  </a:moveTo>
                  <a:cubicBezTo>
                    <a:pt x="18620" y="84827"/>
                    <a:pt x="18620" y="84827"/>
                    <a:pt x="18620" y="84827"/>
                  </a:cubicBezTo>
                  <a:cubicBezTo>
                    <a:pt x="10344" y="91034"/>
                    <a:pt x="10344" y="91034"/>
                    <a:pt x="10344" y="91034"/>
                  </a:cubicBezTo>
                  <a:cubicBezTo>
                    <a:pt x="10344" y="99310"/>
                    <a:pt x="10344" y="99310"/>
                    <a:pt x="10344" y="99310"/>
                  </a:cubicBezTo>
                  <a:cubicBezTo>
                    <a:pt x="20689" y="99310"/>
                    <a:pt x="20689" y="99310"/>
                    <a:pt x="20689" y="99310"/>
                  </a:cubicBezTo>
                  <a:cubicBezTo>
                    <a:pt x="20689" y="109655"/>
                    <a:pt x="20689" y="109655"/>
                    <a:pt x="20689" y="109655"/>
                  </a:cubicBezTo>
                  <a:cubicBezTo>
                    <a:pt x="28965" y="109655"/>
                    <a:pt x="28965" y="109655"/>
                    <a:pt x="28965" y="109655"/>
                  </a:cubicBezTo>
                  <a:lnTo>
                    <a:pt x="37241" y="103448"/>
                  </a:lnTo>
                  <a:close/>
                  <a:moveTo>
                    <a:pt x="68275" y="35172"/>
                  </a:moveTo>
                  <a:cubicBezTo>
                    <a:pt x="68275" y="35172"/>
                    <a:pt x="68275" y="35172"/>
                    <a:pt x="68275" y="35172"/>
                  </a:cubicBezTo>
                  <a:cubicBezTo>
                    <a:pt x="24827" y="78620"/>
                    <a:pt x="24827" y="78620"/>
                    <a:pt x="24827" y="78620"/>
                  </a:cubicBezTo>
                  <a:cubicBezTo>
                    <a:pt x="24827" y="78620"/>
                    <a:pt x="24827" y="78620"/>
                    <a:pt x="24827" y="78620"/>
                  </a:cubicBezTo>
                  <a:cubicBezTo>
                    <a:pt x="24827" y="80689"/>
                    <a:pt x="24827" y="80689"/>
                    <a:pt x="26896" y="80689"/>
                  </a:cubicBezTo>
                  <a:cubicBezTo>
                    <a:pt x="26896" y="80689"/>
                    <a:pt x="26896" y="80689"/>
                    <a:pt x="26896" y="80689"/>
                  </a:cubicBezTo>
                  <a:cubicBezTo>
                    <a:pt x="70344" y="37241"/>
                    <a:pt x="70344" y="37241"/>
                    <a:pt x="70344" y="37241"/>
                  </a:cubicBezTo>
                  <a:cubicBezTo>
                    <a:pt x="70344" y="37241"/>
                    <a:pt x="70344" y="37241"/>
                    <a:pt x="70344" y="37241"/>
                  </a:cubicBezTo>
                  <a:cubicBezTo>
                    <a:pt x="70344" y="35172"/>
                    <a:pt x="70344" y="35172"/>
                    <a:pt x="68275" y="35172"/>
                  </a:cubicBezTo>
                  <a:close/>
                  <a:moveTo>
                    <a:pt x="117931" y="37241"/>
                  </a:moveTo>
                  <a:cubicBezTo>
                    <a:pt x="103448" y="49655"/>
                    <a:pt x="103448" y="49655"/>
                    <a:pt x="103448" y="49655"/>
                  </a:cubicBezTo>
                  <a:cubicBezTo>
                    <a:pt x="70344" y="16551"/>
                    <a:pt x="70344" y="16551"/>
                    <a:pt x="70344" y="16551"/>
                  </a:cubicBezTo>
                  <a:cubicBezTo>
                    <a:pt x="84827" y="4137"/>
                    <a:pt x="84827" y="4137"/>
                    <a:pt x="84827" y="4137"/>
                  </a:cubicBezTo>
                  <a:cubicBezTo>
                    <a:pt x="86896" y="2068"/>
                    <a:pt x="88965" y="0"/>
                    <a:pt x="91034" y="0"/>
                  </a:cubicBezTo>
                  <a:cubicBezTo>
                    <a:pt x="93103" y="0"/>
                    <a:pt x="97241" y="2068"/>
                    <a:pt x="99310" y="4137"/>
                  </a:cubicBezTo>
                  <a:cubicBezTo>
                    <a:pt x="117931" y="22758"/>
                    <a:pt x="117931" y="22758"/>
                    <a:pt x="117931" y="22758"/>
                  </a:cubicBezTo>
                  <a:cubicBezTo>
                    <a:pt x="117931" y="24827"/>
                    <a:pt x="120000" y="26896"/>
                    <a:pt x="120000" y="28965"/>
                  </a:cubicBezTo>
                  <a:cubicBezTo>
                    <a:pt x="120000" y="31034"/>
                    <a:pt x="117931" y="35172"/>
                    <a:pt x="117931" y="372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t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Lato"/>
                <a:sym typeface="Lato"/>
              </a:endParaRPr>
            </a:p>
          </p:txBody>
        </p:sp>
      </p:grpSp>
      <p:grpSp>
        <p:nvGrpSpPr>
          <p:cNvPr id="18" name="原创设计师QQ：598969553     _6"/>
          <p:cNvGrpSpPr/>
          <p:nvPr/>
        </p:nvGrpSpPr>
        <p:grpSpPr>
          <a:xfrm>
            <a:off x="2374021" y="2765879"/>
            <a:ext cx="973383" cy="973116"/>
            <a:chOff x="14612204" y="5681417"/>
            <a:chExt cx="2077516" cy="2076134"/>
          </a:xfrm>
        </p:grpSpPr>
        <p:sp>
          <p:nvSpPr>
            <p:cNvPr id="19" name="Shape 788"/>
            <p:cNvSpPr/>
            <p:nvPr/>
          </p:nvSpPr>
          <p:spPr>
            <a:xfrm>
              <a:off x="14612204" y="5681417"/>
              <a:ext cx="2077516" cy="207613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72" y="60082"/>
                  </a:moveTo>
                  <a:lnTo>
                    <a:pt x="119972" y="60082"/>
                  </a:lnTo>
                  <a:cubicBezTo>
                    <a:pt x="119972" y="93143"/>
                    <a:pt x="93115" y="119972"/>
                    <a:pt x="59889" y="119972"/>
                  </a:cubicBezTo>
                  <a:cubicBezTo>
                    <a:pt x="26856" y="119972"/>
                    <a:pt x="0" y="93143"/>
                    <a:pt x="0" y="60082"/>
                  </a:cubicBezTo>
                  <a:cubicBezTo>
                    <a:pt x="0" y="26856"/>
                    <a:pt x="26856" y="0"/>
                    <a:pt x="59889" y="0"/>
                  </a:cubicBezTo>
                  <a:cubicBezTo>
                    <a:pt x="93115" y="0"/>
                    <a:pt x="119972" y="26856"/>
                    <a:pt x="119972" y="6008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20" name="Shape 789"/>
            <p:cNvSpPr/>
            <p:nvPr/>
          </p:nvSpPr>
          <p:spPr>
            <a:xfrm>
              <a:off x="15111568" y="5990942"/>
              <a:ext cx="1064041" cy="143602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6" y="41128"/>
                  </a:moveTo>
                  <a:lnTo>
                    <a:pt x="119946" y="41128"/>
                  </a:lnTo>
                  <a:cubicBezTo>
                    <a:pt x="119946" y="7883"/>
                    <a:pt x="83672" y="0"/>
                    <a:pt x="58360" y="1831"/>
                  </a:cubicBezTo>
                  <a:cubicBezTo>
                    <a:pt x="33103" y="3662"/>
                    <a:pt x="11070" y="13417"/>
                    <a:pt x="11070" y="30019"/>
                  </a:cubicBezTo>
                  <a:cubicBezTo>
                    <a:pt x="11070" y="46383"/>
                    <a:pt x="9619" y="51917"/>
                    <a:pt x="9619" y="51917"/>
                  </a:cubicBezTo>
                  <a:cubicBezTo>
                    <a:pt x="14240" y="56655"/>
                    <a:pt x="14240" y="56655"/>
                    <a:pt x="14240" y="56655"/>
                  </a:cubicBezTo>
                  <a:cubicBezTo>
                    <a:pt x="14240" y="56655"/>
                    <a:pt x="0" y="74054"/>
                    <a:pt x="1450" y="76443"/>
                  </a:cubicBezTo>
                  <a:cubicBezTo>
                    <a:pt x="2525" y="78832"/>
                    <a:pt x="14240" y="80384"/>
                    <a:pt x="14240" y="80384"/>
                  </a:cubicBezTo>
                  <a:cubicBezTo>
                    <a:pt x="14240" y="80384"/>
                    <a:pt x="15315" y="81459"/>
                    <a:pt x="14240" y="92806"/>
                  </a:cubicBezTo>
                  <a:cubicBezTo>
                    <a:pt x="13166" y="105428"/>
                    <a:pt x="25633" y="105985"/>
                    <a:pt x="34876" y="104910"/>
                  </a:cubicBezTo>
                  <a:cubicBezTo>
                    <a:pt x="39175" y="104392"/>
                    <a:pt x="42346" y="103875"/>
                    <a:pt x="45570" y="103357"/>
                  </a:cubicBezTo>
                  <a:cubicBezTo>
                    <a:pt x="48042" y="119960"/>
                    <a:pt x="48042" y="119960"/>
                    <a:pt x="48042" y="119960"/>
                  </a:cubicBezTo>
                  <a:cubicBezTo>
                    <a:pt x="110703" y="119960"/>
                    <a:pt x="110703" y="119960"/>
                    <a:pt x="110703" y="119960"/>
                  </a:cubicBezTo>
                  <a:cubicBezTo>
                    <a:pt x="101459" y="84605"/>
                    <a:pt x="101459" y="84605"/>
                    <a:pt x="101459" y="84605"/>
                  </a:cubicBezTo>
                  <a:cubicBezTo>
                    <a:pt x="105382" y="73258"/>
                    <a:pt x="119946" y="66410"/>
                    <a:pt x="119946" y="41128"/>
                  </a:cubicBezTo>
                  <a:close/>
                  <a:moveTo>
                    <a:pt x="50568" y="55102"/>
                  </a:moveTo>
                  <a:lnTo>
                    <a:pt x="50568" y="55102"/>
                  </a:lnTo>
                  <a:cubicBezTo>
                    <a:pt x="71903" y="36350"/>
                    <a:pt x="71903" y="36350"/>
                    <a:pt x="71903" y="36350"/>
                  </a:cubicBezTo>
                  <a:cubicBezTo>
                    <a:pt x="27084" y="36350"/>
                    <a:pt x="27084" y="36350"/>
                    <a:pt x="27084" y="36350"/>
                  </a:cubicBezTo>
                  <a:cubicBezTo>
                    <a:pt x="77975" y="12103"/>
                    <a:pt x="77975" y="12103"/>
                    <a:pt x="77975" y="12103"/>
                  </a:cubicBezTo>
                  <a:cubicBezTo>
                    <a:pt x="57339" y="29781"/>
                    <a:pt x="57339" y="29781"/>
                    <a:pt x="57339" y="29781"/>
                  </a:cubicBezTo>
                  <a:cubicBezTo>
                    <a:pt x="101083" y="29781"/>
                    <a:pt x="101083" y="29781"/>
                    <a:pt x="101083" y="29781"/>
                  </a:cubicBezTo>
                  <a:lnTo>
                    <a:pt x="50568" y="55102"/>
                  </a:lnTo>
                  <a:close/>
                  <a:moveTo>
                    <a:pt x="50568" y="55102"/>
                  </a:moveTo>
                  <a:lnTo>
                    <a:pt x="50568" y="5510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sp>
        <p:nvSpPr>
          <p:cNvPr id="21" name="原创设计师QQ：598969553     _7"/>
          <p:cNvSpPr/>
          <p:nvPr/>
        </p:nvSpPr>
        <p:spPr>
          <a:xfrm>
            <a:off x="1243323" y="1629919"/>
            <a:ext cx="771993" cy="76980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965" y="60000"/>
                </a:moveTo>
                <a:lnTo>
                  <a:pt x="119965" y="60000"/>
                </a:lnTo>
                <a:cubicBezTo>
                  <a:pt x="119965" y="93205"/>
                  <a:pt x="93024" y="119965"/>
                  <a:pt x="59860" y="119965"/>
                </a:cubicBezTo>
                <a:cubicBezTo>
                  <a:pt x="26940" y="119965"/>
                  <a:pt x="0" y="93205"/>
                  <a:pt x="0" y="60000"/>
                </a:cubicBezTo>
                <a:cubicBezTo>
                  <a:pt x="0" y="26759"/>
                  <a:pt x="26940" y="0"/>
                  <a:pt x="59860" y="0"/>
                </a:cubicBezTo>
                <a:cubicBezTo>
                  <a:pt x="93024" y="0"/>
                  <a:pt x="119965" y="26759"/>
                  <a:pt x="119965" y="6000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45713" tIns="22850" rIns="45713" bIns="22850" anchor="ctr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22" name="原创设计师QQ：598969553     _8"/>
          <p:cNvSpPr/>
          <p:nvPr/>
        </p:nvSpPr>
        <p:spPr>
          <a:xfrm>
            <a:off x="1625370" y="1994097"/>
            <a:ext cx="231992" cy="2546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5461" y="50842"/>
                </a:moveTo>
                <a:lnTo>
                  <a:pt x="105461" y="50842"/>
                </a:lnTo>
                <a:cubicBezTo>
                  <a:pt x="67269" y="14631"/>
                  <a:pt x="67269" y="14631"/>
                  <a:pt x="67269" y="14631"/>
                </a:cubicBezTo>
                <a:cubicBezTo>
                  <a:pt x="51923" y="631"/>
                  <a:pt x="27461" y="0"/>
                  <a:pt x="12230" y="13263"/>
                </a:cubicBezTo>
                <a:cubicBezTo>
                  <a:pt x="692" y="23684"/>
                  <a:pt x="692" y="23684"/>
                  <a:pt x="692" y="23684"/>
                </a:cubicBezTo>
                <a:cubicBezTo>
                  <a:pt x="692" y="23684"/>
                  <a:pt x="692" y="23684"/>
                  <a:pt x="0" y="23684"/>
                </a:cubicBezTo>
                <a:cubicBezTo>
                  <a:pt x="16846" y="39684"/>
                  <a:pt x="16846" y="39684"/>
                  <a:pt x="16846" y="39684"/>
                </a:cubicBezTo>
                <a:cubicBezTo>
                  <a:pt x="16846" y="39684"/>
                  <a:pt x="16846" y="39684"/>
                  <a:pt x="17538" y="39684"/>
                </a:cubicBezTo>
                <a:cubicBezTo>
                  <a:pt x="29076" y="29263"/>
                  <a:pt x="29076" y="29263"/>
                  <a:pt x="29076" y="29263"/>
                </a:cubicBezTo>
                <a:cubicBezTo>
                  <a:pt x="35192" y="24421"/>
                  <a:pt x="44307" y="24421"/>
                  <a:pt x="49615" y="29999"/>
                </a:cubicBezTo>
                <a:cubicBezTo>
                  <a:pt x="87807" y="66210"/>
                  <a:pt x="87807" y="66210"/>
                  <a:pt x="87807" y="66210"/>
                </a:cubicBezTo>
                <a:cubicBezTo>
                  <a:pt x="93230" y="71052"/>
                  <a:pt x="93230" y="79473"/>
                  <a:pt x="87807" y="85052"/>
                </a:cubicBezTo>
                <a:cubicBezTo>
                  <a:pt x="81000" y="90631"/>
                  <a:pt x="81000" y="90631"/>
                  <a:pt x="81000" y="90631"/>
                </a:cubicBezTo>
                <a:cubicBezTo>
                  <a:pt x="75576" y="95473"/>
                  <a:pt x="65653" y="95473"/>
                  <a:pt x="60346" y="89894"/>
                </a:cubicBezTo>
                <a:cubicBezTo>
                  <a:pt x="43500" y="73894"/>
                  <a:pt x="43500" y="73894"/>
                  <a:pt x="43500" y="73894"/>
                </a:cubicBezTo>
                <a:cubicBezTo>
                  <a:pt x="35192" y="78000"/>
                  <a:pt x="25961" y="80105"/>
                  <a:pt x="16846" y="80105"/>
                </a:cubicBezTo>
                <a:cubicBezTo>
                  <a:pt x="42807" y="105263"/>
                  <a:pt x="42807" y="105263"/>
                  <a:pt x="42807" y="105263"/>
                </a:cubicBezTo>
                <a:cubicBezTo>
                  <a:pt x="58038" y="119157"/>
                  <a:pt x="82500" y="119894"/>
                  <a:pt x="97730" y="105894"/>
                </a:cubicBezTo>
                <a:cubicBezTo>
                  <a:pt x="103846" y="100315"/>
                  <a:pt x="103846" y="100315"/>
                  <a:pt x="103846" y="100315"/>
                </a:cubicBezTo>
                <a:cubicBezTo>
                  <a:pt x="119192" y="87052"/>
                  <a:pt x="119884" y="64842"/>
                  <a:pt x="105461" y="50842"/>
                </a:cubicBezTo>
                <a:close/>
                <a:moveTo>
                  <a:pt x="105461" y="50842"/>
                </a:moveTo>
                <a:lnTo>
                  <a:pt x="105461" y="5084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lIns="45713" tIns="22850" rIns="45713" bIns="22850" anchor="ctr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23" name="原创设计师QQ：598969553     _9"/>
          <p:cNvSpPr/>
          <p:nvPr/>
        </p:nvSpPr>
        <p:spPr>
          <a:xfrm>
            <a:off x="1400288" y="1778946"/>
            <a:ext cx="251737" cy="23587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29600" y="38150"/>
                </a:moveTo>
                <a:lnTo>
                  <a:pt x="29600" y="38150"/>
                </a:lnTo>
                <a:cubicBezTo>
                  <a:pt x="35989" y="31471"/>
                  <a:pt x="35989" y="31471"/>
                  <a:pt x="35989" y="31471"/>
                </a:cubicBezTo>
                <a:cubicBezTo>
                  <a:pt x="40887" y="26150"/>
                  <a:pt x="50044" y="26150"/>
                  <a:pt x="55048" y="32150"/>
                </a:cubicBezTo>
                <a:cubicBezTo>
                  <a:pt x="90292" y="71207"/>
                  <a:pt x="90292" y="71207"/>
                  <a:pt x="90292" y="71207"/>
                </a:cubicBezTo>
                <a:cubicBezTo>
                  <a:pt x="95190" y="77207"/>
                  <a:pt x="95190" y="86150"/>
                  <a:pt x="90292" y="91358"/>
                </a:cubicBezTo>
                <a:cubicBezTo>
                  <a:pt x="79006" y="102679"/>
                  <a:pt x="79006" y="102679"/>
                  <a:pt x="79006" y="102679"/>
                </a:cubicBezTo>
                <a:lnTo>
                  <a:pt x="79006" y="102679"/>
                </a:lnTo>
                <a:cubicBezTo>
                  <a:pt x="94551" y="119886"/>
                  <a:pt x="94551" y="119886"/>
                  <a:pt x="94551" y="119886"/>
                </a:cubicBezTo>
                <a:cubicBezTo>
                  <a:pt x="94551" y="119886"/>
                  <a:pt x="94551" y="119886"/>
                  <a:pt x="94551" y="119207"/>
                </a:cubicBezTo>
                <a:cubicBezTo>
                  <a:pt x="105093" y="108679"/>
                  <a:pt x="105093" y="108679"/>
                  <a:pt x="105093" y="108679"/>
                </a:cubicBezTo>
                <a:cubicBezTo>
                  <a:pt x="119148" y="93622"/>
                  <a:pt x="119893" y="69622"/>
                  <a:pt x="106477" y="54679"/>
                </a:cubicBezTo>
                <a:cubicBezTo>
                  <a:pt x="71233" y="15735"/>
                  <a:pt x="71233" y="15735"/>
                  <a:pt x="71233" y="15735"/>
                </a:cubicBezTo>
                <a:cubicBezTo>
                  <a:pt x="57178" y="679"/>
                  <a:pt x="34605" y="0"/>
                  <a:pt x="20443" y="14943"/>
                </a:cubicBezTo>
                <a:cubicBezTo>
                  <a:pt x="14800" y="20943"/>
                  <a:pt x="14800" y="20943"/>
                  <a:pt x="14800" y="20943"/>
                </a:cubicBezTo>
                <a:cubicBezTo>
                  <a:pt x="745" y="35207"/>
                  <a:pt x="0" y="59207"/>
                  <a:pt x="13416" y="74150"/>
                </a:cubicBezTo>
                <a:cubicBezTo>
                  <a:pt x="38118" y="101886"/>
                  <a:pt x="38118" y="101886"/>
                  <a:pt x="38118" y="101886"/>
                </a:cubicBezTo>
                <a:cubicBezTo>
                  <a:pt x="38118" y="92150"/>
                  <a:pt x="40887" y="83207"/>
                  <a:pt x="45146" y="75622"/>
                </a:cubicBezTo>
                <a:cubicBezTo>
                  <a:pt x="29600" y="58415"/>
                  <a:pt x="29600" y="58415"/>
                  <a:pt x="29600" y="58415"/>
                </a:cubicBezTo>
                <a:cubicBezTo>
                  <a:pt x="24702" y="52415"/>
                  <a:pt x="24702" y="43471"/>
                  <a:pt x="29600" y="38150"/>
                </a:cubicBezTo>
                <a:close/>
                <a:moveTo>
                  <a:pt x="29600" y="38150"/>
                </a:moveTo>
                <a:lnTo>
                  <a:pt x="29600" y="3815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lIns="45713" tIns="22850" rIns="45713" bIns="22850" anchor="ctr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24" name="原创设计师QQ：598969553     _10"/>
          <p:cNvSpPr/>
          <p:nvPr/>
        </p:nvSpPr>
        <p:spPr>
          <a:xfrm>
            <a:off x="1495060" y="1908234"/>
            <a:ext cx="231992" cy="2388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884" y="94054"/>
                </a:moveTo>
                <a:lnTo>
                  <a:pt x="119884" y="94054"/>
                </a:lnTo>
                <a:cubicBezTo>
                  <a:pt x="103054" y="77726"/>
                  <a:pt x="103054" y="77726"/>
                  <a:pt x="103054" y="77726"/>
                </a:cubicBezTo>
                <a:cubicBezTo>
                  <a:pt x="90835" y="88797"/>
                  <a:pt x="90835" y="88797"/>
                  <a:pt x="90835" y="88797"/>
                </a:cubicBezTo>
                <a:cubicBezTo>
                  <a:pt x="85533" y="94054"/>
                  <a:pt x="76311" y="94054"/>
                  <a:pt x="70201" y="88126"/>
                </a:cubicBezTo>
                <a:cubicBezTo>
                  <a:pt x="32046" y="49543"/>
                  <a:pt x="32046" y="49543"/>
                  <a:pt x="32046" y="49543"/>
                </a:cubicBezTo>
                <a:cubicBezTo>
                  <a:pt x="26743" y="44398"/>
                  <a:pt x="26743" y="35563"/>
                  <a:pt x="32853" y="29636"/>
                </a:cubicBezTo>
                <a:cubicBezTo>
                  <a:pt x="46570" y="16999"/>
                  <a:pt x="46570" y="16999"/>
                  <a:pt x="46570" y="16999"/>
                </a:cubicBezTo>
                <a:cubicBezTo>
                  <a:pt x="29740" y="0"/>
                  <a:pt x="29740" y="0"/>
                  <a:pt x="29740" y="0"/>
                </a:cubicBezTo>
                <a:cubicBezTo>
                  <a:pt x="16023" y="13308"/>
                  <a:pt x="16023" y="13308"/>
                  <a:pt x="16023" y="13308"/>
                </a:cubicBezTo>
                <a:cubicBezTo>
                  <a:pt x="806" y="27399"/>
                  <a:pt x="0" y="51109"/>
                  <a:pt x="14524" y="65871"/>
                </a:cubicBezTo>
                <a:cubicBezTo>
                  <a:pt x="53487" y="104342"/>
                  <a:pt x="53487" y="104342"/>
                  <a:pt x="53487" y="104342"/>
                </a:cubicBezTo>
                <a:cubicBezTo>
                  <a:pt x="67896" y="119217"/>
                  <a:pt x="92334" y="119888"/>
                  <a:pt x="107665" y="105908"/>
                </a:cubicBezTo>
                <a:lnTo>
                  <a:pt x="119884" y="94054"/>
                </a:lnTo>
                <a:close/>
                <a:moveTo>
                  <a:pt x="119884" y="94054"/>
                </a:moveTo>
                <a:lnTo>
                  <a:pt x="119884" y="9405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lIns="45713" tIns="22850" rIns="45713" bIns="22850" anchor="ctr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grpSp>
        <p:nvGrpSpPr>
          <p:cNvPr id="25" name="原创设计师QQ：598969553     _11"/>
          <p:cNvGrpSpPr/>
          <p:nvPr/>
        </p:nvGrpSpPr>
        <p:grpSpPr>
          <a:xfrm>
            <a:off x="2117348" y="1985215"/>
            <a:ext cx="644644" cy="643480"/>
            <a:chOff x="14064381" y="4015878"/>
            <a:chExt cx="1375879" cy="1372859"/>
          </a:xfrm>
        </p:grpSpPr>
        <p:sp>
          <p:nvSpPr>
            <p:cNvPr id="26" name="Shape 795"/>
            <p:cNvSpPr/>
            <p:nvPr/>
          </p:nvSpPr>
          <p:spPr>
            <a:xfrm>
              <a:off x="14064381" y="4015878"/>
              <a:ext cx="1375879" cy="137285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58" y="59854"/>
                  </a:moveTo>
                  <a:lnTo>
                    <a:pt x="119958" y="59854"/>
                  </a:lnTo>
                  <a:cubicBezTo>
                    <a:pt x="119958" y="92926"/>
                    <a:pt x="93226" y="119958"/>
                    <a:pt x="60124" y="119958"/>
                  </a:cubicBezTo>
                  <a:cubicBezTo>
                    <a:pt x="27022" y="119958"/>
                    <a:pt x="0" y="92926"/>
                    <a:pt x="0" y="59854"/>
                  </a:cubicBezTo>
                  <a:cubicBezTo>
                    <a:pt x="0" y="26740"/>
                    <a:pt x="27022" y="0"/>
                    <a:pt x="60124" y="0"/>
                  </a:cubicBezTo>
                  <a:cubicBezTo>
                    <a:pt x="93226" y="0"/>
                    <a:pt x="119958" y="26740"/>
                    <a:pt x="119958" y="5985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27" name="Shape 796"/>
            <p:cNvSpPr/>
            <p:nvPr/>
          </p:nvSpPr>
          <p:spPr>
            <a:xfrm>
              <a:off x="14298259" y="4264339"/>
              <a:ext cx="906015" cy="8717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675" y="34726"/>
                  </a:moveTo>
                  <a:lnTo>
                    <a:pt x="118675" y="34726"/>
                  </a:lnTo>
                  <a:cubicBezTo>
                    <a:pt x="119558" y="36039"/>
                    <a:pt x="119936" y="37811"/>
                    <a:pt x="119936" y="39518"/>
                  </a:cubicBezTo>
                  <a:cubicBezTo>
                    <a:pt x="114952" y="69518"/>
                    <a:pt x="114952" y="69518"/>
                    <a:pt x="114952" y="69518"/>
                  </a:cubicBezTo>
                  <a:cubicBezTo>
                    <a:pt x="114511" y="71291"/>
                    <a:pt x="114069" y="72603"/>
                    <a:pt x="112870" y="73457"/>
                  </a:cubicBezTo>
                  <a:cubicBezTo>
                    <a:pt x="111608" y="74310"/>
                    <a:pt x="110347" y="74770"/>
                    <a:pt x="108643" y="74770"/>
                  </a:cubicBezTo>
                  <a:cubicBezTo>
                    <a:pt x="35520" y="74770"/>
                    <a:pt x="35520" y="74770"/>
                    <a:pt x="35520" y="74770"/>
                  </a:cubicBezTo>
                  <a:cubicBezTo>
                    <a:pt x="34258" y="83435"/>
                    <a:pt x="34258" y="83435"/>
                    <a:pt x="34258" y="83435"/>
                  </a:cubicBezTo>
                  <a:cubicBezTo>
                    <a:pt x="103659" y="83435"/>
                    <a:pt x="103659" y="83435"/>
                    <a:pt x="103659" y="83435"/>
                  </a:cubicBezTo>
                  <a:cubicBezTo>
                    <a:pt x="105299" y="83435"/>
                    <a:pt x="107003" y="83894"/>
                    <a:pt x="108264" y="85207"/>
                  </a:cubicBezTo>
                  <a:cubicBezTo>
                    <a:pt x="109526" y="86520"/>
                    <a:pt x="109905" y="88227"/>
                    <a:pt x="109905" y="89934"/>
                  </a:cubicBezTo>
                  <a:cubicBezTo>
                    <a:pt x="109905" y="91706"/>
                    <a:pt x="109526" y="93019"/>
                    <a:pt x="108264" y="94332"/>
                  </a:cubicBezTo>
                  <a:cubicBezTo>
                    <a:pt x="107003" y="95645"/>
                    <a:pt x="105299" y="96498"/>
                    <a:pt x="103659" y="96498"/>
                  </a:cubicBezTo>
                  <a:cubicBezTo>
                    <a:pt x="26750" y="96498"/>
                    <a:pt x="26750" y="96498"/>
                    <a:pt x="26750" y="96498"/>
                  </a:cubicBezTo>
                  <a:cubicBezTo>
                    <a:pt x="25110" y="96498"/>
                    <a:pt x="23406" y="95645"/>
                    <a:pt x="22145" y="93873"/>
                  </a:cubicBezTo>
                  <a:cubicBezTo>
                    <a:pt x="20946" y="92560"/>
                    <a:pt x="20504" y="90853"/>
                    <a:pt x="20504" y="88687"/>
                  </a:cubicBezTo>
                  <a:cubicBezTo>
                    <a:pt x="23848" y="69978"/>
                    <a:pt x="23848" y="69978"/>
                    <a:pt x="23848" y="69978"/>
                  </a:cubicBezTo>
                  <a:cubicBezTo>
                    <a:pt x="18801" y="17330"/>
                    <a:pt x="18801" y="17330"/>
                    <a:pt x="18801" y="17330"/>
                  </a:cubicBezTo>
                  <a:cubicBezTo>
                    <a:pt x="4605" y="12997"/>
                    <a:pt x="4605" y="12997"/>
                    <a:pt x="4605" y="12997"/>
                  </a:cubicBezTo>
                  <a:cubicBezTo>
                    <a:pt x="2965" y="12144"/>
                    <a:pt x="1703" y="11291"/>
                    <a:pt x="883" y="9518"/>
                  </a:cubicBezTo>
                  <a:cubicBezTo>
                    <a:pt x="441" y="8205"/>
                    <a:pt x="0" y="6498"/>
                    <a:pt x="441" y="4726"/>
                  </a:cubicBezTo>
                  <a:cubicBezTo>
                    <a:pt x="1261" y="3019"/>
                    <a:pt x="2082" y="1706"/>
                    <a:pt x="3785" y="853"/>
                  </a:cubicBezTo>
                  <a:cubicBezTo>
                    <a:pt x="5047" y="393"/>
                    <a:pt x="6687" y="0"/>
                    <a:pt x="8391" y="393"/>
                  </a:cubicBezTo>
                  <a:cubicBezTo>
                    <a:pt x="26750" y="6498"/>
                    <a:pt x="26750" y="6498"/>
                    <a:pt x="26750" y="6498"/>
                  </a:cubicBezTo>
                  <a:cubicBezTo>
                    <a:pt x="27634" y="6958"/>
                    <a:pt x="28832" y="7811"/>
                    <a:pt x="29274" y="8665"/>
                  </a:cubicBezTo>
                  <a:cubicBezTo>
                    <a:pt x="30094" y="9518"/>
                    <a:pt x="30536" y="10831"/>
                    <a:pt x="30914" y="12144"/>
                  </a:cubicBezTo>
                  <a:cubicBezTo>
                    <a:pt x="31798" y="22582"/>
                    <a:pt x="31798" y="22582"/>
                    <a:pt x="31798" y="22582"/>
                  </a:cubicBezTo>
                  <a:cubicBezTo>
                    <a:pt x="114511" y="32166"/>
                    <a:pt x="114511" y="32166"/>
                    <a:pt x="114511" y="32166"/>
                  </a:cubicBezTo>
                  <a:cubicBezTo>
                    <a:pt x="116214" y="32560"/>
                    <a:pt x="117413" y="33479"/>
                    <a:pt x="118675" y="34726"/>
                  </a:cubicBezTo>
                  <a:close/>
                  <a:moveTo>
                    <a:pt x="36403" y="99978"/>
                  </a:moveTo>
                  <a:lnTo>
                    <a:pt x="36403" y="99978"/>
                  </a:lnTo>
                  <a:cubicBezTo>
                    <a:pt x="38864" y="99978"/>
                    <a:pt x="40946" y="100831"/>
                    <a:pt x="43091" y="102538"/>
                  </a:cubicBezTo>
                  <a:cubicBezTo>
                    <a:pt x="44731" y="104770"/>
                    <a:pt x="45552" y="106936"/>
                    <a:pt x="45552" y="109496"/>
                  </a:cubicBezTo>
                  <a:cubicBezTo>
                    <a:pt x="45552" y="112582"/>
                    <a:pt x="44731" y="114748"/>
                    <a:pt x="43091" y="116914"/>
                  </a:cubicBezTo>
                  <a:cubicBezTo>
                    <a:pt x="40946" y="118687"/>
                    <a:pt x="38864" y="119934"/>
                    <a:pt x="36403" y="119934"/>
                  </a:cubicBezTo>
                  <a:cubicBezTo>
                    <a:pt x="33438" y="119934"/>
                    <a:pt x="31356" y="118687"/>
                    <a:pt x="29274" y="116914"/>
                  </a:cubicBezTo>
                  <a:cubicBezTo>
                    <a:pt x="27634" y="114748"/>
                    <a:pt x="26750" y="112582"/>
                    <a:pt x="26750" y="109496"/>
                  </a:cubicBezTo>
                  <a:cubicBezTo>
                    <a:pt x="26750" y="106936"/>
                    <a:pt x="27634" y="104770"/>
                    <a:pt x="29274" y="102538"/>
                  </a:cubicBezTo>
                  <a:cubicBezTo>
                    <a:pt x="31356" y="100831"/>
                    <a:pt x="33438" y="99978"/>
                    <a:pt x="36403" y="99978"/>
                  </a:cubicBezTo>
                  <a:close/>
                  <a:moveTo>
                    <a:pt x="92365" y="99978"/>
                  </a:moveTo>
                  <a:lnTo>
                    <a:pt x="92365" y="99978"/>
                  </a:lnTo>
                  <a:cubicBezTo>
                    <a:pt x="95268" y="99978"/>
                    <a:pt x="97350" y="100831"/>
                    <a:pt x="99053" y="102538"/>
                  </a:cubicBezTo>
                  <a:cubicBezTo>
                    <a:pt x="101135" y="104770"/>
                    <a:pt x="101955" y="106936"/>
                    <a:pt x="101955" y="109496"/>
                  </a:cubicBezTo>
                  <a:cubicBezTo>
                    <a:pt x="101955" y="112582"/>
                    <a:pt x="101135" y="114748"/>
                    <a:pt x="99053" y="116914"/>
                  </a:cubicBezTo>
                  <a:cubicBezTo>
                    <a:pt x="97350" y="118687"/>
                    <a:pt x="95268" y="119934"/>
                    <a:pt x="92365" y="119934"/>
                  </a:cubicBezTo>
                  <a:cubicBezTo>
                    <a:pt x="89842" y="119934"/>
                    <a:pt x="87760" y="118687"/>
                    <a:pt x="85678" y="116914"/>
                  </a:cubicBezTo>
                  <a:cubicBezTo>
                    <a:pt x="83974" y="114748"/>
                    <a:pt x="83154" y="112582"/>
                    <a:pt x="83154" y="109496"/>
                  </a:cubicBezTo>
                  <a:cubicBezTo>
                    <a:pt x="83154" y="106936"/>
                    <a:pt x="83974" y="104770"/>
                    <a:pt x="85678" y="102538"/>
                  </a:cubicBezTo>
                  <a:cubicBezTo>
                    <a:pt x="87760" y="100831"/>
                    <a:pt x="89842" y="99978"/>
                    <a:pt x="92365" y="99978"/>
                  </a:cubicBezTo>
                  <a:close/>
                  <a:moveTo>
                    <a:pt x="92365" y="99978"/>
                  </a:moveTo>
                  <a:lnTo>
                    <a:pt x="92365" y="9997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28" name="原创设计师QQ：598969553     _12"/>
          <p:cNvGrpSpPr/>
          <p:nvPr/>
        </p:nvGrpSpPr>
        <p:grpSpPr>
          <a:xfrm>
            <a:off x="3349379" y="2223065"/>
            <a:ext cx="353419" cy="353322"/>
            <a:chOff x="16839318" y="4759158"/>
            <a:chExt cx="754311" cy="753809"/>
          </a:xfrm>
        </p:grpSpPr>
        <p:sp>
          <p:nvSpPr>
            <p:cNvPr id="29" name="Shape 798"/>
            <p:cNvSpPr/>
            <p:nvPr/>
          </p:nvSpPr>
          <p:spPr>
            <a:xfrm>
              <a:off x="16839318" y="4759158"/>
              <a:ext cx="754311" cy="75380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24" y="60189"/>
                  </a:moveTo>
                  <a:lnTo>
                    <a:pt x="119924" y="60189"/>
                  </a:lnTo>
                  <a:cubicBezTo>
                    <a:pt x="119924" y="92861"/>
                    <a:pt x="92861" y="119924"/>
                    <a:pt x="59734" y="119924"/>
                  </a:cubicBezTo>
                  <a:cubicBezTo>
                    <a:pt x="26607" y="119924"/>
                    <a:pt x="0" y="92861"/>
                    <a:pt x="0" y="60189"/>
                  </a:cubicBezTo>
                  <a:cubicBezTo>
                    <a:pt x="0" y="27062"/>
                    <a:pt x="26607" y="0"/>
                    <a:pt x="59734" y="0"/>
                  </a:cubicBezTo>
                  <a:cubicBezTo>
                    <a:pt x="92861" y="0"/>
                    <a:pt x="119924" y="27062"/>
                    <a:pt x="119924" y="6018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30" name="Shape 799"/>
            <p:cNvSpPr/>
            <p:nvPr/>
          </p:nvSpPr>
          <p:spPr>
            <a:xfrm>
              <a:off x="16984703" y="4900235"/>
              <a:ext cx="463542" cy="469551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7823" y="76396"/>
                  </a:moveTo>
                  <a:lnTo>
                    <a:pt x="97823" y="76396"/>
                  </a:lnTo>
                  <a:cubicBezTo>
                    <a:pt x="90431" y="76396"/>
                    <a:pt x="84763" y="79554"/>
                    <a:pt x="80698" y="84412"/>
                  </a:cubicBezTo>
                  <a:cubicBezTo>
                    <a:pt x="43244" y="65951"/>
                    <a:pt x="43244" y="65951"/>
                    <a:pt x="43244" y="65951"/>
                  </a:cubicBezTo>
                  <a:cubicBezTo>
                    <a:pt x="43244" y="63522"/>
                    <a:pt x="44106" y="61943"/>
                    <a:pt x="44106" y="60242"/>
                  </a:cubicBezTo>
                  <a:cubicBezTo>
                    <a:pt x="44106" y="57935"/>
                    <a:pt x="43244" y="55506"/>
                    <a:pt x="43244" y="53805"/>
                  </a:cubicBezTo>
                  <a:cubicBezTo>
                    <a:pt x="80698" y="34493"/>
                    <a:pt x="80698" y="34493"/>
                    <a:pt x="80698" y="34493"/>
                  </a:cubicBezTo>
                  <a:cubicBezTo>
                    <a:pt x="83901" y="40202"/>
                    <a:pt x="90431" y="43360"/>
                    <a:pt x="97823" y="43360"/>
                  </a:cubicBezTo>
                  <a:cubicBezTo>
                    <a:pt x="110020" y="43360"/>
                    <a:pt x="119876" y="33765"/>
                    <a:pt x="119876" y="21619"/>
                  </a:cubicBezTo>
                  <a:cubicBezTo>
                    <a:pt x="119876" y="9595"/>
                    <a:pt x="110020" y="0"/>
                    <a:pt x="97823" y="0"/>
                  </a:cubicBezTo>
                  <a:cubicBezTo>
                    <a:pt x="85503" y="0"/>
                    <a:pt x="75770" y="9595"/>
                    <a:pt x="75770" y="21619"/>
                  </a:cubicBezTo>
                  <a:cubicBezTo>
                    <a:pt x="75770" y="24048"/>
                    <a:pt x="75770" y="25748"/>
                    <a:pt x="76632" y="27327"/>
                  </a:cubicBezTo>
                  <a:cubicBezTo>
                    <a:pt x="39178" y="46639"/>
                    <a:pt x="39178" y="46639"/>
                    <a:pt x="39178" y="46639"/>
                  </a:cubicBezTo>
                  <a:cubicBezTo>
                    <a:pt x="35112" y="40931"/>
                    <a:pt x="28583" y="37773"/>
                    <a:pt x="22053" y="37773"/>
                  </a:cubicBezTo>
                  <a:cubicBezTo>
                    <a:pt x="9733" y="37773"/>
                    <a:pt x="0" y="48218"/>
                    <a:pt x="0" y="60242"/>
                  </a:cubicBezTo>
                  <a:cubicBezTo>
                    <a:pt x="0" y="71538"/>
                    <a:pt x="9733" y="81983"/>
                    <a:pt x="22053" y="81983"/>
                  </a:cubicBezTo>
                  <a:cubicBezTo>
                    <a:pt x="29322" y="81983"/>
                    <a:pt x="35112" y="77975"/>
                    <a:pt x="39178" y="73117"/>
                  </a:cubicBezTo>
                  <a:cubicBezTo>
                    <a:pt x="76632" y="91700"/>
                    <a:pt x="76632" y="91700"/>
                    <a:pt x="76632" y="91700"/>
                  </a:cubicBezTo>
                  <a:cubicBezTo>
                    <a:pt x="76632" y="94129"/>
                    <a:pt x="75770" y="95708"/>
                    <a:pt x="75770" y="98137"/>
                  </a:cubicBezTo>
                  <a:cubicBezTo>
                    <a:pt x="75770" y="110161"/>
                    <a:pt x="85503" y="119878"/>
                    <a:pt x="97823" y="119878"/>
                  </a:cubicBezTo>
                  <a:cubicBezTo>
                    <a:pt x="110020" y="119878"/>
                    <a:pt x="119876" y="110161"/>
                    <a:pt x="119876" y="98137"/>
                  </a:cubicBezTo>
                  <a:cubicBezTo>
                    <a:pt x="119876" y="85991"/>
                    <a:pt x="110020" y="76396"/>
                    <a:pt x="97823" y="76396"/>
                  </a:cubicBezTo>
                  <a:close/>
                  <a:moveTo>
                    <a:pt x="97823" y="76396"/>
                  </a:moveTo>
                  <a:lnTo>
                    <a:pt x="97823" y="7639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31" name="原创设计师QQ：598969553     _13"/>
          <p:cNvGrpSpPr/>
          <p:nvPr/>
        </p:nvGrpSpPr>
        <p:grpSpPr>
          <a:xfrm>
            <a:off x="1060500" y="2567506"/>
            <a:ext cx="525192" cy="524061"/>
            <a:chOff x="14636807" y="5418887"/>
            <a:chExt cx="1050795" cy="1048122"/>
          </a:xfrm>
        </p:grpSpPr>
        <p:sp>
          <p:nvSpPr>
            <p:cNvPr id="32" name="Shape 801"/>
            <p:cNvSpPr/>
            <p:nvPr/>
          </p:nvSpPr>
          <p:spPr>
            <a:xfrm>
              <a:off x="14636807" y="5418887"/>
              <a:ext cx="1050795" cy="104812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48" y="59974"/>
                  </a:moveTo>
                  <a:lnTo>
                    <a:pt x="119948" y="59974"/>
                  </a:lnTo>
                  <a:cubicBezTo>
                    <a:pt x="119948" y="93185"/>
                    <a:pt x="92959" y="119948"/>
                    <a:pt x="60153" y="119948"/>
                  </a:cubicBezTo>
                  <a:cubicBezTo>
                    <a:pt x="27040" y="119948"/>
                    <a:pt x="0" y="93185"/>
                    <a:pt x="0" y="59974"/>
                  </a:cubicBezTo>
                  <a:cubicBezTo>
                    <a:pt x="0" y="26763"/>
                    <a:pt x="27040" y="0"/>
                    <a:pt x="60153" y="0"/>
                  </a:cubicBezTo>
                  <a:cubicBezTo>
                    <a:pt x="92959" y="0"/>
                    <a:pt x="119948" y="26763"/>
                    <a:pt x="119948" y="59974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33" name="Shape 802"/>
            <p:cNvSpPr/>
            <p:nvPr/>
          </p:nvSpPr>
          <p:spPr>
            <a:xfrm>
              <a:off x="14690137" y="5470207"/>
              <a:ext cx="944135" cy="94350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141" y="119943"/>
                  </a:moveTo>
                  <a:lnTo>
                    <a:pt x="60141" y="119943"/>
                  </a:lnTo>
                  <a:cubicBezTo>
                    <a:pt x="27032" y="119943"/>
                    <a:pt x="0" y="93251"/>
                    <a:pt x="0" y="60141"/>
                  </a:cubicBezTo>
                  <a:cubicBezTo>
                    <a:pt x="0" y="27089"/>
                    <a:pt x="27032" y="0"/>
                    <a:pt x="60141" y="0"/>
                  </a:cubicBezTo>
                  <a:cubicBezTo>
                    <a:pt x="92853" y="0"/>
                    <a:pt x="119943" y="27089"/>
                    <a:pt x="119943" y="60141"/>
                  </a:cubicBezTo>
                  <a:cubicBezTo>
                    <a:pt x="119943" y="93251"/>
                    <a:pt x="92853" y="119943"/>
                    <a:pt x="60141" y="119943"/>
                  </a:cubicBezTo>
                  <a:close/>
                  <a:moveTo>
                    <a:pt x="60141" y="7496"/>
                  </a:moveTo>
                  <a:lnTo>
                    <a:pt x="60141" y="7496"/>
                  </a:lnTo>
                  <a:cubicBezTo>
                    <a:pt x="30837" y="7496"/>
                    <a:pt x="7155" y="30837"/>
                    <a:pt x="7155" y="60141"/>
                  </a:cubicBezTo>
                  <a:cubicBezTo>
                    <a:pt x="7155" y="89105"/>
                    <a:pt x="30837" y="112844"/>
                    <a:pt x="60141" y="112844"/>
                  </a:cubicBezTo>
                  <a:cubicBezTo>
                    <a:pt x="89105" y="112844"/>
                    <a:pt x="112787" y="89105"/>
                    <a:pt x="112787" y="60141"/>
                  </a:cubicBezTo>
                  <a:cubicBezTo>
                    <a:pt x="112787" y="30837"/>
                    <a:pt x="89105" y="7496"/>
                    <a:pt x="60141" y="7496"/>
                  </a:cubicBezTo>
                  <a:close/>
                  <a:moveTo>
                    <a:pt x="60141" y="7496"/>
                  </a:moveTo>
                  <a:lnTo>
                    <a:pt x="60141" y="749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34" name="Shape 803"/>
            <p:cNvSpPr/>
            <p:nvPr/>
          </p:nvSpPr>
          <p:spPr>
            <a:xfrm>
              <a:off x="15314295" y="5659698"/>
              <a:ext cx="134311" cy="1342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490" y="114491"/>
                  </a:moveTo>
                  <a:lnTo>
                    <a:pt x="5490" y="114491"/>
                  </a:lnTo>
                  <a:cubicBezTo>
                    <a:pt x="10588" y="119606"/>
                    <a:pt x="15686" y="119606"/>
                    <a:pt x="20784" y="114491"/>
                  </a:cubicBezTo>
                  <a:cubicBezTo>
                    <a:pt x="114509" y="20852"/>
                    <a:pt x="114509" y="20852"/>
                    <a:pt x="114509" y="20852"/>
                  </a:cubicBezTo>
                  <a:cubicBezTo>
                    <a:pt x="119607" y="15344"/>
                    <a:pt x="119607" y="7475"/>
                    <a:pt x="114509" y="5114"/>
                  </a:cubicBezTo>
                  <a:cubicBezTo>
                    <a:pt x="109411" y="0"/>
                    <a:pt x="101568" y="0"/>
                    <a:pt x="96078" y="5114"/>
                  </a:cubicBezTo>
                  <a:cubicBezTo>
                    <a:pt x="5490" y="96393"/>
                    <a:pt x="5490" y="96393"/>
                    <a:pt x="5490" y="96393"/>
                  </a:cubicBezTo>
                  <a:cubicBezTo>
                    <a:pt x="0" y="101508"/>
                    <a:pt x="0" y="109377"/>
                    <a:pt x="5490" y="114491"/>
                  </a:cubicBezTo>
                  <a:close/>
                  <a:moveTo>
                    <a:pt x="5490" y="114491"/>
                  </a:moveTo>
                  <a:lnTo>
                    <a:pt x="5490" y="11449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35" name="Shape 804"/>
            <p:cNvSpPr/>
            <p:nvPr/>
          </p:nvSpPr>
          <p:spPr>
            <a:xfrm>
              <a:off x="15178006" y="5839321"/>
              <a:ext cx="79007" cy="7895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666" y="22122"/>
                  </a:moveTo>
                  <a:lnTo>
                    <a:pt x="96666" y="22122"/>
                  </a:lnTo>
                  <a:cubicBezTo>
                    <a:pt x="84000" y="12737"/>
                    <a:pt x="74666" y="8715"/>
                    <a:pt x="66000" y="4022"/>
                  </a:cubicBezTo>
                  <a:cubicBezTo>
                    <a:pt x="57333" y="0"/>
                    <a:pt x="48666" y="0"/>
                    <a:pt x="35333" y="0"/>
                  </a:cubicBezTo>
                  <a:cubicBezTo>
                    <a:pt x="26000" y="4022"/>
                    <a:pt x="22000" y="8715"/>
                    <a:pt x="13333" y="12737"/>
                  </a:cubicBezTo>
                  <a:cubicBezTo>
                    <a:pt x="8666" y="22122"/>
                    <a:pt x="4000" y="26145"/>
                    <a:pt x="0" y="30837"/>
                  </a:cubicBezTo>
                  <a:cubicBezTo>
                    <a:pt x="0" y="39553"/>
                    <a:pt x="0" y="44245"/>
                    <a:pt x="0" y="52960"/>
                  </a:cubicBezTo>
                  <a:cubicBezTo>
                    <a:pt x="0" y="57653"/>
                    <a:pt x="0" y="66368"/>
                    <a:pt x="4000" y="75083"/>
                  </a:cubicBezTo>
                  <a:cubicBezTo>
                    <a:pt x="8666" y="79776"/>
                    <a:pt x="13333" y="88491"/>
                    <a:pt x="22000" y="97206"/>
                  </a:cubicBezTo>
                  <a:cubicBezTo>
                    <a:pt x="30666" y="101899"/>
                    <a:pt x="35333" y="110614"/>
                    <a:pt x="44000" y="115307"/>
                  </a:cubicBezTo>
                  <a:cubicBezTo>
                    <a:pt x="52666" y="119329"/>
                    <a:pt x="61333" y="119329"/>
                    <a:pt x="66000" y="119329"/>
                  </a:cubicBezTo>
                  <a:cubicBezTo>
                    <a:pt x="74666" y="119329"/>
                    <a:pt x="79333" y="119329"/>
                    <a:pt x="88000" y="119329"/>
                  </a:cubicBezTo>
                  <a:cubicBezTo>
                    <a:pt x="92666" y="115307"/>
                    <a:pt x="96666" y="110614"/>
                    <a:pt x="106000" y="105921"/>
                  </a:cubicBezTo>
                  <a:cubicBezTo>
                    <a:pt x="110000" y="97206"/>
                    <a:pt x="114666" y="93184"/>
                    <a:pt x="119333" y="83798"/>
                  </a:cubicBezTo>
                  <a:cubicBezTo>
                    <a:pt x="119333" y="75083"/>
                    <a:pt x="119333" y="61675"/>
                    <a:pt x="114666" y="52960"/>
                  </a:cubicBezTo>
                  <a:cubicBezTo>
                    <a:pt x="110000" y="44245"/>
                    <a:pt x="106000" y="35530"/>
                    <a:pt x="96666" y="22122"/>
                  </a:cubicBezTo>
                  <a:close/>
                  <a:moveTo>
                    <a:pt x="96666" y="22122"/>
                  </a:moveTo>
                  <a:lnTo>
                    <a:pt x="96666" y="2212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36" name="Shape 805"/>
            <p:cNvSpPr/>
            <p:nvPr/>
          </p:nvSpPr>
          <p:spPr>
            <a:xfrm>
              <a:off x="14877779" y="5677464"/>
              <a:ext cx="553049" cy="55070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6707" y="20048"/>
                  </a:moveTo>
                  <a:lnTo>
                    <a:pt x="116707" y="20048"/>
                  </a:lnTo>
                  <a:cubicBezTo>
                    <a:pt x="112929" y="15474"/>
                    <a:pt x="112929" y="15474"/>
                    <a:pt x="112929" y="15474"/>
                  </a:cubicBezTo>
                  <a:cubicBezTo>
                    <a:pt x="107118" y="20632"/>
                    <a:pt x="107118" y="20632"/>
                    <a:pt x="107118" y="20632"/>
                  </a:cubicBezTo>
                  <a:cubicBezTo>
                    <a:pt x="107796" y="24525"/>
                    <a:pt x="107118" y="28418"/>
                    <a:pt x="104503" y="30948"/>
                  </a:cubicBezTo>
                  <a:cubicBezTo>
                    <a:pt x="100048" y="35523"/>
                    <a:pt x="92978" y="35523"/>
                    <a:pt x="88523" y="30948"/>
                  </a:cubicBezTo>
                  <a:cubicBezTo>
                    <a:pt x="83970" y="26472"/>
                    <a:pt x="83970" y="20048"/>
                    <a:pt x="88523" y="15474"/>
                  </a:cubicBezTo>
                  <a:cubicBezTo>
                    <a:pt x="91041" y="12944"/>
                    <a:pt x="94915" y="11678"/>
                    <a:pt x="98789" y="12262"/>
                  </a:cubicBezTo>
                  <a:cubicBezTo>
                    <a:pt x="103922" y="7104"/>
                    <a:pt x="103922" y="7104"/>
                    <a:pt x="103922" y="7104"/>
                  </a:cubicBezTo>
                  <a:cubicBezTo>
                    <a:pt x="100048" y="2627"/>
                    <a:pt x="100048" y="2627"/>
                    <a:pt x="100048" y="2627"/>
                  </a:cubicBezTo>
                  <a:cubicBezTo>
                    <a:pt x="96852" y="0"/>
                    <a:pt x="66731" y="0"/>
                    <a:pt x="63438" y="2627"/>
                  </a:cubicBezTo>
                  <a:cubicBezTo>
                    <a:pt x="2518" y="63844"/>
                    <a:pt x="2518" y="63844"/>
                    <a:pt x="2518" y="63844"/>
                  </a:cubicBezTo>
                  <a:cubicBezTo>
                    <a:pt x="0" y="66374"/>
                    <a:pt x="0" y="71532"/>
                    <a:pt x="2518" y="74160"/>
                  </a:cubicBezTo>
                  <a:cubicBezTo>
                    <a:pt x="45520" y="117372"/>
                    <a:pt x="45520" y="117372"/>
                    <a:pt x="45520" y="117372"/>
                  </a:cubicBezTo>
                  <a:cubicBezTo>
                    <a:pt x="48716" y="119902"/>
                    <a:pt x="53171" y="119902"/>
                    <a:pt x="56464" y="117372"/>
                  </a:cubicBezTo>
                  <a:cubicBezTo>
                    <a:pt x="116707" y="56058"/>
                    <a:pt x="116707" y="56058"/>
                    <a:pt x="116707" y="56058"/>
                  </a:cubicBezTo>
                  <a:cubicBezTo>
                    <a:pt x="119903" y="53527"/>
                    <a:pt x="119903" y="22579"/>
                    <a:pt x="116707" y="20048"/>
                  </a:cubicBezTo>
                  <a:close/>
                  <a:moveTo>
                    <a:pt x="49975" y="85742"/>
                  </a:moveTo>
                  <a:lnTo>
                    <a:pt x="49975" y="85742"/>
                  </a:lnTo>
                  <a:cubicBezTo>
                    <a:pt x="49394" y="87007"/>
                    <a:pt x="48038" y="88953"/>
                    <a:pt x="46779" y="90218"/>
                  </a:cubicBezTo>
                  <a:cubicBezTo>
                    <a:pt x="44842" y="92165"/>
                    <a:pt x="42905" y="93430"/>
                    <a:pt x="41065" y="93430"/>
                  </a:cubicBezTo>
                  <a:cubicBezTo>
                    <a:pt x="39709" y="94111"/>
                    <a:pt x="38450" y="94111"/>
                    <a:pt x="37191" y="94111"/>
                  </a:cubicBezTo>
                  <a:cubicBezTo>
                    <a:pt x="35932" y="93430"/>
                    <a:pt x="34576" y="92846"/>
                    <a:pt x="33995" y="92165"/>
                  </a:cubicBezTo>
                  <a:cubicBezTo>
                    <a:pt x="33317" y="91581"/>
                    <a:pt x="33317" y="90900"/>
                    <a:pt x="33317" y="90218"/>
                  </a:cubicBezTo>
                  <a:cubicBezTo>
                    <a:pt x="33317" y="89635"/>
                    <a:pt x="33317" y="89635"/>
                    <a:pt x="33995" y="88953"/>
                  </a:cubicBezTo>
                  <a:cubicBezTo>
                    <a:pt x="33995" y="88272"/>
                    <a:pt x="34576" y="88272"/>
                    <a:pt x="35254" y="88272"/>
                  </a:cubicBezTo>
                  <a:cubicBezTo>
                    <a:pt x="35932" y="88272"/>
                    <a:pt x="36513" y="88272"/>
                    <a:pt x="37191" y="88272"/>
                  </a:cubicBezTo>
                  <a:cubicBezTo>
                    <a:pt x="37869" y="88953"/>
                    <a:pt x="38450" y="88953"/>
                    <a:pt x="39128" y="89635"/>
                  </a:cubicBezTo>
                  <a:cubicBezTo>
                    <a:pt x="39709" y="89635"/>
                    <a:pt x="41065" y="89635"/>
                    <a:pt x="41646" y="88953"/>
                  </a:cubicBezTo>
                  <a:cubicBezTo>
                    <a:pt x="42324" y="88953"/>
                    <a:pt x="42905" y="88272"/>
                    <a:pt x="43583" y="87688"/>
                  </a:cubicBezTo>
                  <a:cubicBezTo>
                    <a:pt x="44842" y="86423"/>
                    <a:pt x="45520" y="85060"/>
                    <a:pt x="45520" y="83795"/>
                  </a:cubicBezTo>
                  <a:cubicBezTo>
                    <a:pt x="46198" y="82530"/>
                    <a:pt x="45520" y="81849"/>
                    <a:pt x="44842" y="81265"/>
                  </a:cubicBezTo>
                  <a:cubicBezTo>
                    <a:pt x="44261" y="80583"/>
                    <a:pt x="43583" y="79902"/>
                    <a:pt x="42905" y="79902"/>
                  </a:cubicBezTo>
                  <a:cubicBezTo>
                    <a:pt x="42324" y="79902"/>
                    <a:pt x="41065" y="80583"/>
                    <a:pt x="40387" y="80583"/>
                  </a:cubicBezTo>
                  <a:cubicBezTo>
                    <a:pt x="39709" y="81265"/>
                    <a:pt x="38450" y="81849"/>
                    <a:pt x="37191" y="82530"/>
                  </a:cubicBezTo>
                  <a:cubicBezTo>
                    <a:pt x="35932" y="83114"/>
                    <a:pt x="34576" y="84476"/>
                    <a:pt x="32736" y="84476"/>
                  </a:cubicBezTo>
                  <a:cubicBezTo>
                    <a:pt x="31380" y="85060"/>
                    <a:pt x="30121" y="85060"/>
                    <a:pt x="28861" y="85060"/>
                  </a:cubicBezTo>
                  <a:cubicBezTo>
                    <a:pt x="28184" y="85060"/>
                    <a:pt x="26924" y="84476"/>
                    <a:pt x="25665" y="83114"/>
                  </a:cubicBezTo>
                  <a:cubicBezTo>
                    <a:pt x="24309" y="81849"/>
                    <a:pt x="23728" y="81265"/>
                    <a:pt x="23728" y="79902"/>
                  </a:cubicBezTo>
                  <a:cubicBezTo>
                    <a:pt x="23728" y="78053"/>
                    <a:pt x="23728" y="76690"/>
                    <a:pt x="24309" y="75425"/>
                  </a:cubicBezTo>
                  <a:cubicBezTo>
                    <a:pt x="24987" y="74160"/>
                    <a:pt x="26246" y="72214"/>
                    <a:pt x="27602" y="70948"/>
                  </a:cubicBezTo>
                  <a:cubicBezTo>
                    <a:pt x="28861" y="69586"/>
                    <a:pt x="29443" y="69002"/>
                    <a:pt x="30799" y="68321"/>
                  </a:cubicBezTo>
                  <a:cubicBezTo>
                    <a:pt x="32058" y="67737"/>
                    <a:pt x="33317" y="67737"/>
                    <a:pt x="33995" y="67737"/>
                  </a:cubicBezTo>
                  <a:cubicBezTo>
                    <a:pt x="35254" y="67737"/>
                    <a:pt x="35932" y="67737"/>
                    <a:pt x="36513" y="67737"/>
                  </a:cubicBezTo>
                  <a:cubicBezTo>
                    <a:pt x="37191" y="67737"/>
                    <a:pt x="37869" y="68321"/>
                    <a:pt x="38450" y="69002"/>
                  </a:cubicBezTo>
                  <a:cubicBezTo>
                    <a:pt x="39128" y="69586"/>
                    <a:pt x="39128" y="69586"/>
                    <a:pt x="39128" y="70267"/>
                  </a:cubicBezTo>
                  <a:cubicBezTo>
                    <a:pt x="39128" y="71532"/>
                    <a:pt x="39128" y="71532"/>
                    <a:pt x="38450" y="72214"/>
                  </a:cubicBezTo>
                  <a:cubicBezTo>
                    <a:pt x="38450" y="72895"/>
                    <a:pt x="37869" y="72895"/>
                    <a:pt x="37191" y="72895"/>
                  </a:cubicBezTo>
                  <a:cubicBezTo>
                    <a:pt x="37191" y="72895"/>
                    <a:pt x="36513" y="72895"/>
                    <a:pt x="35932" y="72895"/>
                  </a:cubicBezTo>
                  <a:cubicBezTo>
                    <a:pt x="34576" y="72214"/>
                    <a:pt x="33317" y="72214"/>
                    <a:pt x="32736" y="72214"/>
                  </a:cubicBezTo>
                  <a:cubicBezTo>
                    <a:pt x="32058" y="72214"/>
                    <a:pt x="30799" y="72895"/>
                    <a:pt x="30121" y="74160"/>
                  </a:cubicBezTo>
                  <a:cubicBezTo>
                    <a:pt x="28861" y="74744"/>
                    <a:pt x="28184" y="76107"/>
                    <a:pt x="28184" y="76690"/>
                  </a:cubicBezTo>
                  <a:cubicBezTo>
                    <a:pt x="28184" y="78053"/>
                    <a:pt x="28184" y="78637"/>
                    <a:pt x="28861" y="79318"/>
                  </a:cubicBezTo>
                  <a:cubicBezTo>
                    <a:pt x="29443" y="79902"/>
                    <a:pt x="29443" y="79902"/>
                    <a:pt x="30121" y="79902"/>
                  </a:cubicBezTo>
                  <a:cubicBezTo>
                    <a:pt x="30799" y="79902"/>
                    <a:pt x="30799" y="79902"/>
                    <a:pt x="31380" y="79902"/>
                  </a:cubicBezTo>
                  <a:cubicBezTo>
                    <a:pt x="32058" y="79902"/>
                    <a:pt x="32736" y="79318"/>
                    <a:pt x="33317" y="79318"/>
                  </a:cubicBezTo>
                  <a:cubicBezTo>
                    <a:pt x="33317" y="79318"/>
                    <a:pt x="34576" y="78637"/>
                    <a:pt x="35254" y="78053"/>
                  </a:cubicBezTo>
                  <a:cubicBezTo>
                    <a:pt x="36513" y="77372"/>
                    <a:pt x="37869" y="76690"/>
                    <a:pt x="39128" y="76107"/>
                  </a:cubicBezTo>
                  <a:cubicBezTo>
                    <a:pt x="40387" y="75425"/>
                    <a:pt x="41065" y="74744"/>
                    <a:pt x="42324" y="74744"/>
                  </a:cubicBezTo>
                  <a:cubicBezTo>
                    <a:pt x="43583" y="74744"/>
                    <a:pt x="44261" y="74744"/>
                    <a:pt x="45520" y="74744"/>
                  </a:cubicBezTo>
                  <a:cubicBezTo>
                    <a:pt x="46198" y="75425"/>
                    <a:pt x="47457" y="76107"/>
                    <a:pt x="48038" y="76690"/>
                  </a:cubicBezTo>
                  <a:cubicBezTo>
                    <a:pt x="49394" y="78053"/>
                    <a:pt x="49975" y="79318"/>
                    <a:pt x="50653" y="80583"/>
                  </a:cubicBezTo>
                  <a:cubicBezTo>
                    <a:pt x="50653" y="82530"/>
                    <a:pt x="50653" y="83795"/>
                    <a:pt x="49975" y="85742"/>
                  </a:cubicBezTo>
                  <a:close/>
                  <a:moveTo>
                    <a:pt x="69927" y="66374"/>
                  </a:moveTo>
                  <a:lnTo>
                    <a:pt x="69927" y="66374"/>
                  </a:lnTo>
                  <a:cubicBezTo>
                    <a:pt x="59661" y="76690"/>
                    <a:pt x="59661" y="76690"/>
                    <a:pt x="59661" y="76690"/>
                  </a:cubicBezTo>
                  <a:cubicBezTo>
                    <a:pt x="58305" y="78053"/>
                    <a:pt x="57723" y="78053"/>
                    <a:pt x="57046" y="78053"/>
                  </a:cubicBezTo>
                  <a:cubicBezTo>
                    <a:pt x="56464" y="78053"/>
                    <a:pt x="55786" y="78053"/>
                    <a:pt x="54527" y="76690"/>
                  </a:cubicBezTo>
                  <a:cubicBezTo>
                    <a:pt x="41065" y="63163"/>
                    <a:pt x="41065" y="63163"/>
                    <a:pt x="41065" y="63163"/>
                  </a:cubicBezTo>
                  <a:cubicBezTo>
                    <a:pt x="40387" y="62579"/>
                    <a:pt x="39709" y="61897"/>
                    <a:pt x="39709" y="61216"/>
                  </a:cubicBezTo>
                  <a:cubicBezTo>
                    <a:pt x="39709" y="60632"/>
                    <a:pt x="39709" y="60632"/>
                    <a:pt x="39709" y="59951"/>
                  </a:cubicBezTo>
                  <a:cubicBezTo>
                    <a:pt x="39709" y="59367"/>
                    <a:pt x="40387" y="58686"/>
                    <a:pt x="41065" y="58004"/>
                  </a:cubicBezTo>
                  <a:cubicBezTo>
                    <a:pt x="50653" y="48369"/>
                    <a:pt x="50653" y="48369"/>
                    <a:pt x="50653" y="48369"/>
                  </a:cubicBezTo>
                  <a:cubicBezTo>
                    <a:pt x="51331" y="47688"/>
                    <a:pt x="51912" y="47104"/>
                    <a:pt x="52590" y="47104"/>
                  </a:cubicBezTo>
                  <a:cubicBezTo>
                    <a:pt x="53171" y="47104"/>
                    <a:pt x="53171" y="47688"/>
                    <a:pt x="53849" y="47688"/>
                  </a:cubicBezTo>
                  <a:cubicBezTo>
                    <a:pt x="54527" y="48369"/>
                    <a:pt x="54527" y="49051"/>
                    <a:pt x="54527" y="49635"/>
                  </a:cubicBezTo>
                  <a:cubicBezTo>
                    <a:pt x="54527" y="50316"/>
                    <a:pt x="54527" y="50316"/>
                    <a:pt x="53849" y="50900"/>
                  </a:cubicBezTo>
                  <a:cubicBezTo>
                    <a:pt x="44842" y="59951"/>
                    <a:pt x="44842" y="59951"/>
                    <a:pt x="44842" y="59951"/>
                  </a:cubicBezTo>
                  <a:cubicBezTo>
                    <a:pt x="49394" y="64428"/>
                    <a:pt x="49394" y="64428"/>
                    <a:pt x="49394" y="64428"/>
                  </a:cubicBezTo>
                  <a:cubicBezTo>
                    <a:pt x="57723" y="56739"/>
                    <a:pt x="57723" y="56739"/>
                    <a:pt x="57723" y="56739"/>
                  </a:cubicBezTo>
                  <a:cubicBezTo>
                    <a:pt x="58305" y="56058"/>
                    <a:pt x="58305" y="55474"/>
                    <a:pt x="58983" y="55474"/>
                  </a:cubicBezTo>
                  <a:cubicBezTo>
                    <a:pt x="59661" y="55474"/>
                    <a:pt x="60242" y="55474"/>
                    <a:pt x="60920" y="56058"/>
                  </a:cubicBezTo>
                  <a:cubicBezTo>
                    <a:pt x="60920" y="56739"/>
                    <a:pt x="61598" y="57420"/>
                    <a:pt x="60920" y="57420"/>
                  </a:cubicBezTo>
                  <a:cubicBezTo>
                    <a:pt x="60920" y="58004"/>
                    <a:pt x="60920" y="58686"/>
                    <a:pt x="60242" y="59367"/>
                  </a:cubicBezTo>
                  <a:cubicBezTo>
                    <a:pt x="52590" y="67055"/>
                    <a:pt x="52590" y="67055"/>
                    <a:pt x="52590" y="67055"/>
                  </a:cubicBezTo>
                  <a:cubicBezTo>
                    <a:pt x="57723" y="72214"/>
                    <a:pt x="57723" y="72214"/>
                    <a:pt x="57723" y="72214"/>
                  </a:cubicBezTo>
                  <a:cubicBezTo>
                    <a:pt x="66731" y="63844"/>
                    <a:pt x="66731" y="63844"/>
                    <a:pt x="66731" y="63844"/>
                  </a:cubicBezTo>
                  <a:cubicBezTo>
                    <a:pt x="67312" y="63163"/>
                    <a:pt x="67990" y="62579"/>
                    <a:pt x="68571" y="62579"/>
                  </a:cubicBezTo>
                  <a:cubicBezTo>
                    <a:pt x="68571" y="62579"/>
                    <a:pt x="69249" y="63163"/>
                    <a:pt x="69927" y="63163"/>
                  </a:cubicBezTo>
                  <a:cubicBezTo>
                    <a:pt x="70508" y="63844"/>
                    <a:pt x="70508" y="64428"/>
                    <a:pt x="70508" y="65109"/>
                  </a:cubicBezTo>
                  <a:cubicBezTo>
                    <a:pt x="70508" y="65790"/>
                    <a:pt x="69927" y="65790"/>
                    <a:pt x="69927" y="66374"/>
                  </a:cubicBezTo>
                  <a:close/>
                  <a:moveTo>
                    <a:pt x="85907" y="49051"/>
                  </a:moveTo>
                  <a:lnTo>
                    <a:pt x="85907" y="49051"/>
                  </a:lnTo>
                  <a:cubicBezTo>
                    <a:pt x="85326" y="50900"/>
                    <a:pt x="84648" y="52262"/>
                    <a:pt x="82711" y="54209"/>
                  </a:cubicBezTo>
                  <a:cubicBezTo>
                    <a:pt x="81452" y="55474"/>
                    <a:pt x="80193" y="56058"/>
                    <a:pt x="78256" y="57420"/>
                  </a:cubicBezTo>
                  <a:cubicBezTo>
                    <a:pt x="76997" y="58004"/>
                    <a:pt x="75060" y="58004"/>
                    <a:pt x="73704" y="58004"/>
                  </a:cubicBezTo>
                  <a:cubicBezTo>
                    <a:pt x="71864" y="58004"/>
                    <a:pt x="70508" y="57420"/>
                    <a:pt x="68571" y="56739"/>
                  </a:cubicBezTo>
                  <a:cubicBezTo>
                    <a:pt x="67312" y="56058"/>
                    <a:pt x="65375" y="54793"/>
                    <a:pt x="64116" y="53527"/>
                  </a:cubicBezTo>
                  <a:cubicBezTo>
                    <a:pt x="62857" y="51581"/>
                    <a:pt x="61598" y="50316"/>
                    <a:pt x="60920" y="49051"/>
                  </a:cubicBezTo>
                  <a:cubicBezTo>
                    <a:pt x="60242" y="47104"/>
                    <a:pt x="59661" y="45742"/>
                    <a:pt x="59661" y="43892"/>
                  </a:cubicBezTo>
                  <a:cubicBezTo>
                    <a:pt x="59661" y="42530"/>
                    <a:pt x="59661" y="40681"/>
                    <a:pt x="60242" y="39318"/>
                  </a:cubicBezTo>
                  <a:cubicBezTo>
                    <a:pt x="60920" y="37372"/>
                    <a:pt x="62179" y="36107"/>
                    <a:pt x="63438" y="34841"/>
                  </a:cubicBezTo>
                  <a:cubicBezTo>
                    <a:pt x="65375" y="32895"/>
                    <a:pt x="67312" y="31630"/>
                    <a:pt x="69927" y="30948"/>
                  </a:cubicBezTo>
                  <a:cubicBezTo>
                    <a:pt x="71864" y="30364"/>
                    <a:pt x="74382" y="30364"/>
                    <a:pt x="76319" y="30948"/>
                  </a:cubicBezTo>
                  <a:cubicBezTo>
                    <a:pt x="78256" y="31630"/>
                    <a:pt x="80193" y="32895"/>
                    <a:pt x="82711" y="34841"/>
                  </a:cubicBezTo>
                  <a:cubicBezTo>
                    <a:pt x="83970" y="36788"/>
                    <a:pt x="85326" y="38053"/>
                    <a:pt x="85907" y="39318"/>
                  </a:cubicBezTo>
                  <a:cubicBezTo>
                    <a:pt x="86585" y="41265"/>
                    <a:pt x="87263" y="42530"/>
                    <a:pt x="87263" y="44476"/>
                  </a:cubicBezTo>
                  <a:cubicBezTo>
                    <a:pt x="87263" y="45742"/>
                    <a:pt x="86585" y="47688"/>
                    <a:pt x="85907" y="49051"/>
                  </a:cubicBezTo>
                  <a:close/>
                  <a:moveTo>
                    <a:pt x="85907" y="49051"/>
                  </a:moveTo>
                  <a:lnTo>
                    <a:pt x="85907" y="490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37" name="原创设计师QQ：598969553     _14"/>
          <p:cNvGrpSpPr/>
          <p:nvPr/>
        </p:nvGrpSpPr>
        <p:grpSpPr>
          <a:xfrm>
            <a:off x="1874496" y="3803146"/>
            <a:ext cx="745339" cy="746121"/>
            <a:chOff x="16265435" y="7890167"/>
            <a:chExt cx="1491261" cy="1492242"/>
          </a:xfrm>
        </p:grpSpPr>
        <p:sp>
          <p:nvSpPr>
            <p:cNvPr id="38" name="Shape 807"/>
            <p:cNvSpPr/>
            <p:nvPr/>
          </p:nvSpPr>
          <p:spPr>
            <a:xfrm>
              <a:off x="16265435" y="7890167"/>
              <a:ext cx="1491261" cy="149224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63" y="59964"/>
                  </a:moveTo>
                  <a:lnTo>
                    <a:pt x="119963" y="59964"/>
                  </a:lnTo>
                  <a:cubicBezTo>
                    <a:pt x="119963" y="93073"/>
                    <a:pt x="93277" y="119964"/>
                    <a:pt x="60108" y="119964"/>
                  </a:cubicBezTo>
                  <a:cubicBezTo>
                    <a:pt x="26722" y="119964"/>
                    <a:pt x="0" y="93073"/>
                    <a:pt x="0" y="59964"/>
                  </a:cubicBezTo>
                  <a:cubicBezTo>
                    <a:pt x="0" y="26890"/>
                    <a:pt x="26722" y="0"/>
                    <a:pt x="60108" y="0"/>
                  </a:cubicBezTo>
                  <a:cubicBezTo>
                    <a:pt x="93277" y="0"/>
                    <a:pt x="119963" y="26890"/>
                    <a:pt x="119963" y="5996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39" name="Shape 808"/>
            <p:cNvSpPr/>
            <p:nvPr/>
          </p:nvSpPr>
          <p:spPr>
            <a:xfrm>
              <a:off x="16528134" y="8200064"/>
              <a:ext cx="961913" cy="87442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806" y="46959"/>
                  </a:moveTo>
                  <a:lnTo>
                    <a:pt x="111806" y="46959"/>
                  </a:lnTo>
                  <a:cubicBezTo>
                    <a:pt x="101105" y="46959"/>
                    <a:pt x="101105" y="46959"/>
                    <a:pt x="101105" y="46959"/>
                  </a:cubicBezTo>
                  <a:cubicBezTo>
                    <a:pt x="101105" y="12122"/>
                    <a:pt x="101105" y="12122"/>
                    <a:pt x="101105" y="12122"/>
                  </a:cubicBezTo>
                  <a:cubicBezTo>
                    <a:pt x="101105" y="5204"/>
                    <a:pt x="96312" y="0"/>
                    <a:pt x="90404" y="0"/>
                  </a:cubicBezTo>
                  <a:cubicBezTo>
                    <a:pt x="11035" y="0"/>
                    <a:pt x="11035" y="0"/>
                    <a:pt x="11035" y="0"/>
                  </a:cubicBezTo>
                  <a:cubicBezTo>
                    <a:pt x="5127" y="0"/>
                    <a:pt x="0" y="5204"/>
                    <a:pt x="0" y="12122"/>
                  </a:cubicBezTo>
                  <a:cubicBezTo>
                    <a:pt x="0" y="62755"/>
                    <a:pt x="0" y="62755"/>
                    <a:pt x="0" y="62755"/>
                  </a:cubicBezTo>
                  <a:cubicBezTo>
                    <a:pt x="0" y="69673"/>
                    <a:pt x="5127" y="74938"/>
                    <a:pt x="11035" y="74938"/>
                  </a:cubicBezTo>
                  <a:cubicBezTo>
                    <a:pt x="21012" y="74938"/>
                    <a:pt x="21012" y="74938"/>
                    <a:pt x="21012" y="74938"/>
                  </a:cubicBezTo>
                  <a:cubicBezTo>
                    <a:pt x="21012" y="110204"/>
                    <a:pt x="21012" y="110204"/>
                    <a:pt x="21012" y="110204"/>
                  </a:cubicBezTo>
                  <a:cubicBezTo>
                    <a:pt x="21012" y="115469"/>
                    <a:pt x="25081" y="119938"/>
                    <a:pt x="30264" y="119938"/>
                  </a:cubicBezTo>
                  <a:cubicBezTo>
                    <a:pt x="50162" y="119938"/>
                    <a:pt x="50162" y="119938"/>
                    <a:pt x="50162" y="119938"/>
                  </a:cubicBezTo>
                  <a:cubicBezTo>
                    <a:pt x="55346" y="119938"/>
                    <a:pt x="59414" y="115469"/>
                    <a:pt x="59414" y="110204"/>
                  </a:cubicBezTo>
                  <a:cubicBezTo>
                    <a:pt x="59414" y="74938"/>
                    <a:pt x="59414" y="74938"/>
                    <a:pt x="59414" y="74938"/>
                  </a:cubicBezTo>
                  <a:cubicBezTo>
                    <a:pt x="66437" y="74938"/>
                    <a:pt x="66437" y="74938"/>
                    <a:pt x="66437" y="74938"/>
                  </a:cubicBezTo>
                  <a:cubicBezTo>
                    <a:pt x="66437" y="92387"/>
                    <a:pt x="66437" y="92387"/>
                    <a:pt x="66437" y="92387"/>
                  </a:cubicBezTo>
                  <a:cubicBezTo>
                    <a:pt x="66437" y="97224"/>
                    <a:pt x="70116" y="101326"/>
                    <a:pt x="74519" y="101326"/>
                  </a:cubicBezTo>
                  <a:cubicBezTo>
                    <a:pt x="111806" y="101326"/>
                    <a:pt x="111806" y="101326"/>
                    <a:pt x="111806" y="101326"/>
                  </a:cubicBezTo>
                  <a:cubicBezTo>
                    <a:pt x="116265" y="101326"/>
                    <a:pt x="119944" y="97224"/>
                    <a:pt x="119944" y="92387"/>
                  </a:cubicBezTo>
                  <a:cubicBezTo>
                    <a:pt x="119944" y="55897"/>
                    <a:pt x="119944" y="55897"/>
                    <a:pt x="119944" y="55897"/>
                  </a:cubicBezTo>
                  <a:cubicBezTo>
                    <a:pt x="119944" y="51000"/>
                    <a:pt x="116265" y="46959"/>
                    <a:pt x="111806" y="46959"/>
                  </a:cubicBezTo>
                  <a:close/>
                  <a:moveTo>
                    <a:pt x="109577" y="51795"/>
                  </a:moveTo>
                  <a:lnTo>
                    <a:pt x="109577" y="51795"/>
                  </a:lnTo>
                  <a:cubicBezTo>
                    <a:pt x="111082" y="51795"/>
                    <a:pt x="112196" y="53020"/>
                    <a:pt x="112196" y="54673"/>
                  </a:cubicBezTo>
                  <a:cubicBezTo>
                    <a:pt x="112196" y="55897"/>
                    <a:pt x="111082" y="57122"/>
                    <a:pt x="109577" y="57122"/>
                  </a:cubicBezTo>
                  <a:cubicBezTo>
                    <a:pt x="108128" y="57122"/>
                    <a:pt x="107013" y="55897"/>
                    <a:pt x="107013" y="54673"/>
                  </a:cubicBezTo>
                  <a:cubicBezTo>
                    <a:pt x="107013" y="53020"/>
                    <a:pt x="108128" y="51795"/>
                    <a:pt x="109577" y="51795"/>
                  </a:cubicBezTo>
                  <a:close/>
                  <a:moveTo>
                    <a:pt x="114036" y="93979"/>
                  </a:moveTo>
                  <a:lnTo>
                    <a:pt x="114036" y="93979"/>
                  </a:lnTo>
                  <a:cubicBezTo>
                    <a:pt x="72679" y="93979"/>
                    <a:pt x="72679" y="93979"/>
                    <a:pt x="72679" y="93979"/>
                  </a:cubicBezTo>
                  <a:cubicBezTo>
                    <a:pt x="72679" y="61163"/>
                    <a:pt x="72679" y="61163"/>
                    <a:pt x="72679" y="61163"/>
                  </a:cubicBezTo>
                  <a:cubicBezTo>
                    <a:pt x="114036" y="61163"/>
                    <a:pt x="114036" y="61163"/>
                    <a:pt x="114036" y="61163"/>
                  </a:cubicBezTo>
                  <a:lnTo>
                    <a:pt x="114036" y="93979"/>
                  </a:lnTo>
                  <a:close/>
                  <a:moveTo>
                    <a:pt x="102610" y="51795"/>
                  </a:moveTo>
                  <a:lnTo>
                    <a:pt x="102610" y="51795"/>
                  </a:lnTo>
                  <a:cubicBezTo>
                    <a:pt x="104059" y="51795"/>
                    <a:pt x="105174" y="53020"/>
                    <a:pt x="105174" y="54673"/>
                  </a:cubicBezTo>
                  <a:cubicBezTo>
                    <a:pt x="105174" y="55897"/>
                    <a:pt x="104059" y="57122"/>
                    <a:pt x="102610" y="57122"/>
                  </a:cubicBezTo>
                  <a:cubicBezTo>
                    <a:pt x="101105" y="57122"/>
                    <a:pt x="99990" y="55897"/>
                    <a:pt x="99990" y="54673"/>
                  </a:cubicBezTo>
                  <a:cubicBezTo>
                    <a:pt x="99990" y="53020"/>
                    <a:pt x="101105" y="51795"/>
                    <a:pt x="102610" y="51795"/>
                  </a:cubicBezTo>
                  <a:close/>
                  <a:moveTo>
                    <a:pt x="87840" y="6000"/>
                  </a:moveTo>
                  <a:lnTo>
                    <a:pt x="87840" y="6000"/>
                  </a:lnTo>
                  <a:cubicBezTo>
                    <a:pt x="89679" y="6000"/>
                    <a:pt x="91128" y="7653"/>
                    <a:pt x="91128" y="9673"/>
                  </a:cubicBezTo>
                  <a:cubicBezTo>
                    <a:pt x="91128" y="11693"/>
                    <a:pt x="89679" y="13346"/>
                    <a:pt x="87840" y="13346"/>
                  </a:cubicBezTo>
                  <a:cubicBezTo>
                    <a:pt x="86000" y="13346"/>
                    <a:pt x="84496" y="11693"/>
                    <a:pt x="84496" y="9673"/>
                  </a:cubicBezTo>
                  <a:cubicBezTo>
                    <a:pt x="84496" y="7653"/>
                    <a:pt x="86000" y="6000"/>
                    <a:pt x="87840" y="6000"/>
                  </a:cubicBezTo>
                  <a:close/>
                  <a:moveTo>
                    <a:pt x="78588" y="6000"/>
                  </a:moveTo>
                  <a:lnTo>
                    <a:pt x="78588" y="6000"/>
                  </a:lnTo>
                  <a:cubicBezTo>
                    <a:pt x="80427" y="6000"/>
                    <a:pt x="81932" y="7653"/>
                    <a:pt x="81932" y="9673"/>
                  </a:cubicBezTo>
                  <a:cubicBezTo>
                    <a:pt x="81932" y="11693"/>
                    <a:pt x="80427" y="13346"/>
                    <a:pt x="78588" y="13346"/>
                  </a:cubicBezTo>
                  <a:cubicBezTo>
                    <a:pt x="76748" y="13346"/>
                    <a:pt x="75299" y="11693"/>
                    <a:pt x="75299" y="9673"/>
                  </a:cubicBezTo>
                  <a:cubicBezTo>
                    <a:pt x="75299" y="7653"/>
                    <a:pt x="76748" y="6000"/>
                    <a:pt x="78588" y="6000"/>
                  </a:cubicBezTo>
                  <a:close/>
                  <a:moveTo>
                    <a:pt x="40185" y="56265"/>
                  </a:moveTo>
                  <a:lnTo>
                    <a:pt x="40185" y="56265"/>
                  </a:lnTo>
                  <a:cubicBezTo>
                    <a:pt x="40185" y="54673"/>
                    <a:pt x="41300" y="53448"/>
                    <a:pt x="42415" y="53448"/>
                  </a:cubicBezTo>
                  <a:cubicBezTo>
                    <a:pt x="43920" y="53448"/>
                    <a:pt x="44979" y="54673"/>
                    <a:pt x="44979" y="56265"/>
                  </a:cubicBezTo>
                  <a:cubicBezTo>
                    <a:pt x="44979" y="57918"/>
                    <a:pt x="43920" y="59142"/>
                    <a:pt x="42415" y="59142"/>
                  </a:cubicBezTo>
                  <a:cubicBezTo>
                    <a:pt x="41300" y="59142"/>
                    <a:pt x="40185" y="57918"/>
                    <a:pt x="40185" y="56265"/>
                  </a:cubicBezTo>
                  <a:close/>
                  <a:moveTo>
                    <a:pt x="47208" y="56265"/>
                  </a:moveTo>
                  <a:lnTo>
                    <a:pt x="47208" y="56265"/>
                  </a:lnTo>
                  <a:cubicBezTo>
                    <a:pt x="47208" y="54673"/>
                    <a:pt x="48323" y="53448"/>
                    <a:pt x="49437" y="53448"/>
                  </a:cubicBezTo>
                  <a:cubicBezTo>
                    <a:pt x="50887" y="53448"/>
                    <a:pt x="52001" y="54673"/>
                    <a:pt x="52001" y="56265"/>
                  </a:cubicBezTo>
                  <a:cubicBezTo>
                    <a:pt x="52001" y="57918"/>
                    <a:pt x="50887" y="59142"/>
                    <a:pt x="49437" y="59142"/>
                  </a:cubicBezTo>
                  <a:cubicBezTo>
                    <a:pt x="48323" y="59142"/>
                    <a:pt x="47208" y="57918"/>
                    <a:pt x="47208" y="56265"/>
                  </a:cubicBezTo>
                  <a:close/>
                  <a:moveTo>
                    <a:pt x="52392" y="111428"/>
                  </a:moveTo>
                  <a:lnTo>
                    <a:pt x="52392" y="111428"/>
                  </a:lnTo>
                  <a:cubicBezTo>
                    <a:pt x="28035" y="111428"/>
                    <a:pt x="28035" y="111428"/>
                    <a:pt x="28035" y="111428"/>
                  </a:cubicBezTo>
                  <a:cubicBezTo>
                    <a:pt x="28035" y="63979"/>
                    <a:pt x="28035" y="63979"/>
                    <a:pt x="28035" y="63979"/>
                  </a:cubicBezTo>
                  <a:cubicBezTo>
                    <a:pt x="52392" y="63979"/>
                    <a:pt x="52392" y="63979"/>
                    <a:pt x="52392" y="63979"/>
                  </a:cubicBezTo>
                  <a:lnTo>
                    <a:pt x="52392" y="111428"/>
                  </a:lnTo>
                  <a:close/>
                  <a:moveTo>
                    <a:pt x="59414" y="64775"/>
                  </a:moveTo>
                  <a:lnTo>
                    <a:pt x="59414" y="64775"/>
                  </a:lnTo>
                  <a:cubicBezTo>
                    <a:pt x="59414" y="58285"/>
                    <a:pt x="59414" y="58285"/>
                    <a:pt x="59414" y="58285"/>
                  </a:cubicBezTo>
                  <a:cubicBezTo>
                    <a:pt x="59414" y="52653"/>
                    <a:pt x="55346" y="48183"/>
                    <a:pt x="50162" y="48183"/>
                  </a:cubicBezTo>
                  <a:cubicBezTo>
                    <a:pt x="30264" y="48183"/>
                    <a:pt x="30264" y="48183"/>
                    <a:pt x="30264" y="48183"/>
                  </a:cubicBezTo>
                  <a:cubicBezTo>
                    <a:pt x="25081" y="48183"/>
                    <a:pt x="21012" y="52653"/>
                    <a:pt x="21012" y="58285"/>
                  </a:cubicBezTo>
                  <a:cubicBezTo>
                    <a:pt x="21012" y="64775"/>
                    <a:pt x="21012" y="64775"/>
                    <a:pt x="21012" y="64775"/>
                  </a:cubicBezTo>
                  <a:cubicBezTo>
                    <a:pt x="8471" y="64775"/>
                    <a:pt x="8471" y="64775"/>
                    <a:pt x="8471" y="64775"/>
                  </a:cubicBezTo>
                  <a:cubicBezTo>
                    <a:pt x="8471" y="18979"/>
                    <a:pt x="8471" y="18979"/>
                    <a:pt x="8471" y="18979"/>
                  </a:cubicBezTo>
                  <a:cubicBezTo>
                    <a:pt x="93023" y="18979"/>
                    <a:pt x="93023" y="18979"/>
                    <a:pt x="93023" y="18979"/>
                  </a:cubicBezTo>
                  <a:cubicBezTo>
                    <a:pt x="93023" y="46959"/>
                    <a:pt x="93023" y="46959"/>
                    <a:pt x="93023" y="46959"/>
                  </a:cubicBezTo>
                  <a:cubicBezTo>
                    <a:pt x="74519" y="46959"/>
                    <a:pt x="74519" y="46959"/>
                    <a:pt x="74519" y="46959"/>
                  </a:cubicBezTo>
                  <a:cubicBezTo>
                    <a:pt x="70116" y="46959"/>
                    <a:pt x="66437" y="51000"/>
                    <a:pt x="66437" y="55897"/>
                  </a:cubicBezTo>
                  <a:cubicBezTo>
                    <a:pt x="66437" y="64775"/>
                    <a:pt x="66437" y="64775"/>
                    <a:pt x="66437" y="64775"/>
                  </a:cubicBezTo>
                  <a:lnTo>
                    <a:pt x="59414" y="64775"/>
                  </a:lnTo>
                  <a:close/>
                  <a:moveTo>
                    <a:pt x="59414" y="64775"/>
                  </a:moveTo>
                  <a:lnTo>
                    <a:pt x="59414" y="6477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40" name="原创设计师QQ：598969553     _15"/>
          <p:cNvGrpSpPr/>
          <p:nvPr/>
        </p:nvGrpSpPr>
        <p:grpSpPr>
          <a:xfrm>
            <a:off x="2915009" y="1747364"/>
            <a:ext cx="385010" cy="385891"/>
            <a:chOff x="15766848" y="3508425"/>
            <a:chExt cx="821736" cy="823295"/>
          </a:xfrm>
        </p:grpSpPr>
        <p:sp>
          <p:nvSpPr>
            <p:cNvPr id="41" name="Shape 810"/>
            <p:cNvSpPr/>
            <p:nvPr/>
          </p:nvSpPr>
          <p:spPr>
            <a:xfrm>
              <a:off x="15766848" y="3508425"/>
              <a:ext cx="821736" cy="82329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30" y="60173"/>
                  </a:moveTo>
                  <a:lnTo>
                    <a:pt x="119930" y="60173"/>
                  </a:lnTo>
                  <a:cubicBezTo>
                    <a:pt x="119930" y="93279"/>
                    <a:pt x="93186" y="119930"/>
                    <a:pt x="59965" y="119930"/>
                  </a:cubicBezTo>
                  <a:cubicBezTo>
                    <a:pt x="26744" y="119930"/>
                    <a:pt x="0" y="93279"/>
                    <a:pt x="0" y="60173"/>
                  </a:cubicBezTo>
                  <a:cubicBezTo>
                    <a:pt x="0" y="27137"/>
                    <a:pt x="26744" y="0"/>
                    <a:pt x="59965" y="0"/>
                  </a:cubicBezTo>
                  <a:cubicBezTo>
                    <a:pt x="93186" y="0"/>
                    <a:pt x="119930" y="27137"/>
                    <a:pt x="119930" y="601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42" name="Shape 811"/>
            <p:cNvSpPr/>
            <p:nvPr/>
          </p:nvSpPr>
          <p:spPr>
            <a:xfrm>
              <a:off x="16019690" y="3632655"/>
              <a:ext cx="313945" cy="58114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113" y="0"/>
                  </a:moveTo>
                  <a:lnTo>
                    <a:pt x="115113" y="0"/>
                  </a:lnTo>
                  <a:cubicBezTo>
                    <a:pt x="86334" y="0"/>
                    <a:pt x="86334" y="0"/>
                    <a:pt x="86334" y="0"/>
                  </a:cubicBezTo>
                  <a:cubicBezTo>
                    <a:pt x="53936" y="0"/>
                    <a:pt x="33484" y="11114"/>
                    <a:pt x="33484" y="29311"/>
                  </a:cubicBezTo>
                  <a:cubicBezTo>
                    <a:pt x="33484" y="42983"/>
                    <a:pt x="33484" y="42983"/>
                    <a:pt x="33484" y="42983"/>
                  </a:cubicBezTo>
                  <a:cubicBezTo>
                    <a:pt x="4886" y="42983"/>
                    <a:pt x="4886" y="42983"/>
                    <a:pt x="4886" y="42983"/>
                  </a:cubicBezTo>
                  <a:cubicBezTo>
                    <a:pt x="2352" y="42983"/>
                    <a:pt x="0" y="43672"/>
                    <a:pt x="0" y="45639"/>
                  </a:cubicBezTo>
                  <a:cubicBezTo>
                    <a:pt x="0" y="65114"/>
                    <a:pt x="0" y="65114"/>
                    <a:pt x="0" y="65114"/>
                  </a:cubicBezTo>
                  <a:cubicBezTo>
                    <a:pt x="0" y="66491"/>
                    <a:pt x="2352" y="67770"/>
                    <a:pt x="4886" y="67770"/>
                  </a:cubicBezTo>
                  <a:cubicBezTo>
                    <a:pt x="33484" y="67770"/>
                    <a:pt x="33484" y="67770"/>
                    <a:pt x="33484" y="67770"/>
                  </a:cubicBezTo>
                  <a:cubicBezTo>
                    <a:pt x="33484" y="117245"/>
                    <a:pt x="33484" y="117245"/>
                    <a:pt x="33484" y="117245"/>
                  </a:cubicBezTo>
                  <a:cubicBezTo>
                    <a:pt x="33484" y="118524"/>
                    <a:pt x="36018" y="119901"/>
                    <a:pt x="38371" y="119901"/>
                  </a:cubicBezTo>
                  <a:cubicBezTo>
                    <a:pt x="75475" y="119901"/>
                    <a:pt x="75475" y="119901"/>
                    <a:pt x="75475" y="119901"/>
                  </a:cubicBezTo>
                  <a:cubicBezTo>
                    <a:pt x="77828" y="119901"/>
                    <a:pt x="80361" y="118524"/>
                    <a:pt x="80361" y="117245"/>
                  </a:cubicBezTo>
                  <a:cubicBezTo>
                    <a:pt x="80361" y="67770"/>
                    <a:pt x="80361" y="67770"/>
                    <a:pt x="80361" y="67770"/>
                  </a:cubicBezTo>
                  <a:cubicBezTo>
                    <a:pt x="113846" y="67770"/>
                    <a:pt x="113846" y="67770"/>
                    <a:pt x="113846" y="67770"/>
                  </a:cubicBezTo>
                  <a:cubicBezTo>
                    <a:pt x="116199" y="67770"/>
                    <a:pt x="118733" y="66491"/>
                    <a:pt x="118733" y="65114"/>
                  </a:cubicBezTo>
                  <a:cubicBezTo>
                    <a:pt x="118733" y="45639"/>
                    <a:pt x="118733" y="45639"/>
                    <a:pt x="118733" y="45639"/>
                  </a:cubicBezTo>
                  <a:cubicBezTo>
                    <a:pt x="118733" y="44950"/>
                    <a:pt x="117466" y="44262"/>
                    <a:pt x="117466" y="43672"/>
                  </a:cubicBezTo>
                  <a:cubicBezTo>
                    <a:pt x="116199" y="42983"/>
                    <a:pt x="115113" y="42983"/>
                    <a:pt x="113846" y="42983"/>
                  </a:cubicBezTo>
                  <a:cubicBezTo>
                    <a:pt x="80361" y="42983"/>
                    <a:pt x="80361" y="42983"/>
                    <a:pt x="80361" y="42983"/>
                  </a:cubicBezTo>
                  <a:cubicBezTo>
                    <a:pt x="80361" y="31278"/>
                    <a:pt x="80361" y="31278"/>
                    <a:pt x="80361" y="31278"/>
                  </a:cubicBezTo>
                  <a:cubicBezTo>
                    <a:pt x="80361" y="26065"/>
                    <a:pt x="82714" y="22819"/>
                    <a:pt x="95927" y="22819"/>
                  </a:cubicBezTo>
                  <a:cubicBezTo>
                    <a:pt x="115113" y="22819"/>
                    <a:pt x="115113" y="22819"/>
                    <a:pt x="115113" y="22819"/>
                  </a:cubicBezTo>
                  <a:cubicBezTo>
                    <a:pt x="117466" y="22819"/>
                    <a:pt x="119819" y="22131"/>
                    <a:pt x="119819" y="20163"/>
                  </a:cubicBezTo>
                  <a:cubicBezTo>
                    <a:pt x="119819" y="1967"/>
                    <a:pt x="119819" y="1967"/>
                    <a:pt x="119819" y="1967"/>
                  </a:cubicBezTo>
                  <a:cubicBezTo>
                    <a:pt x="119819" y="688"/>
                    <a:pt x="117466" y="0"/>
                    <a:pt x="115113" y="0"/>
                  </a:cubicBezTo>
                  <a:close/>
                  <a:moveTo>
                    <a:pt x="115113" y="0"/>
                  </a:moveTo>
                  <a:lnTo>
                    <a:pt x="11511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43" name="原创设计师QQ：598969553     _16"/>
          <p:cNvGrpSpPr/>
          <p:nvPr/>
        </p:nvGrpSpPr>
        <p:grpSpPr>
          <a:xfrm>
            <a:off x="1666195" y="3011626"/>
            <a:ext cx="394882" cy="394773"/>
            <a:chOff x="13101475" y="6205716"/>
            <a:chExt cx="842806" cy="842245"/>
          </a:xfrm>
        </p:grpSpPr>
        <p:sp>
          <p:nvSpPr>
            <p:cNvPr id="44" name="Shape 813"/>
            <p:cNvSpPr/>
            <p:nvPr/>
          </p:nvSpPr>
          <p:spPr>
            <a:xfrm>
              <a:off x="13101475" y="6205716"/>
              <a:ext cx="842806" cy="84224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32" y="59762"/>
                  </a:moveTo>
                  <a:lnTo>
                    <a:pt x="119932" y="59762"/>
                  </a:lnTo>
                  <a:cubicBezTo>
                    <a:pt x="119932" y="93001"/>
                    <a:pt x="93001" y="119932"/>
                    <a:pt x="59762" y="119932"/>
                  </a:cubicBezTo>
                  <a:cubicBezTo>
                    <a:pt x="26930" y="119932"/>
                    <a:pt x="0" y="93001"/>
                    <a:pt x="0" y="59762"/>
                  </a:cubicBezTo>
                  <a:cubicBezTo>
                    <a:pt x="0" y="26930"/>
                    <a:pt x="26930" y="0"/>
                    <a:pt x="59762" y="0"/>
                  </a:cubicBezTo>
                  <a:cubicBezTo>
                    <a:pt x="93001" y="0"/>
                    <a:pt x="119932" y="26930"/>
                    <a:pt x="119932" y="5976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45" name="Shape 814"/>
            <p:cNvSpPr/>
            <p:nvPr/>
          </p:nvSpPr>
          <p:spPr>
            <a:xfrm>
              <a:off x="13274251" y="6376269"/>
              <a:ext cx="501469" cy="50113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089" y="52827"/>
                  </a:moveTo>
                  <a:lnTo>
                    <a:pt x="119089" y="52827"/>
                  </a:lnTo>
                  <a:cubicBezTo>
                    <a:pt x="112258" y="50550"/>
                    <a:pt x="112258" y="50550"/>
                    <a:pt x="112258" y="50550"/>
                  </a:cubicBezTo>
                  <a:cubicBezTo>
                    <a:pt x="110777" y="43036"/>
                    <a:pt x="108500" y="36204"/>
                    <a:pt x="104060" y="30170"/>
                  </a:cubicBezTo>
                  <a:cubicBezTo>
                    <a:pt x="107020" y="22656"/>
                    <a:pt x="107020" y="22656"/>
                    <a:pt x="107020" y="22656"/>
                  </a:cubicBezTo>
                  <a:cubicBezTo>
                    <a:pt x="107020" y="22656"/>
                    <a:pt x="107020" y="22656"/>
                    <a:pt x="107020" y="21973"/>
                  </a:cubicBezTo>
                  <a:cubicBezTo>
                    <a:pt x="102466" y="17419"/>
                    <a:pt x="102466" y="17419"/>
                    <a:pt x="102466" y="17419"/>
                  </a:cubicBezTo>
                  <a:cubicBezTo>
                    <a:pt x="98026" y="12865"/>
                    <a:pt x="98026" y="12865"/>
                    <a:pt x="98026" y="12865"/>
                  </a:cubicBezTo>
                  <a:lnTo>
                    <a:pt x="97229" y="12865"/>
                  </a:lnTo>
                  <a:cubicBezTo>
                    <a:pt x="90398" y="15939"/>
                    <a:pt x="90398" y="15939"/>
                    <a:pt x="90398" y="15939"/>
                  </a:cubicBezTo>
                  <a:cubicBezTo>
                    <a:pt x="84364" y="12068"/>
                    <a:pt x="77647" y="9108"/>
                    <a:pt x="70018" y="7628"/>
                  </a:cubicBezTo>
                  <a:cubicBezTo>
                    <a:pt x="67058" y="0"/>
                    <a:pt x="67058" y="0"/>
                    <a:pt x="67058" y="0"/>
                  </a:cubicBezTo>
                  <a:lnTo>
                    <a:pt x="66261" y="0"/>
                  </a:lnTo>
                  <a:cubicBezTo>
                    <a:pt x="60227" y="0"/>
                    <a:pt x="60227" y="0"/>
                    <a:pt x="60227" y="0"/>
                  </a:cubicBezTo>
                  <a:cubicBezTo>
                    <a:pt x="53510" y="0"/>
                    <a:pt x="53510" y="0"/>
                    <a:pt x="53510" y="0"/>
                  </a:cubicBezTo>
                  <a:lnTo>
                    <a:pt x="52713" y="0"/>
                  </a:lnTo>
                  <a:cubicBezTo>
                    <a:pt x="50436" y="7628"/>
                    <a:pt x="50436" y="7628"/>
                    <a:pt x="50436" y="7628"/>
                  </a:cubicBezTo>
                  <a:cubicBezTo>
                    <a:pt x="42922" y="8311"/>
                    <a:pt x="36091" y="11385"/>
                    <a:pt x="30056" y="15939"/>
                  </a:cubicBezTo>
                  <a:cubicBezTo>
                    <a:pt x="22542" y="12865"/>
                    <a:pt x="22542" y="12865"/>
                    <a:pt x="22542" y="12865"/>
                  </a:cubicBezTo>
                  <a:lnTo>
                    <a:pt x="21859" y="12865"/>
                  </a:lnTo>
                  <a:cubicBezTo>
                    <a:pt x="17305" y="17419"/>
                    <a:pt x="17305" y="17419"/>
                    <a:pt x="17305" y="17419"/>
                  </a:cubicBezTo>
                  <a:cubicBezTo>
                    <a:pt x="12751" y="21973"/>
                    <a:pt x="12751" y="21973"/>
                    <a:pt x="12751" y="21973"/>
                  </a:cubicBezTo>
                  <a:lnTo>
                    <a:pt x="12751" y="22656"/>
                  </a:lnTo>
                  <a:cubicBezTo>
                    <a:pt x="15825" y="29487"/>
                    <a:pt x="15825" y="29487"/>
                    <a:pt x="15825" y="29487"/>
                  </a:cubicBezTo>
                  <a:cubicBezTo>
                    <a:pt x="11271" y="35521"/>
                    <a:pt x="8994" y="42239"/>
                    <a:pt x="7514" y="49867"/>
                  </a:cubicBezTo>
                  <a:cubicBezTo>
                    <a:pt x="0" y="52827"/>
                    <a:pt x="0" y="52827"/>
                    <a:pt x="0" y="52827"/>
                  </a:cubicBezTo>
                  <a:cubicBezTo>
                    <a:pt x="0" y="52827"/>
                    <a:pt x="0" y="52827"/>
                    <a:pt x="0" y="53624"/>
                  </a:cubicBezTo>
                  <a:cubicBezTo>
                    <a:pt x="0" y="59658"/>
                    <a:pt x="0" y="59658"/>
                    <a:pt x="0" y="59658"/>
                  </a:cubicBezTo>
                  <a:cubicBezTo>
                    <a:pt x="0" y="66375"/>
                    <a:pt x="0" y="66375"/>
                    <a:pt x="0" y="66375"/>
                  </a:cubicBezTo>
                  <a:lnTo>
                    <a:pt x="0" y="66375"/>
                  </a:lnTo>
                  <a:cubicBezTo>
                    <a:pt x="7514" y="69449"/>
                    <a:pt x="7514" y="69449"/>
                    <a:pt x="7514" y="69449"/>
                  </a:cubicBezTo>
                  <a:cubicBezTo>
                    <a:pt x="8197" y="76963"/>
                    <a:pt x="11271" y="83681"/>
                    <a:pt x="15825" y="89715"/>
                  </a:cubicBezTo>
                  <a:cubicBezTo>
                    <a:pt x="12751" y="97343"/>
                    <a:pt x="12751" y="97343"/>
                    <a:pt x="12751" y="97343"/>
                  </a:cubicBezTo>
                  <a:cubicBezTo>
                    <a:pt x="12068" y="97343"/>
                    <a:pt x="12751" y="97343"/>
                    <a:pt x="12751" y="98026"/>
                  </a:cubicBezTo>
                  <a:cubicBezTo>
                    <a:pt x="17305" y="102580"/>
                    <a:pt x="17305" y="102580"/>
                    <a:pt x="17305" y="102580"/>
                  </a:cubicBezTo>
                  <a:cubicBezTo>
                    <a:pt x="21859" y="107134"/>
                    <a:pt x="21859" y="107134"/>
                    <a:pt x="21859" y="107134"/>
                  </a:cubicBezTo>
                  <a:cubicBezTo>
                    <a:pt x="21859" y="107134"/>
                    <a:pt x="21859" y="107134"/>
                    <a:pt x="22542" y="107134"/>
                  </a:cubicBezTo>
                  <a:cubicBezTo>
                    <a:pt x="29373" y="104060"/>
                    <a:pt x="29373" y="104060"/>
                    <a:pt x="29373" y="104060"/>
                  </a:cubicBezTo>
                  <a:cubicBezTo>
                    <a:pt x="35407" y="107817"/>
                    <a:pt x="42125" y="110891"/>
                    <a:pt x="49753" y="112371"/>
                  </a:cubicBezTo>
                  <a:cubicBezTo>
                    <a:pt x="52713" y="119203"/>
                    <a:pt x="52713" y="119203"/>
                    <a:pt x="52713" y="119203"/>
                  </a:cubicBezTo>
                  <a:cubicBezTo>
                    <a:pt x="52713" y="119886"/>
                    <a:pt x="52713" y="119886"/>
                    <a:pt x="53510" y="119886"/>
                  </a:cubicBezTo>
                  <a:cubicBezTo>
                    <a:pt x="59544" y="119886"/>
                    <a:pt x="59544" y="119886"/>
                    <a:pt x="59544" y="119886"/>
                  </a:cubicBezTo>
                  <a:cubicBezTo>
                    <a:pt x="66261" y="119886"/>
                    <a:pt x="66261" y="119886"/>
                    <a:pt x="66261" y="119886"/>
                  </a:cubicBezTo>
                  <a:cubicBezTo>
                    <a:pt x="66261" y="119886"/>
                    <a:pt x="66261" y="119886"/>
                    <a:pt x="66261" y="119203"/>
                  </a:cubicBezTo>
                  <a:cubicBezTo>
                    <a:pt x="69335" y="112371"/>
                    <a:pt x="69335" y="112371"/>
                    <a:pt x="69335" y="112371"/>
                  </a:cubicBezTo>
                  <a:cubicBezTo>
                    <a:pt x="76850" y="110891"/>
                    <a:pt x="83681" y="108614"/>
                    <a:pt x="89715" y="104060"/>
                  </a:cubicBezTo>
                  <a:cubicBezTo>
                    <a:pt x="96432" y="107134"/>
                    <a:pt x="96432" y="107134"/>
                    <a:pt x="96432" y="107134"/>
                  </a:cubicBezTo>
                  <a:cubicBezTo>
                    <a:pt x="97229" y="107134"/>
                    <a:pt x="97229" y="107134"/>
                    <a:pt x="97229" y="107134"/>
                  </a:cubicBezTo>
                  <a:cubicBezTo>
                    <a:pt x="101783" y="102580"/>
                    <a:pt x="101783" y="102580"/>
                    <a:pt x="101783" y="102580"/>
                  </a:cubicBezTo>
                  <a:cubicBezTo>
                    <a:pt x="106223" y="98026"/>
                    <a:pt x="106223" y="98026"/>
                    <a:pt x="106223" y="98026"/>
                  </a:cubicBezTo>
                  <a:cubicBezTo>
                    <a:pt x="107020" y="98026"/>
                    <a:pt x="107020" y="97343"/>
                    <a:pt x="107020" y="97343"/>
                  </a:cubicBezTo>
                  <a:cubicBezTo>
                    <a:pt x="104060" y="90512"/>
                    <a:pt x="104060" y="90512"/>
                    <a:pt x="104060" y="90512"/>
                  </a:cubicBezTo>
                  <a:cubicBezTo>
                    <a:pt x="107817" y="84478"/>
                    <a:pt x="110777" y="77760"/>
                    <a:pt x="112258" y="70132"/>
                  </a:cubicBezTo>
                  <a:cubicBezTo>
                    <a:pt x="119089" y="67172"/>
                    <a:pt x="119089" y="67172"/>
                    <a:pt x="119089" y="67172"/>
                  </a:cubicBezTo>
                  <a:cubicBezTo>
                    <a:pt x="119886" y="67172"/>
                    <a:pt x="119886" y="67172"/>
                    <a:pt x="119886" y="66375"/>
                  </a:cubicBezTo>
                  <a:cubicBezTo>
                    <a:pt x="119886" y="60341"/>
                    <a:pt x="119886" y="60341"/>
                    <a:pt x="119886" y="60341"/>
                  </a:cubicBezTo>
                  <a:cubicBezTo>
                    <a:pt x="119886" y="53624"/>
                    <a:pt x="119886" y="53624"/>
                    <a:pt x="119886" y="53624"/>
                  </a:cubicBezTo>
                  <a:cubicBezTo>
                    <a:pt x="119886" y="53624"/>
                    <a:pt x="119886" y="53624"/>
                    <a:pt x="119089" y="52827"/>
                  </a:cubicBezTo>
                  <a:close/>
                  <a:moveTo>
                    <a:pt x="59544" y="92789"/>
                  </a:moveTo>
                  <a:lnTo>
                    <a:pt x="59544" y="92789"/>
                  </a:lnTo>
                  <a:cubicBezTo>
                    <a:pt x="42125" y="92789"/>
                    <a:pt x="27096" y="77760"/>
                    <a:pt x="27096" y="59658"/>
                  </a:cubicBezTo>
                  <a:cubicBezTo>
                    <a:pt x="27096" y="42239"/>
                    <a:pt x="42125" y="27210"/>
                    <a:pt x="59544" y="27210"/>
                  </a:cubicBezTo>
                  <a:cubicBezTo>
                    <a:pt x="77647" y="27210"/>
                    <a:pt x="91992" y="42239"/>
                    <a:pt x="91992" y="59658"/>
                  </a:cubicBezTo>
                  <a:cubicBezTo>
                    <a:pt x="91992" y="77760"/>
                    <a:pt x="77647" y="92789"/>
                    <a:pt x="59544" y="927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46" name="原创设计师QQ：598969553     _17"/>
          <p:cNvGrpSpPr/>
          <p:nvPr/>
        </p:nvGrpSpPr>
        <p:grpSpPr>
          <a:xfrm>
            <a:off x="989117" y="3482709"/>
            <a:ext cx="822341" cy="822116"/>
            <a:chOff x="19502584" y="4333825"/>
            <a:chExt cx="1755142" cy="1753976"/>
          </a:xfrm>
        </p:grpSpPr>
        <p:sp>
          <p:nvSpPr>
            <p:cNvPr id="47" name="Shape 816"/>
            <p:cNvSpPr/>
            <p:nvPr/>
          </p:nvSpPr>
          <p:spPr>
            <a:xfrm>
              <a:off x="19502584" y="4333825"/>
              <a:ext cx="1755142" cy="175397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67" y="60081"/>
                  </a:moveTo>
                  <a:lnTo>
                    <a:pt x="119967" y="60081"/>
                  </a:lnTo>
                  <a:cubicBezTo>
                    <a:pt x="119967" y="93173"/>
                    <a:pt x="93166" y="119967"/>
                    <a:pt x="60097" y="119967"/>
                  </a:cubicBezTo>
                  <a:cubicBezTo>
                    <a:pt x="26800" y="119967"/>
                    <a:pt x="0" y="93173"/>
                    <a:pt x="0" y="60081"/>
                  </a:cubicBezTo>
                  <a:cubicBezTo>
                    <a:pt x="0" y="26826"/>
                    <a:pt x="26800" y="0"/>
                    <a:pt x="60097" y="0"/>
                  </a:cubicBezTo>
                  <a:cubicBezTo>
                    <a:pt x="93166" y="0"/>
                    <a:pt x="119967" y="26826"/>
                    <a:pt x="119967" y="6008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48" name="Shape 817"/>
            <p:cNvSpPr/>
            <p:nvPr/>
          </p:nvSpPr>
          <p:spPr>
            <a:xfrm>
              <a:off x="19886062" y="4717046"/>
              <a:ext cx="988189" cy="98753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173" y="0"/>
                  </a:moveTo>
                  <a:lnTo>
                    <a:pt x="60173" y="0"/>
                  </a:lnTo>
                  <a:cubicBezTo>
                    <a:pt x="26846" y="0"/>
                    <a:pt x="0" y="26801"/>
                    <a:pt x="0" y="60144"/>
                  </a:cubicBezTo>
                  <a:cubicBezTo>
                    <a:pt x="0" y="93140"/>
                    <a:pt x="26846" y="119942"/>
                    <a:pt x="60173" y="119942"/>
                  </a:cubicBezTo>
                  <a:cubicBezTo>
                    <a:pt x="93095" y="119942"/>
                    <a:pt x="119942" y="93140"/>
                    <a:pt x="119942" y="60144"/>
                  </a:cubicBezTo>
                  <a:cubicBezTo>
                    <a:pt x="119942" y="26801"/>
                    <a:pt x="93095" y="0"/>
                    <a:pt x="60173" y="0"/>
                  </a:cubicBezTo>
                  <a:close/>
                  <a:moveTo>
                    <a:pt x="95062" y="55976"/>
                  </a:moveTo>
                  <a:lnTo>
                    <a:pt x="95062" y="55976"/>
                  </a:lnTo>
                  <a:cubicBezTo>
                    <a:pt x="94657" y="48683"/>
                    <a:pt x="93500" y="41736"/>
                    <a:pt x="91591" y="34848"/>
                  </a:cubicBezTo>
                  <a:cubicBezTo>
                    <a:pt x="95409" y="33690"/>
                    <a:pt x="99228" y="32185"/>
                    <a:pt x="102700" y="30622"/>
                  </a:cubicBezTo>
                  <a:cubicBezTo>
                    <a:pt x="107675" y="37916"/>
                    <a:pt x="111147" y="46367"/>
                    <a:pt x="111899" y="55976"/>
                  </a:cubicBezTo>
                  <a:lnTo>
                    <a:pt x="95062" y="55976"/>
                  </a:lnTo>
                  <a:close/>
                  <a:moveTo>
                    <a:pt x="86615" y="55976"/>
                  </a:moveTo>
                  <a:lnTo>
                    <a:pt x="86615" y="55976"/>
                  </a:lnTo>
                  <a:cubicBezTo>
                    <a:pt x="64397" y="55976"/>
                    <a:pt x="64397" y="55976"/>
                    <a:pt x="64397" y="55976"/>
                  </a:cubicBezTo>
                  <a:cubicBezTo>
                    <a:pt x="64397" y="40231"/>
                    <a:pt x="64397" y="40231"/>
                    <a:pt x="64397" y="40231"/>
                  </a:cubicBezTo>
                  <a:cubicBezTo>
                    <a:pt x="71282" y="39826"/>
                    <a:pt x="77762" y="38668"/>
                    <a:pt x="83895" y="37163"/>
                  </a:cubicBezTo>
                  <a:cubicBezTo>
                    <a:pt x="85458" y="43299"/>
                    <a:pt x="86615" y="49435"/>
                    <a:pt x="86615" y="55976"/>
                  </a:cubicBezTo>
                  <a:close/>
                  <a:moveTo>
                    <a:pt x="64397" y="31780"/>
                  </a:moveTo>
                  <a:lnTo>
                    <a:pt x="64397" y="31780"/>
                  </a:lnTo>
                  <a:cubicBezTo>
                    <a:pt x="64397" y="8393"/>
                    <a:pt x="64397" y="8393"/>
                    <a:pt x="64397" y="8393"/>
                  </a:cubicBezTo>
                  <a:cubicBezTo>
                    <a:pt x="66306" y="8393"/>
                    <a:pt x="68216" y="8798"/>
                    <a:pt x="70125" y="9204"/>
                  </a:cubicBezTo>
                  <a:cubicBezTo>
                    <a:pt x="74696" y="14934"/>
                    <a:pt x="78572" y="21823"/>
                    <a:pt x="81639" y="29522"/>
                  </a:cubicBezTo>
                  <a:cubicBezTo>
                    <a:pt x="75853" y="30622"/>
                    <a:pt x="70530" y="31780"/>
                    <a:pt x="64397" y="31780"/>
                  </a:cubicBezTo>
                  <a:close/>
                  <a:moveTo>
                    <a:pt x="56297" y="32185"/>
                  </a:moveTo>
                  <a:lnTo>
                    <a:pt x="56297" y="32185"/>
                  </a:lnTo>
                  <a:cubicBezTo>
                    <a:pt x="50568" y="31780"/>
                    <a:pt x="44840" y="31027"/>
                    <a:pt x="39459" y="29869"/>
                  </a:cubicBezTo>
                  <a:cubicBezTo>
                    <a:pt x="42121" y="21823"/>
                    <a:pt x="46345" y="14934"/>
                    <a:pt x="51321" y="8798"/>
                  </a:cubicBezTo>
                  <a:cubicBezTo>
                    <a:pt x="52883" y="8798"/>
                    <a:pt x="54387" y="8393"/>
                    <a:pt x="56297" y="8393"/>
                  </a:cubicBezTo>
                  <a:lnTo>
                    <a:pt x="56297" y="32185"/>
                  </a:lnTo>
                  <a:close/>
                  <a:moveTo>
                    <a:pt x="56297" y="40231"/>
                  </a:moveTo>
                  <a:lnTo>
                    <a:pt x="56297" y="40231"/>
                  </a:lnTo>
                  <a:cubicBezTo>
                    <a:pt x="56297" y="55976"/>
                    <a:pt x="56297" y="55976"/>
                    <a:pt x="56297" y="55976"/>
                  </a:cubicBezTo>
                  <a:cubicBezTo>
                    <a:pt x="34079" y="55976"/>
                    <a:pt x="34079" y="55976"/>
                    <a:pt x="34079" y="55976"/>
                  </a:cubicBezTo>
                  <a:cubicBezTo>
                    <a:pt x="34484" y="49435"/>
                    <a:pt x="35236" y="43299"/>
                    <a:pt x="36798" y="37568"/>
                  </a:cubicBezTo>
                  <a:cubicBezTo>
                    <a:pt x="42931" y="39073"/>
                    <a:pt x="49411" y="39826"/>
                    <a:pt x="56297" y="40231"/>
                  </a:cubicBezTo>
                  <a:close/>
                  <a:moveTo>
                    <a:pt x="26036" y="55976"/>
                  </a:moveTo>
                  <a:lnTo>
                    <a:pt x="26036" y="55976"/>
                  </a:lnTo>
                  <a:cubicBezTo>
                    <a:pt x="8447" y="55976"/>
                    <a:pt x="8447" y="55976"/>
                    <a:pt x="8447" y="55976"/>
                  </a:cubicBezTo>
                  <a:cubicBezTo>
                    <a:pt x="9199" y="46772"/>
                    <a:pt x="12266" y="38321"/>
                    <a:pt x="17242" y="31027"/>
                  </a:cubicBezTo>
                  <a:cubicBezTo>
                    <a:pt x="21060" y="32532"/>
                    <a:pt x="24879" y="34500"/>
                    <a:pt x="29103" y="35600"/>
                  </a:cubicBezTo>
                  <a:cubicBezTo>
                    <a:pt x="27193" y="42141"/>
                    <a:pt x="26441" y="48683"/>
                    <a:pt x="26036" y="55976"/>
                  </a:cubicBezTo>
                  <a:close/>
                  <a:moveTo>
                    <a:pt x="26036" y="64023"/>
                  </a:moveTo>
                  <a:lnTo>
                    <a:pt x="26036" y="64023"/>
                  </a:lnTo>
                  <a:cubicBezTo>
                    <a:pt x="26441" y="70911"/>
                    <a:pt x="27193" y="77395"/>
                    <a:pt x="28756" y="83531"/>
                  </a:cubicBezTo>
                  <a:cubicBezTo>
                    <a:pt x="24532" y="85094"/>
                    <a:pt x="20713" y="86599"/>
                    <a:pt x="16837" y="88509"/>
                  </a:cubicBezTo>
                  <a:cubicBezTo>
                    <a:pt x="11861" y="81273"/>
                    <a:pt x="9199" y="72821"/>
                    <a:pt x="8447" y="64023"/>
                  </a:cubicBezTo>
                  <a:lnTo>
                    <a:pt x="26036" y="64023"/>
                  </a:lnTo>
                  <a:close/>
                  <a:moveTo>
                    <a:pt x="34079" y="64023"/>
                  </a:moveTo>
                  <a:lnTo>
                    <a:pt x="34079" y="64023"/>
                  </a:lnTo>
                  <a:cubicBezTo>
                    <a:pt x="56297" y="64023"/>
                    <a:pt x="56297" y="64023"/>
                    <a:pt x="56297" y="64023"/>
                  </a:cubicBezTo>
                  <a:cubicBezTo>
                    <a:pt x="56297" y="78958"/>
                    <a:pt x="56297" y="78958"/>
                    <a:pt x="56297" y="78958"/>
                  </a:cubicBezTo>
                  <a:cubicBezTo>
                    <a:pt x="49411" y="78958"/>
                    <a:pt x="42931" y="79710"/>
                    <a:pt x="36798" y="81273"/>
                  </a:cubicBezTo>
                  <a:cubicBezTo>
                    <a:pt x="35236" y="75890"/>
                    <a:pt x="34484" y="70159"/>
                    <a:pt x="34079" y="64023"/>
                  </a:cubicBezTo>
                  <a:close/>
                  <a:moveTo>
                    <a:pt x="56297" y="87004"/>
                  </a:moveTo>
                  <a:lnTo>
                    <a:pt x="56297" y="87004"/>
                  </a:lnTo>
                  <a:cubicBezTo>
                    <a:pt x="56297" y="111895"/>
                    <a:pt x="56297" y="111895"/>
                    <a:pt x="56297" y="111895"/>
                  </a:cubicBezTo>
                  <a:cubicBezTo>
                    <a:pt x="54387" y="111548"/>
                    <a:pt x="52883" y="111548"/>
                    <a:pt x="51321" y="111143"/>
                  </a:cubicBezTo>
                  <a:cubicBezTo>
                    <a:pt x="45998" y="105007"/>
                    <a:pt x="41774" y="97366"/>
                    <a:pt x="39054" y="89319"/>
                  </a:cubicBezTo>
                  <a:cubicBezTo>
                    <a:pt x="44435" y="87756"/>
                    <a:pt x="50163" y="87004"/>
                    <a:pt x="56297" y="87004"/>
                  </a:cubicBezTo>
                  <a:close/>
                  <a:moveTo>
                    <a:pt x="64397" y="87004"/>
                  </a:moveTo>
                  <a:lnTo>
                    <a:pt x="64397" y="87004"/>
                  </a:lnTo>
                  <a:cubicBezTo>
                    <a:pt x="70530" y="87409"/>
                    <a:pt x="76258" y="88162"/>
                    <a:pt x="81986" y="89667"/>
                  </a:cubicBezTo>
                  <a:cubicBezTo>
                    <a:pt x="78919" y="97713"/>
                    <a:pt x="75101" y="105007"/>
                    <a:pt x="70125" y="110738"/>
                  </a:cubicBezTo>
                  <a:cubicBezTo>
                    <a:pt x="68216" y="111143"/>
                    <a:pt x="66306" y="111548"/>
                    <a:pt x="64397" y="111895"/>
                  </a:cubicBezTo>
                  <a:lnTo>
                    <a:pt x="64397" y="87004"/>
                  </a:lnTo>
                  <a:close/>
                  <a:moveTo>
                    <a:pt x="64397" y="78958"/>
                  </a:moveTo>
                  <a:lnTo>
                    <a:pt x="64397" y="78958"/>
                  </a:lnTo>
                  <a:cubicBezTo>
                    <a:pt x="64397" y="64023"/>
                    <a:pt x="64397" y="64023"/>
                    <a:pt x="64397" y="64023"/>
                  </a:cubicBezTo>
                  <a:cubicBezTo>
                    <a:pt x="86615" y="64023"/>
                    <a:pt x="86615" y="64023"/>
                    <a:pt x="86615" y="64023"/>
                  </a:cubicBezTo>
                  <a:cubicBezTo>
                    <a:pt x="86615" y="70159"/>
                    <a:pt x="85458" y="76295"/>
                    <a:pt x="84300" y="81620"/>
                  </a:cubicBezTo>
                  <a:cubicBezTo>
                    <a:pt x="77762" y="80115"/>
                    <a:pt x="71282" y="79363"/>
                    <a:pt x="64397" y="78958"/>
                  </a:cubicBezTo>
                  <a:close/>
                  <a:moveTo>
                    <a:pt x="95062" y="64023"/>
                  </a:moveTo>
                  <a:lnTo>
                    <a:pt x="95062" y="64023"/>
                  </a:lnTo>
                  <a:cubicBezTo>
                    <a:pt x="111899" y="64023"/>
                    <a:pt x="111899" y="64023"/>
                    <a:pt x="111899" y="64023"/>
                  </a:cubicBezTo>
                  <a:cubicBezTo>
                    <a:pt x="111147" y="73227"/>
                    <a:pt x="108081" y="81620"/>
                    <a:pt x="103105" y="88914"/>
                  </a:cubicBezTo>
                  <a:cubicBezTo>
                    <a:pt x="99633" y="87004"/>
                    <a:pt x="95814" y="85441"/>
                    <a:pt x="91996" y="84341"/>
                  </a:cubicBezTo>
                  <a:cubicBezTo>
                    <a:pt x="93500" y="77800"/>
                    <a:pt x="94657" y="70911"/>
                    <a:pt x="95062" y="64023"/>
                  </a:cubicBezTo>
                  <a:close/>
                  <a:moveTo>
                    <a:pt x="97319" y="24138"/>
                  </a:moveTo>
                  <a:lnTo>
                    <a:pt x="97319" y="24138"/>
                  </a:lnTo>
                  <a:cubicBezTo>
                    <a:pt x="94657" y="25296"/>
                    <a:pt x="91996" y="26454"/>
                    <a:pt x="89276" y="27206"/>
                  </a:cubicBezTo>
                  <a:cubicBezTo>
                    <a:pt x="87367" y="22228"/>
                    <a:pt x="85458" y="17597"/>
                    <a:pt x="82796" y="13371"/>
                  </a:cubicBezTo>
                  <a:cubicBezTo>
                    <a:pt x="88524" y="16092"/>
                    <a:pt x="93095" y="19507"/>
                    <a:pt x="97319" y="24138"/>
                  </a:cubicBezTo>
                  <a:close/>
                  <a:moveTo>
                    <a:pt x="38302" y="13024"/>
                  </a:moveTo>
                  <a:lnTo>
                    <a:pt x="38302" y="13024"/>
                  </a:lnTo>
                  <a:cubicBezTo>
                    <a:pt x="35641" y="17597"/>
                    <a:pt x="33326" y="22575"/>
                    <a:pt x="31417" y="27959"/>
                  </a:cubicBezTo>
                  <a:cubicBezTo>
                    <a:pt x="28351" y="26801"/>
                    <a:pt x="25284" y="25643"/>
                    <a:pt x="22622" y="24486"/>
                  </a:cubicBezTo>
                  <a:cubicBezTo>
                    <a:pt x="26846" y="19507"/>
                    <a:pt x="32574" y="15687"/>
                    <a:pt x="38302" y="13024"/>
                  </a:cubicBezTo>
                  <a:close/>
                  <a:moveTo>
                    <a:pt x="21870" y="95050"/>
                  </a:moveTo>
                  <a:lnTo>
                    <a:pt x="21870" y="95050"/>
                  </a:lnTo>
                  <a:cubicBezTo>
                    <a:pt x="24879" y="93545"/>
                    <a:pt x="27945" y="92387"/>
                    <a:pt x="31012" y="91230"/>
                  </a:cubicBezTo>
                  <a:cubicBezTo>
                    <a:pt x="32979" y="96960"/>
                    <a:pt x="35641" y="102344"/>
                    <a:pt x="38302" y="107322"/>
                  </a:cubicBezTo>
                  <a:cubicBezTo>
                    <a:pt x="32169" y="104254"/>
                    <a:pt x="26441" y="100028"/>
                    <a:pt x="21870" y="95050"/>
                  </a:cubicBezTo>
                  <a:close/>
                  <a:moveTo>
                    <a:pt x="82796" y="106570"/>
                  </a:moveTo>
                  <a:lnTo>
                    <a:pt x="82796" y="106570"/>
                  </a:lnTo>
                  <a:cubicBezTo>
                    <a:pt x="85458" y="101939"/>
                    <a:pt x="87772" y="97366"/>
                    <a:pt x="89681" y="91982"/>
                  </a:cubicBezTo>
                  <a:cubicBezTo>
                    <a:pt x="92748" y="93140"/>
                    <a:pt x="95409" y="94298"/>
                    <a:pt x="98071" y="95455"/>
                  </a:cubicBezTo>
                  <a:cubicBezTo>
                    <a:pt x="93905" y="100028"/>
                    <a:pt x="88524" y="103849"/>
                    <a:pt x="82796" y="10657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49" name="原创设计师QQ：598969553     _18"/>
          <p:cNvGrpSpPr/>
          <p:nvPr/>
        </p:nvGrpSpPr>
        <p:grpSpPr>
          <a:xfrm>
            <a:off x="3417497" y="3507876"/>
            <a:ext cx="385009" cy="385891"/>
            <a:chOff x="19352642" y="7299628"/>
            <a:chExt cx="770319" cy="771782"/>
          </a:xfrm>
        </p:grpSpPr>
        <p:sp>
          <p:nvSpPr>
            <p:cNvPr id="50" name="Shape 819"/>
            <p:cNvSpPr/>
            <p:nvPr/>
          </p:nvSpPr>
          <p:spPr>
            <a:xfrm>
              <a:off x="19352642" y="7299628"/>
              <a:ext cx="770319" cy="77178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30" y="60173"/>
                  </a:moveTo>
                  <a:lnTo>
                    <a:pt x="119930" y="60173"/>
                  </a:lnTo>
                  <a:cubicBezTo>
                    <a:pt x="119930" y="93279"/>
                    <a:pt x="93186" y="119930"/>
                    <a:pt x="59965" y="119930"/>
                  </a:cubicBezTo>
                  <a:cubicBezTo>
                    <a:pt x="26744" y="119930"/>
                    <a:pt x="0" y="93279"/>
                    <a:pt x="0" y="60173"/>
                  </a:cubicBezTo>
                  <a:cubicBezTo>
                    <a:pt x="0" y="27137"/>
                    <a:pt x="26744" y="0"/>
                    <a:pt x="59965" y="0"/>
                  </a:cubicBezTo>
                  <a:cubicBezTo>
                    <a:pt x="93186" y="0"/>
                    <a:pt x="119930" y="27137"/>
                    <a:pt x="119930" y="6017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51" name="Shape 820"/>
            <p:cNvSpPr/>
            <p:nvPr/>
          </p:nvSpPr>
          <p:spPr>
            <a:xfrm>
              <a:off x="19520870" y="7547767"/>
              <a:ext cx="426498" cy="21409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647" y="118253"/>
                  </a:moveTo>
                  <a:lnTo>
                    <a:pt x="3647" y="118253"/>
                  </a:lnTo>
                  <a:cubicBezTo>
                    <a:pt x="5157" y="119750"/>
                    <a:pt x="6666" y="119750"/>
                    <a:pt x="8805" y="118253"/>
                  </a:cubicBezTo>
                  <a:cubicBezTo>
                    <a:pt x="19874" y="118253"/>
                    <a:pt x="29433" y="112515"/>
                    <a:pt x="38238" y="100790"/>
                  </a:cubicBezTo>
                  <a:cubicBezTo>
                    <a:pt x="40503" y="99293"/>
                    <a:pt x="41886" y="97796"/>
                    <a:pt x="42641" y="95051"/>
                  </a:cubicBezTo>
                  <a:cubicBezTo>
                    <a:pt x="43396" y="92058"/>
                    <a:pt x="43396" y="87567"/>
                    <a:pt x="42641" y="83326"/>
                  </a:cubicBezTo>
                  <a:cubicBezTo>
                    <a:pt x="42641" y="83326"/>
                    <a:pt x="42641" y="83326"/>
                    <a:pt x="42641" y="81829"/>
                  </a:cubicBezTo>
                  <a:cubicBezTo>
                    <a:pt x="36100" y="62869"/>
                    <a:pt x="36100" y="62869"/>
                    <a:pt x="36100" y="62869"/>
                  </a:cubicBezTo>
                  <a:cubicBezTo>
                    <a:pt x="50817" y="54137"/>
                    <a:pt x="64779" y="51143"/>
                    <a:pt x="80251" y="52640"/>
                  </a:cubicBezTo>
                  <a:cubicBezTo>
                    <a:pt x="76477" y="74594"/>
                    <a:pt x="76477" y="74594"/>
                    <a:pt x="76477" y="74594"/>
                  </a:cubicBezTo>
                  <a:cubicBezTo>
                    <a:pt x="76477" y="75841"/>
                    <a:pt x="75723" y="75841"/>
                    <a:pt x="75723" y="75841"/>
                  </a:cubicBezTo>
                  <a:cubicBezTo>
                    <a:pt x="75723" y="80332"/>
                    <a:pt x="76477" y="84823"/>
                    <a:pt x="77987" y="86070"/>
                  </a:cubicBezTo>
                  <a:cubicBezTo>
                    <a:pt x="78742" y="89064"/>
                    <a:pt x="80251" y="90561"/>
                    <a:pt x="82389" y="90561"/>
                  </a:cubicBezTo>
                  <a:cubicBezTo>
                    <a:pt x="91949" y="97796"/>
                    <a:pt x="103018" y="99293"/>
                    <a:pt x="113333" y="93555"/>
                  </a:cubicBezTo>
                  <a:cubicBezTo>
                    <a:pt x="115471" y="95051"/>
                    <a:pt x="116981" y="93555"/>
                    <a:pt x="117735" y="90561"/>
                  </a:cubicBezTo>
                  <a:cubicBezTo>
                    <a:pt x="119245" y="89064"/>
                    <a:pt x="119874" y="86070"/>
                    <a:pt x="119874" y="81829"/>
                  </a:cubicBezTo>
                  <a:lnTo>
                    <a:pt x="119874" y="80332"/>
                  </a:lnTo>
                  <a:cubicBezTo>
                    <a:pt x="114842" y="27692"/>
                    <a:pt x="114842" y="27692"/>
                    <a:pt x="114842" y="27692"/>
                  </a:cubicBezTo>
                  <a:cubicBezTo>
                    <a:pt x="114088" y="27692"/>
                    <a:pt x="114088" y="26444"/>
                    <a:pt x="114088" y="26444"/>
                  </a:cubicBezTo>
                  <a:cubicBezTo>
                    <a:pt x="114088" y="24948"/>
                    <a:pt x="113333" y="24948"/>
                    <a:pt x="112578" y="24948"/>
                  </a:cubicBezTo>
                  <a:cubicBezTo>
                    <a:pt x="73584" y="0"/>
                    <a:pt x="36100" y="10228"/>
                    <a:pt x="754" y="51143"/>
                  </a:cubicBezTo>
                  <a:cubicBezTo>
                    <a:pt x="754" y="51143"/>
                    <a:pt x="754" y="51143"/>
                    <a:pt x="0" y="51143"/>
                  </a:cubicBezTo>
                  <a:cubicBezTo>
                    <a:pt x="0" y="52640"/>
                    <a:pt x="0" y="54137"/>
                    <a:pt x="0" y="54137"/>
                  </a:cubicBezTo>
                  <a:cubicBezTo>
                    <a:pt x="754" y="108024"/>
                    <a:pt x="754" y="108024"/>
                    <a:pt x="754" y="108024"/>
                  </a:cubicBezTo>
                  <a:cubicBezTo>
                    <a:pt x="754" y="108024"/>
                    <a:pt x="754" y="108024"/>
                    <a:pt x="754" y="109521"/>
                  </a:cubicBezTo>
                  <a:cubicBezTo>
                    <a:pt x="1383" y="114012"/>
                    <a:pt x="2138" y="116756"/>
                    <a:pt x="3647" y="118253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52" name="原创设计师QQ：598969553     _19"/>
          <p:cNvGrpSpPr/>
          <p:nvPr/>
        </p:nvGrpSpPr>
        <p:grpSpPr>
          <a:xfrm>
            <a:off x="3025082" y="4021933"/>
            <a:ext cx="644644" cy="643480"/>
            <a:chOff x="18567507" y="8327742"/>
            <a:chExt cx="1289791" cy="1286960"/>
          </a:xfrm>
        </p:grpSpPr>
        <p:sp>
          <p:nvSpPr>
            <p:cNvPr id="53" name="Shape 822"/>
            <p:cNvSpPr/>
            <p:nvPr/>
          </p:nvSpPr>
          <p:spPr>
            <a:xfrm>
              <a:off x="18567507" y="8327742"/>
              <a:ext cx="1289791" cy="128696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58" y="59854"/>
                  </a:moveTo>
                  <a:lnTo>
                    <a:pt x="119958" y="59854"/>
                  </a:lnTo>
                  <a:cubicBezTo>
                    <a:pt x="119958" y="92926"/>
                    <a:pt x="93226" y="119958"/>
                    <a:pt x="60124" y="119958"/>
                  </a:cubicBezTo>
                  <a:cubicBezTo>
                    <a:pt x="27022" y="119958"/>
                    <a:pt x="0" y="92926"/>
                    <a:pt x="0" y="59854"/>
                  </a:cubicBezTo>
                  <a:cubicBezTo>
                    <a:pt x="0" y="26740"/>
                    <a:pt x="27022" y="0"/>
                    <a:pt x="60124" y="0"/>
                  </a:cubicBezTo>
                  <a:cubicBezTo>
                    <a:pt x="93226" y="0"/>
                    <a:pt x="119958" y="26740"/>
                    <a:pt x="119958" y="5985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54" name="Shape 823"/>
            <p:cNvSpPr/>
            <p:nvPr/>
          </p:nvSpPr>
          <p:spPr>
            <a:xfrm>
              <a:off x="18903937" y="8646371"/>
              <a:ext cx="616934" cy="57885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8546" y="78700"/>
                  </a:moveTo>
                  <a:lnTo>
                    <a:pt x="98546" y="78700"/>
                  </a:lnTo>
                  <a:cubicBezTo>
                    <a:pt x="102122" y="70533"/>
                    <a:pt x="104127" y="60788"/>
                    <a:pt x="104127" y="51508"/>
                  </a:cubicBezTo>
                  <a:cubicBezTo>
                    <a:pt x="104127" y="30440"/>
                    <a:pt x="94447" y="11415"/>
                    <a:pt x="79098" y="0"/>
                  </a:cubicBezTo>
                  <a:cubicBezTo>
                    <a:pt x="79098" y="1113"/>
                    <a:pt x="79098" y="2784"/>
                    <a:pt x="79098" y="4361"/>
                  </a:cubicBezTo>
                  <a:cubicBezTo>
                    <a:pt x="79098" y="21716"/>
                    <a:pt x="72470" y="38051"/>
                    <a:pt x="61220" y="49373"/>
                  </a:cubicBezTo>
                  <a:cubicBezTo>
                    <a:pt x="55639" y="42412"/>
                    <a:pt x="47005" y="37494"/>
                    <a:pt x="37325" y="37494"/>
                  </a:cubicBezTo>
                  <a:cubicBezTo>
                    <a:pt x="26075" y="37494"/>
                    <a:pt x="15872" y="44547"/>
                    <a:pt x="10726" y="54756"/>
                  </a:cubicBezTo>
                  <a:cubicBezTo>
                    <a:pt x="0" y="54756"/>
                    <a:pt x="0" y="54756"/>
                    <a:pt x="0" y="54756"/>
                  </a:cubicBezTo>
                  <a:cubicBezTo>
                    <a:pt x="7674" y="65058"/>
                    <a:pt x="7674" y="65058"/>
                    <a:pt x="7674" y="65058"/>
                  </a:cubicBezTo>
                  <a:cubicBezTo>
                    <a:pt x="7151" y="65614"/>
                    <a:pt x="7151" y="65614"/>
                    <a:pt x="7151" y="66171"/>
                  </a:cubicBezTo>
                  <a:cubicBezTo>
                    <a:pt x="0" y="74338"/>
                    <a:pt x="0" y="74338"/>
                    <a:pt x="0" y="74338"/>
                  </a:cubicBezTo>
                  <a:cubicBezTo>
                    <a:pt x="7674" y="74338"/>
                    <a:pt x="7674" y="74338"/>
                    <a:pt x="7674" y="74338"/>
                  </a:cubicBezTo>
                  <a:cubicBezTo>
                    <a:pt x="8720" y="80278"/>
                    <a:pt x="12296" y="87331"/>
                    <a:pt x="12819" y="88445"/>
                  </a:cubicBezTo>
                  <a:cubicBezTo>
                    <a:pt x="23023" y="107470"/>
                    <a:pt x="42383" y="119907"/>
                    <a:pt x="64360" y="119907"/>
                  </a:cubicBezTo>
                  <a:cubicBezTo>
                    <a:pt x="89825" y="119907"/>
                    <a:pt x="111802" y="103109"/>
                    <a:pt x="119912" y="78700"/>
                  </a:cubicBezTo>
                  <a:lnTo>
                    <a:pt x="98546" y="78700"/>
                  </a:lnTo>
                  <a:close/>
                  <a:moveTo>
                    <a:pt x="29127" y="63480"/>
                  </a:moveTo>
                  <a:lnTo>
                    <a:pt x="29127" y="63480"/>
                  </a:lnTo>
                  <a:cubicBezTo>
                    <a:pt x="27122" y="63480"/>
                    <a:pt x="25029" y="61345"/>
                    <a:pt x="25029" y="59118"/>
                  </a:cubicBezTo>
                  <a:cubicBezTo>
                    <a:pt x="25029" y="56426"/>
                    <a:pt x="27122" y="54756"/>
                    <a:pt x="29127" y="54756"/>
                  </a:cubicBezTo>
                  <a:cubicBezTo>
                    <a:pt x="31656" y="54756"/>
                    <a:pt x="33226" y="56426"/>
                    <a:pt x="33226" y="59118"/>
                  </a:cubicBezTo>
                  <a:cubicBezTo>
                    <a:pt x="33226" y="61345"/>
                    <a:pt x="31656" y="63480"/>
                    <a:pt x="29127" y="6348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sp>
        <p:nvSpPr>
          <p:cNvPr id="55" name="原创设计师QQ：598969553     _20"/>
          <p:cNvSpPr/>
          <p:nvPr/>
        </p:nvSpPr>
        <p:spPr>
          <a:xfrm>
            <a:off x="3572544" y="2862173"/>
            <a:ext cx="404434" cy="40549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cubicBezTo>
                  <a:pt x="26571" y="0"/>
                  <a:pt x="0" y="26571"/>
                  <a:pt x="0" y="60000"/>
                </a:cubicBezTo>
                <a:cubicBezTo>
                  <a:pt x="0" y="93000"/>
                  <a:pt x="26571" y="120000"/>
                  <a:pt x="60000" y="120000"/>
                </a:cubicBezTo>
                <a:cubicBezTo>
                  <a:pt x="93000" y="120000"/>
                  <a:pt x="120000" y="93000"/>
                  <a:pt x="120000" y="60000"/>
                </a:cubicBezTo>
                <a:cubicBezTo>
                  <a:pt x="120000" y="26571"/>
                  <a:pt x="93000" y="0"/>
                  <a:pt x="60000" y="0"/>
                </a:cubicBezTo>
                <a:close/>
                <a:moveTo>
                  <a:pt x="79285" y="29571"/>
                </a:moveTo>
                <a:cubicBezTo>
                  <a:pt x="85285" y="29571"/>
                  <a:pt x="90428" y="34714"/>
                  <a:pt x="90428" y="40714"/>
                </a:cubicBezTo>
                <a:cubicBezTo>
                  <a:pt x="90428" y="47142"/>
                  <a:pt x="85285" y="52285"/>
                  <a:pt x="79285" y="52285"/>
                </a:cubicBezTo>
                <a:cubicBezTo>
                  <a:pt x="77571" y="52285"/>
                  <a:pt x="75857" y="51857"/>
                  <a:pt x="74571" y="51000"/>
                </a:cubicBezTo>
                <a:cubicBezTo>
                  <a:pt x="74142" y="46714"/>
                  <a:pt x="71571" y="42857"/>
                  <a:pt x="67714" y="40714"/>
                </a:cubicBezTo>
                <a:cubicBezTo>
                  <a:pt x="68142" y="34714"/>
                  <a:pt x="72857" y="29571"/>
                  <a:pt x="79285" y="29571"/>
                </a:cubicBezTo>
                <a:close/>
                <a:moveTo>
                  <a:pt x="60428" y="41142"/>
                </a:moveTo>
                <a:cubicBezTo>
                  <a:pt x="66857" y="41142"/>
                  <a:pt x="71571" y="46285"/>
                  <a:pt x="71571" y="52714"/>
                </a:cubicBezTo>
                <a:cubicBezTo>
                  <a:pt x="71571" y="58714"/>
                  <a:pt x="66857" y="63857"/>
                  <a:pt x="60428" y="63857"/>
                </a:cubicBezTo>
                <a:cubicBezTo>
                  <a:pt x="54428" y="63857"/>
                  <a:pt x="49285" y="58714"/>
                  <a:pt x="49285" y="52714"/>
                </a:cubicBezTo>
                <a:cubicBezTo>
                  <a:pt x="49285" y="46285"/>
                  <a:pt x="54428" y="41142"/>
                  <a:pt x="60428" y="41142"/>
                </a:cubicBezTo>
                <a:close/>
                <a:moveTo>
                  <a:pt x="40714" y="29571"/>
                </a:moveTo>
                <a:cubicBezTo>
                  <a:pt x="46714" y="29571"/>
                  <a:pt x="51857" y="34714"/>
                  <a:pt x="51857" y="40714"/>
                </a:cubicBezTo>
                <a:cubicBezTo>
                  <a:pt x="51857" y="41142"/>
                  <a:pt x="51857" y="41142"/>
                  <a:pt x="51857" y="41571"/>
                </a:cubicBezTo>
                <a:cubicBezTo>
                  <a:pt x="49285" y="43714"/>
                  <a:pt x="47142" y="46714"/>
                  <a:pt x="46714" y="50571"/>
                </a:cubicBezTo>
                <a:cubicBezTo>
                  <a:pt x="45000" y="51428"/>
                  <a:pt x="42857" y="52285"/>
                  <a:pt x="40714" y="52285"/>
                </a:cubicBezTo>
                <a:cubicBezTo>
                  <a:pt x="34285" y="52285"/>
                  <a:pt x="29142" y="47142"/>
                  <a:pt x="29142" y="40714"/>
                </a:cubicBezTo>
                <a:cubicBezTo>
                  <a:pt x="29142" y="34714"/>
                  <a:pt x="34285" y="29571"/>
                  <a:pt x="40714" y="29571"/>
                </a:cubicBezTo>
                <a:close/>
                <a:moveTo>
                  <a:pt x="38571" y="82714"/>
                </a:moveTo>
                <a:cubicBezTo>
                  <a:pt x="33857" y="82285"/>
                  <a:pt x="28285" y="81428"/>
                  <a:pt x="22285" y="79714"/>
                </a:cubicBezTo>
                <a:cubicBezTo>
                  <a:pt x="21428" y="79285"/>
                  <a:pt x="21428" y="79285"/>
                  <a:pt x="21428" y="79285"/>
                </a:cubicBezTo>
                <a:cubicBezTo>
                  <a:pt x="21428" y="79285"/>
                  <a:pt x="21428" y="79285"/>
                  <a:pt x="21428" y="79285"/>
                </a:cubicBezTo>
                <a:cubicBezTo>
                  <a:pt x="21428" y="67285"/>
                  <a:pt x="21428" y="67285"/>
                  <a:pt x="21428" y="67285"/>
                </a:cubicBezTo>
                <a:cubicBezTo>
                  <a:pt x="21428" y="59571"/>
                  <a:pt x="27857" y="53142"/>
                  <a:pt x="36000" y="53142"/>
                </a:cubicBezTo>
                <a:cubicBezTo>
                  <a:pt x="45428" y="53142"/>
                  <a:pt x="45428" y="53142"/>
                  <a:pt x="45428" y="53142"/>
                </a:cubicBezTo>
                <a:cubicBezTo>
                  <a:pt x="45857" y="53142"/>
                  <a:pt x="46285" y="53142"/>
                  <a:pt x="46285" y="53142"/>
                </a:cubicBezTo>
                <a:cubicBezTo>
                  <a:pt x="46714" y="56571"/>
                  <a:pt x="48428" y="60000"/>
                  <a:pt x="50571" y="62571"/>
                </a:cubicBezTo>
                <a:cubicBezTo>
                  <a:pt x="43714" y="64714"/>
                  <a:pt x="38571" y="71142"/>
                  <a:pt x="38571" y="79285"/>
                </a:cubicBezTo>
                <a:lnTo>
                  <a:pt x="38571" y="82714"/>
                </a:lnTo>
                <a:close/>
                <a:moveTo>
                  <a:pt x="79714" y="90857"/>
                </a:moveTo>
                <a:cubicBezTo>
                  <a:pt x="79714" y="90857"/>
                  <a:pt x="79714" y="90857"/>
                  <a:pt x="79714" y="90857"/>
                </a:cubicBezTo>
                <a:cubicBezTo>
                  <a:pt x="78857" y="91285"/>
                  <a:pt x="78857" y="91285"/>
                  <a:pt x="78857" y="91285"/>
                </a:cubicBezTo>
                <a:cubicBezTo>
                  <a:pt x="78428" y="91285"/>
                  <a:pt x="72428" y="94285"/>
                  <a:pt x="61714" y="94285"/>
                </a:cubicBezTo>
                <a:cubicBezTo>
                  <a:pt x="56142" y="94285"/>
                  <a:pt x="49714" y="93428"/>
                  <a:pt x="42000" y="91285"/>
                </a:cubicBezTo>
                <a:cubicBezTo>
                  <a:pt x="41142" y="90857"/>
                  <a:pt x="41142" y="90857"/>
                  <a:pt x="41142" y="90857"/>
                </a:cubicBezTo>
                <a:cubicBezTo>
                  <a:pt x="41142" y="90857"/>
                  <a:pt x="41142" y="90857"/>
                  <a:pt x="41142" y="90857"/>
                </a:cubicBezTo>
                <a:cubicBezTo>
                  <a:pt x="41142" y="79285"/>
                  <a:pt x="41142" y="79285"/>
                  <a:pt x="41142" y="79285"/>
                </a:cubicBezTo>
                <a:cubicBezTo>
                  <a:pt x="41142" y="71142"/>
                  <a:pt x="47571" y="64714"/>
                  <a:pt x="55714" y="64714"/>
                </a:cubicBezTo>
                <a:cubicBezTo>
                  <a:pt x="65142" y="64714"/>
                  <a:pt x="65142" y="64714"/>
                  <a:pt x="65142" y="64714"/>
                </a:cubicBezTo>
                <a:cubicBezTo>
                  <a:pt x="73285" y="64714"/>
                  <a:pt x="79714" y="71142"/>
                  <a:pt x="79714" y="79285"/>
                </a:cubicBezTo>
                <a:lnTo>
                  <a:pt x="79714" y="90857"/>
                </a:lnTo>
                <a:close/>
                <a:moveTo>
                  <a:pt x="98571" y="79285"/>
                </a:moveTo>
                <a:cubicBezTo>
                  <a:pt x="98571" y="79285"/>
                  <a:pt x="98571" y="79285"/>
                  <a:pt x="98571" y="79285"/>
                </a:cubicBezTo>
                <a:cubicBezTo>
                  <a:pt x="97714" y="79714"/>
                  <a:pt x="97714" y="79714"/>
                  <a:pt x="97714" y="79714"/>
                </a:cubicBezTo>
                <a:cubicBezTo>
                  <a:pt x="97285" y="79714"/>
                  <a:pt x="91714" y="82285"/>
                  <a:pt x="82285" y="82714"/>
                </a:cubicBezTo>
                <a:cubicBezTo>
                  <a:pt x="82285" y="79285"/>
                  <a:pt x="82285" y="79285"/>
                  <a:pt x="82285" y="79285"/>
                </a:cubicBezTo>
                <a:cubicBezTo>
                  <a:pt x="82285" y="71142"/>
                  <a:pt x="77142" y="64714"/>
                  <a:pt x="70285" y="62571"/>
                </a:cubicBezTo>
                <a:cubicBezTo>
                  <a:pt x="72857" y="60000"/>
                  <a:pt x="74142" y="56571"/>
                  <a:pt x="74571" y="53142"/>
                </a:cubicBezTo>
                <a:cubicBezTo>
                  <a:pt x="84000" y="53142"/>
                  <a:pt x="84000" y="53142"/>
                  <a:pt x="84000" y="53142"/>
                </a:cubicBezTo>
                <a:cubicBezTo>
                  <a:pt x="92142" y="53142"/>
                  <a:pt x="98571" y="59571"/>
                  <a:pt x="98571" y="67285"/>
                </a:cubicBezTo>
                <a:lnTo>
                  <a:pt x="98571" y="7928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91413" tIns="45700" rIns="91413" bIns="45700" anchor="t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Lato"/>
              <a:sym typeface="Lato"/>
            </a:endParaRPr>
          </a:p>
        </p:txBody>
      </p:sp>
      <p:sp>
        <p:nvSpPr>
          <p:cNvPr id="56" name="原创设计师QQ：598969553     _21"/>
          <p:cNvSpPr/>
          <p:nvPr/>
        </p:nvSpPr>
        <p:spPr>
          <a:xfrm>
            <a:off x="1525269" y="4331009"/>
            <a:ext cx="403566" cy="41010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6923" y="72727"/>
                </a:moveTo>
                <a:cubicBezTo>
                  <a:pt x="117538" y="69090"/>
                  <a:pt x="118153" y="64848"/>
                  <a:pt x="118153" y="60606"/>
                </a:cubicBezTo>
                <a:cubicBezTo>
                  <a:pt x="118153" y="29696"/>
                  <a:pt x="92307" y="4242"/>
                  <a:pt x="60923" y="4242"/>
                </a:cubicBezTo>
                <a:cubicBezTo>
                  <a:pt x="57230" y="4242"/>
                  <a:pt x="54153" y="4242"/>
                  <a:pt x="51076" y="4848"/>
                </a:cubicBezTo>
                <a:cubicBezTo>
                  <a:pt x="45538" y="1818"/>
                  <a:pt x="39384" y="0"/>
                  <a:pt x="33230" y="0"/>
                </a:cubicBezTo>
                <a:cubicBezTo>
                  <a:pt x="14769" y="0"/>
                  <a:pt x="0" y="14545"/>
                  <a:pt x="0" y="32727"/>
                </a:cubicBezTo>
                <a:cubicBezTo>
                  <a:pt x="0" y="38787"/>
                  <a:pt x="1230" y="44242"/>
                  <a:pt x="4307" y="49090"/>
                </a:cubicBezTo>
                <a:cubicBezTo>
                  <a:pt x="3692" y="52727"/>
                  <a:pt x="3076" y="56969"/>
                  <a:pt x="3076" y="60606"/>
                </a:cubicBezTo>
                <a:cubicBezTo>
                  <a:pt x="3076" y="92121"/>
                  <a:pt x="28923" y="116969"/>
                  <a:pt x="60923" y="116969"/>
                </a:cubicBezTo>
                <a:cubicBezTo>
                  <a:pt x="64000" y="116969"/>
                  <a:pt x="67692" y="116969"/>
                  <a:pt x="71384" y="116363"/>
                </a:cubicBezTo>
                <a:cubicBezTo>
                  <a:pt x="75692" y="118787"/>
                  <a:pt x="81230" y="119999"/>
                  <a:pt x="86769" y="119999"/>
                </a:cubicBezTo>
                <a:cubicBezTo>
                  <a:pt x="105230" y="119999"/>
                  <a:pt x="120000" y="105454"/>
                  <a:pt x="120000" y="87272"/>
                </a:cubicBezTo>
                <a:cubicBezTo>
                  <a:pt x="120000" y="82424"/>
                  <a:pt x="118769" y="76969"/>
                  <a:pt x="116923" y="72727"/>
                </a:cubicBezTo>
                <a:close/>
                <a:moveTo>
                  <a:pt x="89846" y="87878"/>
                </a:moveTo>
                <a:cubicBezTo>
                  <a:pt x="87384" y="91515"/>
                  <a:pt x="83692" y="94545"/>
                  <a:pt x="78153" y="96363"/>
                </a:cubicBezTo>
                <a:cubicBezTo>
                  <a:pt x="73230" y="98787"/>
                  <a:pt x="67076" y="99393"/>
                  <a:pt x="60307" y="99393"/>
                </a:cubicBezTo>
                <a:cubicBezTo>
                  <a:pt x="52307" y="99393"/>
                  <a:pt x="45538" y="98181"/>
                  <a:pt x="40000" y="95151"/>
                </a:cubicBezTo>
                <a:cubicBezTo>
                  <a:pt x="36307" y="93333"/>
                  <a:pt x="32615" y="90303"/>
                  <a:pt x="30153" y="87272"/>
                </a:cubicBezTo>
                <a:cubicBezTo>
                  <a:pt x="28307" y="83636"/>
                  <a:pt x="27076" y="80000"/>
                  <a:pt x="27076" y="76969"/>
                </a:cubicBezTo>
                <a:cubicBezTo>
                  <a:pt x="27076" y="74545"/>
                  <a:pt x="27692" y="72727"/>
                  <a:pt x="28923" y="71515"/>
                </a:cubicBezTo>
                <a:cubicBezTo>
                  <a:pt x="30769" y="70303"/>
                  <a:pt x="32615" y="69090"/>
                  <a:pt x="35076" y="69090"/>
                </a:cubicBezTo>
                <a:cubicBezTo>
                  <a:pt x="36923" y="69090"/>
                  <a:pt x="38769" y="69696"/>
                  <a:pt x="40000" y="70909"/>
                </a:cubicBezTo>
                <a:cubicBezTo>
                  <a:pt x="41846" y="72121"/>
                  <a:pt x="42461" y="73939"/>
                  <a:pt x="43692" y="75757"/>
                </a:cubicBezTo>
                <a:cubicBezTo>
                  <a:pt x="44307" y="78181"/>
                  <a:pt x="45538" y="80000"/>
                  <a:pt x="46769" y="81818"/>
                </a:cubicBezTo>
                <a:cubicBezTo>
                  <a:pt x="48000" y="83030"/>
                  <a:pt x="49846" y="84242"/>
                  <a:pt x="51692" y="85454"/>
                </a:cubicBezTo>
                <a:cubicBezTo>
                  <a:pt x="53538" y="86060"/>
                  <a:pt x="56615" y="86666"/>
                  <a:pt x="60307" y="86666"/>
                </a:cubicBezTo>
                <a:cubicBezTo>
                  <a:pt x="64615" y="86666"/>
                  <a:pt x="68923" y="86060"/>
                  <a:pt x="71384" y="83636"/>
                </a:cubicBezTo>
                <a:cubicBezTo>
                  <a:pt x="74461" y="81818"/>
                  <a:pt x="75692" y="79393"/>
                  <a:pt x="75692" y="76969"/>
                </a:cubicBezTo>
                <a:cubicBezTo>
                  <a:pt x="75692" y="74545"/>
                  <a:pt x="75076" y="72727"/>
                  <a:pt x="73846" y="71515"/>
                </a:cubicBezTo>
                <a:cubicBezTo>
                  <a:pt x="72000" y="69696"/>
                  <a:pt x="70153" y="69090"/>
                  <a:pt x="67692" y="67878"/>
                </a:cubicBezTo>
                <a:cubicBezTo>
                  <a:pt x="64615" y="67272"/>
                  <a:pt x="61538" y="66666"/>
                  <a:pt x="57230" y="65454"/>
                </a:cubicBezTo>
                <a:cubicBezTo>
                  <a:pt x="51076" y="64242"/>
                  <a:pt x="46153" y="63030"/>
                  <a:pt x="41846" y="61212"/>
                </a:cubicBezTo>
                <a:cubicBezTo>
                  <a:pt x="37538" y="59393"/>
                  <a:pt x="34461" y="56969"/>
                  <a:pt x="32000" y="53939"/>
                </a:cubicBezTo>
                <a:cubicBezTo>
                  <a:pt x="29538" y="50909"/>
                  <a:pt x="28307" y="47272"/>
                  <a:pt x="28307" y="42424"/>
                </a:cubicBezTo>
                <a:cubicBezTo>
                  <a:pt x="28307" y="38181"/>
                  <a:pt x="29538" y="34545"/>
                  <a:pt x="32000" y="30909"/>
                </a:cubicBezTo>
                <a:cubicBezTo>
                  <a:pt x="35076" y="27878"/>
                  <a:pt x="38769" y="25454"/>
                  <a:pt x="43692" y="23636"/>
                </a:cubicBezTo>
                <a:cubicBezTo>
                  <a:pt x="48000" y="21818"/>
                  <a:pt x="53538" y="21212"/>
                  <a:pt x="60307" y="21212"/>
                </a:cubicBezTo>
                <a:cubicBezTo>
                  <a:pt x="65230" y="21212"/>
                  <a:pt x="70153" y="21212"/>
                  <a:pt x="73846" y="22424"/>
                </a:cubicBezTo>
                <a:cubicBezTo>
                  <a:pt x="77538" y="23636"/>
                  <a:pt x="80615" y="25454"/>
                  <a:pt x="83076" y="27272"/>
                </a:cubicBezTo>
                <a:cubicBezTo>
                  <a:pt x="85538" y="29090"/>
                  <a:pt x="87384" y="31515"/>
                  <a:pt x="88615" y="33333"/>
                </a:cubicBezTo>
                <a:cubicBezTo>
                  <a:pt x="89846" y="35757"/>
                  <a:pt x="90461" y="37575"/>
                  <a:pt x="90461" y="40000"/>
                </a:cubicBezTo>
                <a:cubicBezTo>
                  <a:pt x="90461" y="41818"/>
                  <a:pt x="89846" y="43636"/>
                  <a:pt x="88000" y="45454"/>
                </a:cubicBezTo>
                <a:cubicBezTo>
                  <a:pt x="86769" y="47272"/>
                  <a:pt x="84307" y="47878"/>
                  <a:pt x="82461" y="47878"/>
                </a:cubicBezTo>
                <a:cubicBezTo>
                  <a:pt x="80000" y="47878"/>
                  <a:pt x="78769" y="47272"/>
                  <a:pt x="77538" y="46060"/>
                </a:cubicBezTo>
                <a:cubicBezTo>
                  <a:pt x="76307" y="45454"/>
                  <a:pt x="75076" y="43636"/>
                  <a:pt x="73846" y="41818"/>
                </a:cubicBezTo>
                <a:cubicBezTo>
                  <a:pt x="72615" y="39393"/>
                  <a:pt x="70769" y="36969"/>
                  <a:pt x="68923" y="35757"/>
                </a:cubicBezTo>
                <a:cubicBezTo>
                  <a:pt x="67076" y="33939"/>
                  <a:pt x="63384" y="33333"/>
                  <a:pt x="59076" y="33333"/>
                </a:cubicBezTo>
                <a:cubicBezTo>
                  <a:pt x="54769" y="33333"/>
                  <a:pt x="51692" y="33939"/>
                  <a:pt x="49230" y="35757"/>
                </a:cubicBezTo>
                <a:cubicBezTo>
                  <a:pt x="46769" y="37575"/>
                  <a:pt x="45538" y="39393"/>
                  <a:pt x="45538" y="41212"/>
                </a:cubicBezTo>
                <a:cubicBezTo>
                  <a:pt x="45538" y="42424"/>
                  <a:pt x="46153" y="43636"/>
                  <a:pt x="46769" y="44242"/>
                </a:cubicBezTo>
                <a:cubicBezTo>
                  <a:pt x="47384" y="45454"/>
                  <a:pt x="48615" y="46060"/>
                  <a:pt x="50461" y="47272"/>
                </a:cubicBezTo>
                <a:cubicBezTo>
                  <a:pt x="51692" y="47878"/>
                  <a:pt x="53538" y="48484"/>
                  <a:pt x="54769" y="49090"/>
                </a:cubicBezTo>
                <a:cubicBezTo>
                  <a:pt x="56615" y="49090"/>
                  <a:pt x="59076" y="49696"/>
                  <a:pt x="62769" y="50909"/>
                </a:cubicBezTo>
                <a:cubicBezTo>
                  <a:pt x="67692" y="51515"/>
                  <a:pt x="72000" y="52727"/>
                  <a:pt x="75692" y="53939"/>
                </a:cubicBezTo>
                <a:cubicBezTo>
                  <a:pt x="79384" y="55151"/>
                  <a:pt x="82461" y="56969"/>
                  <a:pt x="85538" y="58181"/>
                </a:cubicBezTo>
                <a:cubicBezTo>
                  <a:pt x="88000" y="59999"/>
                  <a:pt x="90461" y="62424"/>
                  <a:pt x="91692" y="65454"/>
                </a:cubicBezTo>
                <a:cubicBezTo>
                  <a:pt x="93538" y="67878"/>
                  <a:pt x="94153" y="71515"/>
                  <a:pt x="94153" y="75151"/>
                </a:cubicBezTo>
                <a:cubicBezTo>
                  <a:pt x="94153" y="80000"/>
                  <a:pt x="92923" y="84242"/>
                  <a:pt x="89846" y="8787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91413" tIns="45700" rIns="91413" bIns="45700" anchor="t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57" name="原创设计师QQ：598969553     _22"/>
          <p:cNvSpPr/>
          <p:nvPr/>
        </p:nvSpPr>
        <p:spPr>
          <a:xfrm>
            <a:off x="727643" y="3064920"/>
            <a:ext cx="459125" cy="4571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9999" y="0"/>
                </a:moveTo>
                <a:cubicBezTo>
                  <a:pt x="26842" y="0"/>
                  <a:pt x="0" y="26960"/>
                  <a:pt x="0" y="60264"/>
                </a:cubicBezTo>
                <a:cubicBezTo>
                  <a:pt x="0" y="84581"/>
                  <a:pt x="14736" y="105726"/>
                  <a:pt x="35789" y="115242"/>
                </a:cubicBezTo>
                <a:cubicBezTo>
                  <a:pt x="35789" y="111013"/>
                  <a:pt x="35789" y="105726"/>
                  <a:pt x="36842" y="101497"/>
                </a:cubicBezTo>
                <a:cubicBezTo>
                  <a:pt x="38421" y="96740"/>
                  <a:pt x="44736" y="68722"/>
                  <a:pt x="44736" y="68722"/>
                </a:cubicBezTo>
                <a:cubicBezTo>
                  <a:pt x="44736" y="68722"/>
                  <a:pt x="42631" y="64493"/>
                  <a:pt x="42631" y="59207"/>
                </a:cubicBezTo>
                <a:cubicBezTo>
                  <a:pt x="42631" y="50220"/>
                  <a:pt x="47894" y="43348"/>
                  <a:pt x="54210" y="43348"/>
                </a:cubicBezTo>
                <a:cubicBezTo>
                  <a:pt x="59999" y="43348"/>
                  <a:pt x="62631" y="47577"/>
                  <a:pt x="62631" y="52334"/>
                </a:cubicBezTo>
                <a:cubicBezTo>
                  <a:pt x="62631" y="58149"/>
                  <a:pt x="58947" y="66079"/>
                  <a:pt x="57368" y="74008"/>
                </a:cubicBezTo>
                <a:cubicBezTo>
                  <a:pt x="55789" y="80352"/>
                  <a:pt x="60526" y="85638"/>
                  <a:pt x="66842" y="85638"/>
                </a:cubicBezTo>
                <a:cubicBezTo>
                  <a:pt x="77894" y="85638"/>
                  <a:pt x="85789" y="70837"/>
                  <a:pt x="85789" y="53392"/>
                </a:cubicBezTo>
                <a:cubicBezTo>
                  <a:pt x="85789" y="40176"/>
                  <a:pt x="76842" y="30132"/>
                  <a:pt x="60526" y="30132"/>
                </a:cubicBezTo>
                <a:cubicBezTo>
                  <a:pt x="42631" y="30132"/>
                  <a:pt x="31052" y="43876"/>
                  <a:pt x="31052" y="59207"/>
                </a:cubicBezTo>
                <a:cubicBezTo>
                  <a:pt x="31052" y="64493"/>
                  <a:pt x="32631" y="68193"/>
                  <a:pt x="35263" y="70837"/>
                </a:cubicBezTo>
                <a:cubicBezTo>
                  <a:pt x="36315" y="72422"/>
                  <a:pt x="36315" y="72951"/>
                  <a:pt x="35789" y="74537"/>
                </a:cubicBezTo>
                <a:cubicBezTo>
                  <a:pt x="35789" y="75594"/>
                  <a:pt x="35263" y="78237"/>
                  <a:pt x="34736" y="79295"/>
                </a:cubicBezTo>
                <a:cubicBezTo>
                  <a:pt x="34210" y="80881"/>
                  <a:pt x="33157" y="81409"/>
                  <a:pt x="31578" y="80881"/>
                </a:cubicBezTo>
                <a:cubicBezTo>
                  <a:pt x="23157" y="77180"/>
                  <a:pt x="19473" y="68193"/>
                  <a:pt x="19473" y="57621"/>
                </a:cubicBezTo>
                <a:cubicBezTo>
                  <a:pt x="19473" y="40704"/>
                  <a:pt x="33684" y="20088"/>
                  <a:pt x="62105" y="20088"/>
                </a:cubicBezTo>
                <a:cubicBezTo>
                  <a:pt x="85263" y="20088"/>
                  <a:pt x="100526" y="37004"/>
                  <a:pt x="100526" y="54449"/>
                </a:cubicBezTo>
                <a:cubicBezTo>
                  <a:pt x="100526" y="78237"/>
                  <a:pt x="87368" y="95682"/>
                  <a:pt x="67894" y="95682"/>
                </a:cubicBezTo>
                <a:cubicBezTo>
                  <a:pt x="61578" y="95682"/>
                  <a:pt x="55263" y="92511"/>
                  <a:pt x="53157" y="88281"/>
                </a:cubicBezTo>
                <a:cubicBezTo>
                  <a:pt x="53157" y="88281"/>
                  <a:pt x="49999" y="102026"/>
                  <a:pt x="48947" y="104669"/>
                </a:cubicBezTo>
                <a:cubicBezTo>
                  <a:pt x="47894" y="109427"/>
                  <a:pt x="45263" y="114185"/>
                  <a:pt x="43157" y="117885"/>
                </a:cubicBezTo>
                <a:cubicBezTo>
                  <a:pt x="48421" y="119471"/>
                  <a:pt x="54210" y="120000"/>
                  <a:pt x="59999" y="120000"/>
                </a:cubicBezTo>
                <a:cubicBezTo>
                  <a:pt x="93157" y="120000"/>
                  <a:pt x="119999" y="93039"/>
                  <a:pt x="119999" y="60264"/>
                </a:cubicBezTo>
                <a:cubicBezTo>
                  <a:pt x="119999" y="26960"/>
                  <a:pt x="93157" y="0"/>
                  <a:pt x="5999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91413" tIns="45700" rIns="91413" bIns="45700" anchor="t" anchorCtr="0">
            <a:noAutofit/>
          </a:bodyPr>
          <a:lstStyle/>
          <a:p>
            <a:endParaRPr sz="1800">
              <a:solidFill>
                <a:schemeClr val="dk1"/>
              </a:solidFill>
              <a:latin typeface="+mn-ea"/>
              <a:ea typeface="+mn-ea"/>
              <a:cs typeface="Calibri"/>
              <a:sym typeface="Calibri"/>
            </a:endParaRPr>
          </a:p>
        </p:txBody>
      </p:sp>
      <p:grpSp>
        <p:nvGrpSpPr>
          <p:cNvPr id="58" name="原创设计师QQ：598969553     _23"/>
          <p:cNvGrpSpPr/>
          <p:nvPr/>
        </p:nvGrpSpPr>
        <p:grpSpPr>
          <a:xfrm>
            <a:off x="1375958" y="4716060"/>
            <a:ext cx="1809545" cy="1361968"/>
            <a:chOff x="15267970" y="9715995"/>
            <a:chExt cx="3620504" cy="2723935"/>
          </a:xfrm>
        </p:grpSpPr>
        <p:sp>
          <p:nvSpPr>
            <p:cNvPr id="59" name="Shape 828"/>
            <p:cNvSpPr/>
            <p:nvPr/>
          </p:nvSpPr>
          <p:spPr>
            <a:xfrm>
              <a:off x="15431910" y="11790528"/>
              <a:ext cx="2832406" cy="5645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56" y="0"/>
                  </a:moveTo>
                  <a:lnTo>
                    <a:pt x="0" y="59620"/>
                  </a:lnTo>
                  <a:lnTo>
                    <a:pt x="60056" y="119905"/>
                  </a:lnTo>
                  <a:lnTo>
                    <a:pt x="119981" y="59620"/>
                  </a:lnTo>
                  <a:lnTo>
                    <a:pt x="60056" y="0"/>
                  </a:lnTo>
                </a:path>
              </a:pathLst>
            </a:custGeom>
            <a:solidFill>
              <a:srgbClr val="A68C5D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0" name="Shape 829"/>
            <p:cNvSpPr/>
            <p:nvPr/>
          </p:nvSpPr>
          <p:spPr>
            <a:xfrm>
              <a:off x="16850089" y="9915356"/>
              <a:ext cx="1414227" cy="25245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62" y="0"/>
                  </a:moveTo>
                  <a:lnTo>
                    <a:pt x="119962" y="102501"/>
                  </a:lnTo>
                  <a:lnTo>
                    <a:pt x="0" y="119978"/>
                  </a:lnTo>
                  <a:lnTo>
                    <a:pt x="0" y="9440"/>
                  </a:lnTo>
                  <a:lnTo>
                    <a:pt x="119962" y="0"/>
                  </a:lnTo>
                </a:path>
              </a:pathLst>
            </a:custGeom>
            <a:solidFill>
              <a:srgbClr val="AF9374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1" name="Shape 830"/>
            <p:cNvSpPr/>
            <p:nvPr/>
          </p:nvSpPr>
          <p:spPr>
            <a:xfrm>
              <a:off x="16850089" y="9715995"/>
              <a:ext cx="1414227" cy="3967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62" y="59932"/>
                  </a:lnTo>
                  <a:lnTo>
                    <a:pt x="0" y="119865"/>
                  </a:lnTo>
                  <a:lnTo>
                    <a:pt x="0" y="0"/>
                  </a:lnTo>
                </a:path>
              </a:pathLst>
            </a:custGeom>
            <a:solidFill>
              <a:srgbClr val="6C543C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2" name="Shape 831"/>
            <p:cNvSpPr/>
            <p:nvPr/>
          </p:nvSpPr>
          <p:spPr>
            <a:xfrm>
              <a:off x="15431910" y="9715995"/>
              <a:ext cx="1416204" cy="3967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59932"/>
                  </a:moveTo>
                  <a:lnTo>
                    <a:pt x="119962" y="0"/>
                  </a:lnTo>
                  <a:lnTo>
                    <a:pt x="119962" y="119865"/>
                  </a:lnTo>
                  <a:lnTo>
                    <a:pt x="0" y="59932"/>
                  </a:lnTo>
                </a:path>
              </a:pathLst>
            </a:custGeom>
            <a:solidFill>
              <a:srgbClr val="A68C5D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3" name="Shape 832"/>
            <p:cNvSpPr/>
            <p:nvPr/>
          </p:nvSpPr>
          <p:spPr>
            <a:xfrm>
              <a:off x="16850089" y="10041682"/>
              <a:ext cx="1414227" cy="9829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62" y="0"/>
                  </a:moveTo>
                  <a:lnTo>
                    <a:pt x="0" y="8672"/>
                  </a:lnTo>
                  <a:lnTo>
                    <a:pt x="52291" y="119945"/>
                  </a:lnTo>
                  <a:lnTo>
                    <a:pt x="119962" y="96436"/>
                  </a:lnTo>
                  <a:lnTo>
                    <a:pt x="119962" y="0"/>
                  </a:lnTo>
                </a:path>
              </a:pathLst>
            </a:custGeom>
            <a:solidFill>
              <a:srgbClr val="6C543C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4" name="Shape 833"/>
            <p:cNvSpPr/>
            <p:nvPr/>
          </p:nvSpPr>
          <p:spPr>
            <a:xfrm>
              <a:off x="16850089" y="9915356"/>
              <a:ext cx="2038386" cy="96127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24746"/>
                  </a:moveTo>
                  <a:lnTo>
                    <a:pt x="44976" y="119944"/>
                  </a:lnTo>
                  <a:lnTo>
                    <a:pt x="119973" y="77919"/>
                  </a:lnTo>
                  <a:lnTo>
                    <a:pt x="83186" y="0"/>
                  </a:lnTo>
                  <a:lnTo>
                    <a:pt x="0" y="24746"/>
                  </a:lnTo>
                </a:path>
              </a:pathLst>
            </a:custGeom>
            <a:solidFill>
              <a:srgbClr val="BFA27E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5" name="Shape 834"/>
            <p:cNvSpPr/>
            <p:nvPr/>
          </p:nvSpPr>
          <p:spPr>
            <a:xfrm>
              <a:off x="15267970" y="9915356"/>
              <a:ext cx="161965" cy="8053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671" y="0"/>
                  </a:moveTo>
                  <a:lnTo>
                    <a:pt x="119671" y="0"/>
                  </a:lnTo>
                  <a:cubicBezTo>
                    <a:pt x="100273" y="465"/>
                    <a:pt x="0" y="119933"/>
                    <a:pt x="0" y="119933"/>
                  </a:cubicBezTo>
                  <a:cubicBezTo>
                    <a:pt x="119671" y="119933"/>
                    <a:pt x="119671" y="119933"/>
                    <a:pt x="119671" y="119933"/>
                  </a:cubicBezTo>
                  <a:lnTo>
                    <a:pt x="119671" y="0"/>
                  </a:lnTo>
                </a:path>
              </a:pathLst>
            </a:custGeom>
            <a:solidFill>
              <a:srgbClr val="A68C5D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6" name="Shape 835"/>
            <p:cNvSpPr/>
            <p:nvPr/>
          </p:nvSpPr>
          <p:spPr>
            <a:xfrm>
              <a:off x="15431910" y="9915356"/>
              <a:ext cx="1416204" cy="25245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62" y="9440"/>
                  </a:moveTo>
                  <a:lnTo>
                    <a:pt x="119962" y="119978"/>
                  </a:lnTo>
                  <a:lnTo>
                    <a:pt x="0" y="102501"/>
                  </a:lnTo>
                  <a:lnTo>
                    <a:pt x="0" y="0"/>
                  </a:lnTo>
                  <a:lnTo>
                    <a:pt x="119962" y="9440"/>
                  </a:lnTo>
                </a:path>
              </a:pathLst>
            </a:custGeom>
            <a:solidFill>
              <a:srgbClr val="745B3F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grpSp>
        <p:nvGrpSpPr>
          <p:cNvPr id="67" name="原创设计师QQ：598969553     _24"/>
          <p:cNvGrpSpPr/>
          <p:nvPr/>
        </p:nvGrpSpPr>
        <p:grpSpPr>
          <a:xfrm>
            <a:off x="2514204" y="4615393"/>
            <a:ext cx="344534" cy="248708"/>
            <a:chOff x="14911401" y="9627338"/>
            <a:chExt cx="735347" cy="530615"/>
          </a:xfrm>
        </p:grpSpPr>
        <p:sp>
          <p:nvSpPr>
            <p:cNvPr id="68" name="Shape 837"/>
            <p:cNvSpPr/>
            <p:nvPr/>
          </p:nvSpPr>
          <p:spPr>
            <a:xfrm>
              <a:off x="14911401" y="9627338"/>
              <a:ext cx="735347" cy="53061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911" y="97809"/>
                  </a:moveTo>
                  <a:lnTo>
                    <a:pt x="118911" y="97809"/>
                  </a:lnTo>
                  <a:cubicBezTo>
                    <a:pt x="119922" y="92746"/>
                    <a:pt x="119922" y="87791"/>
                    <a:pt x="119922" y="83482"/>
                  </a:cubicBezTo>
                  <a:cubicBezTo>
                    <a:pt x="119922" y="37163"/>
                    <a:pt x="93186" y="0"/>
                    <a:pt x="59689" y="0"/>
                  </a:cubicBezTo>
                  <a:cubicBezTo>
                    <a:pt x="26813" y="0"/>
                    <a:pt x="0" y="37163"/>
                    <a:pt x="0" y="83482"/>
                  </a:cubicBezTo>
                  <a:cubicBezTo>
                    <a:pt x="0" y="96301"/>
                    <a:pt x="2098" y="108473"/>
                    <a:pt x="5673" y="119892"/>
                  </a:cubicBezTo>
                  <a:lnTo>
                    <a:pt x="118911" y="9780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  <p:sp>
          <p:nvSpPr>
            <p:cNvPr id="69" name="Shape 838"/>
            <p:cNvSpPr/>
            <p:nvPr/>
          </p:nvSpPr>
          <p:spPr>
            <a:xfrm>
              <a:off x="15090498" y="9808420"/>
              <a:ext cx="379263" cy="30742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849" y="14584"/>
                  </a:moveTo>
                  <a:lnTo>
                    <a:pt x="119849" y="14584"/>
                  </a:lnTo>
                  <a:cubicBezTo>
                    <a:pt x="115778" y="16984"/>
                    <a:pt x="110804" y="18276"/>
                    <a:pt x="105829" y="19569"/>
                  </a:cubicBezTo>
                  <a:cubicBezTo>
                    <a:pt x="110804" y="15876"/>
                    <a:pt x="114874" y="9784"/>
                    <a:pt x="116834" y="2400"/>
                  </a:cubicBezTo>
                  <a:cubicBezTo>
                    <a:pt x="111859" y="6092"/>
                    <a:pt x="106884" y="8492"/>
                    <a:pt x="100854" y="9784"/>
                  </a:cubicBezTo>
                  <a:cubicBezTo>
                    <a:pt x="96783" y="3692"/>
                    <a:pt x="90904" y="0"/>
                    <a:pt x="82914" y="0"/>
                  </a:cubicBezTo>
                  <a:cubicBezTo>
                    <a:pt x="69949" y="0"/>
                    <a:pt x="58944" y="14584"/>
                    <a:pt x="58944" y="30461"/>
                  </a:cubicBezTo>
                  <a:cubicBezTo>
                    <a:pt x="58944" y="32861"/>
                    <a:pt x="58944" y="35446"/>
                    <a:pt x="58944" y="37846"/>
                  </a:cubicBezTo>
                  <a:cubicBezTo>
                    <a:pt x="38894" y="36553"/>
                    <a:pt x="20954" y="24369"/>
                    <a:pt x="9045" y="6092"/>
                  </a:cubicBezTo>
                  <a:cubicBezTo>
                    <a:pt x="6934" y="10892"/>
                    <a:pt x="4974" y="15876"/>
                    <a:pt x="4974" y="20676"/>
                  </a:cubicBezTo>
                  <a:cubicBezTo>
                    <a:pt x="4974" y="31753"/>
                    <a:pt x="9949" y="40246"/>
                    <a:pt x="15979" y="46338"/>
                  </a:cubicBezTo>
                  <a:cubicBezTo>
                    <a:pt x="12060" y="46338"/>
                    <a:pt x="7989" y="45230"/>
                    <a:pt x="4974" y="42646"/>
                  </a:cubicBezTo>
                  <a:lnTo>
                    <a:pt x="4974" y="42646"/>
                  </a:lnTo>
                  <a:cubicBezTo>
                    <a:pt x="4974" y="57415"/>
                    <a:pt x="14020" y="69600"/>
                    <a:pt x="25025" y="72000"/>
                  </a:cubicBezTo>
                  <a:cubicBezTo>
                    <a:pt x="22914" y="73292"/>
                    <a:pt x="20954" y="73292"/>
                    <a:pt x="17939" y="73292"/>
                  </a:cubicBezTo>
                  <a:cubicBezTo>
                    <a:pt x="17035" y="73292"/>
                    <a:pt x="14924" y="73292"/>
                    <a:pt x="14020" y="73292"/>
                  </a:cubicBezTo>
                  <a:cubicBezTo>
                    <a:pt x="17035" y="84369"/>
                    <a:pt x="25929" y="94153"/>
                    <a:pt x="36934" y="94153"/>
                  </a:cubicBezTo>
                  <a:cubicBezTo>
                    <a:pt x="28040" y="101353"/>
                    <a:pt x="17939" y="106338"/>
                    <a:pt x="6030" y="106338"/>
                  </a:cubicBezTo>
                  <a:cubicBezTo>
                    <a:pt x="4070" y="106338"/>
                    <a:pt x="1959" y="106338"/>
                    <a:pt x="0" y="106338"/>
                  </a:cubicBezTo>
                  <a:cubicBezTo>
                    <a:pt x="11005" y="114830"/>
                    <a:pt x="23969" y="119815"/>
                    <a:pt x="37989" y="119815"/>
                  </a:cubicBezTo>
                  <a:cubicBezTo>
                    <a:pt x="82914" y="119815"/>
                    <a:pt x="107788" y="74584"/>
                    <a:pt x="107788" y="34153"/>
                  </a:cubicBezTo>
                  <a:cubicBezTo>
                    <a:pt x="107788" y="30461"/>
                    <a:pt x="107788" y="30461"/>
                    <a:pt x="107788" y="30461"/>
                  </a:cubicBezTo>
                  <a:cubicBezTo>
                    <a:pt x="112763" y="25661"/>
                    <a:pt x="116834" y="20676"/>
                    <a:pt x="119849" y="14584"/>
                  </a:cubicBezTo>
                  <a:close/>
                  <a:moveTo>
                    <a:pt x="119849" y="14584"/>
                  </a:moveTo>
                  <a:lnTo>
                    <a:pt x="119849" y="1458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lIns="45713" tIns="22850" rIns="45713" bIns="22850" anchor="ctr" anchorCtr="0">
              <a:noAutofit/>
            </a:bodyPr>
            <a:lstStyle/>
            <a:p>
              <a:endParaRPr sz="1800">
                <a:solidFill>
                  <a:schemeClr val="dk1"/>
                </a:solidFill>
                <a:latin typeface="+mn-ea"/>
                <a:ea typeface="+mn-ea"/>
                <a:cs typeface="Calibri"/>
                <a:sym typeface="Calibri"/>
              </a:endParaRPr>
            </a:p>
          </p:txBody>
        </p:sp>
      </p:grpSp>
      <p:sp>
        <p:nvSpPr>
          <p:cNvPr id="70" name="原创设计师QQ：598969553     _25"/>
          <p:cNvSpPr/>
          <p:nvPr/>
        </p:nvSpPr>
        <p:spPr>
          <a:xfrm>
            <a:off x="5605183" y="3213967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原创设计师QQ：598969553     _26"/>
          <p:cNvSpPr/>
          <p:nvPr/>
        </p:nvSpPr>
        <p:spPr>
          <a:xfrm>
            <a:off x="5605183" y="4574745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原创设计师QQ：598969553     _27"/>
          <p:cNvSpPr/>
          <p:nvPr/>
        </p:nvSpPr>
        <p:spPr>
          <a:xfrm>
            <a:off x="8894976" y="3213967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3" name="原创设计师QQ：598969553     _28"/>
          <p:cNvSpPr/>
          <p:nvPr/>
        </p:nvSpPr>
        <p:spPr>
          <a:xfrm>
            <a:off x="8894976" y="4574745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原创设计师QQ：598969553     _29"/>
          <p:cNvSpPr/>
          <p:nvPr/>
        </p:nvSpPr>
        <p:spPr>
          <a:xfrm>
            <a:off x="5039582" y="1820058"/>
            <a:ext cx="4676773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为了更好地保障您的权益，防范您的作品被黑，平台需要这么做，为了更好地保障您的权益，防范您的作品被黑，平台需要这么做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5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27298"/>
      </p:ext>
    </p:extLst>
  </p:cSld>
  <p:clrMapOvr>
    <a:masterClrMapping/>
  </p:clrMapOvr>
  <p:transition spd="slow" advClick="0" advTm="400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grpSp>
        <p:nvGrpSpPr>
          <p:cNvPr id="6" name="Group 21"/>
          <p:cNvGrpSpPr/>
          <p:nvPr/>
        </p:nvGrpSpPr>
        <p:grpSpPr>
          <a:xfrm>
            <a:off x="3868529" y="2113816"/>
            <a:ext cx="1240451" cy="288800"/>
            <a:chOff x="2901397" y="1460250"/>
            <a:chExt cx="930338" cy="220268"/>
          </a:xfrm>
        </p:grpSpPr>
        <p:cxnSp>
          <p:nvCxnSpPr>
            <p:cNvPr id="7" name="Straight Connector 22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3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4"/>
          <p:cNvGrpSpPr/>
          <p:nvPr/>
        </p:nvGrpSpPr>
        <p:grpSpPr>
          <a:xfrm flipH="1">
            <a:off x="6996273" y="2108925"/>
            <a:ext cx="1240451" cy="293691"/>
            <a:chOff x="2901397" y="1460250"/>
            <a:chExt cx="930338" cy="220268"/>
          </a:xfrm>
        </p:grpSpPr>
        <p:cxnSp>
          <p:nvCxnSpPr>
            <p:cNvPr id="10" name="Straight Connector 25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6"/>
            <p:cNvCxnSpPr/>
            <p:nvPr/>
          </p:nvCxnSpPr>
          <p:spPr>
            <a:xfrm flipH="1">
              <a:off x="2901397" y="1463918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7"/>
          <p:cNvGrpSpPr/>
          <p:nvPr/>
        </p:nvGrpSpPr>
        <p:grpSpPr>
          <a:xfrm flipV="1">
            <a:off x="3868529" y="5401986"/>
            <a:ext cx="1240451" cy="288800"/>
            <a:chOff x="2901397" y="1460250"/>
            <a:chExt cx="930338" cy="220268"/>
          </a:xfrm>
        </p:grpSpPr>
        <p:cxnSp>
          <p:nvCxnSpPr>
            <p:cNvPr id="13" name="Straight Connector 28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30"/>
          <p:cNvGrpSpPr/>
          <p:nvPr/>
        </p:nvGrpSpPr>
        <p:grpSpPr>
          <a:xfrm flipH="1" flipV="1">
            <a:off x="6996273" y="5447896"/>
            <a:ext cx="1240451" cy="293691"/>
            <a:chOff x="2901397" y="1460250"/>
            <a:chExt cx="930338" cy="220268"/>
          </a:xfrm>
        </p:grpSpPr>
        <p:cxnSp>
          <p:nvCxnSpPr>
            <p:cNvPr id="16" name="Straight Connector 31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32"/>
            <p:cNvCxnSpPr/>
            <p:nvPr/>
          </p:nvCxnSpPr>
          <p:spPr>
            <a:xfrm flipH="1">
              <a:off x="2901397" y="1463918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33"/>
          <p:cNvCxnSpPr/>
          <p:nvPr/>
        </p:nvCxnSpPr>
        <p:spPr>
          <a:xfrm flipH="1">
            <a:off x="3690166" y="3898162"/>
            <a:ext cx="61416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34"/>
          <p:cNvCxnSpPr/>
          <p:nvPr/>
        </p:nvCxnSpPr>
        <p:spPr>
          <a:xfrm flipH="1">
            <a:off x="7887666" y="3898162"/>
            <a:ext cx="61416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35"/>
          <p:cNvGrpSpPr/>
          <p:nvPr/>
        </p:nvGrpSpPr>
        <p:grpSpPr>
          <a:xfrm>
            <a:off x="4567913" y="2108926"/>
            <a:ext cx="1488968" cy="1332492"/>
            <a:chOff x="4567913" y="1947001"/>
            <a:chExt cx="1488968" cy="1332492"/>
          </a:xfrm>
        </p:grpSpPr>
        <p:sp>
          <p:nvSpPr>
            <p:cNvPr id="21" name="Freeform 64"/>
            <p:cNvSpPr>
              <a:spLocks/>
            </p:cNvSpPr>
            <p:nvPr/>
          </p:nvSpPr>
          <p:spPr bwMode="auto">
            <a:xfrm>
              <a:off x="4567913" y="1947001"/>
              <a:ext cx="1488968" cy="1332492"/>
            </a:xfrm>
            <a:custGeom>
              <a:avLst/>
              <a:gdLst/>
              <a:ahLst/>
              <a:cxnLst>
                <a:cxn ang="0">
                  <a:pos x="330" y="184"/>
                </a:cxn>
                <a:cxn ang="0">
                  <a:pos x="330" y="32"/>
                </a:cxn>
                <a:cxn ang="0">
                  <a:pos x="257" y="18"/>
                </a:cxn>
                <a:cxn ang="0">
                  <a:pos x="33" y="152"/>
                </a:cxn>
                <a:cxn ang="0">
                  <a:pos x="28" y="206"/>
                </a:cxn>
                <a:cxn ang="0">
                  <a:pos x="168" y="287"/>
                </a:cxn>
                <a:cxn ang="0">
                  <a:pos x="206" y="286"/>
                </a:cxn>
                <a:cxn ang="0">
                  <a:pos x="289" y="233"/>
                </a:cxn>
                <a:cxn ang="0">
                  <a:pos x="330" y="184"/>
                </a:cxn>
              </a:cxnLst>
              <a:rect l="0" t="0" r="r" b="b"/>
              <a:pathLst>
                <a:path w="335" h="299">
                  <a:moveTo>
                    <a:pt x="330" y="184"/>
                  </a:moveTo>
                  <a:cubicBezTo>
                    <a:pt x="330" y="159"/>
                    <a:pt x="330" y="32"/>
                    <a:pt x="330" y="32"/>
                  </a:cubicBezTo>
                  <a:cubicBezTo>
                    <a:pt x="330" y="32"/>
                    <a:pt x="335" y="0"/>
                    <a:pt x="257" y="18"/>
                  </a:cubicBezTo>
                  <a:cubicBezTo>
                    <a:pt x="180" y="35"/>
                    <a:pt x="96" y="74"/>
                    <a:pt x="33" y="152"/>
                  </a:cubicBezTo>
                  <a:cubicBezTo>
                    <a:pt x="25" y="163"/>
                    <a:pt x="0" y="190"/>
                    <a:pt x="28" y="206"/>
                  </a:cubicBezTo>
                  <a:cubicBezTo>
                    <a:pt x="57" y="222"/>
                    <a:pt x="168" y="287"/>
                    <a:pt x="168" y="287"/>
                  </a:cubicBezTo>
                  <a:cubicBezTo>
                    <a:pt x="168" y="287"/>
                    <a:pt x="189" y="299"/>
                    <a:pt x="206" y="286"/>
                  </a:cubicBezTo>
                  <a:cubicBezTo>
                    <a:pt x="222" y="272"/>
                    <a:pt x="257" y="244"/>
                    <a:pt x="289" y="233"/>
                  </a:cubicBezTo>
                  <a:cubicBezTo>
                    <a:pt x="319" y="224"/>
                    <a:pt x="331" y="226"/>
                    <a:pt x="330" y="184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" name="Freeform 154"/>
            <p:cNvSpPr>
              <a:spLocks noChangeArrowheads="1"/>
            </p:cNvSpPr>
            <p:nvPr/>
          </p:nvSpPr>
          <p:spPr bwMode="auto">
            <a:xfrm>
              <a:off x="5300173" y="2465272"/>
              <a:ext cx="309705" cy="420584"/>
            </a:xfrm>
            <a:custGeom>
              <a:avLst/>
              <a:gdLst>
                <a:gd name="T0" fmla="*/ 346 w 355"/>
                <a:gd name="T1" fmla="*/ 132 h 487"/>
                <a:gd name="T2" fmla="*/ 346 w 355"/>
                <a:gd name="T3" fmla="*/ 132 h 487"/>
                <a:gd name="T4" fmla="*/ 116 w 355"/>
                <a:gd name="T5" fmla="*/ 17 h 487"/>
                <a:gd name="T6" fmla="*/ 9 w 355"/>
                <a:gd name="T7" fmla="*/ 53 h 487"/>
                <a:gd name="T8" fmla="*/ 0 w 355"/>
                <a:gd name="T9" fmla="*/ 79 h 487"/>
                <a:gd name="T10" fmla="*/ 9 w 355"/>
                <a:gd name="T11" fmla="*/ 345 h 487"/>
                <a:gd name="T12" fmla="*/ 18 w 355"/>
                <a:gd name="T13" fmla="*/ 363 h 487"/>
                <a:gd name="T14" fmla="*/ 222 w 355"/>
                <a:gd name="T15" fmla="*/ 486 h 487"/>
                <a:gd name="T16" fmla="*/ 231 w 355"/>
                <a:gd name="T17" fmla="*/ 486 h 487"/>
                <a:gd name="T18" fmla="*/ 240 w 355"/>
                <a:gd name="T19" fmla="*/ 486 h 487"/>
                <a:gd name="T20" fmla="*/ 248 w 355"/>
                <a:gd name="T21" fmla="*/ 478 h 487"/>
                <a:gd name="T22" fmla="*/ 248 w 355"/>
                <a:gd name="T23" fmla="*/ 203 h 487"/>
                <a:gd name="T24" fmla="*/ 240 w 355"/>
                <a:gd name="T25" fmla="*/ 185 h 487"/>
                <a:gd name="T26" fmla="*/ 44 w 355"/>
                <a:gd name="T27" fmla="*/ 70 h 487"/>
                <a:gd name="T28" fmla="*/ 71 w 355"/>
                <a:gd name="T29" fmla="*/ 53 h 487"/>
                <a:gd name="T30" fmla="*/ 107 w 355"/>
                <a:gd name="T31" fmla="*/ 44 h 487"/>
                <a:gd name="T32" fmla="*/ 301 w 355"/>
                <a:gd name="T33" fmla="*/ 150 h 487"/>
                <a:gd name="T34" fmla="*/ 310 w 355"/>
                <a:gd name="T35" fmla="*/ 159 h 487"/>
                <a:gd name="T36" fmla="*/ 310 w 355"/>
                <a:gd name="T37" fmla="*/ 425 h 487"/>
                <a:gd name="T38" fmla="*/ 328 w 355"/>
                <a:gd name="T39" fmla="*/ 442 h 487"/>
                <a:gd name="T40" fmla="*/ 354 w 355"/>
                <a:gd name="T41" fmla="*/ 425 h 487"/>
                <a:gd name="T42" fmla="*/ 354 w 355"/>
                <a:gd name="T43" fmla="*/ 141 h 487"/>
                <a:gd name="T44" fmla="*/ 346 w 355"/>
                <a:gd name="T45" fmla="*/ 132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23" name="Group 38"/>
          <p:cNvGrpSpPr/>
          <p:nvPr/>
        </p:nvGrpSpPr>
        <p:grpSpPr>
          <a:xfrm>
            <a:off x="4291635" y="3047781"/>
            <a:ext cx="1092888" cy="1716347"/>
            <a:chOff x="4291635" y="2885856"/>
            <a:chExt cx="1092888" cy="1716347"/>
          </a:xfrm>
        </p:grpSpPr>
        <p:sp>
          <p:nvSpPr>
            <p:cNvPr id="24" name="Freeform 62"/>
            <p:cNvSpPr>
              <a:spLocks/>
            </p:cNvSpPr>
            <p:nvPr/>
          </p:nvSpPr>
          <p:spPr bwMode="auto">
            <a:xfrm>
              <a:off x="4291635" y="2885856"/>
              <a:ext cx="1092888" cy="1716347"/>
            </a:xfrm>
            <a:custGeom>
              <a:avLst/>
              <a:gdLst/>
              <a:ahLst/>
              <a:cxnLst>
                <a:cxn ang="0">
                  <a:pos x="209" y="93"/>
                </a:cxn>
                <a:cxn ang="0">
                  <a:pos x="75" y="20"/>
                </a:cxn>
                <a:cxn ang="0">
                  <a:pos x="27" y="77"/>
                </a:cxn>
                <a:cxn ang="0">
                  <a:pos x="38" y="338"/>
                </a:cxn>
                <a:cxn ang="0">
                  <a:pos x="83" y="368"/>
                </a:cxn>
                <a:cxn ang="0">
                  <a:pos x="221" y="284"/>
                </a:cxn>
                <a:cxn ang="0">
                  <a:pos x="238" y="250"/>
                </a:cxn>
                <a:cxn ang="0">
                  <a:pos x="232" y="152"/>
                </a:cxn>
                <a:cxn ang="0">
                  <a:pos x="209" y="93"/>
                </a:cxn>
              </a:cxnLst>
              <a:rect l="0" t="0" r="r" b="b"/>
              <a:pathLst>
                <a:path w="246" h="385">
                  <a:moveTo>
                    <a:pt x="209" y="93"/>
                  </a:moveTo>
                  <a:cubicBezTo>
                    <a:pt x="187" y="81"/>
                    <a:pt x="75" y="20"/>
                    <a:pt x="75" y="20"/>
                  </a:cubicBezTo>
                  <a:cubicBezTo>
                    <a:pt x="75" y="20"/>
                    <a:pt x="49" y="0"/>
                    <a:pt x="27" y="77"/>
                  </a:cubicBezTo>
                  <a:cubicBezTo>
                    <a:pt x="6" y="153"/>
                    <a:pt x="0" y="245"/>
                    <a:pt x="38" y="338"/>
                  </a:cubicBezTo>
                  <a:cubicBezTo>
                    <a:pt x="43" y="350"/>
                    <a:pt x="56" y="385"/>
                    <a:pt x="83" y="368"/>
                  </a:cubicBezTo>
                  <a:cubicBezTo>
                    <a:pt x="110" y="351"/>
                    <a:pt x="221" y="284"/>
                    <a:pt x="221" y="284"/>
                  </a:cubicBezTo>
                  <a:cubicBezTo>
                    <a:pt x="221" y="284"/>
                    <a:pt x="242" y="271"/>
                    <a:pt x="238" y="250"/>
                  </a:cubicBezTo>
                  <a:cubicBezTo>
                    <a:pt x="234" y="229"/>
                    <a:pt x="226" y="186"/>
                    <a:pt x="232" y="152"/>
                  </a:cubicBezTo>
                  <a:cubicBezTo>
                    <a:pt x="238" y="122"/>
                    <a:pt x="246" y="112"/>
                    <a:pt x="209" y="93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24"/>
            <p:cNvSpPr>
              <a:spLocks noChangeArrowheads="1"/>
            </p:cNvSpPr>
            <p:nvPr/>
          </p:nvSpPr>
          <p:spPr bwMode="auto">
            <a:xfrm>
              <a:off x="4627776" y="3615446"/>
              <a:ext cx="377650" cy="364739"/>
            </a:xfrm>
            <a:custGeom>
              <a:avLst/>
              <a:gdLst>
                <a:gd name="T0" fmla="*/ 79 w 515"/>
                <a:gd name="T1" fmla="*/ 337 h 498"/>
                <a:gd name="T2" fmla="*/ 79 w 515"/>
                <a:gd name="T3" fmla="*/ 337 h 498"/>
                <a:gd name="T4" fmla="*/ 18 w 515"/>
                <a:gd name="T5" fmla="*/ 470 h 498"/>
                <a:gd name="T6" fmla="*/ 169 w 515"/>
                <a:gd name="T7" fmla="*/ 434 h 498"/>
                <a:gd name="T8" fmla="*/ 160 w 515"/>
                <a:gd name="T9" fmla="*/ 346 h 498"/>
                <a:gd name="T10" fmla="*/ 79 w 515"/>
                <a:gd name="T11" fmla="*/ 337 h 498"/>
                <a:gd name="T12" fmla="*/ 496 w 515"/>
                <a:gd name="T13" fmla="*/ 18 h 498"/>
                <a:gd name="T14" fmla="*/ 496 w 515"/>
                <a:gd name="T15" fmla="*/ 18 h 498"/>
                <a:gd name="T16" fmla="*/ 195 w 515"/>
                <a:gd name="T17" fmla="*/ 231 h 498"/>
                <a:gd name="T18" fmla="*/ 141 w 515"/>
                <a:gd name="T19" fmla="*/ 293 h 498"/>
                <a:gd name="T20" fmla="*/ 150 w 515"/>
                <a:gd name="T21" fmla="*/ 301 h 498"/>
                <a:gd name="T22" fmla="*/ 186 w 515"/>
                <a:gd name="T23" fmla="*/ 328 h 498"/>
                <a:gd name="T24" fmla="*/ 204 w 515"/>
                <a:gd name="T25" fmla="*/ 354 h 498"/>
                <a:gd name="T26" fmla="*/ 213 w 515"/>
                <a:gd name="T27" fmla="*/ 363 h 498"/>
                <a:gd name="T28" fmla="*/ 275 w 515"/>
                <a:gd name="T29" fmla="*/ 310 h 498"/>
                <a:gd name="T30" fmla="*/ 496 w 515"/>
                <a:gd name="T31" fmla="*/ 1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5" h="498">
                  <a:moveTo>
                    <a:pt x="79" y="337"/>
                  </a:moveTo>
                  <a:lnTo>
                    <a:pt x="79" y="337"/>
                  </a:lnTo>
                  <a:cubicBezTo>
                    <a:pt x="44" y="372"/>
                    <a:pt x="71" y="416"/>
                    <a:pt x="18" y="470"/>
                  </a:cubicBezTo>
                  <a:cubicBezTo>
                    <a:pt x="0" y="497"/>
                    <a:pt x="116" y="487"/>
                    <a:pt x="169" y="434"/>
                  </a:cubicBezTo>
                  <a:cubicBezTo>
                    <a:pt x="195" y="407"/>
                    <a:pt x="186" y="372"/>
                    <a:pt x="160" y="346"/>
                  </a:cubicBezTo>
                  <a:cubicBezTo>
                    <a:pt x="132" y="319"/>
                    <a:pt x="97" y="319"/>
                    <a:pt x="79" y="337"/>
                  </a:cubicBezTo>
                  <a:close/>
                  <a:moveTo>
                    <a:pt x="496" y="18"/>
                  </a:moveTo>
                  <a:lnTo>
                    <a:pt x="496" y="18"/>
                  </a:lnTo>
                  <a:cubicBezTo>
                    <a:pt x="479" y="0"/>
                    <a:pt x="257" y="168"/>
                    <a:pt x="195" y="231"/>
                  </a:cubicBezTo>
                  <a:cubicBezTo>
                    <a:pt x="169" y="266"/>
                    <a:pt x="160" y="284"/>
                    <a:pt x="141" y="293"/>
                  </a:cubicBezTo>
                  <a:cubicBezTo>
                    <a:pt x="141" y="301"/>
                    <a:pt x="150" y="301"/>
                    <a:pt x="150" y="301"/>
                  </a:cubicBezTo>
                  <a:cubicBezTo>
                    <a:pt x="160" y="310"/>
                    <a:pt x="169" y="310"/>
                    <a:pt x="186" y="328"/>
                  </a:cubicBezTo>
                  <a:cubicBezTo>
                    <a:pt x="195" y="337"/>
                    <a:pt x="204" y="346"/>
                    <a:pt x="204" y="354"/>
                  </a:cubicBezTo>
                  <a:cubicBezTo>
                    <a:pt x="204" y="363"/>
                    <a:pt x="213" y="363"/>
                    <a:pt x="213" y="363"/>
                  </a:cubicBezTo>
                  <a:cubicBezTo>
                    <a:pt x="230" y="354"/>
                    <a:pt x="248" y="337"/>
                    <a:pt x="275" y="310"/>
                  </a:cubicBezTo>
                  <a:cubicBezTo>
                    <a:pt x="336" y="248"/>
                    <a:pt x="514" y="35"/>
                    <a:pt x="496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26" name="Group 41"/>
          <p:cNvGrpSpPr/>
          <p:nvPr/>
        </p:nvGrpSpPr>
        <p:grpSpPr>
          <a:xfrm>
            <a:off x="4553244" y="4358270"/>
            <a:ext cx="1493859" cy="1344716"/>
            <a:chOff x="4553244" y="4196345"/>
            <a:chExt cx="1493859" cy="1344716"/>
          </a:xfrm>
        </p:grpSpPr>
        <p:sp>
          <p:nvSpPr>
            <p:cNvPr id="27" name="Freeform 61"/>
            <p:cNvSpPr>
              <a:spLocks/>
            </p:cNvSpPr>
            <p:nvPr/>
          </p:nvSpPr>
          <p:spPr bwMode="auto">
            <a:xfrm>
              <a:off x="4553244" y="4196345"/>
              <a:ext cx="1493859" cy="1344716"/>
            </a:xfrm>
            <a:custGeom>
              <a:avLst/>
              <a:gdLst/>
              <a:ahLst/>
              <a:cxnLst>
                <a:cxn ang="0">
                  <a:pos x="161" y="22"/>
                </a:cxn>
                <a:cxn ang="0">
                  <a:pos x="31" y="100"/>
                </a:cxn>
                <a:cxn ang="0">
                  <a:pos x="56" y="171"/>
                </a:cxn>
                <a:cxn ang="0">
                  <a:pos x="287" y="293"/>
                </a:cxn>
                <a:cxn ang="0">
                  <a:pos x="335" y="270"/>
                </a:cxn>
                <a:cxn ang="0">
                  <a:pos x="332" y="108"/>
                </a:cxn>
                <a:cxn ang="0">
                  <a:pos x="312" y="77"/>
                </a:cxn>
                <a:cxn ang="0">
                  <a:pos x="224" y="32"/>
                </a:cxn>
                <a:cxn ang="0">
                  <a:pos x="161" y="22"/>
                </a:cxn>
              </a:cxnLst>
              <a:rect l="0" t="0" r="r" b="b"/>
              <a:pathLst>
                <a:path w="336" h="302">
                  <a:moveTo>
                    <a:pt x="161" y="22"/>
                  </a:moveTo>
                  <a:cubicBezTo>
                    <a:pt x="140" y="35"/>
                    <a:pt x="31" y="100"/>
                    <a:pt x="31" y="100"/>
                  </a:cubicBezTo>
                  <a:cubicBezTo>
                    <a:pt x="31" y="100"/>
                    <a:pt x="0" y="113"/>
                    <a:pt x="56" y="171"/>
                  </a:cubicBezTo>
                  <a:cubicBezTo>
                    <a:pt x="111" y="228"/>
                    <a:pt x="187" y="280"/>
                    <a:pt x="287" y="293"/>
                  </a:cubicBezTo>
                  <a:cubicBezTo>
                    <a:pt x="300" y="295"/>
                    <a:pt x="336" y="302"/>
                    <a:pt x="335" y="270"/>
                  </a:cubicBezTo>
                  <a:cubicBezTo>
                    <a:pt x="334" y="237"/>
                    <a:pt x="332" y="108"/>
                    <a:pt x="332" y="108"/>
                  </a:cubicBezTo>
                  <a:cubicBezTo>
                    <a:pt x="332" y="108"/>
                    <a:pt x="332" y="84"/>
                    <a:pt x="312" y="77"/>
                  </a:cubicBezTo>
                  <a:cubicBezTo>
                    <a:pt x="292" y="70"/>
                    <a:pt x="250" y="54"/>
                    <a:pt x="224" y="32"/>
                  </a:cubicBezTo>
                  <a:cubicBezTo>
                    <a:pt x="201" y="12"/>
                    <a:pt x="196" y="0"/>
                    <a:pt x="161" y="22"/>
                  </a:cubicBezTo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116"/>
            <p:cNvSpPr>
              <a:spLocks noChangeArrowheads="1"/>
            </p:cNvSpPr>
            <p:nvPr/>
          </p:nvSpPr>
          <p:spPr bwMode="auto">
            <a:xfrm>
              <a:off x="5239213" y="4686290"/>
              <a:ext cx="370665" cy="385342"/>
            </a:xfrm>
            <a:custGeom>
              <a:avLst/>
              <a:gdLst>
                <a:gd name="T0" fmla="*/ 400 w 445"/>
                <a:gd name="T1" fmla="*/ 159 h 462"/>
                <a:gd name="T2" fmla="*/ 400 w 445"/>
                <a:gd name="T3" fmla="*/ 159 h 462"/>
                <a:gd name="T4" fmla="*/ 266 w 445"/>
                <a:gd name="T5" fmla="*/ 8 h 462"/>
                <a:gd name="T6" fmla="*/ 36 w 445"/>
                <a:gd name="T7" fmla="*/ 248 h 462"/>
                <a:gd name="T8" fmla="*/ 9 w 445"/>
                <a:gd name="T9" fmla="*/ 319 h 462"/>
                <a:gd name="T10" fmla="*/ 81 w 445"/>
                <a:gd name="T11" fmla="*/ 355 h 462"/>
                <a:gd name="T12" fmla="*/ 98 w 445"/>
                <a:gd name="T13" fmla="*/ 346 h 462"/>
                <a:gd name="T14" fmla="*/ 134 w 445"/>
                <a:gd name="T15" fmla="*/ 372 h 462"/>
                <a:gd name="T16" fmla="*/ 160 w 445"/>
                <a:gd name="T17" fmla="*/ 434 h 462"/>
                <a:gd name="T18" fmla="*/ 187 w 445"/>
                <a:gd name="T19" fmla="*/ 452 h 462"/>
                <a:gd name="T20" fmla="*/ 240 w 445"/>
                <a:gd name="T21" fmla="*/ 434 h 462"/>
                <a:gd name="T22" fmla="*/ 249 w 445"/>
                <a:gd name="T23" fmla="*/ 416 h 462"/>
                <a:gd name="T24" fmla="*/ 231 w 445"/>
                <a:gd name="T25" fmla="*/ 390 h 462"/>
                <a:gd name="T26" fmla="*/ 204 w 445"/>
                <a:gd name="T27" fmla="*/ 337 h 462"/>
                <a:gd name="T28" fmla="*/ 231 w 445"/>
                <a:gd name="T29" fmla="*/ 310 h 462"/>
                <a:gd name="T30" fmla="*/ 417 w 445"/>
                <a:gd name="T31" fmla="*/ 355 h 462"/>
                <a:gd name="T32" fmla="*/ 400 w 445"/>
                <a:gd name="T33" fmla="*/ 159 h 462"/>
                <a:gd name="T34" fmla="*/ 390 w 445"/>
                <a:gd name="T35" fmla="*/ 310 h 462"/>
                <a:gd name="T36" fmla="*/ 390 w 445"/>
                <a:gd name="T37" fmla="*/ 310 h 462"/>
                <a:gd name="T38" fmla="*/ 302 w 445"/>
                <a:gd name="T39" fmla="*/ 204 h 462"/>
                <a:gd name="T40" fmla="*/ 284 w 445"/>
                <a:gd name="T41" fmla="*/ 62 h 462"/>
                <a:gd name="T42" fmla="*/ 364 w 445"/>
                <a:gd name="T43" fmla="*/ 177 h 462"/>
                <a:gd name="T44" fmla="*/ 390 w 445"/>
                <a:gd name="T45" fmla="*/ 31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5" h="462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29" name="Group 44"/>
          <p:cNvGrpSpPr/>
          <p:nvPr/>
        </p:nvGrpSpPr>
        <p:grpSpPr>
          <a:xfrm>
            <a:off x="6154677" y="2113814"/>
            <a:ext cx="1488968" cy="1354496"/>
            <a:chOff x="6154677" y="1951889"/>
            <a:chExt cx="1488968" cy="1354496"/>
          </a:xfrm>
        </p:grpSpPr>
        <p:sp>
          <p:nvSpPr>
            <p:cNvPr id="30" name="Freeform 59"/>
            <p:cNvSpPr>
              <a:spLocks/>
            </p:cNvSpPr>
            <p:nvPr/>
          </p:nvSpPr>
          <p:spPr bwMode="auto">
            <a:xfrm>
              <a:off x="6154677" y="1951889"/>
              <a:ext cx="1488968" cy="1354496"/>
            </a:xfrm>
            <a:custGeom>
              <a:avLst/>
              <a:gdLst/>
              <a:ahLst/>
              <a:cxnLst>
                <a:cxn ang="0">
                  <a:pos x="174" y="281"/>
                </a:cxn>
                <a:cxn ang="0">
                  <a:pos x="305" y="204"/>
                </a:cxn>
                <a:cxn ang="0">
                  <a:pos x="280" y="133"/>
                </a:cxn>
                <a:cxn ang="0">
                  <a:pos x="49" y="9"/>
                </a:cxn>
                <a:cxn ang="0">
                  <a:pos x="1" y="33"/>
                </a:cxn>
                <a:cxn ang="0">
                  <a:pos x="3" y="194"/>
                </a:cxn>
                <a:cxn ang="0">
                  <a:pos x="23" y="226"/>
                </a:cxn>
                <a:cxn ang="0">
                  <a:pos x="110" y="271"/>
                </a:cxn>
                <a:cxn ang="0">
                  <a:pos x="174" y="281"/>
                </a:cxn>
              </a:cxnLst>
              <a:rect l="0" t="0" r="r" b="b"/>
              <a:pathLst>
                <a:path w="335" h="304">
                  <a:moveTo>
                    <a:pt x="174" y="281"/>
                  </a:moveTo>
                  <a:cubicBezTo>
                    <a:pt x="195" y="268"/>
                    <a:pt x="305" y="204"/>
                    <a:pt x="305" y="204"/>
                  </a:cubicBezTo>
                  <a:cubicBezTo>
                    <a:pt x="305" y="204"/>
                    <a:pt x="335" y="192"/>
                    <a:pt x="280" y="133"/>
                  </a:cubicBezTo>
                  <a:cubicBezTo>
                    <a:pt x="225" y="76"/>
                    <a:pt x="149" y="24"/>
                    <a:pt x="49" y="9"/>
                  </a:cubicBezTo>
                  <a:cubicBezTo>
                    <a:pt x="36" y="7"/>
                    <a:pt x="0" y="0"/>
                    <a:pt x="1" y="33"/>
                  </a:cubicBezTo>
                  <a:cubicBezTo>
                    <a:pt x="2" y="65"/>
                    <a:pt x="3" y="194"/>
                    <a:pt x="3" y="194"/>
                  </a:cubicBezTo>
                  <a:cubicBezTo>
                    <a:pt x="3" y="194"/>
                    <a:pt x="3" y="219"/>
                    <a:pt x="23" y="226"/>
                  </a:cubicBezTo>
                  <a:cubicBezTo>
                    <a:pt x="43" y="233"/>
                    <a:pt x="85" y="249"/>
                    <a:pt x="110" y="271"/>
                  </a:cubicBezTo>
                  <a:cubicBezTo>
                    <a:pt x="133" y="292"/>
                    <a:pt x="138" y="304"/>
                    <a:pt x="174" y="281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100"/>
            <p:cNvSpPr>
              <a:spLocks noChangeArrowheads="1"/>
            </p:cNvSpPr>
            <p:nvPr/>
          </p:nvSpPr>
          <p:spPr bwMode="auto">
            <a:xfrm>
              <a:off x="6523752" y="2465272"/>
              <a:ext cx="530778" cy="342894"/>
            </a:xfrm>
            <a:custGeom>
              <a:avLst/>
              <a:gdLst>
                <a:gd name="T0" fmla="*/ 381 w 498"/>
                <a:gd name="T1" fmla="*/ 89 h 320"/>
                <a:gd name="T2" fmla="*/ 381 w 498"/>
                <a:gd name="T3" fmla="*/ 89 h 320"/>
                <a:gd name="T4" fmla="*/ 355 w 498"/>
                <a:gd name="T5" fmla="*/ 89 h 320"/>
                <a:gd name="T6" fmla="*/ 231 w 498"/>
                <a:gd name="T7" fmla="*/ 0 h 320"/>
                <a:gd name="T8" fmla="*/ 98 w 498"/>
                <a:gd name="T9" fmla="*/ 134 h 320"/>
                <a:gd name="T10" fmla="*/ 98 w 498"/>
                <a:gd name="T11" fmla="*/ 150 h 320"/>
                <a:gd name="T12" fmla="*/ 89 w 498"/>
                <a:gd name="T13" fmla="*/ 150 h 320"/>
                <a:gd name="T14" fmla="*/ 0 w 498"/>
                <a:gd name="T15" fmla="*/ 240 h 320"/>
                <a:gd name="T16" fmla="*/ 89 w 498"/>
                <a:gd name="T17" fmla="*/ 319 h 320"/>
                <a:gd name="T18" fmla="*/ 381 w 498"/>
                <a:gd name="T19" fmla="*/ 319 h 320"/>
                <a:gd name="T20" fmla="*/ 497 w 498"/>
                <a:gd name="T21" fmla="*/ 204 h 320"/>
                <a:gd name="T22" fmla="*/ 381 w 498"/>
                <a:gd name="T23" fmla="*/ 89 h 320"/>
                <a:gd name="T24" fmla="*/ 284 w 498"/>
                <a:gd name="T25" fmla="*/ 195 h 320"/>
                <a:gd name="T26" fmla="*/ 284 w 498"/>
                <a:gd name="T27" fmla="*/ 195 h 320"/>
                <a:gd name="T28" fmla="*/ 213 w 498"/>
                <a:gd name="T29" fmla="*/ 275 h 320"/>
                <a:gd name="T30" fmla="*/ 195 w 498"/>
                <a:gd name="T31" fmla="*/ 275 h 320"/>
                <a:gd name="T32" fmla="*/ 195 w 498"/>
                <a:gd name="T33" fmla="*/ 266 h 320"/>
                <a:gd name="T34" fmla="*/ 195 w 498"/>
                <a:gd name="T35" fmla="*/ 257 h 320"/>
                <a:gd name="T36" fmla="*/ 222 w 498"/>
                <a:gd name="T37" fmla="*/ 204 h 320"/>
                <a:gd name="T38" fmla="*/ 204 w 498"/>
                <a:gd name="T39" fmla="*/ 195 h 320"/>
                <a:gd name="T40" fmla="*/ 204 w 498"/>
                <a:gd name="T41" fmla="*/ 195 h 320"/>
                <a:gd name="T42" fmla="*/ 186 w 498"/>
                <a:gd name="T43" fmla="*/ 178 h 320"/>
                <a:gd name="T44" fmla="*/ 195 w 498"/>
                <a:gd name="T45" fmla="*/ 160 h 320"/>
                <a:gd name="T46" fmla="*/ 258 w 498"/>
                <a:gd name="T47" fmla="*/ 89 h 320"/>
                <a:gd name="T48" fmla="*/ 275 w 498"/>
                <a:gd name="T49" fmla="*/ 80 h 320"/>
                <a:gd name="T50" fmla="*/ 284 w 498"/>
                <a:gd name="T51" fmla="*/ 89 h 320"/>
                <a:gd name="T52" fmla="*/ 275 w 498"/>
                <a:gd name="T53" fmla="*/ 106 h 320"/>
                <a:gd name="T54" fmla="*/ 249 w 498"/>
                <a:gd name="T55" fmla="*/ 160 h 320"/>
                <a:gd name="T56" fmla="*/ 275 w 498"/>
                <a:gd name="T57" fmla="*/ 169 h 320"/>
                <a:gd name="T58" fmla="*/ 275 w 498"/>
                <a:gd name="T59" fmla="*/ 169 h 320"/>
                <a:gd name="T60" fmla="*/ 293 w 498"/>
                <a:gd name="T61" fmla="*/ 187 h 320"/>
                <a:gd name="T62" fmla="*/ 284 w 498"/>
                <a:gd name="T63" fmla="*/ 195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98" h="320">
                  <a:moveTo>
                    <a:pt x="381" y="89"/>
                  </a:moveTo>
                  <a:lnTo>
                    <a:pt x="381" y="89"/>
                  </a:lnTo>
                  <a:cubicBezTo>
                    <a:pt x="372" y="89"/>
                    <a:pt x="364" y="89"/>
                    <a:pt x="355" y="89"/>
                  </a:cubicBezTo>
                  <a:cubicBezTo>
                    <a:pt x="337" y="36"/>
                    <a:pt x="293" y="0"/>
                    <a:pt x="231" y="0"/>
                  </a:cubicBezTo>
                  <a:cubicBezTo>
                    <a:pt x="160" y="0"/>
                    <a:pt x="98" y="62"/>
                    <a:pt x="98" y="134"/>
                  </a:cubicBezTo>
                  <a:cubicBezTo>
                    <a:pt x="98" y="134"/>
                    <a:pt x="98" y="142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7"/>
                    <a:pt x="0" y="240"/>
                  </a:cubicBezTo>
                  <a:cubicBezTo>
                    <a:pt x="0" y="284"/>
                    <a:pt x="45" y="319"/>
                    <a:pt x="89" y="319"/>
                  </a:cubicBezTo>
                  <a:cubicBezTo>
                    <a:pt x="381" y="319"/>
                    <a:pt x="381" y="319"/>
                    <a:pt x="381" y="319"/>
                  </a:cubicBezTo>
                  <a:cubicBezTo>
                    <a:pt x="443" y="319"/>
                    <a:pt x="497" y="275"/>
                    <a:pt x="497" y="204"/>
                  </a:cubicBezTo>
                  <a:cubicBezTo>
                    <a:pt x="497" y="142"/>
                    <a:pt x="443" y="89"/>
                    <a:pt x="381" y="89"/>
                  </a:cubicBezTo>
                  <a:close/>
                  <a:moveTo>
                    <a:pt x="284" y="195"/>
                  </a:moveTo>
                  <a:lnTo>
                    <a:pt x="284" y="195"/>
                  </a:lnTo>
                  <a:cubicBezTo>
                    <a:pt x="266" y="213"/>
                    <a:pt x="222" y="266"/>
                    <a:pt x="213" y="275"/>
                  </a:cubicBezTo>
                  <a:cubicBezTo>
                    <a:pt x="213" y="275"/>
                    <a:pt x="204" y="284"/>
                    <a:pt x="195" y="275"/>
                  </a:cubicBezTo>
                  <a:cubicBezTo>
                    <a:pt x="195" y="275"/>
                    <a:pt x="195" y="275"/>
                    <a:pt x="195" y="266"/>
                  </a:cubicBezTo>
                  <a:lnTo>
                    <a:pt x="195" y="257"/>
                  </a:lnTo>
                  <a:cubicBezTo>
                    <a:pt x="222" y="204"/>
                    <a:pt x="222" y="204"/>
                    <a:pt x="222" y="204"/>
                  </a:cubicBezTo>
                  <a:cubicBezTo>
                    <a:pt x="222" y="195"/>
                    <a:pt x="213" y="195"/>
                    <a:pt x="204" y="195"/>
                  </a:cubicBezTo>
                  <a:lnTo>
                    <a:pt x="204" y="195"/>
                  </a:lnTo>
                  <a:cubicBezTo>
                    <a:pt x="195" y="187"/>
                    <a:pt x="186" y="187"/>
                    <a:pt x="186" y="178"/>
                  </a:cubicBezTo>
                  <a:cubicBezTo>
                    <a:pt x="186" y="169"/>
                    <a:pt x="186" y="169"/>
                    <a:pt x="195" y="160"/>
                  </a:cubicBezTo>
                  <a:cubicBezTo>
                    <a:pt x="204" y="142"/>
                    <a:pt x="258" y="89"/>
                    <a:pt x="258" y="89"/>
                  </a:cubicBezTo>
                  <a:cubicBezTo>
                    <a:pt x="266" y="80"/>
                    <a:pt x="266" y="80"/>
                    <a:pt x="275" y="80"/>
                  </a:cubicBezTo>
                  <a:cubicBezTo>
                    <a:pt x="275" y="89"/>
                    <a:pt x="284" y="89"/>
                    <a:pt x="284" y="89"/>
                  </a:cubicBezTo>
                  <a:cubicBezTo>
                    <a:pt x="284" y="97"/>
                    <a:pt x="275" y="97"/>
                    <a:pt x="275" y="106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58" y="160"/>
                    <a:pt x="266" y="169"/>
                    <a:pt x="275" y="169"/>
                  </a:cubicBezTo>
                  <a:lnTo>
                    <a:pt x="275" y="169"/>
                  </a:lnTo>
                  <a:cubicBezTo>
                    <a:pt x="284" y="169"/>
                    <a:pt x="293" y="178"/>
                    <a:pt x="293" y="187"/>
                  </a:cubicBezTo>
                  <a:lnTo>
                    <a:pt x="284" y="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32" name="Group 47"/>
          <p:cNvGrpSpPr/>
          <p:nvPr/>
        </p:nvGrpSpPr>
        <p:grpSpPr>
          <a:xfrm>
            <a:off x="6807477" y="3045336"/>
            <a:ext cx="1092888" cy="1713903"/>
            <a:chOff x="6807477" y="2883411"/>
            <a:chExt cx="1092888" cy="1713903"/>
          </a:xfrm>
        </p:grpSpPr>
        <p:sp>
          <p:nvSpPr>
            <p:cNvPr id="33" name="Freeform 58"/>
            <p:cNvSpPr>
              <a:spLocks/>
            </p:cNvSpPr>
            <p:nvPr/>
          </p:nvSpPr>
          <p:spPr bwMode="auto">
            <a:xfrm>
              <a:off x="6807477" y="2883411"/>
              <a:ext cx="1092888" cy="1713903"/>
            </a:xfrm>
            <a:custGeom>
              <a:avLst/>
              <a:gdLst/>
              <a:ahLst/>
              <a:cxnLst>
                <a:cxn ang="0">
                  <a:pos x="38" y="293"/>
                </a:cxn>
                <a:cxn ang="0">
                  <a:pos x="171" y="365"/>
                </a:cxn>
                <a:cxn ang="0">
                  <a:pos x="219" y="308"/>
                </a:cxn>
                <a:cxn ang="0">
                  <a:pos x="208" y="47"/>
                </a:cxn>
                <a:cxn ang="0">
                  <a:pos x="163" y="17"/>
                </a:cxn>
                <a:cxn ang="0">
                  <a:pos x="26" y="101"/>
                </a:cxn>
                <a:cxn ang="0">
                  <a:pos x="8" y="135"/>
                </a:cxn>
                <a:cxn ang="0">
                  <a:pos x="14" y="233"/>
                </a:cxn>
                <a:cxn ang="0">
                  <a:pos x="38" y="293"/>
                </a:cxn>
              </a:cxnLst>
              <a:rect l="0" t="0" r="r" b="b"/>
              <a:pathLst>
                <a:path w="246" h="385">
                  <a:moveTo>
                    <a:pt x="38" y="293"/>
                  </a:moveTo>
                  <a:cubicBezTo>
                    <a:pt x="60" y="304"/>
                    <a:pt x="171" y="365"/>
                    <a:pt x="171" y="365"/>
                  </a:cubicBezTo>
                  <a:cubicBezTo>
                    <a:pt x="171" y="365"/>
                    <a:pt x="197" y="385"/>
                    <a:pt x="219" y="308"/>
                  </a:cubicBezTo>
                  <a:cubicBezTo>
                    <a:pt x="241" y="232"/>
                    <a:pt x="246" y="140"/>
                    <a:pt x="208" y="47"/>
                  </a:cubicBezTo>
                  <a:cubicBezTo>
                    <a:pt x="203" y="35"/>
                    <a:pt x="191" y="0"/>
                    <a:pt x="163" y="17"/>
                  </a:cubicBezTo>
                  <a:cubicBezTo>
                    <a:pt x="136" y="35"/>
                    <a:pt x="26" y="101"/>
                    <a:pt x="26" y="101"/>
                  </a:cubicBezTo>
                  <a:cubicBezTo>
                    <a:pt x="26" y="101"/>
                    <a:pt x="4" y="114"/>
                    <a:pt x="8" y="135"/>
                  </a:cubicBezTo>
                  <a:cubicBezTo>
                    <a:pt x="13" y="156"/>
                    <a:pt x="21" y="200"/>
                    <a:pt x="14" y="233"/>
                  </a:cubicBezTo>
                  <a:cubicBezTo>
                    <a:pt x="8" y="263"/>
                    <a:pt x="0" y="273"/>
                    <a:pt x="38" y="293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141"/>
            <p:cNvSpPr>
              <a:spLocks noChangeArrowheads="1"/>
            </p:cNvSpPr>
            <p:nvPr/>
          </p:nvSpPr>
          <p:spPr bwMode="auto">
            <a:xfrm>
              <a:off x="7126463" y="3502271"/>
              <a:ext cx="517182" cy="526333"/>
            </a:xfrm>
            <a:custGeom>
              <a:avLst/>
              <a:gdLst>
                <a:gd name="T0" fmla="*/ 479 w 497"/>
                <a:gd name="T1" fmla="*/ 186 h 506"/>
                <a:gd name="T2" fmla="*/ 479 w 497"/>
                <a:gd name="T3" fmla="*/ 186 h 506"/>
                <a:gd name="T4" fmla="*/ 292 w 497"/>
                <a:gd name="T5" fmla="*/ 142 h 506"/>
                <a:gd name="T6" fmla="*/ 266 w 497"/>
                <a:gd name="T7" fmla="*/ 17 h 506"/>
                <a:gd name="T8" fmla="*/ 239 w 497"/>
                <a:gd name="T9" fmla="*/ 0 h 506"/>
                <a:gd name="T10" fmla="*/ 17 w 497"/>
                <a:gd name="T11" fmla="*/ 61 h 506"/>
                <a:gd name="T12" fmla="*/ 0 w 497"/>
                <a:gd name="T13" fmla="*/ 89 h 506"/>
                <a:gd name="T14" fmla="*/ 79 w 497"/>
                <a:gd name="T15" fmla="*/ 390 h 506"/>
                <a:gd name="T16" fmla="*/ 107 w 497"/>
                <a:gd name="T17" fmla="*/ 399 h 506"/>
                <a:gd name="T18" fmla="*/ 195 w 497"/>
                <a:gd name="T19" fmla="*/ 372 h 506"/>
                <a:gd name="T20" fmla="*/ 177 w 497"/>
                <a:gd name="T21" fmla="*/ 425 h 506"/>
                <a:gd name="T22" fmla="*/ 195 w 497"/>
                <a:gd name="T23" fmla="*/ 443 h 506"/>
                <a:gd name="T24" fmla="*/ 398 w 497"/>
                <a:gd name="T25" fmla="*/ 496 h 506"/>
                <a:gd name="T26" fmla="*/ 426 w 497"/>
                <a:gd name="T27" fmla="*/ 487 h 506"/>
                <a:gd name="T28" fmla="*/ 496 w 497"/>
                <a:gd name="T29" fmla="*/ 212 h 506"/>
                <a:gd name="T30" fmla="*/ 479 w 497"/>
                <a:gd name="T31" fmla="*/ 186 h 506"/>
                <a:gd name="T32" fmla="*/ 35 w 497"/>
                <a:gd name="T33" fmla="*/ 97 h 506"/>
                <a:gd name="T34" fmla="*/ 35 w 497"/>
                <a:gd name="T35" fmla="*/ 97 h 506"/>
                <a:gd name="T36" fmla="*/ 230 w 497"/>
                <a:gd name="T37" fmla="*/ 44 h 506"/>
                <a:gd name="T38" fmla="*/ 310 w 497"/>
                <a:gd name="T39" fmla="*/ 310 h 506"/>
                <a:gd name="T40" fmla="*/ 116 w 497"/>
                <a:gd name="T41" fmla="*/ 364 h 506"/>
                <a:gd name="T42" fmla="*/ 35 w 497"/>
                <a:gd name="T43" fmla="*/ 97 h 506"/>
                <a:gd name="T44" fmla="*/ 389 w 497"/>
                <a:gd name="T45" fmla="*/ 461 h 506"/>
                <a:gd name="T46" fmla="*/ 389 w 497"/>
                <a:gd name="T47" fmla="*/ 461 h 506"/>
                <a:gd name="T48" fmla="*/ 222 w 497"/>
                <a:gd name="T49" fmla="*/ 417 h 506"/>
                <a:gd name="T50" fmla="*/ 230 w 497"/>
                <a:gd name="T51" fmla="*/ 364 h 506"/>
                <a:gd name="T52" fmla="*/ 328 w 497"/>
                <a:gd name="T53" fmla="*/ 336 h 506"/>
                <a:gd name="T54" fmla="*/ 345 w 497"/>
                <a:gd name="T55" fmla="*/ 319 h 506"/>
                <a:gd name="T56" fmla="*/ 310 w 497"/>
                <a:gd name="T57" fmla="*/ 177 h 506"/>
                <a:gd name="T58" fmla="*/ 451 w 497"/>
                <a:gd name="T59" fmla="*/ 212 h 506"/>
                <a:gd name="T60" fmla="*/ 389 w 497"/>
                <a:gd name="T61" fmla="*/ 461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7" h="506">
                  <a:moveTo>
                    <a:pt x="479" y="186"/>
                  </a:moveTo>
                  <a:lnTo>
                    <a:pt x="479" y="186"/>
                  </a:lnTo>
                  <a:cubicBezTo>
                    <a:pt x="292" y="142"/>
                    <a:pt x="292" y="142"/>
                    <a:pt x="292" y="142"/>
                  </a:cubicBezTo>
                  <a:cubicBezTo>
                    <a:pt x="266" y="17"/>
                    <a:pt x="266" y="17"/>
                    <a:pt x="266" y="17"/>
                  </a:cubicBezTo>
                  <a:cubicBezTo>
                    <a:pt x="257" y="8"/>
                    <a:pt x="248" y="0"/>
                    <a:pt x="239" y="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0" y="71"/>
                    <a:pt x="0" y="80"/>
                    <a:pt x="0" y="89"/>
                  </a:cubicBezTo>
                  <a:cubicBezTo>
                    <a:pt x="79" y="390"/>
                    <a:pt x="79" y="390"/>
                    <a:pt x="79" y="390"/>
                  </a:cubicBezTo>
                  <a:cubicBezTo>
                    <a:pt x="79" y="399"/>
                    <a:pt x="97" y="399"/>
                    <a:pt x="107" y="399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77" y="425"/>
                    <a:pt x="177" y="425"/>
                    <a:pt x="177" y="425"/>
                  </a:cubicBezTo>
                  <a:cubicBezTo>
                    <a:pt x="177" y="434"/>
                    <a:pt x="186" y="443"/>
                    <a:pt x="195" y="443"/>
                  </a:cubicBezTo>
                  <a:cubicBezTo>
                    <a:pt x="398" y="496"/>
                    <a:pt x="398" y="496"/>
                    <a:pt x="398" y="496"/>
                  </a:cubicBezTo>
                  <a:cubicBezTo>
                    <a:pt x="407" y="505"/>
                    <a:pt x="416" y="496"/>
                    <a:pt x="426" y="487"/>
                  </a:cubicBezTo>
                  <a:cubicBezTo>
                    <a:pt x="496" y="212"/>
                    <a:pt x="496" y="212"/>
                    <a:pt x="496" y="212"/>
                  </a:cubicBezTo>
                  <a:cubicBezTo>
                    <a:pt x="496" y="204"/>
                    <a:pt x="488" y="186"/>
                    <a:pt x="479" y="186"/>
                  </a:cubicBezTo>
                  <a:close/>
                  <a:moveTo>
                    <a:pt x="35" y="97"/>
                  </a:moveTo>
                  <a:lnTo>
                    <a:pt x="35" y="97"/>
                  </a:lnTo>
                  <a:cubicBezTo>
                    <a:pt x="230" y="44"/>
                    <a:pt x="230" y="44"/>
                    <a:pt x="230" y="44"/>
                  </a:cubicBezTo>
                  <a:cubicBezTo>
                    <a:pt x="310" y="310"/>
                    <a:pt x="310" y="310"/>
                    <a:pt x="310" y="310"/>
                  </a:cubicBezTo>
                  <a:cubicBezTo>
                    <a:pt x="116" y="364"/>
                    <a:pt x="116" y="364"/>
                    <a:pt x="116" y="364"/>
                  </a:cubicBezTo>
                  <a:lnTo>
                    <a:pt x="35" y="97"/>
                  </a:lnTo>
                  <a:close/>
                  <a:moveTo>
                    <a:pt x="389" y="461"/>
                  </a:moveTo>
                  <a:lnTo>
                    <a:pt x="389" y="461"/>
                  </a:lnTo>
                  <a:cubicBezTo>
                    <a:pt x="222" y="417"/>
                    <a:pt x="222" y="417"/>
                    <a:pt x="222" y="417"/>
                  </a:cubicBezTo>
                  <a:cubicBezTo>
                    <a:pt x="230" y="364"/>
                    <a:pt x="230" y="364"/>
                    <a:pt x="230" y="364"/>
                  </a:cubicBezTo>
                  <a:cubicBezTo>
                    <a:pt x="328" y="336"/>
                    <a:pt x="328" y="336"/>
                    <a:pt x="328" y="336"/>
                  </a:cubicBezTo>
                  <a:cubicBezTo>
                    <a:pt x="336" y="336"/>
                    <a:pt x="345" y="327"/>
                    <a:pt x="345" y="319"/>
                  </a:cubicBezTo>
                  <a:cubicBezTo>
                    <a:pt x="310" y="177"/>
                    <a:pt x="310" y="177"/>
                    <a:pt x="310" y="177"/>
                  </a:cubicBezTo>
                  <a:cubicBezTo>
                    <a:pt x="451" y="212"/>
                    <a:pt x="451" y="212"/>
                    <a:pt x="451" y="212"/>
                  </a:cubicBezTo>
                  <a:lnTo>
                    <a:pt x="389" y="4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35" name="Group 50"/>
          <p:cNvGrpSpPr/>
          <p:nvPr/>
        </p:nvGrpSpPr>
        <p:grpSpPr>
          <a:xfrm>
            <a:off x="6144898" y="4375382"/>
            <a:ext cx="1476743" cy="1354496"/>
            <a:chOff x="6144898" y="4213457"/>
            <a:chExt cx="1476743" cy="1354496"/>
          </a:xfrm>
        </p:grpSpPr>
        <p:sp>
          <p:nvSpPr>
            <p:cNvPr id="36" name="Freeform 60"/>
            <p:cNvSpPr>
              <a:spLocks/>
            </p:cNvSpPr>
            <p:nvPr/>
          </p:nvSpPr>
          <p:spPr bwMode="auto">
            <a:xfrm>
              <a:off x="6144898" y="4213457"/>
              <a:ext cx="1476743" cy="1354496"/>
            </a:xfrm>
            <a:custGeom>
              <a:avLst/>
              <a:gdLst/>
              <a:ahLst/>
              <a:cxnLst>
                <a:cxn ang="0">
                  <a:pos x="2" y="120"/>
                </a:cxn>
                <a:cxn ang="0">
                  <a:pos x="7" y="272"/>
                </a:cxn>
                <a:cxn ang="0">
                  <a:pos x="81" y="284"/>
                </a:cxn>
                <a:cxn ang="0">
                  <a:pos x="300" y="141"/>
                </a:cxn>
                <a:cxn ang="0">
                  <a:pos x="303" y="88"/>
                </a:cxn>
                <a:cxn ang="0">
                  <a:pos x="160" y="12"/>
                </a:cxn>
                <a:cxn ang="0">
                  <a:pos x="123" y="14"/>
                </a:cxn>
                <a:cxn ang="0">
                  <a:pos x="41" y="69"/>
                </a:cxn>
                <a:cxn ang="0">
                  <a:pos x="2" y="120"/>
                </a:cxn>
              </a:cxnLst>
              <a:rect l="0" t="0" r="r" b="b"/>
              <a:pathLst>
                <a:path w="332" h="304">
                  <a:moveTo>
                    <a:pt x="2" y="120"/>
                  </a:moveTo>
                  <a:cubicBezTo>
                    <a:pt x="3" y="145"/>
                    <a:pt x="7" y="272"/>
                    <a:pt x="7" y="272"/>
                  </a:cubicBezTo>
                  <a:cubicBezTo>
                    <a:pt x="7" y="272"/>
                    <a:pt x="4" y="304"/>
                    <a:pt x="81" y="284"/>
                  </a:cubicBezTo>
                  <a:cubicBezTo>
                    <a:pt x="158" y="264"/>
                    <a:pt x="240" y="222"/>
                    <a:pt x="300" y="141"/>
                  </a:cubicBezTo>
                  <a:cubicBezTo>
                    <a:pt x="308" y="131"/>
                    <a:pt x="332" y="102"/>
                    <a:pt x="303" y="88"/>
                  </a:cubicBezTo>
                  <a:cubicBezTo>
                    <a:pt x="274" y="73"/>
                    <a:pt x="160" y="12"/>
                    <a:pt x="160" y="12"/>
                  </a:cubicBezTo>
                  <a:cubicBezTo>
                    <a:pt x="160" y="12"/>
                    <a:pt x="139" y="0"/>
                    <a:pt x="123" y="14"/>
                  </a:cubicBezTo>
                  <a:cubicBezTo>
                    <a:pt x="107" y="29"/>
                    <a:pt x="73" y="58"/>
                    <a:pt x="41" y="69"/>
                  </a:cubicBezTo>
                  <a:cubicBezTo>
                    <a:pt x="12" y="80"/>
                    <a:pt x="0" y="78"/>
                    <a:pt x="2" y="120"/>
                  </a:cubicBezTo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7" name="Freeform 123"/>
            <p:cNvSpPr>
              <a:spLocks noChangeArrowheads="1"/>
            </p:cNvSpPr>
            <p:nvPr/>
          </p:nvSpPr>
          <p:spPr bwMode="auto">
            <a:xfrm>
              <a:off x="6531183" y="4687484"/>
              <a:ext cx="401270" cy="409061"/>
            </a:xfrm>
            <a:custGeom>
              <a:avLst/>
              <a:gdLst>
                <a:gd name="T0" fmla="*/ 275 w 452"/>
                <a:gd name="T1" fmla="*/ 301 h 462"/>
                <a:gd name="T2" fmla="*/ 275 w 452"/>
                <a:gd name="T3" fmla="*/ 301 h 462"/>
                <a:gd name="T4" fmla="*/ 434 w 452"/>
                <a:gd name="T5" fmla="*/ 26 h 462"/>
                <a:gd name="T6" fmla="*/ 434 w 452"/>
                <a:gd name="T7" fmla="*/ 18 h 462"/>
                <a:gd name="T8" fmla="*/ 425 w 452"/>
                <a:gd name="T9" fmla="*/ 18 h 462"/>
                <a:gd name="T10" fmla="*/ 159 w 452"/>
                <a:gd name="T11" fmla="*/ 178 h 462"/>
                <a:gd name="T12" fmla="*/ 9 w 452"/>
                <a:gd name="T13" fmla="*/ 301 h 462"/>
                <a:gd name="T14" fmla="*/ 35 w 452"/>
                <a:gd name="T15" fmla="*/ 328 h 462"/>
                <a:gd name="T16" fmla="*/ 88 w 452"/>
                <a:gd name="T17" fmla="*/ 310 h 462"/>
                <a:gd name="T18" fmla="*/ 151 w 452"/>
                <a:gd name="T19" fmla="*/ 372 h 462"/>
                <a:gd name="T20" fmla="*/ 133 w 452"/>
                <a:gd name="T21" fmla="*/ 425 h 462"/>
                <a:gd name="T22" fmla="*/ 151 w 452"/>
                <a:gd name="T23" fmla="*/ 452 h 462"/>
                <a:gd name="T24" fmla="*/ 275 w 452"/>
                <a:gd name="T25" fmla="*/ 301 h 462"/>
                <a:gd name="T26" fmla="*/ 301 w 452"/>
                <a:gd name="T27" fmla="*/ 150 h 462"/>
                <a:gd name="T28" fmla="*/ 301 w 452"/>
                <a:gd name="T29" fmla="*/ 150 h 462"/>
                <a:gd name="T30" fmla="*/ 301 w 452"/>
                <a:gd name="T31" fmla="*/ 97 h 462"/>
                <a:gd name="T32" fmla="*/ 354 w 452"/>
                <a:gd name="T33" fmla="*/ 97 h 462"/>
                <a:gd name="T34" fmla="*/ 354 w 452"/>
                <a:gd name="T35" fmla="*/ 150 h 462"/>
                <a:gd name="T36" fmla="*/ 301 w 452"/>
                <a:gd name="T37" fmla="*/ 15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38" name="Group 53"/>
          <p:cNvGrpSpPr/>
          <p:nvPr/>
        </p:nvGrpSpPr>
        <p:grpSpPr>
          <a:xfrm>
            <a:off x="5421196" y="3240930"/>
            <a:ext cx="1342272" cy="1339827"/>
            <a:chOff x="5421196" y="3079005"/>
            <a:chExt cx="1342272" cy="1339827"/>
          </a:xfrm>
        </p:grpSpPr>
        <p:sp>
          <p:nvSpPr>
            <p:cNvPr id="39" name="Oval 63"/>
            <p:cNvSpPr>
              <a:spLocks noChangeArrowheads="1"/>
            </p:cNvSpPr>
            <p:nvPr/>
          </p:nvSpPr>
          <p:spPr bwMode="auto">
            <a:xfrm>
              <a:off x="5421196" y="3079005"/>
              <a:ext cx="1342272" cy="133982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65"/>
            <p:cNvSpPr>
              <a:spLocks noChangeArrowheads="1"/>
            </p:cNvSpPr>
            <p:nvPr/>
          </p:nvSpPr>
          <p:spPr bwMode="auto">
            <a:xfrm>
              <a:off x="5860487" y="3528208"/>
              <a:ext cx="463689" cy="463689"/>
            </a:xfrm>
            <a:custGeom>
              <a:avLst/>
              <a:gdLst>
                <a:gd name="T0" fmla="*/ 381 w 417"/>
                <a:gd name="T1" fmla="*/ 203 h 417"/>
                <a:gd name="T2" fmla="*/ 381 w 417"/>
                <a:gd name="T3" fmla="*/ 203 h 417"/>
                <a:gd name="T4" fmla="*/ 416 w 417"/>
                <a:gd name="T5" fmla="*/ 141 h 417"/>
                <a:gd name="T6" fmla="*/ 408 w 417"/>
                <a:gd name="T7" fmla="*/ 106 h 417"/>
                <a:gd name="T8" fmla="*/ 337 w 417"/>
                <a:gd name="T9" fmla="*/ 79 h 417"/>
                <a:gd name="T10" fmla="*/ 319 w 417"/>
                <a:gd name="T11" fmla="*/ 17 h 417"/>
                <a:gd name="T12" fmla="*/ 275 w 417"/>
                <a:gd name="T13" fmla="*/ 0 h 417"/>
                <a:gd name="T14" fmla="*/ 213 w 417"/>
                <a:gd name="T15" fmla="*/ 35 h 417"/>
                <a:gd name="T16" fmla="*/ 151 w 417"/>
                <a:gd name="T17" fmla="*/ 0 h 417"/>
                <a:gd name="T18" fmla="*/ 107 w 417"/>
                <a:gd name="T19" fmla="*/ 17 h 417"/>
                <a:gd name="T20" fmla="*/ 89 w 417"/>
                <a:gd name="T21" fmla="*/ 79 h 417"/>
                <a:gd name="T22" fmla="*/ 18 w 417"/>
                <a:gd name="T23" fmla="*/ 106 h 417"/>
                <a:gd name="T24" fmla="*/ 0 w 417"/>
                <a:gd name="T25" fmla="*/ 141 h 417"/>
                <a:gd name="T26" fmla="*/ 44 w 417"/>
                <a:gd name="T27" fmla="*/ 203 h 417"/>
                <a:gd name="T28" fmla="*/ 0 w 417"/>
                <a:gd name="T29" fmla="*/ 275 h 417"/>
                <a:gd name="T30" fmla="*/ 18 w 417"/>
                <a:gd name="T31" fmla="*/ 310 h 417"/>
                <a:gd name="T32" fmla="*/ 89 w 417"/>
                <a:gd name="T33" fmla="*/ 328 h 417"/>
                <a:gd name="T34" fmla="*/ 107 w 417"/>
                <a:gd name="T35" fmla="*/ 398 h 417"/>
                <a:gd name="T36" fmla="*/ 151 w 417"/>
                <a:gd name="T37" fmla="*/ 416 h 417"/>
                <a:gd name="T38" fmla="*/ 213 w 417"/>
                <a:gd name="T39" fmla="*/ 372 h 417"/>
                <a:gd name="T40" fmla="*/ 275 w 417"/>
                <a:gd name="T41" fmla="*/ 416 h 417"/>
                <a:gd name="T42" fmla="*/ 319 w 417"/>
                <a:gd name="T43" fmla="*/ 398 h 417"/>
                <a:gd name="T44" fmla="*/ 337 w 417"/>
                <a:gd name="T45" fmla="*/ 328 h 417"/>
                <a:gd name="T46" fmla="*/ 408 w 417"/>
                <a:gd name="T47" fmla="*/ 310 h 417"/>
                <a:gd name="T48" fmla="*/ 416 w 417"/>
                <a:gd name="T49" fmla="*/ 265 h 417"/>
                <a:gd name="T50" fmla="*/ 381 w 417"/>
                <a:gd name="T51" fmla="*/ 203 h 417"/>
                <a:gd name="T52" fmla="*/ 213 w 417"/>
                <a:gd name="T53" fmla="*/ 292 h 417"/>
                <a:gd name="T54" fmla="*/ 213 w 417"/>
                <a:gd name="T55" fmla="*/ 292 h 417"/>
                <a:gd name="T56" fmla="*/ 125 w 417"/>
                <a:gd name="T57" fmla="*/ 203 h 417"/>
                <a:gd name="T58" fmla="*/ 213 w 417"/>
                <a:gd name="T59" fmla="*/ 115 h 417"/>
                <a:gd name="T60" fmla="*/ 301 w 417"/>
                <a:gd name="T61" fmla="*/ 203 h 417"/>
                <a:gd name="T62" fmla="*/ 213 w 417"/>
                <a:gd name="T63" fmla="*/ 292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7" h="417">
                  <a:moveTo>
                    <a:pt x="381" y="203"/>
                  </a:moveTo>
                  <a:lnTo>
                    <a:pt x="381" y="203"/>
                  </a:lnTo>
                  <a:cubicBezTo>
                    <a:pt x="381" y="177"/>
                    <a:pt x="399" y="159"/>
                    <a:pt x="416" y="141"/>
                  </a:cubicBezTo>
                  <a:cubicBezTo>
                    <a:pt x="416" y="132"/>
                    <a:pt x="408" y="115"/>
                    <a:pt x="408" y="106"/>
                  </a:cubicBezTo>
                  <a:cubicBezTo>
                    <a:pt x="372" y="115"/>
                    <a:pt x="354" y="97"/>
                    <a:pt x="337" y="79"/>
                  </a:cubicBezTo>
                  <a:cubicBezTo>
                    <a:pt x="319" y="62"/>
                    <a:pt x="310" y="44"/>
                    <a:pt x="319" y="17"/>
                  </a:cubicBezTo>
                  <a:cubicBezTo>
                    <a:pt x="310" y="9"/>
                    <a:pt x="293" y="0"/>
                    <a:pt x="275" y="0"/>
                  </a:cubicBezTo>
                  <a:cubicBezTo>
                    <a:pt x="266" y="17"/>
                    <a:pt x="240" y="35"/>
                    <a:pt x="213" y="35"/>
                  </a:cubicBezTo>
                  <a:cubicBezTo>
                    <a:pt x="187" y="35"/>
                    <a:pt x="160" y="17"/>
                    <a:pt x="151" y="0"/>
                  </a:cubicBezTo>
                  <a:cubicBezTo>
                    <a:pt x="133" y="0"/>
                    <a:pt x="116" y="9"/>
                    <a:pt x="107" y="17"/>
                  </a:cubicBezTo>
                  <a:cubicBezTo>
                    <a:pt x="116" y="44"/>
                    <a:pt x="107" y="62"/>
                    <a:pt x="89" y="79"/>
                  </a:cubicBezTo>
                  <a:cubicBezTo>
                    <a:pt x="72" y="97"/>
                    <a:pt x="44" y="115"/>
                    <a:pt x="18" y="106"/>
                  </a:cubicBezTo>
                  <a:cubicBezTo>
                    <a:pt x="18" y="115"/>
                    <a:pt x="9" y="132"/>
                    <a:pt x="0" y="141"/>
                  </a:cubicBezTo>
                  <a:cubicBezTo>
                    <a:pt x="27" y="159"/>
                    <a:pt x="44" y="177"/>
                    <a:pt x="44" y="203"/>
                  </a:cubicBezTo>
                  <a:cubicBezTo>
                    <a:pt x="44" y="230"/>
                    <a:pt x="27" y="256"/>
                    <a:pt x="0" y="275"/>
                  </a:cubicBezTo>
                  <a:cubicBezTo>
                    <a:pt x="9" y="283"/>
                    <a:pt x="18" y="301"/>
                    <a:pt x="18" y="310"/>
                  </a:cubicBezTo>
                  <a:cubicBezTo>
                    <a:pt x="44" y="310"/>
                    <a:pt x="72" y="310"/>
                    <a:pt x="89" y="328"/>
                  </a:cubicBezTo>
                  <a:cubicBezTo>
                    <a:pt x="107" y="345"/>
                    <a:pt x="116" y="372"/>
                    <a:pt x="107" y="398"/>
                  </a:cubicBezTo>
                  <a:cubicBezTo>
                    <a:pt x="116" y="407"/>
                    <a:pt x="133" y="407"/>
                    <a:pt x="151" y="416"/>
                  </a:cubicBezTo>
                  <a:cubicBezTo>
                    <a:pt x="160" y="389"/>
                    <a:pt x="187" y="372"/>
                    <a:pt x="213" y="372"/>
                  </a:cubicBezTo>
                  <a:cubicBezTo>
                    <a:pt x="240" y="372"/>
                    <a:pt x="266" y="389"/>
                    <a:pt x="275" y="416"/>
                  </a:cubicBezTo>
                  <a:cubicBezTo>
                    <a:pt x="293" y="407"/>
                    <a:pt x="310" y="407"/>
                    <a:pt x="319" y="398"/>
                  </a:cubicBezTo>
                  <a:cubicBezTo>
                    <a:pt x="310" y="372"/>
                    <a:pt x="319" y="345"/>
                    <a:pt x="337" y="328"/>
                  </a:cubicBezTo>
                  <a:cubicBezTo>
                    <a:pt x="354" y="310"/>
                    <a:pt x="372" y="301"/>
                    <a:pt x="408" y="310"/>
                  </a:cubicBezTo>
                  <a:cubicBezTo>
                    <a:pt x="408" y="292"/>
                    <a:pt x="416" y="283"/>
                    <a:pt x="416" y="265"/>
                  </a:cubicBezTo>
                  <a:cubicBezTo>
                    <a:pt x="399" y="256"/>
                    <a:pt x="381" y="230"/>
                    <a:pt x="381" y="203"/>
                  </a:cubicBezTo>
                  <a:close/>
                  <a:moveTo>
                    <a:pt x="213" y="292"/>
                  </a:moveTo>
                  <a:lnTo>
                    <a:pt x="213" y="292"/>
                  </a:lnTo>
                  <a:cubicBezTo>
                    <a:pt x="160" y="292"/>
                    <a:pt x="125" y="256"/>
                    <a:pt x="125" y="203"/>
                  </a:cubicBezTo>
                  <a:cubicBezTo>
                    <a:pt x="125" y="159"/>
                    <a:pt x="160" y="115"/>
                    <a:pt x="213" y="115"/>
                  </a:cubicBezTo>
                  <a:cubicBezTo>
                    <a:pt x="266" y="115"/>
                    <a:pt x="301" y="159"/>
                    <a:pt x="301" y="203"/>
                  </a:cubicBezTo>
                  <a:cubicBezTo>
                    <a:pt x="301" y="256"/>
                    <a:pt x="266" y="292"/>
                    <a:pt x="213" y="292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sp>
        <p:nvSpPr>
          <p:cNvPr id="41" name="原创设计师QQ：598969553           _26"/>
          <p:cNvSpPr/>
          <p:nvPr/>
        </p:nvSpPr>
        <p:spPr>
          <a:xfrm>
            <a:off x="914369" y="3529697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原创设计师QQ：598969553           _26"/>
          <p:cNvSpPr/>
          <p:nvPr/>
        </p:nvSpPr>
        <p:spPr>
          <a:xfrm>
            <a:off x="914369" y="1732668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原创设计师QQ：598969553           _26"/>
          <p:cNvSpPr/>
          <p:nvPr/>
        </p:nvSpPr>
        <p:spPr>
          <a:xfrm>
            <a:off x="914369" y="5303637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原创设计师QQ：598969553           _26"/>
          <p:cNvSpPr/>
          <p:nvPr/>
        </p:nvSpPr>
        <p:spPr>
          <a:xfrm>
            <a:off x="8588514" y="3529697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原创设计师QQ：598969553           _26"/>
          <p:cNvSpPr/>
          <p:nvPr/>
        </p:nvSpPr>
        <p:spPr>
          <a:xfrm>
            <a:off x="8588514" y="1732668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原创设计师QQ：598969553           _26"/>
          <p:cNvSpPr/>
          <p:nvPr/>
        </p:nvSpPr>
        <p:spPr>
          <a:xfrm>
            <a:off x="8588514" y="5303637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7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70466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1378857" y="847757"/>
            <a:ext cx="9434286" cy="5162486"/>
          </a:xfrm>
          <a:prstGeom prst="roundRect">
            <a:avLst>
              <a:gd name="adj" fmla="val 3629"/>
            </a:avLst>
          </a:prstGeom>
          <a:solidFill>
            <a:srgbClr val="EEF8F6"/>
          </a:solidFill>
          <a:ln>
            <a:solidFill>
              <a:schemeClr val="accent1"/>
            </a:solidFill>
          </a:ln>
          <a:effectLst>
            <a:outerShdw blurRad="254000" dist="38100" dir="54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: 圆角 4"/>
          <p:cNvSpPr/>
          <p:nvPr/>
        </p:nvSpPr>
        <p:spPr>
          <a:xfrm>
            <a:off x="1596571" y="1009495"/>
            <a:ext cx="8998858" cy="4839008"/>
          </a:xfrm>
          <a:prstGeom prst="roundRect">
            <a:avLst>
              <a:gd name="adj" fmla="val 2495"/>
            </a:avLst>
          </a:prstGeom>
          <a:noFill/>
          <a:ln w="12700">
            <a:solidFill>
              <a:schemeClr val="accent2"/>
            </a:solidFill>
          </a:ln>
          <a:effectLst>
            <a:outerShdw blurRad="63500" sx="102000" sy="102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596462" y="1980212"/>
            <a:ext cx="297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03</a:t>
            </a:r>
            <a:endParaRPr lang="zh-CN" altLang="en-US" sz="4400" dirty="0">
              <a:solidFill>
                <a:schemeClr val="accent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原创设计师QQ：598969553           _3"/>
          <p:cNvSpPr/>
          <p:nvPr/>
        </p:nvSpPr>
        <p:spPr>
          <a:xfrm>
            <a:off x="4046222" y="4209776"/>
            <a:ext cx="4074156" cy="511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为了更好地保障您的权益，防范您的作品被黑，平台需要这么做，防范您的作品被黑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原创设计师QQ：598969553           _4"/>
          <p:cNvSpPr/>
          <p:nvPr/>
        </p:nvSpPr>
        <p:spPr>
          <a:xfrm>
            <a:off x="4452084" y="3486816"/>
            <a:ext cx="3262432" cy="579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（对工作的一种认识）</a:t>
            </a:r>
          </a:p>
        </p:txBody>
      </p:sp>
      <p:sp>
        <p:nvSpPr>
          <p:cNvPr id="18" name="原创设计师QQ：598969553           _5"/>
          <p:cNvSpPr txBox="1"/>
          <p:nvPr/>
        </p:nvSpPr>
        <p:spPr>
          <a:xfrm>
            <a:off x="4759861" y="2742830"/>
            <a:ext cx="2646878" cy="743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添加章节标题</a:t>
            </a:r>
          </a:p>
        </p:txBody>
      </p:sp>
      <p:pic>
        <p:nvPicPr>
          <p:cNvPr id="8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19412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graphicFrame>
        <p:nvGraphicFramePr>
          <p:cNvPr id="6" name="Chart 31"/>
          <p:cNvGraphicFramePr/>
          <p:nvPr>
            <p:extLst/>
          </p:nvPr>
        </p:nvGraphicFramePr>
        <p:xfrm>
          <a:off x="863164" y="2713081"/>
          <a:ext cx="3640726" cy="242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hape 13"/>
          <p:cNvSpPr/>
          <p:nvPr/>
        </p:nvSpPr>
        <p:spPr>
          <a:xfrm>
            <a:off x="915280" y="2147776"/>
            <a:ext cx="3536494" cy="3536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29" y="17634"/>
                </a:moveTo>
                <a:cubicBezTo>
                  <a:pt x="5755" y="16932"/>
                  <a:pt x="3264" y="13303"/>
                  <a:pt x="3966" y="9529"/>
                </a:cubicBezTo>
                <a:cubicBezTo>
                  <a:pt x="4668" y="5755"/>
                  <a:pt x="8297" y="3264"/>
                  <a:pt x="12071" y="3966"/>
                </a:cubicBezTo>
                <a:cubicBezTo>
                  <a:pt x="15845" y="4668"/>
                  <a:pt x="18336" y="8297"/>
                  <a:pt x="17634" y="12071"/>
                </a:cubicBezTo>
                <a:cubicBezTo>
                  <a:pt x="16932" y="15845"/>
                  <a:pt x="13303" y="18336"/>
                  <a:pt x="9529" y="17634"/>
                </a:cubicBezTo>
                <a:moveTo>
                  <a:pt x="19571" y="12978"/>
                </a:moveTo>
                <a:lnTo>
                  <a:pt x="21443" y="12713"/>
                </a:lnTo>
                <a:lnTo>
                  <a:pt x="21600" y="11348"/>
                </a:lnTo>
                <a:lnTo>
                  <a:pt x="19837" y="10665"/>
                </a:lnTo>
                <a:cubicBezTo>
                  <a:pt x="19831" y="10284"/>
                  <a:pt x="19801" y="9899"/>
                  <a:pt x="19745" y="9513"/>
                </a:cubicBezTo>
                <a:lnTo>
                  <a:pt x="21402" y="8557"/>
                </a:lnTo>
                <a:lnTo>
                  <a:pt x="21032" y="7233"/>
                </a:lnTo>
                <a:lnTo>
                  <a:pt x="19120" y="7272"/>
                </a:lnTo>
                <a:cubicBezTo>
                  <a:pt x="18953" y="6876"/>
                  <a:pt x="18759" y="6498"/>
                  <a:pt x="18543" y="6138"/>
                </a:cubicBezTo>
                <a:lnTo>
                  <a:pt x="19679" y="4627"/>
                </a:lnTo>
                <a:lnTo>
                  <a:pt x="18824" y="3551"/>
                </a:lnTo>
                <a:lnTo>
                  <a:pt x="17094" y="4315"/>
                </a:lnTo>
                <a:cubicBezTo>
                  <a:pt x="16817" y="4047"/>
                  <a:pt x="16523" y="3797"/>
                  <a:pt x="16215" y="3567"/>
                </a:cubicBezTo>
                <a:lnTo>
                  <a:pt x="16699" y="1737"/>
                </a:lnTo>
                <a:lnTo>
                  <a:pt x="15502" y="1062"/>
                </a:lnTo>
                <a:lnTo>
                  <a:pt x="14187" y="2423"/>
                </a:lnTo>
                <a:cubicBezTo>
                  <a:pt x="13795" y="2264"/>
                  <a:pt x="13391" y="2132"/>
                  <a:pt x="12978" y="2029"/>
                </a:cubicBezTo>
                <a:lnTo>
                  <a:pt x="12713" y="157"/>
                </a:lnTo>
                <a:lnTo>
                  <a:pt x="11348" y="0"/>
                </a:lnTo>
                <a:lnTo>
                  <a:pt x="10666" y="1763"/>
                </a:lnTo>
                <a:cubicBezTo>
                  <a:pt x="10283" y="1769"/>
                  <a:pt x="9899" y="1799"/>
                  <a:pt x="9513" y="1855"/>
                </a:cubicBezTo>
                <a:lnTo>
                  <a:pt x="8557" y="199"/>
                </a:lnTo>
                <a:lnTo>
                  <a:pt x="7233" y="568"/>
                </a:lnTo>
                <a:lnTo>
                  <a:pt x="7272" y="2480"/>
                </a:lnTo>
                <a:cubicBezTo>
                  <a:pt x="6877" y="2648"/>
                  <a:pt x="6498" y="2841"/>
                  <a:pt x="6138" y="3057"/>
                </a:cubicBezTo>
                <a:lnTo>
                  <a:pt x="4627" y="1921"/>
                </a:lnTo>
                <a:lnTo>
                  <a:pt x="3550" y="2776"/>
                </a:lnTo>
                <a:lnTo>
                  <a:pt x="4316" y="4506"/>
                </a:lnTo>
                <a:cubicBezTo>
                  <a:pt x="4047" y="4784"/>
                  <a:pt x="3797" y="5077"/>
                  <a:pt x="3567" y="5385"/>
                </a:cubicBezTo>
                <a:lnTo>
                  <a:pt x="1737" y="4901"/>
                </a:lnTo>
                <a:lnTo>
                  <a:pt x="1062" y="6098"/>
                </a:lnTo>
                <a:lnTo>
                  <a:pt x="2423" y="7413"/>
                </a:lnTo>
                <a:cubicBezTo>
                  <a:pt x="2264" y="7805"/>
                  <a:pt x="2132" y="8209"/>
                  <a:pt x="2029" y="8622"/>
                </a:cubicBezTo>
                <a:lnTo>
                  <a:pt x="157" y="8887"/>
                </a:lnTo>
                <a:lnTo>
                  <a:pt x="0" y="10253"/>
                </a:lnTo>
                <a:lnTo>
                  <a:pt x="1763" y="10934"/>
                </a:lnTo>
                <a:cubicBezTo>
                  <a:pt x="1769" y="11316"/>
                  <a:pt x="1799" y="11701"/>
                  <a:pt x="1855" y="12087"/>
                </a:cubicBezTo>
                <a:lnTo>
                  <a:pt x="199" y="13043"/>
                </a:lnTo>
                <a:lnTo>
                  <a:pt x="568" y="14367"/>
                </a:lnTo>
                <a:lnTo>
                  <a:pt x="2480" y="14328"/>
                </a:lnTo>
                <a:cubicBezTo>
                  <a:pt x="2648" y="14723"/>
                  <a:pt x="2841" y="15102"/>
                  <a:pt x="3058" y="15462"/>
                </a:cubicBezTo>
                <a:lnTo>
                  <a:pt x="1922" y="16973"/>
                </a:lnTo>
                <a:lnTo>
                  <a:pt x="2776" y="18049"/>
                </a:lnTo>
                <a:lnTo>
                  <a:pt x="4506" y="17285"/>
                </a:lnTo>
                <a:cubicBezTo>
                  <a:pt x="4783" y="17553"/>
                  <a:pt x="5077" y="17803"/>
                  <a:pt x="5385" y="18033"/>
                </a:cubicBezTo>
                <a:lnTo>
                  <a:pt x="4901" y="19863"/>
                </a:lnTo>
                <a:lnTo>
                  <a:pt x="6098" y="20538"/>
                </a:lnTo>
                <a:lnTo>
                  <a:pt x="7413" y="19177"/>
                </a:lnTo>
                <a:cubicBezTo>
                  <a:pt x="7805" y="19336"/>
                  <a:pt x="8209" y="19468"/>
                  <a:pt x="8622" y="19571"/>
                </a:cubicBezTo>
                <a:lnTo>
                  <a:pt x="8887" y="21443"/>
                </a:lnTo>
                <a:lnTo>
                  <a:pt x="10253" y="21600"/>
                </a:lnTo>
                <a:lnTo>
                  <a:pt x="10935" y="19837"/>
                </a:lnTo>
                <a:cubicBezTo>
                  <a:pt x="11317" y="19831"/>
                  <a:pt x="11701" y="19801"/>
                  <a:pt x="12087" y="19745"/>
                </a:cubicBezTo>
                <a:lnTo>
                  <a:pt x="13043" y="21402"/>
                </a:lnTo>
                <a:lnTo>
                  <a:pt x="14367" y="21032"/>
                </a:lnTo>
                <a:lnTo>
                  <a:pt x="14328" y="19120"/>
                </a:lnTo>
                <a:cubicBezTo>
                  <a:pt x="14724" y="18953"/>
                  <a:pt x="15102" y="18759"/>
                  <a:pt x="15462" y="18542"/>
                </a:cubicBezTo>
                <a:lnTo>
                  <a:pt x="16973" y="19679"/>
                </a:lnTo>
                <a:lnTo>
                  <a:pt x="18049" y="18824"/>
                </a:lnTo>
                <a:lnTo>
                  <a:pt x="17285" y="17094"/>
                </a:lnTo>
                <a:cubicBezTo>
                  <a:pt x="17553" y="16817"/>
                  <a:pt x="17803" y="16523"/>
                  <a:pt x="18033" y="16215"/>
                </a:cubicBezTo>
                <a:lnTo>
                  <a:pt x="19863" y="16699"/>
                </a:lnTo>
                <a:lnTo>
                  <a:pt x="20538" y="15502"/>
                </a:lnTo>
                <a:lnTo>
                  <a:pt x="19177" y="14187"/>
                </a:lnTo>
                <a:cubicBezTo>
                  <a:pt x="19336" y="13794"/>
                  <a:pt x="19468" y="13391"/>
                  <a:pt x="19571" y="12978"/>
                </a:cubicBezTo>
              </a:path>
            </a:pathLst>
          </a:custGeom>
          <a:solidFill>
            <a:srgbClr val="EEF8F6"/>
          </a:solidFill>
          <a:ln>
            <a:noFill/>
          </a:ln>
          <a:effectLst>
            <a:outerShdw blurRad="152400" dist="63500" dir="81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3810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lt1"/>
              </a:solidFill>
            </a:endParaRPr>
          </a:p>
        </p:txBody>
      </p:sp>
      <p:grpSp>
        <p:nvGrpSpPr>
          <p:cNvPr id="8" name="Group 34"/>
          <p:cNvGrpSpPr/>
          <p:nvPr/>
        </p:nvGrpSpPr>
        <p:grpSpPr>
          <a:xfrm>
            <a:off x="-150242" y="3321769"/>
            <a:ext cx="2205870" cy="2090482"/>
            <a:chOff x="7718938" y="516234"/>
            <a:chExt cx="1142839" cy="1083060"/>
          </a:xfrm>
        </p:grpSpPr>
        <p:sp>
          <p:nvSpPr>
            <p:cNvPr id="9" name="Shape 14"/>
            <p:cNvSpPr/>
            <p:nvPr/>
          </p:nvSpPr>
          <p:spPr>
            <a:xfrm>
              <a:off x="8114737" y="546169"/>
              <a:ext cx="722081" cy="722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29" h="19430" extrusionOk="0">
                  <a:moveTo>
                    <a:pt x="16908" y="3187"/>
                  </a:moveTo>
                  <a:cubicBezTo>
                    <a:pt x="13305" y="-787"/>
                    <a:pt x="7160" y="-1084"/>
                    <a:pt x="3188" y="2520"/>
                  </a:cubicBezTo>
                  <a:cubicBezTo>
                    <a:pt x="-786" y="6125"/>
                    <a:pt x="-1086" y="12269"/>
                    <a:pt x="2519" y="16243"/>
                  </a:cubicBezTo>
                  <a:cubicBezTo>
                    <a:pt x="6124" y="20217"/>
                    <a:pt x="12268" y="20516"/>
                    <a:pt x="16243" y="16910"/>
                  </a:cubicBezTo>
                  <a:cubicBezTo>
                    <a:pt x="20216" y="13305"/>
                    <a:pt x="20514" y="7162"/>
                    <a:pt x="16908" y="3187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0" name="Shape 20"/>
            <p:cNvSpPr/>
            <p:nvPr/>
          </p:nvSpPr>
          <p:spPr>
            <a:xfrm>
              <a:off x="8084803" y="516234"/>
              <a:ext cx="776974" cy="77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29" h="21599" extrusionOk="0">
                  <a:moveTo>
                    <a:pt x="15026" y="17307"/>
                  </a:moveTo>
                  <a:cubicBezTo>
                    <a:pt x="13512" y="18834"/>
                    <a:pt x="11610" y="19586"/>
                    <a:pt x="9715" y="19585"/>
                  </a:cubicBezTo>
                  <a:cubicBezTo>
                    <a:pt x="7564" y="19584"/>
                    <a:pt x="5420" y="18613"/>
                    <a:pt x="3861" y="16703"/>
                  </a:cubicBezTo>
                  <a:cubicBezTo>
                    <a:pt x="929" y="13111"/>
                    <a:pt x="1172" y="7553"/>
                    <a:pt x="4406" y="4293"/>
                  </a:cubicBezTo>
                  <a:cubicBezTo>
                    <a:pt x="5919" y="2767"/>
                    <a:pt x="7820" y="2014"/>
                    <a:pt x="9715" y="2014"/>
                  </a:cubicBezTo>
                  <a:cubicBezTo>
                    <a:pt x="11866" y="2015"/>
                    <a:pt x="14009" y="2985"/>
                    <a:pt x="15569" y="4896"/>
                  </a:cubicBezTo>
                  <a:cubicBezTo>
                    <a:pt x="18500" y="8488"/>
                    <a:pt x="18258" y="14047"/>
                    <a:pt x="15026" y="17307"/>
                  </a:cubicBezTo>
                  <a:close/>
                  <a:moveTo>
                    <a:pt x="16909" y="3542"/>
                  </a:moveTo>
                  <a:cubicBezTo>
                    <a:pt x="14993" y="1194"/>
                    <a:pt x="12359" y="1"/>
                    <a:pt x="9715" y="0"/>
                  </a:cubicBezTo>
                  <a:cubicBezTo>
                    <a:pt x="7386" y="0"/>
                    <a:pt x="5049" y="925"/>
                    <a:pt x="3188" y="2801"/>
                  </a:cubicBezTo>
                  <a:cubicBezTo>
                    <a:pt x="-786" y="6809"/>
                    <a:pt x="-1085" y="13639"/>
                    <a:pt x="2520" y="18056"/>
                  </a:cubicBezTo>
                  <a:cubicBezTo>
                    <a:pt x="4436" y="20405"/>
                    <a:pt x="7071" y="21598"/>
                    <a:pt x="9715" y="21599"/>
                  </a:cubicBezTo>
                  <a:cubicBezTo>
                    <a:pt x="12045" y="21600"/>
                    <a:pt x="14382" y="20675"/>
                    <a:pt x="16244" y="18797"/>
                  </a:cubicBezTo>
                  <a:cubicBezTo>
                    <a:pt x="20216" y="14791"/>
                    <a:pt x="20515" y="7961"/>
                    <a:pt x="16909" y="354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1" name="Shape 21"/>
            <p:cNvSpPr/>
            <p:nvPr/>
          </p:nvSpPr>
          <p:spPr>
            <a:xfrm>
              <a:off x="8064847" y="1124900"/>
              <a:ext cx="160123" cy="157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101" extrusionOk="0">
                  <a:moveTo>
                    <a:pt x="11932" y="0"/>
                  </a:moveTo>
                  <a:lnTo>
                    <a:pt x="2305" y="8808"/>
                  </a:lnTo>
                  <a:cubicBezTo>
                    <a:pt x="2283" y="8828"/>
                    <a:pt x="2263" y="8846"/>
                    <a:pt x="2242" y="8866"/>
                  </a:cubicBezTo>
                  <a:lnTo>
                    <a:pt x="2072" y="9021"/>
                  </a:lnTo>
                  <a:cubicBezTo>
                    <a:pt x="2081" y="9022"/>
                    <a:pt x="2089" y="9026"/>
                    <a:pt x="2098" y="9027"/>
                  </a:cubicBezTo>
                  <a:cubicBezTo>
                    <a:pt x="562" y="10557"/>
                    <a:pt x="-268" y="12768"/>
                    <a:pt x="78" y="15086"/>
                  </a:cubicBezTo>
                  <a:cubicBezTo>
                    <a:pt x="651" y="18943"/>
                    <a:pt x="4215" y="21600"/>
                    <a:pt x="8038" y="21022"/>
                  </a:cubicBezTo>
                  <a:cubicBezTo>
                    <a:pt x="9357" y="20822"/>
                    <a:pt x="10519" y="20246"/>
                    <a:pt x="11472" y="19442"/>
                  </a:cubicBezTo>
                  <a:cubicBezTo>
                    <a:pt x="11473" y="19451"/>
                    <a:pt x="11476" y="19461"/>
                    <a:pt x="11476" y="19470"/>
                  </a:cubicBezTo>
                  <a:lnTo>
                    <a:pt x="11680" y="19284"/>
                  </a:lnTo>
                  <a:cubicBezTo>
                    <a:pt x="11711" y="19256"/>
                    <a:pt x="11742" y="19228"/>
                    <a:pt x="11772" y="19200"/>
                  </a:cubicBezTo>
                  <a:lnTo>
                    <a:pt x="21332" y="10452"/>
                  </a:lnTo>
                  <a:cubicBezTo>
                    <a:pt x="19561" y="8950"/>
                    <a:pt x="17841" y="7360"/>
                    <a:pt x="16243" y="5583"/>
                  </a:cubicBezTo>
                  <a:cubicBezTo>
                    <a:pt x="14644" y="3806"/>
                    <a:pt x="13243" y="1924"/>
                    <a:pt x="11932" y="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" name="Shape 19"/>
            <p:cNvSpPr/>
            <p:nvPr/>
          </p:nvSpPr>
          <p:spPr>
            <a:xfrm>
              <a:off x="7718938" y="1191421"/>
              <a:ext cx="432432" cy="407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650" extrusionOk="0">
                  <a:moveTo>
                    <a:pt x="13979" y="1102"/>
                  </a:moveTo>
                  <a:lnTo>
                    <a:pt x="1323" y="13247"/>
                  </a:lnTo>
                  <a:cubicBezTo>
                    <a:pt x="-326" y="14826"/>
                    <a:pt x="-449" y="17517"/>
                    <a:pt x="1044" y="19253"/>
                  </a:cubicBezTo>
                  <a:cubicBezTo>
                    <a:pt x="2535" y="20992"/>
                    <a:pt x="5080" y="21126"/>
                    <a:pt x="6724" y="19544"/>
                  </a:cubicBezTo>
                  <a:lnTo>
                    <a:pt x="19383" y="7401"/>
                  </a:lnTo>
                  <a:cubicBezTo>
                    <a:pt x="21028" y="5822"/>
                    <a:pt x="21151" y="3132"/>
                    <a:pt x="19659" y="1392"/>
                  </a:cubicBezTo>
                  <a:cubicBezTo>
                    <a:pt x="18167" y="-345"/>
                    <a:pt x="15624" y="-474"/>
                    <a:pt x="13979" y="110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13" name="TextBox 133"/>
          <p:cNvSpPr txBox="1"/>
          <p:nvPr/>
        </p:nvSpPr>
        <p:spPr>
          <a:xfrm>
            <a:off x="2801998" y="3215802"/>
            <a:ext cx="548387" cy="276999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/>
            <a:r>
              <a:rPr lang="en-US" sz="1200" b="1" dirty="0">
                <a:solidFill>
                  <a:srgbClr val="FEFEFE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Montserrat Light" charset="0"/>
              </a:rPr>
              <a:t>30%</a:t>
            </a:r>
          </a:p>
        </p:txBody>
      </p:sp>
      <p:sp>
        <p:nvSpPr>
          <p:cNvPr id="14" name="TextBox 134"/>
          <p:cNvSpPr txBox="1"/>
          <p:nvPr/>
        </p:nvSpPr>
        <p:spPr>
          <a:xfrm>
            <a:off x="2748580" y="4009377"/>
            <a:ext cx="548387" cy="276999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/>
            <a:r>
              <a:rPr lang="en-US" sz="1200" b="1">
                <a:solidFill>
                  <a:srgbClr val="FEFEFE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Montserrat Light" charset="0"/>
              </a:rPr>
              <a:t>51%</a:t>
            </a:r>
            <a:endParaRPr lang="en-US" sz="1200" b="1" dirty="0">
              <a:solidFill>
                <a:srgbClr val="FEFEFE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Montserrat Light" charset="0"/>
            </a:endParaRPr>
          </a:p>
        </p:txBody>
      </p:sp>
      <p:sp>
        <p:nvSpPr>
          <p:cNvPr id="15" name="TextBox 135"/>
          <p:cNvSpPr txBox="1"/>
          <p:nvPr/>
        </p:nvSpPr>
        <p:spPr>
          <a:xfrm>
            <a:off x="1960174" y="3354301"/>
            <a:ext cx="548387" cy="276999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/>
            <a:r>
              <a:rPr lang="en-US" sz="1200" b="1">
                <a:solidFill>
                  <a:srgbClr val="FEFEFE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Montserrat Light" charset="0"/>
              </a:rPr>
              <a:t>43%</a:t>
            </a:r>
            <a:endParaRPr lang="en-US" sz="1200" b="1" dirty="0">
              <a:solidFill>
                <a:srgbClr val="FEFEFE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Montserrat Light" charset="0"/>
            </a:endParaRPr>
          </a:p>
        </p:txBody>
      </p:sp>
      <p:sp>
        <p:nvSpPr>
          <p:cNvPr id="16" name="TextBox 136"/>
          <p:cNvSpPr txBox="1"/>
          <p:nvPr/>
        </p:nvSpPr>
        <p:spPr>
          <a:xfrm>
            <a:off x="2012290" y="4009377"/>
            <a:ext cx="548387" cy="276999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/>
            <a:r>
              <a:rPr lang="en-US" sz="1200" b="1">
                <a:solidFill>
                  <a:srgbClr val="FEFEFE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Montserrat Light" charset="0"/>
              </a:rPr>
              <a:t>43%</a:t>
            </a:r>
            <a:endParaRPr lang="en-US" sz="1200" b="1" dirty="0">
              <a:solidFill>
                <a:srgbClr val="FEFEFE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Montserrat Light" charset="0"/>
            </a:endParaRPr>
          </a:p>
        </p:txBody>
      </p:sp>
      <p:sp>
        <p:nvSpPr>
          <p:cNvPr id="17" name="Oval 142"/>
          <p:cNvSpPr/>
          <p:nvPr/>
        </p:nvSpPr>
        <p:spPr>
          <a:xfrm>
            <a:off x="5998726" y="1936552"/>
            <a:ext cx="512576" cy="5125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43"/>
          <p:cNvSpPr/>
          <p:nvPr/>
        </p:nvSpPr>
        <p:spPr>
          <a:xfrm>
            <a:off x="5998726" y="3014933"/>
            <a:ext cx="512576" cy="5125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44"/>
          <p:cNvSpPr/>
          <p:nvPr/>
        </p:nvSpPr>
        <p:spPr>
          <a:xfrm>
            <a:off x="5998726" y="4093314"/>
            <a:ext cx="512576" cy="5125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45"/>
          <p:cNvSpPr/>
          <p:nvPr/>
        </p:nvSpPr>
        <p:spPr>
          <a:xfrm>
            <a:off x="5998726" y="5171694"/>
            <a:ext cx="512576" cy="5125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原创设计师QQ：598969553     _15"/>
          <p:cNvSpPr/>
          <p:nvPr/>
        </p:nvSpPr>
        <p:spPr>
          <a:xfrm>
            <a:off x="6618850" y="1828189"/>
            <a:ext cx="3642656" cy="72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原创设计师QQ：598969553     _15"/>
          <p:cNvSpPr/>
          <p:nvPr/>
        </p:nvSpPr>
        <p:spPr>
          <a:xfrm>
            <a:off x="6618850" y="2901998"/>
            <a:ext cx="3642656" cy="72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原创设计师QQ：598969553     _15"/>
          <p:cNvSpPr/>
          <p:nvPr/>
        </p:nvSpPr>
        <p:spPr>
          <a:xfrm>
            <a:off x="6618850" y="3984951"/>
            <a:ext cx="3642656" cy="72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原创设计师QQ：598969553     _15"/>
          <p:cNvSpPr/>
          <p:nvPr/>
        </p:nvSpPr>
        <p:spPr>
          <a:xfrm>
            <a:off x="6618850" y="5063331"/>
            <a:ext cx="3642656" cy="729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原创设计师QQ：598969553     _122"/>
          <p:cNvSpPr>
            <a:spLocks noEditPoints="1"/>
          </p:cNvSpPr>
          <p:nvPr/>
        </p:nvSpPr>
        <p:spPr bwMode="auto">
          <a:xfrm>
            <a:off x="6185067" y="4279607"/>
            <a:ext cx="150423" cy="132372"/>
          </a:xfrm>
          <a:custGeom>
            <a:avLst/>
            <a:gdLst>
              <a:gd name="T0" fmla="*/ 107950 w 50"/>
              <a:gd name="T1" fmla="*/ 47625 h 44"/>
              <a:gd name="T2" fmla="*/ 107950 w 50"/>
              <a:gd name="T3" fmla="*/ 44450 h 44"/>
              <a:gd name="T4" fmla="*/ 107950 w 50"/>
              <a:gd name="T5" fmla="*/ 44450 h 44"/>
              <a:gd name="T6" fmla="*/ 69850 w 50"/>
              <a:gd name="T7" fmla="*/ 73025 h 44"/>
              <a:gd name="T8" fmla="*/ 66675 w 50"/>
              <a:gd name="T9" fmla="*/ 76200 h 44"/>
              <a:gd name="T10" fmla="*/ 60325 w 50"/>
              <a:gd name="T11" fmla="*/ 82550 h 44"/>
              <a:gd name="T12" fmla="*/ 60325 w 50"/>
              <a:gd name="T13" fmla="*/ 88900 h 44"/>
              <a:gd name="T14" fmla="*/ 60325 w 50"/>
              <a:gd name="T15" fmla="*/ 95250 h 44"/>
              <a:gd name="T16" fmla="*/ 63500 w 50"/>
              <a:gd name="T17" fmla="*/ 104775 h 44"/>
              <a:gd name="T18" fmla="*/ 66675 w 50"/>
              <a:gd name="T19" fmla="*/ 104775 h 44"/>
              <a:gd name="T20" fmla="*/ 73025 w 50"/>
              <a:gd name="T21" fmla="*/ 111125 h 44"/>
              <a:gd name="T22" fmla="*/ 79375 w 50"/>
              <a:gd name="T23" fmla="*/ 111125 h 44"/>
              <a:gd name="T24" fmla="*/ 85725 w 50"/>
              <a:gd name="T25" fmla="*/ 111125 h 44"/>
              <a:gd name="T26" fmla="*/ 95250 w 50"/>
              <a:gd name="T27" fmla="*/ 107950 h 44"/>
              <a:gd name="T28" fmla="*/ 95250 w 50"/>
              <a:gd name="T29" fmla="*/ 104775 h 44"/>
              <a:gd name="T30" fmla="*/ 101600 w 50"/>
              <a:gd name="T31" fmla="*/ 98425 h 44"/>
              <a:gd name="T32" fmla="*/ 101600 w 50"/>
              <a:gd name="T33" fmla="*/ 92075 h 44"/>
              <a:gd name="T34" fmla="*/ 25400 w 50"/>
              <a:gd name="T35" fmla="*/ 136525 h 44"/>
              <a:gd name="T36" fmla="*/ 25400 w 50"/>
              <a:gd name="T37" fmla="*/ 25400 h 44"/>
              <a:gd name="T38" fmla="*/ 155575 w 50"/>
              <a:gd name="T39" fmla="*/ 50800 h 44"/>
              <a:gd name="T40" fmla="*/ 136525 w 50"/>
              <a:gd name="T41" fmla="*/ 136525 h 44"/>
              <a:gd name="T42" fmla="*/ 149225 w 50"/>
              <a:gd name="T43" fmla="*/ 82550 h 44"/>
              <a:gd name="T44" fmla="*/ 107950 w 50"/>
              <a:gd name="T45" fmla="*/ 19050 h 44"/>
              <a:gd name="T46" fmla="*/ 12700 w 50"/>
              <a:gd name="T47" fmla="*/ 82550 h 44"/>
              <a:gd name="T48" fmla="*/ 88900 w 50"/>
              <a:gd name="T49" fmla="*/ 79375 h 44"/>
              <a:gd name="T50" fmla="*/ 85725 w 50"/>
              <a:gd name="T51" fmla="*/ 104775 h 44"/>
              <a:gd name="T52" fmla="*/ 66675 w 50"/>
              <a:gd name="T53" fmla="*/ 95250 h 44"/>
              <a:gd name="T54" fmla="*/ 88900 w 50"/>
              <a:gd name="T55" fmla="*/ 79375 h 44"/>
              <a:gd name="T56" fmla="*/ 79375 w 50"/>
              <a:gd name="T57" fmla="*/ 85725 h 44"/>
              <a:gd name="T58" fmla="*/ 76200 w 50"/>
              <a:gd name="T59" fmla="*/ 92075 h 44"/>
              <a:gd name="T60" fmla="*/ 85725 w 50"/>
              <a:gd name="T61" fmla="*/ 95250 h 44"/>
              <a:gd name="T62" fmla="*/ 107950 w 50"/>
              <a:gd name="T63" fmla="*/ 95250 h 44"/>
              <a:gd name="T64" fmla="*/ 107950 w 50"/>
              <a:gd name="T65" fmla="*/ 98425 h 44"/>
              <a:gd name="T66" fmla="*/ 101600 w 50"/>
              <a:gd name="T67" fmla="*/ 107950 h 44"/>
              <a:gd name="T68" fmla="*/ 98425 w 50"/>
              <a:gd name="T69" fmla="*/ 114300 h 44"/>
              <a:gd name="T70" fmla="*/ 95250 w 50"/>
              <a:gd name="T71" fmla="*/ 114300 h 44"/>
              <a:gd name="T72" fmla="*/ 85725 w 50"/>
              <a:gd name="T73" fmla="*/ 117475 h 44"/>
              <a:gd name="T74" fmla="*/ 79375 w 50"/>
              <a:gd name="T75" fmla="*/ 117475 h 44"/>
              <a:gd name="T76" fmla="*/ 69850 w 50"/>
              <a:gd name="T77" fmla="*/ 117475 h 44"/>
              <a:gd name="T78" fmla="*/ 63500 w 50"/>
              <a:gd name="T79" fmla="*/ 111125 h 44"/>
              <a:gd name="T80" fmla="*/ 57150 w 50"/>
              <a:gd name="T81" fmla="*/ 104775 h 44"/>
              <a:gd name="T82" fmla="*/ 53975 w 50"/>
              <a:gd name="T83" fmla="*/ 95250 h 44"/>
              <a:gd name="T84" fmla="*/ 53975 w 50"/>
              <a:gd name="T85" fmla="*/ 88900 h 44"/>
              <a:gd name="T86" fmla="*/ 53975 w 50"/>
              <a:gd name="T87" fmla="*/ 79375 h 44"/>
              <a:gd name="T88" fmla="*/ 60325 w 50"/>
              <a:gd name="T89" fmla="*/ 69850 h 44"/>
              <a:gd name="T90" fmla="*/ 101600 w 50"/>
              <a:gd name="T91" fmla="*/ 38100 h 44"/>
              <a:gd name="T92" fmla="*/ 101600 w 50"/>
              <a:gd name="T93" fmla="*/ 38100 h 44"/>
              <a:gd name="T94" fmla="*/ 104775 w 50"/>
              <a:gd name="T95" fmla="*/ 38100 h 44"/>
              <a:gd name="T96" fmla="*/ 111125 w 50"/>
              <a:gd name="T97" fmla="*/ 38100 h 44"/>
              <a:gd name="T98" fmla="*/ 114300 w 50"/>
              <a:gd name="T99" fmla="*/ 38100 h 44"/>
              <a:gd name="T100" fmla="*/ 114300 w 50"/>
              <a:gd name="T101" fmla="*/ 41275 h 44"/>
              <a:gd name="T102" fmla="*/ 117475 w 50"/>
              <a:gd name="T103" fmla="*/ 47625 h 4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0" h="44">
                <a:moveTo>
                  <a:pt x="32" y="29"/>
                </a:moveTo>
                <a:cubicBezTo>
                  <a:pt x="32" y="29"/>
                  <a:pt x="32" y="29"/>
                  <a:pt x="32" y="29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3" y="14"/>
                  <a:pt x="33" y="14"/>
                  <a:pt x="33" y="14"/>
                </a:cubicBezTo>
                <a:cubicBezTo>
                  <a:pt x="33" y="14"/>
                  <a:pt x="33" y="14"/>
                  <a:pt x="33" y="14"/>
                </a:cubicBezTo>
                <a:cubicBezTo>
                  <a:pt x="33" y="14"/>
                  <a:pt x="33" y="14"/>
                  <a:pt x="33" y="14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3"/>
                  <a:pt x="22" y="23"/>
                  <a:pt x="22" y="23"/>
                </a:cubicBezTo>
                <a:cubicBezTo>
                  <a:pt x="21" y="23"/>
                  <a:pt x="21" y="24"/>
                  <a:pt x="21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4"/>
                  <a:pt x="20" y="25"/>
                  <a:pt x="20" y="25"/>
                </a:cubicBezTo>
                <a:cubicBezTo>
                  <a:pt x="20" y="25"/>
                  <a:pt x="20" y="25"/>
                  <a:pt x="20" y="25"/>
                </a:cubicBezTo>
                <a:cubicBezTo>
                  <a:pt x="20" y="25"/>
                  <a:pt x="20" y="26"/>
                  <a:pt x="20" y="26"/>
                </a:cubicBezTo>
                <a:cubicBezTo>
                  <a:pt x="19" y="26"/>
                  <a:pt x="19" y="26"/>
                  <a:pt x="19" y="26"/>
                </a:cubicBezTo>
                <a:cubicBezTo>
                  <a:pt x="19" y="27"/>
                  <a:pt x="19" y="27"/>
                  <a:pt x="19" y="27"/>
                </a:cubicBezTo>
                <a:cubicBezTo>
                  <a:pt x="19" y="27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19" y="30"/>
                  <a:pt x="19" y="31"/>
                  <a:pt x="19" y="31"/>
                </a:cubicBezTo>
                <a:cubicBezTo>
                  <a:pt x="19" y="31"/>
                  <a:pt x="20" y="31"/>
                  <a:pt x="20" y="31"/>
                </a:cubicBezTo>
                <a:cubicBezTo>
                  <a:pt x="20" y="32"/>
                  <a:pt x="20" y="32"/>
                  <a:pt x="20" y="32"/>
                </a:cubicBezTo>
                <a:cubicBezTo>
                  <a:pt x="20" y="32"/>
                  <a:pt x="20" y="32"/>
                  <a:pt x="20" y="33"/>
                </a:cubicBezTo>
                <a:cubicBezTo>
                  <a:pt x="20" y="33"/>
                  <a:pt x="21" y="33"/>
                  <a:pt x="21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4"/>
                  <a:pt x="21" y="34"/>
                  <a:pt x="22" y="34"/>
                </a:cubicBezTo>
                <a:cubicBezTo>
                  <a:pt x="22" y="34"/>
                  <a:pt x="22" y="34"/>
                  <a:pt x="22" y="34"/>
                </a:cubicBezTo>
                <a:cubicBezTo>
                  <a:pt x="22" y="34"/>
                  <a:pt x="23" y="34"/>
                  <a:pt x="23" y="35"/>
                </a:cubicBezTo>
                <a:cubicBezTo>
                  <a:pt x="23" y="35"/>
                  <a:pt x="23" y="35"/>
                  <a:pt x="23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6" y="35"/>
                  <a:pt x="26" y="35"/>
                  <a:pt x="26" y="35"/>
                </a:cubicBezTo>
                <a:cubicBezTo>
                  <a:pt x="26" y="35"/>
                  <a:pt x="26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8" y="35"/>
                  <a:pt x="28" y="35"/>
                </a:cubicBezTo>
                <a:cubicBezTo>
                  <a:pt x="28" y="35"/>
                  <a:pt x="28" y="35"/>
                  <a:pt x="28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4"/>
                  <a:pt x="29" y="34"/>
                  <a:pt x="30" y="34"/>
                </a:cubicBezTo>
                <a:cubicBezTo>
                  <a:pt x="30" y="34"/>
                  <a:pt x="30" y="34"/>
                  <a:pt x="30" y="34"/>
                </a:cubicBezTo>
                <a:cubicBezTo>
                  <a:pt x="30" y="34"/>
                  <a:pt x="30" y="34"/>
                  <a:pt x="30" y="33"/>
                </a:cubicBezTo>
                <a:cubicBezTo>
                  <a:pt x="30" y="33"/>
                  <a:pt x="30" y="33"/>
                  <a:pt x="30" y="33"/>
                </a:cubicBezTo>
                <a:cubicBezTo>
                  <a:pt x="30" y="33"/>
                  <a:pt x="30" y="33"/>
                  <a:pt x="30" y="33"/>
                </a:cubicBezTo>
                <a:cubicBezTo>
                  <a:pt x="31" y="33"/>
                  <a:pt x="31" y="33"/>
                  <a:pt x="31" y="32"/>
                </a:cubicBezTo>
                <a:cubicBezTo>
                  <a:pt x="31" y="32"/>
                  <a:pt x="31" y="32"/>
                  <a:pt x="31" y="32"/>
                </a:cubicBezTo>
                <a:cubicBezTo>
                  <a:pt x="31" y="32"/>
                  <a:pt x="31" y="31"/>
                  <a:pt x="32" y="31"/>
                </a:cubicBezTo>
                <a:cubicBezTo>
                  <a:pt x="32" y="31"/>
                  <a:pt x="32" y="31"/>
                  <a:pt x="32" y="31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30"/>
                  <a:pt x="32" y="29"/>
                </a:cubicBezTo>
                <a:cubicBezTo>
                  <a:pt x="32" y="29"/>
                  <a:pt x="32" y="29"/>
                  <a:pt x="32" y="29"/>
                </a:cubicBezTo>
                <a:close/>
                <a:moveTo>
                  <a:pt x="10" y="41"/>
                </a:moveTo>
                <a:cubicBezTo>
                  <a:pt x="10" y="41"/>
                  <a:pt x="10" y="41"/>
                  <a:pt x="10" y="41"/>
                </a:cubicBezTo>
                <a:cubicBezTo>
                  <a:pt x="11" y="41"/>
                  <a:pt x="11" y="43"/>
                  <a:pt x="10" y="43"/>
                </a:cubicBezTo>
                <a:cubicBezTo>
                  <a:pt x="10" y="44"/>
                  <a:pt x="8" y="44"/>
                  <a:pt x="8" y="43"/>
                </a:cubicBezTo>
                <a:cubicBezTo>
                  <a:pt x="5" y="41"/>
                  <a:pt x="3" y="38"/>
                  <a:pt x="2" y="35"/>
                </a:cubicBezTo>
                <a:cubicBezTo>
                  <a:pt x="1" y="32"/>
                  <a:pt x="0" y="29"/>
                  <a:pt x="0" y="26"/>
                </a:cubicBezTo>
                <a:cubicBezTo>
                  <a:pt x="0" y="22"/>
                  <a:pt x="1" y="19"/>
                  <a:pt x="2" y="16"/>
                </a:cubicBezTo>
                <a:cubicBezTo>
                  <a:pt x="3" y="13"/>
                  <a:pt x="5" y="10"/>
                  <a:pt x="8" y="8"/>
                </a:cubicBezTo>
                <a:cubicBezTo>
                  <a:pt x="12" y="3"/>
                  <a:pt x="18" y="0"/>
                  <a:pt x="25" y="0"/>
                </a:cubicBezTo>
                <a:cubicBezTo>
                  <a:pt x="29" y="0"/>
                  <a:pt x="32" y="1"/>
                  <a:pt x="35" y="2"/>
                </a:cubicBezTo>
                <a:cubicBezTo>
                  <a:pt x="38" y="4"/>
                  <a:pt x="41" y="5"/>
                  <a:pt x="43" y="8"/>
                </a:cubicBezTo>
                <a:cubicBezTo>
                  <a:pt x="45" y="10"/>
                  <a:pt x="47" y="13"/>
                  <a:pt x="49" y="16"/>
                </a:cubicBezTo>
                <a:cubicBezTo>
                  <a:pt x="49" y="16"/>
                  <a:pt x="49" y="16"/>
                  <a:pt x="49" y="16"/>
                </a:cubicBezTo>
                <a:cubicBezTo>
                  <a:pt x="50" y="19"/>
                  <a:pt x="50" y="22"/>
                  <a:pt x="50" y="26"/>
                </a:cubicBezTo>
                <a:cubicBezTo>
                  <a:pt x="50" y="29"/>
                  <a:pt x="50" y="32"/>
                  <a:pt x="49" y="35"/>
                </a:cubicBezTo>
                <a:cubicBezTo>
                  <a:pt x="47" y="38"/>
                  <a:pt x="45" y="41"/>
                  <a:pt x="43" y="43"/>
                </a:cubicBezTo>
                <a:cubicBezTo>
                  <a:pt x="42" y="44"/>
                  <a:pt x="41" y="44"/>
                  <a:pt x="40" y="43"/>
                </a:cubicBezTo>
                <a:cubicBezTo>
                  <a:pt x="40" y="43"/>
                  <a:pt x="40" y="41"/>
                  <a:pt x="40" y="41"/>
                </a:cubicBezTo>
                <a:cubicBezTo>
                  <a:pt x="42" y="39"/>
                  <a:pt x="44" y="36"/>
                  <a:pt x="45" y="34"/>
                </a:cubicBezTo>
                <a:cubicBezTo>
                  <a:pt x="46" y="31"/>
                  <a:pt x="47" y="28"/>
                  <a:pt x="47" y="26"/>
                </a:cubicBezTo>
                <a:cubicBezTo>
                  <a:pt x="47" y="23"/>
                  <a:pt x="46" y="20"/>
                  <a:pt x="45" y="17"/>
                </a:cubicBezTo>
                <a:cubicBezTo>
                  <a:pt x="45" y="17"/>
                  <a:pt x="45" y="17"/>
                  <a:pt x="45" y="17"/>
                </a:cubicBezTo>
                <a:cubicBezTo>
                  <a:pt x="44" y="15"/>
                  <a:pt x="42" y="13"/>
                  <a:pt x="40" y="11"/>
                </a:cubicBezTo>
                <a:cubicBezTo>
                  <a:pt x="38" y="9"/>
                  <a:pt x="36" y="7"/>
                  <a:pt x="34" y="6"/>
                </a:cubicBezTo>
                <a:cubicBezTo>
                  <a:pt x="31" y="5"/>
                  <a:pt x="28" y="4"/>
                  <a:pt x="25" y="4"/>
                </a:cubicBezTo>
                <a:cubicBezTo>
                  <a:pt x="20" y="4"/>
                  <a:pt x="14" y="7"/>
                  <a:pt x="10" y="11"/>
                </a:cubicBezTo>
                <a:cubicBezTo>
                  <a:pt x="8" y="13"/>
                  <a:pt x="7" y="15"/>
                  <a:pt x="6" y="17"/>
                </a:cubicBezTo>
                <a:cubicBezTo>
                  <a:pt x="5" y="20"/>
                  <a:pt x="4" y="23"/>
                  <a:pt x="4" y="26"/>
                </a:cubicBezTo>
                <a:cubicBezTo>
                  <a:pt x="4" y="28"/>
                  <a:pt x="5" y="31"/>
                  <a:pt x="6" y="34"/>
                </a:cubicBezTo>
                <a:cubicBezTo>
                  <a:pt x="7" y="36"/>
                  <a:pt x="8" y="39"/>
                  <a:pt x="10" y="41"/>
                </a:cubicBezTo>
                <a:close/>
                <a:moveTo>
                  <a:pt x="28" y="25"/>
                </a:moveTo>
                <a:cubicBezTo>
                  <a:pt x="28" y="25"/>
                  <a:pt x="28" y="25"/>
                  <a:pt x="28" y="25"/>
                </a:cubicBezTo>
                <a:cubicBezTo>
                  <a:pt x="29" y="25"/>
                  <a:pt x="29" y="26"/>
                  <a:pt x="30" y="27"/>
                </a:cubicBezTo>
                <a:cubicBezTo>
                  <a:pt x="30" y="27"/>
                  <a:pt x="30" y="27"/>
                  <a:pt x="30" y="27"/>
                </a:cubicBezTo>
                <a:cubicBezTo>
                  <a:pt x="30" y="28"/>
                  <a:pt x="30" y="30"/>
                  <a:pt x="29" y="31"/>
                </a:cubicBezTo>
                <a:cubicBezTo>
                  <a:pt x="29" y="32"/>
                  <a:pt x="28" y="32"/>
                  <a:pt x="27" y="33"/>
                </a:cubicBezTo>
                <a:cubicBezTo>
                  <a:pt x="27" y="33"/>
                  <a:pt x="27" y="33"/>
                  <a:pt x="27" y="33"/>
                </a:cubicBezTo>
                <a:cubicBezTo>
                  <a:pt x="26" y="33"/>
                  <a:pt x="24" y="33"/>
                  <a:pt x="23" y="32"/>
                </a:cubicBezTo>
                <a:cubicBezTo>
                  <a:pt x="22" y="32"/>
                  <a:pt x="22" y="31"/>
                  <a:pt x="21" y="30"/>
                </a:cubicBezTo>
                <a:cubicBezTo>
                  <a:pt x="21" y="30"/>
                  <a:pt x="21" y="30"/>
                  <a:pt x="21" y="30"/>
                </a:cubicBezTo>
                <a:cubicBezTo>
                  <a:pt x="21" y="29"/>
                  <a:pt x="21" y="27"/>
                  <a:pt x="22" y="26"/>
                </a:cubicBezTo>
                <a:cubicBezTo>
                  <a:pt x="22" y="25"/>
                  <a:pt x="23" y="25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5" y="24"/>
                  <a:pt x="27" y="24"/>
                  <a:pt x="28" y="25"/>
                </a:cubicBezTo>
                <a:close/>
                <a:moveTo>
                  <a:pt x="27" y="28"/>
                </a:moveTo>
                <a:cubicBezTo>
                  <a:pt x="27" y="28"/>
                  <a:pt x="27" y="28"/>
                  <a:pt x="27" y="28"/>
                </a:cubicBezTo>
                <a:cubicBezTo>
                  <a:pt x="27" y="28"/>
                  <a:pt x="27" y="27"/>
                  <a:pt x="26" y="27"/>
                </a:cubicBezTo>
                <a:cubicBezTo>
                  <a:pt x="26" y="27"/>
                  <a:pt x="25" y="27"/>
                  <a:pt x="25" y="27"/>
                </a:cubicBezTo>
                <a:cubicBezTo>
                  <a:pt x="25" y="27"/>
                  <a:pt x="25" y="27"/>
                  <a:pt x="25" y="27"/>
                </a:cubicBezTo>
                <a:cubicBezTo>
                  <a:pt x="25" y="27"/>
                  <a:pt x="24" y="27"/>
                  <a:pt x="24" y="28"/>
                </a:cubicBezTo>
                <a:cubicBezTo>
                  <a:pt x="24" y="28"/>
                  <a:pt x="24" y="29"/>
                  <a:pt x="24" y="29"/>
                </a:cubicBezTo>
                <a:cubicBezTo>
                  <a:pt x="24" y="29"/>
                  <a:pt x="24" y="29"/>
                  <a:pt x="24" y="29"/>
                </a:cubicBezTo>
                <a:cubicBezTo>
                  <a:pt x="24" y="30"/>
                  <a:pt x="24" y="30"/>
                  <a:pt x="25" y="30"/>
                </a:cubicBezTo>
                <a:cubicBezTo>
                  <a:pt x="25" y="30"/>
                  <a:pt x="26" y="31"/>
                  <a:pt x="26" y="30"/>
                </a:cubicBezTo>
                <a:cubicBezTo>
                  <a:pt x="26" y="30"/>
                  <a:pt x="26" y="30"/>
                  <a:pt x="26" y="30"/>
                </a:cubicBezTo>
                <a:cubicBezTo>
                  <a:pt x="26" y="30"/>
                  <a:pt x="27" y="30"/>
                  <a:pt x="27" y="30"/>
                </a:cubicBezTo>
                <a:cubicBezTo>
                  <a:pt x="27" y="29"/>
                  <a:pt x="28" y="29"/>
                  <a:pt x="27" y="28"/>
                </a:cubicBezTo>
                <a:close/>
                <a:moveTo>
                  <a:pt x="37" y="15"/>
                </a:moveTo>
                <a:cubicBezTo>
                  <a:pt x="37" y="15"/>
                  <a:pt x="37" y="15"/>
                  <a:pt x="37" y="15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1"/>
                  <a:pt x="34" y="31"/>
                  <a:pt x="34" y="31"/>
                </a:cubicBezTo>
                <a:cubicBezTo>
                  <a:pt x="34" y="32"/>
                  <a:pt x="34" y="32"/>
                  <a:pt x="34" y="32"/>
                </a:cubicBezTo>
                <a:cubicBezTo>
                  <a:pt x="34" y="32"/>
                  <a:pt x="33" y="33"/>
                  <a:pt x="33" y="33"/>
                </a:cubicBezTo>
                <a:cubicBezTo>
                  <a:pt x="33" y="33"/>
                  <a:pt x="33" y="34"/>
                  <a:pt x="33" y="34"/>
                </a:cubicBezTo>
                <a:cubicBezTo>
                  <a:pt x="33" y="34"/>
                  <a:pt x="32" y="34"/>
                  <a:pt x="32" y="34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31" y="35"/>
                  <a:pt x="31" y="35"/>
                  <a:pt x="31" y="36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36"/>
                  <a:pt x="30" y="36"/>
                  <a:pt x="30" y="36"/>
                </a:cubicBezTo>
                <a:cubicBezTo>
                  <a:pt x="30" y="36"/>
                  <a:pt x="30" y="36"/>
                  <a:pt x="30" y="36"/>
                </a:cubicBezTo>
                <a:cubicBezTo>
                  <a:pt x="30" y="36"/>
                  <a:pt x="30" y="36"/>
                  <a:pt x="29" y="37"/>
                </a:cubicBezTo>
                <a:cubicBezTo>
                  <a:pt x="29" y="37"/>
                  <a:pt x="29" y="37"/>
                  <a:pt x="29" y="37"/>
                </a:cubicBezTo>
                <a:cubicBezTo>
                  <a:pt x="28" y="37"/>
                  <a:pt x="28" y="37"/>
                  <a:pt x="28" y="37"/>
                </a:cubicBezTo>
                <a:cubicBezTo>
                  <a:pt x="28" y="37"/>
                  <a:pt x="27" y="37"/>
                  <a:pt x="27" y="37"/>
                </a:cubicBezTo>
                <a:cubicBezTo>
                  <a:pt x="27" y="37"/>
                  <a:pt x="26" y="37"/>
                  <a:pt x="26" y="37"/>
                </a:cubicBezTo>
                <a:cubicBezTo>
                  <a:pt x="26" y="37"/>
                  <a:pt x="26" y="37"/>
                  <a:pt x="25" y="37"/>
                </a:cubicBezTo>
                <a:cubicBezTo>
                  <a:pt x="25" y="37"/>
                  <a:pt x="25" y="37"/>
                  <a:pt x="25" y="37"/>
                </a:cubicBezTo>
                <a:cubicBezTo>
                  <a:pt x="25" y="37"/>
                  <a:pt x="25" y="37"/>
                  <a:pt x="25" y="37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7"/>
                  <a:pt x="24" y="37"/>
                  <a:pt x="24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2" y="37"/>
                  <a:pt x="21" y="36"/>
                  <a:pt x="21" y="36"/>
                </a:cubicBezTo>
                <a:cubicBezTo>
                  <a:pt x="21" y="36"/>
                  <a:pt x="21" y="36"/>
                  <a:pt x="20" y="36"/>
                </a:cubicBezTo>
                <a:cubicBezTo>
                  <a:pt x="20" y="36"/>
                  <a:pt x="20" y="35"/>
                  <a:pt x="20" y="35"/>
                </a:cubicBezTo>
                <a:cubicBezTo>
                  <a:pt x="20" y="35"/>
                  <a:pt x="20" y="35"/>
                  <a:pt x="20" y="35"/>
                </a:cubicBezTo>
                <a:cubicBezTo>
                  <a:pt x="19" y="35"/>
                  <a:pt x="19" y="35"/>
                  <a:pt x="19" y="35"/>
                </a:cubicBezTo>
                <a:cubicBezTo>
                  <a:pt x="19" y="35"/>
                  <a:pt x="19" y="35"/>
                  <a:pt x="19" y="35"/>
                </a:cubicBezTo>
                <a:cubicBezTo>
                  <a:pt x="19" y="34"/>
                  <a:pt x="19" y="34"/>
                  <a:pt x="18" y="34"/>
                </a:cubicBezTo>
                <a:cubicBezTo>
                  <a:pt x="18" y="34"/>
                  <a:pt x="18" y="33"/>
                  <a:pt x="18" y="33"/>
                </a:cubicBezTo>
                <a:cubicBezTo>
                  <a:pt x="18" y="33"/>
                  <a:pt x="18" y="33"/>
                  <a:pt x="18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1"/>
                  <a:pt x="17" y="30"/>
                  <a:pt x="17" y="30"/>
                </a:cubicBezTo>
                <a:cubicBezTo>
                  <a:pt x="17" y="30"/>
                  <a:pt x="17" y="29"/>
                  <a:pt x="17" y="29"/>
                </a:cubicBezTo>
                <a:cubicBezTo>
                  <a:pt x="17" y="29"/>
                  <a:pt x="17" y="29"/>
                  <a:pt x="17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5"/>
                  <a:pt x="17" y="25"/>
                  <a:pt x="17" y="25"/>
                </a:cubicBezTo>
                <a:cubicBezTo>
                  <a:pt x="18" y="25"/>
                  <a:pt x="18" y="24"/>
                  <a:pt x="18" y="24"/>
                </a:cubicBezTo>
                <a:cubicBezTo>
                  <a:pt x="18" y="24"/>
                  <a:pt x="18" y="24"/>
                  <a:pt x="18" y="23"/>
                </a:cubicBezTo>
                <a:cubicBezTo>
                  <a:pt x="18" y="23"/>
                  <a:pt x="19" y="23"/>
                  <a:pt x="19" y="23"/>
                </a:cubicBezTo>
                <a:cubicBezTo>
                  <a:pt x="19" y="22"/>
                  <a:pt x="19" y="22"/>
                  <a:pt x="19" y="22"/>
                </a:cubicBezTo>
                <a:cubicBezTo>
                  <a:pt x="19" y="22"/>
                  <a:pt x="19" y="22"/>
                  <a:pt x="19" y="22"/>
                </a:cubicBezTo>
                <a:cubicBezTo>
                  <a:pt x="20" y="22"/>
                  <a:pt x="20" y="22"/>
                  <a:pt x="20" y="21"/>
                </a:cubicBezTo>
                <a:cubicBezTo>
                  <a:pt x="20" y="21"/>
                  <a:pt x="20" y="21"/>
                  <a:pt x="20" y="21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4" y="12"/>
                  <a:pt x="34" y="12"/>
                  <a:pt x="34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3"/>
                  <a:pt x="36" y="13"/>
                  <a:pt x="36" y="13"/>
                </a:cubicBezTo>
                <a:cubicBezTo>
                  <a:pt x="36" y="13"/>
                  <a:pt x="36" y="13"/>
                  <a:pt x="36" y="13"/>
                </a:cubicBezTo>
                <a:cubicBezTo>
                  <a:pt x="36" y="13"/>
                  <a:pt x="36" y="13"/>
                  <a:pt x="36" y="13"/>
                </a:cubicBezTo>
                <a:cubicBezTo>
                  <a:pt x="36" y="13"/>
                  <a:pt x="36" y="13"/>
                  <a:pt x="36" y="13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7" y="14"/>
                  <a:pt x="37" y="14"/>
                </a:cubicBezTo>
                <a:cubicBezTo>
                  <a:pt x="37" y="14"/>
                  <a:pt x="37" y="14"/>
                  <a:pt x="37" y="15"/>
                </a:cubicBezTo>
                <a:cubicBezTo>
                  <a:pt x="37" y="15"/>
                  <a:pt x="37" y="15"/>
                  <a:pt x="37" y="15"/>
                </a:cubicBezTo>
                <a:cubicBezTo>
                  <a:pt x="37" y="15"/>
                  <a:pt x="37" y="15"/>
                  <a:pt x="37" y="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endParaRPr lang="zh-CN" altLang="en-US"/>
          </a:p>
        </p:txBody>
      </p:sp>
      <p:sp>
        <p:nvSpPr>
          <p:cNvPr id="26" name="原创设计师QQ：598969553     _129"/>
          <p:cNvSpPr>
            <a:spLocks noEditPoints="1"/>
          </p:cNvSpPr>
          <p:nvPr/>
        </p:nvSpPr>
        <p:spPr bwMode="auto">
          <a:xfrm>
            <a:off x="6188827" y="3188429"/>
            <a:ext cx="132372" cy="156439"/>
          </a:xfrm>
          <a:custGeom>
            <a:avLst/>
            <a:gdLst>
              <a:gd name="T0" fmla="*/ 50800 w 44"/>
              <a:gd name="T1" fmla="*/ 73025 h 52"/>
              <a:gd name="T2" fmla="*/ 107950 w 44"/>
              <a:gd name="T3" fmla="*/ 66675 h 52"/>
              <a:gd name="T4" fmla="*/ 107950 w 44"/>
              <a:gd name="T5" fmla="*/ 76200 h 52"/>
              <a:gd name="T6" fmla="*/ 34925 w 44"/>
              <a:gd name="T7" fmla="*/ 117475 h 52"/>
              <a:gd name="T8" fmla="*/ 41275 w 44"/>
              <a:gd name="T9" fmla="*/ 123825 h 52"/>
              <a:gd name="T10" fmla="*/ 28575 w 44"/>
              <a:gd name="T11" fmla="*/ 123825 h 52"/>
              <a:gd name="T12" fmla="*/ 34925 w 44"/>
              <a:gd name="T13" fmla="*/ 92075 h 52"/>
              <a:gd name="T14" fmla="*/ 41275 w 44"/>
              <a:gd name="T15" fmla="*/ 98425 h 52"/>
              <a:gd name="T16" fmla="*/ 28575 w 44"/>
              <a:gd name="T17" fmla="*/ 98425 h 52"/>
              <a:gd name="T18" fmla="*/ 34925 w 44"/>
              <a:gd name="T19" fmla="*/ 66675 h 52"/>
              <a:gd name="T20" fmla="*/ 41275 w 44"/>
              <a:gd name="T21" fmla="*/ 73025 h 52"/>
              <a:gd name="T22" fmla="*/ 28575 w 44"/>
              <a:gd name="T23" fmla="*/ 73025 h 52"/>
              <a:gd name="T24" fmla="*/ 69850 w 44"/>
              <a:gd name="T25" fmla="*/ 0 h 52"/>
              <a:gd name="T26" fmla="*/ 88900 w 44"/>
              <a:gd name="T27" fmla="*/ 9525 h 52"/>
              <a:gd name="T28" fmla="*/ 114300 w 44"/>
              <a:gd name="T29" fmla="*/ 19050 h 52"/>
              <a:gd name="T30" fmla="*/ 117475 w 44"/>
              <a:gd name="T31" fmla="*/ 22225 h 52"/>
              <a:gd name="T32" fmla="*/ 133350 w 44"/>
              <a:gd name="T33" fmla="*/ 25400 h 52"/>
              <a:gd name="T34" fmla="*/ 139700 w 44"/>
              <a:gd name="T35" fmla="*/ 31750 h 52"/>
              <a:gd name="T36" fmla="*/ 133350 w 44"/>
              <a:gd name="T37" fmla="*/ 165100 h 52"/>
              <a:gd name="T38" fmla="*/ 6350 w 44"/>
              <a:gd name="T39" fmla="*/ 165100 h 52"/>
              <a:gd name="T40" fmla="*/ 0 w 44"/>
              <a:gd name="T41" fmla="*/ 158750 h 52"/>
              <a:gd name="T42" fmla="*/ 6350 w 44"/>
              <a:gd name="T43" fmla="*/ 25400 h 52"/>
              <a:gd name="T44" fmla="*/ 25400 w 44"/>
              <a:gd name="T45" fmla="*/ 25400 h 52"/>
              <a:gd name="T46" fmla="*/ 28575 w 44"/>
              <a:gd name="T47" fmla="*/ 19050 h 52"/>
              <a:gd name="T48" fmla="*/ 47625 w 44"/>
              <a:gd name="T49" fmla="*/ 19050 h 52"/>
              <a:gd name="T50" fmla="*/ 69850 w 44"/>
              <a:gd name="T51" fmla="*/ 0 h 52"/>
              <a:gd name="T52" fmla="*/ 85725 w 44"/>
              <a:gd name="T53" fmla="*/ 19050 h 52"/>
              <a:gd name="T54" fmla="*/ 69850 w 44"/>
              <a:gd name="T55" fmla="*/ 9525 h 52"/>
              <a:gd name="T56" fmla="*/ 53975 w 44"/>
              <a:gd name="T57" fmla="*/ 19050 h 52"/>
              <a:gd name="T58" fmla="*/ 85725 w 44"/>
              <a:gd name="T59" fmla="*/ 19050 h 52"/>
              <a:gd name="T60" fmla="*/ 117475 w 44"/>
              <a:gd name="T61" fmla="*/ 38100 h 52"/>
              <a:gd name="T62" fmla="*/ 114300 w 44"/>
              <a:gd name="T63" fmla="*/ 47625 h 52"/>
              <a:gd name="T64" fmla="*/ 69850 w 44"/>
              <a:gd name="T65" fmla="*/ 47625 h 52"/>
              <a:gd name="T66" fmla="*/ 25400 w 44"/>
              <a:gd name="T67" fmla="*/ 41275 h 52"/>
              <a:gd name="T68" fmla="*/ 25400 w 44"/>
              <a:gd name="T69" fmla="*/ 38100 h 52"/>
              <a:gd name="T70" fmla="*/ 12700 w 44"/>
              <a:gd name="T71" fmla="*/ 152400 h 52"/>
              <a:gd name="T72" fmla="*/ 127000 w 44"/>
              <a:gd name="T73" fmla="*/ 38100 h 52"/>
              <a:gd name="T74" fmla="*/ 69850 w 44"/>
              <a:gd name="T75" fmla="*/ 28575 h 52"/>
              <a:gd name="T76" fmla="*/ 31750 w 44"/>
              <a:gd name="T77" fmla="*/ 28575 h 52"/>
              <a:gd name="T78" fmla="*/ 31750 w 44"/>
              <a:gd name="T79" fmla="*/ 38100 h 52"/>
              <a:gd name="T80" fmla="*/ 111125 w 44"/>
              <a:gd name="T81" fmla="*/ 38100 h 52"/>
              <a:gd name="T82" fmla="*/ 111125 w 44"/>
              <a:gd name="T83" fmla="*/ 28575 h 52"/>
              <a:gd name="T84" fmla="*/ 53975 w 44"/>
              <a:gd name="T85" fmla="*/ 127000 h 52"/>
              <a:gd name="T86" fmla="*/ 50800 w 44"/>
              <a:gd name="T87" fmla="*/ 123825 h 52"/>
              <a:gd name="T88" fmla="*/ 107950 w 44"/>
              <a:gd name="T89" fmla="*/ 120650 h 52"/>
              <a:gd name="T90" fmla="*/ 107950 w 44"/>
              <a:gd name="T91" fmla="*/ 127000 h 52"/>
              <a:gd name="T92" fmla="*/ 53975 w 44"/>
              <a:gd name="T93" fmla="*/ 101600 h 52"/>
              <a:gd name="T94" fmla="*/ 50800 w 44"/>
              <a:gd name="T95" fmla="*/ 98425 h 52"/>
              <a:gd name="T96" fmla="*/ 107950 w 44"/>
              <a:gd name="T97" fmla="*/ 95250 h 52"/>
              <a:gd name="T98" fmla="*/ 107950 w 44"/>
              <a:gd name="T99" fmla="*/ 101600 h 5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4" h="52">
                <a:moveTo>
                  <a:pt x="17" y="24"/>
                </a:moveTo>
                <a:cubicBezTo>
                  <a:pt x="16" y="24"/>
                  <a:pt x="16" y="23"/>
                  <a:pt x="16" y="23"/>
                </a:cubicBezTo>
                <a:cubicBezTo>
                  <a:pt x="16" y="22"/>
                  <a:pt x="16" y="21"/>
                  <a:pt x="17" y="21"/>
                </a:cubicBezTo>
                <a:cubicBezTo>
                  <a:pt x="34" y="21"/>
                  <a:pt x="34" y="21"/>
                  <a:pt x="34" y="21"/>
                </a:cubicBezTo>
                <a:cubicBezTo>
                  <a:pt x="34" y="21"/>
                  <a:pt x="35" y="22"/>
                  <a:pt x="35" y="23"/>
                </a:cubicBezTo>
                <a:cubicBezTo>
                  <a:pt x="35" y="23"/>
                  <a:pt x="34" y="24"/>
                  <a:pt x="34" y="24"/>
                </a:cubicBezTo>
                <a:cubicBezTo>
                  <a:pt x="17" y="24"/>
                  <a:pt x="17" y="24"/>
                  <a:pt x="17" y="24"/>
                </a:cubicBezTo>
                <a:close/>
                <a:moveTo>
                  <a:pt x="11" y="37"/>
                </a:moveTo>
                <a:cubicBezTo>
                  <a:pt x="11" y="37"/>
                  <a:pt x="11" y="37"/>
                  <a:pt x="11" y="37"/>
                </a:cubicBezTo>
                <a:cubicBezTo>
                  <a:pt x="12" y="37"/>
                  <a:pt x="13" y="38"/>
                  <a:pt x="13" y="39"/>
                </a:cubicBezTo>
                <a:cubicBezTo>
                  <a:pt x="13" y="40"/>
                  <a:pt x="12" y="41"/>
                  <a:pt x="11" y="41"/>
                </a:cubicBezTo>
                <a:cubicBezTo>
                  <a:pt x="10" y="41"/>
                  <a:pt x="9" y="40"/>
                  <a:pt x="9" y="39"/>
                </a:cubicBezTo>
                <a:cubicBezTo>
                  <a:pt x="9" y="38"/>
                  <a:pt x="10" y="37"/>
                  <a:pt x="11" y="37"/>
                </a:cubicBezTo>
                <a:close/>
                <a:moveTo>
                  <a:pt x="11" y="29"/>
                </a:moveTo>
                <a:cubicBezTo>
                  <a:pt x="11" y="29"/>
                  <a:pt x="11" y="29"/>
                  <a:pt x="11" y="29"/>
                </a:cubicBezTo>
                <a:cubicBezTo>
                  <a:pt x="12" y="29"/>
                  <a:pt x="13" y="30"/>
                  <a:pt x="13" y="31"/>
                </a:cubicBezTo>
                <a:cubicBezTo>
                  <a:pt x="13" y="32"/>
                  <a:pt x="12" y="33"/>
                  <a:pt x="11" y="33"/>
                </a:cubicBezTo>
                <a:cubicBezTo>
                  <a:pt x="10" y="33"/>
                  <a:pt x="9" y="32"/>
                  <a:pt x="9" y="31"/>
                </a:cubicBezTo>
                <a:cubicBezTo>
                  <a:pt x="9" y="30"/>
                  <a:pt x="10" y="29"/>
                  <a:pt x="11" y="29"/>
                </a:cubicBezTo>
                <a:close/>
                <a:moveTo>
                  <a:pt x="11" y="21"/>
                </a:move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3" y="22"/>
                  <a:pt x="13" y="23"/>
                </a:cubicBezTo>
                <a:cubicBezTo>
                  <a:pt x="13" y="24"/>
                  <a:pt x="12" y="25"/>
                  <a:pt x="11" y="25"/>
                </a:cubicBezTo>
                <a:cubicBezTo>
                  <a:pt x="10" y="25"/>
                  <a:pt x="9" y="24"/>
                  <a:pt x="9" y="23"/>
                </a:cubicBezTo>
                <a:cubicBezTo>
                  <a:pt x="9" y="22"/>
                  <a:pt x="10" y="21"/>
                  <a:pt x="11" y="21"/>
                </a:cubicBezTo>
                <a:close/>
                <a:moveTo>
                  <a:pt x="22" y="0"/>
                </a:moveTo>
                <a:cubicBezTo>
                  <a:pt x="22" y="0"/>
                  <a:pt x="22" y="0"/>
                  <a:pt x="22" y="0"/>
                </a:cubicBezTo>
                <a:cubicBezTo>
                  <a:pt x="24" y="0"/>
                  <a:pt x="26" y="1"/>
                  <a:pt x="28" y="3"/>
                </a:cubicBezTo>
                <a:cubicBezTo>
                  <a:pt x="29" y="4"/>
                  <a:pt x="29" y="5"/>
                  <a:pt x="30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7" y="6"/>
                  <a:pt x="37" y="7"/>
                  <a:pt x="37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37" y="8"/>
                  <a:pt x="37" y="8"/>
                  <a:pt x="37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3" y="8"/>
                  <a:pt x="44" y="9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50"/>
                  <a:pt x="44" y="50"/>
                  <a:pt x="44" y="50"/>
                </a:cubicBezTo>
                <a:cubicBezTo>
                  <a:pt x="44" y="51"/>
                  <a:pt x="43" y="52"/>
                  <a:pt x="42" y="52"/>
                </a:cubicBezTo>
                <a:cubicBezTo>
                  <a:pt x="42" y="52"/>
                  <a:pt x="42" y="52"/>
                  <a:pt x="4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1" y="52"/>
                  <a:pt x="0" y="51"/>
                  <a:pt x="0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9"/>
                  <a:pt x="1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8" y="8"/>
                  <a:pt x="8" y="8"/>
                  <a:pt x="8" y="8"/>
                </a:cubicBezTo>
                <a:cubicBezTo>
                  <a:pt x="8" y="7"/>
                  <a:pt x="8" y="7"/>
                  <a:pt x="8" y="7"/>
                </a:cubicBezTo>
                <a:cubicBezTo>
                  <a:pt x="8" y="7"/>
                  <a:pt x="8" y="6"/>
                  <a:pt x="9" y="6"/>
                </a:cubicBezTo>
                <a:cubicBezTo>
                  <a:pt x="9" y="6"/>
                  <a:pt x="9" y="6"/>
                  <a:pt x="9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5"/>
                  <a:pt x="16" y="4"/>
                  <a:pt x="17" y="3"/>
                </a:cubicBezTo>
                <a:cubicBezTo>
                  <a:pt x="18" y="1"/>
                  <a:pt x="20" y="0"/>
                  <a:pt x="22" y="0"/>
                </a:cubicBezTo>
                <a:close/>
                <a:moveTo>
                  <a:pt x="27" y="6"/>
                </a:moveTo>
                <a:cubicBezTo>
                  <a:pt x="27" y="6"/>
                  <a:pt x="27" y="6"/>
                  <a:pt x="27" y="6"/>
                </a:cubicBezTo>
                <a:cubicBezTo>
                  <a:pt x="27" y="6"/>
                  <a:pt x="27" y="5"/>
                  <a:pt x="26" y="4"/>
                </a:cubicBezTo>
                <a:cubicBezTo>
                  <a:pt x="25" y="3"/>
                  <a:pt x="24" y="3"/>
                  <a:pt x="22" y="3"/>
                </a:cubicBezTo>
                <a:cubicBezTo>
                  <a:pt x="21" y="3"/>
                  <a:pt x="20" y="3"/>
                  <a:pt x="19" y="4"/>
                </a:cubicBezTo>
                <a:cubicBezTo>
                  <a:pt x="18" y="5"/>
                  <a:pt x="18" y="6"/>
                  <a:pt x="17" y="6"/>
                </a:cubicBezTo>
                <a:cubicBezTo>
                  <a:pt x="22" y="6"/>
                  <a:pt x="22" y="6"/>
                  <a:pt x="22" y="6"/>
                </a:cubicBezTo>
                <a:cubicBezTo>
                  <a:pt x="27" y="6"/>
                  <a:pt x="27" y="6"/>
                  <a:pt x="27" y="6"/>
                </a:cubicBezTo>
                <a:close/>
                <a:moveTo>
                  <a:pt x="37" y="12"/>
                </a:moveTo>
                <a:cubicBezTo>
                  <a:pt x="37" y="12"/>
                  <a:pt x="37" y="12"/>
                  <a:pt x="37" y="12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4"/>
                  <a:pt x="37" y="15"/>
                  <a:pt x="36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8" y="15"/>
                  <a:pt x="8" y="14"/>
                  <a:pt x="8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8" y="12"/>
                  <a:pt x="8" y="12"/>
                  <a:pt x="8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48"/>
                  <a:pt x="4" y="48"/>
                  <a:pt x="4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12"/>
                  <a:pt x="40" y="12"/>
                  <a:pt x="40" y="12"/>
                </a:cubicBezTo>
                <a:cubicBezTo>
                  <a:pt x="37" y="12"/>
                  <a:pt x="37" y="12"/>
                  <a:pt x="37" y="12"/>
                </a:cubicBezTo>
                <a:close/>
                <a:moveTo>
                  <a:pt x="22" y="9"/>
                </a:moveTo>
                <a:cubicBezTo>
                  <a:pt x="22" y="9"/>
                  <a:pt x="22" y="9"/>
                  <a:pt x="22" y="9"/>
                </a:cubicBezTo>
                <a:cubicBezTo>
                  <a:pt x="10" y="9"/>
                  <a:pt x="10" y="9"/>
                  <a:pt x="10" y="9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2"/>
                  <a:pt x="10" y="12"/>
                  <a:pt x="10" y="12"/>
                </a:cubicBezTo>
                <a:cubicBezTo>
                  <a:pt x="22" y="12"/>
                  <a:pt x="22" y="12"/>
                  <a:pt x="22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9"/>
                  <a:pt x="35" y="9"/>
                  <a:pt x="35" y="9"/>
                </a:cubicBezTo>
                <a:cubicBezTo>
                  <a:pt x="22" y="9"/>
                  <a:pt x="22" y="9"/>
                  <a:pt x="22" y="9"/>
                </a:cubicBezTo>
                <a:close/>
                <a:moveTo>
                  <a:pt x="17" y="40"/>
                </a:move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40"/>
                  <a:pt x="16" y="39"/>
                </a:cubicBezTo>
                <a:cubicBezTo>
                  <a:pt x="16" y="38"/>
                  <a:pt x="16" y="38"/>
                  <a:pt x="17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5" y="38"/>
                  <a:pt x="35" y="39"/>
                </a:cubicBezTo>
                <a:cubicBezTo>
                  <a:pt x="35" y="40"/>
                  <a:pt x="34" y="40"/>
                  <a:pt x="34" y="40"/>
                </a:cubicBezTo>
                <a:cubicBezTo>
                  <a:pt x="17" y="40"/>
                  <a:pt x="17" y="40"/>
                  <a:pt x="17" y="40"/>
                </a:cubicBezTo>
                <a:close/>
                <a:moveTo>
                  <a:pt x="17" y="32"/>
                </a:moveTo>
                <a:cubicBezTo>
                  <a:pt x="17" y="32"/>
                  <a:pt x="17" y="32"/>
                  <a:pt x="17" y="32"/>
                </a:cubicBezTo>
                <a:cubicBezTo>
                  <a:pt x="16" y="32"/>
                  <a:pt x="16" y="31"/>
                  <a:pt x="16" y="31"/>
                </a:cubicBezTo>
                <a:cubicBezTo>
                  <a:pt x="16" y="30"/>
                  <a:pt x="16" y="30"/>
                  <a:pt x="17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5" y="30"/>
                  <a:pt x="35" y="31"/>
                </a:cubicBezTo>
                <a:cubicBezTo>
                  <a:pt x="35" y="31"/>
                  <a:pt x="34" y="32"/>
                  <a:pt x="34" y="32"/>
                </a:cubicBezTo>
                <a:cubicBezTo>
                  <a:pt x="17" y="32"/>
                  <a:pt x="17" y="32"/>
                  <a:pt x="1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endParaRPr lang="zh-CN" altLang="en-US"/>
          </a:p>
        </p:txBody>
      </p:sp>
      <p:sp>
        <p:nvSpPr>
          <p:cNvPr id="27" name="原创设计师QQ：598969553     _160"/>
          <p:cNvSpPr>
            <a:spLocks noEditPoints="1"/>
          </p:cNvSpPr>
          <p:nvPr/>
        </p:nvSpPr>
        <p:spPr bwMode="auto">
          <a:xfrm>
            <a:off x="6174537" y="2111611"/>
            <a:ext cx="160953" cy="162457"/>
          </a:xfrm>
          <a:custGeom>
            <a:avLst/>
            <a:gdLst>
              <a:gd name="T0" fmla="*/ 38460 w 53"/>
              <a:gd name="T1" fmla="*/ 38100 h 54"/>
              <a:gd name="T2" fmla="*/ 51279 w 53"/>
              <a:gd name="T3" fmla="*/ 22225 h 54"/>
              <a:gd name="T4" fmla="*/ 12820 w 53"/>
              <a:gd name="T5" fmla="*/ 47625 h 54"/>
              <a:gd name="T6" fmla="*/ 73714 w 53"/>
              <a:gd name="T7" fmla="*/ 47625 h 54"/>
              <a:gd name="T8" fmla="*/ 64099 w 53"/>
              <a:gd name="T9" fmla="*/ 47625 h 54"/>
              <a:gd name="T10" fmla="*/ 57689 w 53"/>
              <a:gd name="T11" fmla="*/ 41275 h 54"/>
              <a:gd name="T12" fmla="*/ 54484 w 53"/>
              <a:gd name="T13" fmla="*/ 28575 h 54"/>
              <a:gd name="T14" fmla="*/ 131403 w 53"/>
              <a:gd name="T15" fmla="*/ 85725 h 54"/>
              <a:gd name="T16" fmla="*/ 166658 w 53"/>
              <a:gd name="T17" fmla="*/ 120650 h 54"/>
              <a:gd name="T18" fmla="*/ 128198 w 53"/>
              <a:gd name="T19" fmla="*/ 168275 h 54"/>
              <a:gd name="T20" fmla="*/ 118584 w 53"/>
              <a:gd name="T21" fmla="*/ 168275 h 54"/>
              <a:gd name="T22" fmla="*/ 51279 w 53"/>
              <a:gd name="T23" fmla="*/ 168275 h 54"/>
              <a:gd name="T24" fmla="*/ 6410 w 53"/>
              <a:gd name="T25" fmla="*/ 171450 h 54"/>
              <a:gd name="T26" fmla="*/ 0 w 53"/>
              <a:gd name="T27" fmla="*/ 123825 h 54"/>
              <a:gd name="T28" fmla="*/ 35255 w 53"/>
              <a:gd name="T29" fmla="*/ 85725 h 54"/>
              <a:gd name="T30" fmla="*/ 0 w 53"/>
              <a:gd name="T31" fmla="*/ 41275 h 54"/>
              <a:gd name="T32" fmla="*/ 48074 w 53"/>
              <a:gd name="T33" fmla="*/ 3175 h 54"/>
              <a:gd name="T34" fmla="*/ 115379 w 53"/>
              <a:gd name="T35" fmla="*/ 6350 h 54"/>
              <a:gd name="T36" fmla="*/ 166658 w 53"/>
              <a:gd name="T37" fmla="*/ 38100 h 54"/>
              <a:gd name="T38" fmla="*/ 131403 w 53"/>
              <a:gd name="T39" fmla="*/ 85725 h 54"/>
              <a:gd name="T40" fmla="*/ 92944 w 53"/>
              <a:gd name="T41" fmla="*/ 127000 h 54"/>
              <a:gd name="T42" fmla="*/ 153838 w 53"/>
              <a:gd name="T43" fmla="*/ 127000 h 54"/>
              <a:gd name="T44" fmla="*/ 137813 w 53"/>
              <a:gd name="T45" fmla="*/ 130175 h 54"/>
              <a:gd name="T46" fmla="*/ 134608 w 53"/>
              <a:gd name="T47" fmla="*/ 127000 h 54"/>
              <a:gd name="T48" fmla="*/ 134608 w 53"/>
              <a:gd name="T49" fmla="*/ 107950 h 54"/>
              <a:gd name="T50" fmla="*/ 124994 w 53"/>
              <a:gd name="T51" fmla="*/ 111125 h 54"/>
              <a:gd name="T52" fmla="*/ 131403 w 53"/>
              <a:gd name="T53" fmla="*/ 101600 h 54"/>
              <a:gd name="T54" fmla="*/ 92944 w 53"/>
              <a:gd name="T55" fmla="*/ 127000 h 54"/>
              <a:gd name="T56" fmla="*/ 35255 w 53"/>
              <a:gd name="T57" fmla="*/ 149225 h 54"/>
              <a:gd name="T58" fmla="*/ 118584 w 53"/>
              <a:gd name="T59" fmla="*/ 41275 h 54"/>
              <a:gd name="T60" fmla="*/ 35255 w 53"/>
              <a:gd name="T61" fmla="*/ 149225 h 54"/>
              <a:gd name="T62" fmla="*/ 137813 w 53"/>
              <a:gd name="T63" fmla="*/ 50800 h 54"/>
              <a:gd name="T64" fmla="*/ 137813 w 53"/>
              <a:gd name="T65" fmla="*/ 50800 h 54"/>
              <a:gd name="T66" fmla="*/ 137813 w 53"/>
              <a:gd name="T67" fmla="*/ 50800 h 54"/>
              <a:gd name="T68" fmla="*/ 157043 w 53"/>
              <a:gd name="T69" fmla="*/ 47625 h 54"/>
              <a:gd name="T70" fmla="*/ 131403 w 53"/>
              <a:gd name="T71" fmla="*/ 15875 h 54"/>
              <a:gd name="T72" fmla="*/ 112174 w 53"/>
              <a:gd name="T73" fmla="*/ 25400 h 54"/>
              <a:gd name="T74" fmla="*/ 118584 w 53"/>
              <a:gd name="T75" fmla="*/ 34925 h 54"/>
              <a:gd name="T76" fmla="*/ 118584 w 53"/>
              <a:gd name="T77" fmla="*/ 34925 h 54"/>
              <a:gd name="T78" fmla="*/ 121789 w 53"/>
              <a:gd name="T79" fmla="*/ 34925 h 54"/>
              <a:gd name="T80" fmla="*/ 137813 w 53"/>
              <a:gd name="T81" fmla="*/ 50800 h 54"/>
              <a:gd name="T82" fmla="*/ 137813 w 53"/>
              <a:gd name="T83" fmla="*/ 50800 h 54"/>
              <a:gd name="T84" fmla="*/ 134608 w 53"/>
              <a:gd name="T85" fmla="*/ 57150 h 54"/>
              <a:gd name="T86" fmla="*/ 44869 w 53"/>
              <a:gd name="T87" fmla="*/ 158750 h 54"/>
              <a:gd name="T88" fmla="*/ 134608 w 53"/>
              <a:gd name="T89" fmla="*/ 57150 h 54"/>
              <a:gd name="T90" fmla="*/ 16025 w 53"/>
              <a:gd name="T91" fmla="*/ 130175 h 54"/>
              <a:gd name="T92" fmla="*/ 108969 w 53"/>
              <a:gd name="T93" fmla="*/ 31750 h 54"/>
              <a:gd name="T94" fmla="*/ 16025 w 53"/>
              <a:gd name="T95" fmla="*/ 130175 h 54"/>
              <a:gd name="T96" fmla="*/ 12820 w 53"/>
              <a:gd name="T97" fmla="*/ 136525 h 54"/>
              <a:gd name="T98" fmla="*/ 35255 w 53"/>
              <a:gd name="T99" fmla="*/ 158750 h 5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3" h="54">
                <a:moveTo>
                  <a:pt x="14" y="12"/>
                </a:moveTo>
                <a:cubicBezTo>
                  <a:pt x="14" y="13"/>
                  <a:pt x="13" y="13"/>
                  <a:pt x="12" y="12"/>
                </a:cubicBezTo>
                <a:cubicBezTo>
                  <a:pt x="12" y="12"/>
                  <a:pt x="12" y="11"/>
                  <a:pt x="12" y="10"/>
                </a:cubicBezTo>
                <a:cubicBezTo>
                  <a:pt x="16" y="7"/>
                  <a:pt x="16" y="7"/>
                  <a:pt x="16" y="7"/>
                </a:cubicBezTo>
                <a:cubicBezTo>
                  <a:pt x="14" y="5"/>
                  <a:pt x="14" y="5"/>
                  <a:pt x="14" y="5"/>
                </a:cubicBezTo>
                <a:cubicBezTo>
                  <a:pt x="4" y="15"/>
                  <a:pt x="4" y="15"/>
                  <a:pt x="4" y="15"/>
                </a:cubicBezTo>
                <a:cubicBezTo>
                  <a:pt x="14" y="24"/>
                  <a:pt x="14" y="24"/>
                  <a:pt x="14" y="24"/>
                </a:cubicBezTo>
                <a:cubicBezTo>
                  <a:pt x="23" y="15"/>
                  <a:pt x="23" y="15"/>
                  <a:pt x="23" y="15"/>
                </a:cubicBezTo>
                <a:cubicBezTo>
                  <a:pt x="22" y="13"/>
                  <a:pt x="22" y="13"/>
                  <a:pt x="22" y="13"/>
                </a:cubicBezTo>
                <a:cubicBezTo>
                  <a:pt x="20" y="15"/>
                  <a:pt x="20" y="15"/>
                  <a:pt x="20" y="15"/>
                </a:cubicBezTo>
                <a:cubicBezTo>
                  <a:pt x="20" y="15"/>
                  <a:pt x="19" y="15"/>
                  <a:pt x="18" y="15"/>
                </a:cubicBezTo>
                <a:cubicBezTo>
                  <a:pt x="18" y="14"/>
                  <a:pt x="18" y="14"/>
                  <a:pt x="18" y="13"/>
                </a:cubicBezTo>
                <a:cubicBezTo>
                  <a:pt x="20" y="11"/>
                  <a:pt x="20" y="11"/>
                  <a:pt x="20" y="11"/>
                </a:cubicBezTo>
                <a:cubicBezTo>
                  <a:pt x="17" y="9"/>
                  <a:pt x="17" y="9"/>
                  <a:pt x="17" y="9"/>
                </a:cubicBezTo>
                <a:cubicBezTo>
                  <a:pt x="14" y="12"/>
                  <a:pt x="14" y="12"/>
                  <a:pt x="14" y="12"/>
                </a:cubicBezTo>
                <a:close/>
                <a:moveTo>
                  <a:pt x="41" y="27"/>
                </a:moveTo>
                <a:cubicBezTo>
                  <a:pt x="41" y="27"/>
                  <a:pt x="41" y="27"/>
                  <a:pt x="41" y="27"/>
                </a:cubicBezTo>
                <a:cubicBezTo>
                  <a:pt x="52" y="38"/>
                  <a:pt x="52" y="38"/>
                  <a:pt x="52" y="38"/>
                </a:cubicBezTo>
                <a:cubicBezTo>
                  <a:pt x="53" y="39"/>
                  <a:pt x="53" y="40"/>
                  <a:pt x="52" y="41"/>
                </a:cubicBezTo>
                <a:cubicBezTo>
                  <a:pt x="40" y="53"/>
                  <a:pt x="40" y="53"/>
                  <a:pt x="40" y="53"/>
                </a:cubicBezTo>
                <a:cubicBezTo>
                  <a:pt x="39" y="54"/>
                  <a:pt x="38" y="54"/>
                  <a:pt x="37" y="53"/>
                </a:cubicBezTo>
                <a:cubicBezTo>
                  <a:pt x="37" y="53"/>
                  <a:pt x="37" y="53"/>
                  <a:pt x="37" y="53"/>
                </a:cubicBezTo>
                <a:cubicBezTo>
                  <a:pt x="26" y="42"/>
                  <a:pt x="26" y="42"/>
                  <a:pt x="26" y="42"/>
                </a:cubicBezTo>
                <a:cubicBezTo>
                  <a:pt x="16" y="53"/>
                  <a:pt x="16" y="53"/>
                  <a:pt x="16" y="53"/>
                </a:cubicBezTo>
                <a:cubicBezTo>
                  <a:pt x="15" y="53"/>
                  <a:pt x="15" y="54"/>
                  <a:pt x="14" y="54"/>
                </a:cubicBezTo>
                <a:cubicBezTo>
                  <a:pt x="2" y="54"/>
                  <a:pt x="2" y="54"/>
                  <a:pt x="2" y="54"/>
                </a:cubicBezTo>
                <a:cubicBezTo>
                  <a:pt x="1" y="54"/>
                  <a:pt x="0" y="53"/>
                  <a:pt x="0" y="52"/>
                </a:cubicBezTo>
                <a:cubicBezTo>
                  <a:pt x="0" y="48"/>
                  <a:pt x="0" y="43"/>
                  <a:pt x="0" y="39"/>
                </a:cubicBezTo>
                <a:cubicBezTo>
                  <a:pt x="0" y="39"/>
                  <a:pt x="0" y="38"/>
                  <a:pt x="0" y="38"/>
                </a:cubicBezTo>
                <a:cubicBezTo>
                  <a:pt x="11" y="27"/>
                  <a:pt x="11" y="27"/>
                  <a:pt x="11" y="2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0" y="14"/>
                  <a:pt x="0" y="13"/>
                </a:cubicBezTo>
                <a:cubicBezTo>
                  <a:pt x="13" y="1"/>
                  <a:pt x="13" y="1"/>
                  <a:pt x="13" y="1"/>
                </a:cubicBezTo>
                <a:cubicBezTo>
                  <a:pt x="13" y="0"/>
                  <a:pt x="15" y="0"/>
                  <a:pt x="15" y="1"/>
                </a:cubicBezTo>
                <a:cubicBezTo>
                  <a:pt x="26" y="12"/>
                  <a:pt x="26" y="12"/>
                  <a:pt x="26" y="12"/>
                </a:cubicBezTo>
                <a:cubicBezTo>
                  <a:pt x="36" y="2"/>
                  <a:pt x="36" y="2"/>
                  <a:pt x="36" y="2"/>
                </a:cubicBezTo>
                <a:cubicBezTo>
                  <a:pt x="38" y="0"/>
                  <a:pt x="42" y="0"/>
                  <a:pt x="44" y="2"/>
                </a:cubicBezTo>
                <a:cubicBezTo>
                  <a:pt x="46" y="5"/>
                  <a:pt x="51" y="9"/>
                  <a:pt x="52" y="12"/>
                </a:cubicBezTo>
                <a:cubicBezTo>
                  <a:pt x="53" y="14"/>
                  <a:pt x="53" y="16"/>
                  <a:pt x="51" y="18"/>
                </a:cubicBezTo>
                <a:cubicBezTo>
                  <a:pt x="41" y="27"/>
                  <a:pt x="41" y="27"/>
                  <a:pt x="41" y="27"/>
                </a:cubicBezTo>
                <a:close/>
                <a:moveTo>
                  <a:pt x="29" y="40"/>
                </a:moveTo>
                <a:cubicBezTo>
                  <a:pt x="29" y="40"/>
                  <a:pt x="29" y="40"/>
                  <a:pt x="29" y="40"/>
                </a:cubicBezTo>
                <a:cubicBezTo>
                  <a:pt x="39" y="49"/>
                  <a:pt x="39" y="49"/>
                  <a:pt x="39" y="49"/>
                </a:cubicBezTo>
                <a:cubicBezTo>
                  <a:pt x="48" y="40"/>
                  <a:pt x="48" y="40"/>
                  <a:pt x="48" y="40"/>
                </a:cubicBezTo>
                <a:cubicBezTo>
                  <a:pt x="47" y="38"/>
                  <a:pt x="47" y="38"/>
                  <a:pt x="47" y="38"/>
                </a:cubicBezTo>
                <a:cubicBezTo>
                  <a:pt x="43" y="41"/>
                  <a:pt x="43" y="41"/>
                  <a:pt x="43" y="41"/>
                </a:cubicBezTo>
                <a:cubicBezTo>
                  <a:pt x="43" y="42"/>
                  <a:pt x="42" y="42"/>
                  <a:pt x="42" y="41"/>
                </a:cubicBezTo>
                <a:cubicBezTo>
                  <a:pt x="41" y="41"/>
                  <a:pt x="41" y="40"/>
                  <a:pt x="42" y="40"/>
                </a:cubicBezTo>
                <a:cubicBezTo>
                  <a:pt x="45" y="36"/>
                  <a:pt x="45" y="36"/>
                  <a:pt x="45" y="36"/>
                </a:cubicBezTo>
                <a:cubicBezTo>
                  <a:pt x="42" y="34"/>
                  <a:pt x="42" y="34"/>
                  <a:pt x="42" y="34"/>
                </a:cubicBezTo>
                <a:cubicBezTo>
                  <a:pt x="40" y="35"/>
                  <a:pt x="40" y="35"/>
                  <a:pt x="40" y="35"/>
                </a:cubicBezTo>
                <a:cubicBezTo>
                  <a:pt x="40" y="36"/>
                  <a:pt x="39" y="36"/>
                  <a:pt x="39" y="35"/>
                </a:cubicBezTo>
                <a:cubicBezTo>
                  <a:pt x="38" y="35"/>
                  <a:pt x="38" y="34"/>
                  <a:pt x="39" y="34"/>
                </a:cubicBezTo>
                <a:cubicBezTo>
                  <a:pt x="41" y="32"/>
                  <a:pt x="41" y="32"/>
                  <a:pt x="41" y="32"/>
                </a:cubicBezTo>
                <a:cubicBezTo>
                  <a:pt x="39" y="30"/>
                  <a:pt x="39" y="30"/>
                  <a:pt x="39" y="30"/>
                </a:cubicBezTo>
                <a:cubicBezTo>
                  <a:pt x="29" y="40"/>
                  <a:pt x="29" y="40"/>
                  <a:pt x="29" y="40"/>
                </a:cubicBezTo>
                <a:close/>
                <a:moveTo>
                  <a:pt x="11" y="47"/>
                </a:moveTo>
                <a:cubicBezTo>
                  <a:pt x="11" y="47"/>
                  <a:pt x="11" y="47"/>
                  <a:pt x="11" y="47"/>
                </a:cubicBezTo>
                <a:cubicBezTo>
                  <a:pt x="21" y="37"/>
                  <a:pt x="31" y="27"/>
                  <a:pt x="40" y="17"/>
                </a:cubicBezTo>
                <a:cubicBezTo>
                  <a:pt x="39" y="16"/>
                  <a:pt x="38" y="14"/>
                  <a:pt x="37" y="13"/>
                </a:cubicBezTo>
                <a:cubicBezTo>
                  <a:pt x="7" y="43"/>
                  <a:pt x="7" y="43"/>
                  <a:pt x="7" y="43"/>
                </a:cubicBezTo>
                <a:cubicBezTo>
                  <a:pt x="11" y="47"/>
                  <a:pt x="11" y="47"/>
                  <a:pt x="11" y="47"/>
                </a:cubicBezTo>
                <a:close/>
                <a:moveTo>
                  <a:pt x="43" y="16"/>
                </a:moveTo>
                <a:cubicBezTo>
                  <a:pt x="43" y="16"/>
                  <a:pt x="43" y="16"/>
                  <a:pt x="43" y="16"/>
                </a:cubicBezTo>
                <a:cubicBezTo>
                  <a:pt x="43" y="16"/>
                  <a:pt x="43" y="16"/>
                  <a:pt x="43" y="16"/>
                </a:cubicBezTo>
                <a:cubicBezTo>
                  <a:pt x="43" y="16"/>
                  <a:pt x="43" y="16"/>
                  <a:pt x="43" y="16"/>
                </a:cubicBezTo>
                <a:cubicBezTo>
                  <a:pt x="43" y="16"/>
                  <a:pt x="43" y="16"/>
                  <a:pt x="43" y="16"/>
                </a:cubicBezTo>
                <a:cubicBezTo>
                  <a:pt x="43" y="16"/>
                  <a:pt x="43" y="16"/>
                  <a:pt x="43" y="16"/>
                </a:cubicBezTo>
                <a:cubicBezTo>
                  <a:pt x="45" y="18"/>
                  <a:pt x="45" y="18"/>
                  <a:pt x="45" y="18"/>
                </a:cubicBezTo>
                <a:cubicBezTo>
                  <a:pt x="49" y="15"/>
                  <a:pt x="49" y="15"/>
                  <a:pt x="49" y="15"/>
                </a:cubicBezTo>
                <a:cubicBezTo>
                  <a:pt x="49" y="14"/>
                  <a:pt x="49" y="13"/>
                  <a:pt x="49" y="12"/>
                </a:cubicBezTo>
                <a:cubicBezTo>
                  <a:pt x="46" y="10"/>
                  <a:pt x="44" y="7"/>
                  <a:pt x="41" y="5"/>
                </a:cubicBezTo>
                <a:cubicBezTo>
                  <a:pt x="40" y="4"/>
                  <a:pt x="39" y="4"/>
                  <a:pt x="39" y="5"/>
                </a:cubicBezTo>
                <a:cubicBezTo>
                  <a:pt x="35" y="8"/>
                  <a:pt x="35" y="8"/>
                  <a:pt x="35" y="8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1"/>
                  <a:pt x="37" y="11"/>
                  <a:pt x="37" y="11"/>
                </a:cubicBezTo>
                <a:cubicBezTo>
                  <a:pt x="38" y="11"/>
                  <a:pt x="38" y="11"/>
                  <a:pt x="38" y="11"/>
                </a:cubicBezTo>
                <a:cubicBezTo>
                  <a:pt x="38" y="11"/>
                  <a:pt x="38" y="11"/>
                  <a:pt x="38" y="11"/>
                </a:cubicBezTo>
                <a:cubicBezTo>
                  <a:pt x="43" y="16"/>
                  <a:pt x="43" y="16"/>
                  <a:pt x="43" y="16"/>
                </a:cubicBezTo>
                <a:cubicBezTo>
                  <a:pt x="43" y="16"/>
                  <a:pt x="43" y="16"/>
                  <a:pt x="43" y="16"/>
                </a:cubicBezTo>
                <a:cubicBezTo>
                  <a:pt x="43" y="16"/>
                  <a:pt x="43" y="16"/>
                  <a:pt x="43" y="16"/>
                </a:cubicBezTo>
                <a:close/>
                <a:moveTo>
                  <a:pt x="42" y="18"/>
                </a:moveTo>
                <a:cubicBezTo>
                  <a:pt x="42" y="18"/>
                  <a:pt x="42" y="18"/>
                  <a:pt x="42" y="18"/>
                </a:cubicBezTo>
                <a:cubicBezTo>
                  <a:pt x="32" y="28"/>
                  <a:pt x="22" y="38"/>
                  <a:pt x="12" y="48"/>
                </a:cubicBezTo>
                <a:cubicBezTo>
                  <a:pt x="14" y="50"/>
                  <a:pt x="14" y="50"/>
                  <a:pt x="14" y="50"/>
                </a:cubicBezTo>
                <a:cubicBezTo>
                  <a:pt x="43" y="20"/>
                  <a:pt x="43" y="20"/>
                  <a:pt x="43" y="20"/>
                </a:cubicBezTo>
                <a:cubicBezTo>
                  <a:pt x="42" y="18"/>
                  <a:pt x="42" y="18"/>
                  <a:pt x="42" y="18"/>
                </a:cubicBezTo>
                <a:close/>
                <a:moveTo>
                  <a:pt x="5" y="41"/>
                </a:moveTo>
                <a:cubicBezTo>
                  <a:pt x="5" y="41"/>
                  <a:pt x="5" y="41"/>
                  <a:pt x="5" y="41"/>
                </a:cubicBezTo>
                <a:cubicBezTo>
                  <a:pt x="35" y="11"/>
                  <a:pt x="35" y="11"/>
                  <a:pt x="35" y="11"/>
                </a:cubicBezTo>
                <a:cubicBezTo>
                  <a:pt x="34" y="10"/>
                  <a:pt x="34" y="10"/>
                  <a:pt x="34" y="10"/>
                </a:cubicBezTo>
                <a:cubicBezTo>
                  <a:pt x="4" y="40"/>
                  <a:pt x="4" y="40"/>
                  <a:pt x="4" y="40"/>
                </a:cubicBezTo>
                <a:cubicBezTo>
                  <a:pt x="5" y="41"/>
                  <a:pt x="5" y="41"/>
                  <a:pt x="5" y="41"/>
                </a:cubicBezTo>
                <a:close/>
                <a:moveTo>
                  <a:pt x="4" y="43"/>
                </a:moveTo>
                <a:cubicBezTo>
                  <a:pt x="4" y="43"/>
                  <a:pt x="4" y="43"/>
                  <a:pt x="4" y="43"/>
                </a:cubicBezTo>
                <a:cubicBezTo>
                  <a:pt x="4" y="45"/>
                  <a:pt x="4" y="47"/>
                  <a:pt x="4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4" y="43"/>
                  <a:pt x="4" y="43"/>
                  <a:pt x="4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endParaRPr lang="zh-CN" altLang="en-US"/>
          </a:p>
        </p:txBody>
      </p:sp>
      <p:sp>
        <p:nvSpPr>
          <p:cNvPr id="28" name="原创设计师QQ：598969553     _163"/>
          <p:cNvSpPr>
            <a:spLocks noEditPoints="1"/>
          </p:cNvSpPr>
          <p:nvPr/>
        </p:nvSpPr>
        <p:spPr bwMode="auto">
          <a:xfrm>
            <a:off x="6197852" y="5352770"/>
            <a:ext cx="123347" cy="150423"/>
          </a:xfrm>
          <a:custGeom>
            <a:avLst/>
            <a:gdLst>
              <a:gd name="T0" fmla="*/ 9525 w 41"/>
              <a:gd name="T1" fmla="*/ 107950 h 50"/>
              <a:gd name="T2" fmla="*/ 6350 w 41"/>
              <a:gd name="T3" fmla="*/ 85725 h 50"/>
              <a:gd name="T4" fmla="*/ 0 w 41"/>
              <a:gd name="T5" fmla="*/ 76200 h 50"/>
              <a:gd name="T6" fmla="*/ 12700 w 41"/>
              <a:gd name="T7" fmla="*/ 60325 h 50"/>
              <a:gd name="T8" fmla="*/ 12700 w 41"/>
              <a:gd name="T9" fmla="*/ 50800 h 50"/>
              <a:gd name="T10" fmla="*/ 15875 w 41"/>
              <a:gd name="T11" fmla="*/ 28575 h 50"/>
              <a:gd name="T12" fmla="*/ 123825 w 41"/>
              <a:gd name="T13" fmla="*/ 41275 h 50"/>
              <a:gd name="T14" fmla="*/ 101600 w 41"/>
              <a:gd name="T15" fmla="*/ 114300 h 50"/>
              <a:gd name="T16" fmla="*/ 98425 w 41"/>
              <a:gd name="T17" fmla="*/ 155575 h 50"/>
              <a:gd name="T18" fmla="*/ 95250 w 41"/>
              <a:gd name="T19" fmla="*/ 101600 h 50"/>
              <a:gd name="T20" fmla="*/ 69850 w 41"/>
              <a:gd name="T21" fmla="*/ 12700 h 50"/>
              <a:gd name="T22" fmla="*/ 22225 w 41"/>
              <a:gd name="T23" fmla="*/ 44450 h 50"/>
              <a:gd name="T24" fmla="*/ 25400 w 41"/>
              <a:gd name="T25" fmla="*/ 60325 h 50"/>
              <a:gd name="T26" fmla="*/ 19050 w 41"/>
              <a:gd name="T27" fmla="*/ 73025 h 50"/>
              <a:gd name="T28" fmla="*/ 19050 w 41"/>
              <a:gd name="T29" fmla="*/ 76200 h 50"/>
              <a:gd name="T30" fmla="*/ 19050 w 41"/>
              <a:gd name="T31" fmla="*/ 92075 h 50"/>
              <a:gd name="T32" fmla="*/ 19050 w 41"/>
              <a:gd name="T33" fmla="*/ 101600 h 50"/>
              <a:gd name="T34" fmla="*/ 22225 w 41"/>
              <a:gd name="T35" fmla="*/ 114300 h 50"/>
              <a:gd name="T36" fmla="*/ 57150 w 41"/>
              <a:gd name="T37" fmla="*/ 152400 h 50"/>
              <a:gd name="T38" fmla="*/ 34925 w 41"/>
              <a:gd name="T39" fmla="*/ 130175 h 50"/>
              <a:gd name="T40" fmla="*/ 9525 w 41"/>
              <a:gd name="T41" fmla="*/ 114300 h 50"/>
              <a:gd name="T42" fmla="*/ 85725 w 41"/>
              <a:gd name="T43" fmla="*/ 38100 h 50"/>
              <a:gd name="T44" fmla="*/ 101600 w 41"/>
              <a:gd name="T45" fmla="*/ 47625 h 50"/>
              <a:gd name="T46" fmla="*/ 95250 w 41"/>
              <a:gd name="T47" fmla="*/ 53975 h 50"/>
              <a:gd name="T48" fmla="*/ 101600 w 41"/>
              <a:gd name="T49" fmla="*/ 73025 h 50"/>
              <a:gd name="T50" fmla="*/ 85725 w 41"/>
              <a:gd name="T51" fmla="*/ 79375 h 50"/>
              <a:gd name="T52" fmla="*/ 73025 w 41"/>
              <a:gd name="T53" fmla="*/ 95250 h 50"/>
              <a:gd name="T54" fmla="*/ 50800 w 41"/>
              <a:gd name="T55" fmla="*/ 79375 h 50"/>
              <a:gd name="T56" fmla="*/ 34925 w 41"/>
              <a:gd name="T57" fmla="*/ 73025 h 50"/>
              <a:gd name="T58" fmla="*/ 41275 w 41"/>
              <a:gd name="T59" fmla="*/ 53975 h 50"/>
              <a:gd name="T60" fmla="*/ 44450 w 41"/>
              <a:gd name="T61" fmla="*/ 34925 h 50"/>
              <a:gd name="T62" fmla="*/ 60325 w 41"/>
              <a:gd name="T63" fmla="*/ 25400 h 50"/>
              <a:gd name="T64" fmla="*/ 79375 w 41"/>
              <a:gd name="T65" fmla="*/ 31750 h 50"/>
              <a:gd name="T66" fmla="*/ 69850 w 41"/>
              <a:gd name="T67" fmla="*/ 34925 h 50"/>
              <a:gd name="T68" fmla="*/ 63500 w 41"/>
              <a:gd name="T69" fmla="*/ 38100 h 50"/>
              <a:gd name="T70" fmla="*/ 44450 w 41"/>
              <a:gd name="T71" fmla="*/ 41275 h 50"/>
              <a:gd name="T72" fmla="*/ 47625 w 41"/>
              <a:gd name="T73" fmla="*/ 63500 h 50"/>
              <a:gd name="T74" fmla="*/ 44450 w 41"/>
              <a:gd name="T75" fmla="*/ 76200 h 50"/>
              <a:gd name="T76" fmla="*/ 63500 w 41"/>
              <a:gd name="T77" fmla="*/ 79375 h 50"/>
              <a:gd name="T78" fmla="*/ 69850 w 41"/>
              <a:gd name="T79" fmla="*/ 88900 h 50"/>
              <a:gd name="T80" fmla="*/ 88900 w 41"/>
              <a:gd name="T81" fmla="*/ 73025 h 50"/>
              <a:gd name="T82" fmla="*/ 88900 w 41"/>
              <a:gd name="T83" fmla="*/ 63500 h 50"/>
              <a:gd name="T84" fmla="*/ 95250 w 41"/>
              <a:gd name="T85" fmla="*/ 47625 h 50"/>
              <a:gd name="T86" fmla="*/ 82550 w 41"/>
              <a:gd name="T87" fmla="*/ 44450 h 50"/>
              <a:gd name="T88" fmla="*/ 76200 w 41"/>
              <a:gd name="T89" fmla="*/ 50800 h 50"/>
              <a:gd name="T90" fmla="*/ 69850 w 41"/>
              <a:gd name="T91" fmla="*/ 69850 h 50"/>
              <a:gd name="T92" fmla="*/ 57150 w 41"/>
              <a:gd name="T93" fmla="*/ 57150 h 50"/>
              <a:gd name="T94" fmla="*/ 73025 w 41"/>
              <a:gd name="T95" fmla="*/ 53975 h 50"/>
              <a:gd name="T96" fmla="*/ 66675 w 41"/>
              <a:gd name="T97" fmla="*/ 53975 h 50"/>
              <a:gd name="T98" fmla="*/ 69850 w 41"/>
              <a:gd name="T99" fmla="*/ 63500 h 50"/>
              <a:gd name="T100" fmla="*/ 73025 w 41"/>
              <a:gd name="T101" fmla="*/ 60325 h 5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1" h="50">
                <a:moveTo>
                  <a:pt x="4" y="34"/>
                </a:moveTo>
                <a:cubicBezTo>
                  <a:pt x="4" y="34"/>
                  <a:pt x="4" y="34"/>
                  <a:pt x="4" y="34"/>
                </a:cubicBezTo>
                <a:cubicBezTo>
                  <a:pt x="4" y="34"/>
                  <a:pt x="4" y="34"/>
                  <a:pt x="4" y="34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3"/>
                  <a:pt x="3" y="32"/>
                  <a:pt x="2" y="32"/>
                </a:cubicBezTo>
                <a:cubicBezTo>
                  <a:pt x="2" y="31"/>
                  <a:pt x="2" y="31"/>
                  <a:pt x="3" y="30"/>
                </a:cubicBezTo>
                <a:cubicBezTo>
                  <a:pt x="2" y="30"/>
                  <a:pt x="2" y="29"/>
                  <a:pt x="2" y="28"/>
                </a:cubicBezTo>
                <a:cubicBezTo>
                  <a:pt x="2" y="28"/>
                  <a:pt x="2" y="27"/>
                  <a:pt x="2" y="27"/>
                </a:cubicBezTo>
                <a:cubicBezTo>
                  <a:pt x="2" y="27"/>
                  <a:pt x="2" y="27"/>
                  <a:pt x="1" y="26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6"/>
                  <a:pt x="0" y="25"/>
                  <a:pt x="0" y="25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3"/>
                  <a:pt x="2" y="22"/>
                  <a:pt x="2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0"/>
                  <a:pt x="3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8"/>
                  <a:pt x="4" y="18"/>
                </a:cubicBezTo>
                <a:cubicBezTo>
                  <a:pt x="4" y="18"/>
                  <a:pt x="4" y="18"/>
                  <a:pt x="4" y="17"/>
                </a:cubicBezTo>
                <a:cubicBezTo>
                  <a:pt x="4" y="17"/>
                  <a:pt x="4" y="17"/>
                  <a:pt x="4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6"/>
                  <a:pt x="4" y="15"/>
                  <a:pt x="4" y="15"/>
                </a:cubicBezTo>
                <a:cubicBezTo>
                  <a:pt x="3" y="14"/>
                  <a:pt x="4" y="13"/>
                  <a:pt x="4" y="12"/>
                </a:cubicBezTo>
                <a:cubicBezTo>
                  <a:pt x="4" y="11"/>
                  <a:pt x="4" y="10"/>
                  <a:pt x="5" y="9"/>
                </a:cubicBezTo>
                <a:cubicBezTo>
                  <a:pt x="6" y="6"/>
                  <a:pt x="8" y="4"/>
                  <a:pt x="11" y="2"/>
                </a:cubicBezTo>
                <a:cubicBezTo>
                  <a:pt x="15" y="0"/>
                  <a:pt x="19" y="0"/>
                  <a:pt x="22" y="0"/>
                </a:cubicBezTo>
                <a:cubicBezTo>
                  <a:pt x="26" y="0"/>
                  <a:pt x="30" y="1"/>
                  <a:pt x="33" y="4"/>
                </a:cubicBezTo>
                <a:cubicBezTo>
                  <a:pt x="36" y="6"/>
                  <a:pt x="38" y="9"/>
                  <a:pt x="39" y="13"/>
                </a:cubicBezTo>
                <a:cubicBezTo>
                  <a:pt x="41" y="17"/>
                  <a:pt x="40" y="21"/>
                  <a:pt x="39" y="25"/>
                </a:cubicBezTo>
                <a:cubicBezTo>
                  <a:pt x="37" y="28"/>
                  <a:pt x="35" y="31"/>
                  <a:pt x="32" y="34"/>
                </a:cubicBezTo>
                <a:cubicBezTo>
                  <a:pt x="32" y="34"/>
                  <a:pt x="32" y="35"/>
                  <a:pt x="32" y="35"/>
                </a:cubicBezTo>
                <a:cubicBezTo>
                  <a:pt x="32" y="35"/>
                  <a:pt x="32" y="36"/>
                  <a:pt x="32" y="36"/>
                </a:cubicBezTo>
                <a:cubicBezTo>
                  <a:pt x="32" y="38"/>
                  <a:pt x="33" y="40"/>
                  <a:pt x="33" y="42"/>
                </a:cubicBezTo>
                <a:cubicBezTo>
                  <a:pt x="34" y="44"/>
                  <a:pt x="34" y="46"/>
                  <a:pt x="35" y="48"/>
                </a:cubicBezTo>
                <a:cubicBezTo>
                  <a:pt x="35" y="49"/>
                  <a:pt x="35" y="50"/>
                  <a:pt x="34" y="50"/>
                </a:cubicBezTo>
                <a:cubicBezTo>
                  <a:pt x="33" y="50"/>
                  <a:pt x="32" y="50"/>
                  <a:pt x="31" y="49"/>
                </a:cubicBezTo>
                <a:cubicBezTo>
                  <a:pt x="31" y="47"/>
                  <a:pt x="30" y="45"/>
                  <a:pt x="29" y="43"/>
                </a:cubicBezTo>
                <a:cubicBezTo>
                  <a:pt x="29" y="41"/>
                  <a:pt x="29" y="39"/>
                  <a:pt x="28" y="37"/>
                </a:cubicBezTo>
                <a:cubicBezTo>
                  <a:pt x="28" y="36"/>
                  <a:pt x="28" y="35"/>
                  <a:pt x="28" y="34"/>
                </a:cubicBezTo>
                <a:cubicBezTo>
                  <a:pt x="28" y="33"/>
                  <a:pt x="29" y="32"/>
                  <a:pt x="30" y="32"/>
                </a:cubicBezTo>
                <a:cubicBezTo>
                  <a:pt x="32" y="29"/>
                  <a:pt x="34" y="26"/>
                  <a:pt x="35" y="23"/>
                </a:cubicBezTo>
                <a:cubicBezTo>
                  <a:pt x="37" y="20"/>
                  <a:pt x="37" y="17"/>
                  <a:pt x="36" y="14"/>
                </a:cubicBezTo>
                <a:cubicBezTo>
                  <a:pt x="35" y="11"/>
                  <a:pt x="33" y="9"/>
                  <a:pt x="31" y="7"/>
                </a:cubicBezTo>
                <a:cubicBezTo>
                  <a:pt x="28" y="5"/>
                  <a:pt x="25" y="4"/>
                  <a:pt x="22" y="4"/>
                </a:cubicBezTo>
                <a:cubicBezTo>
                  <a:pt x="19" y="4"/>
                  <a:pt x="16" y="4"/>
                  <a:pt x="13" y="6"/>
                </a:cubicBezTo>
                <a:cubicBezTo>
                  <a:pt x="11" y="7"/>
                  <a:pt x="9" y="8"/>
                  <a:pt x="8" y="11"/>
                </a:cubicBezTo>
                <a:cubicBezTo>
                  <a:pt x="8" y="11"/>
                  <a:pt x="8" y="12"/>
                  <a:pt x="8" y="13"/>
                </a:cubicBezTo>
                <a:cubicBezTo>
                  <a:pt x="8" y="13"/>
                  <a:pt x="7" y="14"/>
                  <a:pt x="7" y="14"/>
                </a:cubicBezTo>
                <a:cubicBezTo>
                  <a:pt x="7" y="14"/>
                  <a:pt x="8" y="15"/>
                  <a:pt x="8" y="15"/>
                </a:cubicBezTo>
                <a:cubicBezTo>
                  <a:pt x="8" y="15"/>
                  <a:pt x="8" y="16"/>
                  <a:pt x="8" y="16"/>
                </a:cubicBezTo>
                <a:cubicBezTo>
                  <a:pt x="8" y="16"/>
                  <a:pt x="8" y="17"/>
                  <a:pt x="8" y="17"/>
                </a:cubicBezTo>
                <a:cubicBezTo>
                  <a:pt x="8" y="18"/>
                  <a:pt x="8" y="18"/>
                  <a:pt x="8" y="19"/>
                </a:cubicBezTo>
                <a:cubicBezTo>
                  <a:pt x="8" y="19"/>
                  <a:pt x="7" y="20"/>
                  <a:pt x="7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6" y="22"/>
                  <a:pt x="6" y="22"/>
                  <a:pt x="6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4"/>
                  <a:pt x="5" y="24"/>
                </a:cubicBezTo>
                <a:cubicBezTo>
                  <a:pt x="5" y="24"/>
                  <a:pt x="5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8" y="25"/>
                  <a:pt x="7" y="26"/>
                  <a:pt x="6" y="28"/>
                </a:cubicBezTo>
                <a:cubicBezTo>
                  <a:pt x="6" y="28"/>
                  <a:pt x="6" y="28"/>
                  <a:pt x="6" y="28"/>
                </a:cubicBezTo>
                <a:cubicBezTo>
                  <a:pt x="6" y="29"/>
                  <a:pt x="6" y="28"/>
                  <a:pt x="6" y="28"/>
                </a:cubicBezTo>
                <a:cubicBezTo>
                  <a:pt x="6" y="29"/>
                  <a:pt x="6" y="29"/>
                  <a:pt x="6" y="29"/>
                </a:cubicBezTo>
                <a:cubicBezTo>
                  <a:pt x="6" y="29"/>
                  <a:pt x="7" y="30"/>
                  <a:pt x="7" y="30"/>
                </a:cubicBezTo>
                <a:cubicBezTo>
                  <a:pt x="7" y="30"/>
                  <a:pt x="7" y="31"/>
                  <a:pt x="7" y="31"/>
                </a:cubicBezTo>
                <a:cubicBezTo>
                  <a:pt x="7" y="31"/>
                  <a:pt x="6" y="31"/>
                  <a:pt x="6" y="31"/>
                </a:cubicBezTo>
                <a:cubicBezTo>
                  <a:pt x="6" y="32"/>
                  <a:pt x="6" y="32"/>
                  <a:pt x="6" y="32"/>
                </a:cubicBezTo>
                <a:cubicBezTo>
                  <a:pt x="7" y="32"/>
                  <a:pt x="7" y="32"/>
                  <a:pt x="7" y="32"/>
                </a:cubicBezTo>
                <a:cubicBezTo>
                  <a:pt x="7" y="32"/>
                  <a:pt x="7" y="32"/>
                  <a:pt x="7" y="32"/>
                </a:cubicBezTo>
                <a:cubicBezTo>
                  <a:pt x="8" y="34"/>
                  <a:pt x="8" y="35"/>
                  <a:pt x="7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9" y="37"/>
                  <a:pt x="10" y="37"/>
                  <a:pt x="11" y="37"/>
                </a:cubicBezTo>
                <a:cubicBezTo>
                  <a:pt x="16" y="37"/>
                  <a:pt x="17" y="39"/>
                  <a:pt x="18" y="44"/>
                </a:cubicBezTo>
                <a:cubicBezTo>
                  <a:pt x="18" y="46"/>
                  <a:pt x="18" y="47"/>
                  <a:pt x="18" y="48"/>
                </a:cubicBezTo>
                <a:cubicBezTo>
                  <a:pt x="18" y="49"/>
                  <a:pt x="17" y="50"/>
                  <a:pt x="16" y="50"/>
                </a:cubicBezTo>
                <a:cubicBezTo>
                  <a:pt x="15" y="50"/>
                  <a:pt x="14" y="49"/>
                  <a:pt x="14" y="48"/>
                </a:cubicBezTo>
                <a:cubicBezTo>
                  <a:pt x="14" y="47"/>
                  <a:pt x="14" y="46"/>
                  <a:pt x="14" y="45"/>
                </a:cubicBezTo>
                <a:cubicBezTo>
                  <a:pt x="14" y="42"/>
                  <a:pt x="14" y="41"/>
                  <a:pt x="11" y="41"/>
                </a:cubicBezTo>
                <a:cubicBezTo>
                  <a:pt x="9" y="41"/>
                  <a:pt x="7" y="41"/>
                  <a:pt x="5" y="40"/>
                </a:cubicBezTo>
                <a:cubicBezTo>
                  <a:pt x="5" y="39"/>
                  <a:pt x="4" y="39"/>
                  <a:pt x="4" y="38"/>
                </a:cubicBezTo>
                <a:cubicBezTo>
                  <a:pt x="3" y="37"/>
                  <a:pt x="3" y="37"/>
                  <a:pt x="3" y="36"/>
                </a:cubicBezTo>
                <a:cubicBezTo>
                  <a:pt x="3" y="36"/>
                  <a:pt x="3" y="36"/>
                  <a:pt x="3" y="36"/>
                </a:cubicBezTo>
                <a:cubicBezTo>
                  <a:pt x="3" y="35"/>
                  <a:pt x="4" y="35"/>
                  <a:pt x="4" y="34"/>
                </a:cubicBezTo>
                <a:close/>
                <a:moveTo>
                  <a:pt x="25" y="10"/>
                </a:moveTo>
                <a:cubicBezTo>
                  <a:pt x="25" y="10"/>
                  <a:pt x="25" y="10"/>
                  <a:pt x="25" y="10"/>
                </a:cubicBezTo>
                <a:cubicBezTo>
                  <a:pt x="26" y="11"/>
                  <a:pt x="26" y="11"/>
                  <a:pt x="27" y="12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0"/>
                  <a:pt x="30" y="11"/>
                  <a:pt x="30" y="11"/>
                </a:cubicBezTo>
                <a:cubicBezTo>
                  <a:pt x="30" y="11"/>
                  <a:pt x="30" y="11"/>
                  <a:pt x="30" y="11"/>
                </a:cubicBezTo>
                <a:cubicBezTo>
                  <a:pt x="32" y="15"/>
                  <a:pt x="32" y="15"/>
                  <a:pt x="32" y="15"/>
                </a:cubicBezTo>
                <a:cubicBezTo>
                  <a:pt x="33" y="15"/>
                  <a:pt x="32" y="16"/>
                  <a:pt x="32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8"/>
                  <a:pt x="30" y="19"/>
                  <a:pt x="30" y="20"/>
                </a:cubicBezTo>
                <a:cubicBezTo>
                  <a:pt x="30" y="20"/>
                  <a:pt x="30" y="20"/>
                  <a:pt x="30" y="20"/>
                </a:cubicBezTo>
                <a:cubicBezTo>
                  <a:pt x="32" y="21"/>
                  <a:pt x="32" y="21"/>
                  <a:pt x="32" y="21"/>
                </a:cubicBezTo>
                <a:cubicBezTo>
                  <a:pt x="32" y="21"/>
                  <a:pt x="33" y="22"/>
                  <a:pt x="32" y="23"/>
                </a:cubicBezTo>
                <a:cubicBezTo>
                  <a:pt x="30" y="26"/>
                  <a:pt x="30" y="26"/>
                  <a:pt x="30" y="26"/>
                </a:cubicBezTo>
                <a:cubicBezTo>
                  <a:pt x="30" y="26"/>
                  <a:pt x="29" y="27"/>
                  <a:pt x="29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7" y="25"/>
                  <a:pt x="27" y="25"/>
                  <a:pt x="27" y="25"/>
                </a:cubicBezTo>
                <a:cubicBezTo>
                  <a:pt x="26" y="26"/>
                  <a:pt x="26" y="26"/>
                  <a:pt x="25" y="27"/>
                </a:cubicBezTo>
                <a:cubicBezTo>
                  <a:pt x="25" y="29"/>
                  <a:pt x="25" y="29"/>
                  <a:pt x="25" y="29"/>
                </a:cubicBezTo>
                <a:cubicBezTo>
                  <a:pt x="25" y="29"/>
                  <a:pt x="24" y="30"/>
                  <a:pt x="23" y="30"/>
                </a:cubicBezTo>
                <a:cubicBezTo>
                  <a:pt x="23" y="30"/>
                  <a:pt x="23" y="30"/>
                  <a:pt x="23" y="30"/>
                </a:cubicBezTo>
                <a:cubicBezTo>
                  <a:pt x="20" y="30"/>
                  <a:pt x="20" y="30"/>
                  <a:pt x="20" y="30"/>
                </a:cubicBezTo>
                <a:cubicBezTo>
                  <a:pt x="19" y="30"/>
                  <a:pt x="19" y="29"/>
                  <a:pt x="19" y="29"/>
                </a:cubicBezTo>
                <a:cubicBezTo>
                  <a:pt x="19" y="27"/>
                  <a:pt x="19" y="27"/>
                  <a:pt x="19" y="27"/>
                </a:cubicBezTo>
                <a:cubicBezTo>
                  <a:pt x="18" y="26"/>
                  <a:pt x="17" y="26"/>
                  <a:pt x="16" y="25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7"/>
                  <a:pt x="13" y="26"/>
                  <a:pt x="13" y="26"/>
                </a:cubicBezTo>
                <a:cubicBezTo>
                  <a:pt x="13" y="26"/>
                  <a:pt x="13" y="26"/>
                  <a:pt x="13" y="26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2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19"/>
                  <a:pt x="13" y="18"/>
                  <a:pt x="13" y="17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16"/>
                  <a:pt x="11" y="15"/>
                  <a:pt x="11" y="15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1"/>
                  <a:pt x="14" y="10"/>
                  <a:pt x="14" y="11"/>
                </a:cubicBezTo>
                <a:cubicBezTo>
                  <a:pt x="14" y="11"/>
                  <a:pt x="14" y="11"/>
                  <a:pt x="14" y="11"/>
                </a:cubicBezTo>
                <a:cubicBezTo>
                  <a:pt x="16" y="12"/>
                  <a:pt x="16" y="12"/>
                  <a:pt x="16" y="12"/>
                </a:cubicBezTo>
                <a:cubicBezTo>
                  <a:pt x="17" y="11"/>
                  <a:pt x="18" y="11"/>
                  <a:pt x="19" y="10"/>
                </a:cubicBezTo>
                <a:cubicBezTo>
                  <a:pt x="19" y="8"/>
                  <a:pt x="19" y="8"/>
                  <a:pt x="19" y="8"/>
                </a:cubicBezTo>
                <a:cubicBezTo>
                  <a:pt x="19" y="8"/>
                  <a:pt x="19" y="7"/>
                  <a:pt x="20" y="7"/>
                </a:cubicBezTo>
                <a:cubicBezTo>
                  <a:pt x="23" y="7"/>
                  <a:pt x="23" y="7"/>
                  <a:pt x="23" y="7"/>
                </a:cubicBezTo>
                <a:cubicBezTo>
                  <a:pt x="24" y="7"/>
                  <a:pt x="25" y="8"/>
                  <a:pt x="25" y="8"/>
                </a:cubicBezTo>
                <a:cubicBezTo>
                  <a:pt x="25" y="10"/>
                  <a:pt x="25" y="10"/>
                  <a:pt x="25" y="10"/>
                </a:cubicBezTo>
                <a:close/>
                <a:moveTo>
                  <a:pt x="23" y="12"/>
                </a:move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2" y="12"/>
                  <a:pt x="22" y="11"/>
                </a:cubicBezTo>
                <a:cubicBezTo>
                  <a:pt x="22" y="10"/>
                  <a:pt x="22" y="10"/>
                  <a:pt x="22" y="10"/>
                </a:cubicBezTo>
                <a:cubicBezTo>
                  <a:pt x="21" y="10"/>
                  <a:pt x="21" y="10"/>
                  <a:pt x="21" y="10"/>
                </a:cubicBezTo>
                <a:cubicBezTo>
                  <a:pt x="21" y="11"/>
                  <a:pt x="21" y="11"/>
                  <a:pt x="21" y="11"/>
                </a:cubicBezTo>
                <a:cubicBezTo>
                  <a:pt x="21" y="12"/>
                  <a:pt x="21" y="12"/>
                  <a:pt x="20" y="12"/>
                </a:cubicBezTo>
                <a:cubicBezTo>
                  <a:pt x="19" y="13"/>
                  <a:pt x="18" y="13"/>
                  <a:pt x="17" y="14"/>
                </a:cubicBezTo>
                <a:cubicBezTo>
                  <a:pt x="17" y="14"/>
                  <a:pt x="17" y="14"/>
                  <a:pt x="17" y="14"/>
                </a:cubicBezTo>
                <a:cubicBezTo>
                  <a:pt x="17" y="14"/>
                  <a:pt x="16" y="14"/>
                  <a:pt x="16" y="14"/>
                </a:cubicBezTo>
                <a:cubicBezTo>
                  <a:pt x="14" y="13"/>
                  <a:pt x="14" y="13"/>
                  <a:pt x="14" y="13"/>
                </a:cubicBezTo>
                <a:cubicBezTo>
                  <a:pt x="13" y="15"/>
                  <a:pt x="13" y="15"/>
                  <a:pt x="13" y="15"/>
                </a:cubicBezTo>
                <a:cubicBezTo>
                  <a:pt x="15" y="15"/>
                  <a:pt x="15" y="15"/>
                  <a:pt x="15" y="15"/>
                </a:cubicBezTo>
                <a:cubicBezTo>
                  <a:pt x="15" y="16"/>
                  <a:pt x="16" y="16"/>
                  <a:pt x="15" y="17"/>
                </a:cubicBezTo>
                <a:cubicBezTo>
                  <a:pt x="15" y="18"/>
                  <a:pt x="15" y="19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6" y="21"/>
                  <a:pt x="15" y="21"/>
                  <a:pt x="15" y="22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4"/>
                  <a:pt x="14" y="24"/>
                  <a:pt x="14" y="24"/>
                </a:cubicBezTo>
                <a:cubicBezTo>
                  <a:pt x="16" y="23"/>
                  <a:pt x="16" y="23"/>
                  <a:pt x="16" y="23"/>
                </a:cubicBezTo>
                <a:cubicBezTo>
                  <a:pt x="16" y="23"/>
                  <a:pt x="16" y="23"/>
                  <a:pt x="16" y="23"/>
                </a:cubicBezTo>
                <a:cubicBezTo>
                  <a:pt x="16" y="23"/>
                  <a:pt x="17" y="23"/>
                  <a:pt x="17" y="23"/>
                </a:cubicBezTo>
                <a:cubicBezTo>
                  <a:pt x="18" y="24"/>
                  <a:pt x="19" y="24"/>
                  <a:pt x="20" y="25"/>
                </a:cubicBezTo>
                <a:cubicBezTo>
                  <a:pt x="20" y="25"/>
                  <a:pt x="20" y="25"/>
                  <a:pt x="20" y="25"/>
                </a:cubicBezTo>
                <a:cubicBezTo>
                  <a:pt x="20" y="25"/>
                  <a:pt x="21" y="25"/>
                  <a:pt x="21" y="26"/>
                </a:cubicBezTo>
                <a:cubicBezTo>
                  <a:pt x="21" y="28"/>
                  <a:pt x="21" y="28"/>
                  <a:pt x="21" y="28"/>
                </a:cubicBezTo>
                <a:cubicBezTo>
                  <a:pt x="22" y="28"/>
                  <a:pt x="22" y="28"/>
                  <a:pt x="22" y="28"/>
                </a:cubicBezTo>
                <a:cubicBezTo>
                  <a:pt x="22" y="26"/>
                  <a:pt x="22" y="26"/>
                  <a:pt x="22" y="26"/>
                </a:cubicBezTo>
                <a:cubicBezTo>
                  <a:pt x="22" y="25"/>
                  <a:pt x="23" y="25"/>
                  <a:pt x="23" y="25"/>
                </a:cubicBezTo>
                <a:cubicBezTo>
                  <a:pt x="24" y="24"/>
                  <a:pt x="25" y="24"/>
                  <a:pt x="26" y="23"/>
                </a:cubicBezTo>
                <a:cubicBezTo>
                  <a:pt x="27" y="23"/>
                  <a:pt x="27" y="23"/>
                  <a:pt x="28" y="23"/>
                </a:cubicBezTo>
                <a:cubicBezTo>
                  <a:pt x="29" y="24"/>
                  <a:pt x="29" y="24"/>
                  <a:pt x="29" y="24"/>
                </a:cubicBezTo>
                <a:cubicBezTo>
                  <a:pt x="30" y="22"/>
                  <a:pt x="30" y="22"/>
                  <a:pt x="30" y="22"/>
                </a:cubicBezTo>
                <a:cubicBezTo>
                  <a:pt x="28" y="22"/>
                  <a:pt x="28" y="22"/>
                  <a:pt x="28" y="22"/>
                </a:cubicBezTo>
                <a:cubicBezTo>
                  <a:pt x="28" y="21"/>
                  <a:pt x="28" y="21"/>
                  <a:pt x="28" y="20"/>
                </a:cubicBezTo>
                <a:cubicBezTo>
                  <a:pt x="28" y="19"/>
                  <a:pt x="28" y="18"/>
                  <a:pt x="28" y="17"/>
                </a:cubicBezTo>
                <a:cubicBezTo>
                  <a:pt x="28" y="17"/>
                  <a:pt x="28" y="17"/>
                  <a:pt x="28" y="17"/>
                </a:cubicBezTo>
                <a:cubicBezTo>
                  <a:pt x="28" y="16"/>
                  <a:pt x="28" y="16"/>
                  <a:pt x="28" y="15"/>
                </a:cubicBezTo>
                <a:cubicBezTo>
                  <a:pt x="30" y="15"/>
                  <a:pt x="30" y="15"/>
                  <a:pt x="30" y="15"/>
                </a:cubicBezTo>
                <a:cubicBezTo>
                  <a:pt x="29" y="13"/>
                  <a:pt x="29" y="13"/>
                  <a:pt x="29" y="13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14"/>
                  <a:pt x="28" y="14"/>
                  <a:pt x="28" y="14"/>
                </a:cubicBezTo>
                <a:cubicBezTo>
                  <a:pt x="27" y="14"/>
                  <a:pt x="27" y="14"/>
                  <a:pt x="26" y="14"/>
                </a:cubicBezTo>
                <a:cubicBezTo>
                  <a:pt x="25" y="13"/>
                  <a:pt x="24" y="13"/>
                  <a:pt x="23" y="12"/>
                </a:cubicBezTo>
                <a:close/>
                <a:moveTo>
                  <a:pt x="22" y="15"/>
                </a:moveTo>
                <a:cubicBezTo>
                  <a:pt x="22" y="15"/>
                  <a:pt x="22" y="15"/>
                  <a:pt x="22" y="15"/>
                </a:cubicBezTo>
                <a:cubicBezTo>
                  <a:pt x="23" y="15"/>
                  <a:pt x="24" y="15"/>
                  <a:pt x="24" y="16"/>
                </a:cubicBezTo>
                <a:cubicBezTo>
                  <a:pt x="25" y="16"/>
                  <a:pt x="25" y="17"/>
                  <a:pt x="25" y="19"/>
                </a:cubicBezTo>
                <a:cubicBezTo>
                  <a:pt x="25" y="19"/>
                  <a:pt x="25" y="19"/>
                  <a:pt x="25" y="19"/>
                </a:cubicBezTo>
                <a:cubicBezTo>
                  <a:pt x="25" y="20"/>
                  <a:pt x="25" y="21"/>
                  <a:pt x="24" y="21"/>
                </a:cubicBezTo>
                <a:cubicBezTo>
                  <a:pt x="24" y="22"/>
                  <a:pt x="23" y="22"/>
                  <a:pt x="22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0" y="22"/>
                  <a:pt x="20" y="22"/>
                  <a:pt x="19" y="21"/>
                </a:cubicBezTo>
                <a:cubicBezTo>
                  <a:pt x="18" y="21"/>
                  <a:pt x="18" y="20"/>
                  <a:pt x="18" y="19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7"/>
                  <a:pt x="18" y="16"/>
                  <a:pt x="19" y="16"/>
                </a:cubicBezTo>
                <a:cubicBezTo>
                  <a:pt x="20" y="15"/>
                  <a:pt x="21" y="15"/>
                  <a:pt x="22" y="15"/>
                </a:cubicBezTo>
                <a:cubicBezTo>
                  <a:pt x="22" y="15"/>
                  <a:pt x="22" y="15"/>
                  <a:pt x="22" y="15"/>
                </a:cubicBezTo>
                <a:close/>
                <a:moveTo>
                  <a:pt x="23" y="17"/>
                </a:moveTo>
                <a:cubicBezTo>
                  <a:pt x="23" y="17"/>
                  <a:pt x="23" y="17"/>
                  <a:pt x="23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1" y="17"/>
                  <a:pt x="21" y="17"/>
                  <a:pt x="21" y="17"/>
                </a:cubicBezTo>
                <a:cubicBezTo>
                  <a:pt x="20" y="18"/>
                  <a:pt x="20" y="18"/>
                  <a:pt x="20" y="18"/>
                </a:cubicBezTo>
                <a:cubicBezTo>
                  <a:pt x="20" y="19"/>
                  <a:pt x="20" y="19"/>
                  <a:pt x="20" y="19"/>
                </a:cubicBezTo>
                <a:cubicBezTo>
                  <a:pt x="20" y="19"/>
                  <a:pt x="20" y="19"/>
                  <a:pt x="21" y="20"/>
                </a:cubicBezTo>
                <a:cubicBezTo>
                  <a:pt x="21" y="20"/>
                  <a:pt x="21" y="20"/>
                  <a:pt x="22" y="20"/>
                </a:cubicBezTo>
                <a:cubicBezTo>
                  <a:pt x="22" y="20"/>
                  <a:pt x="22" y="20"/>
                  <a:pt x="22" y="20"/>
                </a:cubicBezTo>
                <a:cubicBezTo>
                  <a:pt x="22" y="20"/>
                  <a:pt x="22" y="20"/>
                  <a:pt x="23" y="20"/>
                </a:cubicBezTo>
                <a:cubicBezTo>
                  <a:pt x="23" y="19"/>
                  <a:pt x="23" y="19"/>
                  <a:pt x="23" y="19"/>
                </a:cubicBezTo>
                <a:cubicBezTo>
                  <a:pt x="23" y="19"/>
                  <a:pt x="23" y="19"/>
                  <a:pt x="23" y="19"/>
                </a:cubicBezTo>
                <a:cubicBezTo>
                  <a:pt x="23" y="18"/>
                  <a:pt x="23" y="18"/>
                  <a:pt x="23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endParaRPr lang="zh-CN" altLang="en-US"/>
          </a:p>
        </p:txBody>
      </p:sp>
      <p:pic>
        <p:nvPicPr>
          <p:cNvPr id="29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83451"/>
      </p:ext>
    </p:extLst>
  </p:cSld>
  <p:clrMapOvr>
    <a:masterClrMapping/>
  </p:clrMapOvr>
  <p:transition spd="slow" advClick="0" advTm="4000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原创设计师QQ：598969553     _2"/>
          <p:cNvSpPr>
            <a:spLocks/>
          </p:cNvSpPr>
          <p:nvPr/>
        </p:nvSpPr>
        <p:spPr bwMode="auto">
          <a:xfrm>
            <a:off x="5431497" y="2294281"/>
            <a:ext cx="2150702" cy="2186367"/>
          </a:xfrm>
          <a:custGeom>
            <a:avLst/>
            <a:gdLst>
              <a:gd name="T0" fmla="*/ 56 w 132"/>
              <a:gd name="T1" fmla="*/ 3 h 133"/>
              <a:gd name="T2" fmla="*/ 129 w 132"/>
              <a:gd name="T3" fmla="*/ 79 h 133"/>
              <a:gd name="T4" fmla="*/ 129 w 132"/>
              <a:gd name="T5" fmla="*/ 89 h 133"/>
              <a:gd name="T6" fmla="*/ 87 w 132"/>
              <a:gd name="T7" fmla="*/ 130 h 133"/>
              <a:gd name="T8" fmla="*/ 77 w 132"/>
              <a:gd name="T9" fmla="*/ 130 h 133"/>
              <a:gd name="T10" fmla="*/ 3 w 132"/>
              <a:gd name="T11" fmla="*/ 54 h 133"/>
              <a:gd name="T12" fmla="*/ 3 w 132"/>
              <a:gd name="T13" fmla="*/ 44 h 133"/>
              <a:gd name="T14" fmla="*/ 45 w 132"/>
              <a:gd name="T15" fmla="*/ 3 h 133"/>
              <a:gd name="T16" fmla="*/ 56 w 132"/>
              <a:gd name="T17" fmla="*/ 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" h="133">
                <a:moveTo>
                  <a:pt x="56" y="3"/>
                </a:moveTo>
                <a:cubicBezTo>
                  <a:pt x="129" y="79"/>
                  <a:pt x="129" y="79"/>
                  <a:pt x="129" y="79"/>
                </a:cubicBezTo>
                <a:cubicBezTo>
                  <a:pt x="132" y="82"/>
                  <a:pt x="132" y="86"/>
                  <a:pt x="129" y="89"/>
                </a:cubicBezTo>
                <a:cubicBezTo>
                  <a:pt x="87" y="130"/>
                  <a:pt x="87" y="130"/>
                  <a:pt x="87" y="130"/>
                </a:cubicBezTo>
                <a:cubicBezTo>
                  <a:pt x="84" y="133"/>
                  <a:pt x="80" y="133"/>
                  <a:pt x="77" y="130"/>
                </a:cubicBezTo>
                <a:cubicBezTo>
                  <a:pt x="3" y="54"/>
                  <a:pt x="3" y="54"/>
                  <a:pt x="3" y="54"/>
                </a:cubicBezTo>
                <a:cubicBezTo>
                  <a:pt x="0" y="51"/>
                  <a:pt x="0" y="47"/>
                  <a:pt x="3" y="44"/>
                </a:cubicBezTo>
                <a:cubicBezTo>
                  <a:pt x="45" y="3"/>
                  <a:pt x="45" y="3"/>
                  <a:pt x="45" y="3"/>
                </a:cubicBezTo>
                <a:cubicBezTo>
                  <a:pt x="48" y="0"/>
                  <a:pt x="53" y="0"/>
                  <a:pt x="56" y="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原创设计师QQ：598969553     _3"/>
          <p:cNvGrpSpPr/>
          <p:nvPr/>
        </p:nvGrpSpPr>
        <p:grpSpPr>
          <a:xfrm>
            <a:off x="6083698" y="3066884"/>
            <a:ext cx="752899" cy="537387"/>
            <a:chOff x="5099051" y="4389438"/>
            <a:chExt cx="427038" cy="304801"/>
          </a:xfrm>
          <a:solidFill>
            <a:schemeClr val="bg1"/>
          </a:solidFill>
        </p:grpSpPr>
        <p:sp>
          <p:nvSpPr>
            <p:cNvPr id="8" name="Freeform 11"/>
            <p:cNvSpPr>
              <a:spLocks noEditPoints="1"/>
            </p:cNvSpPr>
            <p:nvPr/>
          </p:nvSpPr>
          <p:spPr bwMode="auto">
            <a:xfrm>
              <a:off x="5151438" y="4389438"/>
              <a:ext cx="322263" cy="241300"/>
            </a:xfrm>
            <a:custGeom>
              <a:avLst/>
              <a:gdLst>
                <a:gd name="T0" fmla="*/ 203 w 203"/>
                <a:gd name="T1" fmla="*/ 0 h 152"/>
                <a:gd name="T2" fmla="*/ 0 w 203"/>
                <a:gd name="T3" fmla="*/ 0 h 152"/>
                <a:gd name="T4" fmla="*/ 0 w 203"/>
                <a:gd name="T5" fmla="*/ 152 h 152"/>
                <a:gd name="T6" fmla="*/ 203 w 203"/>
                <a:gd name="T7" fmla="*/ 152 h 152"/>
                <a:gd name="T8" fmla="*/ 203 w 203"/>
                <a:gd name="T9" fmla="*/ 0 h 152"/>
                <a:gd name="T10" fmla="*/ 192 w 203"/>
                <a:gd name="T11" fmla="*/ 140 h 152"/>
                <a:gd name="T12" fmla="*/ 12 w 203"/>
                <a:gd name="T13" fmla="*/ 140 h 152"/>
                <a:gd name="T14" fmla="*/ 12 w 203"/>
                <a:gd name="T15" fmla="*/ 12 h 152"/>
                <a:gd name="T16" fmla="*/ 192 w 203"/>
                <a:gd name="T17" fmla="*/ 12 h 152"/>
                <a:gd name="T18" fmla="*/ 192 w 203"/>
                <a:gd name="T19" fmla="*/ 14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3" h="152">
                  <a:moveTo>
                    <a:pt x="203" y="0"/>
                  </a:moveTo>
                  <a:lnTo>
                    <a:pt x="0" y="0"/>
                  </a:lnTo>
                  <a:lnTo>
                    <a:pt x="0" y="152"/>
                  </a:lnTo>
                  <a:lnTo>
                    <a:pt x="203" y="152"/>
                  </a:lnTo>
                  <a:lnTo>
                    <a:pt x="203" y="0"/>
                  </a:lnTo>
                  <a:close/>
                  <a:moveTo>
                    <a:pt x="192" y="140"/>
                  </a:moveTo>
                  <a:lnTo>
                    <a:pt x="12" y="140"/>
                  </a:lnTo>
                  <a:lnTo>
                    <a:pt x="12" y="12"/>
                  </a:lnTo>
                  <a:lnTo>
                    <a:pt x="192" y="12"/>
                  </a:lnTo>
                  <a:lnTo>
                    <a:pt x="192" y="14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 bwMode="auto">
            <a:xfrm>
              <a:off x="5099051" y="4641851"/>
              <a:ext cx="427038" cy="52388"/>
            </a:xfrm>
            <a:custGeom>
              <a:avLst/>
              <a:gdLst>
                <a:gd name="T0" fmla="*/ 100 w 114"/>
                <a:gd name="T1" fmla="*/ 0 h 14"/>
                <a:gd name="T2" fmla="*/ 57 w 114"/>
                <a:gd name="T3" fmla="*/ 0 h 14"/>
                <a:gd name="T4" fmla="*/ 14 w 114"/>
                <a:gd name="T5" fmla="*/ 0 h 14"/>
                <a:gd name="T6" fmla="*/ 0 w 114"/>
                <a:gd name="T7" fmla="*/ 5 h 14"/>
                <a:gd name="T8" fmla="*/ 0 w 114"/>
                <a:gd name="T9" fmla="*/ 10 h 14"/>
                <a:gd name="T10" fmla="*/ 10 w 114"/>
                <a:gd name="T11" fmla="*/ 14 h 14"/>
                <a:gd name="T12" fmla="*/ 41 w 114"/>
                <a:gd name="T13" fmla="*/ 14 h 14"/>
                <a:gd name="T14" fmla="*/ 73 w 114"/>
                <a:gd name="T15" fmla="*/ 14 h 14"/>
                <a:gd name="T16" fmla="*/ 104 w 114"/>
                <a:gd name="T17" fmla="*/ 14 h 14"/>
                <a:gd name="T18" fmla="*/ 114 w 114"/>
                <a:gd name="T19" fmla="*/ 10 h 14"/>
                <a:gd name="T20" fmla="*/ 114 w 114"/>
                <a:gd name="T21" fmla="*/ 5 h 14"/>
                <a:gd name="T22" fmla="*/ 100 w 114"/>
                <a:gd name="T23" fmla="*/ 0 h 14"/>
                <a:gd name="T24" fmla="*/ 64 w 114"/>
                <a:gd name="T25" fmla="*/ 11 h 14"/>
                <a:gd name="T26" fmla="*/ 52 w 114"/>
                <a:gd name="T27" fmla="*/ 11 h 14"/>
                <a:gd name="T28" fmla="*/ 51 w 114"/>
                <a:gd name="T29" fmla="*/ 10 h 14"/>
                <a:gd name="T30" fmla="*/ 52 w 114"/>
                <a:gd name="T31" fmla="*/ 9 h 14"/>
                <a:gd name="T32" fmla="*/ 52 w 114"/>
                <a:gd name="T33" fmla="*/ 9 h 14"/>
                <a:gd name="T34" fmla="*/ 64 w 114"/>
                <a:gd name="T35" fmla="*/ 9 h 14"/>
                <a:gd name="T36" fmla="*/ 65 w 114"/>
                <a:gd name="T37" fmla="*/ 10 h 14"/>
                <a:gd name="T38" fmla="*/ 64 w 114"/>
                <a:gd name="T39" fmla="*/ 11 h 14"/>
                <a:gd name="T40" fmla="*/ 14 w 114"/>
                <a:gd name="T41" fmla="*/ 3 h 14"/>
                <a:gd name="T42" fmla="*/ 17 w 114"/>
                <a:gd name="T43" fmla="*/ 2 h 14"/>
                <a:gd name="T44" fmla="*/ 98 w 114"/>
                <a:gd name="T45" fmla="*/ 2 h 14"/>
                <a:gd name="T46" fmla="*/ 102 w 114"/>
                <a:gd name="T47" fmla="*/ 3 h 14"/>
                <a:gd name="T48" fmla="*/ 14 w 114"/>
                <a:gd name="T49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4" h="14">
                  <a:moveTo>
                    <a:pt x="100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2" y="14"/>
                    <a:pt x="10" y="14"/>
                  </a:cubicBezTo>
                  <a:cubicBezTo>
                    <a:pt x="18" y="14"/>
                    <a:pt x="41" y="14"/>
                    <a:pt x="41" y="1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73" y="14"/>
                    <a:pt x="96" y="14"/>
                    <a:pt x="104" y="14"/>
                  </a:cubicBezTo>
                  <a:cubicBezTo>
                    <a:pt x="112" y="14"/>
                    <a:pt x="114" y="10"/>
                    <a:pt x="114" y="10"/>
                  </a:cubicBezTo>
                  <a:cubicBezTo>
                    <a:pt x="114" y="5"/>
                    <a:pt x="114" y="5"/>
                    <a:pt x="114" y="5"/>
                  </a:cubicBezTo>
                  <a:lnTo>
                    <a:pt x="100" y="0"/>
                  </a:lnTo>
                  <a:close/>
                  <a:moveTo>
                    <a:pt x="64" y="11"/>
                  </a:moveTo>
                  <a:cubicBezTo>
                    <a:pt x="52" y="11"/>
                    <a:pt x="52" y="11"/>
                    <a:pt x="52" y="11"/>
                  </a:cubicBezTo>
                  <a:cubicBezTo>
                    <a:pt x="52" y="11"/>
                    <a:pt x="51" y="10"/>
                    <a:pt x="51" y="10"/>
                  </a:cubicBezTo>
                  <a:cubicBezTo>
                    <a:pt x="51" y="9"/>
                    <a:pt x="51" y="9"/>
                    <a:pt x="52" y="9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4" y="9"/>
                    <a:pt x="65" y="9"/>
                    <a:pt x="65" y="10"/>
                  </a:cubicBezTo>
                  <a:cubicBezTo>
                    <a:pt x="65" y="10"/>
                    <a:pt x="64" y="11"/>
                    <a:pt x="64" y="11"/>
                  </a:cubicBezTo>
                  <a:close/>
                  <a:moveTo>
                    <a:pt x="14" y="3"/>
                  </a:moveTo>
                  <a:cubicBezTo>
                    <a:pt x="17" y="2"/>
                    <a:pt x="17" y="2"/>
                    <a:pt x="17" y="2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102" y="3"/>
                    <a:pt x="102" y="3"/>
                    <a:pt x="102" y="3"/>
                  </a:cubicBezTo>
                  <a:lnTo>
                    <a:pt x="14" y="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</p:grpSp>
      <p:sp>
        <p:nvSpPr>
          <p:cNvPr id="10" name="原创设计师QQ：598969553     _4"/>
          <p:cNvSpPr>
            <a:spLocks/>
          </p:cNvSpPr>
          <p:nvPr/>
        </p:nvSpPr>
        <p:spPr bwMode="auto">
          <a:xfrm>
            <a:off x="3998729" y="3239412"/>
            <a:ext cx="2133646" cy="2186367"/>
          </a:xfrm>
          <a:custGeom>
            <a:avLst/>
            <a:gdLst>
              <a:gd name="T0" fmla="*/ 76 w 131"/>
              <a:gd name="T1" fmla="*/ 3 h 133"/>
              <a:gd name="T2" fmla="*/ 2 w 131"/>
              <a:gd name="T3" fmla="*/ 79 h 133"/>
              <a:gd name="T4" fmla="*/ 3 w 131"/>
              <a:gd name="T5" fmla="*/ 89 h 133"/>
              <a:gd name="T6" fmla="*/ 45 w 131"/>
              <a:gd name="T7" fmla="*/ 130 h 133"/>
              <a:gd name="T8" fmla="*/ 55 w 131"/>
              <a:gd name="T9" fmla="*/ 130 h 133"/>
              <a:gd name="T10" fmla="*/ 128 w 131"/>
              <a:gd name="T11" fmla="*/ 54 h 133"/>
              <a:gd name="T12" fmla="*/ 128 w 131"/>
              <a:gd name="T13" fmla="*/ 44 h 133"/>
              <a:gd name="T14" fmla="*/ 86 w 131"/>
              <a:gd name="T15" fmla="*/ 3 h 133"/>
              <a:gd name="T16" fmla="*/ 76 w 131"/>
              <a:gd name="T17" fmla="*/ 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1" h="133">
                <a:moveTo>
                  <a:pt x="76" y="3"/>
                </a:moveTo>
                <a:cubicBezTo>
                  <a:pt x="2" y="79"/>
                  <a:pt x="2" y="79"/>
                  <a:pt x="2" y="79"/>
                </a:cubicBezTo>
                <a:cubicBezTo>
                  <a:pt x="0" y="82"/>
                  <a:pt x="0" y="86"/>
                  <a:pt x="3" y="89"/>
                </a:cubicBezTo>
                <a:cubicBezTo>
                  <a:pt x="45" y="130"/>
                  <a:pt x="45" y="130"/>
                  <a:pt x="45" y="130"/>
                </a:cubicBezTo>
                <a:cubicBezTo>
                  <a:pt x="48" y="133"/>
                  <a:pt x="52" y="133"/>
                  <a:pt x="55" y="130"/>
                </a:cubicBezTo>
                <a:cubicBezTo>
                  <a:pt x="128" y="54"/>
                  <a:pt x="128" y="54"/>
                  <a:pt x="128" y="54"/>
                </a:cubicBezTo>
                <a:cubicBezTo>
                  <a:pt x="131" y="51"/>
                  <a:pt x="131" y="47"/>
                  <a:pt x="128" y="44"/>
                </a:cubicBezTo>
                <a:cubicBezTo>
                  <a:pt x="86" y="3"/>
                  <a:pt x="86" y="3"/>
                  <a:pt x="86" y="3"/>
                </a:cubicBezTo>
                <a:cubicBezTo>
                  <a:pt x="83" y="0"/>
                  <a:pt x="79" y="0"/>
                  <a:pt x="76" y="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1" name="原创设计师QQ：598969553     _5"/>
          <p:cNvGrpSpPr/>
          <p:nvPr/>
        </p:nvGrpSpPr>
        <p:grpSpPr>
          <a:xfrm>
            <a:off x="4712774" y="4204739"/>
            <a:ext cx="621351" cy="319072"/>
            <a:chOff x="7991476" y="3906838"/>
            <a:chExt cx="352425" cy="180975"/>
          </a:xfrm>
          <a:solidFill>
            <a:schemeClr val="bg1"/>
          </a:solidFill>
        </p:grpSpPr>
        <p:sp>
          <p:nvSpPr>
            <p:cNvPr id="12" name="Freeform 48"/>
            <p:cNvSpPr>
              <a:spLocks noEditPoints="1"/>
            </p:cNvSpPr>
            <p:nvPr/>
          </p:nvSpPr>
          <p:spPr bwMode="auto">
            <a:xfrm>
              <a:off x="7991476" y="3906838"/>
              <a:ext cx="352425" cy="180975"/>
            </a:xfrm>
            <a:custGeom>
              <a:avLst/>
              <a:gdLst>
                <a:gd name="T0" fmla="*/ 88 w 94"/>
                <a:gd name="T1" fmla="*/ 0 h 48"/>
                <a:gd name="T2" fmla="*/ 13 w 94"/>
                <a:gd name="T3" fmla="*/ 0 h 48"/>
                <a:gd name="T4" fmla="*/ 7 w 94"/>
                <a:gd name="T5" fmla="*/ 5 h 48"/>
                <a:gd name="T6" fmla="*/ 7 w 94"/>
                <a:gd name="T7" fmla="*/ 15 h 48"/>
                <a:gd name="T8" fmla="*/ 0 w 94"/>
                <a:gd name="T9" fmla="*/ 15 h 48"/>
                <a:gd name="T10" fmla="*/ 0 w 94"/>
                <a:gd name="T11" fmla="*/ 33 h 48"/>
                <a:gd name="T12" fmla="*/ 7 w 94"/>
                <a:gd name="T13" fmla="*/ 33 h 48"/>
                <a:gd name="T14" fmla="*/ 7 w 94"/>
                <a:gd name="T15" fmla="*/ 43 h 48"/>
                <a:gd name="T16" fmla="*/ 13 w 94"/>
                <a:gd name="T17" fmla="*/ 48 h 48"/>
                <a:gd name="T18" fmla="*/ 88 w 94"/>
                <a:gd name="T19" fmla="*/ 48 h 48"/>
                <a:gd name="T20" fmla="*/ 94 w 94"/>
                <a:gd name="T21" fmla="*/ 43 h 48"/>
                <a:gd name="T22" fmla="*/ 94 w 94"/>
                <a:gd name="T23" fmla="*/ 5 h 48"/>
                <a:gd name="T24" fmla="*/ 88 w 94"/>
                <a:gd name="T25" fmla="*/ 0 h 48"/>
                <a:gd name="T26" fmla="*/ 88 w 94"/>
                <a:gd name="T27" fmla="*/ 42 h 48"/>
                <a:gd name="T28" fmla="*/ 87 w 94"/>
                <a:gd name="T29" fmla="*/ 43 h 48"/>
                <a:gd name="T30" fmla="*/ 13 w 94"/>
                <a:gd name="T31" fmla="*/ 43 h 48"/>
                <a:gd name="T32" fmla="*/ 12 w 94"/>
                <a:gd name="T33" fmla="*/ 42 h 48"/>
                <a:gd name="T34" fmla="*/ 12 w 94"/>
                <a:gd name="T35" fmla="*/ 5 h 48"/>
                <a:gd name="T36" fmla="*/ 13 w 94"/>
                <a:gd name="T37" fmla="*/ 4 h 48"/>
                <a:gd name="T38" fmla="*/ 87 w 94"/>
                <a:gd name="T39" fmla="*/ 4 h 48"/>
                <a:gd name="T40" fmla="*/ 88 w 94"/>
                <a:gd name="T41" fmla="*/ 5 h 48"/>
                <a:gd name="T42" fmla="*/ 88 w 94"/>
                <a:gd name="T43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4" h="48">
                  <a:moveTo>
                    <a:pt x="88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0" y="0"/>
                    <a:pt x="7" y="2"/>
                    <a:pt x="7" y="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7" y="46"/>
                    <a:pt x="10" y="48"/>
                    <a:pt x="13" y="48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91" y="48"/>
                    <a:pt x="94" y="46"/>
                    <a:pt x="94" y="43"/>
                  </a:cubicBezTo>
                  <a:cubicBezTo>
                    <a:pt x="94" y="5"/>
                    <a:pt x="94" y="5"/>
                    <a:pt x="94" y="5"/>
                  </a:cubicBezTo>
                  <a:cubicBezTo>
                    <a:pt x="94" y="2"/>
                    <a:pt x="91" y="0"/>
                    <a:pt x="88" y="0"/>
                  </a:cubicBezTo>
                  <a:close/>
                  <a:moveTo>
                    <a:pt x="88" y="42"/>
                  </a:moveTo>
                  <a:cubicBezTo>
                    <a:pt x="88" y="43"/>
                    <a:pt x="88" y="43"/>
                    <a:pt x="87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3"/>
                    <a:pt x="12" y="43"/>
                    <a:pt x="12" y="4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3" y="4"/>
                    <a:pt x="13" y="4"/>
                  </a:cubicBezTo>
                  <a:cubicBezTo>
                    <a:pt x="87" y="4"/>
                    <a:pt x="87" y="4"/>
                    <a:pt x="87" y="4"/>
                  </a:cubicBezTo>
                  <a:cubicBezTo>
                    <a:pt x="88" y="4"/>
                    <a:pt x="88" y="5"/>
                    <a:pt x="88" y="5"/>
                  </a:cubicBezTo>
                  <a:lnTo>
                    <a:pt x="88" y="4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13" name="Rectangle 49"/>
            <p:cNvSpPr>
              <a:spLocks noChangeArrowheads="1"/>
            </p:cNvSpPr>
            <p:nvPr/>
          </p:nvSpPr>
          <p:spPr bwMode="auto">
            <a:xfrm>
              <a:off x="8145463" y="3937001"/>
              <a:ext cx="71438" cy="1174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14" name="Rectangle 50"/>
            <p:cNvSpPr>
              <a:spLocks noChangeArrowheads="1"/>
            </p:cNvSpPr>
            <p:nvPr/>
          </p:nvSpPr>
          <p:spPr bwMode="auto">
            <a:xfrm>
              <a:off x="8231188" y="3937001"/>
              <a:ext cx="71438" cy="1174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</p:grpSp>
      <p:sp>
        <p:nvSpPr>
          <p:cNvPr id="15" name="原创设计师QQ：598969553     _6"/>
          <p:cNvSpPr>
            <a:spLocks/>
          </p:cNvSpPr>
          <p:nvPr/>
        </p:nvSpPr>
        <p:spPr bwMode="auto">
          <a:xfrm>
            <a:off x="6913885" y="3196672"/>
            <a:ext cx="2133646" cy="2186367"/>
          </a:xfrm>
          <a:custGeom>
            <a:avLst/>
            <a:gdLst>
              <a:gd name="T0" fmla="*/ 76 w 131"/>
              <a:gd name="T1" fmla="*/ 3 h 133"/>
              <a:gd name="T2" fmla="*/ 3 w 131"/>
              <a:gd name="T3" fmla="*/ 79 h 133"/>
              <a:gd name="T4" fmla="*/ 3 w 131"/>
              <a:gd name="T5" fmla="*/ 89 h 133"/>
              <a:gd name="T6" fmla="*/ 45 w 131"/>
              <a:gd name="T7" fmla="*/ 130 h 133"/>
              <a:gd name="T8" fmla="*/ 55 w 131"/>
              <a:gd name="T9" fmla="*/ 130 h 133"/>
              <a:gd name="T10" fmla="*/ 129 w 131"/>
              <a:gd name="T11" fmla="*/ 54 h 133"/>
              <a:gd name="T12" fmla="*/ 128 w 131"/>
              <a:gd name="T13" fmla="*/ 44 h 133"/>
              <a:gd name="T14" fmla="*/ 86 w 131"/>
              <a:gd name="T15" fmla="*/ 3 h 133"/>
              <a:gd name="T16" fmla="*/ 76 w 131"/>
              <a:gd name="T17" fmla="*/ 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1" h="133">
                <a:moveTo>
                  <a:pt x="76" y="3"/>
                </a:moveTo>
                <a:cubicBezTo>
                  <a:pt x="3" y="79"/>
                  <a:pt x="3" y="79"/>
                  <a:pt x="3" y="79"/>
                </a:cubicBezTo>
                <a:cubicBezTo>
                  <a:pt x="0" y="82"/>
                  <a:pt x="0" y="86"/>
                  <a:pt x="3" y="89"/>
                </a:cubicBezTo>
                <a:cubicBezTo>
                  <a:pt x="45" y="130"/>
                  <a:pt x="45" y="130"/>
                  <a:pt x="45" y="130"/>
                </a:cubicBezTo>
                <a:cubicBezTo>
                  <a:pt x="48" y="133"/>
                  <a:pt x="52" y="133"/>
                  <a:pt x="55" y="130"/>
                </a:cubicBezTo>
                <a:cubicBezTo>
                  <a:pt x="129" y="54"/>
                  <a:pt x="129" y="54"/>
                  <a:pt x="129" y="54"/>
                </a:cubicBezTo>
                <a:cubicBezTo>
                  <a:pt x="131" y="51"/>
                  <a:pt x="131" y="47"/>
                  <a:pt x="128" y="44"/>
                </a:cubicBezTo>
                <a:cubicBezTo>
                  <a:pt x="86" y="3"/>
                  <a:pt x="86" y="3"/>
                  <a:pt x="86" y="3"/>
                </a:cubicBezTo>
                <a:cubicBezTo>
                  <a:pt x="83" y="0"/>
                  <a:pt x="79" y="0"/>
                  <a:pt x="76" y="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原创设计师QQ：598969553     _7"/>
          <p:cNvSpPr>
            <a:spLocks noEditPoints="1"/>
          </p:cNvSpPr>
          <p:nvPr/>
        </p:nvSpPr>
        <p:spPr bwMode="auto">
          <a:xfrm>
            <a:off x="7614055" y="3997752"/>
            <a:ext cx="733306" cy="643742"/>
          </a:xfrm>
          <a:custGeom>
            <a:avLst/>
            <a:gdLst>
              <a:gd name="T0" fmla="*/ 110 w 111"/>
              <a:gd name="T1" fmla="*/ 13 h 97"/>
              <a:gd name="T2" fmla="*/ 101 w 111"/>
              <a:gd name="T3" fmla="*/ 3 h 97"/>
              <a:gd name="T4" fmla="*/ 96 w 111"/>
              <a:gd name="T5" fmla="*/ 3 h 97"/>
              <a:gd name="T6" fmla="*/ 95 w 111"/>
              <a:gd name="T7" fmla="*/ 5 h 97"/>
              <a:gd name="T8" fmla="*/ 92 w 111"/>
              <a:gd name="T9" fmla="*/ 6 h 97"/>
              <a:gd name="T10" fmla="*/ 92 w 111"/>
              <a:gd name="T11" fmla="*/ 6 h 97"/>
              <a:gd name="T12" fmla="*/ 67 w 111"/>
              <a:gd name="T13" fmla="*/ 32 h 97"/>
              <a:gd name="T14" fmla="*/ 66 w 111"/>
              <a:gd name="T15" fmla="*/ 37 h 97"/>
              <a:gd name="T16" fmla="*/ 68 w 111"/>
              <a:gd name="T17" fmla="*/ 41 h 97"/>
              <a:gd name="T18" fmla="*/ 68 w 111"/>
              <a:gd name="T19" fmla="*/ 41 h 97"/>
              <a:gd name="T20" fmla="*/ 69 w 111"/>
              <a:gd name="T21" fmla="*/ 41 h 97"/>
              <a:gd name="T22" fmla="*/ 63 w 111"/>
              <a:gd name="T23" fmla="*/ 46 h 97"/>
              <a:gd name="T24" fmla="*/ 45 w 111"/>
              <a:gd name="T25" fmla="*/ 28 h 97"/>
              <a:gd name="T26" fmla="*/ 39 w 111"/>
              <a:gd name="T27" fmla="*/ 7 h 97"/>
              <a:gd name="T28" fmla="*/ 18 w 111"/>
              <a:gd name="T29" fmla="*/ 1 h 97"/>
              <a:gd name="T30" fmla="*/ 30 w 111"/>
              <a:gd name="T31" fmla="*/ 14 h 97"/>
              <a:gd name="T32" fmla="*/ 27 w 111"/>
              <a:gd name="T33" fmla="*/ 26 h 97"/>
              <a:gd name="T34" fmla="*/ 15 w 111"/>
              <a:gd name="T35" fmla="*/ 29 h 97"/>
              <a:gd name="T36" fmla="*/ 3 w 111"/>
              <a:gd name="T37" fmla="*/ 17 h 97"/>
              <a:gd name="T38" fmla="*/ 9 w 111"/>
              <a:gd name="T39" fmla="*/ 37 h 97"/>
              <a:gd name="T40" fmla="*/ 31 w 111"/>
              <a:gd name="T41" fmla="*/ 43 h 97"/>
              <a:gd name="T42" fmla="*/ 31 w 111"/>
              <a:gd name="T43" fmla="*/ 43 h 97"/>
              <a:gd name="T44" fmla="*/ 48 w 111"/>
              <a:gd name="T45" fmla="*/ 60 h 97"/>
              <a:gd name="T46" fmla="*/ 32 w 111"/>
              <a:gd name="T47" fmla="*/ 78 h 97"/>
              <a:gd name="T48" fmla="*/ 31 w 111"/>
              <a:gd name="T49" fmla="*/ 77 h 97"/>
              <a:gd name="T50" fmla="*/ 26 w 111"/>
              <a:gd name="T51" fmla="*/ 80 h 97"/>
              <a:gd name="T52" fmla="*/ 18 w 111"/>
              <a:gd name="T53" fmla="*/ 93 h 97"/>
              <a:gd name="T54" fmla="*/ 20 w 111"/>
              <a:gd name="T55" fmla="*/ 95 h 97"/>
              <a:gd name="T56" fmla="*/ 33 w 111"/>
              <a:gd name="T57" fmla="*/ 87 h 97"/>
              <a:gd name="T58" fmla="*/ 37 w 111"/>
              <a:gd name="T59" fmla="*/ 83 h 97"/>
              <a:gd name="T60" fmla="*/ 35 w 111"/>
              <a:gd name="T61" fmla="*/ 82 h 97"/>
              <a:gd name="T62" fmla="*/ 53 w 111"/>
              <a:gd name="T63" fmla="*/ 64 h 97"/>
              <a:gd name="T64" fmla="*/ 82 w 111"/>
              <a:gd name="T65" fmla="*/ 93 h 97"/>
              <a:gd name="T66" fmla="*/ 89 w 111"/>
              <a:gd name="T67" fmla="*/ 97 h 97"/>
              <a:gd name="T68" fmla="*/ 96 w 111"/>
              <a:gd name="T69" fmla="*/ 93 h 97"/>
              <a:gd name="T70" fmla="*/ 96 w 111"/>
              <a:gd name="T71" fmla="*/ 79 h 97"/>
              <a:gd name="T72" fmla="*/ 67 w 111"/>
              <a:gd name="T73" fmla="*/ 50 h 97"/>
              <a:gd name="T74" fmla="*/ 72 w 111"/>
              <a:gd name="T75" fmla="*/ 45 h 97"/>
              <a:gd name="T76" fmla="*/ 75 w 111"/>
              <a:gd name="T77" fmla="*/ 47 h 97"/>
              <a:gd name="T78" fmla="*/ 82 w 111"/>
              <a:gd name="T79" fmla="*/ 46 h 97"/>
              <a:gd name="T80" fmla="*/ 106 w 111"/>
              <a:gd name="T81" fmla="*/ 21 h 97"/>
              <a:gd name="T82" fmla="*/ 106 w 111"/>
              <a:gd name="T83" fmla="*/ 20 h 97"/>
              <a:gd name="T84" fmla="*/ 106 w 111"/>
              <a:gd name="T85" fmla="*/ 20 h 97"/>
              <a:gd name="T86" fmla="*/ 107 w 111"/>
              <a:gd name="T87" fmla="*/ 18 h 97"/>
              <a:gd name="T88" fmla="*/ 110 w 111"/>
              <a:gd name="T89" fmla="*/ 18 h 97"/>
              <a:gd name="T90" fmla="*/ 110 w 111"/>
              <a:gd name="T91" fmla="*/ 13 h 97"/>
              <a:gd name="T92" fmla="*/ 90 w 111"/>
              <a:gd name="T93" fmla="*/ 84 h 97"/>
              <a:gd name="T94" fmla="*/ 94 w 111"/>
              <a:gd name="T95" fmla="*/ 87 h 97"/>
              <a:gd name="T96" fmla="*/ 90 w 111"/>
              <a:gd name="T97" fmla="*/ 92 h 97"/>
              <a:gd name="T98" fmla="*/ 86 w 111"/>
              <a:gd name="T99" fmla="*/ 87 h 97"/>
              <a:gd name="T100" fmla="*/ 90 w 111"/>
              <a:gd name="T101" fmla="*/ 84 h 97"/>
              <a:gd name="T102" fmla="*/ 76 w 111"/>
              <a:gd name="T103" fmla="*/ 32 h 97"/>
              <a:gd name="T104" fmla="*/ 74 w 111"/>
              <a:gd name="T105" fmla="*/ 31 h 97"/>
              <a:gd name="T106" fmla="*/ 93 w 111"/>
              <a:gd name="T107" fmla="*/ 13 h 97"/>
              <a:gd name="T108" fmla="*/ 95 w 111"/>
              <a:gd name="T109" fmla="*/ 14 h 97"/>
              <a:gd name="T110" fmla="*/ 76 w 111"/>
              <a:gd name="T111" fmla="*/ 32 h 97"/>
              <a:gd name="T112" fmla="*/ 76 w 111"/>
              <a:gd name="T113" fmla="*/ 32 h 97"/>
              <a:gd name="T114" fmla="*/ 82 w 111"/>
              <a:gd name="T115" fmla="*/ 39 h 97"/>
              <a:gd name="T116" fmla="*/ 80 w 111"/>
              <a:gd name="T117" fmla="*/ 37 h 97"/>
              <a:gd name="T118" fmla="*/ 99 w 111"/>
              <a:gd name="T119" fmla="*/ 18 h 97"/>
              <a:gd name="T120" fmla="*/ 101 w 111"/>
              <a:gd name="T121" fmla="*/ 20 h 97"/>
              <a:gd name="T122" fmla="*/ 82 w 111"/>
              <a:gd name="T123" fmla="*/ 39 h 97"/>
              <a:gd name="T124" fmla="*/ 82 w 111"/>
              <a:gd name="T125" fmla="*/ 39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1" h="97">
                <a:moveTo>
                  <a:pt x="110" y="13"/>
                </a:moveTo>
                <a:cubicBezTo>
                  <a:pt x="101" y="3"/>
                  <a:pt x="101" y="3"/>
                  <a:pt x="101" y="3"/>
                </a:cubicBezTo>
                <a:cubicBezTo>
                  <a:pt x="99" y="1"/>
                  <a:pt x="97" y="1"/>
                  <a:pt x="96" y="3"/>
                </a:cubicBezTo>
                <a:cubicBezTo>
                  <a:pt x="95" y="4"/>
                  <a:pt x="95" y="4"/>
                  <a:pt x="95" y="5"/>
                </a:cubicBezTo>
                <a:cubicBezTo>
                  <a:pt x="94" y="5"/>
                  <a:pt x="93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67" y="32"/>
                  <a:pt x="67" y="32"/>
                  <a:pt x="67" y="32"/>
                </a:cubicBezTo>
                <a:cubicBezTo>
                  <a:pt x="67" y="33"/>
                  <a:pt x="67" y="36"/>
                  <a:pt x="66" y="37"/>
                </a:cubicBezTo>
                <a:cubicBezTo>
                  <a:pt x="68" y="41"/>
                  <a:pt x="68" y="41"/>
                  <a:pt x="68" y="41"/>
                </a:cubicBezTo>
                <a:cubicBezTo>
                  <a:pt x="68" y="41"/>
                  <a:pt x="68" y="41"/>
                  <a:pt x="68" y="41"/>
                </a:cubicBezTo>
                <a:cubicBezTo>
                  <a:pt x="69" y="41"/>
                  <a:pt x="69" y="41"/>
                  <a:pt x="69" y="41"/>
                </a:cubicBezTo>
                <a:cubicBezTo>
                  <a:pt x="63" y="46"/>
                  <a:pt x="63" y="46"/>
                  <a:pt x="63" y="46"/>
                </a:cubicBezTo>
                <a:cubicBezTo>
                  <a:pt x="45" y="28"/>
                  <a:pt x="45" y="28"/>
                  <a:pt x="45" y="28"/>
                </a:cubicBezTo>
                <a:cubicBezTo>
                  <a:pt x="47" y="21"/>
                  <a:pt x="45" y="13"/>
                  <a:pt x="39" y="7"/>
                </a:cubicBezTo>
                <a:cubicBezTo>
                  <a:pt x="34" y="1"/>
                  <a:pt x="25" y="0"/>
                  <a:pt x="18" y="1"/>
                </a:cubicBezTo>
                <a:cubicBezTo>
                  <a:pt x="30" y="14"/>
                  <a:pt x="30" y="14"/>
                  <a:pt x="30" y="14"/>
                </a:cubicBezTo>
                <a:cubicBezTo>
                  <a:pt x="27" y="26"/>
                  <a:pt x="27" y="26"/>
                  <a:pt x="27" y="26"/>
                </a:cubicBezTo>
                <a:cubicBezTo>
                  <a:pt x="15" y="29"/>
                  <a:pt x="15" y="29"/>
                  <a:pt x="15" y="29"/>
                </a:cubicBezTo>
                <a:cubicBezTo>
                  <a:pt x="3" y="17"/>
                  <a:pt x="3" y="17"/>
                  <a:pt x="3" y="17"/>
                </a:cubicBezTo>
                <a:cubicBezTo>
                  <a:pt x="0" y="23"/>
                  <a:pt x="3" y="32"/>
                  <a:pt x="9" y="37"/>
                </a:cubicBezTo>
                <a:cubicBezTo>
                  <a:pt x="14" y="43"/>
                  <a:pt x="23" y="46"/>
                  <a:pt x="31" y="43"/>
                </a:cubicBezTo>
                <a:cubicBezTo>
                  <a:pt x="31" y="43"/>
                  <a:pt x="31" y="43"/>
                  <a:pt x="31" y="43"/>
                </a:cubicBezTo>
                <a:cubicBezTo>
                  <a:pt x="48" y="60"/>
                  <a:pt x="48" y="60"/>
                  <a:pt x="48" y="60"/>
                </a:cubicBezTo>
                <a:cubicBezTo>
                  <a:pt x="32" y="78"/>
                  <a:pt x="32" y="78"/>
                  <a:pt x="32" y="78"/>
                </a:cubicBezTo>
                <a:cubicBezTo>
                  <a:pt x="31" y="77"/>
                  <a:pt x="31" y="77"/>
                  <a:pt x="31" y="77"/>
                </a:cubicBezTo>
                <a:cubicBezTo>
                  <a:pt x="26" y="80"/>
                  <a:pt x="26" y="80"/>
                  <a:pt x="26" y="80"/>
                </a:cubicBezTo>
                <a:cubicBezTo>
                  <a:pt x="18" y="93"/>
                  <a:pt x="18" y="93"/>
                  <a:pt x="18" y="93"/>
                </a:cubicBezTo>
                <a:cubicBezTo>
                  <a:pt x="20" y="95"/>
                  <a:pt x="20" y="95"/>
                  <a:pt x="20" y="95"/>
                </a:cubicBezTo>
                <a:cubicBezTo>
                  <a:pt x="33" y="87"/>
                  <a:pt x="33" y="87"/>
                  <a:pt x="33" y="87"/>
                </a:cubicBezTo>
                <a:cubicBezTo>
                  <a:pt x="37" y="83"/>
                  <a:pt x="37" y="83"/>
                  <a:pt x="37" y="83"/>
                </a:cubicBezTo>
                <a:cubicBezTo>
                  <a:pt x="35" y="82"/>
                  <a:pt x="35" y="82"/>
                  <a:pt x="35" y="82"/>
                </a:cubicBezTo>
                <a:cubicBezTo>
                  <a:pt x="53" y="64"/>
                  <a:pt x="53" y="64"/>
                  <a:pt x="53" y="64"/>
                </a:cubicBezTo>
                <a:cubicBezTo>
                  <a:pt x="82" y="93"/>
                  <a:pt x="82" y="93"/>
                  <a:pt x="82" y="93"/>
                </a:cubicBezTo>
                <a:cubicBezTo>
                  <a:pt x="84" y="96"/>
                  <a:pt x="86" y="97"/>
                  <a:pt x="89" y="97"/>
                </a:cubicBezTo>
                <a:cubicBezTo>
                  <a:pt x="91" y="97"/>
                  <a:pt x="94" y="96"/>
                  <a:pt x="96" y="93"/>
                </a:cubicBezTo>
                <a:cubicBezTo>
                  <a:pt x="101" y="89"/>
                  <a:pt x="101" y="83"/>
                  <a:pt x="96" y="79"/>
                </a:cubicBezTo>
                <a:cubicBezTo>
                  <a:pt x="67" y="50"/>
                  <a:pt x="67" y="50"/>
                  <a:pt x="67" y="50"/>
                </a:cubicBezTo>
                <a:cubicBezTo>
                  <a:pt x="72" y="45"/>
                  <a:pt x="72" y="45"/>
                  <a:pt x="72" y="45"/>
                </a:cubicBezTo>
                <a:cubicBezTo>
                  <a:pt x="75" y="47"/>
                  <a:pt x="75" y="47"/>
                  <a:pt x="75" y="47"/>
                </a:cubicBezTo>
                <a:cubicBezTo>
                  <a:pt x="77" y="46"/>
                  <a:pt x="79" y="46"/>
                  <a:pt x="82" y="46"/>
                </a:cubicBezTo>
                <a:cubicBezTo>
                  <a:pt x="106" y="21"/>
                  <a:pt x="106" y="21"/>
                  <a:pt x="106" y="21"/>
                </a:cubicBezTo>
                <a:cubicBezTo>
                  <a:pt x="106" y="20"/>
                  <a:pt x="106" y="20"/>
                  <a:pt x="106" y="20"/>
                </a:cubicBezTo>
                <a:cubicBezTo>
                  <a:pt x="106" y="20"/>
                  <a:pt x="106" y="20"/>
                  <a:pt x="106" y="20"/>
                </a:cubicBezTo>
                <a:cubicBezTo>
                  <a:pt x="107" y="19"/>
                  <a:pt x="107" y="19"/>
                  <a:pt x="107" y="18"/>
                </a:cubicBezTo>
                <a:cubicBezTo>
                  <a:pt x="109" y="18"/>
                  <a:pt x="110" y="18"/>
                  <a:pt x="110" y="18"/>
                </a:cubicBezTo>
                <a:cubicBezTo>
                  <a:pt x="111" y="16"/>
                  <a:pt x="111" y="14"/>
                  <a:pt x="110" y="13"/>
                </a:cubicBezTo>
                <a:close/>
                <a:moveTo>
                  <a:pt x="90" y="84"/>
                </a:moveTo>
                <a:cubicBezTo>
                  <a:pt x="92" y="84"/>
                  <a:pt x="94" y="86"/>
                  <a:pt x="94" y="87"/>
                </a:cubicBezTo>
                <a:cubicBezTo>
                  <a:pt x="94" y="90"/>
                  <a:pt x="92" y="92"/>
                  <a:pt x="90" y="92"/>
                </a:cubicBezTo>
                <a:cubicBezTo>
                  <a:pt x="87" y="92"/>
                  <a:pt x="86" y="90"/>
                  <a:pt x="86" y="87"/>
                </a:cubicBezTo>
                <a:cubicBezTo>
                  <a:pt x="86" y="86"/>
                  <a:pt x="87" y="84"/>
                  <a:pt x="90" y="84"/>
                </a:cubicBezTo>
                <a:close/>
                <a:moveTo>
                  <a:pt x="76" y="32"/>
                </a:moveTo>
                <a:cubicBezTo>
                  <a:pt x="74" y="31"/>
                  <a:pt x="74" y="31"/>
                  <a:pt x="74" y="31"/>
                </a:cubicBezTo>
                <a:cubicBezTo>
                  <a:pt x="93" y="13"/>
                  <a:pt x="93" y="13"/>
                  <a:pt x="93" y="13"/>
                </a:cubicBezTo>
                <a:cubicBezTo>
                  <a:pt x="95" y="14"/>
                  <a:pt x="95" y="14"/>
                  <a:pt x="95" y="14"/>
                </a:cubicBezTo>
                <a:cubicBezTo>
                  <a:pt x="76" y="32"/>
                  <a:pt x="76" y="32"/>
                  <a:pt x="76" y="32"/>
                </a:cubicBezTo>
                <a:cubicBezTo>
                  <a:pt x="76" y="32"/>
                  <a:pt x="76" y="32"/>
                  <a:pt x="76" y="32"/>
                </a:cubicBezTo>
                <a:close/>
                <a:moveTo>
                  <a:pt x="82" y="39"/>
                </a:moveTo>
                <a:cubicBezTo>
                  <a:pt x="80" y="37"/>
                  <a:pt x="80" y="37"/>
                  <a:pt x="80" y="37"/>
                </a:cubicBezTo>
                <a:cubicBezTo>
                  <a:pt x="99" y="18"/>
                  <a:pt x="99" y="18"/>
                  <a:pt x="99" y="18"/>
                </a:cubicBezTo>
                <a:cubicBezTo>
                  <a:pt x="101" y="20"/>
                  <a:pt x="101" y="20"/>
                  <a:pt x="101" y="20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9"/>
                  <a:pt x="82" y="39"/>
                  <a:pt x="82" y="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52400" dist="63500" dir="81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3810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100" tIns="38100" rIns="38100" bIns="38100" numCol="1" anchor="ctr">
            <a:noAutofit/>
          </a:bodyPr>
          <a:lstStyle/>
          <a:p>
            <a:endParaRPr lang="en-US" sz="3200">
              <a:solidFill>
                <a:srgbClr val="FFFFFF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17" name="原创设计师QQ：598969553     _8"/>
          <p:cNvSpPr>
            <a:spLocks/>
          </p:cNvSpPr>
          <p:nvPr/>
        </p:nvSpPr>
        <p:spPr bwMode="auto">
          <a:xfrm>
            <a:off x="2581467" y="2294281"/>
            <a:ext cx="2133646" cy="2186367"/>
          </a:xfrm>
          <a:custGeom>
            <a:avLst/>
            <a:gdLst>
              <a:gd name="T0" fmla="*/ 55 w 131"/>
              <a:gd name="T1" fmla="*/ 3 h 133"/>
              <a:gd name="T2" fmla="*/ 129 w 131"/>
              <a:gd name="T3" fmla="*/ 79 h 133"/>
              <a:gd name="T4" fmla="*/ 128 w 131"/>
              <a:gd name="T5" fmla="*/ 89 h 133"/>
              <a:gd name="T6" fmla="*/ 86 w 131"/>
              <a:gd name="T7" fmla="*/ 130 h 133"/>
              <a:gd name="T8" fmla="*/ 76 w 131"/>
              <a:gd name="T9" fmla="*/ 130 h 133"/>
              <a:gd name="T10" fmla="*/ 3 w 131"/>
              <a:gd name="T11" fmla="*/ 54 h 133"/>
              <a:gd name="T12" fmla="*/ 3 w 131"/>
              <a:gd name="T13" fmla="*/ 44 h 133"/>
              <a:gd name="T14" fmla="*/ 45 w 131"/>
              <a:gd name="T15" fmla="*/ 3 h 133"/>
              <a:gd name="T16" fmla="*/ 55 w 131"/>
              <a:gd name="T17" fmla="*/ 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1" h="133">
                <a:moveTo>
                  <a:pt x="55" y="3"/>
                </a:moveTo>
                <a:cubicBezTo>
                  <a:pt x="129" y="79"/>
                  <a:pt x="129" y="79"/>
                  <a:pt x="129" y="79"/>
                </a:cubicBezTo>
                <a:cubicBezTo>
                  <a:pt x="131" y="82"/>
                  <a:pt x="131" y="86"/>
                  <a:pt x="128" y="89"/>
                </a:cubicBezTo>
                <a:cubicBezTo>
                  <a:pt x="86" y="130"/>
                  <a:pt x="86" y="130"/>
                  <a:pt x="86" y="130"/>
                </a:cubicBezTo>
                <a:cubicBezTo>
                  <a:pt x="83" y="133"/>
                  <a:pt x="79" y="133"/>
                  <a:pt x="76" y="130"/>
                </a:cubicBezTo>
                <a:cubicBezTo>
                  <a:pt x="3" y="54"/>
                  <a:pt x="3" y="54"/>
                  <a:pt x="3" y="54"/>
                </a:cubicBezTo>
                <a:cubicBezTo>
                  <a:pt x="0" y="51"/>
                  <a:pt x="0" y="47"/>
                  <a:pt x="3" y="44"/>
                </a:cubicBezTo>
                <a:cubicBezTo>
                  <a:pt x="45" y="3"/>
                  <a:pt x="45" y="3"/>
                  <a:pt x="45" y="3"/>
                </a:cubicBezTo>
                <a:cubicBezTo>
                  <a:pt x="48" y="0"/>
                  <a:pt x="52" y="0"/>
                  <a:pt x="55" y="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8" name="原创设计师QQ：598969553     _9"/>
          <p:cNvGrpSpPr/>
          <p:nvPr/>
        </p:nvGrpSpPr>
        <p:grpSpPr>
          <a:xfrm>
            <a:off x="3311529" y="3056073"/>
            <a:ext cx="702519" cy="582167"/>
            <a:chOff x="7964488" y="4356101"/>
            <a:chExt cx="398463" cy="330200"/>
          </a:xfrm>
          <a:solidFill>
            <a:schemeClr val="bg1"/>
          </a:solidFill>
        </p:grpSpPr>
        <p:sp>
          <p:nvSpPr>
            <p:cNvPr id="19" name="Freeform 95"/>
            <p:cNvSpPr>
              <a:spLocks/>
            </p:cNvSpPr>
            <p:nvPr/>
          </p:nvSpPr>
          <p:spPr bwMode="auto">
            <a:xfrm>
              <a:off x="8085138" y="4356101"/>
              <a:ext cx="277813" cy="307975"/>
            </a:xfrm>
            <a:custGeom>
              <a:avLst/>
              <a:gdLst>
                <a:gd name="T0" fmla="*/ 33 w 74"/>
                <a:gd name="T1" fmla="*/ 0 h 82"/>
                <a:gd name="T2" fmla="*/ 0 w 74"/>
                <a:gd name="T3" fmla="*/ 14 h 82"/>
                <a:gd name="T4" fmla="*/ 3 w 74"/>
                <a:gd name="T5" fmla="*/ 14 h 82"/>
                <a:gd name="T6" fmla="*/ 6 w 74"/>
                <a:gd name="T7" fmla="*/ 14 h 82"/>
                <a:gd name="T8" fmla="*/ 33 w 74"/>
                <a:gd name="T9" fmla="*/ 4 h 82"/>
                <a:gd name="T10" fmla="*/ 69 w 74"/>
                <a:gd name="T11" fmla="*/ 32 h 82"/>
                <a:gd name="T12" fmla="*/ 43 w 74"/>
                <a:gd name="T13" fmla="*/ 60 h 82"/>
                <a:gd name="T14" fmla="*/ 40 w 74"/>
                <a:gd name="T15" fmla="*/ 64 h 82"/>
                <a:gd name="T16" fmla="*/ 47 w 74"/>
                <a:gd name="T17" fmla="*/ 63 h 82"/>
                <a:gd name="T18" fmla="*/ 55 w 74"/>
                <a:gd name="T19" fmla="*/ 82 h 82"/>
                <a:gd name="T20" fmla="*/ 59 w 74"/>
                <a:gd name="T21" fmla="*/ 82 h 82"/>
                <a:gd name="T22" fmla="*/ 59 w 74"/>
                <a:gd name="T23" fmla="*/ 58 h 82"/>
                <a:gd name="T24" fmla="*/ 74 w 74"/>
                <a:gd name="T25" fmla="*/ 32 h 82"/>
                <a:gd name="T26" fmla="*/ 33 w 74"/>
                <a:gd name="T2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" h="82">
                  <a:moveTo>
                    <a:pt x="33" y="0"/>
                  </a:moveTo>
                  <a:cubicBezTo>
                    <a:pt x="19" y="0"/>
                    <a:pt x="7" y="6"/>
                    <a:pt x="0" y="14"/>
                  </a:cubicBezTo>
                  <a:cubicBezTo>
                    <a:pt x="1" y="14"/>
                    <a:pt x="2" y="14"/>
                    <a:pt x="3" y="14"/>
                  </a:cubicBezTo>
                  <a:cubicBezTo>
                    <a:pt x="4" y="14"/>
                    <a:pt x="5" y="14"/>
                    <a:pt x="6" y="14"/>
                  </a:cubicBezTo>
                  <a:cubicBezTo>
                    <a:pt x="13" y="8"/>
                    <a:pt x="22" y="4"/>
                    <a:pt x="33" y="4"/>
                  </a:cubicBezTo>
                  <a:cubicBezTo>
                    <a:pt x="53" y="4"/>
                    <a:pt x="69" y="17"/>
                    <a:pt x="69" y="32"/>
                  </a:cubicBezTo>
                  <a:cubicBezTo>
                    <a:pt x="69" y="46"/>
                    <a:pt x="58" y="57"/>
                    <a:pt x="43" y="60"/>
                  </a:cubicBezTo>
                  <a:cubicBezTo>
                    <a:pt x="42" y="61"/>
                    <a:pt x="41" y="63"/>
                    <a:pt x="40" y="64"/>
                  </a:cubicBezTo>
                  <a:cubicBezTo>
                    <a:pt x="42" y="64"/>
                    <a:pt x="45" y="64"/>
                    <a:pt x="47" y="63"/>
                  </a:cubicBezTo>
                  <a:cubicBezTo>
                    <a:pt x="55" y="82"/>
                    <a:pt x="55" y="82"/>
                    <a:pt x="55" y="82"/>
                  </a:cubicBezTo>
                  <a:cubicBezTo>
                    <a:pt x="59" y="82"/>
                    <a:pt x="59" y="82"/>
                    <a:pt x="59" y="82"/>
                  </a:cubicBezTo>
                  <a:cubicBezTo>
                    <a:pt x="59" y="58"/>
                    <a:pt x="59" y="58"/>
                    <a:pt x="59" y="58"/>
                  </a:cubicBezTo>
                  <a:cubicBezTo>
                    <a:pt x="68" y="52"/>
                    <a:pt x="74" y="43"/>
                    <a:pt x="74" y="32"/>
                  </a:cubicBezTo>
                  <a:cubicBezTo>
                    <a:pt x="74" y="15"/>
                    <a:pt x="56" y="0"/>
                    <a:pt x="3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0" name="Freeform 96"/>
            <p:cNvSpPr>
              <a:spLocks/>
            </p:cNvSpPr>
            <p:nvPr/>
          </p:nvSpPr>
          <p:spPr bwMode="auto">
            <a:xfrm>
              <a:off x="7964488" y="4427538"/>
              <a:ext cx="271463" cy="258763"/>
            </a:xfrm>
            <a:custGeom>
              <a:avLst/>
              <a:gdLst>
                <a:gd name="T0" fmla="*/ 36 w 72"/>
                <a:gd name="T1" fmla="*/ 0 h 69"/>
                <a:gd name="T2" fmla="*/ 0 w 72"/>
                <a:gd name="T3" fmla="*/ 28 h 69"/>
                <a:gd name="T4" fmla="*/ 12 w 72"/>
                <a:gd name="T5" fmla="*/ 50 h 69"/>
                <a:gd name="T6" fmla="*/ 9 w 72"/>
                <a:gd name="T7" fmla="*/ 69 h 69"/>
                <a:gd name="T8" fmla="*/ 12 w 72"/>
                <a:gd name="T9" fmla="*/ 69 h 69"/>
                <a:gd name="T10" fmla="*/ 23 w 72"/>
                <a:gd name="T11" fmla="*/ 55 h 69"/>
                <a:gd name="T12" fmla="*/ 36 w 72"/>
                <a:gd name="T13" fmla="*/ 57 h 69"/>
                <a:gd name="T14" fmla="*/ 72 w 72"/>
                <a:gd name="T15" fmla="*/ 28 h 69"/>
                <a:gd name="T16" fmla="*/ 36 w 72"/>
                <a:gd name="T1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69">
                  <a:moveTo>
                    <a:pt x="36" y="0"/>
                  </a:moveTo>
                  <a:cubicBezTo>
                    <a:pt x="16" y="0"/>
                    <a:pt x="0" y="13"/>
                    <a:pt x="0" y="28"/>
                  </a:cubicBezTo>
                  <a:cubicBezTo>
                    <a:pt x="0" y="37"/>
                    <a:pt x="5" y="45"/>
                    <a:pt x="12" y="50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7" y="57"/>
                    <a:pt x="31" y="57"/>
                    <a:pt x="36" y="57"/>
                  </a:cubicBezTo>
                  <a:cubicBezTo>
                    <a:pt x="56" y="57"/>
                    <a:pt x="72" y="44"/>
                    <a:pt x="72" y="28"/>
                  </a:cubicBezTo>
                  <a:cubicBezTo>
                    <a:pt x="72" y="13"/>
                    <a:pt x="56" y="0"/>
                    <a:pt x="36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</p:grpSp>
      <p:sp>
        <p:nvSpPr>
          <p:cNvPr id="21" name="原创设计师QQ：598969553     _10"/>
          <p:cNvSpPr>
            <a:spLocks/>
          </p:cNvSpPr>
          <p:nvPr/>
        </p:nvSpPr>
        <p:spPr bwMode="auto">
          <a:xfrm>
            <a:off x="8329928" y="2240496"/>
            <a:ext cx="1645202" cy="1660708"/>
          </a:xfrm>
          <a:custGeom>
            <a:avLst/>
            <a:gdLst>
              <a:gd name="T0" fmla="*/ 37 w 101"/>
              <a:gd name="T1" fmla="*/ 11 h 101"/>
              <a:gd name="T2" fmla="*/ 3 w 101"/>
              <a:gd name="T3" fmla="*/ 47 h 101"/>
              <a:gd name="T4" fmla="*/ 3 w 101"/>
              <a:gd name="T5" fmla="*/ 58 h 101"/>
              <a:gd name="T6" fmla="*/ 46 w 101"/>
              <a:gd name="T7" fmla="*/ 98 h 101"/>
              <a:gd name="T8" fmla="*/ 56 w 101"/>
              <a:gd name="T9" fmla="*/ 98 h 101"/>
              <a:gd name="T10" fmla="*/ 90 w 101"/>
              <a:gd name="T11" fmla="*/ 62 h 101"/>
              <a:gd name="T12" fmla="*/ 99 w 101"/>
              <a:gd name="T13" fmla="*/ 71 h 101"/>
              <a:gd name="T14" fmla="*/ 101 w 101"/>
              <a:gd name="T15" fmla="*/ 66 h 101"/>
              <a:gd name="T16" fmla="*/ 100 w 101"/>
              <a:gd name="T17" fmla="*/ 7 h 101"/>
              <a:gd name="T18" fmla="*/ 92 w 101"/>
              <a:gd name="T19" fmla="*/ 0 h 101"/>
              <a:gd name="T20" fmla="*/ 34 w 101"/>
              <a:gd name="T21" fmla="*/ 1 h 101"/>
              <a:gd name="T22" fmla="*/ 28 w 101"/>
              <a:gd name="T23" fmla="*/ 4 h 101"/>
              <a:gd name="T24" fmla="*/ 37 w 101"/>
              <a:gd name="T25" fmla="*/ 1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101">
                <a:moveTo>
                  <a:pt x="37" y="11"/>
                </a:moveTo>
                <a:cubicBezTo>
                  <a:pt x="3" y="47"/>
                  <a:pt x="3" y="47"/>
                  <a:pt x="3" y="47"/>
                </a:cubicBezTo>
                <a:cubicBezTo>
                  <a:pt x="0" y="50"/>
                  <a:pt x="0" y="55"/>
                  <a:pt x="3" y="58"/>
                </a:cubicBezTo>
                <a:cubicBezTo>
                  <a:pt x="46" y="98"/>
                  <a:pt x="46" y="98"/>
                  <a:pt x="46" y="98"/>
                </a:cubicBezTo>
                <a:cubicBezTo>
                  <a:pt x="49" y="101"/>
                  <a:pt x="53" y="101"/>
                  <a:pt x="56" y="98"/>
                </a:cubicBezTo>
                <a:cubicBezTo>
                  <a:pt x="90" y="62"/>
                  <a:pt x="90" y="62"/>
                  <a:pt x="90" y="62"/>
                </a:cubicBezTo>
                <a:cubicBezTo>
                  <a:pt x="99" y="71"/>
                  <a:pt x="99" y="71"/>
                  <a:pt x="99" y="71"/>
                </a:cubicBezTo>
                <a:cubicBezTo>
                  <a:pt x="101" y="69"/>
                  <a:pt x="101" y="67"/>
                  <a:pt x="101" y="66"/>
                </a:cubicBezTo>
                <a:cubicBezTo>
                  <a:pt x="100" y="7"/>
                  <a:pt x="100" y="7"/>
                  <a:pt x="100" y="7"/>
                </a:cubicBezTo>
                <a:cubicBezTo>
                  <a:pt x="100" y="3"/>
                  <a:pt x="96" y="0"/>
                  <a:pt x="92" y="0"/>
                </a:cubicBezTo>
                <a:cubicBezTo>
                  <a:pt x="34" y="1"/>
                  <a:pt x="34" y="1"/>
                  <a:pt x="34" y="1"/>
                </a:cubicBezTo>
                <a:cubicBezTo>
                  <a:pt x="32" y="1"/>
                  <a:pt x="30" y="2"/>
                  <a:pt x="28" y="4"/>
                </a:cubicBezTo>
                <a:lnTo>
                  <a:pt x="37" y="1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2" name="原创设计师QQ：598969553     _11"/>
          <p:cNvGrpSpPr/>
          <p:nvPr/>
        </p:nvGrpSpPr>
        <p:grpSpPr>
          <a:xfrm>
            <a:off x="9018672" y="2772055"/>
            <a:ext cx="431027" cy="570971"/>
            <a:chOff x="8235951" y="2905126"/>
            <a:chExt cx="244475" cy="323850"/>
          </a:xfrm>
          <a:solidFill>
            <a:schemeClr val="bg1"/>
          </a:solidFill>
        </p:grpSpPr>
        <p:sp>
          <p:nvSpPr>
            <p:cNvPr id="23" name="Freeform 121"/>
            <p:cNvSpPr>
              <a:spLocks/>
            </p:cNvSpPr>
            <p:nvPr/>
          </p:nvSpPr>
          <p:spPr bwMode="auto">
            <a:xfrm>
              <a:off x="8291513" y="3022601"/>
              <a:ext cx="131763" cy="11113"/>
            </a:xfrm>
            <a:custGeom>
              <a:avLst/>
              <a:gdLst>
                <a:gd name="T0" fmla="*/ 33 w 35"/>
                <a:gd name="T1" fmla="*/ 0 h 3"/>
                <a:gd name="T2" fmla="*/ 1 w 35"/>
                <a:gd name="T3" fmla="*/ 0 h 3"/>
                <a:gd name="T4" fmla="*/ 0 w 35"/>
                <a:gd name="T5" fmla="*/ 1 h 3"/>
                <a:gd name="T6" fmla="*/ 1 w 35"/>
                <a:gd name="T7" fmla="*/ 3 h 3"/>
                <a:gd name="T8" fmla="*/ 33 w 35"/>
                <a:gd name="T9" fmla="*/ 3 h 3"/>
                <a:gd name="T10" fmla="*/ 35 w 35"/>
                <a:gd name="T11" fmla="*/ 1 h 3"/>
                <a:gd name="T12" fmla="*/ 33 w 35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">
                  <a:moveTo>
                    <a:pt x="3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4" y="3"/>
                    <a:pt x="35" y="2"/>
                    <a:pt x="35" y="1"/>
                  </a:cubicBezTo>
                  <a:cubicBezTo>
                    <a:pt x="35" y="0"/>
                    <a:pt x="34" y="0"/>
                    <a:pt x="3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4" name="Freeform 122"/>
            <p:cNvSpPr>
              <a:spLocks/>
            </p:cNvSpPr>
            <p:nvPr/>
          </p:nvSpPr>
          <p:spPr bwMode="auto">
            <a:xfrm>
              <a:off x="8291513" y="3060701"/>
              <a:ext cx="131763" cy="11113"/>
            </a:xfrm>
            <a:custGeom>
              <a:avLst/>
              <a:gdLst>
                <a:gd name="T0" fmla="*/ 33 w 35"/>
                <a:gd name="T1" fmla="*/ 0 h 3"/>
                <a:gd name="T2" fmla="*/ 1 w 35"/>
                <a:gd name="T3" fmla="*/ 0 h 3"/>
                <a:gd name="T4" fmla="*/ 0 w 35"/>
                <a:gd name="T5" fmla="*/ 1 h 3"/>
                <a:gd name="T6" fmla="*/ 1 w 35"/>
                <a:gd name="T7" fmla="*/ 3 h 3"/>
                <a:gd name="T8" fmla="*/ 33 w 35"/>
                <a:gd name="T9" fmla="*/ 3 h 3"/>
                <a:gd name="T10" fmla="*/ 35 w 35"/>
                <a:gd name="T11" fmla="*/ 1 h 3"/>
                <a:gd name="T12" fmla="*/ 33 w 35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">
                  <a:moveTo>
                    <a:pt x="3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4" y="3"/>
                    <a:pt x="35" y="2"/>
                    <a:pt x="35" y="1"/>
                  </a:cubicBezTo>
                  <a:cubicBezTo>
                    <a:pt x="35" y="0"/>
                    <a:pt x="34" y="0"/>
                    <a:pt x="3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5" name="Freeform 123"/>
            <p:cNvSpPr>
              <a:spLocks/>
            </p:cNvSpPr>
            <p:nvPr/>
          </p:nvSpPr>
          <p:spPr bwMode="auto">
            <a:xfrm>
              <a:off x="8291513" y="3094038"/>
              <a:ext cx="131763" cy="14288"/>
            </a:xfrm>
            <a:custGeom>
              <a:avLst/>
              <a:gdLst>
                <a:gd name="T0" fmla="*/ 33 w 35"/>
                <a:gd name="T1" fmla="*/ 0 h 4"/>
                <a:gd name="T2" fmla="*/ 1 w 35"/>
                <a:gd name="T3" fmla="*/ 0 h 4"/>
                <a:gd name="T4" fmla="*/ 0 w 35"/>
                <a:gd name="T5" fmla="*/ 2 h 4"/>
                <a:gd name="T6" fmla="*/ 1 w 35"/>
                <a:gd name="T7" fmla="*/ 4 h 4"/>
                <a:gd name="T8" fmla="*/ 33 w 35"/>
                <a:gd name="T9" fmla="*/ 4 h 4"/>
                <a:gd name="T10" fmla="*/ 35 w 35"/>
                <a:gd name="T11" fmla="*/ 2 h 4"/>
                <a:gd name="T12" fmla="*/ 33 w 35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4">
                  <a:moveTo>
                    <a:pt x="3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4"/>
                    <a:pt x="35" y="3"/>
                    <a:pt x="35" y="2"/>
                  </a:cubicBezTo>
                  <a:cubicBezTo>
                    <a:pt x="35" y="1"/>
                    <a:pt x="34" y="0"/>
                    <a:pt x="3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6" name="Freeform 124"/>
            <p:cNvSpPr>
              <a:spLocks/>
            </p:cNvSpPr>
            <p:nvPr/>
          </p:nvSpPr>
          <p:spPr bwMode="auto">
            <a:xfrm>
              <a:off x="8291513" y="3132138"/>
              <a:ext cx="131763" cy="14288"/>
            </a:xfrm>
            <a:custGeom>
              <a:avLst/>
              <a:gdLst>
                <a:gd name="T0" fmla="*/ 33 w 35"/>
                <a:gd name="T1" fmla="*/ 0 h 4"/>
                <a:gd name="T2" fmla="*/ 1 w 35"/>
                <a:gd name="T3" fmla="*/ 0 h 4"/>
                <a:gd name="T4" fmla="*/ 0 w 35"/>
                <a:gd name="T5" fmla="*/ 2 h 4"/>
                <a:gd name="T6" fmla="*/ 1 w 35"/>
                <a:gd name="T7" fmla="*/ 4 h 4"/>
                <a:gd name="T8" fmla="*/ 33 w 35"/>
                <a:gd name="T9" fmla="*/ 4 h 4"/>
                <a:gd name="T10" fmla="*/ 35 w 35"/>
                <a:gd name="T11" fmla="*/ 2 h 4"/>
                <a:gd name="T12" fmla="*/ 33 w 35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4">
                  <a:moveTo>
                    <a:pt x="3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4"/>
                    <a:pt x="35" y="3"/>
                    <a:pt x="35" y="2"/>
                  </a:cubicBezTo>
                  <a:cubicBezTo>
                    <a:pt x="35" y="1"/>
                    <a:pt x="34" y="0"/>
                    <a:pt x="3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7" name="Freeform 125"/>
            <p:cNvSpPr>
              <a:spLocks/>
            </p:cNvSpPr>
            <p:nvPr/>
          </p:nvSpPr>
          <p:spPr bwMode="auto">
            <a:xfrm>
              <a:off x="8235951" y="2916238"/>
              <a:ext cx="244475" cy="312738"/>
            </a:xfrm>
            <a:custGeom>
              <a:avLst/>
              <a:gdLst>
                <a:gd name="T0" fmla="*/ 60 w 65"/>
                <a:gd name="T1" fmla="*/ 0 h 83"/>
                <a:gd name="T2" fmla="*/ 46 w 65"/>
                <a:gd name="T3" fmla="*/ 0 h 83"/>
                <a:gd name="T4" fmla="*/ 46 w 65"/>
                <a:gd name="T5" fmla="*/ 8 h 83"/>
                <a:gd name="T6" fmla="*/ 57 w 65"/>
                <a:gd name="T7" fmla="*/ 8 h 83"/>
                <a:gd name="T8" fmla="*/ 57 w 65"/>
                <a:gd name="T9" fmla="*/ 14 h 83"/>
                <a:gd name="T10" fmla="*/ 57 w 65"/>
                <a:gd name="T11" fmla="*/ 75 h 83"/>
                <a:gd name="T12" fmla="*/ 8 w 65"/>
                <a:gd name="T13" fmla="*/ 75 h 83"/>
                <a:gd name="T14" fmla="*/ 8 w 65"/>
                <a:gd name="T15" fmla="*/ 8 h 83"/>
                <a:gd name="T16" fmla="*/ 19 w 65"/>
                <a:gd name="T17" fmla="*/ 8 h 83"/>
                <a:gd name="T18" fmla="*/ 19 w 65"/>
                <a:gd name="T19" fmla="*/ 0 h 83"/>
                <a:gd name="T20" fmla="*/ 5 w 65"/>
                <a:gd name="T21" fmla="*/ 0 h 83"/>
                <a:gd name="T22" fmla="*/ 0 w 65"/>
                <a:gd name="T23" fmla="*/ 4 h 83"/>
                <a:gd name="T24" fmla="*/ 0 w 65"/>
                <a:gd name="T25" fmla="*/ 79 h 83"/>
                <a:gd name="T26" fmla="*/ 5 w 65"/>
                <a:gd name="T27" fmla="*/ 83 h 83"/>
                <a:gd name="T28" fmla="*/ 60 w 65"/>
                <a:gd name="T29" fmla="*/ 83 h 83"/>
                <a:gd name="T30" fmla="*/ 65 w 65"/>
                <a:gd name="T31" fmla="*/ 79 h 83"/>
                <a:gd name="T32" fmla="*/ 65 w 65"/>
                <a:gd name="T33" fmla="*/ 4 h 83"/>
                <a:gd name="T34" fmla="*/ 60 w 65"/>
                <a:gd name="T3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83">
                  <a:moveTo>
                    <a:pt x="60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7" y="14"/>
                    <a:pt x="57" y="14"/>
                    <a:pt x="57" y="14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1"/>
                    <a:pt x="2" y="83"/>
                    <a:pt x="5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3" y="83"/>
                    <a:pt x="65" y="81"/>
                    <a:pt x="65" y="79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5" y="2"/>
                    <a:pt x="63" y="0"/>
                    <a:pt x="6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8" name="Freeform 126"/>
            <p:cNvSpPr>
              <a:spLocks/>
            </p:cNvSpPr>
            <p:nvPr/>
          </p:nvSpPr>
          <p:spPr bwMode="auto">
            <a:xfrm>
              <a:off x="8329613" y="2924176"/>
              <a:ext cx="55563" cy="22225"/>
            </a:xfrm>
            <a:custGeom>
              <a:avLst/>
              <a:gdLst>
                <a:gd name="T0" fmla="*/ 15 w 15"/>
                <a:gd name="T1" fmla="*/ 1 h 6"/>
                <a:gd name="T2" fmla="*/ 15 w 15"/>
                <a:gd name="T3" fmla="*/ 0 h 6"/>
                <a:gd name="T4" fmla="*/ 14 w 15"/>
                <a:gd name="T5" fmla="*/ 0 h 6"/>
                <a:gd name="T6" fmla="*/ 1 w 15"/>
                <a:gd name="T7" fmla="*/ 0 h 6"/>
                <a:gd name="T8" fmla="*/ 0 w 15"/>
                <a:gd name="T9" fmla="*/ 0 h 6"/>
                <a:gd name="T10" fmla="*/ 0 w 15"/>
                <a:gd name="T11" fmla="*/ 1 h 6"/>
                <a:gd name="T12" fmla="*/ 0 w 15"/>
                <a:gd name="T13" fmla="*/ 6 h 6"/>
                <a:gd name="T14" fmla="*/ 15 w 15"/>
                <a:gd name="T15" fmla="*/ 6 h 6"/>
                <a:gd name="T16" fmla="*/ 15 w 15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6">
                  <a:moveTo>
                    <a:pt x="15" y="1"/>
                  </a:moveTo>
                  <a:cubicBezTo>
                    <a:pt x="15" y="1"/>
                    <a:pt x="15" y="0"/>
                    <a:pt x="15" y="0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15" y="6"/>
                    <a:pt x="15" y="6"/>
                  </a:cubicBezTo>
                  <a:lnTo>
                    <a:pt x="15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29" name="Freeform 127"/>
            <p:cNvSpPr>
              <a:spLocks noEditPoints="1"/>
            </p:cNvSpPr>
            <p:nvPr/>
          </p:nvSpPr>
          <p:spPr bwMode="auto">
            <a:xfrm>
              <a:off x="8310563" y="2905126"/>
              <a:ext cx="93663" cy="60325"/>
            </a:xfrm>
            <a:custGeom>
              <a:avLst/>
              <a:gdLst>
                <a:gd name="T0" fmla="*/ 4 w 25"/>
                <a:gd name="T1" fmla="*/ 16 h 16"/>
                <a:gd name="T2" fmla="*/ 21 w 25"/>
                <a:gd name="T3" fmla="*/ 16 h 16"/>
                <a:gd name="T4" fmla="*/ 24 w 25"/>
                <a:gd name="T5" fmla="*/ 15 h 16"/>
                <a:gd name="T6" fmla="*/ 25 w 25"/>
                <a:gd name="T7" fmla="*/ 13 h 16"/>
                <a:gd name="T8" fmla="*/ 25 w 25"/>
                <a:gd name="T9" fmla="*/ 2 h 16"/>
                <a:gd name="T10" fmla="*/ 24 w 25"/>
                <a:gd name="T11" fmla="*/ 1 h 16"/>
                <a:gd name="T12" fmla="*/ 21 w 25"/>
                <a:gd name="T13" fmla="*/ 0 h 16"/>
                <a:gd name="T14" fmla="*/ 4 w 25"/>
                <a:gd name="T15" fmla="*/ 0 h 16"/>
                <a:gd name="T16" fmla="*/ 1 w 25"/>
                <a:gd name="T17" fmla="*/ 1 h 16"/>
                <a:gd name="T18" fmla="*/ 0 w 25"/>
                <a:gd name="T19" fmla="*/ 2 h 16"/>
                <a:gd name="T20" fmla="*/ 0 w 25"/>
                <a:gd name="T21" fmla="*/ 13 h 16"/>
                <a:gd name="T22" fmla="*/ 1 w 25"/>
                <a:gd name="T23" fmla="*/ 15 h 16"/>
                <a:gd name="T24" fmla="*/ 4 w 25"/>
                <a:gd name="T25" fmla="*/ 16 h 16"/>
                <a:gd name="T26" fmla="*/ 3 w 25"/>
                <a:gd name="T27" fmla="*/ 6 h 16"/>
                <a:gd name="T28" fmla="*/ 4 w 25"/>
                <a:gd name="T29" fmla="*/ 4 h 16"/>
                <a:gd name="T30" fmla="*/ 4 w 25"/>
                <a:gd name="T31" fmla="*/ 4 h 16"/>
                <a:gd name="T32" fmla="*/ 6 w 25"/>
                <a:gd name="T33" fmla="*/ 3 h 16"/>
                <a:gd name="T34" fmla="*/ 19 w 25"/>
                <a:gd name="T35" fmla="*/ 3 h 16"/>
                <a:gd name="T36" fmla="*/ 21 w 25"/>
                <a:gd name="T37" fmla="*/ 4 h 16"/>
                <a:gd name="T38" fmla="*/ 21 w 25"/>
                <a:gd name="T39" fmla="*/ 4 h 16"/>
                <a:gd name="T40" fmla="*/ 22 w 25"/>
                <a:gd name="T41" fmla="*/ 6 h 16"/>
                <a:gd name="T42" fmla="*/ 22 w 25"/>
                <a:gd name="T43" fmla="*/ 9 h 16"/>
                <a:gd name="T44" fmla="*/ 21 w 25"/>
                <a:gd name="T45" fmla="*/ 11 h 16"/>
                <a:gd name="T46" fmla="*/ 19 w 25"/>
                <a:gd name="T47" fmla="*/ 12 h 16"/>
                <a:gd name="T48" fmla="*/ 6 w 25"/>
                <a:gd name="T49" fmla="*/ 12 h 16"/>
                <a:gd name="T50" fmla="*/ 4 w 25"/>
                <a:gd name="T51" fmla="*/ 11 h 16"/>
                <a:gd name="T52" fmla="*/ 3 w 25"/>
                <a:gd name="T53" fmla="*/ 9 h 16"/>
                <a:gd name="T54" fmla="*/ 3 w 25"/>
                <a:gd name="T55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" h="16">
                  <a:moveTo>
                    <a:pt x="4" y="16"/>
                  </a:moveTo>
                  <a:cubicBezTo>
                    <a:pt x="21" y="16"/>
                    <a:pt x="21" y="16"/>
                    <a:pt x="21" y="16"/>
                  </a:cubicBezTo>
                  <a:cubicBezTo>
                    <a:pt x="22" y="16"/>
                    <a:pt x="23" y="16"/>
                    <a:pt x="24" y="15"/>
                  </a:cubicBezTo>
                  <a:cubicBezTo>
                    <a:pt x="24" y="15"/>
                    <a:pt x="25" y="14"/>
                    <a:pt x="25" y="1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4" y="1"/>
                    <a:pt x="24" y="1"/>
                  </a:cubicBezTo>
                  <a:cubicBezTo>
                    <a:pt x="23" y="0"/>
                    <a:pt x="22" y="0"/>
                    <a:pt x="2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1" y="15"/>
                    <a:pt x="1" y="15"/>
                  </a:cubicBezTo>
                  <a:cubicBezTo>
                    <a:pt x="2" y="16"/>
                    <a:pt x="3" y="16"/>
                    <a:pt x="4" y="16"/>
                  </a:cubicBezTo>
                  <a:close/>
                  <a:moveTo>
                    <a:pt x="3" y="6"/>
                  </a:moveTo>
                  <a:cubicBezTo>
                    <a:pt x="3" y="5"/>
                    <a:pt x="3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3"/>
                    <a:pt x="20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2" y="5"/>
                    <a:pt x="22" y="6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2" y="10"/>
                    <a:pt x="21" y="11"/>
                    <a:pt x="21" y="11"/>
                  </a:cubicBezTo>
                  <a:cubicBezTo>
                    <a:pt x="20" y="12"/>
                    <a:pt x="20" y="12"/>
                    <a:pt x="19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2"/>
                    <a:pt x="5" y="12"/>
                    <a:pt x="4" y="11"/>
                  </a:cubicBezTo>
                  <a:cubicBezTo>
                    <a:pt x="4" y="11"/>
                    <a:pt x="3" y="10"/>
                    <a:pt x="3" y="9"/>
                  </a:cubicBezTo>
                  <a:lnTo>
                    <a:pt x="3" y="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  <p:sp>
          <p:nvSpPr>
            <p:cNvPr id="30" name="Freeform 128"/>
            <p:cNvSpPr>
              <a:spLocks/>
            </p:cNvSpPr>
            <p:nvPr/>
          </p:nvSpPr>
          <p:spPr bwMode="auto">
            <a:xfrm>
              <a:off x="8291513" y="3165476"/>
              <a:ext cx="131763" cy="11113"/>
            </a:xfrm>
            <a:custGeom>
              <a:avLst/>
              <a:gdLst>
                <a:gd name="T0" fmla="*/ 33 w 35"/>
                <a:gd name="T1" fmla="*/ 0 h 3"/>
                <a:gd name="T2" fmla="*/ 1 w 35"/>
                <a:gd name="T3" fmla="*/ 0 h 3"/>
                <a:gd name="T4" fmla="*/ 0 w 35"/>
                <a:gd name="T5" fmla="*/ 2 h 3"/>
                <a:gd name="T6" fmla="*/ 1 w 35"/>
                <a:gd name="T7" fmla="*/ 3 h 3"/>
                <a:gd name="T8" fmla="*/ 33 w 35"/>
                <a:gd name="T9" fmla="*/ 3 h 3"/>
                <a:gd name="T10" fmla="*/ 35 w 35"/>
                <a:gd name="T11" fmla="*/ 2 h 3"/>
                <a:gd name="T12" fmla="*/ 33 w 35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3">
                  <a:moveTo>
                    <a:pt x="3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4" y="3"/>
                    <a:pt x="35" y="3"/>
                    <a:pt x="35" y="2"/>
                  </a:cubicBezTo>
                  <a:cubicBezTo>
                    <a:pt x="35" y="1"/>
                    <a:pt x="34" y="0"/>
                    <a:pt x="3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52400" dist="63500" dir="81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8100" h="6350"/>
            </a:sp3d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8100" tIns="38100" rIns="38100" bIns="38100" numCol="1" anchor="ctr">
              <a:noAutofit/>
            </a:bodyPr>
            <a:lstStyle/>
            <a:p>
              <a:endParaRPr lang="en-US"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endParaRPr>
            </a:p>
          </p:txBody>
        </p:sp>
      </p:grpSp>
      <p:sp>
        <p:nvSpPr>
          <p:cNvPr id="31" name="原创设计师QQ：598969553     _12"/>
          <p:cNvSpPr/>
          <p:nvPr/>
        </p:nvSpPr>
        <p:spPr>
          <a:xfrm>
            <a:off x="603041" y="3511907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原创设计师QQ：598969553     _13"/>
          <p:cNvSpPr/>
          <p:nvPr/>
        </p:nvSpPr>
        <p:spPr>
          <a:xfrm>
            <a:off x="2646039" y="5500506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原创设计师QQ：598969553     _14"/>
          <p:cNvSpPr/>
          <p:nvPr/>
        </p:nvSpPr>
        <p:spPr>
          <a:xfrm>
            <a:off x="4054280" y="1493660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原创设计师QQ：598969553     _15"/>
          <p:cNvSpPr/>
          <p:nvPr/>
        </p:nvSpPr>
        <p:spPr>
          <a:xfrm>
            <a:off x="6837026" y="5527972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原创设计师QQ：598969553     _16"/>
          <p:cNvSpPr/>
          <p:nvPr/>
        </p:nvSpPr>
        <p:spPr>
          <a:xfrm>
            <a:off x="8831031" y="1306061"/>
            <a:ext cx="2288197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6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66629"/>
      </p:ext>
    </p:extLst>
  </p:cSld>
  <p:clrMapOvr>
    <a:masterClrMapping/>
  </p:clrMapOvr>
  <p:transition spd="slow" advClick="0" advTm="4000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原创设计师QQ：598969553              _2"/>
          <p:cNvSpPr/>
          <p:nvPr/>
        </p:nvSpPr>
        <p:spPr>
          <a:xfrm>
            <a:off x="459167" y="2311399"/>
            <a:ext cx="1535493" cy="15359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原创设计师QQ：598969553              _3"/>
          <p:cNvSpPr/>
          <p:nvPr/>
        </p:nvSpPr>
        <p:spPr>
          <a:xfrm>
            <a:off x="2021780" y="2311399"/>
            <a:ext cx="4075296" cy="153596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原创设计师QQ：598969553              _4"/>
          <p:cNvSpPr/>
          <p:nvPr/>
        </p:nvSpPr>
        <p:spPr>
          <a:xfrm>
            <a:off x="459167" y="4058385"/>
            <a:ext cx="1535493" cy="15359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原创设计师QQ：598969553              _5"/>
          <p:cNvSpPr/>
          <p:nvPr/>
        </p:nvSpPr>
        <p:spPr>
          <a:xfrm>
            <a:off x="2021780" y="4058385"/>
            <a:ext cx="4075296" cy="153596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原创设计师QQ：598969553              _6"/>
          <p:cNvSpPr/>
          <p:nvPr/>
        </p:nvSpPr>
        <p:spPr>
          <a:xfrm>
            <a:off x="6302089" y="2311399"/>
            <a:ext cx="5430744" cy="3282953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原创设计师QQ：598969553              _7"/>
          <p:cNvSpPr>
            <a:spLocks noEditPoints="1"/>
          </p:cNvSpPr>
          <p:nvPr/>
        </p:nvSpPr>
        <p:spPr bwMode="auto">
          <a:xfrm>
            <a:off x="1069488" y="2889151"/>
            <a:ext cx="314849" cy="380464"/>
          </a:xfrm>
          <a:custGeom>
            <a:avLst/>
            <a:gdLst>
              <a:gd name="T0" fmla="*/ 75 w 116"/>
              <a:gd name="T1" fmla="*/ 56 h 140"/>
              <a:gd name="T2" fmla="*/ 97 w 116"/>
              <a:gd name="T3" fmla="*/ 56 h 140"/>
              <a:gd name="T4" fmla="*/ 103 w 116"/>
              <a:gd name="T5" fmla="*/ 61 h 140"/>
              <a:gd name="T6" fmla="*/ 100 w 116"/>
              <a:gd name="T7" fmla="*/ 66 h 140"/>
              <a:gd name="T8" fmla="*/ 9 w 116"/>
              <a:gd name="T9" fmla="*/ 138 h 140"/>
              <a:gd name="T10" fmla="*/ 1 w 116"/>
              <a:gd name="T11" fmla="*/ 137 h 140"/>
              <a:gd name="T12" fmla="*/ 1 w 116"/>
              <a:gd name="T13" fmla="*/ 131 h 140"/>
              <a:gd name="T14" fmla="*/ 36 w 116"/>
              <a:gd name="T15" fmla="*/ 67 h 140"/>
              <a:gd name="T16" fmla="*/ 15 w 116"/>
              <a:gd name="T17" fmla="*/ 67 h 140"/>
              <a:gd name="T18" fmla="*/ 10 w 116"/>
              <a:gd name="T19" fmla="*/ 61 h 140"/>
              <a:gd name="T20" fmla="*/ 11 w 116"/>
              <a:gd name="T21" fmla="*/ 58 h 140"/>
              <a:gd name="T22" fmla="*/ 49 w 116"/>
              <a:gd name="T23" fmla="*/ 3 h 140"/>
              <a:gd name="T24" fmla="*/ 54 w 116"/>
              <a:gd name="T25" fmla="*/ 1 h 140"/>
              <a:gd name="T26" fmla="*/ 54 w 116"/>
              <a:gd name="T27" fmla="*/ 0 h 140"/>
              <a:gd name="T28" fmla="*/ 111 w 116"/>
              <a:gd name="T29" fmla="*/ 0 h 140"/>
              <a:gd name="T30" fmla="*/ 116 w 116"/>
              <a:gd name="T31" fmla="*/ 6 h 140"/>
              <a:gd name="T32" fmla="*/ 114 w 116"/>
              <a:gd name="T33" fmla="*/ 10 h 140"/>
              <a:gd name="T34" fmla="*/ 75 w 116"/>
              <a:gd name="T35" fmla="*/ 56 h 140"/>
              <a:gd name="T36" fmla="*/ 81 w 116"/>
              <a:gd name="T37" fmla="*/ 67 h 140"/>
              <a:gd name="T38" fmla="*/ 81 w 116"/>
              <a:gd name="T39" fmla="*/ 67 h 140"/>
              <a:gd name="T40" fmla="*/ 63 w 116"/>
              <a:gd name="T41" fmla="*/ 67 h 140"/>
              <a:gd name="T42" fmla="*/ 63 w 116"/>
              <a:gd name="T43" fmla="*/ 67 h 140"/>
              <a:gd name="T44" fmla="*/ 60 w 116"/>
              <a:gd name="T45" fmla="*/ 65 h 140"/>
              <a:gd name="T46" fmla="*/ 59 w 116"/>
              <a:gd name="T47" fmla="*/ 58 h 140"/>
              <a:gd name="T48" fmla="*/ 99 w 116"/>
              <a:gd name="T49" fmla="*/ 11 h 140"/>
              <a:gd name="T50" fmla="*/ 57 w 116"/>
              <a:gd name="T51" fmla="*/ 11 h 140"/>
              <a:gd name="T52" fmla="*/ 26 w 116"/>
              <a:gd name="T53" fmla="*/ 56 h 140"/>
              <a:gd name="T54" fmla="*/ 45 w 116"/>
              <a:gd name="T55" fmla="*/ 56 h 140"/>
              <a:gd name="T56" fmla="*/ 45 w 116"/>
              <a:gd name="T57" fmla="*/ 56 h 140"/>
              <a:gd name="T58" fmla="*/ 48 w 116"/>
              <a:gd name="T59" fmla="*/ 56 h 140"/>
              <a:gd name="T60" fmla="*/ 50 w 116"/>
              <a:gd name="T61" fmla="*/ 64 h 140"/>
              <a:gd name="T62" fmla="*/ 23 w 116"/>
              <a:gd name="T63" fmla="*/ 113 h 140"/>
              <a:gd name="T64" fmla="*/ 81 w 116"/>
              <a:gd name="T65" fmla="*/ 67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" h="140">
                <a:moveTo>
                  <a:pt x="75" y="56"/>
                </a:moveTo>
                <a:cubicBezTo>
                  <a:pt x="97" y="56"/>
                  <a:pt x="97" y="56"/>
                  <a:pt x="97" y="56"/>
                </a:cubicBezTo>
                <a:cubicBezTo>
                  <a:pt x="100" y="56"/>
                  <a:pt x="103" y="58"/>
                  <a:pt x="103" y="61"/>
                </a:cubicBezTo>
                <a:cubicBezTo>
                  <a:pt x="103" y="63"/>
                  <a:pt x="102" y="65"/>
                  <a:pt x="100" y="66"/>
                </a:cubicBezTo>
                <a:cubicBezTo>
                  <a:pt x="9" y="138"/>
                  <a:pt x="9" y="138"/>
                  <a:pt x="9" y="138"/>
                </a:cubicBezTo>
                <a:cubicBezTo>
                  <a:pt x="6" y="140"/>
                  <a:pt x="3" y="140"/>
                  <a:pt x="1" y="137"/>
                </a:cubicBezTo>
                <a:cubicBezTo>
                  <a:pt x="0" y="136"/>
                  <a:pt x="0" y="133"/>
                  <a:pt x="1" y="131"/>
                </a:cubicBezTo>
                <a:cubicBezTo>
                  <a:pt x="36" y="67"/>
                  <a:pt x="36" y="67"/>
                  <a:pt x="36" y="67"/>
                </a:cubicBezTo>
                <a:cubicBezTo>
                  <a:pt x="15" y="67"/>
                  <a:pt x="15" y="67"/>
                  <a:pt x="15" y="67"/>
                </a:cubicBezTo>
                <a:cubicBezTo>
                  <a:pt x="12" y="67"/>
                  <a:pt x="10" y="64"/>
                  <a:pt x="10" y="61"/>
                </a:cubicBezTo>
                <a:cubicBezTo>
                  <a:pt x="10" y="60"/>
                  <a:pt x="10" y="59"/>
                  <a:pt x="11" y="58"/>
                </a:cubicBezTo>
                <a:cubicBezTo>
                  <a:pt x="49" y="3"/>
                  <a:pt x="49" y="3"/>
                  <a:pt x="49" y="3"/>
                </a:cubicBezTo>
                <a:cubicBezTo>
                  <a:pt x="50" y="1"/>
                  <a:pt x="52" y="1"/>
                  <a:pt x="54" y="1"/>
                </a:cubicBezTo>
                <a:cubicBezTo>
                  <a:pt x="54" y="0"/>
                  <a:pt x="54" y="0"/>
                  <a:pt x="54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114" y="0"/>
                  <a:pt x="116" y="3"/>
                  <a:pt x="116" y="6"/>
                </a:cubicBezTo>
                <a:cubicBezTo>
                  <a:pt x="116" y="7"/>
                  <a:pt x="115" y="9"/>
                  <a:pt x="114" y="10"/>
                </a:cubicBezTo>
                <a:cubicBezTo>
                  <a:pt x="75" y="56"/>
                  <a:pt x="75" y="56"/>
                  <a:pt x="75" y="56"/>
                </a:cubicBezTo>
                <a:close/>
                <a:moveTo>
                  <a:pt x="81" y="67"/>
                </a:moveTo>
                <a:cubicBezTo>
                  <a:pt x="81" y="67"/>
                  <a:pt x="81" y="67"/>
                  <a:pt x="81" y="67"/>
                </a:cubicBezTo>
                <a:cubicBezTo>
                  <a:pt x="63" y="67"/>
                  <a:pt x="63" y="67"/>
                  <a:pt x="63" y="67"/>
                </a:cubicBezTo>
                <a:cubicBezTo>
                  <a:pt x="63" y="67"/>
                  <a:pt x="63" y="67"/>
                  <a:pt x="63" y="67"/>
                </a:cubicBezTo>
                <a:cubicBezTo>
                  <a:pt x="62" y="67"/>
                  <a:pt x="61" y="66"/>
                  <a:pt x="60" y="65"/>
                </a:cubicBezTo>
                <a:cubicBezTo>
                  <a:pt x="57" y="63"/>
                  <a:pt x="57" y="60"/>
                  <a:pt x="59" y="58"/>
                </a:cubicBezTo>
                <a:cubicBezTo>
                  <a:pt x="99" y="11"/>
                  <a:pt x="99" y="11"/>
                  <a:pt x="99" y="11"/>
                </a:cubicBezTo>
                <a:cubicBezTo>
                  <a:pt x="57" y="11"/>
                  <a:pt x="57" y="11"/>
                  <a:pt x="57" y="11"/>
                </a:cubicBezTo>
                <a:cubicBezTo>
                  <a:pt x="26" y="56"/>
                  <a:pt x="26" y="56"/>
                  <a:pt x="26" y="56"/>
                </a:cubicBezTo>
                <a:cubicBezTo>
                  <a:pt x="45" y="56"/>
                  <a:pt x="45" y="56"/>
                  <a:pt x="45" y="56"/>
                </a:cubicBezTo>
                <a:cubicBezTo>
                  <a:pt x="45" y="56"/>
                  <a:pt x="45" y="56"/>
                  <a:pt x="45" y="56"/>
                </a:cubicBezTo>
                <a:cubicBezTo>
                  <a:pt x="46" y="56"/>
                  <a:pt x="47" y="56"/>
                  <a:pt x="48" y="56"/>
                </a:cubicBezTo>
                <a:cubicBezTo>
                  <a:pt x="51" y="58"/>
                  <a:pt x="52" y="61"/>
                  <a:pt x="50" y="64"/>
                </a:cubicBezTo>
                <a:cubicBezTo>
                  <a:pt x="23" y="113"/>
                  <a:pt x="23" y="113"/>
                  <a:pt x="23" y="113"/>
                </a:cubicBezTo>
                <a:cubicBezTo>
                  <a:pt x="81" y="67"/>
                  <a:pt x="81" y="67"/>
                  <a:pt x="81" y="6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原创设计师QQ：598969553              _8"/>
          <p:cNvSpPr>
            <a:spLocks noEditPoints="1"/>
          </p:cNvSpPr>
          <p:nvPr/>
        </p:nvSpPr>
        <p:spPr bwMode="auto">
          <a:xfrm>
            <a:off x="1037316" y="4634411"/>
            <a:ext cx="380347" cy="383913"/>
          </a:xfrm>
          <a:custGeom>
            <a:avLst/>
            <a:gdLst>
              <a:gd name="T0" fmla="*/ 116 w 140"/>
              <a:gd name="T1" fmla="*/ 2 h 141"/>
              <a:gd name="T2" fmla="*/ 122 w 140"/>
              <a:gd name="T3" fmla="*/ 3 h 141"/>
              <a:gd name="T4" fmla="*/ 122 w 140"/>
              <a:gd name="T5" fmla="*/ 3 h 141"/>
              <a:gd name="T6" fmla="*/ 138 w 140"/>
              <a:gd name="T7" fmla="*/ 19 h 141"/>
              <a:gd name="T8" fmla="*/ 138 w 140"/>
              <a:gd name="T9" fmla="*/ 19 h 141"/>
              <a:gd name="T10" fmla="*/ 139 w 140"/>
              <a:gd name="T11" fmla="*/ 25 h 141"/>
              <a:gd name="T12" fmla="*/ 118 w 140"/>
              <a:gd name="T13" fmla="*/ 43 h 141"/>
              <a:gd name="T14" fmla="*/ 103 w 140"/>
              <a:gd name="T15" fmla="*/ 46 h 141"/>
              <a:gd name="T16" fmla="*/ 99 w 140"/>
              <a:gd name="T17" fmla="*/ 102 h 141"/>
              <a:gd name="T18" fmla="*/ 69 w 140"/>
              <a:gd name="T19" fmla="*/ 115 h 141"/>
              <a:gd name="T20" fmla="*/ 26 w 140"/>
              <a:gd name="T21" fmla="*/ 72 h 141"/>
              <a:gd name="T22" fmla="*/ 69 w 140"/>
              <a:gd name="T23" fmla="*/ 29 h 141"/>
              <a:gd name="T24" fmla="*/ 100 w 140"/>
              <a:gd name="T25" fmla="*/ 33 h 141"/>
              <a:gd name="T26" fmla="*/ 98 w 140"/>
              <a:gd name="T27" fmla="*/ 20 h 141"/>
              <a:gd name="T28" fmla="*/ 124 w 140"/>
              <a:gd name="T29" fmla="*/ 55 h 141"/>
              <a:gd name="T30" fmla="*/ 135 w 140"/>
              <a:gd name="T31" fmla="*/ 52 h 141"/>
              <a:gd name="T32" fmla="*/ 138 w 140"/>
              <a:gd name="T33" fmla="*/ 72 h 141"/>
              <a:gd name="T34" fmla="*/ 69 w 140"/>
              <a:gd name="T35" fmla="*/ 141 h 141"/>
              <a:gd name="T36" fmla="*/ 0 w 140"/>
              <a:gd name="T37" fmla="*/ 72 h 141"/>
              <a:gd name="T38" fmla="*/ 69 w 140"/>
              <a:gd name="T39" fmla="*/ 3 h 141"/>
              <a:gd name="T40" fmla="*/ 89 w 140"/>
              <a:gd name="T41" fmla="*/ 6 h 141"/>
              <a:gd name="T42" fmla="*/ 86 w 140"/>
              <a:gd name="T43" fmla="*/ 16 h 141"/>
              <a:gd name="T44" fmla="*/ 69 w 140"/>
              <a:gd name="T45" fmla="*/ 14 h 141"/>
              <a:gd name="T46" fmla="*/ 11 w 140"/>
              <a:gd name="T47" fmla="*/ 72 h 141"/>
              <a:gd name="T48" fmla="*/ 69 w 140"/>
              <a:gd name="T49" fmla="*/ 130 h 141"/>
              <a:gd name="T50" fmla="*/ 127 w 140"/>
              <a:gd name="T51" fmla="*/ 72 h 141"/>
              <a:gd name="T52" fmla="*/ 124 w 140"/>
              <a:gd name="T53" fmla="*/ 55 h 141"/>
              <a:gd name="T54" fmla="*/ 69 w 140"/>
              <a:gd name="T55" fmla="*/ 52 h 141"/>
              <a:gd name="T56" fmla="*/ 90 w 140"/>
              <a:gd name="T57" fmla="*/ 43 h 141"/>
              <a:gd name="T58" fmla="*/ 43 w 140"/>
              <a:gd name="T59" fmla="*/ 46 h 141"/>
              <a:gd name="T60" fmla="*/ 43 w 140"/>
              <a:gd name="T61" fmla="*/ 46 h 141"/>
              <a:gd name="T62" fmla="*/ 43 w 140"/>
              <a:gd name="T63" fmla="*/ 98 h 141"/>
              <a:gd name="T64" fmla="*/ 94 w 140"/>
              <a:gd name="T65" fmla="*/ 98 h 141"/>
              <a:gd name="T66" fmla="*/ 105 w 140"/>
              <a:gd name="T67" fmla="*/ 72 h 141"/>
              <a:gd name="T68" fmla="*/ 86 w 140"/>
              <a:gd name="T69" fmla="*/ 62 h 141"/>
              <a:gd name="T70" fmla="*/ 83 w 140"/>
              <a:gd name="T71" fmla="*/ 86 h 141"/>
              <a:gd name="T72" fmla="*/ 69 w 140"/>
              <a:gd name="T73" fmla="*/ 92 h 141"/>
              <a:gd name="T74" fmla="*/ 55 w 140"/>
              <a:gd name="T75" fmla="*/ 86 h 141"/>
              <a:gd name="T76" fmla="*/ 55 w 140"/>
              <a:gd name="T77" fmla="*/ 58 h 141"/>
              <a:gd name="T78" fmla="*/ 69 w 140"/>
              <a:gd name="T79" fmla="*/ 52 h 141"/>
              <a:gd name="T80" fmla="*/ 73 w 140"/>
              <a:gd name="T81" fmla="*/ 60 h 141"/>
              <a:gd name="T82" fmla="*/ 60 w 140"/>
              <a:gd name="T83" fmla="*/ 63 h 141"/>
              <a:gd name="T84" fmla="*/ 56 w 140"/>
              <a:gd name="T85" fmla="*/ 72 h 141"/>
              <a:gd name="T86" fmla="*/ 69 w 140"/>
              <a:gd name="T87" fmla="*/ 85 h 141"/>
              <a:gd name="T88" fmla="*/ 78 w 140"/>
              <a:gd name="T89" fmla="*/ 81 h 141"/>
              <a:gd name="T90" fmla="*/ 81 w 140"/>
              <a:gd name="T91" fmla="*/ 68 h 141"/>
              <a:gd name="T92" fmla="*/ 65 w 140"/>
              <a:gd name="T93" fmla="*/ 76 h 141"/>
              <a:gd name="T94" fmla="*/ 73 w 140"/>
              <a:gd name="T95" fmla="*/ 60 h 141"/>
              <a:gd name="T96" fmla="*/ 117 w 140"/>
              <a:gd name="T97" fmla="*/ 10 h 141"/>
              <a:gd name="T98" fmla="*/ 106 w 140"/>
              <a:gd name="T99" fmla="*/ 30 h 141"/>
              <a:gd name="T100" fmla="*/ 117 w 140"/>
              <a:gd name="T101" fmla="*/ 10 h 141"/>
              <a:gd name="T102" fmla="*/ 123 w 140"/>
              <a:gd name="T103" fmla="*/ 22 h 141"/>
              <a:gd name="T104" fmla="*/ 118 w 140"/>
              <a:gd name="T105" fmla="*/ 37 h 141"/>
              <a:gd name="T106" fmla="*/ 123 w 140"/>
              <a:gd name="T107" fmla="*/ 22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40" h="141">
                <a:moveTo>
                  <a:pt x="98" y="20"/>
                </a:moveTo>
                <a:cubicBezTo>
                  <a:pt x="116" y="2"/>
                  <a:pt x="116" y="2"/>
                  <a:pt x="116" y="2"/>
                </a:cubicBezTo>
                <a:cubicBezTo>
                  <a:pt x="118" y="0"/>
                  <a:pt x="120" y="0"/>
                  <a:pt x="121" y="2"/>
                </a:cubicBezTo>
                <a:cubicBezTo>
                  <a:pt x="121" y="2"/>
                  <a:pt x="122" y="3"/>
                  <a:pt x="122" y="3"/>
                </a:cubicBezTo>
                <a:cubicBezTo>
                  <a:pt x="122" y="3"/>
                  <a:pt x="122" y="3"/>
                  <a:pt x="122" y="3"/>
                </a:cubicBezTo>
                <a:cubicBezTo>
                  <a:pt x="122" y="3"/>
                  <a:pt x="122" y="3"/>
                  <a:pt x="122" y="3"/>
                </a:cubicBezTo>
                <a:cubicBezTo>
                  <a:pt x="125" y="16"/>
                  <a:pt x="125" y="16"/>
                  <a:pt x="125" y="16"/>
                </a:cubicBezTo>
                <a:cubicBezTo>
                  <a:pt x="138" y="19"/>
                  <a:pt x="138" y="19"/>
                  <a:pt x="138" y="19"/>
                </a:cubicBezTo>
                <a:cubicBezTo>
                  <a:pt x="138" y="19"/>
                  <a:pt x="138" y="19"/>
                  <a:pt x="138" y="19"/>
                </a:cubicBezTo>
                <a:cubicBezTo>
                  <a:pt x="138" y="19"/>
                  <a:pt x="138" y="19"/>
                  <a:pt x="138" y="19"/>
                </a:cubicBezTo>
                <a:cubicBezTo>
                  <a:pt x="138" y="19"/>
                  <a:pt x="139" y="19"/>
                  <a:pt x="139" y="20"/>
                </a:cubicBezTo>
                <a:cubicBezTo>
                  <a:pt x="140" y="21"/>
                  <a:pt x="140" y="23"/>
                  <a:pt x="139" y="25"/>
                </a:cubicBezTo>
                <a:cubicBezTo>
                  <a:pt x="121" y="43"/>
                  <a:pt x="121" y="43"/>
                  <a:pt x="121" y="43"/>
                </a:cubicBezTo>
                <a:cubicBezTo>
                  <a:pt x="120" y="43"/>
                  <a:pt x="119" y="44"/>
                  <a:pt x="118" y="43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3" y="46"/>
                  <a:pt x="103" y="46"/>
                  <a:pt x="103" y="46"/>
                </a:cubicBezTo>
                <a:cubicBezTo>
                  <a:pt x="108" y="53"/>
                  <a:pt x="112" y="62"/>
                  <a:pt x="112" y="72"/>
                </a:cubicBezTo>
                <a:cubicBezTo>
                  <a:pt x="112" y="84"/>
                  <a:pt x="107" y="95"/>
                  <a:pt x="99" y="102"/>
                </a:cubicBezTo>
                <a:cubicBezTo>
                  <a:pt x="99" y="102"/>
                  <a:pt x="99" y="102"/>
                  <a:pt x="99" y="102"/>
                </a:cubicBezTo>
                <a:cubicBezTo>
                  <a:pt x="91" y="110"/>
                  <a:pt x="81" y="115"/>
                  <a:pt x="69" y="115"/>
                </a:cubicBezTo>
                <a:cubicBezTo>
                  <a:pt x="57" y="115"/>
                  <a:pt x="46" y="110"/>
                  <a:pt x="39" y="102"/>
                </a:cubicBezTo>
                <a:cubicBezTo>
                  <a:pt x="31" y="95"/>
                  <a:pt x="26" y="84"/>
                  <a:pt x="26" y="72"/>
                </a:cubicBezTo>
                <a:cubicBezTo>
                  <a:pt x="26" y="60"/>
                  <a:pt x="31" y="50"/>
                  <a:pt x="39" y="42"/>
                </a:cubicBezTo>
                <a:cubicBezTo>
                  <a:pt x="46" y="34"/>
                  <a:pt x="57" y="29"/>
                  <a:pt x="69" y="29"/>
                </a:cubicBezTo>
                <a:cubicBezTo>
                  <a:pt x="79" y="29"/>
                  <a:pt x="88" y="33"/>
                  <a:pt x="95" y="38"/>
                </a:cubicBezTo>
                <a:cubicBezTo>
                  <a:pt x="100" y="33"/>
                  <a:pt x="100" y="33"/>
                  <a:pt x="100" y="33"/>
                </a:cubicBezTo>
                <a:cubicBezTo>
                  <a:pt x="98" y="23"/>
                  <a:pt x="98" y="23"/>
                  <a:pt x="98" y="23"/>
                </a:cubicBezTo>
                <a:cubicBezTo>
                  <a:pt x="97" y="22"/>
                  <a:pt x="98" y="21"/>
                  <a:pt x="98" y="20"/>
                </a:cubicBezTo>
                <a:close/>
                <a:moveTo>
                  <a:pt x="124" y="55"/>
                </a:moveTo>
                <a:cubicBezTo>
                  <a:pt x="124" y="55"/>
                  <a:pt x="124" y="55"/>
                  <a:pt x="124" y="55"/>
                </a:cubicBezTo>
                <a:cubicBezTo>
                  <a:pt x="124" y="52"/>
                  <a:pt x="125" y="49"/>
                  <a:pt x="128" y="48"/>
                </a:cubicBezTo>
                <a:cubicBezTo>
                  <a:pt x="131" y="47"/>
                  <a:pt x="134" y="49"/>
                  <a:pt x="135" y="52"/>
                </a:cubicBezTo>
                <a:cubicBezTo>
                  <a:pt x="136" y="55"/>
                  <a:pt x="137" y="58"/>
                  <a:pt x="137" y="62"/>
                </a:cubicBezTo>
                <a:cubicBezTo>
                  <a:pt x="138" y="65"/>
                  <a:pt x="138" y="69"/>
                  <a:pt x="138" y="72"/>
                </a:cubicBezTo>
                <a:cubicBezTo>
                  <a:pt x="138" y="91"/>
                  <a:pt x="130" y="108"/>
                  <a:pt x="118" y="121"/>
                </a:cubicBezTo>
                <a:cubicBezTo>
                  <a:pt x="105" y="133"/>
                  <a:pt x="88" y="141"/>
                  <a:pt x="69" y="141"/>
                </a:cubicBezTo>
                <a:cubicBezTo>
                  <a:pt x="50" y="141"/>
                  <a:pt x="33" y="133"/>
                  <a:pt x="20" y="121"/>
                </a:cubicBezTo>
                <a:cubicBezTo>
                  <a:pt x="8" y="108"/>
                  <a:pt x="0" y="91"/>
                  <a:pt x="0" y="72"/>
                </a:cubicBezTo>
                <a:cubicBezTo>
                  <a:pt x="0" y="53"/>
                  <a:pt x="8" y="36"/>
                  <a:pt x="20" y="23"/>
                </a:cubicBezTo>
                <a:cubicBezTo>
                  <a:pt x="33" y="11"/>
                  <a:pt x="50" y="3"/>
                  <a:pt x="69" y="3"/>
                </a:cubicBezTo>
                <a:cubicBezTo>
                  <a:pt x="72" y="3"/>
                  <a:pt x="76" y="3"/>
                  <a:pt x="79" y="4"/>
                </a:cubicBezTo>
                <a:cubicBezTo>
                  <a:pt x="82" y="4"/>
                  <a:pt x="86" y="5"/>
                  <a:pt x="89" y="6"/>
                </a:cubicBezTo>
                <a:cubicBezTo>
                  <a:pt x="92" y="7"/>
                  <a:pt x="93" y="10"/>
                  <a:pt x="93" y="13"/>
                </a:cubicBezTo>
                <a:cubicBezTo>
                  <a:pt x="92" y="16"/>
                  <a:pt x="89" y="17"/>
                  <a:pt x="86" y="16"/>
                </a:cubicBezTo>
                <a:cubicBezTo>
                  <a:pt x="83" y="16"/>
                  <a:pt x="80" y="15"/>
                  <a:pt x="77" y="15"/>
                </a:cubicBezTo>
                <a:cubicBezTo>
                  <a:pt x="75" y="14"/>
                  <a:pt x="72" y="14"/>
                  <a:pt x="69" y="14"/>
                </a:cubicBezTo>
                <a:cubicBezTo>
                  <a:pt x="53" y="14"/>
                  <a:pt x="38" y="21"/>
                  <a:pt x="28" y="31"/>
                </a:cubicBezTo>
                <a:cubicBezTo>
                  <a:pt x="17" y="42"/>
                  <a:pt x="11" y="56"/>
                  <a:pt x="11" y="72"/>
                </a:cubicBezTo>
                <a:cubicBezTo>
                  <a:pt x="11" y="88"/>
                  <a:pt x="17" y="103"/>
                  <a:pt x="28" y="113"/>
                </a:cubicBezTo>
                <a:cubicBezTo>
                  <a:pt x="38" y="124"/>
                  <a:pt x="53" y="130"/>
                  <a:pt x="69" y="130"/>
                </a:cubicBezTo>
                <a:cubicBezTo>
                  <a:pt x="85" y="130"/>
                  <a:pt x="99" y="124"/>
                  <a:pt x="110" y="113"/>
                </a:cubicBezTo>
                <a:cubicBezTo>
                  <a:pt x="120" y="103"/>
                  <a:pt x="127" y="88"/>
                  <a:pt x="127" y="72"/>
                </a:cubicBezTo>
                <a:cubicBezTo>
                  <a:pt x="127" y="69"/>
                  <a:pt x="127" y="66"/>
                  <a:pt x="126" y="64"/>
                </a:cubicBezTo>
                <a:cubicBezTo>
                  <a:pt x="126" y="61"/>
                  <a:pt x="125" y="58"/>
                  <a:pt x="124" y="55"/>
                </a:cubicBezTo>
                <a:close/>
                <a:moveTo>
                  <a:pt x="69" y="52"/>
                </a:moveTo>
                <a:cubicBezTo>
                  <a:pt x="69" y="52"/>
                  <a:pt x="69" y="52"/>
                  <a:pt x="69" y="52"/>
                </a:cubicBezTo>
                <a:cubicBezTo>
                  <a:pt x="72" y="52"/>
                  <a:pt x="76" y="53"/>
                  <a:pt x="78" y="55"/>
                </a:cubicBezTo>
                <a:cubicBezTo>
                  <a:pt x="90" y="43"/>
                  <a:pt x="90" y="43"/>
                  <a:pt x="90" y="43"/>
                </a:cubicBezTo>
                <a:cubicBezTo>
                  <a:pt x="84" y="38"/>
                  <a:pt x="77" y="36"/>
                  <a:pt x="69" y="36"/>
                </a:cubicBezTo>
                <a:cubicBezTo>
                  <a:pt x="59" y="36"/>
                  <a:pt x="50" y="40"/>
                  <a:pt x="43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43" y="46"/>
                  <a:pt x="43" y="46"/>
                  <a:pt x="43" y="46"/>
                </a:cubicBezTo>
                <a:cubicBezTo>
                  <a:pt x="37" y="53"/>
                  <a:pt x="33" y="62"/>
                  <a:pt x="33" y="72"/>
                </a:cubicBezTo>
                <a:cubicBezTo>
                  <a:pt x="33" y="82"/>
                  <a:pt x="37" y="91"/>
                  <a:pt x="43" y="98"/>
                </a:cubicBezTo>
                <a:cubicBezTo>
                  <a:pt x="50" y="104"/>
                  <a:pt x="59" y="108"/>
                  <a:pt x="69" y="108"/>
                </a:cubicBezTo>
                <a:cubicBezTo>
                  <a:pt x="79" y="108"/>
                  <a:pt x="88" y="104"/>
                  <a:pt x="94" y="98"/>
                </a:cubicBezTo>
                <a:cubicBezTo>
                  <a:pt x="95" y="98"/>
                  <a:pt x="95" y="98"/>
                  <a:pt x="95" y="98"/>
                </a:cubicBezTo>
                <a:cubicBezTo>
                  <a:pt x="101" y="91"/>
                  <a:pt x="105" y="82"/>
                  <a:pt x="105" y="72"/>
                </a:cubicBezTo>
                <a:cubicBezTo>
                  <a:pt x="105" y="64"/>
                  <a:pt x="103" y="57"/>
                  <a:pt x="98" y="51"/>
                </a:cubicBezTo>
                <a:cubicBezTo>
                  <a:pt x="86" y="62"/>
                  <a:pt x="86" y="62"/>
                  <a:pt x="86" y="62"/>
                </a:cubicBezTo>
                <a:cubicBezTo>
                  <a:pt x="88" y="65"/>
                  <a:pt x="89" y="69"/>
                  <a:pt x="89" y="72"/>
                </a:cubicBezTo>
                <a:cubicBezTo>
                  <a:pt x="89" y="77"/>
                  <a:pt x="86" y="82"/>
                  <a:pt x="83" y="86"/>
                </a:cubicBezTo>
                <a:cubicBezTo>
                  <a:pt x="83" y="86"/>
                  <a:pt x="83" y="86"/>
                  <a:pt x="83" y="86"/>
                </a:cubicBezTo>
                <a:cubicBezTo>
                  <a:pt x="79" y="90"/>
                  <a:pt x="74" y="92"/>
                  <a:pt x="69" y="92"/>
                </a:cubicBezTo>
                <a:cubicBezTo>
                  <a:pt x="63" y="92"/>
                  <a:pt x="59" y="90"/>
                  <a:pt x="55" y="86"/>
                </a:cubicBezTo>
                <a:cubicBezTo>
                  <a:pt x="55" y="86"/>
                  <a:pt x="55" y="86"/>
                  <a:pt x="55" y="86"/>
                </a:cubicBezTo>
                <a:cubicBezTo>
                  <a:pt x="51" y="82"/>
                  <a:pt x="49" y="78"/>
                  <a:pt x="49" y="72"/>
                </a:cubicBezTo>
                <a:cubicBezTo>
                  <a:pt x="49" y="67"/>
                  <a:pt x="51" y="62"/>
                  <a:pt x="55" y="58"/>
                </a:cubicBezTo>
                <a:cubicBezTo>
                  <a:pt x="55" y="58"/>
                  <a:pt x="55" y="58"/>
                  <a:pt x="55" y="58"/>
                </a:cubicBezTo>
                <a:cubicBezTo>
                  <a:pt x="59" y="55"/>
                  <a:pt x="63" y="52"/>
                  <a:pt x="69" y="52"/>
                </a:cubicBezTo>
                <a:close/>
                <a:moveTo>
                  <a:pt x="73" y="60"/>
                </a:moveTo>
                <a:cubicBezTo>
                  <a:pt x="73" y="60"/>
                  <a:pt x="73" y="60"/>
                  <a:pt x="73" y="60"/>
                </a:cubicBezTo>
                <a:cubicBezTo>
                  <a:pt x="72" y="59"/>
                  <a:pt x="71" y="59"/>
                  <a:pt x="69" y="59"/>
                </a:cubicBezTo>
                <a:cubicBezTo>
                  <a:pt x="65" y="59"/>
                  <a:pt x="62" y="60"/>
                  <a:pt x="60" y="63"/>
                </a:cubicBezTo>
                <a:cubicBezTo>
                  <a:pt x="60" y="63"/>
                  <a:pt x="60" y="63"/>
                  <a:pt x="60" y="63"/>
                </a:cubicBezTo>
                <a:cubicBezTo>
                  <a:pt x="57" y="65"/>
                  <a:pt x="56" y="68"/>
                  <a:pt x="56" y="72"/>
                </a:cubicBezTo>
                <a:cubicBezTo>
                  <a:pt x="56" y="76"/>
                  <a:pt x="57" y="79"/>
                  <a:pt x="60" y="81"/>
                </a:cubicBezTo>
                <a:cubicBezTo>
                  <a:pt x="62" y="84"/>
                  <a:pt x="65" y="85"/>
                  <a:pt x="69" y="85"/>
                </a:cubicBezTo>
                <a:cubicBezTo>
                  <a:pt x="73" y="85"/>
                  <a:pt x="76" y="84"/>
                  <a:pt x="78" y="81"/>
                </a:cubicBezTo>
                <a:cubicBezTo>
                  <a:pt x="78" y="81"/>
                  <a:pt x="78" y="81"/>
                  <a:pt x="78" y="81"/>
                </a:cubicBezTo>
                <a:cubicBezTo>
                  <a:pt x="81" y="79"/>
                  <a:pt x="82" y="76"/>
                  <a:pt x="82" y="72"/>
                </a:cubicBezTo>
                <a:cubicBezTo>
                  <a:pt x="82" y="70"/>
                  <a:pt x="82" y="69"/>
                  <a:pt x="81" y="68"/>
                </a:cubicBezTo>
                <a:cubicBezTo>
                  <a:pt x="73" y="76"/>
                  <a:pt x="73" y="76"/>
                  <a:pt x="73" y="76"/>
                </a:cubicBezTo>
                <a:cubicBezTo>
                  <a:pt x="71" y="78"/>
                  <a:pt x="67" y="78"/>
                  <a:pt x="65" y="76"/>
                </a:cubicBezTo>
                <a:cubicBezTo>
                  <a:pt x="63" y="74"/>
                  <a:pt x="63" y="70"/>
                  <a:pt x="65" y="68"/>
                </a:cubicBezTo>
                <a:cubicBezTo>
                  <a:pt x="73" y="60"/>
                  <a:pt x="73" y="60"/>
                  <a:pt x="73" y="60"/>
                </a:cubicBezTo>
                <a:close/>
                <a:moveTo>
                  <a:pt x="117" y="10"/>
                </a:moveTo>
                <a:cubicBezTo>
                  <a:pt x="117" y="10"/>
                  <a:pt x="117" y="10"/>
                  <a:pt x="117" y="10"/>
                </a:cubicBezTo>
                <a:cubicBezTo>
                  <a:pt x="104" y="23"/>
                  <a:pt x="104" y="23"/>
                  <a:pt x="104" y="23"/>
                </a:cubicBezTo>
                <a:cubicBezTo>
                  <a:pt x="106" y="30"/>
                  <a:pt x="106" y="30"/>
                  <a:pt x="106" y="30"/>
                </a:cubicBezTo>
                <a:cubicBezTo>
                  <a:pt x="119" y="17"/>
                  <a:pt x="119" y="17"/>
                  <a:pt x="119" y="17"/>
                </a:cubicBezTo>
                <a:cubicBezTo>
                  <a:pt x="117" y="10"/>
                  <a:pt x="117" y="10"/>
                  <a:pt x="117" y="10"/>
                </a:cubicBezTo>
                <a:close/>
                <a:moveTo>
                  <a:pt x="123" y="22"/>
                </a:moveTo>
                <a:cubicBezTo>
                  <a:pt x="123" y="22"/>
                  <a:pt x="123" y="22"/>
                  <a:pt x="123" y="22"/>
                </a:cubicBezTo>
                <a:cubicBezTo>
                  <a:pt x="111" y="35"/>
                  <a:pt x="111" y="35"/>
                  <a:pt x="111" y="35"/>
                </a:cubicBezTo>
                <a:cubicBezTo>
                  <a:pt x="118" y="37"/>
                  <a:pt x="118" y="37"/>
                  <a:pt x="118" y="37"/>
                </a:cubicBezTo>
                <a:cubicBezTo>
                  <a:pt x="131" y="24"/>
                  <a:pt x="131" y="24"/>
                  <a:pt x="131" y="24"/>
                </a:cubicBezTo>
                <a:cubicBezTo>
                  <a:pt x="123" y="22"/>
                  <a:pt x="123" y="22"/>
                  <a:pt x="123" y="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原创设计师QQ：598969553              _9"/>
          <p:cNvSpPr/>
          <p:nvPr/>
        </p:nvSpPr>
        <p:spPr>
          <a:xfrm>
            <a:off x="2152650" y="4340080"/>
            <a:ext cx="357244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为了更好地保障您的权益，防范您的作品被黑，平台需要这么做，为了更好地保障您的权益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原创设计师QQ：598969553              _10"/>
          <p:cNvSpPr/>
          <p:nvPr/>
        </p:nvSpPr>
        <p:spPr>
          <a:xfrm>
            <a:off x="2152650" y="2593095"/>
            <a:ext cx="357244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为了更好地保障您的权益，防范您的作品被黑，平台需要这么做，为了更好地保障您的权益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5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6624"/>
      </p:ext>
    </p:extLst>
  </p:cSld>
  <p:clrMapOvr>
    <a:masterClrMapping/>
  </p:clrMapOvr>
  <p:transition spd="slow" advClick="0" advTm="4000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4438650" y="2209800"/>
            <a:ext cx="3314700" cy="3314700"/>
          </a:xfrm>
          <a:prstGeom prst="ellipse">
            <a:avLst/>
          </a:prstGeom>
          <a:solidFill>
            <a:srgbClr val="EEF8F6"/>
          </a:solidFill>
          <a:ln w="317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sx="101000" sy="101000" algn="ctr" rotWithShape="0">
              <a:prstClr val="black">
                <a:alpha val="3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7" name="Group 41"/>
          <p:cNvGrpSpPr/>
          <p:nvPr/>
        </p:nvGrpSpPr>
        <p:grpSpPr>
          <a:xfrm>
            <a:off x="4615508" y="2390405"/>
            <a:ext cx="1761978" cy="1478001"/>
            <a:chOff x="3204066" y="1504950"/>
            <a:chExt cx="1628018" cy="1365632"/>
          </a:xfrm>
        </p:grpSpPr>
        <p:sp>
          <p:nvSpPr>
            <p:cNvPr id="8" name="Freeform 24"/>
            <p:cNvSpPr>
              <a:spLocks/>
            </p:cNvSpPr>
            <p:nvPr/>
          </p:nvSpPr>
          <p:spPr bwMode="auto">
            <a:xfrm>
              <a:off x="3204066" y="1504950"/>
              <a:ext cx="1628018" cy="1365632"/>
            </a:xfrm>
            <a:custGeom>
              <a:avLst/>
              <a:gdLst/>
              <a:ahLst/>
              <a:cxnLst>
                <a:cxn ang="0">
                  <a:pos x="204" y="388"/>
                </a:cxn>
                <a:cxn ang="0">
                  <a:pos x="0" y="388"/>
                </a:cxn>
                <a:cxn ang="0">
                  <a:pos x="113" y="114"/>
                </a:cxn>
                <a:cxn ang="0">
                  <a:pos x="389" y="0"/>
                </a:cxn>
                <a:cxn ang="0">
                  <a:pos x="390" y="0"/>
                </a:cxn>
                <a:cxn ang="0">
                  <a:pos x="390" y="203"/>
                </a:cxn>
                <a:cxn ang="0">
                  <a:pos x="420" y="191"/>
                </a:cxn>
                <a:cxn ang="0">
                  <a:pos x="450" y="203"/>
                </a:cxn>
                <a:cxn ang="0">
                  <a:pos x="463" y="234"/>
                </a:cxn>
                <a:cxn ang="0">
                  <a:pos x="450" y="264"/>
                </a:cxn>
                <a:cxn ang="0">
                  <a:pos x="420" y="277"/>
                </a:cxn>
                <a:cxn ang="0">
                  <a:pos x="390" y="265"/>
                </a:cxn>
                <a:cxn ang="0">
                  <a:pos x="390" y="388"/>
                </a:cxn>
                <a:cxn ang="0">
                  <a:pos x="261" y="388"/>
                </a:cxn>
                <a:cxn ang="0">
                  <a:pos x="265" y="384"/>
                </a:cxn>
                <a:cxn ang="0">
                  <a:pos x="277" y="354"/>
                </a:cxn>
                <a:cxn ang="0">
                  <a:pos x="265" y="324"/>
                </a:cxn>
                <a:cxn ang="0">
                  <a:pos x="234" y="311"/>
                </a:cxn>
                <a:cxn ang="0">
                  <a:pos x="204" y="324"/>
                </a:cxn>
                <a:cxn ang="0">
                  <a:pos x="191" y="354"/>
                </a:cxn>
                <a:cxn ang="0">
                  <a:pos x="204" y="384"/>
                </a:cxn>
                <a:cxn ang="0">
                  <a:pos x="204" y="388"/>
                </a:cxn>
              </a:cxnLst>
              <a:rect l="0" t="0" r="r" b="b"/>
              <a:pathLst>
                <a:path w="463" h="388">
                  <a:moveTo>
                    <a:pt x="204" y="388"/>
                  </a:moveTo>
                  <a:cubicBezTo>
                    <a:pt x="0" y="388"/>
                    <a:pt x="0" y="388"/>
                    <a:pt x="0" y="388"/>
                  </a:cubicBezTo>
                  <a:cubicBezTo>
                    <a:pt x="0" y="281"/>
                    <a:pt x="38" y="189"/>
                    <a:pt x="113" y="114"/>
                  </a:cubicBezTo>
                  <a:cubicBezTo>
                    <a:pt x="190" y="38"/>
                    <a:pt x="281" y="0"/>
                    <a:pt x="389" y="0"/>
                  </a:cubicBezTo>
                  <a:cubicBezTo>
                    <a:pt x="389" y="0"/>
                    <a:pt x="390" y="0"/>
                    <a:pt x="390" y="0"/>
                  </a:cubicBezTo>
                  <a:cubicBezTo>
                    <a:pt x="390" y="203"/>
                    <a:pt x="390" y="203"/>
                    <a:pt x="390" y="203"/>
                  </a:cubicBezTo>
                  <a:cubicBezTo>
                    <a:pt x="398" y="195"/>
                    <a:pt x="408" y="191"/>
                    <a:pt x="420" y="191"/>
                  </a:cubicBezTo>
                  <a:cubicBezTo>
                    <a:pt x="431" y="191"/>
                    <a:pt x="442" y="195"/>
                    <a:pt x="450" y="203"/>
                  </a:cubicBezTo>
                  <a:cubicBezTo>
                    <a:pt x="458" y="212"/>
                    <a:pt x="463" y="222"/>
                    <a:pt x="463" y="234"/>
                  </a:cubicBezTo>
                  <a:cubicBezTo>
                    <a:pt x="463" y="246"/>
                    <a:pt x="458" y="256"/>
                    <a:pt x="450" y="264"/>
                  </a:cubicBezTo>
                  <a:cubicBezTo>
                    <a:pt x="442" y="273"/>
                    <a:pt x="431" y="277"/>
                    <a:pt x="420" y="277"/>
                  </a:cubicBezTo>
                  <a:cubicBezTo>
                    <a:pt x="408" y="277"/>
                    <a:pt x="398" y="273"/>
                    <a:pt x="390" y="265"/>
                  </a:cubicBezTo>
                  <a:cubicBezTo>
                    <a:pt x="390" y="388"/>
                    <a:pt x="390" y="388"/>
                    <a:pt x="390" y="388"/>
                  </a:cubicBezTo>
                  <a:cubicBezTo>
                    <a:pt x="261" y="388"/>
                    <a:pt x="261" y="388"/>
                    <a:pt x="261" y="388"/>
                  </a:cubicBezTo>
                  <a:cubicBezTo>
                    <a:pt x="262" y="387"/>
                    <a:pt x="263" y="386"/>
                    <a:pt x="265" y="384"/>
                  </a:cubicBezTo>
                  <a:cubicBezTo>
                    <a:pt x="273" y="376"/>
                    <a:pt x="277" y="366"/>
                    <a:pt x="277" y="354"/>
                  </a:cubicBezTo>
                  <a:cubicBezTo>
                    <a:pt x="277" y="342"/>
                    <a:pt x="273" y="332"/>
                    <a:pt x="265" y="324"/>
                  </a:cubicBezTo>
                  <a:cubicBezTo>
                    <a:pt x="256" y="315"/>
                    <a:pt x="246" y="311"/>
                    <a:pt x="234" y="311"/>
                  </a:cubicBezTo>
                  <a:cubicBezTo>
                    <a:pt x="223" y="311"/>
                    <a:pt x="212" y="315"/>
                    <a:pt x="204" y="324"/>
                  </a:cubicBezTo>
                  <a:cubicBezTo>
                    <a:pt x="196" y="332"/>
                    <a:pt x="191" y="342"/>
                    <a:pt x="191" y="354"/>
                  </a:cubicBezTo>
                  <a:cubicBezTo>
                    <a:pt x="191" y="366"/>
                    <a:pt x="196" y="376"/>
                    <a:pt x="204" y="384"/>
                  </a:cubicBezTo>
                  <a:lnTo>
                    <a:pt x="204" y="3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9" name="Freeform 57"/>
            <p:cNvSpPr>
              <a:spLocks noEditPoints="1"/>
            </p:cNvSpPr>
            <p:nvPr/>
          </p:nvSpPr>
          <p:spPr bwMode="auto">
            <a:xfrm>
              <a:off x="3863294" y="2050549"/>
              <a:ext cx="309562" cy="274434"/>
            </a:xfrm>
            <a:custGeom>
              <a:avLst/>
              <a:gdLst/>
              <a:ahLst/>
              <a:cxnLst>
                <a:cxn ang="0">
                  <a:pos x="7" y="9"/>
                </a:cxn>
                <a:cxn ang="0">
                  <a:pos x="7" y="57"/>
                </a:cxn>
                <a:cxn ang="0">
                  <a:pos x="6" y="58"/>
                </a:cxn>
                <a:cxn ang="0">
                  <a:pos x="4" y="58"/>
                </a:cxn>
                <a:cxn ang="0">
                  <a:pos x="2" y="57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0" y="4"/>
                </a:cxn>
                <a:cxn ang="0">
                  <a:pos x="7" y="9"/>
                </a:cxn>
                <a:cxn ang="0">
                  <a:pos x="65" y="36"/>
                </a:cxn>
                <a:cxn ang="0">
                  <a:pos x="63" y="38"/>
                </a:cxn>
                <a:cxn ang="0">
                  <a:pos x="49" y="43"/>
                </a:cxn>
                <a:cxn ang="0">
                  <a:pos x="31" y="37"/>
                </a:cxn>
                <a:cxn ang="0">
                  <a:pos x="13" y="43"/>
                </a:cxn>
                <a:cxn ang="0">
                  <a:pos x="12" y="43"/>
                </a:cxn>
                <a:cxn ang="0">
                  <a:pos x="10" y="41"/>
                </a:cxn>
                <a:cxn ang="0">
                  <a:pos x="10" y="13"/>
                </a:cxn>
                <a:cxn ang="0">
                  <a:pos x="11" y="11"/>
                </a:cxn>
                <a:cxn ang="0">
                  <a:pos x="14" y="9"/>
                </a:cxn>
                <a:cxn ang="0">
                  <a:pos x="30" y="4"/>
                </a:cxn>
                <a:cxn ang="0">
                  <a:pos x="46" y="9"/>
                </a:cxn>
                <a:cxn ang="0">
                  <a:pos x="49" y="10"/>
                </a:cxn>
                <a:cxn ang="0">
                  <a:pos x="63" y="4"/>
                </a:cxn>
                <a:cxn ang="0">
                  <a:pos x="65" y="7"/>
                </a:cxn>
                <a:cxn ang="0">
                  <a:pos x="65" y="36"/>
                </a:cxn>
              </a:cxnLst>
              <a:rect l="0" t="0" r="r" b="b"/>
              <a:pathLst>
                <a:path w="65" h="58">
                  <a:moveTo>
                    <a:pt x="7" y="9"/>
                  </a:moveTo>
                  <a:cubicBezTo>
                    <a:pt x="7" y="57"/>
                    <a:pt x="7" y="57"/>
                    <a:pt x="7" y="57"/>
                  </a:cubicBezTo>
                  <a:cubicBezTo>
                    <a:pt x="7" y="57"/>
                    <a:pt x="7" y="58"/>
                    <a:pt x="6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3" y="58"/>
                    <a:pt x="2" y="57"/>
                    <a:pt x="2" y="57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4"/>
                  </a:cubicBezTo>
                  <a:cubicBezTo>
                    <a:pt x="10" y="6"/>
                    <a:pt x="9" y="8"/>
                    <a:pt x="7" y="9"/>
                  </a:cubicBezTo>
                  <a:close/>
                  <a:moveTo>
                    <a:pt x="65" y="36"/>
                  </a:moveTo>
                  <a:cubicBezTo>
                    <a:pt x="65" y="37"/>
                    <a:pt x="65" y="38"/>
                    <a:pt x="63" y="38"/>
                  </a:cubicBezTo>
                  <a:cubicBezTo>
                    <a:pt x="59" y="41"/>
                    <a:pt x="54" y="43"/>
                    <a:pt x="49" y="43"/>
                  </a:cubicBezTo>
                  <a:cubicBezTo>
                    <a:pt x="43" y="43"/>
                    <a:pt x="39" y="37"/>
                    <a:pt x="31" y="37"/>
                  </a:cubicBezTo>
                  <a:cubicBezTo>
                    <a:pt x="25" y="37"/>
                    <a:pt x="19" y="40"/>
                    <a:pt x="13" y="43"/>
                  </a:cubicBezTo>
                  <a:cubicBezTo>
                    <a:pt x="13" y="43"/>
                    <a:pt x="12" y="43"/>
                    <a:pt x="12" y="43"/>
                  </a:cubicBezTo>
                  <a:cubicBezTo>
                    <a:pt x="11" y="43"/>
                    <a:pt x="10" y="42"/>
                    <a:pt x="10" y="41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1"/>
                  </a:cubicBezTo>
                  <a:cubicBezTo>
                    <a:pt x="12" y="10"/>
                    <a:pt x="13" y="9"/>
                    <a:pt x="14" y="9"/>
                  </a:cubicBezTo>
                  <a:cubicBezTo>
                    <a:pt x="19" y="7"/>
                    <a:pt x="24" y="4"/>
                    <a:pt x="30" y="4"/>
                  </a:cubicBezTo>
                  <a:cubicBezTo>
                    <a:pt x="36" y="4"/>
                    <a:pt x="40" y="6"/>
                    <a:pt x="46" y="9"/>
                  </a:cubicBezTo>
                  <a:cubicBezTo>
                    <a:pt x="47" y="9"/>
                    <a:pt x="48" y="10"/>
                    <a:pt x="49" y="10"/>
                  </a:cubicBezTo>
                  <a:cubicBezTo>
                    <a:pt x="55" y="10"/>
                    <a:pt x="61" y="4"/>
                    <a:pt x="63" y="4"/>
                  </a:cubicBezTo>
                  <a:cubicBezTo>
                    <a:pt x="64" y="4"/>
                    <a:pt x="65" y="6"/>
                    <a:pt x="65" y="7"/>
                  </a:cubicBezTo>
                  <a:lnTo>
                    <a:pt x="65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10" name="Group 44"/>
          <p:cNvGrpSpPr/>
          <p:nvPr/>
        </p:nvGrpSpPr>
        <p:grpSpPr>
          <a:xfrm>
            <a:off x="4615508" y="3574468"/>
            <a:ext cx="1484645" cy="1778583"/>
            <a:chOff x="3204066" y="2598991"/>
            <a:chExt cx="1371770" cy="1643362"/>
          </a:xfrm>
        </p:grpSpPr>
        <p:sp>
          <p:nvSpPr>
            <p:cNvPr id="11" name="Freeform 22"/>
            <p:cNvSpPr>
              <a:spLocks/>
            </p:cNvSpPr>
            <p:nvPr/>
          </p:nvSpPr>
          <p:spPr bwMode="auto">
            <a:xfrm>
              <a:off x="3204066" y="2598991"/>
              <a:ext cx="1371770" cy="1643362"/>
            </a:xfrm>
            <a:custGeom>
              <a:avLst/>
              <a:gdLst/>
              <a:ahLst/>
              <a:cxnLst>
                <a:cxn ang="0">
                  <a:pos x="390" y="260"/>
                </a:cxn>
                <a:cxn ang="0">
                  <a:pos x="390" y="467"/>
                </a:cxn>
                <a:cxn ang="0">
                  <a:pos x="389" y="467"/>
                </a:cxn>
                <a:cxn ang="0">
                  <a:pos x="113" y="353"/>
                </a:cxn>
                <a:cxn ang="0">
                  <a:pos x="0" y="78"/>
                </a:cxn>
                <a:cxn ang="0">
                  <a:pos x="0" y="77"/>
                </a:cxn>
                <a:cxn ang="0">
                  <a:pos x="204" y="77"/>
                </a:cxn>
                <a:cxn ang="0">
                  <a:pos x="208" y="77"/>
                </a:cxn>
                <a:cxn ang="0">
                  <a:pos x="204" y="73"/>
                </a:cxn>
                <a:cxn ang="0">
                  <a:pos x="191" y="43"/>
                </a:cxn>
                <a:cxn ang="0">
                  <a:pos x="204" y="13"/>
                </a:cxn>
                <a:cxn ang="0">
                  <a:pos x="234" y="0"/>
                </a:cxn>
                <a:cxn ang="0">
                  <a:pos x="265" y="13"/>
                </a:cxn>
                <a:cxn ang="0">
                  <a:pos x="277" y="43"/>
                </a:cxn>
                <a:cxn ang="0">
                  <a:pos x="265" y="73"/>
                </a:cxn>
                <a:cxn ang="0">
                  <a:pos x="261" y="77"/>
                </a:cxn>
                <a:cxn ang="0">
                  <a:pos x="390" y="77"/>
                </a:cxn>
                <a:cxn ang="0">
                  <a:pos x="390" y="200"/>
                </a:cxn>
                <a:cxn ang="0">
                  <a:pos x="389" y="199"/>
                </a:cxn>
                <a:cxn ang="0">
                  <a:pos x="359" y="186"/>
                </a:cxn>
                <a:cxn ang="0">
                  <a:pos x="328" y="199"/>
                </a:cxn>
                <a:cxn ang="0">
                  <a:pos x="316" y="229"/>
                </a:cxn>
                <a:cxn ang="0">
                  <a:pos x="328" y="260"/>
                </a:cxn>
                <a:cxn ang="0">
                  <a:pos x="359" y="272"/>
                </a:cxn>
                <a:cxn ang="0">
                  <a:pos x="389" y="260"/>
                </a:cxn>
                <a:cxn ang="0">
                  <a:pos x="390" y="260"/>
                </a:cxn>
              </a:cxnLst>
              <a:rect l="0" t="0" r="r" b="b"/>
              <a:pathLst>
                <a:path w="390" h="467">
                  <a:moveTo>
                    <a:pt x="390" y="260"/>
                  </a:moveTo>
                  <a:cubicBezTo>
                    <a:pt x="390" y="467"/>
                    <a:pt x="390" y="467"/>
                    <a:pt x="390" y="467"/>
                  </a:cubicBezTo>
                  <a:cubicBezTo>
                    <a:pt x="390" y="467"/>
                    <a:pt x="389" y="467"/>
                    <a:pt x="389" y="467"/>
                  </a:cubicBezTo>
                  <a:cubicBezTo>
                    <a:pt x="281" y="467"/>
                    <a:pt x="190" y="429"/>
                    <a:pt x="113" y="353"/>
                  </a:cubicBezTo>
                  <a:cubicBezTo>
                    <a:pt x="38" y="277"/>
                    <a:pt x="0" y="186"/>
                    <a:pt x="0" y="78"/>
                  </a:cubicBezTo>
                  <a:cubicBezTo>
                    <a:pt x="0" y="78"/>
                    <a:pt x="0" y="77"/>
                    <a:pt x="0" y="77"/>
                  </a:cubicBezTo>
                  <a:cubicBezTo>
                    <a:pt x="204" y="77"/>
                    <a:pt x="204" y="77"/>
                    <a:pt x="204" y="77"/>
                  </a:cubicBezTo>
                  <a:cubicBezTo>
                    <a:pt x="208" y="77"/>
                    <a:pt x="208" y="77"/>
                    <a:pt x="208" y="77"/>
                  </a:cubicBezTo>
                  <a:cubicBezTo>
                    <a:pt x="207" y="76"/>
                    <a:pt x="205" y="75"/>
                    <a:pt x="204" y="73"/>
                  </a:cubicBezTo>
                  <a:cubicBezTo>
                    <a:pt x="196" y="65"/>
                    <a:pt x="191" y="55"/>
                    <a:pt x="191" y="43"/>
                  </a:cubicBezTo>
                  <a:cubicBezTo>
                    <a:pt x="191" y="31"/>
                    <a:pt x="196" y="21"/>
                    <a:pt x="204" y="13"/>
                  </a:cubicBezTo>
                  <a:cubicBezTo>
                    <a:pt x="212" y="4"/>
                    <a:pt x="223" y="0"/>
                    <a:pt x="234" y="0"/>
                  </a:cubicBezTo>
                  <a:cubicBezTo>
                    <a:pt x="246" y="0"/>
                    <a:pt x="256" y="4"/>
                    <a:pt x="265" y="13"/>
                  </a:cubicBezTo>
                  <a:cubicBezTo>
                    <a:pt x="273" y="21"/>
                    <a:pt x="277" y="31"/>
                    <a:pt x="277" y="43"/>
                  </a:cubicBezTo>
                  <a:cubicBezTo>
                    <a:pt x="277" y="55"/>
                    <a:pt x="273" y="65"/>
                    <a:pt x="265" y="73"/>
                  </a:cubicBezTo>
                  <a:cubicBezTo>
                    <a:pt x="263" y="75"/>
                    <a:pt x="262" y="76"/>
                    <a:pt x="261" y="77"/>
                  </a:cubicBezTo>
                  <a:cubicBezTo>
                    <a:pt x="390" y="77"/>
                    <a:pt x="390" y="77"/>
                    <a:pt x="390" y="77"/>
                  </a:cubicBezTo>
                  <a:cubicBezTo>
                    <a:pt x="390" y="200"/>
                    <a:pt x="390" y="200"/>
                    <a:pt x="390" y="200"/>
                  </a:cubicBezTo>
                  <a:cubicBezTo>
                    <a:pt x="390" y="200"/>
                    <a:pt x="389" y="199"/>
                    <a:pt x="389" y="199"/>
                  </a:cubicBezTo>
                  <a:cubicBezTo>
                    <a:pt x="381" y="191"/>
                    <a:pt x="370" y="186"/>
                    <a:pt x="359" y="186"/>
                  </a:cubicBezTo>
                  <a:cubicBezTo>
                    <a:pt x="347" y="186"/>
                    <a:pt x="337" y="191"/>
                    <a:pt x="328" y="199"/>
                  </a:cubicBezTo>
                  <a:cubicBezTo>
                    <a:pt x="320" y="207"/>
                    <a:pt x="316" y="218"/>
                    <a:pt x="316" y="229"/>
                  </a:cubicBezTo>
                  <a:cubicBezTo>
                    <a:pt x="316" y="241"/>
                    <a:pt x="320" y="251"/>
                    <a:pt x="328" y="260"/>
                  </a:cubicBezTo>
                  <a:cubicBezTo>
                    <a:pt x="337" y="268"/>
                    <a:pt x="347" y="272"/>
                    <a:pt x="359" y="272"/>
                  </a:cubicBezTo>
                  <a:cubicBezTo>
                    <a:pt x="370" y="272"/>
                    <a:pt x="381" y="268"/>
                    <a:pt x="389" y="260"/>
                  </a:cubicBezTo>
                  <a:lnTo>
                    <a:pt x="390" y="26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2" name="Freeform 137"/>
            <p:cNvSpPr>
              <a:spLocks noEditPoints="1"/>
            </p:cNvSpPr>
            <p:nvPr/>
          </p:nvSpPr>
          <p:spPr bwMode="auto">
            <a:xfrm>
              <a:off x="3725291" y="3270282"/>
              <a:ext cx="329321" cy="300781"/>
            </a:xfrm>
            <a:custGeom>
              <a:avLst/>
              <a:gdLst/>
              <a:ahLst/>
              <a:cxnLst>
                <a:cxn ang="0">
                  <a:pos x="68" y="56"/>
                </a:cxn>
                <a:cxn ang="0">
                  <a:pos x="68" y="60"/>
                </a:cxn>
                <a:cxn ang="0">
                  <a:pos x="64" y="63"/>
                </a:cxn>
                <a:cxn ang="0">
                  <a:pos x="5" y="63"/>
                </a:cxn>
                <a:cxn ang="0">
                  <a:pos x="1" y="60"/>
                </a:cxn>
                <a:cxn ang="0">
                  <a:pos x="1" y="56"/>
                </a:cxn>
                <a:cxn ang="0">
                  <a:pos x="30" y="2"/>
                </a:cxn>
                <a:cxn ang="0">
                  <a:pos x="34" y="0"/>
                </a:cxn>
                <a:cxn ang="0">
                  <a:pos x="39" y="2"/>
                </a:cxn>
                <a:cxn ang="0">
                  <a:pos x="68" y="56"/>
                </a:cxn>
                <a:cxn ang="0">
                  <a:pos x="40" y="20"/>
                </a:cxn>
                <a:cxn ang="0">
                  <a:pos x="40" y="20"/>
                </a:cxn>
                <a:cxn ang="0">
                  <a:pos x="39" y="19"/>
                </a:cxn>
                <a:cxn ang="0">
                  <a:pos x="30" y="19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30" y="38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39" y="38"/>
                </a:cxn>
                <a:cxn ang="0">
                  <a:pos x="40" y="20"/>
                </a:cxn>
                <a:cxn ang="0">
                  <a:pos x="39" y="45"/>
                </a:cxn>
                <a:cxn ang="0">
                  <a:pos x="38" y="43"/>
                </a:cxn>
                <a:cxn ang="0">
                  <a:pos x="31" y="43"/>
                </a:cxn>
                <a:cxn ang="0">
                  <a:pos x="30" y="45"/>
                </a:cxn>
                <a:cxn ang="0">
                  <a:pos x="30" y="52"/>
                </a:cxn>
                <a:cxn ang="0">
                  <a:pos x="31" y="53"/>
                </a:cxn>
                <a:cxn ang="0">
                  <a:pos x="38" y="53"/>
                </a:cxn>
                <a:cxn ang="0">
                  <a:pos x="39" y="52"/>
                </a:cxn>
                <a:cxn ang="0">
                  <a:pos x="39" y="45"/>
                </a:cxn>
              </a:cxnLst>
              <a:rect l="0" t="0" r="r" b="b"/>
              <a:pathLst>
                <a:path w="69" h="63">
                  <a:moveTo>
                    <a:pt x="68" y="56"/>
                  </a:moveTo>
                  <a:cubicBezTo>
                    <a:pt x="69" y="57"/>
                    <a:pt x="69" y="59"/>
                    <a:pt x="68" y="60"/>
                  </a:cubicBezTo>
                  <a:cubicBezTo>
                    <a:pt x="67" y="62"/>
                    <a:pt x="65" y="63"/>
                    <a:pt x="64" y="63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4" y="63"/>
                    <a:pt x="2" y="62"/>
                    <a:pt x="1" y="60"/>
                  </a:cubicBezTo>
                  <a:cubicBezTo>
                    <a:pt x="0" y="59"/>
                    <a:pt x="0" y="57"/>
                    <a:pt x="1" y="56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1" y="1"/>
                    <a:pt x="33" y="0"/>
                    <a:pt x="34" y="0"/>
                  </a:cubicBezTo>
                  <a:cubicBezTo>
                    <a:pt x="36" y="0"/>
                    <a:pt x="38" y="1"/>
                    <a:pt x="39" y="2"/>
                  </a:cubicBezTo>
                  <a:lnTo>
                    <a:pt x="68" y="56"/>
                  </a:lnTo>
                  <a:close/>
                  <a:moveTo>
                    <a:pt x="40" y="20"/>
                  </a:moveTo>
                  <a:cubicBezTo>
                    <a:pt x="40" y="20"/>
                    <a:pt x="40" y="20"/>
                    <a:pt x="40" y="20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0" y="19"/>
                    <a:pt x="30" y="19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30" y="38"/>
                    <a:pt x="30" y="39"/>
                    <a:pt x="31" y="39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9" y="39"/>
                    <a:pt x="39" y="38"/>
                    <a:pt x="39" y="38"/>
                  </a:cubicBezTo>
                  <a:lnTo>
                    <a:pt x="40" y="20"/>
                  </a:lnTo>
                  <a:close/>
                  <a:moveTo>
                    <a:pt x="39" y="45"/>
                  </a:moveTo>
                  <a:cubicBezTo>
                    <a:pt x="39" y="44"/>
                    <a:pt x="39" y="43"/>
                    <a:pt x="38" y="43"/>
                  </a:cubicBezTo>
                  <a:cubicBezTo>
                    <a:pt x="31" y="43"/>
                    <a:pt x="31" y="43"/>
                    <a:pt x="31" y="43"/>
                  </a:cubicBezTo>
                  <a:cubicBezTo>
                    <a:pt x="30" y="43"/>
                    <a:pt x="30" y="44"/>
                    <a:pt x="30" y="45"/>
                  </a:cubicBezTo>
                  <a:cubicBezTo>
                    <a:pt x="30" y="52"/>
                    <a:pt x="30" y="52"/>
                    <a:pt x="30" y="52"/>
                  </a:cubicBezTo>
                  <a:cubicBezTo>
                    <a:pt x="30" y="53"/>
                    <a:pt x="30" y="53"/>
                    <a:pt x="31" y="53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9" y="53"/>
                    <a:pt x="39" y="53"/>
                    <a:pt x="39" y="52"/>
                  </a:cubicBezTo>
                  <a:lnTo>
                    <a:pt x="39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13" name="Group 42"/>
          <p:cNvGrpSpPr/>
          <p:nvPr/>
        </p:nvGrpSpPr>
        <p:grpSpPr>
          <a:xfrm>
            <a:off x="6100153" y="2390406"/>
            <a:ext cx="1476341" cy="1766959"/>
            <a:chOff x="4575836" y="1504950"/>
            <a:chExt cx="1364098" cy="1632621"/>
          </a:xfrm>
        </p:grpSpPr>
        <p:sp>
          <p:nvSpPr>
            <p:cNvPr id="14" name="Freeform 25"/>
            <p:cNvSpPr>
              <a:spLocks/>
            </p:cNvSpPr>
            <p:nvPr/>
          </p:nvSpPr>
          <p:spPr bwMode="auto">
            <a:xfrm>
              <a:off x="4575836" y="1504950"/>
              <a:ext cx="1364098" cy="1632621"/>
            </a:xfrm>
            <a:custGeom>
              <a:avLst/>
              <a:gdLst/>
              <a:ahLst/>
              <a:cxnLst>
                <a:cxn ang="0">
                  <a:pos x="388" y="388"/>
                </a:cxn>
                <a:cxn ang="0">
                  <a:pos x="182" y="388"/>
                </a:cxn>
                <a:cxn ang="0">
                  <a:pos x="179" y="388"/>
                </a:cxn>
                <a:cxn ang="0">
                  <a:pos x="182" y="391"/>
                </a:cxn>
                <a:cxn ang="0">
                  <a:pos x="195" y="421"/>
                </a:cxn>
                <a:cxn ang="0">
                  <a:pos x="182" y="452"/>
                </a:cxn>
                <a:cxn ang="0">
                  <a:pos x="152" y="464"/>
                </a:cxn>
                <a:cxn ang="0">
                  <a:pos x="122" y="452"/>
                </a:cxn>
                <a:cxn ang="0">
                  <a:pos x="109" y="421"/>
                </a:cxn>
                <a:cxn ang="0">
                  <a:pos x="122" y="391"/>
                </a:cxn>
                <a:cxn ang="0">
                  <a:pos x="125" y="388"/>
                </a:cxn>
                <a:cxn ang="0">
                  <a:pos x="0" y="388"/>
                </a:cxn>
                <a:cxn ang="0">
                  <a:pos x="0" y="265"/>
                </a:cxn>
                <a:cxn ang="0">
                  <a:pos x="30" y="277"/>
                </a:cxn>
                <a:cxn ang="0">
                  <a:pos x="60" y="264"/>
                </a:cxn>
                <a:cxn ang="0">
                  <a:pos x="73" y="234"/>
                </a:cxn>
                <a:cxn ang="0">
                  <a:pos x="60" y="203"/>
                </a:cxn>
                <a:cxn ang="0">
                  <a:pos x="30" y="191"/>
                </a:cxn>
                <a:cxn ang="0">
                  <a:pos x="0" y="203"/>
                </a:cxn>
                <a:cxn ang="0">
                  <a:pos x="0" y="0"/>
                </a:cxn>
                <a:cxn ang="0">
                  <a:pos x="274" y="114"/>
                </a:cxn>
                <a:cxn ang="0">
                  <a:pos x="388" y="388"/>
                </a:cxn>
              </a:cxnLst>
              <a:rect l="0" t="0" r="r" b="b"/>
              <a:pathLst>
                <a:path w="388" h="464">
                  <a:moveTo>
                    <a:pt x="388" y="388"/>
                  </a:moveTo>
                  <a:cubicBezTo>
                    <a:pt x="182" y="388"/>
                    <a:pt x="182" y="388"/>
                    <a:pt x="182" y="388"/>
                  </a:cubicBezTo>
                  <a:cubicBezTo>
                    <a:pt x="179" y="388"/>
                    <a:pt x="179" y="388"/>
                    <a:pt x="179" y="388"/>
                  </a:cubicBezTo>
                  <a:cubicBezTo>
                    <a:pt x="180" y="389"/>
                    <a:pt x="181" y="390"/>
                    <a:pt x="182" y="391"/>
                  </a:cubicBezTo>
                  <a:cubicBezTo>
                    <a:pt x="191" y="399"/>
                    <a:pt x="195" y="409"/>
                    <a:pt x="195" y="421"/>
                  </a:cubicBezTo>
                  <a:cubicBezTo>
                    <a:pt x="195" y="433"/>
                    <a:pt x="191" y="443"/>
                    <a:pt x="182" y="452"/>
                  </a:cubicBezTo>
                  <a:cubicBezTo>
                    <a:pt x="174" y="460"/>
                    <a:pt x="164" y="464"/>
                    <a:pt x="152" y="464"/>
                  </a:cubicBezTo>
                  <a:cubicBezTo>
                    <a:pt x="140" y="464"/>
                    <a:pt x="130" y="460"/>
                    <a:pt x="122" y="452"/>
                  </a:cubicBezTo>
                  <a:cubicBezTo>
                    <a:pt x="113" y="443"/>
                    <a:pt x="109" y="433"/>
                    <a:pt x="109" y="421"/>
                  </a:cubicBezTo>
                  <a:cubicBezTo>
                    <a:pt x="109" y="409"/>
                    <a:pt x="113" y="399"/>
                    <a:pt x="122" y="391"/>
                  </a:cubicBezTo>
                  <a:cubicBezTo>
                    <a:pt x="123" y="390"/>
                    <a:pt x="124" y="389"/>
                    <a:pt x="125" y="388"/>
                  </a:cubicBezTo>
                  <a:cubicBezTo>
                    <a:pt x="0" y="388"/>
                    <a:pt x="0" y="388"/>
                    <a:pt x="0" y="388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8" y="273"/>
                    <a:pt x="18" y="277"/>
                    <a:pt x="30" y="277"/>
                  </a:cubicBezTo>
                  <a:cubicBezTo>
                    <a:pt x="41" y="277"/>
                    <a:pt x="52" y="273"/>
                    <a:pt x="60" y="264"/>
                  </a:cubicBezTo>
                  <a:cubicBezTo>
                    <a:pt x="68" y="256"/>
                    <a:pt x="73" y="246"/>
                    <a:pt x="73" y="234"/>
                  </a:cubicBezTo>
                  <a:cubicBezTo>
                    <a:pt x="73" y="222"/>
                    <a:pt x="68" y="212"/>
                    <a:pt x="60" y="203"/>
                  </a:cubicBezTo>
                  <a:cubicBezTo>
                    <a:pt x="52" y="195"/>
                    <a:pt x="41" y="191"/>
                    <a:pt x="30" y="191"/>
                  </a:cubicBezTo>
                  <a:cubicBezTo>
                    <a:pt x="18" y="191"/>
                    <a:pt x="8" y="195"/>
                    <a:pt x="0" y="20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7" y="0"/>
                    <a:pt x="198" y="38"/>
                    <a:pt x="274" y="114"/>
                  </a:cubicBezTo>
                  <a:cubicBezTo>
                    <a:pt x="350" y="189"/>
                    <a:pt x="388" y="281"/>
                    <a:pt x="388" y="3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5" name="Freeform 207"/>
            <p:cNvSpPr>
              <a:spLocks noEditPoints="1"/>
            </p:cNvSpPr>
            <p:nvPr/>
          </p:nvSpPr>
          <p:spPr bwMode="auto">
            <a:xfrm>
              <a:off x="5118473" y="2203802"/>
              <a:ext cx="278825" cy="234916"/>
            </a:xfrm>
            <a:custGeom>
              <a:avLst/>
              <a:gdLst/>
              <a:ahLst/>
              <a:cxnLst>
                <a:cxn ang="0">
                  <a:pos x="59" y="43"/>
                </a:cxn>
                <a:cxn ang="0">
                  <a:pos x="53" y="49"/>
                </a:cxn>
                <a:cxn ang="0">
                  <a:pos x="7" y="49"/>
                </a:cxn>
                <a:cxn ang="0">
                  <a:pos x="0" y="43"/>
                </a:cxn>
                <a:cxn ang="0">
                  <a:pos x="0" y="31"/>
                </a:cxn>
                <a:cxn ang="0">
                  <a:pos x="1" y="28"/>
                </a:cxn>
                <a:cxn ang="0">
                  <a:pos x="9" y="5"/>
                </a:cxn>
                <a:cxn ang="0">
                  <a:pos x="15" y="0"/>
                </a:cxn>
                <a:cxn ang="0">
                  <a:pos x="44" y="0"/>
                </a:cxn>
                <a:cxn ang="0">
                  <a:pos x="51" y="5"/>
                </a:cxn>
                <a:cxn ang="0">
                  <a:pos x="58" y="28"/>
                </a:cxn>
                <a:cxn ang="0">
                  <a:pos x="59" y="31"/>
                </a:cxn>
                <a:cxn ang="0">
                  <a:pos x="59" y="43"/>
                </a:cxn>
                <a:cxn ang="0">
                  <a:pos x="54" y="31"/>
                </a:cxn>
                <a:cxn ang="0">
                  <a:pos x="53" y="30"/>
                </a:cxn>
                <a:cxn ang="0">
                  <a:pos x="7" y="30"/>
                </a:cxn>
                <a:cxn ang="0">
                  <a:pos x="5" y="31"/>
                </a:cxn>
                <a:cxn ang="0">
                  <a:pos x="5" y="43"/>
                </a:cxn>
                <a:cxn ang="0">
                  <a:pos x="7" y="44"/>
                </a:cxn>
                <a:cxn ang="0">
                  <a:pos x="53" y="44"/>
                </a:cxn>
                <a:cxn ang="0">
                  <a:pos x="54" y="43"/>
                </a:cxn>
                <a:cxn ang="0">
                  <a:pos x="54" y="31"/>
                </a:cxn>
                <a:cxn ang="0">
                  <a:pos x="52" y="25"/>
                </a:cxn>
                <a:cxn ang="0">
                  <a:pos x="46" y="6"/>
                </a:cxn>
                <a:cxn ang="0">
                  <a:pos x="44" y="5"/>
                </a:cxn>
                <a:cxn ang="0">
                  <a:pos x="15" y="5"/>
                </a:cxn>
                <a:cxn ang="0">
                  <a:pos x="13" y="6"/>
                </a:cxn>
                <a:cxn ang="0">
                  <a:pos x="7" y="25"/>
                </a:cxn>
                <a:cxn ang="0">
                  <a:pos x="52" y="25"/>
                </a:cxn>
                <a:cxn ang="0">
                  <a:pos x="37" y="40"/>
                </a:cxn>
                <a:cxn ang="0">
                  <a:pos x="34" y="37"/>
                </a:cxn>
                <a:cxn ang="0">
                  <a:pos x="37" y="34"/>
                </a:cxn>
                <a:cxn ang="0">
                  <a:pos x="40" y="37"/>
                </a:cxn>
                <a:cxn ang="0">
                  <a:pos x="37" y="40"/>
                </a:cxn>
                <a:cxn ang="0">
                  <a:pos x="47" y="40"/>
                </a:cxn>
                <a:cxn ang="0">
                  <a:pos x="44" y="37"/>
                </a:cxn>
                <a:cxn ang="0">
                  <a:pos x="47" y="34"/>
                </a:cxn>
                <a:cxn ang="0">
                  <a:pos x="50" y="37"/>
                </a:cxn>
                <a:cxn ang="0">
                  <a:pos x="47" y="40"/>
                </a:cxn>
              </a:cxnLst>
              <a:rect l="0" t="0" r="r" b="b"/>
              <a:pathLst>
                <a:path w="59" h="49">
                  <a:moveTo>
                    <a:pt x="59" y="43"/>
                  </a:moveTo>
                  <a:cubicBezTo>
                    <a:pt x="59" y="46"/>
                    <a:pt x="56" y="49"/>
                    <a:pt x="53" y="49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3" y="49"/>
                    <a:pt x="0" y="46"/>
                    <a:pt x="0" y="43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0"/>
                    <a:pt x="1" y="29"/>
                    <a:pt x="1" y="28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12" y="0"/>
                    <a:pt x="15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7" y="0"/>
                    <a:pt x="50" y="2"/>
                    <a:pt x="51" y="5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9"/>
                    <a:pt x="59" y="30"/>
                    <a:pt x="59" y="31"/>
                  </a:cubicBezTo>
                  <a:lnTo>
                    <a:pt x="59" y="43"/>
                  </a:lnTo>
                  <a:close/>
                  <a:moveTo>
                    <a:pt x="54" y="31"/>
                  </a:moveTo>
                  <a:cubicBezTo>
                    <a:pt x="54" y="30"/>
                    <a:pt x="53" y="30"/>
                    <a:pt x="53" y="30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6" y="30"/>
                    <a:pt x="5" y="30"/>
                    <a:pt x="5" y="31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4"/>
                    <a:pt x="6" y="44"/>
                    <a:pt x="7" y="44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53" y="44"/>
                    <a:pt x="54" y="44"/>
                    <a:pt x="54" y="43"/>
                  </a:cubicBezTo>
                  <a:lnTo>
                    <a:pt x="54" y="31"/>
                  </a:lnTo>
                  <a:close/>
                  <a:moveTo>
                    <a:pt x="52" y="25"/>
                  </a:moveTo>
                  <a:cubicBezTo>
                    <a:pt x="46" y="6"/>
                    <a:pt x="46" y="6"/>
                    <a:pt x="46" y="6"/>
                  </a:cubicBezTo>
                  <a:cubicBezTo>
                    <a:pt x="46" y="6"/>
                    <a:pt x="45" y="5"/>
                    <a:pt x="44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4" y="5"/>
                    <a:pt x="13" y="6"/>
                    <a:pt x="13" y="6"/>
                  </a:cubicBezTo>
                  <a:cubicBezTo>
                    <a:pt x="7" y="25"/>
                    <a:pt x="7" y="25"/>
                    <a:pt x="7" y="25"/>
                  </a:cubicBezTo>
                  <a:lnTo>
                    <a:pt x="52" y="25"/>
                  </a:lnTo>
                  <a:close/>
                  <a:moveTo>
                    <a:pt x="37" y="40"/>
                  </a:moveTo>
                  <a:cubicBezTo>
                    <a:pt x="35" y="40"/>
                    <a:pt x="34" y="39"/>
                    <a:pt x="34" y="37"/>
                  </a:cubicBezTo>
                  <a:cubicBezTo>
                    <a:pt x="34" y="35"/>
                    <a:pt x="35" y="34"/>
                    <a:pt x="37" y="34"/>
                  </a:cubicBezTo>
                  <a:cubicBezTo>
                    <a:pt x="39" y="34"/>
                    <a:pt x="40" y="35"/>
                    <a:pt x="40" y="37"/>
                  </a:cubicBezTo>
                  <a:cubicBezTo>
                    <a:pt x="40" y="39"/>
                    <a:pt x="39" y="40"/>
                    <a:pt x="37" y="40"/>
                  </a:cubicBezTo>
                  <a:close/>
                  <a:moveTo>
                    <a:pt x="47" y="40"/>
                  </a:moveTo>
                  <a:cubicBezTo>
                    <a:pt x="45" y="40"/>
                    <a:pt x="44" y="39"/>
                    <a:pt x="44" y="37"/>
                  </a:cubicBezTo>
                  <a:cubicBezTo>
                    <a:pt x="44" y="35"/>
                    <a:pt x="45" y="34"/>
                    <a:pt x="47" y="34"/>
                  </a:cubicBezTo>
                  <a:cubicBezTo>
                    <a:pt x="48" y="34"/>
                    <a:pt x="50" y="35"/>
                    <a:pt x="50" y="37"/>
                  </a:cubicBezTo>
                  <a:cubicBezTo>
                    <a:pt x="50" y="39"/>
                    <a:pt x="48" y="40"/>
                    <a:pt x="47" y="4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grpSp>
        <p:nvGrpSpPr>
          <p:cNvPr id="16" name="Group 43"/>
          <p:cNvGrpSpPr/>
          <p:nvPr/>
        </p:nvGrpSpPr>
        <p:grpSpPr>
          <a:xfrm>
            <a:off x="5817838" y="3868406"/>
            <a:ext cx="1758656" cy="1484644"/>
            <a:chOff x="4314985" y="2870582"/>
            <a:chExt cx="1624949" cy="1371770"/>
          </a:xfrm>
        </p:grpSpPr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4314985" y="2870582"/>
              <a:ext cx="1624949" cy="1371770"/>
            </a:xfrm>
            <a:custGeom>
              <a:avLst/>
              <a:gdLst/>
              <a:ahLst/>
              <a:cxnLst>
                <a:cxn ang="0">
                  <a:pos x="256" y="3"/>
                </a:cxn>
                <a:cxn ang="0">
                  <a:pos x="256" y="0"/>
                </a:cxn>
                <a:cxn ang="0">
                  <a:pos x="462" y="0"/>
                </a:cxn>
                <a:cxn ang="0">
                  <a:pos x="462" y="1"/>
                </a:cxn>
                <a:cxn ang="0">
                  <a:pos x="348" y="276"/>
                </a:cxn>
                <a:cxn ang="0">
                  <a:pos x="74" y="390"/>
                </a:cxn>
                <a:cxn ang="0">
                  <a:pos x="74" y="183"/>
                </a:cxn>
                <a:cxn ang="0">
                  <a:pos x="74" y="182"/>
                </a:cxn>
                <a:cxn ang="0">
                  <a:pos x="73" y="183"/>
                </a:cxn>
                <a:cxn ang="0">
                  <a:pos x="43" y="195"/>
                </a:cxn>
                <a:cxn ang="0">
                  <a:pos x="12" y="183"/>
                </a:cxn>
                <a:cxn ang="0">
                  <a:pos x="0" y="152"/>
                </a:cxn>
                <a:cxn ang="0">
                  <a:pos x="12" y="122"/>
                </a:cxn>
                <a:cxn ang="0">
                  <a:pos x="43" y="109"/>
                </a:cxn>
                <a:cxn ang="0">
                  <a:pos x="73" y="122"/>
                </a:cxn>
                <a:cxn ang="0">
                  <a:pos x="74" y="123"/>
                </a:cxn>
                <a:cxn ang="0">
                  <a:pos x="74" y="0"/>
                </a:cxn>
                <a:cxn ang="0">
                  <a:pos x="199" y="0"/>
                </a:cxn>
                <a:cxn ang="0">
                  <a:pos x="196" y="3"/>
                </a:cxn>
                <a:cxn ang="0">
                  <a:pos x="183" y="33"/>
                </a:cxn>
                <a:cxn ang="0">
                  <a:pos x="196" y="64"/>
                </a:cxn>
                <a:cxn ang="0">
                  <a:pos x="226" y="76"/>
                </a:cxn>
                <a:cxn ang="0">
                  <a:pos x="256" y="64"/>
                </a:cxn>
                <a:cxn ang="0">
                  <a:pos x="269" y="33"/>
                </a:cxn>
                <a:cxn ang="0">
                  <a:pos x="256" y="3"/>
                </a:cxn>
              </a:cxnLst>
              <a:rect l="0" t="0" r="r" b="b"/>
              <a:pathLst>
                <a:path w="462" h="390">
                  <a:moveTo>
                    <a:pt x="256" y="3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62" y="0"/>
                    <a:pt x="462" y="1"/>
                    <a:pt x="462" y="1"/>
                  </a:cubicBezTo>
                  <a:cubicBezTo>
                    <a:pt x="462" y="109"/>
                    <a:pt x="424" y="200"/>
                    <a:pt x="348" y="276"/>
                  </a:cubicBezTo>
                  <a:cubicBezTo>
                    <a:pt x="272" y="352"/>
                    <a:pt x="181" y="390"/>
                    <a:pt x="74" y="390"/>
                  </a:cubicBezTo>
                  <a:cubicBezTo>
                    <a:pt x="74" y="183"/>
                    <a:pt x="74" y="183"/>
                    <a:pt x="74" y="183"/>
                  </a:cubicBezTo>
                  <a:cubicBezTo>
                    <a:pt x="74" y="182"/>
                    <a:pt x="74" y="182"/>
                    <a:pt x="74" y="182"/>
                  </a:cubicBezTo>
                  <a:cubicBezTo>
                    <a:pt x="74" y="182"/>
                    <a:pt x="73" y="183"/>
                    <a:pt x="73" y="183"/>
                  </a:cubicBezTo>
                  <a:cubicBezTo>
                    <a:pt x="65" y="191"/>
                    <a:pt x="54" y="195"/>
                    <a:pt x="43" y="195"/>
                  </a:cubicBezTo>
                  <a:cubicBezTo>
                    <a:pt x="31" y="195"/>
                    <a:pt x="21" y="191"/>
                    <a:pt x="12" y="183"/>
                  </a:cubicBezTo>
                  <a:cubicBezTo>
                    <a:pt x="4" y="174"/>
                    <a:pt x="0" y="164"/>
                    <a:pt x="0" y="152"/>
                  </a:cubicBezTo>
                  <a:cubicBezTo>
                    <a:pt x="0" y="141"/>
                    <a:pt x="4" y="130"/>
                    <a:pt x="12" y="122"/>
                  </a:cubicBezTo>
                  <a:cubicBezTo>
                    <a:pt x="21" y="114"/>
                    <a:pt x="31" y="109"/>
                    <a:pt x="43" y="109"/>
                  </a:cubicBezTo>
                  <a:cubicBezTo>
                    <a:pt x="54" y="109"/>
                    <a:pt x="65" y="114"/>
                    <a:pt x="73" y="122"/>
                  </a:cubicBezTo>
                  <a:cubicBezTo>
                    <a:pt x="73" y="122"/>
                    <a:pt x="74" y="123"/>
                    <a:pt x="74" y="123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98" y="1"/>
                    <a:pt x="197" y="2"/>
                    <a:pt x="196" y="3"/>
                  </a:cubicBezTo>
                  <a:cubicBezTo>
                    <a:pt x="187" y="11"/>
                    <a:pt x="183" y="21"/>
                    <a:pt x="183" y="33"/>
                  </a:cubicBezTo>
                  <a:cubicBezTo>
                    <a:pt x="183" y="45"/>
                    <a:pt x="187" y="55"/>
                    <a:pt x="196" y="64"/>
                  </a:cubicBezTo>
                  <a:cubicBezTo>
                    <a:pt x="204" y="72"/>
                    <a:pt x="214" y="76"/>
                    <a:pt x="226" y="76"/>
                  </a:cubicBezTo>
                  <a:cubicBezTo>
                    <a:pt x="238" y="76"/>
                    <a:pt x="248" y="72"/>
                    <a:pt x="256" y="64"/>
                  </a:cubicBezTo>
                  <a:cubicBezTo>
                    <a:pt x="265" y="55"/>
                    <a:pt x="269" y="45"/>
                    <a:pt x="269" y="33"/>
                  </a:cubicBezTo>
                  <a:cubicBezTo>
                    <a:pt x="269" y="21"/>
                    <a:pt x="265" y="11"/>
                    <a:pt x="256" y="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 99"/>
            <p:cNvSpPr>
              <a:spLocks noEditPoints="1"/>
            </p:cNvSpPr>
            <p:nvPr/>
          </p:nvSpPr>
          <p:spPr bwMode="auto">
            <a:xfrm>
              <a:off x="4966092" y="3404980"/>
              <a:ext cx="322735" cy="302975"/>
            </a:xfrm>
            <a:custGeom>
              <a:avLst/>
              <a:gdLst/>
              <a:ahLst/>
              <a:cxnLst>
                <a:cxn ang="0">
                  <a:pos x="24" y="36"/>
                </a:cxn>
                <a:cxn ang="0">
                  <a:pos x="18" y="33"/>
                </a:cxn>
                <a:cxn ang="0">
                  <a:pos x="9" y="50"/>
                </a:cxn>
                <a:cxn ang="0">
                  <a:pos x="2" y="36"/>
                </a:cxn>
                <a:cxn ang="0">
                  <a:pos x="1" y="32"/>
                </a:cxn>
                <a:cxn ang="0">
                  <a:pos x="6" y="24"/>
                </a:cxn>
                <a:cxn ang="0">
                  <a:pos x="0" y="21"/>
                </a:cxn>
                <a:cxn ang="0">
                  <a:pos x="17" y="22"/>
                </a:cxn>
                <a:cxn ang="0">
                  <a:pos x="24" y="36"/>
                </a:cxn>
                <a:cxn ang="0">
                  <a:pos x="31" y="58"/>
                </a:cxn>
                <a:cxn ang="0">
                  <a:pos x="31" y="59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2" y="43"/>
                </a:cxn>
                <a:cxn ang="0">
                  <a:pos x="31" y="44"/>
                </a:cxn>
                <a:cxn ang="0">
                  <a:pos x="31" y="58"/>
                </a:cxn>
                <a:cxn ang="0">
                  <a:pos x="24" y="23"/>
                </a:cxn>
                <a:cxn ang="0">
                  <a:pos x="12" y="16"/>
                </a:cxn>
                <a:cxn ang="0">
                  <a:pos x="11" y="15"/>
                </a:cxn>
                <a:cxn ang="0">
                  <a:pos x="19" y="2"/>
                </a:cxn>
                <a:cxn ang="0">
                  <a:pos x="25" y="0"/>
                </a:cxn>
                <a:cxn ang="0">
                  <a:pos x="34" y="6"/>
                </a:cxn>
                <a:cxn ang="0">
                  <a:pos x="24" y="23"/>
                </a:cxn>
                <a:cxn ang="0">
                  <a:pos x="59" y="6"/>
                </a:cxn>
                <a:cxn ang="0">
                  <a:pos x="50" y="20"/>
                </a:cxn>
                <a:cxn ang="0">
                  <a:pos x="34" y="20"/>
                </a:cxn>
                <a:cxn ang="0">
                  <a:pos x="40" y="16"/>
                </a:cxn>
                <a:cxn ang="0">
                  <a:pos x="29" y="0"/>
                </a:cxn>
                <a:cxn ang="0">
                  <a:pos x="45" y="0"/>
                </a:cxn>
                <a:cxn ang="0">
                  <a:pos x="49" y="2"/>
                </a:cxn>
                <a:cxn ang="0">
                  <a:pos x="53" y="9"/>
                </a:cxn>
                <a:cxn ang="0">
                  <a:pos x="59" y="6"/>
                </a:cxn>
                <a:cxn ang="0">
                  <a:pos x="56" y="55"/>
                </a:cxn>
                <a:cxn ang="0">
                  <a:pos x="53" y="58"/>
                </a:cxn>
                <a:cxn ang="0">
                  <a:pos x="44" y="58"/>
                </a:cxn>
                <a:cxn ang="0">
                  <a:pos x="45" y="64"/>
                </a:cxn>
                <a:cxn ang="0">
                  <a:pos x="36" y="51"/>
                </a:cxn>
                <a:cxn ang="0">
                  <a:pos x="44" y="37"/>
                </a:cxn>
                <a:cxn ang="0">
                  <a:pos x="44" y="43"/>
                </a:cxn>
                <a:cxn ang="0">
                  <a:pos x="64" y="41"/>
                </a:cxn>
                <a:cxn ang="0">
                  <a:pos x="56" y="55"/>
                </a:cxn>
                <a:cxn ang="0">
                  <a:pos x="67" y="32"/>
                </a:cxn>
                <a:cxn ang="0">
                  <a:pos x="66" y="38"/>
                </a:cxn>
                <a:cxn ang="0">
                  <a:pos x="56" y="42"/>
                </a:cxn>
                <a:cxn ang="0">
                  <a:pos x="46" y="26"/>
                </a:cxn>
                <a:cxn ang="0">
                  <a:pos x="58" y="18"/>
                </a:cxn>
                <a:cxn ang="0">
                  <a:pos x="59" y="18"/>
                </a:cxn>
                <a:cxn ang="0">
                  <a:pos x="67" y="32"/>
                </a:cxn>
              </a:cxnLst>
              <a:rect l="0" t="0" r="r" b="b"/>
              <a:pathLst>
                <a:path w="68" h="64">
                  <a:moveTo>
                    <a:pt x="24" y="36"/>
                  </a:moveTo>
                  <a:cubicBezTo>
                    <a:pt x="18" y="33"/>
                    <a:pt x="18" y="33"/>
                    <a:pt x="18" y="33"/>
                  </a:cubicBezTo>
                  <a:cubicBezTo>
                    <a:pt x="10" y="42"/>
                    <a:pt x="9" y="50"/>
                    <a:pt x="9" y="50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0" y="34"/>
                    <a:pt x="1" y="32"/>
                    <a:pt x="1" y="32"/>
                  </a:cubicBezTo>
                  <a:cubicBezTo>
                    <a:pt x="1" y="32"/>
                    <a:pt x="3" y="29"/>
                    <a:pt x="6" y="2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4" y="36"/>
                  </a:lnTo>
                  <a:close/>
                  <a:moveTo>
                    <a:pt x="31" y="58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6"/>
                    <a:pt x="11" y="54"/>
                  </a:cubicBezTo>
                  <a:cubicBezTo>
                    <a:pt x="9" y="51"/>
                    <a:pt x="11" y="46"/>
                    <a:pt x="12" y="43"/>
                  </a:cubicBezTo>
                  <a:cubicBezTo>
                    <a:pt x="12" y="43"/>
                    <a:pt x="15" y="43"/>
                    <a:pt x="31" y="44"/>
                  </a:cubicBezTo>
                  <a:lnTo>
                    <a:pt x="31" y="58"/>
                  </a:lnTo>
                  <a:close/>
                  <a:moveTo>
                    <a:pt x="24" y="23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0"/>
                    <a:pt x="23" y="0"/>
                    <a:pt x="25" y="0"/>
                  </a:cubicBezTo>
                  <a:cubicBezTo>
                    <a:pt x="29" y="0"/>
                    <a:pt x="31" y="4"/>
                    <a:pt x="34" y="6"/>
                  </a:cubicBezTo>
                  <a:cubicBezTo>
                    <a:pt x="34" y="6"/>
                    <a:pt x="32" y="9"/>
                    <a:pt x="24" y="23"/>
                  </a:cubicBezTo>
                  <a:close/>
                  <a:moveTo>
                    <a:pt x="59" y="6"/>
                  </a:moveTo>
                  <a:cubicBezTo>
                    <a:pt x="50" y="20"/>
                    <a:pt x="50" y="20"/>
                    <a:pt x="50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4"/>
                    <a:pt x="29" y="0"/>
                    <a:pt x="29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9" y="2"/>
                    <a:pt x="49" y="2"/>
                  </a:cubicBezTo>
                  <a:cubicBezTo>
                    <a:pt x="49" y="2"/>
                    <a:pt x="50" y="5"/>
                    <a:pt x="53" y="9"/>
                  </a:cubicBezTo>
                  <a:lnTo>
                    <a:pt x="59" y="6"/>
                  </a:lnTo>
                  <a:close/>
                  <a:moveTo>
                    <a:pt x="56" y="55"/>
                  </a:moveTo>
                  <a:cubicBezTo>
                    <a:pt x="55" y="58"/>
                    <a:pt x="53" y="58"/>
                    <a:pt x="53" y="58"/>
                  </a:cubicBezTo>
                  <a:cubicBezTo>
                    <a:pt x="53" y="58"/>
                    <a:pt x="50" y="58"/>
                    <a:pt x="44" y="58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57" y="45"/>
                    <a:pt x="64" y="41"/>
                    <a:pt x="64" y="41"/>
                  </a:cubicBezTo>
                  <a:lnTo>
                    <a:pt x="56" y="55"/>
                  </a:lnTo>
                  <a:close/>
                  <a:moveTo>
                    <a:pt x="67" y="32"/>
                  </a:moveTo>
                  <a:cubicBezTo>
                    <a:pt x="68" y="34"/>
                    <a:pt x="67" y="36"/>
                    <a:pt x="66" y="38"/>
                  </a:cubicBezTo>
                  <a:cubicBezTo>
                    <a:pt x="64" y="41"/>
                    <a:pt x="59" y="41"/>
                    <a:pt x="56" y="42"/>
                  </a:cubicBezTo>
                  <a:cubicBezTo>
                    <a:pt x="56" y="42"/>
                    <a:pt x="55" y="40"/>
                    <a:pt x="46" y="26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9" y="18"/>
                    <a:pt x="59" y="18"/>
                    <a:pt x="59" y="18"/>
                  </a:cubicBezTo>
                  <a:lnTo>
                    <a:pt x="67" y="3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sp>
        <p:nvSpPr>
          <p:cNvPr id="19" name="原创设计师QQ：598969553     _19"/>
          <p:cNvSpPr/>
          <p:nvPr/>
        </p:nvSpPr>
        <p:spPr>
          <a:xfrm>
            <a:off x="1572545" y="2521371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原创设计师QQ：598969553     _19"/>
          <p:cNvSpPr/>
          <p:nvPr/>
        </p:nvSpPr>
        <p:spPr>
          <a:xfrm>
            <a:off x="1572545" y="4430706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原创设计师QQ：598969553     _19"/>
          <p:cNvSpPr/>
          <p:nvPr/>
        </p:nvSpPr>
        <p:spPr>
          <a:xfrm>
            <a:off x="8063304" y="2521371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原创设计师QQ：598969553     _19"/>
          <p:cNvSpPr/>
          <p:nvPr/>
        </p:nvSpPr>
        <p:spPr>
          <a:xfrm>
            <a:off x="8063304" y="4430706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41571"/>
      </p:ext>
    </p:extLst>
  </p:cSld>
  <p:clrMapOvr>
    <a:masterClrMapping/>
  </p:clrMapOvr>
  <p:transition spd="slow" advClick="0" advTm="4000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1378857" y="847757"/>
            <a:ext cx="9434286" cy="5162486"/>
          </a:xfrm>
          <a:prstGeom prst="roundRect">
            <a:avLst>
              <a:gd name="adj" fmla="val 3629"/>
            </a:avLst>
          </a:prstGeom>
          <a:solidFill>
            <a:srgbClr val="EEF8F6"/>
          </a:solidFill>
          <a:ln>
            <a:solidFill>
              <a:schemeClr val="accent1"/>
            </a:solidFill>
          </a:ln>
          <a:effectLst>
            <a:outerShdw blurRad="254000" dist="38100" dir="54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: 圆角 4"/>
          <p:cNvSpPr/>
          <p:nvPr/>
        </p:nvSpPr>
        <p:spPr>
          <a:xfrm>
            <a:off x="1596571" y="1009495"/>
            <a:ext cx="8998858" cy="4839008"/>
          </a:xfrm>
          <a:prstGeom prst="roundRect">
            <a:avLst>
              <a:gd name="adj" fmla="val 2495"/>
            </a:avLst>
          </a:prstGeom>
          <a:noFill/>
          <a:ln w="12700">
            <a:solidFill>
              <a:schemeClr val="accent2"/>
            </a:solidFill>
          </a:ln>
          <a:effectLst>
            <a:outerShdw blurRad="63500" sx="102000" sy="102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596462" y="1980212"/>
            <a:ext cx="297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04</a:t>
            </a:r>
            <a:endParaRPr lang="zh-CN" altLang="en-US" sz="4400" dirty="0">
              <a:solidFill>
                <a:schemeClr val="accent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原创设计师QQ：598969553           _3"/>
          <p:cNvSpPr/>
          <p:nvPr/>
        </p:nvSpPr>
        <p:spPr>
          <a:xfrm>
            <a:off x="4046222" y="4209776"/>
            <a:ext cx="4074156" cy="511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为了更好地保障您的权益，防范您的作品被黑，平台需要这么做，防范您的作品被黑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原创设计师QQ：598969553           _4"/>
          <p:cNvSpPr/>
          <p:nvPr/>
        </p:nvSpPr>
        <p:spPr>
          <a:xfrm>
            <a:off x="4452084" y="3486816"/>
            <a:ext cx="3262432" cy="579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（对工作的一种认识）</a:t>
            </a:r>
          </a:p>
        </p:txBody>
      </p:sp>
      <p:sp>
        <p:nvSpPr>
          <p:cNvPr id="18" name="原创设计师QQ：598969553           _5"/>
          <p:cNvSpPr txBox="1"/>
          <p:nvPr/>
        </p:nvSpPr>
        <p:spPr>
          <a:xfrm>
            <a:off x="4759861" y="2742830"/>
            <a:ext cx="2646878" cy="743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添加章节标题</a:t>
            </a:r>
          </a:p>
        </p:txBody>
      </p:sp>
      <p:pic>
        <p:nvPicPr>
          <p:cNvPr id="8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849990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grpSp>
        <p:nvGrpSpPr>
          <p:cNvPr id="6" name="Group 62"/>
          <p:cNvGrpSpPr/>
          <p:nvPr/>
        </p:nvGrpSpPr>
        <p:grpSpPr>
          <a:xfrm>
            <a:off x="7612786" y="1842900"/>
            <a:ext cx="1982980" cy="2403082"/>
            <a:chOff x="9683156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7" name="Freeform 63"/>
            <p:cNvSpPr>
              <a:spLocks/>
            </p:cNvSpPr>
            <p:nvPr/>
          </p:nvSpPr>
          <p:spPr bwMode="auto">
            <a:xfrm>
              <a:off x="9697382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9683156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65"/>
          <p:cNvGrpSpPr/>
          <p:nvPr/>
        </p:nvGrpSpPr>
        <p:grpSpPr>
          <a:xfrm>
            <a:off x="4900248" y="2257375"/>
            <a:ext cx="1982980" cy="2403082"/>
            <a:chOff x="4666657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10" name="Freeform 66"/>
            <p:cNvSpPr>
              <a:spLocks/>
            </p:cNvSpPr>
            <p:nvPr/>
          </p:nvSpPr>
          <p:spPr bwMode="auto">
            <a:xfrm>
              <a:off x="4680883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4666657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129"/>
          <p:cNvGrpSpPr/>
          <p:nvPr/>
        </p:nvGrpSpPr>
        <p:grpSpPr>
          <a:xfrm>
            <a:off x="2107946" y="2722488"/>
            <a:ext cx="1982980" cy="2403082"/>
            <a:chOff x="7146332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13" name="Freeform 130"/>
            <p:cNvSpPr>
              <a:spLocks/>
            </p:cNvSpPr>
            <p:nvPr/>
          </p:nvSpPr>
          <p:spPr bwMode="auto">
            <a:xfrm>
              <a:off x="7160558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7146332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5" name="TextBox 132"/>
          <p:cNvSpPr txBox="1"/>
          <p:nvPr/>
        </p:nvSpPr>
        <p:spPr>
          <a:xfrm>
            <a:off x="2878306" y="2653308"/>
            <a:ext cx="527709" cy="5355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ea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16" name="TextBox 133"/>
          <p:cNvSpPr txBox="1"/>
          <p:nvPr/>
        </p:nvSpPr>
        <p:spPr>
          <a:xfrm>
            <a:off x="5595680" y="2188592"/>
            <a:ext cx="527709" cy="5355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ea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17" name="TextBox 134"/>
          <p:cNvSpPr txBox="1"/>
          <p:nvPr/>
        </p:nvSpPr>
        <p:spPr>
          <a:xfrm>
            <a:off x="8309019" y="1803479"/>
            <a:ext cx="527709" cy="5355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ea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18" name="Freeform 135"/>
          <p:cNvSpPr>
            <a:spLocks noEditPoints="1"/>
          </p:cNvSpPr>
          <p:nvPr/>
        </p:nvSpPr>
        <p:spPr bwMode="auto">
          <a:xfrm>
            <a:off x="8441919" y="3029437"/>
            <a:ext cx="345000" cy="242802"/>
          </a:xfrm>
          <a:custGeom>
            <a:avLst/>
            <a:gdLst>
              <a:gd name="T0" fmla="*/ 0 w 530"/>
              <a:gd name="T1" fmla="*/ 373 h 373"/>
              <a:gd name="T2" fmla="*/ 530 w 530"/>
              <a:gd name="T3" fmla="*/ 373 h 373"/>
              <a:gd name="T4" fmla="*/ 530 w 530"/>
              <a:gd name="T5" fmla="*/ 0 h 373"/>
              <a:gd name="T6" fmla="*/ 0 w 530"/>
              <a:gd name="T7" fmla="*/ 0 h 373"/>
              <a:gd name="T8" fmla="*/ 0 w 530"/>
              <a:gd name="T9" fmla="*/ 373 h 373"/>
              <a:gd name="T10" fmla="*/ 510 w 530"/>
              <a:gd name="T11" fmla="*/ 36 h 373"/>
              <a:gd name="T12" fmla="*/ 343 w 530"/>
              <a:gd name="T13" fmla="*/ 183 h 373"/>
              <a:gd name="T14" fmla="*/ 510 w 530"/>
              <a:gd name="T15" fmla="*/ 337 h 373"/>
              <a:gd name="T16" fmla="*/ 510 w 530"/>
              <a:gd name="T17" fmla="*/ 354 h 373"/>
              <a:gd name="T18" fmla="*/ 321 w 530"/>
              <a:gd name="T19" fmla="*/ 200 h 373"/>
              <a:gd name="T20" fmla="*/ 264 w 530"/>
              <a:gd name="T21" fmla="*/ 248 h 373"/>
              <a:gd name="T22" fmla="*/ 206 w 530"/>
              <a:gd name="T23" fmla="*/ 200 h 373"/>
              <a:gd name="T24" fmla="*/ 17 w 530"/>
              <a:gd name="T25" fmla="*/ 354 h 373"/>
              <a:gd name="T26" fmla="*/ 17 w 530"/>
              <a:gd name="T27" fmla="*/ 337 h 373"/>
              <a:gd name="T28" fmla="*/ 187 w 530"/>
              <a:gd name="T29" fmla="*/ 183 h 373"/>
              <a:gd name="T30" fmla="*/ 17 w 530"/>
              <a:gd name="T31" fmla="*/ 36 h 373"/>
              <a:gd name="T32" fmla="*/ 17 w 530"/>
              <a:gd name="T33" fmla="*/ 19 h 373"/>
              <a:gd name="T34" fmla="*/ 264 w 530"/>
              <a:gd name="T35" fmla="*/ 195 h 373"/>
              <a:gd name="T36" fmla="*/ 510 w 530"/>
              <a:gd name="T37" fmla="*/ 19 h 373"/>
              <a:gd name="T38" fmla="*/ 510 w 530"/>
              <a:gd name="T39" fmla="*/ 36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30" h="373">
                <a:moveTo>
                  <a:pt x="0" y="373"/>
                </a:moveTo>
                <a:lnTo>
                  <a:pt x="530" y="373"/>
                </a:lnTo>
                <a:lnTo>
                  <a:pt x="530" y="0"/>
                </a:lnTo>
                <a:lnTo>
                  <a:pt x="0" y="0"/>
                </a:lnTo>
                <a:lnTo>
                  <a:pt x="0" y="373"/>
                </a:lnTo>
                <a:close/>
                <a:moveTo>
                  <a:pt x="510" y="36"/>
                </a:moveTo>
                <a:lnTo>
                  <a:pt x="343" y="183"/>
                </a:lnTo>
                <a:lnTo>
                  <a:pt x="510" y="337"/>
                </a:lnTo>
                <a:lnTo>
                  <a:pt x="510" y="354"/>
                </a:lnTo>
                <a:lnTo>
                  <a:pt x="321" y="200"/>
                </a:lnTo>
                <a:lnTo>
                  <a:pt x="264" y="248"/>
                </a:lnTo>
                <a:lnTo>
                  <a:pt x="206" y="200"/>
                </a:lnTo>
                <a:lnTo>
                  <a:pt x="17" y="354"/>
                </a:lnTo>
                <a:lnTo>
                  <a:pt x="17" y="337"/>
                </a:lnTo>
                <a:lnTo>
                  <a:pt x="187" y="183"/>
                </a:lnTo>
                <a:lnTo>
                  <a:pt x="17" y="36"/>
                </a:lnTo>
                <a:lnTo>
                  <a:pt x="17" y="19"/>
                </a:lnTo>
                <a:lnTo>
                  <a:pt x="264" y="195"/>
                </a:lnTo>
                <a:lnTo>
                  <a:pt x="510" y="19"/>
                </a:lnTo>
                <a:lnTo>
                  <a:pt x="510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Freeform 136"/>
          <p:cNvSpPr>
            <a:spLocks noEditPoints="1"/>
          </p:cNvSpPr>
          <p:nvPr/>
        </p:nvSpPr>
        <p:spPr bwMode="auto">
          <a:xfrm>
            <a:off x="5762833" y="3360269"/>
            <a:ext cx="327095" cy="326485"/>
          </a:xfrm>
          <a:custGeom>
            <a:avLst/>
            <a:gdLst>
              <a:gd name="T0" fmla="*/ 120 w 223"/>
              <a:gd name="T1" fmla="*/ 86 h 223"/>
              <a:gd name="T2" fmla="*/ 120 w 223"/>
              <a:gd name="T3" fmla="*/ 69 h 223"/>
              <a:gd name="T4" fmla="*/ 163 w 223"/>
              <a:gd name="T5" fmla="*/ 69 h 223"/>
              <a:gd name="T6" fmla="*/ 163 w 223"/>
              <a:gd name="T7" fmla="*/ 0 h 223"/>
              <a:gd name="T8" fmla="*/ 60 w 223"/>
              <a:gd name="T9" fmla="*/ 0 h 223"/>
              <a:gd name="T10" fmla="*/ 60 w 223"/>
              <a:gd name="T11" fmla="*/ 69 h 223"/>
              <a:gd name="T12" fmla="*/ 103 w 223"/>
              <a:gd name="T13" fmla="*/ 69 h 223"/>
              <a:gd name="T14" fmla="*/ 103 w 223"/>
              <a:gd name="T15" fmla="*/ 86 h 223"/>
              <a:gd name="T16" fmla="*/ 43 w 223"/>
              <a:gd name="T17" fmla="*/ 86 h 223"/>
              <a:gd name="T18" fmla="*/ 43 w 223"/>
              <a:gd name="T19" fmla="*/ 78 h 223"/>
              <a:gd name="T20" fmla="*/ 18 w 223"/>
              <a:gd name="T21" fmla="*/ 78 h 223"/>
              <a:gd name="T22" fmla="*/ 18 w 223"/>
              <a:gd name="T23" fmla="*/ 86 h 223"/>
              <a:gd name="T24" fmla="*/ 0 w 223"/>
              <a:gd name="T25" fmla="*/ 86 h 223"/>
              <a:gd name="T26" fmla="*/ 0 w 223"/>
              <a:gd name="T27" fmla="*/ 223 h 223"/>
              <a:gd name="T28" fmla="*/ 223 w 223"/>
              <a:gd name="T29" fmla="*/ 223 h 223"/>
              <a:gd name="T30" fmla="*/ 223 w 223"/>
              <a:gd name="T31" fmla="*/ 86 h 223"/>
              <a:gd name="T32" fmla="*/ 120 w 223"/>
              <a:gd name="T33" fmla="*/ 86 h 223"/>
              <a:gd name="T34" fmla="*/ 69 w 223"/>
              <a:gd name="T35" fmla="*/ 9 h 223"/>
              <a:gd name="T36" fmla="*/ 155 w 223"/>
              <a:gd name="T37" fmla="*/ 9 h 223"/>
              <a:gd name="T38" fmla="*/ 155 w 223"/>
              <a:gd name="T39" fmla="*/ 60 h 223"/>
              <a:gd name="T40" fmla="*/ 69 w 223"/>
              <a:gd name="T41" fmla="*/ 60 h 223"/>
              <a:gd name="T42" fmla="*/ 69 w 223"/>
              <a:gd name="T43" fmla="*/ 9 h 223"/>
              <a:gd name="T44" fmla="*/ 112 w 223"/>
              <a:gd name="T45" fmla="*/ 198 h 223"/>
              <a:gd name="T46" fmla="*/ 69 w 223"/>
              <a:gd name="T47" fmla="*/ 155 h 223"/>
              <a:gd name="T48" fmla="*/ 112 w 223"/>
              <a:gd name="T49" fmla="*/ 112 h 223"/>
              <a:gd name="T50" fmla="*/ 155 w 223"/>
              <a:gd name="T51" fmla="*/ 155 h 223"/>
              <a:gd name="T52" fmla="*/ 112 w 223"/>
              <a:gd name="T53" fmla="*/ 198 h 223"/>
              <a:gd name="T54" fmla="*/ 206 w 223"/>
              <a:gd name="T55" fmla="*/ 112 h 223"/>
              <a:gd name="T56" fmla="*/ 180 w 223"/>
              <a:gd name="T57" fmla="*/ 112 h 223"/>
              <a:gd name="T58" fmla="*/ 180 w 223"/>
              <a:gd name="T59" fmla="*/ 103 h 223"/>
              <a:gd name="T60" fmla="*/ 206 w 223"/>
              <a:gd name="T61" fmla="*/ 103 h 223"/>
              <a:gd name="T62" fmla="*/ 206 w 223"/>
              <a:gd name="T63" fmla="*/ 11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3" h="223">
                <a:moveTo>
                  <a:pt x="120" y="86"/>
                </a:moveTo>
                <a:cubicBezTo>
                  <a:pt x="120" y="69"/>
                  <a:pt x="120" y="69"/>
                  <a:pt x="120" y="69"/>
                </a:cubicBezTo>
                <a:cubicBezTo>
                  <a:pt x="163" y="69"/>
                  <a:pt x="163" y="69"/>
                  <a:pt x="163" y="69"/>
                </a:cubicBezTo>
                <a:cubicBezTo>
                  <a:pt x="163" y="0"/>
                  <a:pt x="163" y="0"/>
                  <a:pt x="163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69"/>
                  <a:pt x="60" y="69"/>
                  <a:pt x="60" y="69"/>
                </a:cubicBezTo>
                <a:cubicBezTo>
                  <a:pt x="103" y="69"/>
                  <a:pt x="103" y="69"/>
                  <a:pt x="103" y="69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43" y="86"/>
                  <a:pt x="43" y="86"/>
                  <a:pt x="43" y="86"/>
                </a:cubicBezTo>
                <a:cubicBezTo>
                  <a:pt x="43" y="78"/>
                  <a:pt x="43" y="78"/>
                  <a:pt x="43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86"/>
                  <a:pt x="18" y="86"/>
                  <a:pt x="18" y="8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223"/>
                  <a:pt x="0" y="223"/>
                  <a:pt x="0" y="223"/>
                </a:cubicBezTo>
                <a:cubicBezTo>
                  <a:pt x="223" y="223"/>
                  <a:pt x="223" y="223"/>
                  <a:pt x="223" y="223"/>
                </a:cubicBezTo>
                <a:cubicBezTo>
                  <a:pt x="223" y="86"/>
                  <a:pt x="223" y="86"/>
                  <a:pt x="223" y="86"/>
                </a:cubicBezTo>
                <a:cubicBezTo>
                  <a:pt x="120" y="86"/>
                  <a:pt x="120" y="86"/>
                  <a:pt x="120" y="86"/>
                </a:cubicBezTo>
                <a:moveTo>
                  <a:pt x="69" y="9"/>
                </a:moveTo>
                <a:cubicBezTo>
                  <a:pt x="155" y="9"/>
                  <a:pt x="155" y="9"/>
                  <a:pt x="155" y="9"/>
                </a:cubicBezTo>
                <a:cubicBezTo>
                  <a:pt x="155" y="60"/>
                  <a:pt x="155" y="60"/>
                  <a:pt x="155" y="60"/>
                </a:cubicBezTo>
                <a:cubicBezTo>
                  <a:pt x="69" y="60"/>
                  <a:pt x="69" y="60"/>
                  <a:pt x="69" y="60"/>
                </a:cubicBezTo>
                <a:lnTo>
                  <a:pt x="69" y="9"/>
                </a:lnTo>
                <a:close/>
                <a:moveTo>
                  <a:pt x="112" y="198"/>
                </a:moveTo>
                <a:cubicBezTo>
                  <a:pt x="88" y="198"/>
                  <a:pt x="69" y="178"/>
                  <a:pt x="69" y="155"/>
                </a:cubicBezTo>
                <a:cubicBezTo>
                  <a:pt x="69" y="131"/>
                  <a:pt x="88" y="112"/>
                  <a:pt x="112" y="112"/>
                </a:cubicBezTo>
                <a:cubicBezTo>
                  <a:pt x="136" y="112"/>
                  <a:pt x="155" y="131"/>
                  <a:pt x="155" y="155"/>
                </a:cubicBezTo>
                <a:cubicBezTo>
                  <a:pt x="155" y="178"/>
                  <a:pt x="136" y="198"/>
                  <a:pt x="112" y="198"/>
                </a:cubicBezTo>
                <a:moveTo>
                  <a:pt x="206" y="112"/>
                </a:moveTo>
                <a:cubicBezTo>
                  <a:pt x="180" y="112"/>
                  <a:pt x="180" y="112"/>
                  <a:pt x="180" y="112"/>
                </a:cubicBezTo>
                <a:cubicBezTo>
                  <a:pt x="180" y="103"/>
                  <a:pt x="180" y="103"/>
                  <a:pt x="180" y="103"/>
                </a:cubicBezTo>
                <a:cubicBezTo>
                  <a:pt x="206" y="103"/>
                  <a:pt x="206" y="103"/>
                  <a:pt x="206" y="103"/>
                </a:cubicBezTo>
                <a:lnTo>
                  <a:pt x="206" y="1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0" name="Group 137"/>
          <p:cNvGrpSpPr/>
          <p:nvPr/>
        </p:nvGrpSpPr>
        <p:grpSpPr>
          <a:xfrm flipH="1">
            <a:off x="2867382" y="3825236"/>
            <a:ext cx="414854" cy="420746"/>
            <a:chOff x="1909763" y="950913"/>
            <a:chExt cx="782637" cy="793750"/>
          </a:xfrm>
          <a:solidFill>
            <a:schemeClr val="bg1"/>
          </a:solidFill>
        </p:grpSpPr>
        <p:sp>
          <p:nvSpPr>
            <p:cNvPr id="21" name="Freeform 59"/>
            <p:cNvSpPr>
              <a:spLocks noEditPoints="1"/>
            </p:cNvSpPr>
            <p:nvPr/>
          </p:nvSpPr>
          <p:spPr bwMode="auto">
            <a:xfrm>
              <a:off x="1909763" y="1204913"/>
              <a:ext cx="539750" cy="539750"/>
            </a:xfrm>
            <a:custGeom>
              <a:avLst/>
              <a:gdLst>
                <a:gd name="T0" fmla="*/ 0 w 340"/>
                <a:gd name="T1" fmla="*/ 340 h 340"/>
                <a:gd name="T2" fmla="*/ 340 w 340"/>
                <a:gd name="T3" fmla="*/ 340 h 340"/>
                <a:gd name="T4" fmla="*/ 340 w 340"/>
                <a:gd name="T5" fmla="*/ 0 h 340"/>
                <a:gd name="T6" fmla="*/ 0 w 340"/>
                <a:gd name="T7" fmla="*/ 0 h 340"/>
                <a:gd name="T8" fmla="*/ 0 w 340"/>
                <a:gd name="T9" fmla="*/ 340 h 340"/>
                <a:gd name="T10" fmla="*/ 304 w 340"/>
                <a:gd name="T11" fmla="*/ 251 h 340"/>
                <a:gd name="T12" fmla="*/ 35 w 340"/>
                <a:gd name="T13" fmla="*/ 251 h 340"/>
                <a:gd name="T14" fmla="*/ 35 w 340"/>
                <a:gd name="T15" fmla="*/ 36 h 340"/>
                <a:gd name="T16" fmla="*/ 304 w 340"/>
                <a:gd name="T17" fmla="*/ 36 h 340"/>
                <a:gd name="T18" fmla="*/ 304 w 340"/>
                <a:gd name="T19" fmla="*/ 251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340">
                  <a:moveTo>
                    <a:pt x="0" y="340"/>
                  </a:moveTo>
                  <a:lnTo>
                    <a:pt x="340" y="340"/>
                  </a:lnTo>
                  <a:lnTo>
                    <a:pt x="340" y="0"/>
                  </a:lnTo>
                  <a:lnTo>
                    <a:pt x="0" y="0"/>
                  </a:lnTo>
                  <a:lnTo>
                    <a:pt x="0" y="340"/>
                  </a:lnTo>
                  <a:close/>
                  <a:moveTo>
                    <a:pt x="304" y="251"/>
                  </a:moveTo>
                  <a:lnTo>
                    <a:pt x="35" y="251"/>
                  </a:lnTo>
                  <a:lnTo>
                    <a:pt x="35" y="36"/>
                  </a:lnTo>
                  <a:lnTo>
                    <a:pt x="304" y="36"/>
                  </a:lnTo>
                  <a:lnTo>
                    <a:pt x="304" y="2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Freeform 60"/>
            <p:cNvSpPr>
              <a:spLocks/>
            </p:cNvSpPr>
            <p:nvPr/>
          </p:nvSpPr>
          <p:spPr bwMode="auto">
            <a:xfrm>
              <a:off x="2060575" y="950913"/>
              <a:ext cx="631825" cy="569913"/>
            </a:xfrm>
            <a:custGeom>
              <a:avLst/>
              <a:gdLst>
                <a:gd name="T0" fmla="*/ 334 w 398"/>
                <a:gd name="T1" fmla="*/ 0 h 359"/>
                <a:gd name="T2" fmla="*/ 0 w 398"/>
                <a:gd name="T3" fmla="*/ 64 h 359"/>
                <a:gd name="T4" fmla="*/ 15 w 398"/>
                <a:gd name="T5" fmla="*/ 143 h 359"/>
                <a:gd name="T6" fmla="*/ 51 w 398"/>
                <a:gd name="T7" fmla="*/ 143 h 359"/>
                <a:gd name="T8" fmla="*/ 41 w 398"/>
                <a:gd name="T9" fmla="*/ 93 h 359"/>
                <a:gd name="T10" fmla="*/ 305 w 398"/>
                <a:gd name="T11" fmla="*/ 40 h 359"/>
                <a:gd name="T12" fmla="*/ 346 w 398"/>
                <a:gd name="T13" fmla="*/ 251 h 359"/>
                <a:gd name="T14" fmla="*/ 262 w 398"/>
                <a:gd name="T15" fmla="*/ 268 h 359"/>
                <a:gd name="T16" fmla="*/ 262 w 398"/>
                <a:gd name="T17" fmla="*/ 359 h 359"/>
                <a:gd name="T18" fmla="*/ 398 w 398"/>
                <a:gd name="T19" fmla="*/ 332 h 359"/>
                <a:gd name="T20" fmla="*/ 334 w 398"/>
                <a:gd name="T21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" h="359">
                  <a:moveTo>
                    <a:pt x="334" y="0"/>
                  </a:moveTo>
                  <a:lnTo>
                    <a:pt x="0" y="64"/>
                  </a:lnTo>
                  <a:lnTo>
                    <a:pt x="15" y="143"/>
                  </a:lnTo>
                  <a:lnTo>
                    <a:pt x="51" y="143"/>
                  </a:lnTo>
                  <a:lnTo>
                    <a:pt x="41" y="93"/>
                  </a:lnTo>
                  <a:lnTo>
                    <a:pt x="305" y="40"/>
                  </a:lnTo>
                  <a:lnTo>
                    <a:pt x="346" y="251"/>
                  </a:lnTo>
                  <a:lnTo>
                    <a:pt x="262" y="268"/>
                  </a:lnTo>
                  <a:lnTo>
                    <a:pt x="262" y="359"/>
                  </a:lnTo>
                  <a:lnTo>
                    <a:pt x="398" y="332"/>
                  </a:lnTo>
                  <a:lnTo>
                    <a:pt x="3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23" name="Straight Connector 143"/>
          <p:cNvCxnSpPr/>
          <p:nvPr/>
        </p:nvCxnSpPr>
        <p:spPr>
          <a:xfrm>
            <a:off x="3516075" y="6035199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46"/>
          <p:cNvCxnSpPr/>
          <p:nvPr/>
        </p:nvCxnSpPr>
        <p:spPr>
          <a:xfrm flipH="1" flipV="1">
            <a:off x="3516075" y="4806379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47"/>
          <p:cNvCxnSpPr/>
          <p:nvPr/>
        </p:nvCxnSpPr>
        <p:spPr>
          <a:xfrm>
            <a:off x="6427976" y="5501301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50"/>
          <p:cNvCxnSpPr/>
          <p:nvPr/>
        </p:nvCxnSpPr>
        <p:spPr>
          <a:xfrm flipH="1" flipV="1">
            <a:off x="6427975" y="4272481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51"/>
          <p:cNvCxnSpPr/>
          <p:nvPr/>
        </p:nvCxnSpPr>
        <p:spPr>
          <a:xfrm>
            <a:off x="9160799" y="5022854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54"/>
          <p:cNvCxnSpPr/>
          <p:nvPr/>
        </p:nvCxnSpPr>
        <p:spPr>
          <a:xfrm flipH="1" flipV="1">
            <a:off x="9160799" y="3794034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原创设计师QQ：598969553     _19"/>
          <p:cNvSpPr/>
          <p:nvPr/>
        </p:nvSpPr>
        <p:spPr>
          <a:xfrm>
            <a:off x="9194154" y="4133223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原创设计师QQ：598969553     _19"/>
          <p:cNvSpPr/>
          <p:nvPr/>
        </p:nvSpPr>
        <p:spPr>
          <a:xfrm>
            <a:off x="6429477" y="4641787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原创设计师QQ：598969553     _19"/>
          <p:cNvSpPr/>
          <p:nvPr/>
        </p:nvSpPr>
        <p:spPr>
          <a:xfrm>
            <a:off x="3514574" y="5212408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68131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673100" y="-1993900"/>
            <a:ext cx="10845800" cy="10845800"/>
            <a:chOff x="5274" y="1265"/>
            <a:chExt cx="8609" cy="8609"/>
          </a:xfrm>
        </p:grpSpPr>
        <p:sp>
          <p:nvSpPr>
            <p:cNvPr id="25" name="椭圆 24"/>
            <p:cNvSpPr/>
            <p:nvPr/>
          </p:nvSpPr>
          <p:spPr>
            <a:xfrm>
              <a:off x="5274" y="1265"/>
              <a:ext cx="8609" cy="8609"/>
            </a:xfrm>
            <a:prstGeom prst="ellipse">
              <a:avLst/>
            </a:prstGeom>
            <a:solidFill>
              <a:srgbClr val="EEF8F6"/>
            </a:solidFill>
            <a:ln w="12700">
              <a:solidFill>
                <a:srgbClr val="4192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80" y="1489"/>
              <a:ext cx="8210" cy="8210"/>
            </a:xfrm>
            <a:prstGeom prst="ellipse">
              <a:avLst/>
            </a:prstGeom>
            <a:noFill/>
            <a:ln w="9525">
              <a:solidFill>
                <a:srgbClr val="A67346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839085" y="925885"/>
            <a:ext cx="25138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dirty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CONTENTS</a:t>
            </a:r>
          </a:p>
        </p:txBody>
      </p:sp>
      <p:sp>
        <p:nvSpPr>
          <p:cNvPr id="6" name="自由: 形状 3"/>
          <p:cNvSpPr/>
          <p:nvPr/>
        </p:nvSpPr>
        <p:spPr>
          <a:xfrm>
            <a:off x="2286059" y="2781300"/>
            <a:ext cx="779844" cy="779844"/>
          </a:xfrm>
          <a:prstGeom prst="ellipse">
            <a:avLst/>
          </a:prstGeom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50800" dist="38100" dir="2700000" algn="tl" rotWithShape="0">
                    <a:prstClr val="black">
                      <a:alpha val="24000"/>
                    </a:prst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01</a:t>
            </a: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7" name="原创设计师QQ：598969553          _1"/>
          <p:cNvGrpSpPr/>
          <p:nvPr/>
        </p:nvGrpSpPr>
        <p:grpSpPr>
          <a:xfrm>
            <a:off x="7490193" y="4503725"/>
            <a:ext cx="2796749" cy="804863"/>
            <a:chOff x="7044265" y="692857"/>
            <a:chExt cx="2796749" cy="804863"/>
          </a:xfrm>
        </p:grpSpPr>
        <p:sp>
          <p:nvSpPr>
            <p:cNvPr id="8" name="文本框 7"/>
            <p:cNvSpPr txBox="1"/>
            <p:nvPr/>
          </p:nvSpPr>
          <p:spPr>
            <a:xfrm>
              <a:off x="7044265" y="692857"/>
              <a:ext cx="2031325" cy="458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点击添加文章标题</a:t>
              </a: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7044265" y="1085299"/>
              <a:ext cx="2796749" cy="4124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8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Magic rain studio sales template, a more beautiful template please magic rainMagic rain</a:t>
              </a:r>
            </a:p>
          </p:txBody>
        </p:sp>
      </p:grpSp>
      <p:grpSp>
        <p:nvGrpSpPr>
          <p:cNvPr id="10" name="原创设计师QQ：598969553          _3"/>
          <p:cNvGrpSpPr/>
          <p:nvPr/>
        </p:nvGrpSpPr>
        <p:grpSpPr>
          <a:xfrm>
            <a:off x="3162424" y="4484675"/>
            <a:ext cx="2796749" cy="823913"/>
            <a:chOff x="7044265" y="673807"/>
            <a:chExt cx="2796749" cy="823913"/>
          </a:xfrm>
        </p:grpSpPr>
        <p:sp>
          <p:nvSpPr>
            <p:cNvPr id="11" name="文本框 10"/>
            <p:cNvSpPr txBox="1"/>
            <p:nvPr/>
          </p:nvSpPr>
          <p:spPr>
            <a:xfrm>
              <a:off x="7044265" y="673807"/>
              <a:ext cx="2031325" cy="458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accent2"/>
                  </a:solidFill>
                </a:rPr>
                <a:t>点击添加文章标题</a:t>
              </a:r>
            </a:p>
          </p:txBody>
        </p:sp>
        <p:sp>
          <p:nvSpPr>
            <p:cNvPr id="12" name="矩形 11"/>
            <p:cNvSpPr/>
            <p:nvPr/>
          </p:nvSpPr>
          <p:spPr>
            <a:xfrm flipH="1">
              <a:off x="7044265" y="1085299"/>
              <a:ext cx="2796749" cy="4124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8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Magic rain studio sales template, a more beautiful template please magic rainMagic rain</a:t>
              </a:r>
            </a:p>
          </p:txBody>
        </p:sp>
      </p:grpSp>
      <p:grpSp>
        <p:nvGrpSpPr>
          <p:cNvPr id="13" name="原创设计师QQ：598969553          _5"/>
          <p:cNvGrpSpPr/>
          <p:nvPr/>
        </p:nvGrpSpPr>
        <p:grpSpPr>
          <a:xfrm>
            <a:off x="7490193" y="2725690"/>
            <a:ext cx="2796749" cy="814388"/>
            <a:chOff x="7044265" y="683332"/>
            <a:chExt cx="2796749" cy="814388"/>
          </a:xfrm>
        </p:grpSpPr>
        <p:sp>
          <p:nvSpPr>
            <p:cNvPr id="14" name="文本框 13"/>
            <p:cNvSpPr txBox="1"/>
            <p:nvPr/>
          </p:nvSpPr>
          <p:spPr>
            <a:xfrm>
              <a:off x="7044265" y="683332"/>
              <a:ext cx="2031325" cy="458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>
                  <a:solidFill>
                    <a:schemeClr val="accent2"/>
                  </a:solidFill>
                </a:rPr>
                <a:t>点击添加文章标题</a:t>
              </a:r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7044265" y="1085299"/>
              <a:ext cx="2796749" cy="4124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8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Magic rain studio sales template, a more beautiful template please magic rainMagic rain</a:t>
              </a:r>
            </a:p>
          </p:txBody>
        </p:sp>
      </p:grpSp>
      <p:grpSp>
        <p:nvGrpSpPr>
          <p:cNvPr id="16" name="原创设计师QQ：598969553          _7"/>
          <p:cNvGrpSpPr/>
          <p:nvPr/>
        </p:nvGrpSpPr>
        <p:grpSpPr>
          <a:xfrm>
            <a:off x="3171949" y="2716165"/>
            <a:ext cx="2796749" cy="842963"/>
            <a:chOff x="7044265" y="654757"/>
            <a:chExt cx="2796749" cy="842963"/>
          </a:xfrm>
        </p:grpSpPr>
        <p:sp>
          <p:nvSpPr>
            <p:cNvPr id="17" name="文本框 16"/>
            <p:cNvSpPr txBox="1"/>
            <p:nvPr/>
          </p:nvSpPr>
          <p:spPr>
            <a:xfrm>
              <a:off x="7044265" y="654757"/>
              <a:ext cx="2031325" cy="458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800" dirty="0">
                  <a:solidFill>
                    <a:schemeClr val="accent1"/>
                  </a:solidFill>
                </a:rPr>
                <a:t>点击添加文章标题</a:t>
              </a: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7044265" y="1085299"/>
              <a:ext cx="2796749" cy="4124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8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Magic rain studio sales template, a more beautiful template please magic rainMagic rain</a:t>
              </a:r>
            </a:p>
          </p:txBody>
        </p:sp>
      </p:grpSp>
      <p:sp>
        <p:nvSpPr>
          <p:cNvPr id="19" name="自由: 形状 21"/>
          <p:cNvSpPr/>
          <p:nvPr/>
        </p:nvSpPr>
        <p:spPr>
          <a:xfrm>
            <a:off x="2286059" y="4556919"/>
            <a:ext cx="779844" cy="77984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50800" dist="38100" dir="2700000" algn="tl" rotWithShape="0">
                    <a:prstClr val="black">
                      <a:alpha val="24000"/>
                    </a:prst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03</a:t>
            </a: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0" name="自由: 形状 22"/>
          <p:cNvSpPr/>
          <p:nvPr/>
        </p:nvSpPr>
        <p:spPr>
          <a:xfrm>
            <a:off x="6613820" y="2781300"/>
            <a:ext cx="779844" cy="77984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50800" dist="38100" dir="2700000" algn="tl" rotWithShape="0">
                    <a:prstClr val="black">
                      <a:alpha val="24000"/>
                    </a:prst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02</a:t>
            </a: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1" name="自由: 形状 23"/>
          <p:cNvSpPr/>
          <p:nvPr/>
        </p:nvSpPr>
        <p:spPr>
          <a:xfrm>
            <a:off x="6613820" y="4556919"/>
            <a:ext cx="779844" cy="779844"/>
          </a:xfrm>
          <a:prstGeom prst="ellipse">
            <a:avLst/>
          </a:prstGeom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50800" dist="38100" dir="2700000" algn="tl" rotWithShape="0">
                    <a:prstClr val="black">
                      <a:alpha val="24000"/>
                    </a:prst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华文细黑" panose="02010600040101010101" pitchFamily="2" charset="-122"/>
                <a:ea typeface="华文细黑" panose="02010600040101010101" pitchFamily="2" charset="-122"/>
              </a:rPr>
              <a:t>04</a:t>
            </a:r>
            <a:endParaRPr lang="zh-CN" altLang="en-US" sz="24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2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03342"/>
      </p:ext>
    </p:extLst>
  </p:cSld>
  <p:clrMapOvr>
    <a:masterClrMapping/>
  </p:clrMapOvr>
  <p:transition spd="slow" advClick="0" advTm="4000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原创设计师QQ：598969553     _2"/>
          <p:cNvSpPr>
            <a:spLocks/>
          </p:cNvSpPr>
          <p:nvPr/>
        </p:nvSpPr>
        <p:spPr bwMode="auto">
          <a:xfrm>
            <a:off x="1983366" y="3086922"/>
            <a:ext cx="2032944" cy="1470343"/>
          </a:xfrm>
          <a:custGeom>
            <a:avLst/>
            <a:gdLst>
              <a:gd name="T0" fmla="*/ 304 w 395"/>
              <a:gd name="T1" fmla="*/ 283 h 298"/>
              <a:gd name="T2" fmla="*/ 274 w 395"/>
              <a:gd name="T3" fmla="*/ 298 h 298"/>
              <a:gd name="T4" fmla="*/ 13 w 395"/>
              <a:gd name="T5" fmla="*/ 298 h 298"/>
              <a:gd name="T6" fmla="*/ 6 w 395"/>
              <a:gd name="T7" fmla="*/ 283 h 298"/>
              <a:gd name="T8" fmla="*/ 92 w 395"/>
              <a:gd name="T9" fmla="*/ 164 h 298"/>
              <a:gd name="T10" fmla="*/ 92 w 395"/>
              <a:gd name="T11" fmla="*/ 134 h 298"/>
              <a:gd name="T12" fmla="*/ 6 w 395"/>
              <a:gd name="T13" fmla="*/ 15 h 298"/>
              <a:gd name="T14" fmla="*/ 13 w 395"/>
              <a:gd name="T15" fmla="*/ 0 h 298"/>
              <a:gd name="T16" fmla="*/ 274 w 395"/>
              <a:gd name="T17" fmla="*/ 0 h 298"/>
              <a:gd name="T18" fmla="*/ 304 w 395"/>
              <a:gd name="T19" fmla="*/ 15 h 298"/>
              <a:gd name="T20" fmla="*/ 390 w 395"/>
              <a:gd name="T21" fmla="*/ 134 h 298"/>
              <a:gd name="T22" fmla="*/ 390 w 395"/>
              <a:gd name="T23" fmla="*/ 164 h 298"/>
              <a:gd name="T24" fmla="*/ 304 w 395"/>
              <a:gd name="T25" fmla="*/ 28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5" h="298">
                <a:moveTo>
                  <a:pt x="304" y="283"/>
                </a:moveTo>
                <a:cubicBezTo>
                  <a:pt x="298" y="291"/>
                  <a:pt x="285" y="298"/>
                  <a:pt x="274" y="298"/>
                </a:cubicBezTo>
                <a:cubicBezTo>
                  <a:pt x="13" y="298"/>
                  <a:pt x="13" y="298"/>
                  <a:pt x="13" y="298"/>
                </a:cubicBezTo>
                <a:cubicBezTo>
                  <a:pt x="3" y="298"/>
                  <a:pt x="0" y="291"/>
                  <a:pt x="6" y="283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7" y="156"/>
                  <a:pt x="97" y="142"/>
                  <a:pt x="92" y="134"/>
                </a:cubicBezTo>
                <a:cubicBezTo>
                  <a:pt x="6" y="15"/>
                  <a:pt x="6" y="15"/>
                  <a:pt x="6" y="15"/>
                </a:cubicBezTo>
                <a:cubicBezTo>
                  <a:pt x="0" y="7"/>
                  <a:pt x="3" y="0"/>
                  <a:pt x="13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5" y="0"/>
                  <a:pt x="298" y="7"/>
                  <a:pt x="304" y="15"/>
                </a:cubicBezTo>
                <a:cubicBezTo>
                  <a:pt x="390" y="134"/>
                  <a:pt x="390" y="134"/>
                  <a:pt x="390" y="134"/>
                </a:cubicBezTo>
                <a:cubicBezTo>
                  <a:pt x="395" y="142"/>
                  <a:pt x="395" y="156"/>
                  <a:pt x="390" y="164"/>
                </a:cubicBezTo>
                <a:lnTo>
                  <a:pt x="304" y="28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52400" dist="63500" dir="81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38100" h="6350"/>
          </a:sp3d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原创设计师QQ：598969553     _3"/>
          <p:cNvSpPr>
            <a:spLocks/>
          </p:cNvSpPr>
          <p:nvPr/>
        </p:nvSpPr>
        <p:spPr bwMode="auto">
          <a:xfrm>
            <a:off x="3527099" y="3086922"/>
            <a:ext cx="2039466" cy="1470343"/>
          </a:xfrm>
          <a:custGeom>
            <a:avLst/>
            <a:gdLst>
              <a:gd name="T0" fmla="*/ 304 w 396"/>
              <a:gd name="T1" fmla="*/ 283 h 298"/>
              <a:gd name="T2" fmla="*/ 275 w 396"/>
              <a:gd name="T3" fmla="*/ 298 h 298"/>
              <a:gd name="T4" fmla="*/ 14 w 396"/>
              <a:gd name="T5" fmla="*/ 298 h 298"/>
              <a:gd name="T6" fmla="*/ 6 w 396"/>
              <a:gd name="T7" fmla="*/ 283 h 298"/>
              <a:gd name="T8" fmla="*/ 92 w 396"/>
              <a:gd name="T9" fmla="*/ 164 h 298"/>
              <a:gd name="T10" fmla="*/ 92 w 396"/>
              <a:gd name="T11" fmla="*/ 134 h 298"/>
              <a:gd name="T12" fmla="*/ 6 w 396"/>
              <a:gd name="T13" fmla="*/ 15 h 298"/>
              <a:gd name="T14" fmla="*/ 14 w 396"/>
              <a:gd name="T15" fmla="*/ 0 h 298"/>
              <a:gd name="T16" fmla="*/ 275 w 396"/>
              <a:gd name="T17" fmla="*/ 0 h 298"/>
              <a:gd name="T18" fmla="*/ 304 w 396"/>
              <a:gd name="T19" fmla="*/ 15 h 298"/>
              <a:gd name="T20" fmla="*/ 390 w 396"/>
              <a:gd name="T21" fmla="*/ 134 h 298"/>
              <a:gd name="T22" fmla="*/ 390 w 396"/>
              <a:gd name="T23" fmla="*/ 164 h 298"/>
              <a:gd name="T24" fmla="*/ 304 w 396"/>
              <a:gd name="T25" fmla="*/ 28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298">
                <a:moveTo>
                  <a:pt x="304" y="283"/>
                </a:moveTo>
                <a:cubicBezTo>
                  <a:pt x="298" y="291"/>
                  <a:pt x="285" y="298"/>
                  <a:pt x="275" y="298"/>
                </a:cubicBezTo>
                <a:cubicBezTo>
                  <a:pt x="14" y="298"/>
                  <a:pt x="14" y="298"/>
                  <a:pt x="14" y="298"/>
                </a:cubicBezTo>
                <a:cubicBezTo>
                  <a:pt x="4" y="298"/>
                  <a:pt x="0" y="291"/>
                  <a:pt x="6" y="283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8" y="156"/>
                  <a:pt x="98" y="142"/>
                  <a:pt x="92" y="134"/>
                </a:cubicBezTo>
                <a:cubicBezTo>
                  <a:pt x="6" y="15"/>
                  <a:pt x="6" y="15"/>
                  <a:pt x="6" y="15"/>
                </a:cubicBezTo>
                <a:cubicBezTo>
                  <a:pt x="0" y="7"/>
                  <a:pt x="4" y="0"/>
                  <a:pt x="14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85" y="0"/>
                  <a:pt x="298" y="7"/>
                  <a:pt x="304" y="15"/>
                </a:cubicBezTo>
                <a:cubicBezTo>
                  <a:pt x="390" y="134"/>
                  <a:pt x="390" y="134"/>
                  <a:pt x="390" y="134"/>
                </a:cubicBezTo>
                <a:cubicBezTo>
                  <a:pt x="396" y="142"/>
                  <a:pt x="396" y="156"/>
                  <a:pt x="390" y="164"/>
                </a:cubicBezTo>
                <a:lnTo>
                  <a:pt x="304" y="283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8" name="原创设计师QQ：598969553     _4"/>
          <p:cNvSpPr>
            <a:spLocks/>
          </p:cNvSpPr>
          <p:nvPr/>
        </p:nvSpPr>
        <p:spPr bwMode="auto">
          <a:xfrm>
            <a:off x="5077354" y="3086922"/>
            <a:ext cx="2037292" cy="1470343"/>
          </a:xfrm>
          <a:custGeom>
            <a:avLst/>
            <a:gdLst>
              <a:gd name="T0" fmla="*/ 304 w 396"/>
              <a:gd name="T1" fmla="*/ 283 h 298"/>
              <a:gd name="T2" fmla="*/ 275 w 396"/>
              <a:gd name="T3" fmla="*/ 298 h 298"/>
              <a:gd name="T4" fmla="*/ 14 w 396"/>
              <a:gd name="T5" fmla="*/ 298 h 298"/>
              <a:gd name="T6" fmla="*/ 6 w 396"/>
              <a:gd name="T7" fmla="*/ 283 h 298"/>
              <a:gd name="T8" fmla="*/ 92 w 396"/>
              <a:gd name="T9" fmla="*/ 164 h 298"/>
              <a:gd name="T10" fmla="*/ 92 w 396"/>
              <a:gd name="T11" fmla="*/ 134 h 298"/>
              <a:gd name="T12" fmla="*/ 6 w 396"/>
              <a:gd name="T13" fmla="*/ 15 h 298"/>
              <a:gd name="T14" fmla="*/ 14 w 396"/>
              <a:gd name="T15" fmla="*/ 0 h 298"/>
              <a:gd name="T16" fmla="*/ 275 w 396"/>
              <a:gd name="T17" fmla="*/ 0 h 298"/>
              <a:gd name="T18" fmla="*/ 304 w 396"/>
              <a:gd name="T19" fmla="*/ 15 h 298"/>
              <a:gd name="T20" fmla="*/ 390 w 396"/>
              <a:gd name="T21" fmla="*/ 134 h 298"/>
              <a:gd name="T22" fmla="*/ 390 w 396"/>
              <a:gd name="T23" fmla="*/ 164 h 298"/>
              <a:gd name="T24" fmla="*/ 304 w 396"/>
              <a:gd name="T25" fmla="*/ 28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298">
                <a:moveTo>
                  <a:pt x="304" y="283"/>
                </a:moveTo>
                <a:cubicBezTo>
                  <a:pt x="298" y="291"/>
                  <a:pt x="285" y="298"/>
                  <a:pt x="275" y="298"/>
                </a:cubicBezTo>
                <a:cubicBezTo>
                  <a:pt x="14" y="298"/>
                  <a:pt x="14" y="298"/>
                  <a:pt x="14" y="298"/>
                </a:cubicBezTo>
                <a:cubicBezTo>
                  <a:pt x="4" y="298"/>
                  <a:pt x="0" y="291"/>
                  <a:pt x="6" y="283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8" y="156"/>
                  <a:pt x="98" y="142"/>
                  <a:pt x="92" y="134"/>
                </a:cubicBezTo>
                <a:cubicBezTo>
                  <a:pt x="6" y="15"/>
                  <a:pt x="6" y="15"/>
                  <a:pt x="6" y="15"/>
                </a:cubicBezTo>
                <a:cubicBezTo>
                  <a:pt x="0" y="7"/>
                  <a:pt x="4" y="0"/>
                  <a:pt x="14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85" y="0"/>
                  <a:pt x="298" y="7"/>
                  <a:pt x="304" y="15"/>
                </a:cubicBezTo>
                <a:cubicBezTo>
                  <a:pt x="390" y="134"/>
                  <a:pt x="390" y="134"/>
                  <a:pt x="390" y="134"/>
                </a:cubicBezTo>
                <a:cubicBezTo>
                  <a:pt x="396" y="142"/>
                  <a:pt x="396" y="156"/>
                  <a:pt x="390" y="164"/>
                </a:cubicBezTo>
                <a:lnTo>
                  <a:pt x="304" y="283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9" name="原创设计师QQ：598969553     _5"/>
          <p:cNvSpPr>
            <a:spLocks/>
          </p:cNvSpPr>
          <p:nvPr/>
        </p:nvSpPr>
        <p:spPr bwMode="auto">
          <a:xfrm>
            <a:off x="6627609" y="3086922"/>
            <a:ext cx="2032944" cy="1470343"/>
          </a:xfrm>
          <a:custGeom>
            <a:avLst/>
            <a:gdLst>
              <a:gd name="T0" fmla="*/ 304 w 395"/>
              <a:gd name="T1" fmla="*/ 283 h 298"/>
              <a:gd name="T2" fmla="*/ 274 w 395"/>
              <a:gd name="T3" fmla="*/ 298 h 298"/>
              <a:gd name="T4" fmla="*/ 13 w 395"/>
              <a:gd name="T5" fmla="*/ 298 h 298"/>
              <a:gd name="T6" fmla="*/ 6 w 395"/>
              <a:gd name="T7" fmla="*/ 283 h 298"/>
              <a:gd name="T8" fmla="*/ 91 w 395"/>
              <a:gd name="T9" fmla="*/ 164 h 298"/>
              <a:gd name="T10" fmla="*/ 91 w 395"/>
              <a:gd name="T11" fmla="*/ 134 h 298"/>
              <a:gd name="T12" fmla="*/ 6 w 395"/>
              <a:gd name="T13" fmla="*/ 15 h 298"/>
              <a:gd name="T14" fmla="*/ 13 w 395"/>
              <a:gd name="T15" fmla="*/ 0 h 298"/>
              <a:gd name="T16" fmla="*/ 274 w 395"/>
              <a:gd name="T17" fmla="*/ 0 h 298"/>
              <a:gd name="T18" fmla="*/ 304 w 395"/>
              <a:gd name="T19" fmla="*/ 15 h 298"/>
              <a:gd name="T20" fmla="*/ 389 w 395"/>
              <a:gd name="T21" fmla="*/ 134 h 298"/>
              <a:gd name="T22" fmla="*/ 389 w 395"/>
              <a:gd name="T23" fmla="*/ 164 h 298"/>
              <a:gd name="T24" fmla="*/ 304 w 395"/>
              <a:gd name="T25" fmla="*/ 28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5" h="298">
                <a:moveTo>
                  <a:pt x="304" y="283"/>
                </a:moveTo>
                <a:cubicBezTo>
                  <a:pt x="298" y="291"/>
                  <a:pt x="284" y="298"/>
                  <a:pt x="274" y="298"/>
                </a:cubicBezTo>
                <a:cubicBezTo>
                  <a:pt x="13" y="298"/>
                  <a:pt x="13" y="298"/>
                  <a:pt x="13" y="298"/>
                </a:cubicBezTo>
                <a:cubicBezTo>
                  <a:pt x="3" y="298"/>
                  <a:pt x="0" y="291"/>
                  <a:pt x="6" y="283"/>
                </a:cubicBezTo>
                <a:cubicBezTo>
                  <a:pt x="91" y="164"/>
                  <a:pt x="91" y="164"/>
                  <a:pt x="91" y="164"/>
                </a:cubicBezTo>
                <a:cubicBezTo>
                  <a:pt x="97" y="156"/>
                  <a:pt x="97" y="142"/>
                  <a:pt x="91" y="134"/>
                </a:cubicBezTo>
                <a:cubicBezTo>
                  <a:pt x="6" y="15"/>
                  <a:pt x="6" y="15"/>
                  <a:pt x="6" y="15"/>
                </a:cubicBezTo>
                <a:cubicBezTo>
                  <a:pt x="0" y="7"/>
                  <a:pt x="3" y="0"/>
                  <a:pt x="13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4" y="0"/>
                  <a:pt x="298" y="7"/>
                  <a:pt x="304" y="15"/>
                </a:cubicBezTo>
                <a:cubicBezTo>
                  <a:pt x="389" y="134"/>
                  <a:pt x="389" y="134"/>
                  <a:pt x="389" y="134"/>
                </a:cubicBezTo>
                <a:cubicBezTo>
                  <a:pt x="395" y="142"/>
                  <a:pt x="395" y="156"/>
                  <a:pt x="389" y="164"/>
                </a:cubicBezTo>
                <a:lnTo>
                  <a:pt x="304" y="283"/>
                </a:ln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10" name="原创设计师QQ：598969553     _6"/>
          <p:cNvSpPr>
            <a:spLocks/>
          </p:cNvSpPr>
          <p:nvPr/>
        </p:nvSpPr>
        <p:spPr bwMode="auto">
          <a:xfrm>
            <a:off x="8171342" y="3086922"/>
            <a:ext cx="2037292" cy="1470343"/>
          </a:xfrm>
          <a:custGeom>
            <a:avLst/>
            <a:gdLst>
              <a:gd name="T0" fmla="*/ 304 w 396"/>
              <a:gd name="T1" fmla="*/ 283 h 298"/>
              <a:gd name="T2" fmla="*/ 275 w 396"/>
              <a:gd name="T3" fmla="*/ 298 h 298"/>
              <a:gd name="T4" fmla="*/ 14 w 396"/>
              <a:gd name="T5" fmla="*/ 298 h 298"/>
              <a:gd name="T6" fmla="*/ 6 w 396"/>
              <a:gd name="T7" fmla="*/ 283 h 298"/>
              <a:gd name="T8" fmla="*/ 92 w 396"/>
              <a:gd name="T9" fmla="*/ 164 h 298"/>
              <a:gd name="T10" fmla="*/ 92 w 396"/>
              <a:gd name="T11" fmla="*/ 134 h 298"/>
              <a:gd name="T12" fmla="*/ 6 w 396"/>
              <a:gd name="T13" fmla="*/ 15 h 298"/>
              <a:gd name="T14" fmla="*/ 14 w 396"/>
              <a:gd name="T15" fmla="*/ 0 h 298"/>
              <a:gd name="T16" fmla="*/ 275 w 396"/>
              <a:gd name="T17" fmla="*/ 0 h 298"/>
              <a:gd name="T18" fmla="*/ 304 w 396"/>
              <a:gd name="T19" fmla="*/ 15 h 298"/>
              <a:gd name="T20" fmla="*/ 390 w 396"/>
              <a:gd name="T21" fmla="*/ 134 h 298"/>
              <a:gd name="T22" fmla="*/ 390 w 396"/>
              <a:gd name="T23" fmla="*/ 164 h 298"/>
              <a:gd name="T24" fmla="*/ 304 w 396"/>
              <a:gd name="T25" fmla="*/ 28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298">
                <a:moveTo>
                  <a:pt x="304" y="283"/>
                </a:moveTo>
                <a:cubicBezTo>
                  <a:pt x="298" y="291"/>
                  <a:pt x="285" y="298"/>
                  <a:pt x="275" y="298"/>
                </a:cubicBezTo>
                <a:cubicBezTo>
                  <a:pt x="14" y="298"/>
                  <a:pt x="14" y="298"/>
                  <a:pt x="14" y="298"/>
                </a:cubicBezTo>
                <a:cubicBezTo>
                  <a:pt x="4" y="298"/>
                  <a:pt x="0" y="291"/>
                  <a:pt x="6" y="283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8" y="156"/>
                  <a:pt x="98" y="142"/>
                  <a:pt x="92" y="134"/>
                </a:cubicBezTo>
                <a:cubicBezTo>
                  <a:pt x="6" y="15"/>
                  <a:pt x="6" y="15"/>
                  <a:pt x="6" y="15"/>
                </a:cubicBezTo>
                <a:cubicBezTo>
                  <a:pt x="0" y="7"/>
                  <a:pt x="4" y="0"/>
                  <a:pt x="14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85" y="0"/>
                  <a:pt x="298" y="7"/>
                  <a:pt x="304" y="15"/>
                </a:cubicBezTo>
                <a:cubicBezTo>
                  <a:pt x="390" y="134"/>
                  <a:pt x="390" y="134"/>
                  <a:pt x="390" y="134"/>
                </a:cubicBezTo>
                <a:cubicBezTo>
                  <a:pt x="396" y="142"/>
                  <a:pt x="396" y="156"/>
                  <a:pt x="390" y="164"/>
                </a:cubicBezTo>
                <a:lnTo>
                  <a:pt x="304" y="283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txBody>
          <a:bodyPr rtlCol="0" anchor="ctr"/>
          <a:lstStyle/>
          <a:p>
            <a:pPr algn="ctr"/>
            <a:endParaRPr lang="en-US">
              <a:solidFill>
                <a:sysClr val="window" lastClr="FFFFFF"/>
              </a:solidFill>
              <a:latin typeface="Calibri" panose="020F0502020204030204"/>
            </a:endParaRPr>
          </a:p>
        </p:txBody>
      </p:sp>
      <p:sp>
        <p:nvSpPr>
          <p:cNvPr id="11" name="原创设计师QQ：598969553     _7"/>
          <p:cNvSpPr/>
          <p:nvPr/>
        </p:nvSpPr>
        <p:spPr>
          <a:xfrm>
            <a:off x="2881808" y="3587897"/>
            <a:ext cx="383230" cy="468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9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2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1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5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/>
          </a:p>
        </p:txBody>
      </p:sp>
      <p:sp>
        <p:nvSpPr>
          <p:cNvPr id="12" name="原创设计师QQ：598969553     _8"/>
          <p:cNvSpPr/>
          <p:nvPr/>
        </p:nvSpPr>
        <p:spPr>
          <a:xfrm>
            <a:off x="4377378" y="3583506"/>
            <a:ext cx="477174" cy="477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8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2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/>
          </a:p>
        </p:txBody>
      </p:sp>
      <p:sp>
        <p:nvSpPr>
          <p:cNvPr id="13" name="原创设计师QQ：598969553     _9"/>
          <p:cNvSpPr/>
          <p:nvPr/>
        </p:nvSpPr>
        <p:spPr>
          <a:xfrm>
            <a:off x="9005033" y="3580763"/>
            <a:ext cx="482338" cy="4826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89"/>
                  <a:pt x="11981" y="9818"/>
                </a:cubicBezTo>
                <a:cubicBezTo>
                  <a:pt x="11981" y="9546"/>
                  <a:pt x="11767" y="9327"/>
                  <a:pt x="11502" y="9327"/>
                </a:cubicBezTo>
                <a:cubicBezTo>
                  <a:pt x="11237" y="9327"/>
                  <a:pt x="11022" y="9546"/>
                  <a:pt x="11022" y="9818"/>
                </a:cubicBezTo>
                <a:cubicBezTo>
                  <a:pt x="11022" y="10089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8"/>
                  <a:pt x="16297" y="5400"/>
                </a:cubicBezTo>
                <a:cubicBezTo>
                  <a:pt x="16297" y="5671"/>
                  <a:pt x="16083" y="5891"/>
                  <a:pt x="15818" y="5891"/>
                </a:cubicBezTo>
                <a:cubicBezTo>
                  <a:pt x="15553" y="5891"/>
                  <a:pt x="15338" y="5671"/>
                  <a:pt x="15338" y="5400"/>
                </a:cubicBezTo>
                <a:cubicBezTo>
                  <a:pt x="15338" y="5128"/>
                  <a:pt x="15553" y="4909"/>
                  <a:pt x="15818" y="4909"/>
                </a:cubicBezTo>
                <a:moveTo>
                  <a:pt x="15818" y="6872"/>
                </a:moveTo>
                <a:cubicBezTo>
                  <a:pt x="16612" y="6872"/>
                  <a:pt x="17256" y="6213"/>
                  <a:pt x="17256" y="5400"/>
                </a:cubicBezTo>
                <a:cubicBezTo>
                  <a:pt x="17256" y="4587"/>
                  <a:pt x="16612" y="3927"/>
                  <a:pt x="15818" y="3927"/>
                </a:cubicBezTo>
                <a:cubicBezTo>
                  <a:pt x="15023" y="3927"/>
                  <a:pt x="14379" y="4587"/>
                  <a:pt x="14379" y="5400"/>
                </a:cubicBezTo>
                <a:cubicBezTo>
                  <a:pt x="14379" y="6213"/>
                  <a:pt x="15023" y="6872"/>
                  <a:pt x="15818" y="6872"/>
                </a:cubicBezTo>
                <a:moveTo>
                  <a:pt x="12941" y="11781"/>
                </a:moveTo>
                <a:cubicBezTo>
                  <a:pt x="13206" y="11781"/>
                  <a:pt x="13420" y="11562"/>
                  <a:pt x="13420" y="11290"/>
                </a:cubicBezTo>
                <a:cubicBezTo>
                  <a:pt x="13420" y="11019"/>
                  <a:pt x="13206" y="10800"/>
                  <a:pt x="12941" y="10800"/>
                </a:cubicBezTo>
                <a:cubicBezTo>
                  <a:pt x="12675" y="10800"/>
                  <a:pt x="12461" y="11019"/>
                  <a:pt x="12461" y="11290"/>
                </a:cubicBezTo>
                <a:cubicBezTo>
                  <a:pt x="12461" y="11562"/>
                  <a:pt x="12675" y="11781"/>
                  <a:pt x="12941" y="11781"/>
                </a:cubicBezTo>
                <a:moveTo>
                  <a:pt x="10063" y="7854"/>
                </a:moveTo>
                <a:cubicBezTo>
                  <a:pt x="9798" y="7854"/>
                  <a:pt x="9584" y="8074"/>
                  <a:pt x="9584" y="8345"/>
                </a:cubicBezTo>
                <a:cubicBezTo>
                  <a:pt x="9584" y="8616"/>
                  <a:pt x="9798" y="8836"/>
                  <a:pt x="10063" y="8836"/>
                </a:cubicBezTo>
                <a:cubicBezTo>
                  <a:pt x="10328" y="8836"/>
                  <a:pt x="10543" y="8616"/>
                  <a:pt x="10543" y="8345"/>
                </a:cubicBezTo>
                <a:cubicBezTo>
                  <a:pt x="10543" y="8074"/>
                  <a:pt x="10328" y="7854"/>
                  <a:pt x="10063" y="7854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3"/>
                  <a:pt x="3973" y="16253"/>
                  <a:pt x="4312" y="16641"/>
                </a:cubicBezTo>
                <a:cubicBezTo>
                  <a:pt x="4824" y="17230"/>
                  <a:pt x="5418" y="17710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3"/>
                  <a:pt x="8822" y="17823"/>
                </a:cubicBezTo>
                <a:cubicBezTo>
                  <a:pt x="5971" y="17823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0"/>
                  <a:pt x="15627" y="11171"/>
                  <a:pt x="15280" y="11542"/>
                </a:cubicBezTo>
                <a:cubicBezTo>
                  <a:pt x="14662" y="12203"/>
                  <a:pt x="13712" y="13220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7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2"/>
                  <a:pt x="11665" y="17072"/>
                  <a:pt x="11154" y="18035"/>
                </a:cubicBezTo>
                <a:cubicBezTo>
                  <a:pt x="10943" y="17453"/>
                  <a:pt x="10642" y="16798"/>
                  <a:pt x="10214" y="16110"/>
                </a:cubicBezTo>
                <a:cubicBezTo>
                  <a:pt x="10035" y="15822"/>
                  <a:pt x="9728" y="15656"/>
                  <a:pt x="9405" y="15656"/>
                </a:cubicBezTo>
                <a:cubicBezTo>
                  <a:pt x="9329" y="15656"/>
                  <a:pt x="9252" y="15664"/>
                  <a:pt x="9176" y="15683"/>
                </a:cubicBezTo>
                <a:cubicBezTo>
                  <a:pt x="8990" y="15730"/>
                  <a:pt x="8799" y="15754"/>
                  <a:pt x="8610" y="15754"/>
                </a:cubicBezTo>
                <a:cubicBezTo>
                  <a:pt x="7905" y="15754"/>
                  <a:pt x="7217" y="15432"/>
                  <a:pt x="6621" y="14822"/>
                </a:cubicBezTo>
                <a:cubicBezTo>
                  <a:pt x="5861" y="14043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2"/>
                </a:cubicBezTo>
                <a:cubicBezTo>
                  <a:pt x="4423" y="9658"/>
                  <a:pt x="5594" y="9186"/>
                  <a:pt x="6874" y="8826"/>
                </a:cubicBezTo>
                <a:cubicBezTo>
                  <a:pt x="6900" y="8820"/>
                  <a:pt x="6921" y="8802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8"/>
                </a:cubicBezTo>
                <a:cubicBezTo>
                  <a:pt x="9345" y="5092"/>
                  <a:pt x="7134" y="7174"/>
                  <a:pt x="6621" y="7880"/>
                </a:cubicBezTo>
                <a:cubicBezTo>
                  <a:pt x="4961" y="8345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4"/>
                  <a:pt x="5943" y="15516"/>
                </a:cubicBezTo>
                <a:cubicBezTo>
                  <a:pt x="6735" y="16327"/>
                  <a:pt x="7672" y="16736"/>
                  <a:pt x="8610" y="16736"/>
                </a:cubicBezTo>
                <a:cubicBezTo>
                  <a:pt x="8876" y="16736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6"/>
                  <a:pt x="16126" y="12033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/>
          </a:p>
        </p:txBody>
      </p:sp>
      <p:sp>
        <p:nvSpPr>
          <p:cNvPr id="14" name="原创设计师QQ：598969553     _10"/>
          <p:cNvSpPr/>
          <p:nvPr/>
        </p:nvSpPr>
        <p:spPr>
          <a:xfrm>
            <a:off x="5864631" y="3650847"/>
            <a:ext cx="470930" cy="342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5"/>
                  <a:pt x="19493" y="6552"/>
                </a:cubicBezTo>
                <a:lnTo>
                  <a:pt x="21456" y="3854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4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1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6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1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2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/>
          </a:p>
        </p:txBody>
      </p:sp>
      <p:sp>
        <p:nvSpPr>
          <p:cNvPr id="15" name="原创设计师QQ：598969553     _11"/>
          <p:cNvSpPr/>
          <p:nvPr/>
        </p:nvSpPr>
        <p:spPr>
          <a:xfrm>
            <a:off x="7412831" y="3599368"/>
            <a:ext cx="445450" cy="445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1949" y="13581"/>
                </a:moveTo>
                <a:cubicBezTo>
                  <a:pt x="11701" y="13785"/>
                  <a:pt x="11474" y="13902"/>
                  <a:pt x="11085" y="13931"/>
                </a:cubicBezTo>
                <a:lnTo>
                  <a:pt x="11085" y="11339"/>
                </a:lnTo>
                <a:cubicBezTo>
                  <a:pt x="11251" y="11384"/>
                  <a:pt x="11321" y="11436"/>
                  <a:pt x="11479" y="11494"/>
                </a:cubicBezTo>
                <a:cubicBezTo>
                  <a:pt x="11638" y="11555"/>
                  <a:pt x="11780" y="11632"/>
                  <a:pt x="11906" y="11728"/>
                </a:cubicBezTo>
                <a:cubicBezTo>
                  <a:pt x="12032" y="11825"/>
                  <a:pt x="12133" y="11944"/>
                  <a:pt x="12208" y="12085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1"/>
                </a:cubicBezTo>
                <a:moveTo>
                  <a:pt x="10437" y="9837"/>
                </a:moveTo>
                <a:cubicBezTo>
                  <a:pt x="10286" y="9800"/>
                  <a:pt x="10228" y="9754"/>
                  <a:pt x="10081" y="9698"/>
                </a:cubicBezTo>
                <a:cubicBezTo>
                  <a:pt x="9933" y="9643"/>
                  <a:pt x="9803" y="9570"/>
                  <a:pt x="9692" y="9482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3"/>
                  <a:pt x="9309" y="8880"/>
                  <a:pt x="9309" y="8702"/>
                </a:cubicBezTo>
                <a:cubicBezTo>
                  <a:pt x="9309" y="8310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8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8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60"/>
                  <a:pt x="9600" y="6756"/>
                </a:cubicBezTo>
                <a:cubicBezTo>
                  <a:pt x="9305" y="6853"/>
                  <a:pt x="9044" y="6992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200"/>
                  <a:pt x="8150" y="9541"/>
                  <a:pt x="8293" y="9815"/>
                </a:cubicBezTo>
                <a:cubicBezTo>
                  <a:pt x="8438" y="10090"/>
                  <a:pt x="8626" y="10318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8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2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6"/>
                  <a:pt x="9136" y="14625"/>
                  <a:pt x="9460" y="14743"/>
                </a:cubicBezTo>
                <a:cubicBezTo>
                  <a:pt x="9784" y="14862"/>
                  <a:pt x="10048" y="14925"/>
                  <a:pt x="10437" y="14932"/>
                </a:cubicBezTo>
                <a:lnTo>
                  <a:pt x="10437" y="15693"/>
                </a:lnTo>
                <a:lnTo>
                  <a:pt x="11085" y="15693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6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2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lvl="0"/>
            <a:endParaRPr/>
          </a:p>
        </p:txBody>
      </p:sp>
      <p:sp>
        <p:nvSpPr>
          <p:cNvPr id="16" name="原创设计师QQ：598969553     _12"/>
          <p:cNvSpPr/>
          <p:nvPr/>
        </p:nvSpPr>
        <p:spPr>
          <a:xfrm>
            <a:off x="2194585" y="4795695"/>
            <a:ext cx="1757675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原创设计师QQ：598969553     _13"/>
          <p:cNvSpPr/>
          <p:nvPr/>
        </p:nvSpPr>
        <p:spPr>
          <a:xfrm>
            <a:off x="5217162" y="4795695"/>
            <a:ext cx="1757675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原创设计师QQ：598969553     _14"/>
          <p:cNvSpPr/>
          <p:nvPr/>
        </p:nvSpPr>
        <p:spPr>
          <a:xfrm>
            <a:off x="8367364" y="4795695"/>
            <a:ext cx="1757675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原创设计师QQ：598969553     _15"/>
          <p:cNvSpPr/>
          <p:nvPr/>
        </p:nvSpPr>
        <p:spPr>
          <a:xfrm>
            <a:off x="6765243" y="1858125"/>
            <a:ext cx="1757675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原创设计师QQ：598969553     _16"/>
          <p:cNvSpPr/>
          <p:nvPr/>
        </p:nvSpPr>
        <p:spPr>
          <a:xfrm>
            <a:off x="3667994" y="1858125"/>
            <a:ext cx="1757675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1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0592"/>
      </p:ext>
    </p:extLst>
  </p:cSld>
  <p:clrMapOvr>
    <a:masterClrMapping/>
  </p:clrMapOvr>
  <p:transition spd="slow" advClick="0" advTm="4000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原创设计师QQ：598969553              _2"/>
          <p:cNvSpPr>
            <a:spLocks/>
          </p:cNvSpPr>
          <p:nvPr/>
        </p:nvSpPr>
        <p:spPr bwMode="auto">
          <a:xfrm>
            <a:off x="1030669" y="2365375"/>
            <a:ext cx="904265" cy="2007772"/>
          </a:xfrm>
          <a:custGeom>
            <a:avLst/>
            <a:gdLst>
              <a:gd name="T0" fmla="*/ 0 w 215"/>
              <a:gd name="T1" fmla="*/ 0 h 478"/>
              <a:gd name="T2" fmla="*/ 0 w 215"/>
              <a:gd name="T3" fmla="*/ 371 h 478"/>
              <a:gd name="T4" fmla="*/ 107 w 215"/>
              <a:gd name="T5" fmla="*/ 478 h 478"/>
              <a:gd name="T6" fmla="*/ 215 w 215"/>
              <a:gd name="T7" fmla="*/ 371 h 478"/>
              <a:gd name="T8" fmla="*/ 215 w 215"/>
              <a:gd name="T9" fmla="*/ 0 h 478"/>
              <a:gd name="T10" fmla="*/ 0 w 215"/>
              <a:gd name="T11" fmla="*/ 0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5" h="478">
                <a:moveTo>
                  <a:pt x="0" y="0"/>
                </a:moveTo>
                <a:cubicBezTo>
                  <a:pt x="0" y="371"/>
                  <a:pt x="0" y="371"/>
                  <a:pt x="0" y="371"/>
                </a:cubicBezTo>
                <a:cubicBezTo>
                  <a:pt x="0" y="430"/>
                  <a:pt x="48" y="478"/>
                  <a:pt x="107" y="478"/>
                </a:cubicBezTo>
                <a:cubicBezTo>
                  <a:pt x="167" y="478"/>
                  <a:pt x="215" y="430"/>
                  <a:pt x="215" y="371"/>
                </a:cubicBezTo>
                <a:cubicBezTo>
                  <a:pt x="215" y="0"/>
                  <a:pt x="215" y="0"/>
                  <a:pt x="21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原创设计师QQ：598969553              _3"/>
          <p:cNvSpPr>
            <a:spLocks noChangeArrowheads="1"/>
          </p:cNvSpPr>
          <p:nvPr/>
        </p:nvSpPr>
        <p:spPr bwMode="auto">
          <a:xfrm>
            <a:off x="1113870" y="3558653"/>
            <a:ext cx="737863" cy="73129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原创设计师QQ：598969553              _4"/>
          <p:cNvSpPr>
            <a:spLocks/>
          </p:cNvSpPr>
          <p:nvPr/>
        </p:nvSpPr>
        <p:spPr bwMode="auto">
          <a:xfrm>
            <a:off x="4032476" y="3471073"/>
            <a:ext cx="904263" cy="2012152"/>
          </a:xfrm>
          <a:custGeom>
            <a:avLst/>
            <a:gdLst>
              <a:gd name="T0" fmla="*/ 215 w 215"/>
              <a:gd name="T1" fmla="*/ 479 h 479"/>
              <a:gd name="T2" fmla="*/ 215 w 215"/>
              <a:gd name="T3" fmla="*/ 108 h 479"/>
              <a:gd name="T4" fmla="*/ 108 w 215"/>
              <a:gd name="T5" fmla="*/ 0 h 479"/>
              <a:gd name="T6" fmla="*/ 0 w 215"/>
              <a:gd name="T7" fmla="*/ 108 h 479"/>
              <a:gd name="T8" fmla="*/ 0 w 215"/>
              <a:gd name="T9" fmla="*/ 479 h 479"/>
              <a:gd name="T10" fmla="*/ 215 w 215"/>
              <a:gd name="T11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5" h="479">
                <a:moveTo>
                  <a:pt x="215" y="479"/>
                </a:moveTo>
                <a:cubicBezTo>
                  <a:pt x="215" y="108"/>
                  <a:pt x="215" y="108"/>
                  <a:pt x="215" y="108"/>
                </a:cubicBezTo>
                <a:cubicBezTo>
                  <a:pt x="215" y="49"/>
                  <a:pt x="167" y="0"/>
                  <a:pt x="108" y="0"/>
                </a:cubicBezTo>
                <a:cubicBezTo>
                  <a:pt x="48" y="0"/>
                  <a:pt x="0" y="49"/>
                  <a:pt x="0" y="108"/>
                </a:cubicBezTo>
                <a:cubicBezTo>
                  <a:pt x="0" y="479"/>
                  <a:pt x="0" y="479"/>
                  <a:pt x="0" y="479"/>
                </a:cubicBezTo>
                <a:lnTo>
                  <a:pt x="215" y="4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9" name="原创设计师QQ：598969553              _5"/>
          <p:cNvSpPr>
            <a:spLocks noChangeArrowheads="1"/>
          </p:cNvSpPr>
          <p:nvPr/>
        </p:nvSpPr>
        <p:spPr bwMode="auto">
          <a:xfrm>
            <a:off x="4117866" y="3558653"/>
            <a:ext cx="735673" cy="73129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原创设计师QQ：598969553              _6"/>
          <p:cNvSpPr>
            <a:spLocks/>
          </p:cNvSpPr>
          <p:nvPr/>
        </p:nvSpPr>
        <p:spPr bwMode="auto">
          <a:xfrm>
            <a:off x="3031873" y="2365375"/>
            <a:ext cx="904265" cy="2007772"/>
          </a:xfrm>
          <a:custGeom>
            <a:avLst/>
            <a:gdLst>
              <a:gd name="T0" fmla="*/ 0 w 215"/>
              <a:gd name="T1" fmla="*/ 0 h 478"/>
              <a:gd name="T2" fmla="*/ 0 w 215"/>
              <a:gd name="T3" fmla="*/ 371 h 478"/>
              <a:gd name="T4" fmla="*/ 108 w 215"/>
              <a:gd name="T5" fmla="*/ 478 h 478"/>
              <a:gd name="T6" fmla="*/ 215 w 215"/>
              <a:gd name="T7" fmla="*/ 371 h 478"/>
              <a:gd name="T8" fmla="*/ 215 w 215"/>
              <a:gd name="T9" fmla="*/ 0 h 478"/>
              <a:gd name="T10" fmla="*/ 0 w 215"/>
              <a:gd name="T11" fmla="*/ 0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5" h="478">
                <a:moveTo>
                  <a:pt x="0" y="0"/>
                </a:moveTo>
                <a:cubicBezTo>
                  <a:pt x="0" y="371"/>
                  <a:pt x="0" y="371"/>
                  <a:pt x="0" y="371"/>
                </a:cubicBezTo>
                <a:cubicBezTo>
                  <a:pt x="0" y="430"/>
                  <a:pt x="48" y="478"/>
                  <a:pt x="108" y="478"/>
                </a:cubicBezTo>
                <a:cubicBezTo>
                  <a:pt x="167" y="478"/>
                  <a:pt x="215" y="430"/>
                  <a:pt x="215" y="371"/>
                </a:cubicBezTo>
                <a:cubicBezTo>
                  <a:pt x="215" y="0"/>
                  <a:pt x="215" y="0"/>
                  <a:pt x="21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原创设计师QQ：598969553              _7"/>
          <p:cNvSpPr>
            <a:spLocks noChangeArrowheads="1"/>
          </p:cNvSpPr>
          <p:nvPr/>
        </p:nvSpPr>
        <p:spPr bwMode="auto">
          <a:xfrm>
            <a:off x="3117265" y="3558653"/>
            <a:ext cx="735673" cy="73129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原创设计师QQ：598969553              _8"/>
          <p:cNvSpPr>
            <a:spLocks/>
          </p:cNvSpPr>
          <p:nvPr/>
        </p:nvSpPr>
        <p:spPr bwMode="auto">
          <a:xfrm>
            <a:off x="2031272" y="3471073"/>
            <a:ext cx="904263" cy="2012152"/>
          </a:xfrm>
          <a:custGeom>
            <a:avLst/>
            <a:gdLst>
              <a:gd name="T0" fmla="*/ 215 w 215"/>
              <a:gd name="T1" fmla="*/ 479 h 479"/>
              <a:gd name="T2" fmla="*/ 215 w 215"/>
              <a:gd name="T3" fmla="*/ 108 h 479"/>
              <a:gd name="T4" fmla="*/ 108 w 215"/>
              <a:gd name="T5" fmla="*/ 0 h 479"/>
              <a:gd name="T6" fmla="*/ 0 w 215"/>
              <a:gd name="T7" fmla="*/ 108 h 479"/>
              <a:gd name="T8" fmla="*/ 0 w 215"/>
              <a:gd name="T9" fmla="*/ 479 h 479"/>
              <a:gd name="T10" fmla="*/ 215 w 215"/>
              <a:gd name="T11" fmla="*/ 479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5" h="479">
                <a:moveTo>
                  <a:pt x="215" y="479"/>
                </a:moveTo>
                <a:cubicBezTo>
                  <a:pt x="215" y="108"/>
                  <a:pt x="215" y="108"/>
                  <a:pt x="215" y="108"/>
                </a:cubicBezTo>
                <a:cubicBezTo>
                  <a:pt x="215" y="49"/>
                  <a:pt x="167" y="0"/>
                  <a:pt x="108" y="0"/>
                </a:cubicBezTo>
                <a:cubicBezTo>
                  <a:pt x="48" y="0"/>
                  <a:pt x="0" y="49"/>
                  <a:pt x="0" y="108"/>
                </a:cubicBezTo>
                <a:cubicBezTo>
                  <a:pt x="0" y="479"/>
                  <a:pt x="0" y="479"/>
                  <a:pt x="0" y="479"/>
                </a:cubicBezTo>
                <a:lnTo>
                  <a:pt x="215" y="4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" name="原创设计师QQ：598969553              _9"/>
          <p:cNvSpPr>
            <a:spLocks noChangeArrowheads="1"/>
          </p:cNvSpPr>
          <p:nvPr/>
        </p:nvSpPr>
        <p:spPr bwMode="auto">
          <a:xfrm>
            <a:off x="2116662" y="3558653"/>
            <a:ext cx="735673" cy="73129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4" name="原创设计师QQ：598969553              _10"/>
          <p:cNvSpPr>
            <a:spLocks/>
          </p:cNvSpPr>
          <p:nvPr/>
        </p:nvSpPr>
        <p:spPr bwMode="auto">
          <a:xfrm>
            <a:off x="5033078" y="2365375"/>
            <a:ext cx="904265" cy="2007772"/>
          </a:xfrm>
          <a:custGeom>
            <a:avLst/>
            <a:gdLst>
              <a:gd name="T0" fmla="*/ 0 w 215"/>
              <a:gd name="T1" fmla="*/ 0 h 478"/>
              <a:gd name="T2" fmla="*/ 0 w 215"/>
              <a:gd name="T3" fmla="*/ 371 h 478"/>
              <a:gd name="T4" fmla="*/ 108 w 215"/>
              <a:gd name="T5" fmla="*/ 478 h 478"/>
              <a:gd name="T6" fmla="*/ 215 w 215"/>
              <a:gd name="T7" fmla="*/ 371 h 478"/>
              <a:gd name="T8" fmla="*/ 215 w 215"/>
              <a:gd name="T9" fmla="*/ 0 h 478"/>
              <a:gd name="T10" fmla="*/ 0 w 215"/>
              <a:gd name="T11" fmla="*/ 0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5" h="478">
                <a:moveTo>
                  <a:pt x="0" y="0"/>
                </a:moveTo>
                <a:cubicBezTo>
                  <a:pt x="0" y="371"/>
                  <a:pt x="0" y="371"/>
                  <a:pt x="0" y="371"/>
                </a:cubicBezTo>
                <a:cubicBezTo>
                  <a:pt x="0" y="430"/>
                  <a:pt x="48" y="478"/>
                  <a:pt x="108" y="478"/>
                </a:cubicBezTo>
                <a:cubicBezTo>
                  <a:pt x="167" y="478"/>
                  <a:pt x="215" y="430"/>
                  <a:pt x="215" y="371"/>
                </a:cubicBezTo>
                <a:cubicBezTo>
                  <a:pt x="215" y="0"/>
                  <a:pt x="215" y="0"/>
                  <a:pt x="21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5" name="原创设计师QQ：598969553              _11"/>
          <p:cNvSpPr>
            <a:spLocks noChangeArrowheads="1"/>
          </p:cNvSpPr>
          <p:nvPr/>
        </p:nvSpPr>
        <p:spPr bwMode="auto">
          <a:xfrm>
            <a:off x="5118469" y="3558653"/>
            <a:ext cx="735673" cy="73129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原创设计师QQ：598969553              _12"/>
          <p:cNvSpPr>
            <a:spLocks noEditPoints="1"/>
          </p:cNvSpPr>
          <p:nvPr/>
        </p:nvSpPr>
        <p:spPr bwMode="auto">
          <a:xfrm>
            <a:off x="4339006" y="3740382"/>
            <a:ext cx="282445" cy="361267"/>
          </a:xfrm>
          <a:custGeom>
            <a:avLst/>
            <a:gdLst>
              <a:gd name="T0" fmla="*/ 60 w 67"/>
              <a:gd name="T1" fmla="*/ 77 h 86"/>
              <a:gd name="T2" fmla="*/ 55 w 67"/>
              <a:gd name="T3" fmla="*/ 82 h 86"/>
              <a:gd name="T4" fmla="*/ 38 w 67"/>
              <a:gd name="T5" fmla="*/ 86 h 86"/>
              <a:gd name="T6" fmla="*/ 22 w 67"/>
              <a:gd name="T7" fmla="*/ 79 h 86"/>
              <a:gd name="T8" fmla="*/ 22 w 67"/>
              <a:gd name="T9" fmla="*/ 79 h 86"/>
              <a:gd name="T10" fmla="*/ 22 w 67"/>
              <a:gd name="T11" fmla="*/ 79 h 86"/>
              <a:gd name="T12" fmla="*/ 17 w 67"/>
              <a:gd name="T13" fmla="*/ 73 h 86"/>
              <a:gd name="T14" fmla="*/ 8 w 67"/>
              <a:gd name="T15" fmla="*/ 58 h 86"/>
              <a:gd name="T16" fmla="*/ 8 w 67"/>
              <a:gd name="T17" fmla="*/ 58 h 86"/>
              <a:gd name="T18" fmla="*/ 3 w 67"/>
              <a:gd name="T19" fmla="*/ 49 h 86"/>
              <a:gd name="T20" fmla="*/ 9 w 67"/>
              <a:gd name="T21" fmla="*/ 37 h 86"/>
              <a:gd name="T22" fmla="*/ 17 w 67"/>
              <a:gd name="T23" fmla="*/ 41 h 86"/>
              <a:gd name="T24" fmla="*/ 18 w 67"/>
              <a:gd name="T25" fmla="*/ 41 h 86"/>
              <a:gd name="T26" fmla="*/ 18 w 67"/>
              <a:gd name="T27" fmla="*/ 42 h 86"/>
              <a:gd name="T28" fmla="*/ 18 w 67"/>
              <a:gd name="T29" fmla="*/ 14 h 86"/>
              <a:gd name="T30" fmla="*/ 30 w 67"/>
              <a:gd name="T31" fmla="*/ 7 h 86"/>
              <a:gd name="T32" fmla="*/ 44 w 67"/>
              <a:gd name="T33" fmla="*/ 7 h 86"/>
              <a:gd name="T34" fmla="*/ 56 w 67"/>
              <a:gd name="T35" fmla="*/ 14 h 86"/>
              <a:gd name="T36" fmla="*/ 56 w 67"/>
              <a:gd name="T37" fmla="*/ 14 h 86"/>
              <a:gd name="T38" fmla="*/ 56 w 67"/>
              <a:gd name="T39" fmla="*/ 14 h 86"/>
              <a:gd name="T40" fmla="*/ 67 w 67"/>
              <a:gd name="T41" fmla="*/ 21 h 86"/>
              <a:gd name="T42" fmla="*/ 67 w 67"/>
              <a:gd name="T43" fmla="*/ 59 h 86"/>
              <a:gd name="T44" fmla="*/ 65 w 67"/>
              <a:gd name="T45" fmla="*/ 69 h 86"/>
              <a:gd name="T46" fmla="*/ 60 w 67"/>
              <a:gd name="T47" fmla="*/ 77 h 86"/>
              <a:gd name="T48" fmla="*/ 52 w 67"/>
              <a:gd name="T49" fmla="*/ 76 h 86"/>
              <a:gd name="T50" fmla="*/ 52 w 67"/>
              <a:gd name="T51" fmla="*/ 76 h 86"/>
              <a:gd name="T52" fmla="*/ 56 w 67"/>
              <a:gd name="T53" fmla="*/ 73 h 86"/>
              <a:gd name="T54" fmla="*/ 60 w 67"/>
              <a:gd name="T55" fmla="*/ 67 h 86"/>
              <a:gd name="T56" fmla="*/ 61 w 67"/>
              <a:gd name="T57" fmla="*/ 59 h 86"/>
              <a:gd name="T58" fmla="*/ 61 w 67"/>
              <a:gd name="T59" fmla="*/ 21 h 86"/>
              <a:gd name="T60" fmla="*/ 58 w 67"/>
              <a:gd name="T61" fmla="*/ 21 h 86"/>
              <a:gd name="T62" fmla="*/ 58 w 67"/>
              <a:gd name="T63" fmla="*/ 39 h 86"/>
              <a:gd name="T64" fmla="*/ 50 w 67"/>
              <a:gd name="T65" fmla="*/ 39 h 86"/>
              <a:gd name="T66" fmla="*/ 50 w 67"/>
              <a:gd name="T67" fmla="*/ 14 h 86"/>
              <a:gd name="T68" fmla="*/ 47 w 67"/>
              <a:gd name="T69" fmla="*/ 14 h 86"/>
              <a:gd name="T70" fmla="*/ 47 w 67"/>
              <a:gd name="T71" fmla="*/ 14 h 86"/>
              <a:gd name="T72" fmla="*/ 47 w 67"/>
              <a:gd name="T73" fmla="*/ 39 h 86"/>
              <a:gd name="T74" fmla="*/ 39 w 67"/>
              <a:gd name="T75" fmla="*/ 39 h 86"/>
              <a:gd name="T76" fmla="*/ 39 w 67"/>
              <a:gd name="T77" fmla="*/ 10 h 86"/>
              <a:gd name="T78" fmla="*/ 35 w 67"/>
              <a:gd name="T79" fmla="*/ 10 h 86"/>
              <a:gd name="T80" fmla="*/ 35 w 67"/>
              <a:gd name="T81" fmla="*/ 39 h 86"/>
              <a:gd name="T82" fmla="*/ 28 w 67"/>
              <a:gd name="T83" fmla="*/ 39 h 86"/>
              <a:gd name="T84" fmla="*/ 28 w 67"/>
              <a:gd name="T85" fmla="*/ 14 h 86"/>
              <a:gd name="T86" fmla="*/ 24 w 67"/>
              <a:gd name="T87" fmla="*/ 14 h 86"/>
              <a:gd name="T88" fmla="*/ 24 w 67"/>
              <a:gd name="T89" fmla="*/ 49 h 86"/>
              <a:gd name="T90" fmla="*/ 16 w 67"/>
              <a:gd name="T91" fmla="*/ 51 h 86"/>
              <a:gd name="T92" fmla="*/ 12 w 67"/>
              <a:gd name="T93" fmla="*/ 44 h 86"/>
              <a:gd name="T94" fmla="*/ 8 w 67"/>
              <a:gd name="T95" fmla="*/ 46 h 86"/>
              <a:gd name="T96" fmla="*/ 13 w 67"/>
              <a:gd name="T97" fmla="*/ 55 h 86"/>
              <a:gd name="T98" fmla="*/ 13 w 67"/>
              <a:gd name="T99" fmla="*/ 55 h 86"/>
              <a:gd name="T100" fmla="*/ 22 w 67"/>
              <a:gd name="T101" fmla="*/ 70 h 86"/>
              <a:gd name="T102" fmla="*/ 26 w 67"/>
              <a:gd name="T103" fmla="*/ 74 h 86"/>
              <a:gd name="T104" fmla="*/ 38 w 67"/>
              <a:gd name="T105" fmla="*/ 80 h 86"/>
              <a:gd name="T106" fmla="*/ 52 w 67"/>
              <a:gd name="T107" fmla="*/ 7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" h="86">
                <a:moveTo>
                  <a:pt x="60" y="77"/>
                </a:moveTo>
                <a:cubicBezTo>
                  <a:pt x="59" y="79"/>
                  <a:pt x="57" y="80"/>
                  <a:pt x="55" y="82"/>
                </a:cubicBezTo>
                <a:cubicBezTo>
                  <a:pt x="50" y="85"/>
                  <a:pt x="44" y="86"/>
                  <a:pt x="38" y="86"/>
                </a:cubicBezTo>
                <a:cubicBezTo>
                  <a:pt x="32" y="85"/>
                  <a:pt x="26" y="83"/>
                  <a:pt x="22" y="79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79"/>
                  <a:pt x="22" y="79"/>
                  <a:pt x="22" y="79"/>
                </a:cubicBezTo>
                <a:cubicBezTo>
                  <a:pt x="20" y="77"/>
                  <a:pt x="18" y="75"/>
                  <a:pt x="17" y="73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3" y="49"/>
                  <a:pt x="3" y="49"/>
                  <a:pt x="3" y="49"/>
                </a:cubicBezTo>
                <a:cubicBezTo>
                  <a:pt x="0" y="44"/>
                  <a:pt x="3" y="38"/>
                  <a:pt x="9" y="37"/>
                </a:cubicBezTo>
                <a:cubicBezTo>
                  <a:pt x="12" y="37"/>
                  <a:pt x="15" y="38"/>
                  <a:pt x="17" y="41"/>
                </a:cubicBezTo>
                <a:cubicBezTo>
                  <a:pt x="17" y="41"/>
                  <a:pt x="18" y="41"/>
                  <a:pt x="18" y="41"/>
                </a:cubicBezTo>
                <a:cubicBezTo>
                  <a:pt x="18" y="42"/>
                  <a:pt x="18" y="42"/>
                  <a:pt x="18" y="42"/>
                </a:cubicBezTo>
                <a:cubicBezTo>
                  <a:pt x="18" y="14"/>
                  <a:pt x="18" y="14"/>
                  <a:pt x="18" y="14"/>
                </a:cubicBezTo>
                <a:cubicBezTo>
                  <a:pt x="18" y="8"/>
                  <a:pt x="25" y="4"/>
                  <a:pt x="30" y="7"/>
                </a:cubicBezTo>
                <a:cubicBezTo>
                  <a:pt x="32" y="0"/>
                  <a:pt x="42" y="0"/>
                  <a:pt x="44" y="7"/>
                </a:cubicBezTo>
                <a:cubicBezTo>
                  <a:pt x="49" y="4"/>
                  <a:pt x="56" y="8"/>
                  <a:pt x="56" y="14"/>
                </a:cubicBezTo>
                <a:cubicBezTo>
                  <a:pt x="56" y="14"/>
                  <a:pt x="56" y="14"/>
                  <a:pt x="56" y="14"/>
                </a:cubicBezTo>
                <a:cubicBezTo>
                  <a:pt x="56" y="14"/>
                  <a:pt x="56" y="14"/>
                  <a:pt x="56" y="14"/>
                </a:cubicBezTo>
                <a:cubicBezTo>
                  <a:pt x="61" y="12"/>
                  <a:pt x="67" y="15"/>
                  <a:pt x="67" y="21"/>
                </a:cubicBezTo>
                <a:cubicBezTo>
                  <a:pt x="67" y="59"/>
                  <a:pt x="67" y="59"/>
                  <a:pt x="67" y="59"/>
                </a:cubicBezTo>
                <a:cubicBezTo>
                  <a:pt x="67" y="62"/>
                  <a:pt x="66" y="66"/>
                  <a:pt x="65" y="69"/>
                </a:cubicBezTo>
                <a:cubicBezTo>
                  <a:pt x="64" y="72"/>
                  <a:pt x="63" y="75"/>
                  <a:pt x="60" y="77"/>
                </a:cubicBezTo>
                <a:close/>
                <a:moveTo>
                  <a:pt x="52" y="76"/>
                </a:moveTo>
                <a:cubicBezTo>
                  <a:pt x="52" y="76"/>
                  <a:pt x="52" y="76"/>
                  <a:pt x="52" y="76"/>
                </a:cubicBezTo>
                <a:cubicBezTo>
                  <a:pt x="53" y="76"/>
                  <a:pt x="55" y="74"/>
                  <a:pt x="56" y="73"/>
                </a:cubicBezTo>
                <a:cubicBezTo>
                  <a:pt x="58" y="71"/>
                  <a:pt x="59" y="69"/>
                  <a:pt x="60" y="67"/>
                </a:cubicBezTo>
                <a:cubicBezTo>
                  <a:pt x="61" y="64"/>
                  <a:pt x="61" y="62"/>
                  <a:pt x="61" y="59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19"/>
                  <a:pt x="58" y="19"/>
                  <a:pt x="58" y="21"/>
                </a:cubicBezTo>
                <a:cubicBezTo>
                  <a:pt x="58" y="39"/>
                  <a:pt x="58" y="39"/>
                  <a:pt x="58" y="39"/>
                </a:cubicBezTo>
                <a:cubicBezTo>
                  <a:pt x="58" y="44"/>
                  <a:pt x="50" y="44"/>
                  <a:pt x="50" y="39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2"/>
                  <a:pt x="47" y="12"/>
                  <a:pt x="47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39"/>
                  <a:pt x="47" y="39"/>
                  <a:pt x="47" y="39"/>
                </a:cubicBezTo>
                <a:cubicBezTo>
                  <a:pt x="47" y="44"/>
                  <a:pt x="39" y="44"/>
                  <a:pt x="39" y="39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7"/>
                  <a:pt x="35" y="7"/>
                  <a:pt x="35" y="10"/>
                </a:cubicBezTo>
                <a:cubicBezTo>
                  <a:pt x="35" y="39"/>
                  <a:pt x="35" y="39"/>
                  <a:pt x="35" y="39"/>
                </a:cubicBezTo>
                <a:cubicBezTo>
                  <a:pt x="35" y="44"/>
                  <a:pt x="28" y="44"/>
                  <a:pt x="28" y="39"/>
                </a:cubicBezTo>
                <a:cubicBezTo>
                  <a:pt x="28" y="14"/>
                  <a:pt x="28" y="14"/>
                  <a:pt x="28" y="14"/>
                </a:cubicBezTo>
                <a:cubicBezTo>
                  <a:pt x="28" y="12"/>
                  <a:pt x="24" y="12"/>
                  <a:pt x="24" y="14"/>
                </a:cubicBezTo>
                <a:cubicBezTo>
                  <a:pt x="24" y="49"/>
                  <a:pt x="24" y="49"/>
                  <a:pt x="24" y="49"/>
                </a:cubicBezTo>
                <a:cubicBezTo>
                  <a:pt x="24" y="53"/>
                  <a:pt x="19" y="55"/>
                  <a:pt x="16" y="51"/>
                </a:cubicBezTo>
                <a:cubicBezTo>
                  <a:pt x="12" y="44"/>
                  <a:pt x="12" y="44"/>
                  <a:pt x="12" y="44"/>
                </a:cubicBezTo>
                <a:cubicBezTo>
                  <a:pt x="11" y="42"/>
                  <a:pt x="7" y="43"/>
                  <a:pt x="8" y="46"/>
                </a:cubicBezTo>
                <a:cubicBezTo>
                  <a:pt x="13" y="55"/>
                  <a:pt x="13" y="55"/>
                  <a:pt x="13" y="55"/>
                </a:cubicBezTo>
                <a:cubicBezTo>
                  <a:pt x="13" y="55"/>
                  <a:pt x="13" y="55"/>
                  <a:pt x="13" y="55"/>
                </a:cubicBezTo>
                <a:cubicBezTo>
                  <a:pt x="22" y="70"/>
                  <a:pt x="22" y="70"/>
                  <a:pt x="22" y="70"/>
                </a:cubicBezTo>
                <a:cubicBezTo>
                  <a:pt x="23" y="72"/>
                  <a:pt x="24" y="73"/>
                  <a:pt x="26" y="74"/>
                </a:cubicBezTo>
                <a:cubicBezTo>
                  <a:pt x="29" y="77"/>
                  <a:pt x="34" y="79"/>
                  <a:pt x="38" y="80"/>
                </a:cubicBezTo>
                <a:cubicBezTo>
                  <a:pt x="43" y="80"/>
                  <a:pt x="48" y="79"/>
                  <a:pt x="52" y="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7" name="原创设计师QQ：598969553              _13"/>
          <p:cNvSpPr>
            <a:spLocks noEditPoints="1"/>
          </p:cNvSpPr>
          <p:nvPr/>
        </p:nvSpPr>
        <p:spPr bwMode="auto">
          <a:xfrm>
            <a:off x="2322475" y="3773224"/>
            <a:ext cx="321857" cy="302151"/>
          </a:xfrm>
          <a:custGeom>
            <a:avLst/>
            <a:gdLst>
              <a:gd name="T0" fmla="*/ 38 w 77"/>
              <a:gd name="T1" fmla="*/ 18 h 72"/>
              <a:gd name="T2" fmla="*/ 39 w 77"/>
              <a:gd name="T3" fmla="*/ 41 h 72"/>
              <a:gd name="T4" fmla="*/ 41 w 77"/>
              <a:gd name="T5" fmla="*/ 13 h 72"/>
              <a:gd name="T6" fmla="*/ 38 w 77"/>
              <a:gd name="T7" fmla="*/ 12 h 72"/>
              <a:gd name="T8" fmla="*/ 32 w 77"/>
              <a:gd name="T9" fmla="*/ 22 h 72"/>
              <a:gd name="T10" fmla="*/ 74 w 77"/>
              <a:gd name="T11" fmla="*/ 9 h 72"/>
              <a:gd name="T12" fmla="*/ 66 w 77"/>
              <a:gd name="T13" fmla="*/ 9 h 72"/>
              <a:gd name="T14" fmla="*/ 63 w 77"/>
              <a:gd name="T15" fmla="*/ 0 h 72"/>
              <a:gd name="T16" fmla="*/ 11 w 77"/>
              <a:gd name="T17" fmla="*/ 3 h 72"/>
              <a:gd name="T18" fmla="*/ 3 w 77"/>
              <a:gd name="T19" fmla="*/ 9 h 72"/>
              <a:gd name="T20" fmla="*/ 0 w 77"/>
              <a:gd name="T21" fmla="*/ 29 h 72"/>
              <a:gd name="T22" fmla="*/ 5 w 77"/>
              <a:gd name="T23" fmla="*/ 41 h 72"/>
              <a:gd name="T24" fmla="*/ 36 w 77"/>
              <a:gd name="T25" fmla="*/ 59 h 72"/>
              <a:gd name="T26" fmla="*/ 23 w 77"/>
              <a:gd name="T27" fmla="*/ 66 h 72"/>
              <a:gd name="T28" fmla="*/ 23 w 77"/>
              <a:gd name="T29" fmla="*/ 72 h 72"/>
              <a:gd name="T30" fmla="*/ 57 w 77"/>
              <a:gd name="T31" fmla="*/ 69 h 72"/>
              <a:gd name="T32" fmla="*/ 41 w 77"/>
              <a:gd name="T33" fmla="*/ 66 h 72"/>
              <a:gd name="T34" fmla="*/ 62 w 77"/>
              <a:gd name="T35" fmla="*/ 46 h 72"/>
              <a:gd name="T36" fmla="*/ 72 w 77"/>
              <a:gd name="T37" fmla="*/ 41 h 72"/>
              <a:gd name="T38" fmla="*/ 77 w 77"/>
              <a:gd name="T39" fmla="*/ 12 h 72"/>
              <a:gd name="T40" fmla="*/ 9 w 77"/>
              <a:gd name="T41" fmla="*/ 37 h 72"/>
              <a:gd name="T42" fmla="*/ 9 w 77"/>
              <a:gd name="T43" fmla="*/ 37 h 72"/>
              <a:gd name="T44" fmla="*/ 6 w 77"/>
              <a:gd name="T45" fmla="*/ 15 h 72"/>
              <a:gd name="T46" fmla="*/ 11 w 77"/>
              <a:gd name="T47" fmla="*/ 32 h 72"/>
              <a:gd name="T48" fmla="*/ 9 w 77"/>
              <a:gd name="T49" fmla="*/ 37 h 72"/>
              <a:gd name="T50" fmla="*/ 60 w 77"/>
              <a:gd name="T51" fmla="*/ 31 h 72"/>
              <a:gd name="T52" fmla="*/ 58 w 77"/>
              <a:gd name="T53" fmla="*/ 41 h 72"/>
              <a:gd name="T54" fmla="*/ 38 w 77"/>
              <a:gd name="T55" fmla="*/ 53 h 72"/>
              <a:gd name="T56" fmla="*/ 19 w 77"/>
              <a:gd name="T57" fmla="*/ 41 h 72"/>
              <a:gd name="T58" fmla="*/ 17 w 77"/>
              <a:gd name="T59" fmla="*/ 6 h 72"/>
              <a:gd name="T60" fmla="*/ 60 w 77"/>
              <a:gd name="T61" fmla="*/ 31 h 72"/>
              <a:gd name="T62" fmla="*/ 71 w 77"/>
              <a:gd name="T63" fmla="*/ 29 h 72"/>
              <a:gd name="T64" fmla="*/ 68 w 77"/>
              <a:gd name="T65" fmla="*/ 37 h 72"/>
              <a:gd name="T66" fmla="*/ 66 w 77"/>
              <a:gd name="T67" fmla="*/ 32 h 72"/>
              <a:gd name="T68" fmla="*/ 66 w 77"/>
              <a:gd name="T69" fmla="*/ 31 h 72"/>
              <a:gd name="T70" fmla="*/ 71 w 77"/>
              <a:gd name="T71" fmla="*/ 15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7" h="72">
                <a:moveTo>
                  <a:pt x="35" y="22"/>
                </a:moveTo>
                <a:cubicBezTo>
                  <a:pt x="38" y="18"/>
                  <a:pt x="38" y="18"/>
                  <a:pt x="38" y="18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9" y="41"/>
                </a:cubicBezTo>
                <a:cubicBezTo>
                  <a:pt x="40" y="41"/>
                  <a:pt x="41" y="41"/>
                  <a:pt x="41" y="40"/>
                </a:cubicBezTo>
                <a:cubicBezTo>
                  <a:pt x="41" y="13"/>
                  <a:pt x="41" y="13"/>
                  <a:pt x="41" y="13"/>
                </a:cubicBezTo>
                <a:cubicBezTo>
                  <a:pt x="41" y="12"/>
                  <a:pt x="40" y="11"/>
                  <a:pt x="39" y="11"/>
                </a:cubicBezTo>
                <a:cubicBezTo>
                  <a:pt x="39" y="11"/>
                  <a:pt x="38" y="12"/>
                  <a:pt x="38" y="12"/>
                </a:cubicBezTo>
                <a:cubicBezTo>
                  <a:pt x="32" y="19"/>
                  <a:pt x="32" y="19"/>
                  <a:pt x="32" y="19"/>
                </a:cubicBezTo>
                <a:cubicBezTo>
                  <a:pt x="32" y="20"/>
                  <a:pt x="32" y="21"/>
                  <a:pt x="32" y="22"/>
                </a:cubicBezTo>
                <a:cubicBezTo>
                  <a:pt x="33" y="23"/>
                  <a:pt x="34" y="22"/>
                  <a:pt x="35" y="22"/>
                </a:cubicBezTo>
                <a:close/>
                <a:moveTo>
                  <a:pt x="74" y="9"/>
                </a:moveTo>
                <a:cubicBezTo>
                  <a:pt x="74" y="9"/>
                  <a:pt x="74" y="9"/>
                  <a:pt x="74" y="9"/>
                </a:cubicBezTo>
                <a:cubicBezTo>
                  <a:pt x="66" y="9"/>
                  <a:pt x="66" y="9"/>
                  <a:pt x="66" y="9"/>
                </a:cubicBezTo>
                <a:cubicBezTo>
                  <a:pt x="66" y="3"/>
                  <a:pt x="66" y="3"/>
                  <a:pt x="66" y="3"/>
                </a:cubicBezTo>
                <a:cubicBezTo>
                  <a:pt x="66" y="1"/>
                  <a:pt x="65" y="0"/>
                  <a:pt x="63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2" y="0"/>
                  <a:pt x="11" y="1"/>
                  <a:pt x="11" y="3"/>
                </a:cubicBezTo>
                <a:cubicBezTo>
                  <a:pt x="11" y="9"/>
                  <a:pt x="11" y="9"/>
                  <a:pt x="11" y="9"/>
                </a:cubicBezTo>
                <a:cubicBezTo>
                  <a:pt x="3" y="9"/>
                  <a:pt x="3" y="9"/>
                  <a:pt x="3" y="9"/>
                </a:cubicBezTo>
                <a:cubicBezTo>
                  <a:pt x="1" y="9"/>
                  <a:pt x="0" y="11"/>
                  <a:pt x="0" y="12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33"/>
                  <a:pt x="2" y="38"/>
                  <a:pt x="5" y="41"/>
                </a:cubicBezTo>
                <a:cubicBezTo>
                  <a:pt x="5" y="41"/>
                  <a:pt x="5" y="41"/>
                  <a:pt x="5" y="41"/>
                </a:cubicBezTo>
                <a:cubicBezTo>
                  <a:pt x="8" y="44"/>
                  <a:pt x="11" y="46"/>
                  <a:pt x="15" y="46"/>
                </a:cubicBezTo>
                <a:cubicBezTo>
                  <a:pt x="20" y="53"/>
                  <a:pt x="27" y="58"/>
                  <a:pt x="36" y="59"/>
                </a:cubicBezTo>
                <a:cubicBezTo>
                  <a:pt x="36" y="66"/>
                  <a:pt x="36" y="66"/>
                  <a:pt x="36" y="66"/>
                </a:cubicBezTo>
                <a:cubicBezTo>
                  <a:pt x="23" y="66"/>
                  <a:pt x="23" y="66"/>
                  <a:pt x="23" y="66"/>
                </a:cubicBezTo>
                <a:cubicBezTo>
                  <a:pt x="21" y="66"/>
                  <a:pt x="20" y="67"/>
                  <a:pt x="20" y="69"/>
                </a:cubicBezTo>
                <a:cubicBezTo>
                  <a:pt x="20" y="71"/>
                  <a:pt x="21" y="72"/>
                  <a:pt x="23" y="72"/>
                </a:cubicBezTo>
                <a:cubicBezTo>
                  <a:pt x="54" y="72"/>
                  <a:pt x="54" y="72"/>
                  <a:pt x="54" y="72"/>
                </a:cubicBezTo>
                <a:cubicBezTo>
                  <a:pt x="56" y="72"/>
                  <a:pt x="57" y="71"/>
                  <a:pt x="57" y="69"/>
                </a:cubicBezTo>
                <a:cubicBezTo>
                  <a:pt x="57" y="67"/>
                  <a:pt x="56" y="66"/>
                  <a:pt x="54" y="66"/>
                </a:cubicBezTo>
                <a:cubicBezTo>
                  <a:pt x="41" y="66"/>
                  <a:pt x="41" y="66"/>
                  <a:pt x="41" y="66"/>
                </a:cubicBezTo>
                <a:cubicBezTo>
                  <a:pt x="41" y="59"/>
                  <a:pt x="41" y="59"/>
                  <a:pt x="41" y="59"/>
                </a:cubicBezTo>
                <a:cubicBezTo>
                  <a:pt x="50" y="58"/>
                  <a:pt x="57" y="53"/>
                  <a:pt x="62" y="46"/>
                </a:cubicBezTo>
                <a:cubicBezTo>
                  <a:pt x="66" y="46"/>
                  <a:pt x="69" y="44"/>
                  <a:pt x="72" y="41"/>
                </a:cubicBezTo>
                <a:cubicBezTo>
                  <a:pt x="72" y="41"/>
                  <a:pt x="72" y="41"/>
                  <a:pt x="72" y="41"/>
                </a:cubicBezTo>
                <a:cubicBezTo>
                  <a:pt x="75" y="38"/>
                  <a:pt x="77" y="33"/>
                  <a:pt x="77" y="29"/>
                </a:cubicBezTo>
                <a:cubicBezTo>
                  <a:pt x="77" y="12"/>
                  <a:pt x="77" y="12"/>
                  <a:pt x="77" y="12"/>
                </a:cubicBezTo>
                <a:cubicBezTo>
                  <a:pt x="77" y="11"/>
                  <a:pt x="76" y="9"/>
                  <a:pt x="74" y="9"/>
                </a:cubicBezTo>
                <a:close/>
                <a:moveTo>
                  <a:pt x="9" y="37"/>
                </a:moveTo>
                <a:cubicBezTo>
                  <a:pt x="9" y="37"/>
                  <a:pt x="9" y="37"/>
                  <a:pt x="9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7" y="35"/>
                  <a:pt x="6" y="32"/>
                  <a:pt x="6" y="29"/>
                </a:cubicBezTo>
                <a:cubicBezTo>
                  <a:pt x="6" y="15"/>
                  <a:pt x="6" y="15"/>
                  <a:pt x="6" y="15"/>
                </a:cubicBezTo>
                <a:cubicBezTo>
                  <a:pt x="11" y="15"/>
                  <a:pt x="11" y="15"/>
                  <a:pt x="11" y="15"/>
                </a:cubicBezTo>
                <a:cubicBezTo>
                  <a:pt x="11" y="32"/>
                  <a:pt x="11" y="32"/>
                  <a:pt x="11" y="32"/>
                </a:cubicBezTo>
                <a:cubicBezTo>
                  <a:pt x="11" y="34"/>
                  <a:pt x="11" y="36"/>
                  <a:pt x="12" y="39"/>
                </a:cubicBezTo>
                <a:cubicBezTo>
                  <a:pt x="11" y="38"/>
                  <a:pt x="10" y="38"/>
                  <a:pt x="9" y="37"/>
                </a:cubicBezTo>
                <a:close/>
                <a:moveTo>
                  <a:pt x="60" y="31"/>
                </a:moveTo>
                <a:cubicBezTo>
                  <a:pt x="60" y="31"/>
                  <a:pt x="60" y="31"/>
                  <a:pt x="60" y="31"/>
                </a:cubicBezTo>
                <a:cubicBezTo>
                  <a:pt x="60" y="32"/>
                  <a:pt x="60" y="32"/>
                  <a:pt x="60" y="32"/>
                </a:cubicBezTo>
                <a:cubicBezTo>
                  <a:pt x="60" y="35"/>
                  <a:pt x="59" y="38"/>
                  <a:pt x="58" y="41"/>
                </a:cubicBezTo>
                <a:cubicBezTo>
                  <a:pt x="58" y="41"/>
                  <a:pt x="58" y="41"/>
                  <a:pt x="58" y="41"/>
                </a:cubicBezTo>
                <a:cubicBezTo>
                  <a:pt x="54" y="48"/>
                  <a:pt x="47" y="53"/>
                  <a:pt x="38" y="53"/>
                </a:cubicBezTo>
                <a:cubicBezTo>
                  <a:pt x="30" y="53"/>
                  <a:pt x="23" y="48"/>
                  <a:pt x="19" y="41"/>
                </a:cubicBezTo>
                <a:cubicBezTo>
                  <a:pt x="19" y="41"/>
                  <a:pt x="19" y="41"/>
                  <a:pt x="19" y="41"/>
                </a:cubicBezTo>
                <a:cubicBezTo>
                  <a:pt x="18" y="38"/>
                  <a:pt x="17" y="35"/>
                  <a:pt x="17" y="31"/>
                </a:cubicBezTo>
                <a:cubicBezTo>
                  <a:pt x="17" y="6"/>
                  <a:pt x="17" y="6"/>
                  <a:pt x="17" y="6"/>
                </a:cubicBezTo>
                <a:cubicBezTo>
                  <a:pt x="60" y="6"/>
                  <a:pt x="60" y="6"/>
                  <a:pt x="60" y="6"/>
                </a:cubicBezTo>
                <a:cubicBezTo>
                  <a:pt x="60" y="31"/>
                  <a:pt x="60" y="31"/>
                  <a:pt x="60" y="31"/>
                </a:cubicBezTo>
                <a:close/>
                <a:moveTo>
                  <a:pt x="71" y="29"/>
                </a:moveTo>
                <a:cubicBezTo>
                  <a:pt x="71" y="29"/>
                  <a:pt x="71" y="29"/>
                  <a:pt x="71" y="29"/>
                </a:cubicBezTo>
                <a:cubicBezTo>
                  <a:pt x="71" y="32"/>
                  <a:pt x="70" y="35"/>
                  <a:pt x="68" y="37"/>
                </a:cubicBezTo>
                <a:cubicBezTo>
                  <a:pt x="68" y="37"/>
                  <a:pt x="68" y="37"/>
                  <a:pt x="68" y="37"/>
                </a:cubicBezTo>
                <a:cubicBezTo>
                  <a:pt x="67" y="38"/>
                  <a:pt x="66" y="38"/>
                  <a:pt x="65" y="39"/>
                </a:cubicBezTo>
                <a:cubicBezTo>
                  <a:pt x="66" y="36"/>
                  <a:pt x="66" y="34"/>
                  <a:pt x="66" y="32"/>
                </a:cubicBezTo>
                <a:cubicBezTo>
                  <a:pt x="66" y="31"/>
                  <a:pt x="66" y="31"/>
                  <a:pt x="66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6" y="15"/>
                  <a:pt x="66" y="15"/>
                  <a:pt x="66" y="15"/>
                </a:cubicBezTo>
                <a:cubicBezTo>
                  <a:pt x="71" y="15"/>
                  <a:pt x="71" y="15"/>
                  <a:pt x="71" y="15"/>
                </a:cubicBezTo>
                <a:cubicBezTo>
                  <a:pt x="71" y="29"/>
                  <a:pt x="71" y="29"/>
                  <a:pt x="71" y="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8" name="原创设计师QQ：598969553              _14"/>
          <p:cNvSpPr>
            <a:spLocks noEditPoints="1"/>
          </p:cNvSpPr>
          <p:nvPr/>
        </p:nvSpPr>
        <p:spPr bwMode="auto">
          <a:xfrm>
            <a:off x="1321873" y="3760087"/>
            <a:ext cx="321856" cy="328425"/>
          </a:xfrm>
          <a:custGeom>
            <a:avLst/>
            <a:gdLst>
              <a:gd name="T0" fmla="*/ 66 w 77"/>
              <a:gd name="T1" fmla="*/ 12 h 78"/>
              <a:gd name="T2" fmla="*/ 66 w 77"/>
              <a:gd name="T3" fmla="*/ 66 h 78"/>
              <a:gd name="T4" fmla="*/ 11 w 77"/>
              <a:gd name="T5" fmla="*/ 66 h 78"/>
              <a:gd name="T6" fmla="*/ 11 w 77"/>
              <a:gd name="T7" fmla="*/ 12 h 78"/>
              <a:gd name="T8" fmla="*/ 37 w 77"/>
              <a:gd name="T9" fmla="*/ 72 h 78"/>
              <a:gd name="T10" fmla="*/ 37 w 77"/>
              <a:gd name="T11" fmla="*/ 59 h 78"/>
              <a:gd name="T12" fmla="*/ 25 w 77"/>
              <a:gd name="T13" fmla="*/ 62 h 78"/>
              <a:gd name="T14" fmla="*/ 33 w 77"/>
              <a:gd name="T15" fmla="*/ 71 h 78"/>
              <a:gd name="T16" fmla="*/ 62 w 77"/>
              <a:gd name="T17" fmla="*/ 16 h 78"/>
              <a:gd name="T18" fmla="*/ 61 w 77"/>
              <a:gd name="T19" fmla="*/ 15 h 78"/>
              <a:gd name="T20" fmla="*/ 60 w 77"/>
              <a:gd name="T21" fmla="*/ 37 h 78"/>
              <a:gd name="T22" fmla="*/ 62 w 77"/>
              <a:gd name="T23" fmla="*/ 16 h 78"/>
              <a:gd name="T24" fmla="*/ 58 w 77"/>
              <a:gd name="T25" fmla="*/ 13 h 78"/>
              <a:gd name="T26" fmla="*/ 54 w 77"/>
              <a:gd name="T27" fmla="*/ 13 h 78"/>
              <a:gd name="T28" fmla="*/ 58 w 77"/>
              <a:gd name="T29" fmla="*/ 13 h 78"/>
              <a:gd name="T30" fmla="*/ 44 w 77"/>
              <a:gd name="T31" fmla="*/ 7 h 78"/>
              <a:gd name="T32" fmla="*/ 40 w 77"/>
              <a:gd name="T33" fmla="*/ 19 h 78"/>
              <a:gd name="T34" fmla="*/ 52 w 77"/>
              <a:gd name="T35" fmla="*/ 16 h 78"/>
              <a:gd name="T36" fmla="*/ 44 w 77"/>
              <a:gd name="T37" fmla="*/ 7 h 78"/>
              <a:gd name="T38" fmla="*/ 37 w 77"/>
              <a:gd name="T39" fmla="*/ 6 h 78"/>
              <a:gd name="T40" fmla="*/ 26 w 77"/>
              <a:gd name="T41" fmla="*/ 14 h 78"/>
              <a:gd name="T42" fmla="*/ 27 w 77"/>
              <a:gd name="T43" fmla="*/ 17 h 78"/>
              <a:gd name="T44" fmla="*/ 37 w 77"/>
              <a:gd name="T45" fmla="*/ 6 h 78"/>
              <a:gd name="T46" fmla="*/ 26 w 77"/>
              <a:gd name="T47" fmla="*/ 9 h 78"/>
              <a:gd name="T48" fmla="*/ 22 w 77"/>
              <a:gd name="T49" fmla="*/ 15 h 78"/>
              <a:gd name="T50" fmla="*/ 26 w 77"/>
              <a:gd name="T51" fmla="*/ 9 h 78"/>
              <a:gd name="T52" fmla="*/ 16 w 77"/>
              <a:gd name="T53" fmla="*/ 15 h 78"/>
              <a:gd name="T54" fmla="*/ 6 w 77"/>
              <a:gd name="T55" fmla="*/ 37 h 78"/>
              <a:gd name="T56" fmla="*/ 21 w 77"/>
              <a:gd name="T57" fmla="*/ 18 h 78"/>
              <a:gd name="T58" fmla="*/ 6 w 77"/>
              <a:gd name="T59" fmla="*/ 41 h 78"/>
              <a:gd name="T60" fmla="*/ 15 w 77"/>
              <a:gd name="T61" fmla="*/ 62 h 78"/>
              <a:gd name="T62" fmla="*/ 21 w 77"/>
              <a:gd name="T63" fmla="*/ 60 h 78"/>
              <a:gd name="T64" fmla="*/ 6 w 77"/>
              <a:gd name="T65" fmla="*/ 41 h 78"/>
              <a:gd name="T66" fmla="*/ 19 w 77"/>
              <a:gd name="T67" fmla="*/ 65 h 78"/>
              <a:gd name="T68" fmla="*/ 23 w 77"/>
              <a:gd name="T69" fmla="*/ 65 h 78"/>
              <a:gd name="T70" fmla="*/ 19 w 77"/>
              <a:gd name="T71" fmla="*/ 65 h 78"/>
              <a:gd name="T72" fmla="*/ 40 w 77"/>
              <a:gd name="T73" fmla="*/ 72 h 78"/>
              <a:gd name="T74" fmla="*/ 51 w 77"/>
              <a:gd name="T75" fmla="*/ 63 h 78"/>
              <a:gd name="T76" fmla="*/ 50 w 77"/>
              <a:gd name="T77" fmla="*/ 61 h 78"/>
              <a:gd name="T78" fmla="*/ 40 w 77"/>
              <a:gd name="T79" fmla="*/ 72 h 78"/>
              <a:gd name="T80" fmla="*/ 51 w 77"/>
              <a:gd name="T81" fmla="*/ 69 h 78"/>
              <a:gd name="T82" fmla="*/ 55 w 77"/>
              <a:gd name="T83" fmla="*/ 63 h 78"/>
              <a:gd name="T84" fmla="*/ 51 w 77"/>
              <a:gd name="T85" fmla="*/ 69 h 78"/>
              <a:gd name="T86" fmla="*/ 61 w 77"/>
              <a:gd name="T87" fmla="*/ 63 h 78"/>
              <a:gd name="T88" fmla="*/ 71 w 77"/>
              <a:gd name="T89" fmla="*/ 41 h 78"/>
              <a:gd name="T90" fmla="*/ 56 w 77"/>
              <a:gd name="T91" fmla="*/ 60 h 78"/>
              <a:gd name="T92" fmla="*/ 53 w 77"/>
              <a:gd name="T93" fmla="*/ 19 h 78"/>
              <a:gd name="T94" fmla="*/ 52 w 77"/>
              <a:gd name="T95" fmla="*/ 20 h 78"/>
              <a:gd name="T96" fmla="*/ 40 w 77"/>
              <a:gd name="T97" fmla="*/ 37 h 78"/>
              <a:gd name="T98" fmla="*/ 53 w 77"/>
              <a:gd name="T99" fmla="*/ 19 h 78"/>
              <a:gd name="T100" fmla="*/ 37 w 77"/>
              <a:gd name="T101" fmla="*/ 22 h 78"/>
              <a:gd name="T102" fmla="*/ 24 w 77"/>
              <a:gd name="T103" fmla="*/ 19 h 78"/>
              <a:gd name="T104" fmla="*/ 37 w 77"/>
              <a:gd name="T105" fmla="*/ 37 h 78"/>
              <a:gd name="T106" fmla="*/ 37 w 77"/>
              <a:gd name="T107" fmla="*/ 56 h 78"/>
              <a:gd name="T108" fmla="*/ 37 w 77"/>
              <a:gd name="T109" fmla="*/ 41 h 78"/>
              <a:gd name="T110" fmla="*/ 24 w 77"/>
              <a:gd name="T111" fmla="*/ 58 h 78"/>
              <a:gd name="T112" fmla="*/ 37 w 77"/>
              <a:gd name="T113" fmla="*/ 56 h 78"/>
              <a:gd name="T114" fmla="*/ 40 w 77"/>
              <a:gd name="T115" fmla="*/ 56 h 78"/>
              <a:gd name="T116" fmla="*/ 53 w 77"/>
              <a:gd name="T117" fmla="*/ 58 h 78"/>
              <a:gd name="T118" fmla="*/ 40 w 77"/>
              <a:gd name="T119" fmla="*/ 41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7" h="78">
                <a:moveTo>
                  <a:pt x="39" y="0"/>
                </a:moveTo>
                <a:cubicBezTo>
                  <a:pt x="49" y="0"/>
                  <a:pt x="59" y="5"/>
                  <a:pt x="66" y="12"/>
                </a:cubicBezTo>
                <a:cubicBezTo>
                  <a:pt x="73" y="19"/>
                  <a:pt x="77" y="28"/>
                  <a:pt x="77" y="39"/>
                </a:cubicBezTo>
                <a:cubicBezTo>
                  <a:pt x="77" y="50"/>
                  <a:pt x="73" y="59"/>
                  <a:pt x="66" y="66"/>
                </a:cubicBezTo>
                <a:cubicBezTo>
                  <a:pt x="59" y="73"/>
                  <a:pt x="49" y="78"/>
                  <a:pt x="39" y="78"/>
                </a:cubicBezTo>
                <a:cubicBezTo>
                  <a:pt x="28" y="78"/>
                  <a:pt x="18" y="73"/>
                  <a:pt x="11" y="66"/>
                </a:cubicBezTo>
                <a:cubicBezTo>
                  <a:pt x="4" y="59"/>
                  <a:pt x="0" y="50"/>
                  <a:pt x="0" y="39"/>
                </a:cubicBezTo>
                <a:cubicBezTo>
                  <a:pt x="0" y="28"/>
                  <a:pt x="4" y="19"/>
                  <a:pt x="11" y="12"/>
                </a:cubicBezTo>
                <a:cubicBezTo>
                  <a:pt x="18" y="5"/>
                  <a:pt x="28" y="0"/>
                  <a:pt x="39" y="0"/>
                </a:cubicBezTo>
                <a:close/>
                <a:moveTo>
                  <a:pt x="37" y="72"/>
                </a:moveTo>
                <a:cubicBezTo>
                  <a:pt x="37" y="72"/>
                  <a:pt x="37" y="72"/>
                  <a:pt x="37" y="72"/>
                </a:cubicBezTo>
                <a:cubicBezTo>
                  <a:pt x="37" y="59"/>
                  <a:pt x="37" y="59"/>
                  <a:pt x="37" y="59"/>
                </a:cubicBezTo>
                <a:cubicBezTo>
                  <a:pt x="33" y="59"/>
                  <a:pt x="30" y="60"/>
                  <a:pt x="27" y="61"/>
                </a:cubicBezTo>
                <a:cubicBezTo>
                  <a:pt x="26" y="61"/>
                  <a:pt x="26" y="62"/>
                  <a:pt x="25" y="62"/>
                </a:cubicBezTo>
                <a:cubicBezTo>
                  <a:pt x="26" y="62"/>
                  <a:pt x="26" y="63"/>
                  <a:pt x="26" y="63"/>
                </a:cubicBezTo>
                <a:cubicBezTo>
                  <a:pt x="28" y="67"/>
                  <a:pt x="30" y="70"/>
                  <a:pt x="33" y="71"/>
                </a:cubicBezTo>
                <a:cubicBezTo>
                  <a:pt x="34" y="71"/>
                  <a:pt x="35" y="72"/>
                  <a:pt x="37" y="72"/>
                </a:cubicBezTo>
                <a:close/>
                <a:moveTo>
                  <a:pt x="62" y="16"/>
                </a:moveTo>
                <a:cubicBezTo>
                  <a:pt x="62" y="16"/>
                  <a:pt x="62" y="16"/>
                  <a:pt x="62" y="16"/>
                </a:cubicBezTo>
                <a:cubicBezTo>
                  <a:pt x="61" y="16"/>
                  <a:pt x="61" y="15"/>
                  <a:pt x="61" y="15"/>
                </a:cubicBezTo>
                <a:cubicBezTo>
                  <a:pt x="59" y="16"/>
                  <a:pt x="58" y="17"/>
                  <a:pt x="56" y="18"/>
                </a:cubicBezTo>
                <a:cubicBezTo>
                  <a:pt x="58" y="23"/>
                  <a:pt x="60" y="30"/>
                  <a:pt x="60" y="37"/>
                </a:cubicBezTo>
                <a:cubicBezTo>
                  <a:pt x="71" y="37"/>
                  <a:pt x="71" y="37"/>
                  <a:pt x="71" y="37"/>
                </a:cubicBezTo>
                <a:cubicBezTo>
                  <a:pt x="71" y="29"/>
                  <a:pt x="67" y="21"/>
                  <a:pt x="62" y="16"/>
                </a:cubicBezTo>
                <a:close/>
                <a:moveTo>
                  <a:pt x="58" y="13"/>
                </a:moveTo>
                <a:cubicBezTo>
                  <a:pt x="58" y="13"/>
                  <a:pt x="58" y="13"/>
                  <a:pt x="58" y="13"/>
                </a:cubicBezTo>
                <a:cubicBezTo>
                  <a:pt x="56" y="11"/>
                  <a:pt x="54" y="10"/>
                  <a:pt x="51" y="9"/>
                </a:cubicBezTo>
                <a:cubicBezTo>
                  <a:pt x="52" y="10"/>
                  <a:pt x="53" y="11"/>
                  <a:pt x="54" y="13"/>
                </a:cubicBezTo>
                <a:cubicBezTo>
                  <a:pt x="54" y="13"/>
                  <a:pt x="55" y="14"/>
                  <a:pt x="55" y="15"/>
                </a:cubicBezTo>
                <a:cubicBezTo>
                  <a:pt x="56" y="14"/>
                  <a:pt x="57" y="13"/>
                  <a:pt x="58" y="13"/>
                </a:cubicBezTo>
                <a:close/>
                <a:moveTo>
                  <a:pt x="44" y="7"/>
                </a:moveTo>
                <a:cubicBezTo>
                  <a:pt x="44" y="7"/>
                  <a:pt x="44" y="7"/>
                  <a:pt x="44" y="7"/>
                </a:cubicBezTo>
                <a:cubicBezTo>
                  <a:pt x="43" y="6"/>
                  <a:pt x="42" y="6"/>
                  <a:pt x="40" y="6"/>
                </a:cubicBezTo>
                <a:cubicBezTo>
                  <a:pt x="40" y="19"/>
                  <a:pt x="40" y="19"/>
                  <a:pt x="40" y="19"/>
                </a:cubicBezTo>
                <a:cubicBezTo>
                  <a:pt x="44" y="19"/>
                  <a:pt x="47" y="18"/>
                  <a:pt x="50" y="17"/>
                </a:cubicBezTo>
                <a:cubicBezTo>
                  <a:pt x="51" y="17"/>
                  <a:pt x="51" y="16"/>
                  <a:pt x="52" y="16"/>
                </a:cubicBezTo>
                <a:cubicBezTo>
                  <a:pt x="51" y="16"/>
                  <a:pt x="51" y="15"/>
                  <a:pt x="51" y="14"/>
                </a:cubicBezTo>
                <a:cubicBezTo>
                  <a:pt x="49" y="11"/>
                  <a:pt x="47" y="8"/>
                  <a:pt x="44" y="7"/>
                </a:cubicBezTo>
                <a:close/>
                <a:moveTo>
                  <a:pt x="37" y="6"/>
                </a:moveTo>
                <a:cubicBezTo>
                  <a:pt x="37" y="6"/>
                  <a:pt x="37" y="6"/>
                  <a:pt x="37" y="6"/>
                </a:cubicBezTo>
                <a:cubicBezTo>
                  <a:pt x="35" y="6"/>
                  <a:pt x="34" y="6"/>
                  <a:pt x="33" y="7"/>
                </a:cubicBezTo>
                <a:cubicBezTo>
                  <a:pt x="30" y="8"/>
                  <a:pt x="28" y="11"/>
                  <a:pt x="26" y="14"/>
                </a:cubicBezTo>
                <a:cubicBezTo>
                  <a:pt x="26" y="15"/>
                  <a:pt x="26" y="16"/>
                  <a:pt x="25" y="16"/>
                </a:cubicBezTo>
                <a:cubicBezTo>
                  <a:pt x="26" y="16"/>
                  <a:pt x="26" y="17"/>
                  <a:pt x="27" y="17"/>
                </a:cubicBezTo>
                <a:cubicBezTo>
                  <a:pt x="30" y="18"/>
                  <a:pt x="33" y="19"/>
                  <a:pt x="37" y="19"/>
                </a:cubicBezTo>
                <a:cubicBezTo>
                  <a:pt x="37" y="6"/>
                  <a:pt x="37" y="6"/>
                  <a:pt x="37" y="6"/>
                </a:cubicBezTo>
                <a:close/>
                <a:moveTo>
                  <a:pt x="26" y="9"/>
                </a:moveTo>
                <a:cubicBezTo>
                  <a:pt x="26" y="9"/>
                  <a:pt x="26" y="9"/>
                  <a:pt x="26" y="9"/>
                </a:cubicBezTo>
                <a:cubicBezTo>
                  <a:pt x="23" y="10"/>
                  <a:pt x="21" y="11"/>
                  <a:pt x="19" y="13"/>
                </a:cubicBezTo>
                <a:cubicBezTo>
                  <a:pt x="20" y="13"/>
                  <a:pt x="21" y="14"/>
                  <a:pt x="22" y="15"/>
                </a:cubicBezTo>
                <a:cubicBezTo>
                  <a:pt x="22" y="14"/>
                  <a:pt x="23" y="13"/>
                  <a:pt x="23" y="13"/>
                </a:cubicBezTo>
                <a:cubicBezTo>
                  <a:pt x="24" y="11"/>
                  <a:pt x="25" y="10"/>
                  <a:pt x="26" y="9"/>
                </a:cubicBezTo>
                <a:close/>
                <a:moveTo>
                  <a:pt x="16" y="15"/>
                </a:moveTo>
                <a:cubicBezTo>
                  <a:pt x="16" y="15"/>
                  <a:pt x="16" y="15"/>
                  <a:pt x="16" y="15"/>
                </a:cubicBezTo>
                <a:cubicBezTo>
                  <a:pt x="16" y="15"/>
                  <a:pt x="16" y="16"/>
                  <a:pt x="15" y="16"/>
                </a:cubicBezTo>
                <a:cubicBezTo>
                  <a:pt x="10" y="21"/>
                  <a:pt x="6" y="29"/>
                  <a:pt x="6" y="37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0"/>
                  <a:pt x="19" y="23"/>
                  <a:pt x="21" y="18"/>
                </a:cubicBezTo>
                <a:cubicBezTo>
                  <a:pt x="19" y="17"/>
                  <a:pt x="18" y="16"/>
                  <a:pt x="16" y="15"/>
                </a:cubicBezTo>
                <a:close/>
                <a:moveTo>
                  <a:pt x="6" y="41"/>
                </a:moveTo>
                <a:cubicBezTo>
                  <a:pt x="6" y="41"/>
                  <a:pt x="6" y="41"/>
                  <a:pt x="6" y="41"/>
                </a:cubicBezTo>
                <a:cubicBezTo>
                  <a:pt x="6" y="49"/>
                  <a:pt x="10" y="57"/>
                  <a:pt x="15" y="62"/>
                </a:cubicBezTo>
                <a:cubicBezTo>
                  <a:pt x="16" y="63"/>
                  <a:pt x="16" y="63"/>
                  <a:pt x="16" y="63"/>
                </a:cubicBezTo>
                <a:cubicBezTo>
                  <a:pt x="18" y="62"/>
                  <a:pt x="19" y="61"/>
                  <a:pt x="21" y="60"/>
                </a:cubicBezTo>
                <a:cubicBezTo>
                  <a:pt x="19" y="54"/>
                  <a:pt x="17" y="48"/>
                  <a:pt x="17" y="41"/>
                </a:cubicBezTo>
                <a:cubicBezTo>
                  <a:pt x="6" y="41"/>
                  <a:pt x="6" y="41"/>
                  <a:pt x="6" y="41"/>
                </a:cubicBezTo>
                <a:close/>
                <a:moveTo>
                  <a:pt x="19" y="65"/>
                </a:moveTo>
                <a:cubicBezTo>
                  <a:pt x="19" y="65"/>
                  <a:pt x="19" y="65"/>
                  <a:pt x="19" y="65"/>
                </a:cubicBezTo>
                <a:cubicBezTo>
                  <a:pt x="21" y="67"/>
                  <a:pt x="23" y="68"/>
                  <a:pt x="26" y="69"/>
                </a:cubicBezTo>
                <a:cubicBezTo>
                  <a:pt x="25" y="68"/>
                  <a:pt x="24" y="67"/>
                  <a:pt x="23" y="65"/>
                </a:cubicBezTo>
                <a:cubicBezTo>
                  <a:pt x="23" y="65"/>
                  <a:pt x="22" y="64"/>
                  <a:pt x="22" y="63"/>
                </a:cubicBezTo>
                <a:cubicBezTo>
                  <a:pt x="21" y="64"/>
                  <a:pt x="20" y="65"/>
                  <a:pt x="19" y="65"/>
                </a:cubicBezTo>
                <a:close/>
                <a:moveTo>
                  <a:pt x="40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42" y="72"/>
                  <a:pt x="43" y="71"/>
                  <a:pt x="44" y="71"/>
                </a:cubicBezTo>
                <a:cubicBezTo>
                  <a:pt x="47" y="70"/>
                  <a:pt x="49" y="67"/>
                  <a:pt x="51" y="63"/>
                </a:cubicBezTo>
                <a:cubicBezTo>
                  <a:pt x="51" y="63"/>
                  <a:pt x="51" y="62"/>
                  <a:pt x="52" y="62"/>
                </a:cubicBezTo>
                <a:cubicBezTo>
                  <a:pt x="51" y="62"/>
                  <a:pt x="51" y="61"/>
                  <a:pt x="50" y="61"/>
                </a:cubicBezTo>
                <a:cubicBezTo>
                  <a:pt x="47" y="60"/>
                  <a:pt x="44" y="59"/>
                  <a:pt x="40" y="59"/>
                </a:cubicBezTo>
                <a:cubicBezTo>
                  <a:pt x="40" y="72"/>
                  <a:pt x="40" y="72"/>
                  <a:pt x="40" y="72"/>
                </a:cubicBezTo>
                <a:close/>
                <a:moveTo>
                  <a:pt x="51" y="69"/>
                </a:moveTo>
                <a:cubicBezTo>
                  <a:pt x="51" y="69"/>
                  <a:pt x="51" y="69"/>
                  <a:pt x="51" y="69"/>
                </a:cubicBezTo>
                <a:cubicBezTo>
                  <a:pt x="54" y="68"/>
                  <a:pt x="56" y="67"/>
                  <a:pt x="58" y="65"/>
                </a:cubicBezTo>
                <a:cubicBezTo>
                  <a:pt x="57" y="65"/>
                  <a:pt x="56" y="64"/>
                  <a:pt x="55" y="63"/>
                </a:cubicBezTo>
                <a:cubicBezTo>
                  <a:pt x="55" y="64"/>
                  <a:pt x="54" y="65"/>
                  <a:pt x="54" y="65"/>
                </a:cubicBezTo>
                <a:cubicBezTo>
                  <a:pt x="53" y="67"/>
                  <a:pt x="52" y="68"/>
                  <a:pt x="51" y="69"/>
                </a:cubicBezTo>
                <a:close/>
                <a:moveTo>
                  <a:pt x="61" y="63"/>
                </a:moveTo>
                <a:cubicBezTo>
                  <a:pt x="61" y="63"/>
                  <a:pt x="61" y="63"/>
                  <a:pt x="61" y="63"/>
                </a:cubicBezTo>
                <a:cubicBezTo>
                  <a:pt x="62" y="62"/>
                  <a:pt x="62" y="62"/>
                  <a:pt x="62" y="62"/>
                </a:cubicBezTo>
                <a:cubicBezTo>
                  <a:pt x="67" y="57"/>
                  <a:pt x="71" y="49"/>
                  <a:pt x="71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60" y="48"/>
                  <a:pt x="58" y="54"/>
                  <a:pt x="56" y="60"/>
                </a:cubicBezTo>
                <a:cubicBezTo>
                  <a:pt x="58" y="61"/>
                  <a:pt x="59" y="62"/>
                  <a:pt x="61" y="63"/>
                </a:cubicBezTo>
                <a:close/>
                <a:moveTo>
                  <a:pt x="53" y="19"/>
                </a:moveTo>
                <a:cubicBezTo>
                  <a:pt x="53" y="19"/>
                  <a:pt x="53" y="19"/>
                  <a:pt x="53" y="19"/>
                </a:cubicBezTo>
                <a:cubicBezTo>
                  <a:pt x="53" y="20"/>
                  <a:pt x="52" y="20"/>
                  <a:pt x="52" y="20"/>
                </a:cubicBezTo>
                <a:cubicBezTo>
                  <a:pt x="48" y="21"/>
                  <a:pt x="44" y="22"/>
                  <a:pt x="40" y="22"/>
                </a:cubicBezTo>
                <a:cubicBezTo>
                  <a:pt x="40" y="37"/>
                  <a:pt x="40" y="37"/>
                  <a:pt x="40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31"/>
                  <a:pt x="55" y="24"/>
                  <a:pt x="53" y="19"/>
                </a:cubicBezTo>
                <a:close/>
                <a:moveTo>
                  <a:pt x="37" y="22"/>
                </a:moveTo>
                <a:cubicBezTo>
                  <a:pt x="37" y="22"/>
                  <a:pt x="37" y="22"/>
                  <a:pt x="37" y="22"/>
                </a:cubicBezTo>
                <a:cubicBezTo>
                  <a:pt x="33" y="22"/>
                  <a:pt x="29" y="21"/>
                  <a:pt x="25" y="20"/>
                </a:cubicBezTo>
                <a:cubicBezTo>
                  <a:pt x="25" y="20"/>
                  <a:pt x="24" y="20"/>
                  <a:pt x="24" y="19"/>
                </a:cubicBezTo>
                <a:cubicBezTo>
                  <a:pt x="22" y="24"/>
                  <a:pt x="21" y="31"/>
                  <a:pt x="21" y="37"/>
                </a:cubicBezTo>
                <a:cubicBezTo>
                  <a:pt x="37" y="37"/>
                  <a:pt x="37" y="37"/>
                  <a:pt x="37" y="37"/>
                </a:cubicBezTo>
                <a:cubicBezTo>
                  <a:pt x="37" y="22"/>
                  <a:pt x="37" y="22"/>
                  <a:pt x="37" y="22"/>
                </a:cubicBezTo>
                <a:close/>
                <a:moveTo>
                  <a:pt x="37" y="56"/>
                </a:moveTo>
                <a:cubicBezTo>
                  <a:pt x="37" y="56"/>
                  <a:pt x="37" y="56"/>
                  <a:pt x="37" y="56"/>
                </a:cubicBezTo>
                <a:cubicBezTo>
                  <a:pt x="37" y="41"/>
                  <a:pt x="37" y="41"/>
                  <a:pt x="37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7"/>
                  <a:pt x="22" y="53"/>
                  <a:pt x="24" y="58"/>
                </a:cubicBezTo>
                <a:cubicBezTo>
                  <a:pt x="24" y="58"/>
                  <a:pt x="25" y="58"/>
                  <a:pt x="25" y="58"/>
                </a:cubicBezTo>
                <a:cubicBezTo>
                  <a:pt x="29" y="57"/>
                  <a:pt x="33" y="56"/>
                  <a:pt x="37" y="56"/>
                </a:cubicBezTo>
                <a:close/>
                <a:moveTo>
                  <a:pt x="40" y="56"/>
                </a:moveTo>
                <a:cubicBezTo>
                  <a:pt x="40" y="56"/>
                  <a:pt x="40" y="56"/>
                  <a:pt x="40" y="56"/>
                </a:cubicBezTo>
                <a:cubicBezTo>
                  <a:pt x="44" y="56"/>
                  <a:pt x="48" y="57"/>
                  <a:pt x="52" y="58"/>
                </a:cubicBezTo>
                <a:cubicBezTo>
                  <a:pt x="52" y="58"/>
                  <a:pt x="53" y="58"/>
                  <a:pt x="53" y="58"/>
                </a:cubicBezTo>
                <a:cubicBezTo>
                  <a:pt x="55" y="53"/>
                  <a:pt x="56" y="47"/>
                  <a:pt x="56" y="41"/>
                </a:cubicBezTo>
                <a:cubicBezTo>
                  <a:pt x="40" y="41"/>
                  <a:pt x="40" y="41"/>
                  <a:pt x="40" y="41"/>
                </a:cubicBezTo>
                <a:cubicBezTo>
                  <a:pt x="40" y="56"/>
                  <a:pt x="40" y="56"/>
                  <a:pt x="40" y="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原创设计师QQ：598969553              _15"/>
          <p:cNvSpPr>
            <a:spLocks noEditPoints="1"/>
          </p:cNvSpPr>
          <p:nvPr/>
        </p:nvSpPr>
        <p:spPr bwMode="auto">
          <a:xfrm>
            <a:off x="3323078" y="3760087"/>
            <a:ext cx="321856" cy="328425"/>
          </a:xfrm>
          <a:custGeom>
            <a:avLst/>
            <a:gdLst>
              <a:gd name="T0" fmla="*/ 39 w 77"/>
              <a:gd name="T1" fmla="*/ 57 h 78"/>
              <a:gd name="T2" fmla="*/ 48 w 77"/>
              <a:gd name="T3" fmla="*/ 8 h 78"/>
              <a:gd name="T4" fmla="*/ 53 w 77"/>
              <a:gd name="T5" fmla="*/ 10 h 78"/>
              <a:gd name="T6" fmla="*/ 61 w 77"/>
              <a:gd name="T7" fmla="*/ 7 h 78"/>
              <a:gd name="T8" fmla="*/ 71 w 77"/>
              <a:gd name="T9" fmla="*/ 20 h 78"/>
              <a:gd name="T10" fmla="*/ 69 w 77"/>
              <a:gd name="T11" fmla="*/ 29 h 78"/>
              <a:gd name="T12" fmla="*/ 77 w 77"/>
              <a:gd name="T13" fmla="*/ 32 h 78"/>
              <a:gd name="T14" fmla="*/ 74 w 77"/>
              <a:gd name="T15" fmla="*/ 48 h 78"/>
              <a:gd name="T16" fmla="*/ 67 w 77"/>
              <a:gd name="T17" fmla="*/ 53 h 78"/>
              <a:gd name="T18" fmla="*/ 71 w 77"/>
              <a:gd name="T19" fmla="*/ 61 h 78"/>
              <a:gd name="T20" fmla="*/ 57 w 77"/>
              <a:gd name="T21" fmla="*/ 71 h 78"/>
              <a:gd name="T22" fmla="*/ 51 w 77"/>
              <a:gd name="T23" fmla="*/ 68 h 78"/>
              <a:gd name="T24" fmla="*/ 45 w 77"/>
              <a:gd name="T25" fmla="*/ 78 h 78"/>
              <a:gd name="T26" fmla="*/ 29 w 77"/>
              <a:gd name="T27" fmla="*/ 75 h 78"/>
              <a:gd name="T28" fmla="*/ 26 w 77"/>
              <a:gd name="T29" fmla="*/ 68 h 78"/>
              <a:gd name="T30" fmla="*/ 24 w 77"/>
              <a:gd name="T31" fmla="*/ 67 h 78"/>
              <a:gd name="T32" fmla="*/ 16 w 77"/>
              <a:gd name="T33" fmla="*/ 71 h 78"/>
              <a:gd name="T34" fmla="*/ 6 w 77"/>
              <a:gd name="T35" fmla="*/ 57 h 78"/>
              <a:gd name="T36" fmla="*/ 8 w 77"/>
              <a:gd name="T37" fmla="*/ 48 h 78"/>
              <a:gd name="T38" fmla="*/ 0 w 77"/>
              <a:gd name="T39" fmla="*/ 45 h 78"/>
              <a:gd name="T40" fmla="*/ 8 w 77"/>
              <a:gd name="T41" fmla="*/ 29 h 78"/>
              <a:gd name="T42" fmla="*/ 6 w 77"/>
              <a:gd name="T43" fmla="*/ 20 h 78"/>
              <a:gd name="T44" fmla="*/ 6 w 77"/>
              <a:gd name="T45" fmla="*/ 16 h 78"/>
              <a:gd name="T46" fmla="*/ 24 w 77"/>
              <a:gd name="T47" fmla="*/ 10 h 78"/>
              <a:gd name="T48" fmla="*/ 32 w 77"/>
              <a:gd name="T49" fmla="*/ 0 h 78"/>
              <a:gd name="T50" fmla="*/ 48 w 77"/>
              <a:gd name="T51" fmla="*/ 3 h 78"/>
              <a:gd name="T52" fmla="*/ 48 w 77"/>
              <a:gd name="T53" fmla="*/ 15 h 78"/>
              <a:gd name="T54" fmla="*/ 42 w 77"/>
              <a:gd name="T55" fmla="*/ 11 h 78"/>
              <a:gd name="T56" fmla="*/ 35 w 77"/>
              <a:gd name="T57" fmla="*/ 11 h 78"/>
              <a:gd name="T58" fmla="*/ 25 w 77"/>
              <a:gd name="T59" fmla="*/ 17 h 78"/>
              <a:gd name="T60" fmla="*/ 13 w 77"/>
              <a:gd name="T61" fmla="*/ 18 h 78"/>
              <a:gd name="T62" fmla="*/ 14 w 77"/>
              <a:gd name="T63" fmla="*/ 29 h 78"/>
              <a:gd name="T64" fmla="*/ 6 w 77"/>
              <a:gd name="T65" fmla="*/ 35 h 78"/>
              <a:gd name="T66" fmla="*/ 13 w 77"/>
              <a:gd name="T67" fmla="*/ 45 h 78"/>
              <a:gd name="T68" fmla="*/ 16 w 77"/>
              <a:gd name="T69" fmla="*/ 56 h 78"/>
              <a:gd name="T70" fmla="*/ 21 w 77"/>
              <a:gd name="T71" fmla="*/ 61 h 78"/>
              <a:gd name="T72" fmla="*/ 32 w 77"/>
              <a:gd name="T73" fmla="*/ 64 h 78"/>
              <a:gd name="T74" fmla="*/ 42 w 77"/>
              <a:gd name="T75" fmla="*/ 72 h 78"/>
              <a:gd name="T76" fmla="*/ 44 w 77"/>
              <a:gd name="T77" fmla="*/ 64 h 78"/>
              <a:gd name="T78" fmla="*/ 52 w 77"/>
              <a:gd name="T79" fmla="*/ 61 h 78"/>
              <a:gd name="T80" fmla="*/ 64 w 77"/>
              <a:gd name="T81" fmla="*/ 59 h 78"/>
              <a:gd name="T82" fmla="*/ 63 w 77"/>
              <a:gd name="T83" fmla="*/ 49 h 78"/>
              <a:gd name="T84" fmla="*/ 71 w 77"/>
              <a:gd name="T85" fmla="*/ 42 h 78"/>
              <a:gd name="T86" fmla="*/ 64 w 77"/>
              <a:gd name="T87" fmla="*/ 33 h 78"/>
              <a:gd name="T88" fmla="*/ 61 w 77"/>
              <a:gd name="T89" fmla="*/ 21 h 78"/>
              <a:gd name="T90" fmla="*/ 56 w 77"/>
              <a:gd name="T91" fmla="*/ 16 h 78"/>
              <a:gd name="T92" fmla="*/ 39 w 77"/>
              <a:gd name="T93" fmla="*/ 24 h 78"/>
              <a:gd name="T94" fmla="*/ 39 w 77"/>
              <a:gd name="T95" fmla="*/ 5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77" h="78">
                <a:moveTo>
                  <a:pt x="39" y="20"/>
                </a:moveTo>
                <a:cubicBezTo>
                  <a:pt x="49" y="20"/>
                  <a:pt x="57" y="29"/>
                  <a:pt x="57" y="39"/>
                </a:cubicBezTo>
                <a:cubicBezTo>
                  <a:pt x="57" y="49"/>
                  <a:pt x="49" y="57"/>
                  <a:pt x="39" y="57"/>
                </a:cubicBezTo>
                <a:cubicBezTo>
                  <a:pt x="28" y="57"/>
                  <a:pt x="20" y="49"/>
                  <a:pt x="20" y="39"/>
                </a:cubicBezTo>
                <a:cubicBezTo>
                  <a:pt x="20" y="29"/>
                  <a:pt x="28" y="20"/>
                  <a:pt x="39" y="20"/>
                </a:cubicBezTo>
                <a:close/>
                <a:moveTo>
                  <a:pt x="48" y="8"/>
                </a:moveTo>
                <a:cubicBezTo>
                  <a:pt x="48" y="8"/>
                  <a:pt x="48" y="8"/>
                  <a:pt x="48" y="8"/>
                </a:cubicBezTo>
                <a:cubicBezTo>
                  <a:pt x="49" y="9"/>
                  <a:pt x="50" y="9"/>
                  <a:pt x="51" y="9"/>
                </a:cubicBezTo>
                <a:cubicBezTo>
                  <a:pt x="52" y="10"/>
                  <a:pt x="52" y="10"/>
                  <a:pt x="53" y="10"/>
                </a:cubicBezTo>
                <a:cubicBezTo>
                  <a:pt x="57" y="7"/>
                  <a:pt x="57" y="7"/>
                  <a:pt x="57" y="7"/>
                </a:cubicBezTo>
                <a:cubicBezTo>
                  <a:pt x="58" y="5"/>
                  <a:pt x="60" y="5"/>
                  <a:pt x="61" y="7"/>
                </a:cubicBezTo>
                <a:cubicBezTo>
                  <a:pt x="61" y="7"/>
                  <a:pt x="61" y="7"/>
                  <a:pt x="61" y="7"/>
                </a:cubicBezTo>
                <a:cubicBezTo>
                  <a:pt x="61" y="7"/>
                  <a:pt x="61" y="7"/>
                  <a:pt x="61" y="7"/>
                </a:cubicBezTo>
                <a:cubicBezTo>
                  <a:pt x="71" y="16"/>
                  <a:pt x="71" y="16"/>
                  <a:pt x="71" y="16"/>
                </a:cubicBezTo>
                <a:cubicBezTo>
                  <a:pt x="72" y="17"/>
                  <a:pt x="72" y="19"/>
                  <a:pt x="71" y="20"/>
                </a:cubicBezTo>
                <a:cubicBezTo>
                  <a:pt x="67" y="24"/>
                  <a:pt x="67" y="24"/>
                  <a:pt x="67" y="24"/>
                </a:cubicBezTo>
                <a:cubicBezTo>
                  <a:pt x="67" y="25"/>
                  <a:pt x="68" y="26"/>
                  <a:pt x="68" y="26"/>
                </a:cubicBezTo>
                <a:cubicBezTo>
                  <a:pt x="68" y="27"/>
                  <a:pt x="69" y="28"/>
                  <a:pt x="69" y="29"/>
                </a:cubicBezTo>
                <a:cubicBezTo>
                  <a:pt x="74" y="29"/>
                  <a:pt x="74" y="29"/>
                  <a:pt x="74" y="29"/>
                </a:cubicBezTo>
                <a:cubicBezTo>
                  <a:pt x="76" y="29"/>
                  <a:pt x="77" y="30"/>
                  <a:pt x="77" y="32"/>
                </a:cubicBezTo>
                <a:cubicBezTo>
                  <a:pt x="77" y="32"/>
                  <a:pt x="77" y="32"/>
                  <a:pt x="77" y="32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47"/>
                  <a:pt x="76" y="48"/>
                  <a:pt x="74" y="48"/>
                </a:cubicBezTo>
                <a:cubicBezTo>
                  <a:pt x="74" y="48"/>
                  <a:pt x="74" y="48"/>
                  <a:pt x="74" y="48"/>
                </a:cubicBezTo>
                <a:cubicBezTo>
                  <a:pt x="69" y="48"/>
                  <a:pt x="69" y="48"/>
                  <a:pt x="69" y="48"/>
                </a:cubicBezTo>
                <a:cubicBezTo>
                  <a:pt x="69" y="49"/>
                  <a:pt x="68" y="50"/>
                  <a:pt x="68" y="51"/>
                </a:cubicBezTo>
                <a:cubicBezTo>
                  <a:pt x="68" y="52"/>
                  <a:pt x="67" y="53"/>
                  <a:pt x="67" y="53"/>
                </a:cubicBezTo>
                <a:cubicBezTo>
                  <a:pt x="71" y="57"/>
                  <a:pt x="71" y="57"/>
                  <a:pt x="71" y="57"/>
                </a:cubicBezTo>
                <a:cubicBezTo>
                  <a:pt x="72" y="58"/>
                  <a:pt x="72" y="60"/>
                  <a:pt x="71" y="61"/>
                </a:cubicBezTo>
                <a:cubicBezTo>
                  <a:pt x="71" y="61"/>
                  <a:pt x="71" y="61"/>
                  <a:pt x="71" y="61"/>
                </a:cubicBezTo>
                <a:cubicBezTo>
                  <a:pt x="71" y="61"/>
                  <a:pt x="71" y="61"/>
                  <a:pt x="71" y="61"/>
                </a:cubicBezTo>
                <a:cubicBezTo>
                  <a:pt x="61" y="71"/>
                  <a:pt x="61" y="71"/>
                  <a:pt x="61" y="71"/>
                </a:cubicBezTo>
                <a:cubicBezTo>
                  <a:pt x="60" y="72"/>
                  <a:pt x="58" y="72"/>
                  <a:pt x="57" y="71"/>
                </a:cubicBezTo>
                <a:cubicBezTo>
                  <a:pt x="53" y="67"/>
                  <a:pt x="53" y="67"/>
                  <a:pt x="53" y="67"/>
                </a:cubicBezTo>
                <a:cubicBezTo>
                  <a:pt x="52" y="68"/>
                  <a:pt x="52" y="68"/>
                  <a:pt x="51" y="68"/>
                </a:cubicBezTo>
                <a:cubicBezTo>
                  <a:pt x="51" y="68"/>
                  <a:pt x="51" y="68"/>
                  <a:pt x="51" y="68"/>
                </a:cubicBezTo>
                <a:cubicBezTo>
                  <a:pt x="50" y="69"/>
                  <a:pt x="49" y="69"/>
                  <a:pt x="48" y="69"/>
                </a:cubicBezTo>
                <a:cubicBezTo>
                  <a:pt x="48" y="75"/>
                  <a:pt x="48" y="75"/>
                  <a:pt x="48" y="75"/>
                </a:cubicBezTo>
                <a:cubicBezTo>
                  <a:pt x="48" y="76"/>
                  <a:pt x="47" y="78"/>
                  <a:pt x="45" y="78"/>
                </a:cubicBezTo>
                <a:cubicBezTo>
                  <a:pt x="45" y="77"/>
                  <a:pt x="45" y="77"/>
                  <a:pt x="45" y="77"/>
                </a:cubicBezTo>
                <a:cubicBezTo>
                  <a:pt x="32" y="77"/>
                  <a:pt x="32" y="77"/>
                  <a:pt x="32" y="77"/>
                </a:cubicBezTo>
                <a:cubicBezTo>
                  <a:pt x="30" y="77"/>
                  <a:pt x="29" y="76"/>
                  <a:pt x="29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29" y="69"/>
                  <a:pt x="29" y="69"/>
                  <a:pt x="29" y="69"/>
                </a:cubicBezTo>
                <a:cubicBezTo>
                  <a:pt x="28" y="69"/>
                  <a:pt x="27" y="69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8"/>
                  <a:pt x="25" y="67"/>
                  <a:pt x="24" y="67"/>
                </a:cubicBezTo>
                <a:cubicBezTo>
                  <a:pt x="20" y="71"/>
                  <a:pt x="20" y="71"/>
                  <a:pt x="20" y="71"/>
                </a:cubicBezTo>
                <a:cubicBezTo>
                  <a:pt x="19" y="72"/>
                  <a:pt x="17" y="72"/>
                  <a:pt x="16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6" y="61"/>
                  <a:pt x="6" y="61"/>
                  <a:pt x="6" y="61"/>
                </a:cubicBezTo>
                <a:cubicBezTo>
                  <a:pt x="5" y="60"/>
                  <a:pt x="5" y="58"/>
                  <a:pt x="6" y="57"/>
                </a:cubicBezTo>
                <a:cubicBezTo>
                  <a:pt x="10" y="53"/>
                  <a:pt x="10" y="53"/>
                  <a:pt x="10" y="53"/>
                </a:cubicBezTo>
                <a:cubicBezTo>
                  <a:pt x="10" y="53"/>
                  <a:pt x="9" y="52"/>
                  <a:pt x="9" y="51"/>
                </a:cubicBezTo>
                <a:cubicBezTo>
                  <a:pt x="9" y="50"/>
                  <a:pt x="8" y="49"/>
                  <a:pt x="8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1" y="48"/>
                  <a:pt x="0" y="47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0"/>
                  <a:pt x="1" y="29"/>
                  <a:pt x="3" y="29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9" y="27"/>
                  <a:pt x="9" y="26"/>
                </a:cubicBezTo>
                <a:cubicBezTo>
                  <a:pt x="9" y="26"/>
                  <a:pt x="10" y="25"/>
                  <a:pt x="10" y="24"/>
                </a:cubicBezTo>
                <a:cubicBezTo>
                  <a:pt x="6" y="20"/>
                  <a:pt x="6" y="20"/>
                  <a:pt x="6" y="20"/>
                </a:cubicBezTo>
                <a:cubicBezTo>
                  <a:pt x="5" y="19"/>
                  <a:pt x="5" y="17"/>
                  <a:pt x="6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6" y="16"/>
                  <a:pt x="6" y="16"/>
                  <a:pt x="6" y="16"/>
                </a:cubicBezTo>
                <a:cubicBezTo>
                  <a:pt x="16" y="7"/>
                  <a:pt x="16" y="7"/>
                  <a:pt x="16" y="7"/>
                </a:cubicBezTo>
                <a:cubicBezTo>
                  <a:pt x="17" y="5"/>
                  <a:pt x="19" y="5"/>
                  <a:pt x="20" y="7"/>
                </a:cubicBezTo>
                <a:cubicBezTo>
                  <a:pt x="24" y="10"/>
                  <a:pt x="24" y="10"/>
                  <a:pt x="24" y="10"/>
                </a:cubicBezTo>
                <a:cubicBezTo>
                  <a:pt x="25" y="10"/>
                  <a:pt x="27" y="9"/>
                  <a:pt x="29" y="8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1"/>
                  <a:pt x="30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8" y="1"/>
                  <a:pt x="48" y="3"/>
                </a:cubicBezTo>
                <a:cubicBezTo>
                  <a:pt x="48" y="3"/>
                  <a:pt x="48" y="3"/>
                  <a:pt x="48" y="3"/>
                </a:cubicBezTo>
                <a:cubicBezTo>
                  <a:pt x="48" y="8"/>
                  <a:pt x="48" y="8"/>
                  <a:pt x="48" y="8"/>
                </a:cubicBezTo>
                <a:close/>
                <a:moveTo>
                  <a:pt x="48" y="15"/>
                </a:moveTo>
                <a:cubicBezTo>
                  <a:pt x="48" y="15"/>
                  <a:pt x="48" y="15"/>
                  <a:pt x="48" y="15"/>
                </a:cubicBezTo>
                <a:cubicBezTo>
                  <a:pt x="47" y="14"/>
                  <a:pt x="46" y="14"/>
                  <a:pt x="45" y="13"/>
                </a:cubicBezTo>
                <a:cubicBezTo>
                  <a:pt x="43" y="13"/>
                  <a:pt x="42" y="12"/>
                  <a:pt x="42" y="11"/>
                </a:cubicBezTo>
                <a:cubicBezTo>
                  <a:pt x="42" y="6"/>
                  <a:pt x="42" y="6"/>
                  <a:pt x="42" y="6"/>
                </a:cubicBezTo>
                <a:cubicBezTo>
                  <a:pt x="35" y="6"/>
                  <a:pt x="35" y="6"/>
                  <a:pt x="35" y="6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2"/>
                  <a:pt x="34" y="13"/>
                  <a:pt x="33" y="13"/>
                </a:cubicBezTo>
                <a:cubicBezTo>
                  <a:pt x="30" y="14"/>
                  <a:pt x="27" y="15"/>
                  <a:pt x="25" y="17"/>
                </a:cubicBezTo>
                <a:cubicBezTo>
                  <a:pt x="25" y="17"/>
                  <a:pt x="25" y="17"/>
                  <a:pt x="25" y="17"/>
                </a:cubicBezTo>
                <a:cubicBezTo>
                  <a:pt x="24" y="17"/>
                  <a:pt x="22" y="17"/>
                  <a:pt x="21" y="16"/>
                </a:cubicBezTo>
                <a:cubicBezTo>
                  <a:pt x="18" y="13"/>
                  <a:pt x="18" y="13"/>
                  <a:pt x="18" y="13"/>
                </a:cubicBezTo>
                <a:cubicBezTo>
                  <a:pt x="13" y="18"/>
                  <a:pt x="13" y="18"/>
                  <a:pt x="13" y="18"/>
                </a:cubicBezTo>
                <a:cubicBezTo>
                  <a:pt x="16" y="21"/>
                  <a:pt x="16" y="21"/>
                  <a:pt x="16" y="21"/>
                </a:cubicBezTo>
                <a:cubicBezTo>
                  <a:pt x="17" y="22"/>
                  <a:pt x="17" y="24"/>
                  <a:pt x="16" y="25"/>
                </a:cubicBezTo>
                <a:cubicBezTo>
                  <a:pt x="16" y="26"/>
                  <a:pt x="15" y="27"/>
                  <a:pt x="14" y="29"/>
                </a:cubicBezTo>
                <a:cubicBezTo>
                  <a:pt x="14" y="30"/>
                  <a:pt x="14" y="31"/>
                  <a:pt x="13" y="33"/>
                </a:cubicBezTo>
                <a:cubicBezTo>
                  <a:pt x="13" y="34"/>
                  <a:pt x="12" y="35"/>
                  <a:pt x="10" y="35"/>
                </a:cubicBezTo>
                <a:cubicBezTo>
                  <a:pt x="6" y="35"/>
                  <a:pt x="6" y="35"/>
                  <a:pt x="6" y="35"/>
                </a:cubicBezTo>
                <a:cubicBezTo>
                  <a:pt x="6" y="42"/>
                  <a:pt x="6" y="42"/>
                  <a:pt x="6" y="42"/>
                </a:cubicBezTo>
                <a:cubicBezTo>
                  <a:pt x="10" y="42"/>
                  <a:pt x="10" y="42"/>
                  <a:pt x="10" y="42"/>
                </a:cubicBezTo>
                <a:cubicBezTo>
                  <a:pt x="12" y="42"/>
                  <a:pt x="13" y="43"/>
                  <a:pt x="13" y="45"/>
                </a:cubicBezTo>
                <a:cubicBezTo>
                  <a:pt x="13" y="46"/>
                  <a:pt x="14" y="47"/>
                  <a:pt x="14" y="49"/>
                </a:cubicBezTo>
                <a:cubicBezTo>
                  <a:pt x="15" y="50"/>
                  <a:pt x="16" y="51"/>
                  <a:pt x="16" y="52"/>
                </a:cubicBezTo>
                <a:cubicBezTo>
                  <a:pt x="17" y="54"/>
                  <a:pt x="17" y="55"/>
                  <a:pt x="16" y="56"/>
                </a:cubicBezTo>
                <a:cubicBezTo>
                  <a:pt x="13" y="59"/>
                  <a:pt x="13" y="59"/>
                  <a:pt x="13" y="59"/>
                </a:cubicBezTo>
                <a:cubicBezTo>
                  <a:pt x="18" y="64"/>
                  <a:pt x="18" y="64"/>
                  <a:pt x="18" y="64"/>
                </a:cubicBezTo>
                <a:cubicBezTo>
                  <a:pt x="21" y="61"/>
                  <a:pt x="21" y="61"/>
                  <a:pt x="21" y="61"/>
                </a:cubicBezTo>
                <a:cubicBezTo>
                  <a:pt x="22" y="60"/>
                  <a:pt x="24" y="60"/>
                  <a:pt x="25" y="61"/>
                </a:cubicBezTo>
                <a:cubicBezTo>
                  <a:pt x="26" y="62"/>
                  <a:pt x="27" y="62"/>
                  <a:pt x="29" y="63"/>
                </a:cubicBezTo>
                <a:cubicBezTo>
                  <a:pt x="30" y="63"/>
                  <a:pt x="31" y="64"/>
                  <a:pt x="32" y="64"/>
                </a:cubicBezTo>
                <a:cubicBezTo>
                  <a:pt x="34" y="64"/>
                  <a:pt x="35" y="66"/>
                  <a:pt x="35" y="67"/>
                </a:cubicBezTo>
                <a:cubicBezTo>
                  <a:pt x="35" y="72"/>
                  <a:pt x="35" y="72"/>
                  <a:pt x="35" y="72"/>
                </a:cubicBezTo>
                <a:cubicBezTo>
                  <a:pt x="42" y="72"/>
                  <a:pt x="42" y="72"/>
                  <a:pt x="42" y="72"/>
                </a:cubicBezTo>
                <a:cubicBezTo>
                  <a:pt x="42" y="67"/>
                  <a:pt x="42" y="67"/>
                  <a:pt x="42" y="67"/>
                </a:cubicBezTo>
                <a:cubicBezTo>
                  <a:pt x="42" y="67"/>
                  <a:pt x="42" y="67"/>
                  <a:pt x="42" y="67"/>
                </a:cubicBezTo>
                <a:cubicBezTo>
                  <a:pt x="42" y="66"/>
                  <a:pt x="43" y="64"/>
                  <a:pt x="44" y="64"/>
                </a:cubicBezTo>
                <a:cubicBezTo>
                  <a:pt x="46" y="64"/>
                  <a:pt x="47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50" y="62"/>
                  <a:pt x="51" y="62"/>
                  <a:pt x="52" y="61"/>
                </a:cubicBezTo>
                <a:cubicBezTo>
                  <a:pt x="53" y="60"/>
                  <a:pt x="55" y="60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64" y="59"/>
                  <a:pt x="64" y="59"/>
                  <a:pt x="64" y="59"/>
                </a:cubicBezTo>
                <a:cubicBezTo>
                  <a:pt x="61" y="56"/>
                  <a:pt x="61" y="56"/>
                  <a:pt x="61" y="56"/>
                </a:cubicBezTo>
                <a:cubicBezTo>
                  <a:pt x="60" y="55"/>
                  <a:pt x="60" y="54"/>
                  <a:pt x="61" y="52"/>
                </a:cubicBezTo>
                <a:cubicBezTo>
                  <a:pt x="61" y="51"/>
                  <a:pt x="62" y="50"/>
                  <a:pt x="63" y="49"/>
                </a:cubicBezTo>
                <a:cubicBezTo>
                  <a:pt x="63" y="47"/>
                  <a:pt x="64" y="46"/>
                  <a:pt x="64" y="45"/>
                </a:cubicBezTo>
                <a:cubicBezTo>
                  <a:pt x="64" y="43"/>
                  <a:pt x="65" y="42"/>
                  <a:pt x="67" y="42"/>
                </a:cubicBezTo>
                <a:cubicBezTo>
                  <a:pt x="71" y="42"/>
                  <a:pt x="71" y="42"/>
                  <a:pt x="71" y="42"/>
                </a:cubicBezTo>
                <a:cubicBezTo>
                  <a:pt x="71" y="35"/>
                  <a:pt x="71" y="35"/>
                  <a:pt x="71" y="35"/>
                </a:cubicBezTo>
                <a:cubicBezTo>
                  <a:pt x="67" y="35"/>
                  <a:pt x="67" y="35"/>
                  <a:pt x="67" y="35"/>
                </a:cubicBezTo>
                <a:cubicBezTo>
                  <a:pt x="65" y="35"/>
                  <a:pt x="64" y="34"/>
                  <a:pt x="64" y="33"/>
                </a:cubicBezTo>
                <a:cubicBezTo>
                  <a:pt x="64" y="31"/>
                  <a:pt x="63" y="30"/>
                  <a:pt x="63" y="29"/>
                </a:cubicBezTo>
                <a:cubicBezTo>
                  <a:pt x="62" y="27"/>
                  <a:pt x="61" y="26"/>
                  <a:pt x="61" y="25"/>
                </a:cubicBezTo>
                <a:cubicBezTo>
                  <a:pt x="60" y="24"/>
                  <a:pt x="60" y="22"/>
                  <a:pt x="61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59" y="13"/>
                  <a:pt x="59" y="13"/>
                  <a:pt x="59" y="13"/>
                </a:cubicBezTo>
                <a:cubicBezTo>
                  <a:pt x="56" y="16"/>
                  <a:pt x="56" y="16"/>
                  <a:pt x="56" y="16"/>
                </a:cubicBezTo>
                <a:cubicBezTo>
                  <a:pt x="55" y="17"/>
                  <a:pt x="53" y="17"/>
                  <a:pt x="52" y="17"/>
                </a:cubicBezTo>
                <a:cubicBezTo>
                  <a:pt x="51" y="16"/>
                  <a:pt x="50" y="15"/>
                  <a:pt x="48" y="15"/>
                </a:cubicBezTo>
                <a:close/>
                <a:moveTo>
                  <a:pt x="39" y="24"/>
                </a:moveTo>
                <a:cubicBezTo>
                  <a:pt x="39" y="24"/>
                  <a:pt x="39" y="24"/>
                  <a:pt x="39" y="24"/>
                </a:cubicBezTo>
                <a:cubicBezTo>
                  <a:pt x="30" y="24"/>
                  <a:pt x="24" y="31"/>
                  <a:pt x="24" y="39"/>
                </a:cubicBezTo>
                <a:cubicBezTo>
                  <a:pt x="24" y="47"/>
                  <a:pt x="30" y="54"/>
                  <a:pt x="39" y="54"/>
                </a:cubicBezTo>
                <a:cubicBezTo>
                  <a:pt x="47" y="54"/>
                  <a:pt x="53" y="47"/>
                  <a:pt x="53" y="39"/>
                </a:cubicBezTo>
                <a:cubicBezTo>
                  <a:pt x="53" y="31"/>
                  <a:pt x="47" y="24"/>
                  <a:pt x="39" y="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0" name="原创设计师QQ：598969553              _16"/>
          <p:cNvSpPr>
            <a:spLocks/>
          </p:cNvSpPr>
          <p:nvPr/>
        </p:nvSpPr>
        <p:spPr bwMode="auto">
          <a:xfrm>
            <a:off x="5319903" y="3773224"/>
            <a:ext cx="330614" cy="302151"/>
          </a:xfrm>
          <a:custGeom>
            <a:avLst/>
            <a:gdLst>
              <a:gd name="T0" fmla="*/ 39 w 79"/>
              <a:gd name="T1" fmla="*/ 20 h 72"/>
              <a:gd name="T2" fmla="*/ 36 w 79"/>
              <a:gd name="T3" fmla="*/ 17 h 72"/>
              <a:gd name="T4" fmla="*/ 39 w 79"/>
              <a:gd name="T5" fmla="*/ 14 h 72"/>
              <a:gd name="T6" fmla="*/ 49 w 79"/>
              <a:gd name="T7" fmla="*/ 14 h 72"/>
              <a:gd name="T8" fmla="*/ 49 w 79"/>
              <a:gd name="T9" fmla="*/ 3 h 72"/>
              <a:gd name="T10" fmla="*/ 52 w 79"/>
              <a:gd name="T11" fmla="*/ 0 h 72"/>
              <a:gd name="T12" fmla="*/ 54 w 79"/>
              <a:gd name="T13" fmla="*/ 1 h 72"/>
              <a:gd name="T14" fmla="*/ 77 w 79"/>
              <a:gd name="T15" fmla="*/ 24 h 72"/>
              <a:gd name="T16" fmla="*/ 77 w 79"/>
              <a:gd name="T17" fmla="*/ 29 h 72"/>
              <a:gd name="T18" fmla="*/ 77 w 79"/>
              <a:gd name="T19" fmla="*/ 29 h 72"/>
              <a:gd name="T20" fmla="*/ 54 w 79"/>
              <a:gd name="T21" fmla="*/ 52 h 72"/>
              <a:gd name="T22" fmla="*/ 50 w 79"/>
              <a:gd name="T23" fmla="*/ 52 h 72"/>
              <a:gd name="T24" fmla="*/ 49 w 79"/>
              <a:gd name="T25" fmla="*/ 50 h 72"/>
              <a:gd name="T26" fmla="*/ 49 w 79"/>
              <a:gd name="T27" fmla="*/ 50 h 72"/>
              <a:gd name="T28" fmla="*/ 49 w 79"/>
              <a:gd name="T29" fmla="*/ 39 h 72"/>
              <a:gd name="T30" fmla="*/ 27 w 79"/>
              <a:gd name="T31" fmla="*/ 39 h 72"/>
              <a:gd name="T32" fmla="*/ 24 w 79"/>
              <a:gd name="T33" fmla="*/ 36 h 72"/>
              <a:gd name="T34" fmla="*/ 24 w 79"/>
              <a:gd name="T35" fmla="*/ 36 h 72"/>
              <a:gd name="T36" fmla="*/ 24 w 79"/>
              <a:gd name="T37" fmla="*/ 29 h 72"/>
              <a:gd name="T38" fmla="*/ 8 w 79"/>
              <a:gd name="T39" fmla="*/ 45 h 72"/>
              <a:gd name="T40" fmla="*/ 24 w 79"/>
              <a:gd name="T41" fmla="*/ 62 h 72"/>
              <a:gd name="T42" fmla="*/ 24 w 79"/>
              <a:gd name="T43" fmla="*/ 55 h 72"/>
              <a:gd name="T44" fmla="*/ 27 w 79"/>
              <a:gd name="T45" fmla="*/ 52 h 72"/>
              <a:gd name="T46" fmla="*/ 27 w 79"/>
              <a:gd name="T47" fmla="*/ 52 h 72"/>
              <a:gd name="T48" fmla="*/ 40 w 79"/>
              <a:gd name="T49" fmla="*/ 52 h 72"/>
              <a:gd name="T50" fmla="*/ 43 w 79"/>
              <a:gd name="T51" fmla="*/ 55 h 72"/>
              <a:gd name="T52" fmla="*/ 40 w 79"/>
              <a:gd name="T53" fmla="*/ 58 h 72"/>
              <a:gd name="T54" fmla="*/ 30 w 79"/>
              <a:gd name="T55" fmla="*/ 58 h 72"/>
              <a:gd name="T56" fmla="*/ 30 w 79"/>
              <a:gd name="T57" fmla="*/ 69 h 72"/>
              <a:gd name="T58" fmla="*/ 30 w 79"/>
              <a:gd name="T59" fmla="*/ 69 h 72"/>
              <a:gd name="T60" fmla="*/ 29 w 79"/>
              <a:gd name="T61" fmla="*/ 71 h 72"/>
              <a:gd name="T62" fmla="*/ 25 w 79"/>
              <a:gd name="T63" fmla="*/ 71 h 72"/>
              <a:gd name="T64" fmla="*/ 2 w 79"/>
              <a:gd name="T65" fmla="*/ 48 h 72"/>
              <a:gd name="T66" fmla="*/ 2 w 79"/>
              <a:gd name="T67" fmla="*/ 43 h 72"/>
              <a:gd name="T68" fmla="*/ 25 w 79"/>
              <a:gd name="T69" fmla="*/ 20 h 72"/>
              <a:gd name="T70" fmla="*/ 27 w 79"/>
              <a:gd name="T71" fmla="*/ 19 h 72"/>
              <a:gd name="T72" fmla="*/ 30 w 79"/>
              <a:gd name="T73" fmla="*/ 22 h 72"/>
              <a:gd name="T74" fmla="*/ 30 w 79"/>
              <a:gd name="T75" fmla="*/ 33 h 72"/>
              <a:gd name="T76" fmla="*/ 52 w 79"/>
              <a:gd name="T77" fmla="*/ 33 h 72"/>
              <a:gd name="T78" fmla="*/ 52 w 79"/>
              <a:gd name="T79" fmla="*/ 33 h 72"/>
              <a:gd name="T80" fmla="*/ 55 w 79"/>
              <a:gd name="T81" fmla="*/ 36 h 72"/>
              <a:gd name="T82" fmla="*/ 55 w 79"/>
              <a:gd name="T83" fmla="*/ 36 h 72"/>
              <a:gd name="T84" fmla="*/ 55 w 79"/>
              <a:gd name="T85" fmla="*/ 43 h 72"/>
              <a:gd name="T86" fmla="*/ 71 w 79"/>
              <a:gd name="T87" fmla="*/ 26 h 72"/>
              <a:gd name="T88" fmla="*/ 55 w 79"/>
              <a:gd name="T89" fmla="*/ 10 h 72"/>
              <a:gd name="T90" fmla="*/ 55 w 79"/>
              <a:gd name="T91" fmla="*/ 17 h 72"/>
              <a:gd name="T92" fmla="*/ 55 w 79"/>
              <a:gd name="T93" fmla="*/ 17 h 72"/>
              <a:gd name="T94" fmla="*/ 52 w 79"/>
              <a:gd name="T95" fmla="*/ 20 h 72"/>
              <a:gd name="T96" fmla="*/ 39 w 79"/>
              <a:gd name="T97" fmla="*/ 2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9" h="72">
                <a:moveTo>
                  <a:pt x="39" y="20"/>
                </a:moveTo>
                <a:cubicBezTo>
                  <a:pt x="37" y="20"/>
                  <a:pt x="36" y="18"/>
                  <a:pt x="36" y="17"/>
                </a:cubicBezTo>
                <a:cubicBezTo>
                  <a:pt x="36" y="15"/>
                  <a:pt x="37" y="14"/>
                  <a:pt x="39" y="14"/>
                </a:cubicBezTo>
                <a:cubicBezTo>
                  <a:pt x="49" y="14"/>
                  <a:pt x="49" y="14"/>
                  <a:pt x="49" y="14"/>
                </a:cubicBezTo>
                <a:cubicBezTo>
                  <a:pt x="49" y="3"/>
                  <a:pt x="49" y="3"/>
                  <a:pt x="49" y="3"/>
                </a:cubicBezTo>
                <a:cubicBezTo>
                  <a:pt x="49" y="1"/>
                  <a:pt x="50" y="0"/>
                  <a:pt x="52" y="0"/>
                </a:cubicBezTo>
                <a:cubicBezTo>
                  <a:pt x="53" y="0"/>
                  <a:pt x="53" y="0"/>
                  <a:pt x="54" y="1"/>
                </a:cubicBezTo>
                <a:cubicBezTo>
                  <a:pt x="77" y="24"/>
                  <a:pt x="77" y="24"/>
                  <a:pt x="77" y="24"/>
                </a:cubicBezTo>
                <a:cubicBezTo>
                  <a:pt x="79" y="25"/>
                  <a:pt x="79" y="27"/>
                  <a:pt x="77" y="29"/>
                </a:cubicBezTo>
                <a:cubicBezTo>
                  <a:pt x="77" y="29"/>
                  <a:pt x="77" y="29"/>
                  <a:pt x="77" y="29"/>
                </a:cubicBezTo>
                <a:cubicBezTo>
                  <a:pt x="54" y="52"/>
                  <a:pt x="54" y="52"/>
                  <a:pt x="54" y="52"/>
                </a:cubicBezTo>
                <a:cubicBezTo>
                  <a:pt x="53" y="53"/>
                  <a:pt x="51" y="53"/>
                  <a:pt x="50" y="52"/>
                </a:cubicBezTo>
                <a:cubicBezTo>
                  <a:pt x="49" y="51"/>
                  <a:pt x="49" y="51"/>
                  <a:pt x="49" y="50"/>
                </a:cubicBezTo>
                <a:cubicBezTo>
                  <a:pt x="49" y="50"/>
                  <a:pt x="49" y="50"/>
                  <a:pt x="49" y="50"/>
                </a:cubicBezTo>
                <a:cubicBezTo>
                  <a:pt x="49" y="39"/>
                  <a:pt x="49" y="39"/>
                  <a:pt x="49" y="39"/>
                </a:cubicBezTo>
                <a:cubicBezTo>
                  <a:pt x="27" y="39"/>
                  <a:pt x="27" y="39"/>
                  <a:pt x="27" y="39"/>
                </a:cubicBezTo>
                <a:cubicBezTo>
                  <a:pt x="25" y="39"/>
                  <a:pt x="24" y="38"/>
                  <a:pt x="24" y="36"/>
                </a:cubicBezTo>
                <a:cubicBezTo>
                  <a:pt x="24" y="36"/>
                  <a:pt x="24" y="36"/>
                  <a:pt x="24" y="36"/>
                </a:cubicBezTo>
                <a:cubicBezTo>
                  <a:pt x="24" y="29"/>
                  <a:pt x="24" y="29"/>
                  <a:pt x="24" y="29"/>
                </a:cubicBezTo>
                <a:cubicBezTo>
                  <a:pt x="8" y="45"/>
                  <a:pt x="8" y="45"/>
                  <a:pt x="8" y="45"/>
                </a:cubicBezTo>
                <a:cubicBezTo>
                  <a:pt x="24" y="62"/>
                  <a:pt x="24" y="62"/>
                  <a:pt x="24" y="62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3"/>
                  <a:pt x="25" y="52"/>
                  <a:pt x="27" y="52"/>
                </a:cubicBezTo>
                <a:cubicBezTo>
                  <a:pt x="27" y="52"/>
                  <a:pt x="27" y="52"/>
                  <a:pt x="27" y="52"/>
                </a:cubicBezTo>
                <a:cubicBezTo>
                  <a:pt x="40" y="52"/>
                  <a:pt x="40" y="52"/>
                  <a:pt x="40" y="52"/>
                </a:cubicBezTo>
                <a:cubicBezTo>
                  <a:pt x="42" y="52"/>
                  <a:pt x="43" y="53"/>
                  <a:pt x="43" y="55"/>
                </a:cubicBezTo>
                <a:cubicBezTo>
                  <a:pt x="43" y="57"/>
                  <a:pt x="42" y="58"/>
                  <a:pt x="40" y="58"/>
                </a:cubicBezTo>
                <a:cubicBezTo>
                  <a:pt x="30" y="58"/>
                  <a:pt x="30" y="58"/>
                  <a:pt x="30" y="58"/>
                </a:cubicBezTo>
                <a:cubicBezTo>
                  <a:pt x="30" y="69"/>
                  <a:pt x="30" y="69"/>
                  <a:pt x="30" y="69"/>
                </a:cubicBezTo>
                <a:cubicBezTo>
                  <a:pt x="30" y="69"/>
                  <a:pt x="30" y="69"/>
                  <a:pt x="30" y="69"/>
                </a:cubicBezTo>
                <a:cubicBezTo>
                  <a:pt x="30" y="70"/>
                  <a:pt x="30" y="70"/>
                  <a:pt x="29" y="71"/>
                </a:cubicBezTo>
                <a:cubicBezTo>
                  <a:pt x="28" y="72"/>
                  <a:pt x="26" y="72"/>
                  <a:pt x="25" y="71"/>
                </a:cubicBezTo>
                <a:cubicBezTo>
                  <a:pt x="2" y="48"/>
                  <a:pt x="2" y="48"/>
                  <a:pt x="2" y="48"/>
                </a:cubicBezTo>
                <a:cubicBezTo>
                  <a:pt x="0" y="46"/>
                  <a:pt x="0" y="45"/>
                  <a:pt x="2" y="43"/>
                </a:cubicBezTo>
                <a:cubicBezTo>
                  <a:pt x="25" y="20"/>
                  <a:pt x="25" y="20"/>
                  <a:pt x="25" y="20"/>
                </a:cubicBezTo>
                <a:cubicBezTo>
                  <a:pt x="26" y="19"/>
                  <a:pt x="26" y="19"/>
                  <a:pt x="27" y="19"/>
                </a:cubicBezTo>
                <a:cubicBezTo>
                  <a:pt x="29" y="19"/>
                  <a:pt x="30" y="20"/>
                  <a:pt x="30" y="22"/>
                </a:cubicBezTo>
                <a:cubicBezTo>
                  <a:pt x="30" y="33"/>
                  <a:pt x="30" y="33"/>
                  <a:pt x="30" y="33"/>
                </a:cubicBezTo>
                <a:cubicBezTo>
                  <a:pt x="52" y="33"/>
                  <a:pt x="52" y="33"/>
                  <a:pt x="52" y="33"/>
                </a:cubicBezTo>
                <a:cubicBezTo>
                  <a:pt x="52" y="33"/>
                  <a:pt x="52" y="33"/>
                  <a:pt x="52" y="33"/>
                </a:cubicBezTo>
                <a:cubicBezTo>
                  <a:pt x="54" y="33"/>
                  <a:pt x="55" y="34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43"/>
                  <a:pt x="55" y="43"/>
                  <a:pt x="55" y="43"/>
                </a:cubicBezTo>
                <a:cubicBezTo>
                  <a:pt x="71" y="26"/>
                  <a:pt x="71" y="26"/>
                  <a:pt x="71" y="26"/>
                </a:cubicBezTo>
                <a:cubicBezTo>
                  <a:pt x="55" y="10"/>
                  <a:pt x="55" y="10"/>
                  <a:pt x="55" y="10"/>
                </a:cubicBezTo>
                <a:cubicBezTo>
                  <a:pt x="55" y="17"/>
                  <a:pt x="55" y="17"/>
                  <a:pt x="55" y="17"/>
                </a:cubicBezTo>
                <a:cubicBezTo>
                  <a:pt x="55" y="17"/>
                  <a:pt x="55" y="17"/>
                  <a:pt x="55" y="17"/>
                </a:cubicBezTo>
                <a:cubicBezTo>
                  <a:pt x="55" y="18"/>
                  <a:pt x="54" y="20"/>
                  <a:pt x="52" y="20"/>
                </a:cubicBezTo>
                <a:cubicBezTo>
                  <a:pt x="39" y="20"/>
                  <a:pt x="39" y="20"/>
                  <a:pt x="39" y="2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/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1" name="原创设计师QQ：598969553              _17"/>
          <p:cNvSpPr>
            <a:spLocks noChangeArrowheads="1"/>
          </p:cNvSpPr>
          <p:nvPr/>
        </p:nvSpPr>
        <p:spPr bwMode="auto">
          <a:xfrm>
            <a:off x="1077511" y="2671905"/>
            <a:ext cx="80182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zh-CN" sz="10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Option 01</a:t>
            </a:r>
          </a:p>
        </p:txBody>
      </p:sp>
      <p:sp>
        <p:nvSpPr>
          <p:cNvPr id="22" name="原创设计师QQ：598969553              _18"/>
          <p:cNvSpPr>
            <a:spLocks noChangeArrowheads="1"/>
          </p:cNvSpPr>
          <p:nvPr/>
        </p:nvSpPr>
        <p:spPr bwMode="auto">
          <a:xfrm>
            <a:off x="3080904" y="2671905"/>
            <a:ext cx="80182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zh-CN" sz="10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Option 03</a:t>
            </a:r>
          </a:p>
        </p:txBody>
      </p:sp>
      <p:sp>
        <p:nvSpPr>
          <p:cNvPr id="23" name="原创设计师QQ：598969553              _19"/>
          <p:cNvSpPr>
            <a:spLocks noChangeArrowheads="1"/>
          </p:cNvSpPr>
          <p:nvPr/>
        </p:nvSpPr>
        <p:spPr bwMode="auto">
          <a:xfrm>
            <a:off x="5077731" y="2671905"/>
            <a:ext cx="80182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zh-CN" sz="10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Option 05</a:t>
            </a:r>
          </a:p>
        </p:txBody>
      </p:sp>
      <p:sp>
        <p:nvSpPr>
          <p:cNvPr id="24" name="原创设计师QQ：598969553              _20"/>
          <p:cNvSpPr>
            <a:spLocks noChangeArrowheads="1"/>
          </p:cNvSpPr>
          <p:nvPr/>
        </p:nvSpPr>
        <p:spPr bwMode="auto">
          <a:xfrm>
            <a:off x="2080302" y="4929280"/>
            <a:ext cx="80182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zh-CN" sz="10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Option 02</a:t>
            </a:r>
          </a:p>
        </p:txBody>
      </p:sp>
      <p:sp>
        <p:nvSpPr>
          <p:cNvPr id="25" name="原创设计师QQ：598969553              _21"/>
          <p:cNvSpPr>
            <a:spLocks noChangeArrowheads="1"/>
          </p:cNvSpPr>
          <p:nvPr/>
        </p:nvSpPr>
        <p:spPr bwMode="auto">
          <a:xfrm>
            <a:off x="4077128" y="4929280"/>
            <a:ext cx="80182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zh-CN" sz="100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Option 04</a:t>
            </a:r>
          </a:p>
        </p:txBody>
      </p:sp>
      <p:sp>
        <p:nvSpPr>
          <p:cNvPr id="26" name="原创设计师QQ：598969553              _22"/>
          <p:cNvSpPr>
            <a:spLocks noChangeArrowheads="1"/>
          </p:cNvSpPr>
          <p:nvPr/>
        </p:nvSpPr>
        <p:spPr bwMode="auto">
          <a:xfrm>
            <a:off x="6598419" y="2788114"/>
            <a:ext cx="158957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zh-CN" altLang="zh-CN" sz="4800" b="1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85%</a:t>
            </a:r>
          </a:p>
        </p:txBody>
      </p:sp>
      <p:sp>
        <p:nvSpPr>
          <p:cNvPr id="27" name="原创设计师QQ：598969553              _23"/>
          <p:cNvSpPr/>
          <p:nvPr/>
        </p:nvSpPr>
        <p:spPr>
          <a:xfrm>
            <a:off x="6598419" y="3623833"/>
            <a:ext cx="4437355" cy="119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为了更好地保障您的权益，防范您的作品被黑，平台需要这么做，为了更好地保障您的权益，防范您的作品被黑，平台需要这么做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8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28279"/>
      </p:ext>
    </p:extLst>
  </p:cSld>
  <p:clrMapOvr>
    <a:masterClrMapping/>
  </p:clrMapOvr>
  <p:transition spd="slow" advClick="0" advTm="4000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cxnSp>
        <p:nvCxnSpPr>
          <p:cNvPr id="6" name="Straight Connector 48"/>
          <p:cNvCxnSpPr/>
          <p:nvPr/>
        </p:nvCxnSpPr>
        <p:spPr>
          <a:xfrm>
            <a:off x="5518150" y="3719418"/>
            <a:ext cx="1149350" cy="158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5"/>
          <p:cNvCxnSpPr/>
          <p:nvPr/>
        </p:nvCxnSpPr>
        <p:spPr>
          <a:xfrm>
            <a:off x="5518150" y="2647855"/>
            <a:ext cx="1149350" cy="1588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0"/>
          <p:cNvCxnSpPr/>
          <p:nvPr/>
        </p:nvCxnSpPr>
        <p:spPr>
          <a:xfrm>
            <a:off x="5518150" y="4862418"/>
            <a:ext cx="1149350" cy="158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6053138" y="2044605"/>
            <a:ext cx="85725" cy="3573463"/>
            <a:chOff x="4529137" y="1142992"/>
            <a:chExt cx="85726" cy="3572693"/>
          </a:xfrm>
        </p:grpSpPr>
        <p:cxnSp>
          <p:nvCxnSpPr>
            <p:cNvPr id="10" name="Straight Connector 8"/>
            <p:cNvCxnSpPr/>
            <p:nvPr/>
          </p:nvCxnSpPr>
          <p:spPr>
            <a:xfrm rot="5400000">
              <a:off x="2785652" y="2929339"/>
              <a:ext cx="3572693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51"/>
            <p:cNvSpPr/>
            <p:nvPr/>
          </p:nvSpPr>
          <p:spPr>
            <a:xfrm>
              <a:off x="4529137" y="2774590"/>
              <a:ext cx="85726" cy="8570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sp>
          <p:nvSpPr>
            <p:cNvPr id="12" name="Oval 52"/>
            <p:cNvSpPr/>
            <p:nvPr/>
          </p:nvSpPr>
          <p:spPr>
            <a:xfrm>
              <a:off x="4529137" y="1708020"/>
              <a:ext cx="85726" cy="8570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sp>
          <p:nvSpPr>
            <p:cNvPr id="13" name="Oval 53"/>
            <p:cNvSpPr/>
            <p:nvPr/>
          </p:nvSpPr>
          <p:spPr>
            <a:xfrm>
              <a:off x="4529137" y="3917344"/>
              <a:ext cx="85726" cy="8570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</p:grpSp>
      <p:grpSp>
        <p:nvGrpSpPr>
          <p:cNvPr id="14" name="Group 88"/>
          <p:cNvGrpSpPr>
            <a:grpSpLocks/>
          </p:cNvGrpSpPr>
          <p:nvPr/>
        </p:nvGrpSpPr>
        <p:grpSpPr bwMode="auto">
          <a:xfrm>
            <a:off x="1881188" y="3284443"/>
            <a:ext cx="2643187" cy="931862"/>
            <a:chOff x="357158" y="2428874"/>
            <a:chExt cx="2643206" cy="932083"/>
          </a:xfrm>
        </p:grpSpPr>
        <p:sp>
          <p:nvSpPr>
            <p:cNvPr id="15" name="Rectangle 31"/>
            <p:cNvSpPr/>
            <p:nvPr/>
          </p:nvSpPr>
          <p:spPr>
            <a:xfrm>
              <a:off x="357158" y="2714692"/>
              <a:ext cx="2643206" cy="6462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itchFamily="34" charset="-122"/>
                  <a:ea typeface="+mn-ea"/>
                </a:rPr>
                <a:t>您的内容打在这里，或者通过复制您的文本后，在此框中选择粘贴，并选择只保留文字；您的内容您的内容打在这里，或者通过复制您的文本后</a:t>
              </a:r>
              <a:endParaRPr lang="en-US" altLang="zh-CN" sz="8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 Light" pitchFamily="34" charset="0"/>
                <a:cs typeface="Lao UI" panose="020B0502040204020203" pitchFamily="34" charset="0"/>
              </a:endParaRPr>
            </a:p>
          </p:txBody>
        </p:sp>
        <p:sp>
          <p:nvSpPr>
            <p:cNvPr id="16" name="Rectangle 32"/>
            <p:cNvSpPr/>
            <p:nvPr/>
          </p:nvSpPr>
          <p:spPr>
            <a:xfrm>
              <a:off x="2158983" y="2428874"/>
              <a:ext cx="800106" cy="336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</a:rPr>
                <a:t>添加标题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7" name="组合 16"/>
          <p:cNvGrpSpPr>
            <a:grpSpLocks/>
          </p:cNvGrpSpPr>
          <p:nvPr/>
        </p:nvGrpSpPr>
        <p:grpSpPr bwMode="auto">
          <a:xfrm>
            <a:off x="4881563" y="3401918"/>
            <a:ext cx="636587" cy="636587"/>
            <a:chOff x="3357554" y="2500312"/>
            <a:chExt cx="636196" cy="636164"/>
          </a:xfrm>
        </p:grpSpPr>
        <p:sp>
          <p:nvSpPr>
            <p:cNvPr id="18" name="Rectangle 22"/>
            <p:cNvSpPr/>
            <p:nvPr/>
          </p:nvSpPr>
          <p:spPr>
            <a:xfrm>
              <a:off x="3357554" y="2500312"/>
              <a:ext cx="636196" cy="6361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sp>
          <p:nvSpPr>
            <p:cNvPr id="19" name="Freeform 23"/>
            <p:cNvSpPr>
              <a:spLocks noEditPoints="1"/>
            </p:cNvSpPr>
            <p:nvPr/>
          </p:nvSpPr>
          <p:spPr bwMode="auto">
            <a:xfrm>
              <a:off x="3478130" y="2660542"/>
              <a:ext cx="388698" cy="323635"/>
            </a:xfrm>
            <a:custGeom>
              <a:avLst/>
              <a:gdLst/>
              <a:ahLst/>
              <a:cxnLst>
                <a:cxn ang="0">
                  <a:pos x="312" y="110"/>
                </a:cxn>
                <a:cxn ang="0">
                  <a:pos x="323" y="138"/>
                </a:cxn>
                <a:cxn ang="0">
                  <a:pos x="350" y="127"/>
                </a:cxn>
                <a:cxn ang="0">
                  <a:pos x="339" y="100"/>
                </a:cxn>
                <a:cxn ang="0">
                  <a:pos x="25" y="100"/>
                </a:cxn>
                <a:cxn ang="0">
                  <a:pos x="15" y="127"/>
                </a:cxn>
                <a:cxn ang="0">
                  <a:pos x="42" y="138"/>
                </a:cxn>
                <a:cxn ang="0">
                  <a:pos x="53" y="110"/>
                </a:cxn>
                <a:cxn ang="0">
                  <a:pos x="270" y="60"/>
                </a:cxn>
                <a:cxn ang="0">
                  <a:pos x="248" y="69"/>
                </a:cxn>
                <a:cxn ang="0">
                  <a:pos x="239" y="91"/>
                </a:cxn>
                <a:cxn ang="0">
                  <a:pos x="252" y="116"/>
                </a:cxn>
                <a:cxn ang="0">
                  <a:pos x="276" y="121"/>
                </a:cxn>
                <a:cxn ang="0">
                  <a:pos x="297" y="103"/>
                </a:cxn>
                <a:cxn ang="0">
                  <a:pos x="297" y="80"/>
                </a:cxn>
                <a:cxn ang="0">
                  <a:pos x="276" y="62"/>
                </a:cxn>
                <a:cxn ang="0">
                  <a:pos x="330" y="183"/>
                </a:cxn>
                <a:cxn ang="0">
                  <a:pos x="321" y="152"/>
                </a:cxn>
                <a:cxn ang="0">
                  <a:pos x="350" y="158"/>
                </a:cxn>
                <a:cxn ang="0">
                  <a:pos x="364" y="185"/>
                </a:cxn>
                <a:cxn ang="0">
                  <a:pos x="83" y="63"/>
                </a:cxn>
                <a:cxn ang="0">
                  <a:pos x="65" y="85"/>
                </a:cxn>
                <a:cxn ang="0">
                  <a:pos x="71" y="109"/>
                </a:cxn>
                <a:cxn ang="0">
                  <a:pos x="96" y="121"/>
                </a:cxn>
                <a:cxn ang="0">
                  <a:pos x="118" y="112"/>
                </a:cxn>
                <a:cxn ang="0">
                  <a:pos x="127" y="91"/>
                </a:cxn>
                <a:cxn ang="0">
                  <a:pos x="112" y="65"/>
                </a:cxn>
                <a:cxn ang="0">
                  <a:pos x="35" y="150"/>
                </a:cxn>
                <a:cxn ang="0">
                  <a:pos x="36" y="176"/>
                </a:cxn>
                <a:cxn ang="0">
                  <a:pos x="0" y="185"/>
                </a:cxn>
                <a:cxn ang="0">
                  <a:pos x="15" y="158"/>
                </a:cxn>
                <a:cxn ang="0">
                  <a:pos x="183" y="0"/>
                </a:cxn>
                <a:cxn ang="0">
                  <a:pos x="151" y="13"/>
                </a:cxn>
                <a:cxn ang="0">
                  <a:pos x="138" y="45"/>
                </a:cxn>
                <a:cxn ang="0">
                  <a:pos x="158" y="81"/>
                </a:cxn>
                <a:cxn ang="0">
                  <a:pos x="192" y="89"/>
                </a:cxn>
                <a:cxn ang="0">
                  <a:pos x="225" y="62"/>
                </a:cxn>
                <a:cxn ang="0">
                  <a:pos x="225" y="27"/>
                </a:cxn>
                <a:cxn ang="0">
                  <a:pos x="192" y="0"/>
                </a:cxn>
                <a:cxn ang="0">
                  <a:pos x="265" y="174"/>
                </a:cxn>
                <a:cxn ang="0">
                  <a:pos x="256" y="136"/>
                </a:cxn>
                <a:cxn ang="0">
                  <a:pos x="279" y="136"/>
                </a:cxn>
                <a:cxn ang="0">
                  <a:pos x="316" y="165"/>
                </a:cxn>
                <a:cxn ang="0">
                  <a:pos x="100" y="272"/>
                </a:cxn>
                <a:cxn ang="0">
                  <a:pos x="51" y="165"/>
                </a:cxn>
                <a:cxn ang="0">
                  <a:pos x="85" y="136"/>
                </a:cxn>
                <a:cxn ang="0">
                  <a:pos x="109" y="136"/>
                </a:cxn>
                <a:cxn ang="0">
                  <a:pos x="100" y="174"/>
                </a:cxn>
                <a:cxn ang="0">
                  <a:pos x="252" y="159"/>
                </a:cxn>
                <a:cxn ang="0">
                  <a:pos x="210" y="109"/>
                </a:cxn>
                <a:cxn ang="0">
                  <a:pos x="154" y="109"/>
                </a:cxn>
                <a:cxn ang="0">
                  <a:pos x="112" y="159"/>
                </a:cxn>
              </a:cxnLst>
              <a:rect l="0" t="0" r="r" b="b"/>
              <a:pathLst>
                <a:path w="364" h="301">
                  <a:moveTo>
                    <a:pt x="332" y="98"/>
                  </a:moveTo>
                  <a:lnTo>
                    <a:pt x="332" y="98"/>
                  </a:lnTo>
                  <a:lnTo>
                    <a:pt x="323" y="100"/>
                  </a:lnTo>
                  <a:lnTo>
                    <a:pt x="317" y="105"/>
                  </a:lnTo>
                  <a:lnTo>
                    <a:pt x="312" y="110"/>
                  </a:lnTo>
                  <a:lnTo>
                    <a:pt x="310" y="120"/>
                  </a:lnTo>
                  <a:lnTo>
                    <a:pt x="310" y="120"/>
                  </a:lnTo>
                  <a:lnTo>
                    <a:pt x="312" y="127"/>
                  </a:lnTo>
                  <a:lnTo>
                    <a:pt x="317" y="134"/>
                  </a:lnTo>
                  <a:lnTo>
                    <a:pt x="323" y="138"/>
                  </a:lnTo>
                  <a:lnTo>
                    <a:pt x="332" y="139"/>
                  </a:lnTo>
                  <a:lnTo>
                    <a:pt x="332" y="139"/>
                  </a:lnTo>
                  <a:lnTo>
                    <a:pt x="339" y="138"/>
                  </a:lnTo>
                  <a:lnTo>
                    <a:pt x="346" y="134"/>
                  </a:lnTo>
                  <a:lnTo>
                    <a:pt x="350" y="127"/>
                  </a:lnTo>
                  <a:lnTo>
                    <a:pt x="352" y="120"/>
                  </a:lnTo>
                  <a:lnTo>
                    <a:pt x="352" y="120"/>
                  </a:lnTo>
                  <a:lnTo>
                    <a:pt x="350" y="110"/>
                  </a:lnTo>
                  <a:lnTo>
                    <a:pt x="346" y="105"/>
                  </a:lnTo>
                  <a:lnTo>
                    <a:pt x="339" y="100"/>
                  </a:lnTo>
                  <a:lnTo>
                    <a:pt x="332" y="98"/>
                  </a:lnTo>
                  <a:lnTo>
                    <a:pt x="332" y="98"/>
                  </a:lnTo>
                  <a:close/>
                  <a:moveTo>
                    <a:pt x="35" y="98"/>
                  </a:moveTo>
                  <a:lnTo>
                    <a:pt x="35" y="98"/>
                  </a:lnTo>
                  <a:lnTo>
                    <a:pt x="25" y="100"/>
                  </a:lnTo>
                  <a:lnTo>
                    <a:pt x="20" y="105"/>
                  </a:lnTo>
                  <a:lnTo>
                    <a:pt x="15" y="110"/>
                  </a:lnTo>
                  <a:lnTo>
                    <a:pt x="13" y="120"/>
                  </a:lnTo>
                  <a:lnTo>
                    <a:pt x="13" y="120"/>
                  </a:lnTo>
                  <a:lnTo>
                    <a:pt x="15" y="127"/>
                  </a:lnTo>
                  <a:lnTo>
                    <a:pt x="20" y="134"/>
                  </a:lnTo>
                  <a:lnTo>
                    <a:pt x="25" y="138"/>
                  </a:lnTo>
                  <a:lnTo>
                    <a:pt x="35" y="139"/>
                  </a:lnTo>
                  <a:lnTo>
                    <a:pt x="35" y="139"/>
                  </a:lnTo>
                  <a:lnTo>
                    <a:pt x="42" y="138"/>
                  </a:lnTo>
                  <a:lnTo>
                    <a:pt x="49" y="134"/>
                  </a:lnTo>
                  <a:lnTo>
                    <a:pt x="53" y="127"/>
                  </a:lnTo>
                  <a:lnTo>
                    <a:pt x="54" y="120"/>
                  </a:lnTo>
                  <a:lnTo>
                    <a:pt x="54" y="120"/>
                  </a:lnTo>
                  <a:lnTo>
                    <a:pt x="53" y="110"/>
                  </a:lnTo>
                  <a:lnTo>
                    <a:pt x="49" y="105"/>
                  </a:lnTo>
                  <a:lnTo>
                    <a:pt x="42" y="100"/>
                  </a:lnTo>
                  <a:lnTo>
                    <a:pt x="35" y="98"/>
                  </a:lnTo>
                  <a:lnTo>
                    <a:pt x="35" y="98"/>
                  </a:lnTo>
                  <a:close/>
                  <a:moveTo>
                    <a:pt x="270" y="60"/>
                  </a:moveTo>
                  <a:lnTo>
                    <a:pt x="270" y="60"/>
                  </a:lnTo>
                  <a:lnTo>
                    <a:pt x="263" y="62"/>
                  </a:lnTo>
                  <a:lnTo>
                    <a:pt x="258" y="63"/>
                  </a:lnTo>
                  <a:lnTo>
                    <a:pt x="252" y="65"/>
                  </a:lnTo>
                  <a:lnTo>
                    <a:pt x="248" y="69"/>
                  </a:lnTo>
                  <a:lnTo>
                    <a:pt x="245" y="74"/>
                  </a:lnTo>
                  <a:lnTo>
                    <a:pt x="241" y="80"/>
                  </a:lnTo>
                  <a:lnTo>
                    <a:pt x="239" y="85"/>
                  </a:lnTo>
                  <a:lnTo>
                    <a:pt x="239" y="91"/>
                  </a:lnTo>
                  <a:lnTo>
                    <a:pt x="239" y="91"/>
                  </a:lnTo>
                  <a:lnTo>
                    <a:pt x="239" y="98"/>
                  </a:lnTo>
                  <a:lnTo>
                    <a:pt x="241" y="103"/>
                  </a:lnTo>
                  <a:lnTo>
                    <a:pt x="245" y="109"/>
                  </a:lnTo>
                  <a:lnTo>
                    <a:pt x="248" y="112"/>
                  </a:lnTo>
                  <a:lnTo>
                    <a:pt x="252" y="116"/>
                  </a:lnTo>
                  <a:lnTo>
                    <a:pt x="258" y="120"/>
                  </a:lnTo>
                  <a:lnTo>
                    <a:pt x="263" y="121"/>
                  </a:lnTo>
                  <a:lnTo>
                    <a:pt x="270" y="121"/>
                  </a:lnTo>
                  <a:lnTo>
                    <a:pt x="270" y="121"/>
                  </a:lnTo>
                  <a:lnTo>
                    <a:pt x="276" y="121"/>
                  </a:lnTo>
                  <a:lnTo>
                    <a:pt x="281" y="120"/>
                  </a:lnTo>
                  <a:lnTo>
                    <a:pt x="287" y="116"/>
                  </a:lnTo>
                  <a:lnTo>
                    <a:pt x="292" y="112"/>
                  </a:lnTo>
                  <a:lnTo>
                    <a:pt x="296" y="109"/>
                  </a:lnTo>
                  <a:lnTo>
                    <a:pt x="297" y="103"/>
                  </a:lnTo>
                  <a:lnTo>
                    <a:pt x="299" y="98"/>
                  </a:lnTo>
                  <a:lnTo>
                    <a:pt x="301" y="91"/>
                  </a:lnTo>
                  <a:lnTo>
                    <a:pt x="301" y="91"/>
                  </a:lnTo>
                  <a:lnTo>
                    <a:pt x="299" y="85"/>
                  </a:lnTo>
                  <a:lnTo>
                    <a:pt x="297" y="80"/>
                  </a:lnTo>
                  <a:lnTo>
                    <a:pt x="296" y="74"/>
                  </a:lnTo>
                  <a:lnTo>
                    <a:pt x="292" y="69"/>
                  </a:lnTo>
                  <a:lnTo>
                    <a:pt x="287" y="65"/>
                  </a:lnTo>
                  <a:lnTo>
                    <a:pt x="281" y="63"/>
                  </a:lnTo>
                  <a:lnTo>
                    <a:pt x="276" y="62"/>
                  </a:lnTo>
                  <a:lnTo>
                    <a:pt x="270" y="60"/>
                  </a:lnTo>
                  <a:lnTo>
                    <a:pt x="270" y="60"/>
                  </a:lnTo>
                  <a:close/>
                  <a:moveTo>
                    <a:pt x="364" y="248"/>
                  </a:moveTo>
                  <a:lnTo>
                    <a:pt x="330" y="248"/>
                  </a:lnTo>
                  <a:lnTo>
                    <a:pt x="330" y="183"/>
                  </a:lnTo>
                  <a:lnTo>
                    <a:pt x="330" y="183"/>
                  </a:lnTo>
                  <a:lnTo>
                    <a:pt x="330" y="176"/>
                  </a:lnTo>
                  <a:lnTo>
                    <a:pt x="328" y="167"/>
                  </a:lnTo>
                  <a:lnTo>
                    <a:pt x="321" y="152"/>
                  </a:lnTo>
                  <a:lnTo>
                    <a:pt x="321" y="152"/>
                  </a:lnTo>
                  <a:lnTo>
                    <a:pt x="332" y="150"/>
                  </a:lnTo>
                  <a:lnTo>
                    <a:pt x="332" y="150"/>
                  </a:lnTo>
                  <a:lnTo>
                    <a:pt x="337" y="152"/>
                  </a:lnTo>
                  <a:lnTo>
                    <a:pt x="345" y="154"/>
                  </a:lnTo>
                  <a:lnTo>
                    <a:pt x="350" y="158"/>
                  </a:lnTo>
                  <a:lnTo>
                    <a:pt x="355" y="161"/>
                  </a:lnTo>
                  <a:lnTo>
                    <a:pt x="359" y="167"/>
                  </a:lnTo>
                  <a:lnTo>
                    <a:pt x="363" y="172"/>
                  </a:lnTo>
                  <a:lnTo>
                    <a:pt x="364" y="178"/>
                  </a:lnTo>
                  <a:lnTo>
                    <a:pt x="364" y="185"/>
                  </a:lnTo>
                  <a:lnTo>
                    <a:pt x="364" y="248"/>
                  </a:lnTo>
                  <a:close/>
                  <a:moveTo>
                    <a:pt x="96" y="60"/>
                  </a:moveTo>
                  <a:lnTo>
                    <a:pt x="96" y="60"/>
                  </a:lnTo>
                  <a:lnTo>
                    <a:pt x="89" y="62"/>
                  </a:lnTo>
                  <a:lnTo>
                    <a:pt x="83" y="63"/>
                  </a:lnTo>
                  <a:lnTo>
                    <a:pt x="78" y="65"/>
                  </a:lnTo>
                  <a:lnTo>
                    <a:pt x="74" y="69"/>
                  </a:lnTo>
                  <a:lnTo>
                    <a:pt x="71" y="74"/>
                  </a:lnTo>
                  <a:lnTo>
                    <a:pt x="67" y="80"/>
                  </a:lnTo>
                  <a:lnTo>
                    <a:pt x="65" y="85"/>
                  </a:lnTo>
                  <a:lnTo>
                    <a:pt x="65" y="91"/>
                  </a:lnTo>
                  <a:lnTo>
                    <a:pt x="65" y="91"/>
                  </a:lnTo>
                  <a:lnTo>
                    <a:pt x="65" y="98"/>
                  </a:lnTo>
                  <a:lnTo>
                    <a:pt x="67" y="103"/>
                  </a:lnTo>
                  <a:lnTo>
                    <a:pt x="71" y="109"/>
                  </a:lnTo>
                  <a:lnTo>
                    <a:pt x="74" y="112"/>
                  </a:lnTo>
                  <a:lnTo>
                    <a:pt x="78" y="116"/>
                  </a:lnTo>
                  <a:lnTo>
                    <a:pt x="83" y="120"/>
                  </a:lnTo>
                  <a:lnTo>
                    <a:pt x="89" y="121"/>
                  </a:lnTo>
                  <a:lnTo>
                    <a:pt x="96" y="121"/>
                  </a:lnTo>
                  <a:lnTo>
                    <a:pt x="96" y="121"/>
                  </a:lnTo>
                  <a:lnTo>
                    <a:pt x="102" y="121"/>
                  </a:lnTo>
                  <a:lnTo>
                    <a:pt x="107" y="120"/>
                  </a:lnTo>
                  <a:lnTo>
                    <a:pt x="112" y="116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3"/>
                  </a:lnTo>
                  <a:lnTo>
                    <a:pt x="125" y="98"/>
                  </a:lnTo>
                  <a:lnTo>
                    <a:pt x="127" y="91"/>
                  </a:lnTo>
                  <a:lnTo>
                    <a:pt x="127" y="91"/>
                  </a:lnTo>
                  <a:lnTo>
                    <a:pt x="125" y="85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18" y="69"/>
                  </a:lnTo>
                  <a:lnTo>
                    <a:pt x="112" y="65"/>
                  </a:lnTo>
                  <a:lnTo>
                    <a:pt x="107" y="63"/>
                  </a:lnTo>
                  <a:lnTo>
                    <a:pt x="102" y="62"/>
                  </a:lnTo>
                  <a:lnTo>
                    <a:pt x="96" y="60"/>
                  </a:lnTo>
                  <a:lnTo>
                    <a:pt x="96" y="60"/>
                  </a:lnTo>
                  <a:close/>
                  <a:moveTo>
                    <a:pt x="35" y="150"/>
                  </a:moveTo>
                  <a:lnTo>
                    <a:pt x="35" y="150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38" y="167"/>
                  </a:lnTo>
                  <a:lnTo>
                    <a:pt x="36" y="176"/>
                  </a:lnTo>
                  <a:lnTo>
                    <a:pt x="35" y="183"/>
                  </a:lnTo>
                  <a:lnTo>
                    <a:pt x="35" y="248"/>
                  </a:lnTo>
                  <a:lnTo>
                    <a:pt x="0" y="248"/>
                  </a:lnTo>
                  <a:lnTo>
                    <a:pt x="0" y="185"/>
                  </a:lnTo>
                  <a:lnTo>
                    <a:pt x="0" y="185"/>
                  </a:lnTo>
                  <a:lnTo>
                    <a:pt x="0" y="178"/>
                  </a:lnTo>
                  <a:lnTo>
                    <a:pt x="2" y="172"/>
                  </a:lnTo>
                  <a:lnTo>
                    <a:pt x="6" y="167"/>
                  </a:lnTo>
                  <a:lnTo>
                    <a:pt x="9" y="161"/>
                  </a:lnTo>
                  <a:lnTo>
                    <a:pt x="15" y="158"/>
                  </a:lnTo>
                  <a:lnTo>
                    <a:pt x="20" y="154"/>
                  </a:lnTo>
                  <a:lnTo>
                    <a:pt x="27" y="152"/>
                  </a:lnTo>
                  <a:lnTo>
                    <a:pt x="35" y="150"/>
                  </a:lnTo>
                  <a:lnTo>
                    <a:pt x="35" y="150"/>
                  </a:lnTo>
                  <a:close/>
                  <a:moveTo>
                    <a:pt x="183" y="0"/>
                  </a:moveTo>
                  <a:lnTo>
                    <a:pt x="183" y="0"/>
                  </a:lnTo>
                  <a:lnTo>
                    <a:pt x="174" y="0"/>
                  </a:lnTo>
                  <a:lnTo>
                    <a:pt x="165" y="4"/>
                  </a:lnTo>
                  <a:lnTo>
                    <a:pt x="158" y="7"/>
                  </a:lnTo>
                  <a:lnTo>
                    <a:pt x="151" y="13"/>
                  </a:lnTo>
                  <a:lnTo>
                    <a:pt x="145" y="20"/>
                  </a:lnTo>
                  <a:lnTo>
                    <a:pt x="141" y="27"/>
                  </a:lnTo>
                  <a:lnTo>
                    <a:pt x="138" y="36"/>
                  </a:lnTo>
                  <a:lnTo>
                    <a:pt x="138" y="45"/>
                  </a:lnTo>
                  <a:lnTo>
                    <a:pt x="138" y="45"/>
                  </a:lnTo>
                  <a:lnTo>
                    <a:pt x="138" y="54"/>
                  </a:lnTo>
                  <a:lnTo>
                    <a:pt x="141" y="62"/>
                  </a:lnTo>
                  <a:lnTo>
                    <a:pt x="145" y="71"/>
                  </a:lnTo>
                  <a:lnTo>
                    <a:pt x="151" y="76"/>
                  </a:lnTo>
                  <a:lnTo>
                    <a:pt x="158" y="81"/>
                  </a:lnTo>
                  <a:lnTo>
                    <a:pt x="165" y="87"/>
                  </a:lnTo>
                  <a:lnTo>
                    <a:pt x="174" y="89"/>
                  </a:lnTo>
                  <a:lnTo>
                    <a:pt x="183" y="91"/>
                  </a:lnTo>
                  <a:lnTo>
                    <a:pt x="183" y="91"/>
                  </a:lnTo>
                  <a:lnTo>
                    <a:pt x="192" y="89"/>
                  </a:lnTo>
                  <a:lnTo>
                    <a:pt x="200" y="87"/>
                  </a:lnTo>
                  <a:lnTo>
                    <a:pt x="209" y="81"/>
                  </a:lnTo>
                  <a:lnTo>
                    <a:pt x="214" y="76"/>
                  </a:lnTo>
                  <a:lnTo>
                    <a:pt x="219" y="71"/>
                  </a:lnTo>
                  <a:lnTo>
                    <a:pt x="225" y="62"/>
                  </a:lnTo>
                  <a:lnTo>
                    <a:pt x="227" y="54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27" y="36"/>
                  </a:lnTo>
                  <a:lnTo>
                    <a:pt x="225" y="27"/>
                  </a:lnTo>
                  <a:lnTo>
                    <a:pt x="219" y="20"/>
                  </a:lnTo>
                  <a:lnTo>
                    <a:pt x="214" y="13"/>
                  </a:lnTo>
                  <a:lnTo>
                    <a:pt x="209" y="7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319" y="272"/>
                  </a:moveTo>
                  <a:lnTo>
                    <a:pt x="265" y="272"/>
                  </a:lnTo>
                  <a:lnTo>
                    <a:pt x="265" y="174"/>
                  </a:lnTo>
                  <a:lnTo>
                    <a:pt x="265" y="174"/>
                  </a:lnTo>
                  <a:lnTo>
                    <a:pt x="265" y="163"/>
                  </a:lnTo>
                  <a:lnTo>
                    <a:pt x="263" y="154"/>
                  </a:lnTo>
                  <a:lnTo>
                    <a:pt x="259" y="145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63" y="134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9" y="136"/>
                  </a:lnTo>
                  <a:lnTo>
                    <a:pt x="288" y="138"/>
                  </a:lnTo>
                  <a:lnTo>
                    <a:pt x="297" y="143"/>
                  </a:lnTo>
                  <a:lnTo>
                    <a:pt x="305" y="149"/>
                  </a:lnTo>
                  <a:lnTo>
                    <a:pt x="310" y="156"/>
                  </a:lnTo>
                  <a:lnTo>
                    <a:pt x="316" y="165"/>
                  </a:lnTo>
                  <a:lnTo>
                    <a:pt x="317" y="174"/>
                  </a:lnTo>
                  <a:lnTo>
                    <a:pt x="319" y="183"/>
                  </a:lnTo>
                  <a:lnTo>
                    <a:pt x="319" y="272"/>
                  </a:lnTo>
                  <a:close/>
                  <a:moveTo>
                    <a:pt x="100" y="174"/>
                  </a:moveTo>
                  <a:lnTo>
                    <a:pt x="100" y="272"/>
                  </a:lnTo>
                  <a:lnTo>
                    <a:pt x="45" y="272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7" y="174"/>
                  </a:lnTo>
                  <a:lnTo>
                    <a:pt x="51" y="165"/>
                  </a:lnTo>
                  <a:lnTo>
                    <a:pt x="54" y="156"/>
                  </a:lnTo>
                  <a:lnTo>
                    <a:pt x="60" y="149"/>
                  </a:lnTo>
                  <a:lnTo>
                    <a:pt x="67" y="143"/>
                  </a:lnTo>
                  <a:lnTo>
                    <a:pt x="76" y="138"/>
                  </a:lnTo>
                  <a:lnTo>
                    <a:pt x="85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3" y="134"/>
                  </a:lnTo>
                  <a:lnTo>
                    <a:pt x="109" y="136"/>
                  </a:lnTo>
                  <a:lnTo>
                    <a:pt x="109" y="136"/>
                  </a:lnTo>
                  <a:lnTo>
                    <a:pt x="105" y="145"/>
                  </a:lnTo>
                  <a:lnTo>
                    <a:pt x="102" y="154"/>
                  </a:lnTo>
                  <a:lnTo>
                    <a:pt x="100" y="163"/>
                  </a:lnTo>
                  <a:lnTo>
                    <a:pt x="100" y="174"/>
                  </a:lnTo>
                  <a:lnTo>
                    <a:pt x="100" y="174"/>
                  </a:lnTo>
                  <a:close/>
                  <a:moveTo>
                    <a:pt x="111" y="301"/>
                  </a:moveTo>
                  <a:lnTo>
                    <a:pt x="254" y="301"/>
                  </a:lnTo>
                  <a:lnTo>
                    <a:pt x="254" y="174"/>
                  </a:lnTo>
                  <a:lnTo>
                    <a:pt x="254" y="174"/>
                  </a:lnTo>
                  <a:lnTo>
                    <a:pt x="252" y="159"/>
                  </a:lnTo>
                  <a:lnTo>
                    <a:pt x="248" y="145"/>
                  </a:lnTo>
                  <a:lnTo>
                    <a:pt x="241" y="134"/>
                  </a:lnTo>
                  <a:lnTo>
                    <a:pt x="232" y="123"/>
                  </a:lnTo>
                  <a:lnTo>
                    <a:pt x="223" y="114"/>
                  </a:lnTo>
                  <a:lnTo>
                    <a:pt x="210" y="109"/>
                  </a:lnTo>
                  <a:lnTo>
                    <a:pt x="198" y="103"/>
                  </a:lnTo>
                  <a:lnTo>
                    <a:pt x="183" y="101"/>
                  </a:lnTo>
                  <a:lnTo>
                    <a:pt x="183" y="101"/>
                  </a:lnTo>
                  <a:lnTo>
                    <a:pt x="169" y="103"/>
                  </a:lnTo>
                  <a:lnTo>
                    <a:pt x="154" y="109"/>
                  </a:lnTo>
                  <a:lnTo>
                    <a:pt x="143" y="114"/>
                  </a:lnTo>
                  <a:lnTo>
                    <a:pt x="132" y="123"/>
                  </a:lnTo>
                  <a:lnTo>
                    <a:pt x="123" y="134"/>
                  </a:lnTo>
                  <a:lnTo>
                    <a:pt x="116" y="145"/>
                  </a:lnTo>
                  <a:lnTo>
                    <a:pt x="112" y="159"/>
                  </a:lnTo>
                  <a:lnTo>
                    <a:pt x="111" y="174"/>
                  </a:lnTo>
                  <a:lnTo>
                    <a:pt x="111" y="30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Lao UI" panose="020B0502040204020203" pitchFamily="34" charset="0"/>
              </a:endParaRPr>
            </a:p>
          </p:txBody>
        </p:sp>
      </p:grpSp>
      <p:grpSp>
        <p:nvGrpSpPr>
          <p:cNvPr id="20" name="Group 89"/>
          <p:cNvGrpSpPr>
            <a:grpSpLocks/>
          </p:cNvGrpSpPr>
          <p:nvPr/>
        </p:nvGrpSpPr>
        <p:grpSpPr bwMode="auto">
          <a:xfrm>
            <a:off x="1881188" y="2212880"/>
            <a:ext cx="2643187" cy="931863"/>
            <a:chOff x="357158" y="1357304"/>
            <a:chExt cx="2643206" cy="932083"/>
          </a:xfrm>
        </p:grpSpPr>
        <p:sp>
          <p:nvSpPr>
            <p:cNvPr id="21" name="Rectangle 29"/>
            <p:cNvSpPr/>
            <p:nvPr/>
          </p:nvSpPr>
          <p:spPr>
            <a:xfrm>
              <a:off x="357158" y="1643121"/>
              <a:ext cx="2643206" cy="64626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itchFamily="34" charset="-122"/>
                  <a:ea typeface="+mn-ea"/>
                </a:rPr>
                <a:t>您的内容打在这里，或者通过复制您的文本后，在此框中选择粘贴，并选择只保留文字；您的内容您的内容打在这里，或者通过复制您的文本后</a:t>
              </a:r>
              <a:endParaRPr lang="en-US" altLang="zh-CN" sz="8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 Light" pitchFamily="34" charset="0"/>
                <a:cs typeface="Lao UI" panose="020B0502040204020203" pitchFamily="34" charset="0"/>
              </a:endParaRPr>
            </a:p>
          </p:txBody>
        </p:sp>
        <p:sp>
          <p:nvSpPr>
            <p:cNvPr id="22" name="Rectangle 30"/>
            <p:cNvSpPr/>
            <p:nvPr/>
          </p:nvSpPr>
          <p:spPr>
            <a:xfrm>
              <a:off x="2162158" y="1357304"/>
              <a:ext cx="800106" cy="3699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</a:rPr>
                <a:t>添加标题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3" name="组合 22"/>
          <p:cNvGrpSpPr>
            <a:grpSpLocks/>
          </p:cNvGrpSpPr>
          <p:nvPr/>
        </p:nvGrpSpPr>
        <p:grpSpPr bwMode="auto">
          <a:xfrm>
            <a:off x="4881563" y="2330355"/>
            <a:ext cx="636587" cy="636588"/>
            <a:chOff x="3357554" y="1428742"/>
            <a:chExt cx="636196" cy="636164"/>
          </a:xfrm>
        </p:grpSpPr>
        <p:sp>
          <p:nvSpPr>
            <p:cNvPr id="24" name="Rectangle 13"/>
            <p:cNvSpPr/>
            <p:nvPr/>
          </p:nvSpPr>
          <p:spPr>
            <a:xfrm>
              <a:off x="3357554" y="1428742"/>
              <a:ext cx="636196" cy="63616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sp>
          <p:nvSpPr>
            <p:cNvPr id="25" name="Freeform 100"/>
            <p:cNvSpPr>
              <a:spLocks/>
            </p:cNvSpPr>
            <p:nvPr/>
          </p:nvSpPr>
          <p:spPr bwMode="auto">
            <a:xfrm>
              <a:off x="3500341" y="1571522"/>
              <a:ext cx="303026" cy="342672"/>
            </a:xfrm>
            <a:custGeom>
              <a:avLst/>
              <a:gdLst/>
              <a:ahLst/>
              <a:cxnLst>
                <a:cxn ang="0">
                  <a:pos x="230" y="212"/>
                </a:cxn>
                <a:cxn ang="0">
                  <a:pos x="212" y="216"/>
                </a:cxn>
                <a:cxn ang="0">
                  <a:pos x="197" y="223"/>
                </a:cxn>
                <a:cxn ang="0">
                  <a:pos x="105" y="169"/>
                </a:cxn>
                <a:cxn ang="0">
                  <a:pos x="105" y="160"/>
                </a:cxn>
                <a:cxn ang="0">
                  <a:pos x="197" y="96"/>
                </a:cxn>
                <a:cxn ang="0">
                  <a:pos x="204" y="100"/>
                </a:cxn>
                <a:cxn ang="0">
                  <a:pos x="221" y="105"/>
                </a:cxn>
                <a:cxn ang="0">
                  <a:pos x="230" y="107"/>
                </a:cxn>
                <a:cxn ang="0">
                  <a:pos x="250" y="102"/>
                </a:cxn>
                <a:cxn ang="0">
                  <a:pos x="266" y="91"/>
                </a:cxn>
                <a:cxn ang="0">
                  <a:pos x="277" y="75"/>
                </a:cxn>
                <a:cxn ang="0">
                  <a:pos x="282" y="53"/>
                </a:cxn>
                <a:cxn ang="0">
                  <a:pos x="281" y="44"/>
                </a:cxn>
                <a:cxn ang="0">
                  <a:pos x="273" y="24"/>
                </a:cxn>
                <a:cxn ang="0">
                  <a:pos x="259" y="9"/>
                </a:cxn>
                <a:cxn ang="0">
                  <a:pos x="239" y="2"/>
                </a:cxn>
                <a:cxn ang="0">
                  <a:pos x="230" y="0"/>
                </a:cxn>
                <a:cxn ang="0">
                  <a:pos x="208" y="4"/>
                </a:cxn>
                <a:cxn ang="0">
                  <a:pos x="192" y="17"/>
                </a:cxn>
                <a:cxn ang="0">
                  <a:pos x="181" y="33"/>
                </a:cxn>
                <a:cxn ang="0">
                  <a:pos x="175" y="53"/>
                </a:cxn>
                <a:cxn ang="0">
                  <a:pos x="177" y="62"/>
                </a:cxn>
                <a:cxn ang="0">
                  <a:pos x="85" y="118"/>
                </a:cxn>
                <a:cxn ang="0">
                  <a:pos x="68" y="109"/>
                </a:cxn>
                <a:cxn ang="0">
                  <a:pos x="52" y="107"/>
                </a:cxn>
                <a:cxn ang="0">
                  <a:pos x="41" y="107"/>
                </a:cxn>
                <a:cxn ang="0">
                  <a:pos x="23" y="116"/>
                </a:cxn>
                <a:cxn ang="0">
                  <a:pos x="9" y="131"/>
                </a:cxn>
                <a:cxn ang="0">
                  <a:pos x="0" y="149"/>
                </a:cxn>
                <a:cxn ang="0">
                  <a:pos x="0" y="160"/>
                </a:cxn>
                <a:cxn ang="0">
                  <a:pos x="3" y="180"/>
                </a:cxn>
                <a:cxn ang="0">
                  <a:pos x="14" y="198"/>
                </a:cxn>
                <a:cxn ang="0">
                  <a:pos x="30" y="209"/>
                </a:cxn>
                <a:cxn ang="0">
                  <a:pos x="52" y="212"/>
                </a:cxn>
                <a:cxn ang="0">
                  <a:pos x="61" y="212"/>
                </a:cxn>
                <a:cxn ang="0">
                  <a:pos x="78" y="207"/>
                </a:cxn>
                <a:cxn ang="0">
                  <a:pos x="177" y="258"/>
                </a:cxn>
                <a:cxn ang="0">
                  <a:pos x="175" y="267"/>
                </a:cxn>
                <a:cxn ang="0">
                  <a:pos x="177" y="278"/>
                </a:cxn>
                <a:cxn ang="0">
                  <a:pos x="184" y="296"/>
                </a:cxn>
                <a:cxn ang="0">
                  <a:pos x="199" y="310"/>
                </a:cxn>
                <a:cxn ang="0">
                  <a:pos x="219" y="318"/>
                </a:cxn>
                <a:cxn ang="0">
                  <a:pos x="230" y="319"/>
                </a:cxn>
                <a:cxn ang="0">
                  <a:pos x="250" y="316"/>
                </a:cxn>
                <a:cxn ang="0">
                  <a:pos x="266" y="303"/>
                </a:cxn>
                <a:cxn ang="0">
                  <a:pos x="277" y="287"/>
                </a:cxn>
                <a:cxn ang="0">
                  <a:pos x="282" y="267"/>
                </a:cxn>
                <a:cxn ang="0">
                  <a:pos x="281" y="256"/>
                </a:cxn>
                <a:cxn ang="0">
                  <a:pos x="273" y="236"/>
                </a:cxn>
                <a:cxn ang="0">
                  <a:pos x="259" y="221"/>
                </a:cxn>
                <a:cxn ang="0">
                  <a:pos x="239" y="214"/>
                </a:cxn>
                <a:cxn ang="0">
                  <a:pos x="230" y="212"/>
                </a:cxn>
              </a:cxnLst>
              <a:rect l="0" t="0" r="r" b="b"/>
              <a:pathLst>
                <a:path w="282" h="319">
                  <a:moveTo>
                    <a:pt x="230" y="212"/>
                  </a:moveTo>
                  <a:lnTo>
                    <a:pt x="230" y="212"/>
                  </a:lnTo>
                  <a:lnTo>
                    <a:pt x="221" y="214"/>
                  </a:lnTo>
                  <a:lnTo>
                    <a:pt x="212" y="216"/>
                  </a:lnTo>
                  <a:lnTo>
                    <a:pt x="204" y="220"/>
                  </a:lnTo>
                  <a:lnTo>
                    <a:pt x="197" y="223"/>
                  </a:lnTo>
                  <a:lnTo>
                    <a:pt x="105" y="169"/>
                  </a:lnTo>
                  <a:lnTo>
                    <a:pt x="105" y="169"/>
                  </a:lnTo>
                  <a:lnTo>
                    <a:pt x="105" y="160"/>
                  </a:lnTo>
                  <a:lnTo>
                    <a:pt x="105" y="160"/>
                  </a:lnTo>
                  <a:lnTo>
                    <a:pt x="105" y="151"/>
                  </a:lnTo>
                  <a:lnTo>
                    <a:pt x="197" y="96"/>
                  </a:lnTo>
                  <a:lnTo>
                    <a:pt x="197" y="96"/>
                  </a:lnTo>
                  <a:lnTo>
                    <a:pt x="204" y="100"/>
                  </a:lnTo>
                  <a:lnTo>
                    <a:pt x="212" y="104"/>
                  </a:lnTo>
                  <a:lnTo>
                    <a:pt x="221" y="105"/>
                  </a:lnTo>
                  <a:lnTo>
                    <a:pt x="230" y="107"/>
                  </a:lnTo>
                  <a:lnTo>
                    <a:pt x="230" y="107"/>
                  </a:lnTo>
                  <a:lnTo>
                    <a:pt x="239" y="105"/>
                  </a:lnTo>
                  <a:lnTo>
                    <a:pt x="250" y="102"/>
                  </a:lnTo>
                  <a:lnTo>
                    <a:pt x="259" y="98"/>
                  </a:lnTo>
                  <a:lnTo>
                    <a:pt x="266" y="91"/>
                  </a:lnTo>
                  <a:lnTo>
                    <a:pt x="273" y="84"/>
                  </a:lnTo>
                  <a:lnTo>
                    <a:pt x="277" y="75"/>
                  </a:lnTo>
                  <a:lnTo>
                    <a:pt x="281" y="64"/>
                  </a:lnTo>
                  <a:lnTo>
                    <a:pt x="282" y="53"/>
                  </a:lnTo>
                  <a:lnTo>
                    <a:pt x="282" y="53"/>
                  </a:lnTo>
                  <a:lnTo>
                    <a:pt x="281" y="44"/>
                  </a:lnTo>
                  <a:lnTo>
                    <a:pt x="277" y="33"/>
                  </a:lnTo>
                  <a:lnTo>
                    <a:pt x="273" y="24"/>
                  </a:lnTo>
                  <a:lnTo>
                    <a:pt x="266" y="17"/>
                  </a:lnTo>
                  <a:lnTo>
                    <a:pt x="259" y="9"/>
                  </a:lnTo>
                  <a:lnTo>
                    <a:pt x="250" y="4"/>
                  </a:lnTo>
                  <a:lnTo>
                    <a:pt x="239" y="2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19" y="2"/>
                  </a:lnTo>
                  <a:lnTo>
                    <a:pt x="208" y="4"/>
                  </a:lnTo>
                  <a:lnTo>
                    <a:pt x="199" y="9"/>
                  </a:lnTo>
                  <a:lnTo>
                    <a:pt x="192" y="17"/>
                  </a:lnTo>
                  <a:lnTo>
                    <a:pt x="184" y="24"/>
                  </a:lnTo>
                  <a:lnTo>
                    <a:pt x="181" y="33"/>
                  </a:lnTo>
                  <a:lnTo>
                    <a:pt x="177" y="44"/>
                  </a:lnTo>
                  <a:lnTo>
                    <a:pt x="175" y="53"/>
                  </a:lnTo>
                  <a:lnTo>
                    <a:pt x="175" y="53"/>
                  </a:lnTo>
                  <a:lnTo>
                    <a:pt x="177" y="62"/>
                  </a:lnTo>
                  <a:lnTo>
                    <a:pt x="85" y="118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68" y="109"/>
                  </a:lnTo>
                  <a:lnTo>
                    <a:pt x="61" y="107"/>
                  </a:lnTo>
                  <a:lnTo>
                    <a:pt x="52" y="107"/>
                  </a:lnTo>
                  <a:lnTo>
                    <a:pt x="52" y="107"/>
                  </a:lnTo>
                  <a:lnTo>
                    <a:pt x="41" y="107"/>
                  </a:lnTo>
                  <a:lnTo>
                    <a:pt x="30" y="111"/>
                  </a:lnTo>
                  <a:lnTo>
                    <a:pt x="23" y="116"/>
                  </a:lnTo>
                  <a:lnTo>
                    <a:pt x="14" y="122"/>
                  </a:lnTo>
                  <a:lnTo>
                    <a:pt x="9" y="131"/>
                  </a:lnTo>
                  <a:lnTo>
                    <a:pt x="3" y="140"/>
                  </a:lnTo>
                  <a:lnTo>
                    <a:pt x="0" y="149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0" y="171"/>
                  </a:lnTo>
                  <a:lnTo>
                    <a:pt x="3" y="180"/>
                  </a:lnTo>
                  <a:lnTo>
                    <a:pt x="9" y="189"/>
                  </a:lnTo>
                  <a:lnTo>
                    <a:pt x="14" y="198"/>
                  </a:lnTo>
                  <a:lnTo>
                    <a:pt x="23" y="203"/>
                  </a:lnTo>
                  <a:lnTo>
                    <a:pt x="30" y="209"/>
                  </a:lnTo>
                  <a:lnTo>
                    <a:pt x="41" y="212"/>
                  </a:lnTo>
                  <a:lnTo>
                    <a:pt x="52" y="212"/>
                  </a:lnTo>
                  <a:lnTo>
                    <a:pt x="52" y="212"/>
                  </a:lnTo>
                  <a:lnTo>
                    <a:pt x="61" y="212"/>
                  </a:lnTo>
                  <a:lnTo>
                    <a:pt x="68" y="211"/>
                  </a:lnTo>
                  <a:lnTo>
                    <a:pt x="78" y="207"/>
                  </a:lnTo>
                  <a:lnTo>
                    <a:pt x="85" y="202"/>
                  </a:lnTo>
                  <a:lnTo>
                    <a:pt x="177" y="258"/>
                  </a:lnTo>
                  <a:lnTo>
                    <a:pt x="177" y="258"/>
                  </a:lnTo>
                  <a:lnTo>
                    <a:pt x="175" y="267"/>
                  </a:lnTo>
                  <a:lnTo>
                    <a:pt x="175" y="267"/>
                  </a:lnTo>
                  <a:lnTo>
                    <a:pt x="177" y="278"/>
                  </a:lnTo>
                  <a:lnTo>
                    <a:pt x="181" y="287"/>
                  </a:lnTo>
                  <a:lnTo>
                    <a:pt x="184" y="296"/>
                  </a:lnTo>
                  <a:lnTo>
                    <a:pt x="192" y="303"/>
                  </a:lnTo>
                  <a:lnTo>
                    <a:pt x="199" y="310"/>
                  </a:lnTo>
                  <a:lnTo>
                    <a:pt x="208" y="316"/>
                  </a:lnTo>
                  <a:lnTo>
                    <a:pt x="219" y="318"/>
                  </a:lnTo>
                  <a:lnTo>
                    <a:pt x="230" y="319"/>
                  </a:lnTo>
                  <a:lnTo>
                    <a:pt x="230" y="319"/>
                  </a:lnTo>
                  <a:lnTo>
                    <a:pt x="239" y="318"/>
                  </a:lnTo>
                  <a:lnTo>
                    <a:pt x="250" y="316"/>
                  </a:lnTo>
                  <a:lnTo>
                    <a:pt x="259" y="310"/>
                  </a:lnTo>
                  <a:lnTo>
                    <a:pt x="266" y="303"/>
                  </a:lnTo>
                  <a:lnTo>
                    <a:pt x="273" y="296"/>
                  </a:lnTo>
                  <a:lnTo>
                    <a:pt x="277" y="287"/>
                  </a:lnTo>
                  <a:lnTo>
                    <a:pt x="281" y="278"/>
                  </a:lnTo>
                  <a:lnTo>
                    <a:pt x="282" y="267"/>
                  </a:lnTo>
                  <a:lnTo>
                    <a:pt x="282" y="267"/>
                  </a:lnTo>
                  <a:lnTo>
                    <a:pt x="281" y="256"/>
                  </a:lnTo>
                  <a:lnTo>
                    <a:pt x="277" y="245"/>
                  </a:lnTo>
                  <a:lnTo>
                    <a:pt x="273" y="236"/>
                  </a:lnTo>
                  <a:lnTo>
                    <a:pt x="266" y="229"/>
                  </a:lnTo>
                  <a:lnTo>
                    <a:pt x="259" y="221"/>
                  </a:lnTo>
                  <a:lnTo>
                    <a:pt x="250" y="218"/>
                  </a:lnTo>
                  <a:lnTo>
                    <a:pt x="239" y="214"/>
                  </a:lnTo>
                  <a:lnTo>
                    <a:pt x="230" y="212"/>
                  </a:lnTo>
                  <a:lnTo>
                    <a:pt x="230" y="21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Lao UI" panose="020B0502040204020203" pitchFamily="34" charset="0"/>
              </a:endParaRPr>
            </a:p>
          </p:txBody>
        </p:sp>
      </p:grpSp>
      <p:grpSp>
        <p:nvGrpSpPr>
          <p:cNvPr id="26" name="Group 92"/>
          <p:cNvGrpSpPr>
            <a:grpSpLocks/>
          </p:cNvGrpSpPr>
          <p:nvPr/>
        </p:nvGrpSpPr>
        <p:grpSpPr bwMode="auto">
          <a:xfrm>
            <a:off x="7667625" y="4427443"/>
            <a:ext cx="2643188" cy="931862"/>
            <a:chOff x="6143636" y="3571882"/>
            <a:chExt cx="2643206" cy="932083"/>
          </a:xfrm>
        </p:grpSpPr>
        <p:sp>
          <p:nvSpPr>
            <p:cNvPr id="27" name="Rectangle 39"/>
            <p:cNvSpPr/>
            <p:nvPr/>
          </p:nvSpPr>
          <p:spPr>
            <a:xfrm>
              <a:off x="6143636" y="3857700"/>
              <a:ext cx="2643206" cy="6462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itchFamily="34" charset="-122"/>
                  <a:ea typeface="+mn-ea"/>
                </a:rPr>
                <a:t>您的内容打在这里，或者通过复制您的文本后，在此框中选择粘贴，并选择只保留文字；您的内容您的内容打在这里，或者通过复制您的文本后</a:t>
              </a:r>
              <a:endParaRPr lang="en-US" altLang="zh-CN" sz="8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 Light" pitchFamily="34" charset="0"/>
                <a:cs typeface="Lao UI" panose="020B0502040204020203" pitchFamily="34" charset="0"/>
              </a:endParaRPr>
            </a:p>
          </p:txBody>
        </p:sp>
        <p:sp>
          <p:nvSpPr>
            <p:cNvPr id="28" name="Rectangle 40"/>
            <p:cNvSpPr/>
            <p:nvPr/>
          </p:nvSpPr>
          <p:spPr>
            <a:xfrm>
              <a:off x="6143636" y="3571882"/>
              <a:ext cx="800105" cy="336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</a:rPr>
                <a:t>添加标题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9" name="组合 28"/>
          <p:cNvGrpSpPr>
            <a:grpSpLocks/>
          </p:cNvGrpSpPr>
          <p:nvPr/>
        </p:nvGrpSpPr>
        <p:grpSpPr bwMode="auto">
          <a:xfrm>
            <a:off x="6667500" y="4544918"/>
            <a:ext cx="636588" cy="636587"/>
            <a:chOff x="5143504" y="3643320"/>
            <a:chExt cx="636196" cy="636164"/>
          </a:xfrm>
        </p:grpSpPr>
        <p:sp>
          <p:nvSpPr>
            <p:cNvPr id="30" name="Rectangle 27"/>
            <p:cNvSpPr/>
            <p:nvPr/>
          </p:nvSpPr>
          <p:spPr>
            <a:xfrm>
              <a:off x="5143504" y="3643320"/>
              <a:ext cx="636196" cy="6361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sp>
          <p:nvSpPr>
            <p:cNvPr id="31" name="Freeform 107"/>
            <p:cNvSpPr>
              <a:spLocks noEditPoints="1"/>
            </p:cNvSpPr>
            <p:nvPr/>
          </p:nvSpPr>
          <p:spPr bwMode="auto">
            <a:xfrm>
              <a:off x="5286291" y="3786100"/>
              <a:ext cx="364900" cy="314116"/>
            </a:xfrm>
            <a:custGeom>
              <a:avLst/>
              <a:gdLst/>
              <a:ahLst/>
              <a:cxnLst>
                <a:cxn ang="0">
                  <a:pos x="337" y="165"/>
                </a:cxn>
                <a:cxn ang="0">
                  <a:pos x="170" y="0"/>
                </a:cxn>
                <a:cxn ang="0">
                  <a:pos x="5" y="165"/>
                </a:cxn>
                <a:cxn ang="0">
                  <a:pos x="5" y="165"/>
                </a:cxn>
                <a:cxn ang="0">
                  <a:pos x="0" y="172"/>
                </a:cxn>
                <a:cxn ang="0">
                  <a:pos x="0" y="181"/>
                </a:cxn>
                <a:cxn ang="0">
                  <a:pos x="0" y="189"/>
                </a:cxn>
                <a:cxn ang="0">
                  <a:pos x="5" y="196"/>
                </a:cxn>
                <a:cxn ang="0">
                  <a:pos x="5" y="196"/>
                </a:cxn>
                <a:cxn ang="0">
                  <a:pos x="13" y="201"/>
                </a:cxn>
                <a:cxn ang="0">
                  <a:pos x="20" y="201"/>
                </a:cxn>
                <a:cxn ang="0">
                  <a:pos x="29" y="201"/>
                </a:cxn>
                <a:cxn ang="0">
                  <a:pos x="36" y="196"/>
                </a:cxn>
                <a:cxn ang="0">
                  <a:pos x="42" y="189"/>
                </a:cxn>
                <a:cxn ang="0">
                  <a:pos x="42" y="294"/>
                </a:cxn>
                <a:cxn ang="0">
                  <a:pos x="301" y="294"/>
                </a:cxn>
                <a:cxn ang="0">
                  <a:pos x="301" y="189"/>
                </a:cxn>
                <a:cxn ang="0">
                  <a:pos x="306" y="196"/>
                </a:cxn>
                <a:cxn ang="0">
                  <a:pos x="306" y="196"/>
                </a:cxn>
                <a:cxn ang="0">
                  <a:pos x="314" y="201"/>
                </a:cxn>
                <a:cxn ang="0">
                  <a:pos x="321" y="201"/>
                </a:cxn>
                <a:cxn ang="0">
                  <a:pos x="321" y="201"/>
                </a:cxn>
                <a:cxn ang="0">
                  <a:pos x="330" y="201"/>
                </a:cxn>
                <a:cxn ang="0">
                  <a:pos x="337" y="196"/>
                </a:cxn>
                <a:cxn ang="0">
                  <a:pos x="337" y="196"/>
                </a:cxn>
                <a:cxn ang="0">
                  <a:pos x="341" y="189"/>
                </a:cxn>
                <a:cxn ang="0">
                  <a:pos x="343" y="181"/>
                </a:cxn>
                <a:cxn ang="0">
                  <a:pos x="341" y="172"/>
                </a:cxn>
                <a:cxn ang="0">
                  <a:pos x="337" y="165"/>
                </a:cxn>
                <a:cxn ang="0">
                  <a:pos x="337" y="165"/>
                </a:cxn>
                <a:cxn ang="0">
                  <a:pos x="279" y="272"/>
                </a:cxn>
                <a:cxn ang="0">
                  <a:pos x="214" y="272"/>
                </a:cxn>
                <a:cxn ang="0">
                  <a:pos x="214" y="187"/>
                </a:cxn>
                <a:cxn ang="0">
                  <a:pos x="129" y="187"/>
                </a:cxn>
                <a:cxn ang="0">
                  <a:pos x="129" y="272"/>
                </a:cxn>
                <a:cxn ang="0">
                  <a:pos x="63" y="272"/>
                </a:cxn>
                <a:cxn ang="0">
                  <a:pos x="63" y="169"/>
                </a:cxn>
                <a:cxn ang="0">
                  <a:pos x="170" y="60"/>
                </a:cxn>
                <a:cxn ang="0">
                  <a:pos x="279" y="169"/>
                </a:cxn>
                <a:cxn ang="0">
                  <a:pos x="279" y="272"/>
                </a:cxn>
              </a:cxnLst>
              <a:rect l="0" t="0" r="r" b="b"/>
              <a:pathLst>
                <a:path w="343" h="294">
                  <a:moveTo>
                    <a:pt x="337" y="165"/>
                  </a:moveTo>
                  <a:lnTo>
                    <a:pt x="170" y="0"/>
                  </a:lnTo>
                  <a:lnTo>
                    <a:pt x="5" y="165"/>
                  </a:lnTo>
                  <a:lnTo>
                    <a:pt x="5" y="165"/>
                  </a:lnTo>
                  <a:lnTo>
                    <a:pt x="0" y="172"/>
                  </a:lnTo>
                  <a:lnTo>
                    <a:pt x="0" y="181"/>
                  </a:lnTo>
                  <a:lnTo>
                    <a:pt x="0" y="189"/>
                  </a:lnTo>
                  <a:lnTo>
                    <a:pt x="5" y="196"/>
                  </a:lnTo>
                  <a:lnTo>
                    <a:pt x="5" y="196"/>
                  </a:lnTo>
                  <a:lnTo>
                    <a:pt x="13" y="201"/>
                  </a:lnTo>
                  <a:lnTo>
                    <a:pt x="20" y="201"/>
                  </a:lnTo>
                  <a:lnTo>
                    <a:pt x="29" y="201"/>
                  </a:lnTo>
                  <a:lnTo>
                    <a:pt x="36" y="196"/>
                  </a:lnTo>
                  <a:lnTo>
                    <a:pt x="42" y="189"/>
                  </a:lnTo>
                  <a:lnTo>
                    <a:pt x="42" y="294"/>
                  </a:lnTo>
                  <a:lnTo>
                    <a:pt x="301" y="294"/>
                  </a:lnTo>
                  <a:lnTo>
                    <a:pt x="301" y="189"/>
                  </a:lnTo>
                  <a:lnTo>
                    <a:pt x="306" y="196"/>
                  </a:lnTo>
                  <a:lnTo>
                    <a:pt x="306" y="196"/>
                  </a:lnTo>
                  <a:lnTo>
                    <a:pt x="314" y="201"/>
                  </a:lnTo>
                  <a:lnTo>
                    <a:pt x="321" y="201"/>
                  </a:lnTo>
                  <a:lnTo>
                    <a:pt x="321" y="201"/>
                  </a:lnTo>
                  <a:lnTo>
                    <a:pt x="330" y="201"/>
                  </a:lnTo>
                  <a:lnTo>
                    <a:pt x="337" y="196"/>
                  </a:lnTo>
                  <a:lnTo>
                    <a:pt x="337" y="196"/>
                  </a:lnTo>
                  <a:lnTo>
                    <a:pt x="341" y="189"/>
                  </a:lnTo>
                  <a:lnTo>
                    <a:pt x="343" y="181"/>
                  </a:lnTo>
                  <a:lnTo>
                    <a:pt x="341" y="172"/>
                  </a:lnTo>
                  <a:lnTo>
                    <a:pt x="337" y="165"/>
                  </a:lnTo>
                  <a:lnTo>
                    <a:pt x="337" y="165"/>
                  </a:lnTo>
                  <a:close/>
                  <a:moveTo>
                    <a:pt x="279" y="272"/>
                  </a:moveTo>
                  <a:lnTo>
                    <a:pt x="214" y="272"/>
                  </a:lnTo>
                  <a:lnTo>
                    <a:pt x="214" y="187"/>
                  </a:lnTo>
                  <a:lnTo>
                    <a:pt x="129" y="187"/>
                  </a:lnTo>
                  <a:lnTo>
                    <a:pt x="129" y="272"/>
                  </a:lnTo>
                  <a:lnTo>
                    <a:pt x="63" y="272"/>
                  </a:lnTo>
                  <a:lnTo>
                    <a:pt x="63" y="169"/>
                  </a:lnTo>
                  <a:lnTo>
                    <a:pt x="170" y="60"/>
                  </a:lnTo>
                  <a:lnTo>
                    <a:pt x="279" y="169"/>
                  </a:lnTo>
                  <a:lnTo>
                    <a:pt x="279" y="27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Lao UI" panose="020B0502040204020203" pitchFamily="34" charset="0"/>
              </a:endParaRPr>
            </a:p>
          </p:txBody>
        </p:sp>
      </p:grpSp>
      <p:grpSp>
        <p:nvGrpSpPr>
          <p:cNvPr id="32" name="Group 87"/>
          <p:cNvGrpSpPr>
            <a:grpSpLocks/>
          </p:cNvGrpSpPr>
          <p:nvPr/>
        </p:nvGrpSpPr>
        <p:grpSpPr bwMode="auto">
          <a:xfrm>
            <a:off x="1881188" y="4422680"/>
            <a:ext cx="2643187" cy="936625"/>
            <a:chOff x="357158" y="3567642"/>
            <a:chExt cx="2643206" cy="936323"/>
          </a:xfrm>
        </p:grpSpPr>
        <p:sp>
          <p:nvSpPr>
            <p:cNvPr id="33" name="Rectangle 33"/>
            <p:cNvSpPr/>
            <p:nvPr/>
          </p:nvSpPr>
          <p:spPr>
            <a:xfrm>
              <a:off x="357158" y="3858061"/>
              <a:ext cx="2643206" cy="64590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itchFamily="34" charset="-122"/>
                  <a:ea typeface="+mn-ea"/>
                </a:rPr>
                <a:t>您的内容打在这里，或者通过复制您的文本后，在此框中选择粘贴，并选择只保留文字；您的内容您的内容打在这里，或者通过复制您的文本后</a:t>
              </a:r>
              <a:endParaRPr lang="en-US" altLang="zh-CN" sz="8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 Light" pitchFamily="34" charset="0"/>
                <a:cs typeface="Lao UI" panose="020B0502040204020203" pitchFamily="34" charset="0"/>
              </a:endParaRPr>
            </a:p>
          </p:txBody>
        </p:sp>
        <p:sp>
          <p:nvSpPr>
            <p:cNvPr id="34" name="Rectangle 34"/>
            <p:cNvSpPr/>
            <p:nvPr/>
          </p:nvSpPr>
          <p:spPr>
            <a:xfrm>
              <a:off x="2151046" y="3567642"/>
              <a:ext cx="800106" cy="336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</a:rPr>
                <a:t>添加标题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35" name="组合 34"/>
          <p:cNvGrpSpPr>
            <a:grpSpLocks/>
          </p:cNvGrpSpPr>
          <p:nvPr/>
        </p:nvGrpSpPr>
        <p:grpSpPr bwMode="auto">
          <a:xfrm>
            <a:off x="4881563" y="4544918"/>
            <a:ext cx="636587" cy="636587"/>
            <a:chOff x="3357554" y="3643320"/>
            <a:chExt cx="636196" cy="636164"/>
          </a:xfrm>
        </p:grpSpPr>
        <p:sp>
          <p:nvSpPr>
            <p:cNvPr id="36" name="Rectangle 26"/>
            <p:cNvSpPr/>
            <p:nvPr/>
          </p:nvSpPr>
          <p:spPr>
            <a:xfrm>
              <a:off x="3357554" y="3643320"/>
              <a:ext cx="636196" cy="63616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grpSp>
          <p:nvGrpSpPr>
            <p:cNvPr id="37" name="Group 67"/>
            <p:cNvGrpSpPr/>
            <p:nvPr/>
          </p:nvGrpSpPr>
          <p:grpSpPr>
            <a:xfrm>
              <a:off x="3428992" y="3857634"/>
              <a:ext cx="503238" cy="177800"/>
              <a:chOff x="1441430" y="4357700"/>
              <a:chExt cx="503238" cy="177800"/>
            </a:xfrm>
            <a:solidFill>
              <a:schemeClr val="bg1"/>
            </a:solidFill>
          </p:grpSpPr>
          <p:sp>
            <p:nvSpPr>
              <p:cNvPr id="38" name="Freeform 19"/>
              <p:cNvSpPr>
                <a:spLocks/>
              </p:cNvSpPr>
              <p:nvPr/>
            </p:nvSpPr>
            <p:spPr bwMode="auto">
              <a:xfrm>
                <a:off x="1441430" y="4357700"/>
                <a:ext cx="231775" cy="177800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203" y="0"/>
                  </a:cxn>
                  <a:cxn ang="0">
                    <a:pos x="225" y="5"/>
                  </a:cxn>
                  <a:cxn ang="0">
                    <a:pos x="245" y="13"/>
                  </a:cxn>
                  <a:cxn ang="0">
                    <a:pos x="262" y="26"/>
                  </a:cxn>
                  <a:cxn ang="0">
                    <a:pos x="271" y="32"/>
                  </a:cxn>
                  <a:cxn ang="0">
                    <a:pos x="282" y="47"/>
                  </a:cxn>
                  <a:cxn ang="0">
                    <a:pos x="292" y="63"/>
                  </a:cxn>
                  <a:cxn ang="0">
                    <a:pos x="232" y="63"/>
                  </a:cxn>
                  <a:cxn ang="0">
                    <a:pos x="213" y="53"/>
                  </a:cxn>
                  <a:cxn ang="0">
                    <a:pos x="192" y="49"/>
                  </a:cxn>
                  <a:cxn ang="0">
                    <a:pos x="112" y="49"/>
                  </a:cxn>
                  <a:cxn ang="0">
                    <a:pos x="88" y="54"/>
                  </a:cxn>
                  <a:cxn ang="0">
                    <a:pos x="68" y="68"/>
                  </a:cxn>
                  <a:cxn ang="0">
                    <a:pos x="61" y="77"/>
                  </a:cxn>
                  <a:cxn ang="0">
                    <a:pos x="51" y="99"/>
                  </a:cxn>
                  <a:cxn ang="0">
                    <a:pos x="50" y="111"/>
                  </a:cxn>
                  <a:cxn ang="0">
                    <a:pos x="51" y="124"/>
                  </a:cxn>
                  <a:cxn ang="0">
                    <a:pos x="61" y="146"/>
                  </a:cxn>
                  <a:cxn ang="0">
                    <a:pos x="68" y="154"/>
                  </a:cxn>
                  <a:cxn ang="0">
                    <a:pos x="88" y="168"/>
                  </a:cxn>
                  <a:cxn ang="0">
                    <a:pos x="112" y="173"/>
                  </a:cxn>
                  <a:cxn ang="0">
                    <a:pos x="192" y="173"/>
                  </a:cxn>
                  <a:cxn ang="0">
                    <a:pos x="213" y="169"/>
                  </a:cxn>
                  <a:cxn ang="0">
                    <a:pos x="232" y="158"/>
                  </a:cxn>
                  <a:cxn ang="0">
                    <a:pos x="292" y="158"/>
                  </a:cxn>
                  <a:cxn ang="0">
                    <a:pos x="282" y="175"/>
                  </a:cxn>
                  <a:cxn ang="0">
                    <a:pos x="271" y="189"/>
                  </a:cxn>
                  <a:cxn ang="0">
                    <a:pos x="262" y="196"/>
                  </a:cxn>
                  <a:cxn ang="0">
                    <a:pos x="245" y="209"/>
                  </a:cxn>
                  <a:cxn ang="0">
                    <a:pos x="225" y="217"/>
                  </a:cxn>
                  <a:cxn ang="0">
                    <a:pos x="203" y="221"/>
                  </a:cxn>
                  <a:cxn ang="0">
                    <a:pos x="112" y="222"/>
                  </a:cxn>
                  <a:cxn ang="0">
                    <a:pos x="100" y="221"/>
                  </a:cxn>
                  <a:cxn ang="0">
                    <a:pos x="78" y="217"/>
                  </a:cxn>
                  <a:cxn ang="0">
                    <a:pos x="58" y="209"/>
                  </a:cxn>
                  <a:cxn ang="0">
                    <a:pos x="41" y="196"/>
                  </a:cxn>
                  <a:cxn ang="0">
                    <a:pos x="34" y="189"/>
                  </a:cxn>
                  <a:cxn ang="0">
                    <a:pos x="20" y="173"/>
                  </a:cxn>
                  <a:cxn ang="0">
                    <a:pos x="9" y="154"/>
                  </a:cxn>
                  <a:cxn ang="0">
                    <a:pos x="3" y="133"/>
                  </a:cxn>
                  <a:cxn ang="0">
                    <a:pos x="0" y="111"/>
                  </a:cxn>
                  <a:cxn ang="0">
                    <a:pos x="0" y="111"/>
                  </a:cxn>
                  <a:cxn ang="0">
                    <a:pos x="3" y="89"/>
                  </a:cxn>
                  <a:cxn ang="0">
                    <a:pos x="9" y="68"/>
                  </a:cxn>
                  <a:cxn ang="0">
                    <a:pos x="20" y="49"/>
                  </a:cxn>
                  <a:cxn ang="0">
                    <a:pos x="34" y="32"/>
                  </a:cxn>
                  <a:cxn ang="0">
                    <a:pos x="41" y="26"/>
                  </a:cxn>
                  <a:cxn ang="0">
                    <a:pos x="58" y="13"/>
                  </a:cxn>
                  <a:cxn ang="0">
                    <a:pos x="78" y="5"/>
                  </a:cxn>
                  <a:cxn ang="0">
                    <a:pos x="100" y="0"/>
                  </a:cxn>
                  <a:cxn ang="0">
                    <a:pos x="112" y="0"/>
                  </a:cxn>
                </a:cxnLst>
                <a:rect l="0" t="0" r="r" b="b"/>
                <a:pathLst>
                  <a:path w="292" h="222">
                    <a:moveTo>
                      <a:pt x="112" y="0"/>
                    </a:moveTo>
                    <a:lnTo>
                      <a:pt x="192" y="0"/>
                    </a:lnTo>
                    <a:lnTo>
                      <a:pt x="192" y="0"/>
                    </a:lnTo>
                    <a:lnTo>
                      <a:pt x="203" y="0"/>
                    </a:lnTo>
                    <a:lnTo>
                      <a:pt x="214" y="2"/>
                    </a:lnTo>
                    <a:lnTo>
                      <a:pt x="225" y="5"/>
                    </a:lnTo>
                    <a:lnTo>
                      <a:pt x="235" y="9"/>
                    </a:lnTo>
                    <a:lnTo>
                      <a:pt x="245" y="13"/>
                    </a:lnTo>
                    <a:lnTo>
                      <a:pt x="254" y="18"/>
                    </a:lnTo>
                    <a:lnTo>
                      <a:pt x="262" y="26"/>
                    </a:lnTo>
                    <a:lnTo>
                      <a:pt x="271" y="32"/>
                    </a:lnTo>
                    <a:lnTo>
                      <a:pt x="271" y="32"/>
                    </a:lnTo>
                    <a:lnTo>
                      <a:pt x="277" y="39"/>
                    </a:lnTo>
                    <a:lnTo>
                      <a:pt x="282" y="47"/>
                    </a:lnTo>
                    <a:lnTo>
                      <a:pt x="288" y="56"/>
                    </a:lnTo>
                    <a:lnTo>
                      <a:pt x="292" y="63"/>
                    </a:lnTo>
                    <a:lnTo>
                      <a:pt x="232" y="63"/>
                    </a:lnTo>
                    <a:lnTo>
                      <a:pt x="232" y="63"/>
                    </a:lnTo>
                    <a:lnTo>
                      <a:pt x="223" y="58"/>
                    </a:lnTo>
                    <a:lnTo>
                      <a:pt x="213" y="53"/>
                    </a:lnTo>
                    <a:lnTo>
                      <a:pt x="203" y="51"/>
                    </a:lnTo>
                    <a:lnTo>
                      <a:pt x="192" y="49"/>
                    </a:lnTo>
                    <a:lnTo>
                      <a:pt x="112" y="49"/>
                    </a:lnTo>
                    <a:lnTo>
                      <a:pt x="112" y="49"/>
                    </a:lnTo>
                    <a:lnTo>
                      <a:pt x="99" y="51"/>
                    </a:lnTo>
                    <a:lnTo>
                      <a:pt x="88" y="54"/>
                    </a:lnTo>
                    <a:lnTo>
                      <a:pt x="77" y="60"/>
                    </a:lnTo>
                    <a:lnTo>
                      <a:pt x="68" y="68"/>
                    </a:lnTo>
                    <a:lnTo>
                      <a:pt x="68" y="68"/>
                    </a:lnTo>
                    <a:lnTo>
                      <a:pt x="61" y="77"/>
                    </a:lnTo>
                    <a:lnTo>
                      <a:pt x="55" y="86"/>
                    </a:lnTo>
                    <a:lnTo>
                      <a:pt x="51" y="99"/>
                    </a:lnTo>
                    <a:lnTo>
                      <a:pt x="50" y="111"/>
                    </a:lnTo>
                    <a:lnTo>
                      <a:pt x="50" y="111"/>
                    </a:lnTo>
                    <a:lnTo>
                      <a:pt x="50" y="111"/>
                    </a:lnTo>
                    <a:lnTo>
                      <a:pt x="51" y="124"/>
                    </a:lnTo>
                    <a:lnTo>
                      <a:pt x="55" y="135"/>
                    </a:lnTo>
                    <a:lnTo>
                      <a:pt x="61" y="146"/>
                    </a:lnTo>
                    <a:lnTo>
                      <a:pt x="68" y="154"/>
                    </a:lnTo>
                    <a:lnTo>
                      <a:pt x="68" y="154"/>
                    </a:lnTo>
                    <a:lnTo>
                      <a:pt x="77" y="162"/>
                    </a:lnTo>
                    <a:lnTo>
                      <a:pt x="88" y="168"/>
                    </a:lnTo>
                    <a:lnTo>
                      <a:pt x="99" y="172"/>
                    </a:lnTo>
                    <a:lnTo>
                      <a:pt x="112" y="173"/>
                    </a:lnTo>
                    <a:lnTo>
                      <a:pt x="192" y="173"/>
                    </a:lnTo>
                    <a:lnTo>
                      <a:pt x="192" y="173"/>
                    </a:lnTo>
                    <a:lnTo>
                      <a:pt x="203" y="172"/>
                    </a:lnTo>
                    <a:lnTo>
                      <a:pt x="213" y="169"/>
                    </a:lnTo>
                    <a:lnTo>
                      <a:pt x="223" y="164"/>
                    </a:lnTo>
                    <a:lnTo>
                      <a:pt x="232" y="158"/>
                    </a:lnTo>
                    <a:lnTo>
                      <a:pt x="292" y="158"/>
                    </a:lnTo>
                    <a:lnTo>
                      <a:pt x="292" y="158"/>
                    </a:lnTo>
                    <a:lnTo>
                      <a:pt x="288" y="167"/>
                    </a:lnTo>
                    <a:lnTo>
                      <a:pt x="282" y="175"/>
                    </a:lnTo>
                    <a:lnTo>
                      <a:pt x="277" y="183"/>
                    </a:lnTo>
                    <a:lnTo>
                      <a:pt x="271" y="189"/>
                    </a:lnTo>
                    <a:lnTo>
                      <a:pt x="271" y="189"/>
                    </a:lnTo>
                    <a:lnTo>
                      <a:pt x="262" y="196"/>
                    </a:lnTo>
                    <a:lnTo>
                      <a:pt x="254" y="203"/>
                    </a:lnTo>
                    <a:lnTo>
                      <a:pt x="245" y="209"/>
                    </a:lnTo>
                    <a:lnTo>
                      <a:pt x="235" y="214"/>
                    </a:lnTo>
                    <a:lnTo>
                      <a:pt x="225" y="217"/>
                    </a:lnTo>
                    <a:lnTo>
                      <a:pt x="214" y="220"/>
                    </a:lnTo>
                    <a:lnTo>
                      <a:pt x="203" y="221"/>
                    </a:lnTo>
                    <a:lnTo>
                      <a:pt x="192" y="222"/>
                    </a:lnTo>
                    <a:lnTo>
                      <a:pt x="112" y="222"/>
                    </a:lnTo>
                    <a:lnTo>
                      <a:pt x="112" y="222"/>
                    </a:lnTo>
                    <a:lnTo>
                      <a:pt x="100" y="221"/>
                    </a:lnTo>
                    <a:lnTo>
                      <a:pt x="89" y="220"/>
                    </a:lnTo>
                    <a:lnTo>
                      <a:pt x="78" y="217"/>
                    </a:lnTo>
                    <a:lnTo>
                      <a:pt x="68" y="214"/>
                    </a:lnTo>
                    <a:lnTo>
                      <a:pt x="58" y="209"/>
                    </a:lnTo>
                    <a:lnTo>
                      <a:pt x="50" y="203"/>
                    </a:lnTo>
                    <a:lnTo>
                      <a:pt x="41" y="196"/>
                    </a:lnTo>
                    <a:lnTo>
                      <a:pt x="34" y="189"/>
                    </a:lnTo>
                    <a:lnTo>
                      <a:pt x="34" y="189"/>
                    </a:lnTo>
                    <a:lnTo>
                      <a:pt x="26" y="182"/>
                    </a:lnTo>
                    <a:lnTo>
                      <a:pt x="20" y="173"/>
                    </a:lnTo>
                    <a:lnTo>
                      <a:pt x="14" y="164"/>
                    </a:lnTo>
                    <a:lnTo>
                      <a:pt x="9" y="154"/>
                    </a:lnTo>
                    <a:lnTo>
                      <a:pt x="5" y="143"/>
                    </a:lnTo>
                    <a:lnTo>
                      <a:pt x="3" y="133"/>
                    </a:lnTo>
                    <a:lnTo>
                      <a:pt x="2" y="122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2" y="100"/>
                    </a:lnTo>
                    <a:lnTo>
                      <a:pt x="3" y="89"/>
                    </a:lnTo>
                    <a:lnTo>
                      <a:pt x="5" y="78"/>
                    </a:lnTo>
                    <a:lnTo>
                      <a:pt x="9" y="68"/>
                    </a:lnTo>
                    <a:lnTo>
                      <a:pt x="14" y="58"/>
                    </a:lnTo>
                    <a:lnTo>
                      <a:pt x="20" y="49"/>
                    </a:lnTo>
                    <a:lnTo>
                      <a:pt x="26" y="41"/>
                    </a:lnTo>
                    <a:lnTo>
                      <a:pt x="34" y="32"/>
                    </a:lnTo>
                    <a:lnTo>
                      <a:pt x="34" y="32"/>
                    </a:lnTo>
                    <a:lnTo>
                      <a:pt x="41" y="26"/>
                    </a:lnTo>
                    <a:lnTo>
                      <a:pt x="50" y="18"/>
                    </a:lnTo>
                    <a:lnTo>
                      <a:pt x="58" y="13"/>
                    </a:lnTo>
                    <a:lnTo>
                      <a:pt x="68" y="9"/>
                    </a:lnTo>
                    <a:lnTo>
                      <a:pt x="78" y="5"/>
                    </a:lnTo>
                    <a:lnTo>
                      <a:pt x="89" y="2"/>
                    </a:lnTo>
                    <a:lnTo>
                      <a:pt x="100" y="0"/>
                    </a:lnTo>
                    <a:lnTo>
                      <a:pt x="112" y="0"/>
                    </a:lnTo>
                    <a:lnTo>
                      <a:pt x="11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>
                <a:off x="1714480" y="4357700"/>
                <a:ext cx="230188" cy="177800"/>
              </a:xfrm>
              <a:custGeom>
                <a:avLst/>
                <a:gdLst/>
                <a:ahLst/>
                <a:cxnLst>
                  <a:cxn ang="0">
                    <a:pos x="181" y="0"/>
                  </a:cxn>
                  <a:cxn ang="0">
                    <a:pos x="192" y="0"/>
                  </a:cxn>
                  <a:cxn ang="0">
                    <a:pos x="213" y="5"/>
                  </a:cxn>
                  <a:cxn ang="0">
                    <a:pos x="234" y="13"/>
                  </a:cxn>
                  <a:cxn ang="0">
                    <a:pos x="251" y="26"/>
                  </a:cxn>
                  <a:cxn ang="0">
                    <a:pos x="258" y="32"/>
                  </a:cxn>
                  <a:cxn ang="0">
                    <a:pos x="272" y="49"/>
                  </a:cxn>
                  <a:cxn ang="0">
                    <a:pos x="283" y="68"/>
                  </a:cxn>
                  <a:cxn ang="0">
                    <a:pos x="289" y="89"/>
                  </a:cxn>
                  <a:cxn ang="0">
                    <a:pos x="292" y="111"/>
                  </a:cxn>
                  <a:cxn ang="0">
                    <a:pos x="292" y="111"/>
                  </a:cxn>
                  <a:cxn ang="0">
                    <a:pos x="289" y="133"/>
                  </a:cxn>
                  <a:cxn ang="0">
                    <a:pos x="283" y="154"/>
                  </a:cxn>
                  <a:cxn ang="0">
                    <a:pos x="272" y="173"/>
                  </a:cxn>
                  <a:cxn ang="0">
                    <a:pos x="258" y="189"/>
                  </a:cxn>
                  <a:cxn ang="0">
                    <a:pos x="251" y="196"/>
                  </a:cxn>
                  <a:cxn ang="0">
                    <a:pos x="234" y="209"/>
                  </a:cxn>
                  <a:cxn ang="0">
                    <a:pos x="213" y="217"/>
                  </a:cxn>
                  <a:cxn ang="0">
                    <a:pos x="192" y="221"/>
                  </a:cxn>
                  <a:cxn ang="0">
                    <a:pos x="100" y="222"/>
                  </a:cxn>
                  <a:cxn ang="0">
                    <a:pos x="89" y="221"/>
                  </a:cxn>
                  <a:cxn ang="0">
                    <a:pos x="67" y="217"/>
                  </a:cxn>
                  <a:cxn ang="0">
                    <a:pos x="47" y="209"/>
                  </a:cxn>
                  <a:cxn ang="0">
                    <a:pos x="30" y="196"/>
                  </a:cxn>
                  <a:cxn ang="0">
                    <a:pos x="21" y="189"/>
                  </a:cxn>
                  <a:cxn ang="0">
                    <a:pos x="9" y="175"/>
                  </a:cxn>
                  <a:cxn ang="0">
                    <a:pos x="0" y="158"/>
                  </a:cxn>
                  <a:cxn ang="0">
                    <a:pos x="61" y="158"/>
                  </a:cxn>
                  <a:cxn ang="0">
                    <a:pos x="79" y="169"/>
                  </a:cxn>
                  <a:cxn ang="0">
                    <a:pos x="100" y="173"/>
                  </a:cxn>
                  <a:cxn ang="0">
                    <a:pos x="181" y="173"/>
                  </a:cxn>
                  <a:cxn ang="0">
                    <a:pos x="204" y="168"/>
                  </a:cxn>
                  <a:cxn ang="0">
                    <a:pos x="224" y="154"/>
                  </a:cxn>
                  <a:cxn ang="0">
                    <a:pos x="231" y="146"/>
                  </a:cxn>
                  <a:cxn ang="0">
                    <a:pos x="241" y="124"/>
                  </a:cxn>
                  <a:cxn ang="0">
                    <a:pos x="242" y="111"/>
                  </a:cxn>
                  <a:cxn ang="0">
                    <a:pos x="241" y="99"/>
                  </a:cxn>
                  <a:cxn ang="0">
                    <a:pos x="231" y="77"/>
                  </a:cxn>
                  <a:cxn ang="0">
                    <a:pos x="224" y="68"/>
                  </a:cxn>
                  <a:cxn ang="0">
                    <a:pos x="204" y="54"/>
                  </a:cxn>
                  <a:cxn ang="0">
                    <a:pos x="181" y="49"/>
                  </a:cxn>
                  <a:cxn ang="0">
                    <a:pos x="100" y="49"/>
                  </a:cxn>
                  <a:cxn ang="0">
                    <a:pos x="79" y="53"/>
                  </a:cxn>
                  <a:cxn ang="0">
                    <a:pos x="61" y="63"/>
                  </a:cxn>
                  <a:cxn ang="0">
                    <a:pos x="0" y="63"/>
                  </a:cxn>
                  <a:cxn ang="0">
                    <a:pos x="9" y="47"/>
                  </a:cxn>
                  <a:cxn ang="0">
                    <a:pos x="21" y="32"/>
                  </a:cxn>
                  <a:cxn ang="0">
                    <a:pos x="30" y="26"/>
                  </a:cxn>
                  <a:cxn ang="0">
                    <a:pos x="47" y="13"/>
                  </a:cxn>
                  <a:cxn ang="0">
                    <a:pos x="67" y="5"/>
                  </a:cxn>
                  <a:cxn ang="0">
                    <a:pos x="89" y="0"/>
                  </a:cxn>
                  <a:cxn ang="0">
                    <a:pos x="100" y="0"/>
                  </a:cxn>
                </a:cxnLst>
                <a:rect l="0" t="0" r="r" b="b"/>
                <a:pathLst>
                  <a:path w="292" h="222">
                    <a:moveTo>
                      <a:pt x="100" y="0"/>
                    </a:moveTo>
                    <a:lnTo>
                      <a:pt x="181" y="0"/>
                    </a:lnTo>
                    <a:lnTo>
                      <a:pt x="181" y="0"/>
                    </a:lnTo>
                    <a:lnTo>
                      <a:pt x="192" y="0"/>
                    </a:lnTo>
                    <a:lnTo>
                      <a:pt x="203" y="2"/>
                    </a:lnTo>
                    <a:lnTo>
                      <a:pt x="213" y="5"/>
                    </a:lnTo>
                    <a:lnTo>
                      <a:pt x="224" y="9"/>
                    </a:lnTo>
                    <a:lnTo>
                      <a:pt x="234" y="13"/>
                    </a:lnTo>
                    <a:lnTo>
                      <a:pt x="242" y="18"/>
                    </a:lnTo>
                    <a:lnTo>
                      <a:pt x="251" y="26"/>
                    </a:lnTo>
                    <a:lnTo>
                      <a:pt x="258" y="32"/>
                    </a:lnTo>
                    <a:lnTo>
                      <a:pt x="258" y="32"/>
                    </a:lnTo>
                    <a:lnTo>
                      <a:pt x="266" y="41"/>
                    </a:lnTo>
                    <a:lnTo>
                      <a:pt x="272" y="49"/>
                    </a:lnTo>
                    <a:lnTo>
                      <a:pt x="278" y="58"/>
                    </a:lnTo>
                    <a:lnTo>
                      <a:pt x="283" y="68"/>
                    </a:lnTo>
                    <a:lnTo>
                      <a:pt x="287" y="78"/>
                    </a:lnTo>
                    <a:lnTo>
                      <a:pt x="289" y="89"/>
                    </a:lnTo>
                    <a:lnTo>
                      <a:pt x="291" y="100"/>
                    </a:lnTo>
                    <a:lnTo>
                      <a:pt x="292" y="111"/>
                    </a:lnTo>
                    <a:lnTo>
                      <a:pt x="292" y="111"/>
                    </a:lnTo>
                    <a:lnTo>
                      <a:pt x="292" y="111"/>
                    </a:lnTo>
                    <a:lnTo>
                      <a:pt x="291" y="122"/>
                    </a:lnTo>
                    <a:lnTo>
                      <a:pt x="289" y="133"/>
                    </a:lnTo>
                    <a:lnTo>
                      <a:pt x="287" y="143"/>
                    </a:lnTo>
                    <a:lnTo>
                      <a:pt x="283" y="154"/>
                    </a:lnTo>
                    <a:lnTo>
                      <a:pt x="278" y="164"/>
                    </a:lnTo>
                    <a:lnTo>
                      <a:pt x="272" y="173"/>
                    </a:lnTo>
                    <a:lnTo>
                      <a:pt x="266" y="182"/>
                    </a:lnTo>
                    <a:lnTo>
                      <a:pt x="258" y="189"/>
                    </a:lnTo>
                    <a:lnTo>
                      <a:pt x="258" y="189"/>
                    </a:lnTo>
                    <a:lnTo>
                      <a:pt x="251" y="196"/>
                    </a:lnTo>
                    <a:lnTo>
                      <a:pt x="242" y="203"/>
                    </a:lnTo>
                    <a:lnTo>
                      <a:pt x="234" y="209"/>
                    </a:lnTo>
                    <a:lnTo>
                      <a:pt x="224" y="214"/>
                    </a:lnTo>
                    <a:lnTo>
                      <a:pt x="213" y="217"/>
                    </a:lnTo>
                    <a:lnTo>
                      <a:pt x="203" y="220"/>
                    </a:lnTo>
                    <a:lnTo>
                      <a:pt x="192" y="221"/>
                    </a:lnTo>
                    <a:lnTo>
                      <a:pt x="181" y="222"/>
                    </a:lnTo>
                    <a:lnTo>
                      <a:pt x="100" y="222"/>
                    </a:lnTo>
                    <a:lnTo>
                      <a:pt x="100" y="222"/>
                    </a:lnTo>
                    <a:lnTo>
                      <a:pt x="89" y="221"/>
                    </a:lnTo>
                    <a:lnTo>
                      <a:pt x="78" y="220"/>
                    </a:lnTo>
                    <a:lnTo>
                      <a:pt x="67" y="217"/>
                    </a:lnTo>
                    <a:lnTo>
                      <a:pt x="57" y="214"/>
                    </a:lnTo>
                    <a:lnTo>
                      <a:pt x="47" y="209"/>
                    </a:lnTo>
                    <a:lnTo>
                      <a:pt x="38" y="203"/>
                    </a:lnTo>
                    <a:lnTo>
                      <a:pt x="30" y="196"/>
                    </a:lnTo>
                    <a:lnTo>
                      <a:pt x="21" y="189"/>
                    </a:lnTo>
                    <a:lnTo>
                      <a:pt x="21" y="189"/>
                    </a:lnTo>
                    <a:lnTo>
                      <a:pt x="15" y="183"/>
                    </a:lnTo>
                    <a:lnTo>
                      <a:pt x="9" y="175"/>
                    </a:lnTo>
                    <a:lnTo>
                      <a:pt x="4" y="167"/>
                    </a:lnTo>
                    <a:lnTo>
                      <a:pt x="0" y="158"/>
                    </a:lnTo>
                    <a:lnTo>
                      <a:pt x="61" y="158"/>
                    </a:lnTo>
                    <a:lnTo>
                      <a:pt x="61" y="158"/>
                    </a:lnTo>
                    <a:lnTo>
                      <a:pt x="69" y="164"/>
                    </a:lnTo>
                    <a:lnTo>
                      <a:pt x="79" y="169"/>
                    </a:lnTo>
                    <a:lnTo>
                      <a:pt x="89" y="172"/>
                    </a:lnTo>
                    <a:lnTo>
                      <a:pt x="100" y="173"/>
                    </a:lnTo>
                    <a:lnTo>
                      <a:pt x="181" y="173"/>
                    </a:lnTo>
                    <a:lnTo>
                      <a:pt x="181" y="173"/>
                    </a:lnTo>
                    <a:lnTo>
                      <a:pt x="193" y="172"/>
                    </a:lnTo>
                    <a:lnTo>
                      <a:pt x="204" y="168"/>
                    </a:lnTo>
                    <a:lnTo>
                      <a:pt x="215" y="162"/>
                    </a:lnTo>
                    <a:lnTo>
                      <a:pt x="224" y="154"/>
                    </a:lnTo>
                    <a:lnTo>
                      <a:pt x="224" y="154"/>
                    </a:lnTo>
                    <a:lnTo>
                      <a:pt x="231" y="146"/>
                    </a:lnTo>
                    <a:lnTo>
                      <a:pt x="237" y="135"/>
                    </a:lnTo>
                    <a:lnTo>
                      <a:pt x="241" y="124"/>
                    </a:lnTo>
                    <a:lnTo>
                      <a:pt x="242" y="111"/>
                    </a:lnTo>
                    <a:lnTo>
                      <a:pt x="242" y="111"/>
                    </a:lnTo>
                    <a:lnTo>
                      <a:pt x="242" y="111"/>
                    </a:lnTo>
                    <a:lnTo>
                      <a:pt x="241" y="99"/>
                    </a:lnTo>
                    <a:lnTo>
                      <a:pt x="237" y="86"/>
                    </a:lnTo>
                    <a:lnTo>
                      <a:pt x="231" y="77"/>
                    </a:lnTo>
                    <a:lnTo>
                      <a:pt x="224" y="68"/>
                    </a:lnTo>
                    <a:lnTo>
                      <a:pt x="224" y="68"/>
                    </a:lnTo>
                    <a:lnTo>
                      <a:pt x="215" y="60"/>
                    </a:lnTo>
                    <a:lnTo>
                      <a:pt x="204" y="54"/>
                    </a:lnTo>
                    <a:lnTo>
                      <a:pt x="193" y="51"/>
                    </a:lnTo>
                    <a:lnTo>
                      <a:pt x="181" y="49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89" y="51"/>
                    </a:lnTo>
                    <a:lnTo>
                      <a:pt x="79" y="53"/>
                    </a:lnTo>
                    <a:lnTo>
                      <a:pt x="69" y="58"/>
                    </a:lnTo>
                    <a:lnTo>
                      <a:pt x="61" y="63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4" y="56"/>
                    </a:lnTo>
                    <a:lnTo>
                      <a:pt x="9" y="47"/>
                    </a:lnTo>
                    <a:lnTo>
                      <a:pt x="15" y="39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30" y="26"/>
                    </a:lnTo>
                    <a:lnTo>
                      <a:pt x="38" y="18"/>
                    </a:lnTo>
                    <a:lnTo>
                      <a:pt x="47" y="13"/>
                    </a:lnTo>
                    <a:lnTo>
                      <a:pt x="57" y="9"/>
                    </a:lnTo>
                    <a:lnTo>
                      <a:pt x="67" y="5"/>
                    </a:lnTo>
                    <a:lnTo>
                      <a:pt x="78" y="2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40" name="Freeform 21"/>
              <p:cNvSpPr>
                <a:spLocks/>
              </p:cNvSpPr>
              <p:nvPr/>
            </p:nvSpPr>
            <p:spPr bwMode="auto">
              <a:xfrm>
                <a:off x="1601767" y="4427550"/>
                <a:ext cx="195263" cy="3651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24" y="0"/>
                  </a:cxn>
                  <a:cxn ang="0">
                    <a:pos x="224" y="0"/>
                  </a:cxn>
                  <a:cxn ang="0">
                    <a:pos x="229" y="1"/>
                  </a:cxn>
                  <a:cxn ang="0">
                    <a:pos x="233" y="2"/>
                  </a:cxn>
                  <a:cxn ang="0">
                    <a:pos x="236" y="5"/>
                  </a:cxn>
                  <a:cxn ang="0">
                    <a:pos x="240" y="7"/>
                  </a:cxn>
                  <a:cxn ang="0">
                    <a:pos x="242" y="11"/>
                  </a:cxn>
                  <a:cxn ang="0">
                    <a:pos x="245" y="14"/>
                  </a:cxn>
                  <a:cxn ang="0">
                    <a:pos x="246" y="18"/>
                  </a:cxn>
                  <a:cxn ang="0">
                    <a:pos x="246" y="23"/>
                  </a:cxn>
                  <a:cxn ang="0">
                    <a:pos x="246" y="23"/>
                  </a:cxn>
                  <a:cxn ang="0">
                    <a:pos x="246" y="23"/>
                  </a:cxn>
                  <a:cxn ang="0">
                    <a:pos x="246" y="28"/>
                  </a:cxn>
                  <a:cxn ang="0">
                    <a:pos x="245" y="32"/>
                  </a:cxn>
                  <a:cxn ang="0">
                    <a:pos x="242" y="36"/>
                  </a:cxn>
                  <a:cxn ang="0">
                    <a:pos x="240" y="39"/>
                  </a:cxn>
                  <a:cxn ang="0">
                    <a:pos x="236" y="42"/>
                  </a:cxn>
                  <a:cxn ang="0">
                    <a:pos x="233" y="44"/>
                  </a:cxn>
                  <a:cxn ang="0">
                    <a:pos x="229" y="45"/>
                  </a:cxn>
                  <a:cxn ang="0">
                    <a:pos x="224" y="45"/>
                  </a:cxn>
                  <a:cxn ang="0">
                    <a:pos x="24" y="45"/>
                  </a:cxn>
                  <a:cxn ang="0">
                    <a:pos x="24" y="45"/>
                  </a:cxn>
                  <a:cxn ang="0">
                    <a:pos x="19" y="45"/>
                  </a:cxn>
                  <a:cxn ang="0">
                    <a:pos x="14" y="44"/>
                  </a:cxn>
                  <a:cxn ang="0">
                    <a:pos x="10" y="42"/>
                  </a:cxn>
                  <a:cxn ang="0">
                    <a:pos x="6" y="39"/>
                  </a:cxn>
                  <a:cxn ang="0">
                    <a:pos x="4" y="36"/>
                  </a:cxn>
                  <a:cxn ang="0">
                    <a:pos x="3" y="32"/>
                  </a:cxn>
                  <a:cxn ang="0">
                    <a:pos x="0" y="28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3" y="14"/>
                  </a:cxn>
                  <a:cxn ang="0">
                    <a:pos x="4" y="11"/>
                  </a:cxn>
                  <a:cxn ang="0">
                    <a:pos x="6" y="7"/>
                  </a:cxn>
                  <a:cxn ang="0">
                    <a:pos x="10" y="5"/>
                  </a:cxn>
                  <a:cxn ang="0">
                    <a:pos x="14" y="2"/>
                  </a:cxn>
                  <a:cxn ang="0">
                    <a:pos x="19" y="1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46" h="45">
                    <a:moveTo>
                      <a:pt x="24" y="0"/>
                    </a:moveTo>
                    <a:lnTo>
                      <a:pt x="224" y="0"/>
                    </a:lnTo>
                    <a:lnTo>
                      <a:pt x="224" y="0"/>
                    </a:lnTo>
                    <a:lnTo>
                      <a:pt x="229" y="1"/>
                    </a:lnTo>
                    <a:lnTo>
                      <a:pt x="233" y="2"/>
                    </a:lnTo>
                    <a:lnTo>
                      <a:pt x="236" y="5"/>
                    </a:lnTo>
                    <a:lnTo>
                      <a:pt x="240" y="7"/>
                    </a:lnTo>
                    <a:lnTo>
                      <a:pt x="242" y="11"/>
                    </a:lnTo>
                    <a:lnTo>
                      <a:pt x="245" y="14"/>
                    </a:lnTo>
                    <a:lnTo>
                      <a:pt x="246" y="18"/>
                    </a:lnTo>
                    <a:lnTo>
                      <a:pt x="246" y="23"/>
                    </a:lnTo>
                    <a:lnTo>
                      <a:pt x="246" y="23"/>
                    </a:lnTo>
                    <a:lnTo>
                      <a:pt x="246" y="23"/>
                    </a:lnTo>
                    <a:lnTo>
                      <a:pt x="246" y="28"/>
                    </a:lnTo>
                    <a:lnTo>
                      <a:pt x="245" y="32"/>
                    </a:lnTo>
                    <a:lnTo>
                      <a:pt x="242" y="36"/>
                    </a:lnTo>
                    <a:lnTo>
                      <a:pt x="240" y="39"/>
                    </a:lnTo>
                    <a:lnTo>
                      <a:pt x="236" y="42"/>
                    </a:lnTo>
                    <a:lnTo>
                      <a:pt x="233" y="44"/>
                    </a:lnTo>
                    <a:lnTo>
                      <a:pt x="229" y="45"/>
                    </a:lnTo>
                    <a:lnTo>
                      <a:pt x="224" y="45"/>
                    </a:lnTo>
                    <a:lnTo>
                      <a:pt x="24" y="45"/>
                    </a:lnTo>
                    <a:lnTo>
                      <a:pt x="24" y="45"/>
                    </a:lnTo>
                    <a:lnTo>
                      <a:pt x="19" y="45"/>
                    </a:lnTo>
                    <a:lnTo>
                      <a:pt x="14" y="44"/>
                    </a:lnTo>
                    <a:lnTo>
                      <a:pt x="10" y="42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3" y="32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3" y="14"/>
                    </a:lnTo>
                    <a:lnTo>
                      <a:pt x="4" y="11"/>
                    </a:lnTo>
                    <a:lnTo>
                      <a:pt x="6" y="7"/>
                    </a:lnTo>
                    <a:lnTo>
                      <a:pt x="10" y="5"/>
                    </a:lnTo>
                    <a:lnTo>
                      <a:pt x="14" y="2"/>
                    </a:lnTo>
                    <a:lnTo>
                      <a:pt x="19" y="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>
                  <a:solidFill>
                    <a:schemeClr val="tx1">
                      <a:lumMod val="85000"/>
                      <a:lumOff val="15000"/>
                    </a:schemeClr>
                  </a:solidFill>
                  <a:ea typeface="+mn-ea"/>
                  <a:cs typeface="Lao UI" panose="020B0502040204020203" pitchFamily="34" charset="0"/>
                </a:endParaRPr>
              </a:p>
            </p:txBody>
          </p:sp>
        </p:grpSp>
      </p:grpSp>
      <p:grpSp>
        <p:nvGrpSpPr>
          <p:cNvPr id="41" name="Group 90"/>
          <p:cNvGrpSpPr>
            <a:grpSpLocks/>
          </p:cNvGrpSpPr>
          <p:nvPr/>
        </p:nvGrpSpPr>
        <p:grpSpPr bwMode="auto">
          <a:xfrm>
            <a:off x="7667625" y="2212880"/>
            <a:ext cx="2643188" cy="931863"/>
            <a:chOff x="6143636" y="1357304"/>
            <a:chExt cx="2643206" cy="932083"/>
          </a:xfrm>
        </p:grpSpPr>
        <p:sp>
          <p:nvSpPr>
            <p:cNvPr id="42" name="Rectangle 35"/>
            <p:cNvSpPr/>
            <p:nvPr/>
          </p:nvSpPr>
          <p:spPr>
            <a:xfrm>
              <a:off x="6143636" y="1643121"/>
              <a:ext cx="2643206" cy="64626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itchFamily="34" charset="-122"/>
                  <a:ea typeface="+mn-ea"/>
                </a:rPr>
                <a:t>您的内容打在这里，或者通过复制您的文本后，在此框中选择粘贴，并选择只保留文字；您的内容您的内容打在这里，或者通过复制您的文本后</a:t>
              </a:r>
              <a:endParaRPr lang="en-US" sz="8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 Light" pitchFamily="34" charset="0"/>
                <a:cs typeface="Lao UI" panose="020B0502040204020203" pitchFamily="34" charset="0"/>
              </a:endParaRPr>
            </a:p>
          </p:txBody>
        </p:sp>
        <p:sp>
          <p:nvSpPr>
            <p:cNvPr id="43" name="Rectangle 36"/>
            <p:cNvSpPr/>
            <p:nvPr/>
          </p:nvSpPr>
          <p:spPr>
            <a:xfrm>
              <a:off x="6143636" y="1357304"/>
              <a:ext cx="800105" cy="3366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</a:rPr>
                <a:t>添加标题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44" name="组合 43"/>
          <p:cNvGrpSpPr>
            <a:grpSpLocks/>
          </p:cNvGrpSpPr>
          <p:nvPr/>
        </p:nvGrpSpPr>
        <p:grpSpPr bwMode="auto">
          <a:xfrm>
            <a:off x="6667500" y="2330355"/>
            <a:ext cx="636588" cy="636588"/>
            <a:chOff x="5143504" y="1428742"/>
            <a:chExt cx="636196" cy="636164"/>
          </a:xfrm>
        </p:grpSpPr>
        <p:sp>
          <p:nvSpPr>
            <p:cNvPr id="45" name="Rectangle 16"/>
            <p:cNvSpPr/>
            <p:nvPr/>
          </p:nvSpPr>
          <p:spPr>
            <a:xfrm>
              <a:off x="5143504" y="1428742"/>
              <a:ext cx="636196" cy="6361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grpSp>
          <p:nvGrpSpPr>
            <p:cNvPr id="46" name="Group 68"/>
            <p:cNvGrpSpPr/>
            <p:nvPr/>
          </p:nvGrpSpPr>
          <p:grpSpPr>
            <a:xfrm>
              <a:off x="5301319" y="1581456"/>
              <a:ext cx="337042" cy="337616"/>
              <a:chOff x="6998061" y="3496249"/>
              <a:chExt cx="366051" cy="366676"/>
            </a:xfrm>
            <a:solidFill>
              <a:schemeClr val="bg1"/>
            </a:solidFill>
          </p:grpSpPr>
          <p:sp>
            <p:nvSpPr>
              <p:cNvPr id="47" name="AutoShape 7"/>
              <p:cNvSpPr>
                <a:spLocks/>
              </p:cNvSpPr>
              <p:nvPr/>
            </p:nvSpPr>
            <p:spPr bwMode="auto">
              <a:xfrm>
                <a:off x="6998061" y="3496249"/>
                <a:ext cx="366051" cy="366676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48" name="AutoShape 8"/>
              <p:cNvSpPr>
                <a:spLocks/>
              </p:cNvSpPr>
              <p:nvPr/>
            </p:nvSpPr>
            <p:spPr bwMode="auto">
              <a:xfrm>
                <a:off x="7158247" y="3656437"/>
                <a:ext cx="45678" cy="45678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49" name="AutoShape 9"/>
              <p:cNvSpPr>
                <a:spLocks/>
              </p:cNvSpPr>
              <p:nvPr/>
            </p:nvSpPr>
            <p:spPr bwMode="auto">
              <a:xfrm>
                <a:off x="7111943" y="3610758"/>
                <a:ext cx="137660" cy="137660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50" name="AutoShape 10"/>
              <p:cNvSpPr>
                <a:spLocks/>
              </p:cNvSpPr>
              <p:nvPr/>
            </p:nvSpPr>
            <p:spPr bwMode="auto">
              <a:xfrm>
                <a:off x="7203927" y="3702114"/>
                <a:ext cx="56941" cy="58818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51" name="AutoShape 11"/>
              <p:cNvSpPr>
                <a:spLocks/>
              </p:cNvSpPr>
              <p:nvPr/>
            </p:nvSpPr>
            <p:spPr bwMode="auto">
              <a:xfrm>
                <a:off x="7226451" y="3725267"/>
                <a:ext cx="81970" cy="83847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52" name="AutoShape 12"/>
              <p:cNvSpPr>
                <a:spLocks/>
              </p:cNvSpPr>
              <p:nvPr/>
            </p:nvSpPr>
            <p:spPr bwMode="auto">
              <a:xfrm>
                <a:off x="7215188" y="3714003"/>
                <a:ext cx="69456" cy="70707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53" name="AutoShape 13"/>
              <p:cNvSpPr>
                <a:spLocks/>
              </p:cNvSpPr>
              <p:nvPr/>
            </p:nvSpPr>
            <p:spPr bwMode="auto">
              <a:xfrm>
                <a:off x="7100682" y="3599495"/>
                <a:ext cx="57567" cy="58192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54" name="AutoShape 14"/>
              <p:cNvSpPr>
                <a:spLocks/>
              </p:cNvSpPr>
              <p:nvPr/>
            </p:nvSpPr>
            <p:spPr bwMode="auto">
              <a:xfrm>
                <a:off x="7055002" y="3553816"/>
                <a:ext cx="81970" cy="83222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55" name="AutoShape 15"/>
              <p:cNvSpPr>
                <a:spLocks/>
              </p:cNvSpPr>
              <p:nvPr/>
            </p:nvSpPr>
            <p:spPr bwMode="auto">
              <a:xfrm>
                <a:off x="7078154" y="3576343"/>
                <a:ext cx="69456" cy="71333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</p:grpSp>
      </p:grpSp>
      <p:grpSp>
        <p:nvGrpSpPr>
          <p:cNvPr id="56" name="Group 91"/>
          <p:cNvGrpSpPr>
            <a:grpSpLocks/>
          </p:cNvGrpSpPr>
          <p:nvPr/>
        </p:nvGrpSpPr>
        <p:grpSpPr bwMode="auto">
          <a:xfrm>
            <a:off x="7667625" y="3284443"/>
            <a:ext cx="2643188" cy="931862"/>
            <a:chOff x="6143636" y="2428874"/>
            <a:chExt cx="2643206" cy="932083"/>
          </a:xfrm>
        </p:grpSpPr>
        <p:sp>
          <p:nvSpPr>
            <p:cNvPr id="57" name="Rectangle 37"/>
            <p:cNvSpPr/>
            <p:nvPr/>
          </p:nvSpPr>
          <p:spPr>
            <a:xfrm>
              <a:off x="6143636" y="2714692"/>
              <a:ext cx="2643206" cy="6462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itchFamily="34" charset="-122"/>
                  <a:ea typeface="+mn-ea"/>
                </a:rPr>
                <a:t>您的内容打在这里，或者通过复制您的文本后，在此框中选择粘贴，并选择只保留文字；您的内容您的内容打在这里，或者通过复制您的文本后</a:t>
              </a:r>
              <a:endParaRPr lang="en-US" altLang="zh-CN" sz="800" dirty="0">
                <a:solidFill>
                  <a:schemeClr val="tx1">
                    <a:lumMod val="85000"/>
                    <a:lumOff val="15000"/>
                  </a:schemeClr>
                </a:solidFill>
                <a:ea typeface="Open Sans Light" pitchFamily="34" charset="0"/>
                <a:cs typeface="Lao UI" panose="020B0502040204020203" pitchFamily="34" charset="0"/>
              </a:endParaRPr>
            </a:p>
          </p:txBody>
        </p:sp>
        <p:sp>
          <p:nvSpPr>
            <p:cNvPr id="58" name="Rectangle 38"/>
            <p:cNvSpPr/>
            <p:nvPr/>
          </p:nvSpPr>
          <p:spPr>
            <a:xfrm>
              <a:off x="6143636" y="2428874"/>
              <a:ext cx="800105" cy="336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</a:rPr>
                <a:t>添加标题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59" name="组合 58"/>
          <p:cNvGrpSpPr>
            <a:grpSpLocks/>
          </p:cNvGrpSpPr>
          <p:nvPr/>
        </p:nvGrpSpPr>
        <p:grpSpPr bwMode="auto">
          <a:xfrm>
            <a:off x="6667500" y="3401918"/>
            <a:ext cx="636588" cy="636587"/>
            <a:chOff x="5143504" y="2500312"/>
            <a:chExt cx="636196" cy="636164"/>
          </a:xfrm>
        </p:grpSpPr>
        <p:sp>
          <p:nvSpPr>
            <p:cNvPr id="60" name="Rectangle 23"/>
            <p:cNvSpPr/>
            <p:nvPr/>
          </p:nvSpPr>
          <p:spPr>
            <a:xfrm>
              <a:off x="5143504" y="2500312"/>
              <a:ext cx="636196" cy="63616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tx1">
                    <a:lumMod val="85000"/>
                    <a:lumOff val="15000"/>
                  </a:schemeClr>
                </a:solidFill>
                <a:cs typeface="Lao UI" panose="020B0502040204020203" pitchFamily="34" charset="0"/>
              </a:endParaRPr>
            </a:p>
          </p:txBody>
        </p:sp>
        <p:grpSp>
          <p:nvGrpSpPr>
            <p:cNvPr id="61" name="Group 78"/>
            <p:cNvGrpSpPr/>
            <p:nvPr/>
          </p:nvGrpSpPr>
          <p:grpSpPr>
            <a:xfrm>
              <a:off x="5333133" y="2643188"/>
              <a:ext cx="272454" cy="363686"/>
              <a:chOff x="1868971" y="2767277"/>
              <a:chExt cx="274694" cy="366676"/>
            </a:xfrm>
            <a:solidFill>
              <a:schemeClr val="bg1"/>
            </a:solidFill>
          </p:grpSpPr>
          <p:sp>
            <p:nvSpPr>
              <p:cNvPr id="62" name="AutoShape 115"/>
              <p:cNvSpPr>
                <a:spLocks/>
              </p:cNvSpPr>
              <p:nvPr/>
            </p:nvSpPr>
            <p:spPr bwMode="auto">
              <a:xfrm>
                <a:off x="1868971" y="2767277"/>
                <a:ext cx="274694" cy="36667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800" y="12825"/>
                    </a:moveTo>
                    <a:lnTo>
                      <a:pt x="19800" y="13500"/>
                    </a:lnTo>
                    <a:lnTo>
                      <a:pt x="19800" y="14850"/>
                    </a:lnTo>
                    <a:lnTo>
                      <a:pt x="19800" y="15525"/>
                    </a:lnTo>
                    <a:cubicBezTo>
                      <a:pt x="19800" y="18129"/>
                      <a:pt x="16972" y="20249"/>
                      <a:pt x="13499" y="20249"/>
                    </a:cubicBezTo>
                    <a:lnTo>
                      <a:pt x="8099" y="20249"/>
                    </a:lnTo>
                    <a:cubicBezTo>
                      <a:pt x="4627" y="20249"/>
                      <a:pt x="1800" y="18129"/>
                      <a:pt x="1800" y="15525"/>
                    </a:cubicBezTo>
                    <a:lnTo>
                      <a:pt x="1800" y="14850"/>
                    </a:lnTo>
                    <a:lnTo>
                      <a:pt x="1800" y="13500"/>
                    </a:lnTo>
                    <a:lnTo>
                      <a:pt x="1800" y="12825"/>
                    </a:lnTo>
                    <a:lnTo>
                      <a:pt x="1800" y="10800"/>
                    </a:lnTo>
                    <a:cubicBezTo>
                      <a:pt x="1800" y="10427"/>
                      <a:pt x="2203" y="10124"/>
                      <a:pt x="2699" y="10124"/>
                    </a:cubicBezTo>
                    <a:lnTo>
                      <a:pt x="4499" y="10124"/>
                    </a:lnTo>
                    <a:lnTo>
                      <a:pt x="17100" y="10124"/>
                    </a:lnTo>
                    <a:lnTo>
                      <a:pt x="18899" y="10124"/>
                    </a:lnTo>
                    <a:cubicBezTo>
                      <a:pt x="19396" y="10124"/>
                      <a:pt x="19800" y="10427"/>
                      <a:pt x="19800" y="10800"/>
                    </a:cubicBezTo>
                    <a:cubicBezTo>
                      <a:pt x="19800" y="10800"/>
                      <a:pt x="19800" y="12825"/>
                      <a:pt x="19800" y="12825"/>
                    </a:cubicBezTo>
                    <a:close/>
                    <a:moveTo>
                      <a:pt x="14400" y="6075"/>
                    </a:moveTo>
                    <a:lnTo>
                      <a:pt x="14400" y="6076"/>
                    </a:lnTo>
                    <a:lnTo>
                      <a:pt x="14400" y="8774"/>
                    </a:lnTo>
                    <a:lnTo>
                      <a:pt x="7200" y="8774"/>
                    </a:lnTo>
                    <a:lnTo>
                      <a:pt x="7200" y="6076"/>
                    </a:lnTo>
                    <a:lnTo>
                      <a:pt x="7200" y="6075"/>
                    </a:lnTo>
                    <a:cubicBezTo>
                      <a:pt x="7200" y="4583"/>
                      <a:pt x="8811" y="3375"/>
                      <a:pt x="10800" y="3375"/>
                    </a:cubicBezTo>
                    <a:cubicBezTo>
                      <a:pt x="12788" y="3375"/>
                      <a:pt x="14400" y="4583"/>
                      <a:pt x="14400" y="6075"/>
                    </a:cubicBezTo>
                    <a:moveTo>
                      <a:pt x="4499" y="6075"/>
                    </a:moveTo>
                    <a:cubicBezTo>
                      <a:pt x="4499" y="3465"/>
                      <a:pt x="7320" y="1350"/>
                      <a:pt x="10800" y="1350"/>
                    </a:cubicBezTo>
                    <a:cubicBezTo>
                      <a:pt x="14279" y="1350"/>
                      <a:pt x="17100" y="3465"/>
                      <a:pt x="17100" y="6075"/>
                    </a:cubicBezTo>
                    <a:lnTo>
                      <a:pt x="17100" y="8774"/>
                    </a:lnTo>
                    <a:lnTo>
                      <a:pt x="15299" y="8774"/>
                    </a:lnTo>
                    <a:lnTo>
                      <a:pt x="15299" y="6076"/>
                    </a:lnTo>
                    <a:cubicBezTo>
                      <a:pt x="15299" y="4212"/>
                      <a:pt x="13285" y="2701"/>
                      <a:pt x="10800" y="2701"/>
                    </a:cubicBezTo>
                    <a:cubicBezTo>
                      <a:pt x="8314" y="2701"/>
                      <a:pt x="6299" y="4212"/>
                      <a:pt x="6299" y="6076"/>
                    </a:cubicBezTo>
                    <a:lnTo>
                      <a:pt x="6299" y="8774"/>
                    </a:lnTo>
                    <a:lnTo>
                      <a:pt x="4499" y="8774"/>
                    </a:lnTo>
                    <a:cubicBezTo>
                      <a:pt x="4499" y="8774"/>
                      <a:pt x="4499" y="6075"/>
                      <a:pt x="4499" y="6075"/>
                    </a:cubicBezTo>
                    <a:close/>
                    <a:moveTo>
                      <a:pt x="18899" y="8774"/>
                    </a:moveTo>
                    <a:lnTo>
                      <a:pt x="18899" y="6075"/>
                    </a:lnTo>
                    <a:cubicBezTo>
                      <a:pt x="18899" y="2719"/>
                      <a:pt x="15274" y="0"/>
                      <a:pt x="10800" y="0"/>
                    </a:cubicBezTo>
                    <a:cubicBezTo>
                      <a:pt x="6325" y="0"/>
                      <a:pt x="2699" y="2719"/>
                      <a:pt x="2699" y="6075"/>
                    </a:cubicBezTo>
                    <a:lnTo>
                      <a:pt x="2699" y="8774"/>
                    </a:lnTo>
                    <a:cubicBezTo>
                      <a:pt x="1208" y="8774"/>
                      <a:pt x="0" y="9681"/>
                      <a:pt x="0" y="10800"/>
                    </a:cubicBezTo>
                    <a:lnTo>
                      <a:pt x="0" y="12825"/>
                    </a:lnTo>
                    <a:lnTo>
                      <a:pt x="0" y="13500"/>
                    </a:lnTo>
                    <a:lnTo>
                      <a:pt x="0" y="14850"/>
                    </a:lnTo>
                    <a:lnTo>
                      <a:pt x="0" y="15525"/>
                    </a:lnTo>
                    <a:cubicBezTo>
                      <a:pt x="0" y="18880"/>
                      <a:pt x="3625" y="21599"/>
                      <a:pt x="8099" y="21599"/>
                    </a:cubicBezTo>
                    <a:lnTo>
                      <a:pt x="13499" y="21599"/>
                    </a:lnTo>
                    <a:cubicBezTo>
                      <a:pt x="17974" y="21599"/>
                      <a:pt x="21600" y="18880"/>
                      <a:pt x="21600" y="15525"/>
                    </a:cubicBezTo>
                    <a:lnTo>
                      <a:pt x="21600" y="14850"/>
                    </a:lnTo>
                    <a:lnTo>
                      <a:pt x="21600" y="13500"/>
                    </a:lnTo>
                    <a:lnTo>
                      <a:pt x="21600" y="12825"/>
                    </a:lnTo>
                    <a:lnTo>
                      <a:pt x="21600" y="10800"/>
                    </a:lnTo>
                    <a:cubicBezTo>
                      <a:pt x="21600" y="9681"/>
                      <a:pt x="20391" y="8774"/>
                      <a:pt x="18899" y="8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  <p:sp>
            <p:nvSpPr>
              <p:cNvPr id="63" name="AutoShape 116"/>
              <p:cNvSpPr>
                <a:spLocks/>
              </p:cNvSpPr>
              <p:nvPr/>
            </p:nvSpPr>
            <p:spPr bwMode="auto">
              <a:xfrm>
                <a:off x="1983479" y="2985030"/>
                <a:ext cx="45678" cy="6883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3226"/>
                      <a:pt x="0" y="7201"/>
                    </a:cubicBezTo>
                    <a:cubicBezTo>
                      <a:pt x="0" y="9390"/>
                      <a:pt x="1798" y="13537"/>
                      <a:pt x="3601" y="16821"/>
                    </a:cubicBezTo>
                    <a:cubicBezTo>
                      <a:pt x="5070" y="19493"/>
                      <a:pt x="6916" y="21600"/>
                      <a:pt x="10800" y="21600"/>
                    </a:cubicBezTo>
                    <a:cubicBezTo>
                      <a:pt x="15016" y="21600"/>
                      <a:pt x="16529" y="19514"/>
                      <a:pt x="18003" y="16858"/>
                    </a:cubicBezTo>
                    <a:cubicBezTo>
                      <a:pt x="19828" y="13567"/>
                      <a:pt x="21600" y="9397"/>
                      <a:pt x="21600" y="7201"/>
                    </a:cubicBezTo>
                    <a:cubicBezTo>
                      <a:pt x="21600" y="3226"/>
                      <a:pt x="16761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38100" tIns="38100" rIns="38100" bIns="38100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000"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+mn-ea"/>
                  <a:cs typeface="Lao UI" panose="020B0502040204020203" pitchFamily="34" charset="0"/>
                </a:endParaRPr>
              </a:p>
            </p:txBody>
          </p:sp>
        </p:grpSp>
      </p:grpSp>
      <p:pic>
        <p:nvPicPr>
          <p:cNvPr id="64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45653"/>
      </p:ext>
    </p:extLst>
  </p:cSld>
  <p:clrMapOvr>
    <a:masterClrMapping/>
  </p:clrMapOvr>
  <p:transition spd="slow" advClick="0" advTm="4000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244409" y="6240380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www.1ppt.com/jiaoan/ 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www.1ppt.cn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673100" y="-1993900"/>
            <a:ext cx="10845800" cy="10845800"/>
            <a:chOff x="5274" y="1265"/>
            <a:chExt cx="8609" cy="8609"/>
          </a:xfrm>
        </p:grpSpPr>
        <p:sp>
          <p:nvSpPr>
            <p:cNvPr id="25" name="椭圆 24"/>
            <p:cNvSpPr/>
            <p:nvPr/>
          </p:nvSpPr>
          <p:spPr>
            <a:xfrm>
              <a:off x="5274" y="1265"/>
              <a:ext cx="8609" cy="8609"/>
            </a:xfrm>
            <a:prstGeom prst="ellipse">
              <a:avLst/>
            </a:prstGeom>
            <a:solidFill>
              <a:srgbClr val="EEF8F6"/>
            </a:solidFill>
            <a:ln w="12700">
              <a:solidFill>
                <a:srgbClr val="4192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5480" y="1489"/>
              <a:ext cx="8210" cy="8210"/>
            </a:xfrm>
            <a:prstGeom prst="ellipse">
              <a:avLst/>
            </a:prstGeom>
            <a:noFill/>
            <a:ln w="9525">
              <a:solidFill>
                <a:srgbClr val="A67346"/>
              </a:solidFill>
              <a:prstDash val="sysDot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原创设计师QQ：598969553          _2"/>
          <p:cNvGrpSpPr/>
          <p:nvPr/>
        </p:nvGrpSpPr>
        <p:grpSpPr>
          <a:xfrm>
            <a:off x="4316308" y="4449618"/>
            <a:ext cx="3514500" cy="307780"/>
            <a:chOff x="4093832" y="4528049"/>
            <a:chExt cx="4164797" cy="364729"/>
          </a:xfrm>
        </p:grpSpPr>
        <p:sp>
          <p:nvSpPr>
            <p:cNvPr id="23" name="文本框 22"/>
            <p:cNvSpPr txBox="1"/>
            <p:nvPr/>
          </p:nvSpPr>
          <p:spPr>
            <a:xfrm>
              <a:off x="4093832" y="4528049"/>
              <a:ext cx="1814508" cy="36472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策划部</a:t>
              </a:r>
              <a:r>
                <a:rPr lang="zh-CN" altLang="en-US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：第一</a:t>
              </a:r>
              <a:r>
                <a:rPr lang="en-US" altLang="zh-CN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PPT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255811" y="4528053"/>
              <a:ext cx="2002818" cy="3647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日期</a:t>
              </a:r>
              <a:r>
                <a:rPr lang="en-US" altLang="zh-CN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</a:rPr>
                <a:t>:201X11.03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endParaRPr>
            </a:p>
          </p:txBody>
        </p:sp>
      </p:grpSp>
      <p:sp>
        <p:nvSpPr>
          <p:cNvPr id="28" name="原创设计师QQ：598969553          _3"/>
          <p:cNvSpPr txBox="1"/>
          <p:nvPr/>
        </p:nvSpPr>
        <p:spPr>
          <a:xfrm>
            <a:off x="2251649" y="2870770"/>
            <a:ext cx="7688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accent1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感谢大家的观看</a:t>
            </a:r>
          </a:p>
        </p:txBody>
      </p:sp>
      <p:sp>
        <p:nvSpPr>
          <p:cNvPr id="29" name="原创设计师QQ：598969553          _4"/>
          <p:cNvSpPr>
            <a:spLocks noChangeArrowheads="1"/>
          </p:cNvSpPr>
          <p:nvPr/>
        </p:nvSpPr>
        <p:spPr bwMode="auto">
          <a:xfrm>
            <a:off x="3690204" y="3754520"/>
            <a:ext cx="48115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适用工作总结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商务汇报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项目展示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r>
              <a:rPr lang="zh-CN" altLang="en-US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商务计划</a:t>
            </a:r>
            <a:r>
              <a:rPr lang="en-US" altLang="zh-CN" sz="1800" cap="all" dirty="0">
                <a:solidFill>
                  <a:srgbClr val="3A3A3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  <a:cs typeface="Arial" panose="020B0604020202020204" pitchFamily="34" charset="0"/>
              </a:rPr>
              <a:t>|</a:t>
            </a:r>
            <a:endParaRPr lang="zh-CN" altLang="en-US" sz="1800" cap="all" dirty="0">
              <a:solidFill>
                <a:srgbClr val="3A3A3A"/>
              </a:solidFill>
              <a:latin typeface="苏新诗柳楷简" panose="02010600000101010101" pitchFamily="2" charset="-122"/>
              <a:ea typeface="苏新诗柳楷简" panose="02010600000101010101" pitchFamily="2" charset="-122"/>
              <a:cs typeface="Arial" panose="020B0604020202020204" pitchFamily="34" charset="0"/>
            </a:endParaRPr>
          </a:p>
        </p:txBody>
      </p:sp>
      <p:sp>
        <p:nvSpPr>
          <p:cNvPr id="30" name="原创设计师QQ：598969553          _3"/>
          <p:cNvSpPr txBox="1"/>
          <p:nvPr/>
        </p:nvSpPr>
        <p:spPr>
          <a:xfrm>
            <a:off x="2251649" y="1838259"/>
            <a:ext cx="768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accent1"/>
                </a:solidFill>
                <a:latin typeface="Agency FB" panose="020B0503020202020204" pitchFamily="34" charset="0"/>
                <a:ea typeface="苏新诗柳楷简" panose="02010600000101010101" pitchFamily="2" charset="-122"/>
              </a:rPr>
              <a:t>201X</a:t>
            </a:r>
            <a:endParaRPr lang="zh-CN" altLang="en-US" sz="6000" dirty="0">
              <a:solidFill>
                <a:schemeClr val="accent1"/>
              </a:solidFill>
              <a:latin typeface="Agency FB" panose="020B0503020202020204" pitchFamily="34" charset="0"/>
              <a:ea typeface="苏新诗柳楷简" panose="02010600000101010101" pitchFamily="2" charset="-122"/>
            </a:endParaRPr>
          </a:p>
        </p:txBody>
      </p:sp>
      <p:pic>
        <p:nvPicPr>
          <p:cNvPr id="11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32014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/>
      <p:bldP spid="29" grpId="0"/>
      <p:bldP spid="29" grpId="1"/>
      <p:bldP spid="30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63554" y="4437115"/>
            <a:ext cx="860743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</a:t>
            </a:r>
            <a:r>
              <a:rPr lang="zh-CN" altLang="en-US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www.1ppt.cn</a:t>
            </a:r>
            <a:r>
              <a:rPr lang="en-US" altLang="zh-CN" sz="110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998275"/>
            <a:ext cx="12192000" cy="13668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3" y="315180"/>
            <a:ext cx="10282184" cy="26817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24419" y="3097348"/>
            <a:ext cx="5471583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096000" y="3097348"/>
            <a:ext cx="5471584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>
              <a:lnSpc>
                <a:spcPct val="150000"/>
              </a:lnSpc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56" y="3097345"/>
            <a:ext cx="52493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336" y="3097345"/>
            <a:ext cx="52493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62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1378857" y="847757"/>
            <a:ext cx="9434286" cy="5162486"/>
          </a:xfrm>
          <a:prstGeom prst="roundRect">
            <a:avLst>
              <a:gd name="adj" fmla="val 3629"/>
            </a:avLst>
          </a:prstGeom>
          <a:solidFill>
            <a:srgbClr val="EEF8F6"/>
          </a:solidFill>
          <a:ln>
            <a:solidFill>
              <a:schemeClr val="accent1"/>
            </a:solidFill>
          </a:ln>
          <a:effectLst>
            <a:outerShdw blurRad="254000" dist="38100" dir="54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: 圆角 4"/>
          <p:cNvSpPr/>
          <p:nvPr/>
        </p:nvSpPr>
        <p:spPr>
          <a:xfrm>
            <a:off x="1596571" y="1009495"/>
            <a:ext cx="8998858" cy="4839008"/>
          </a:xfrm>
          <a:prstGeom prst="roundRect">
            <a:avLst>
              <a:gd name="adj" fmla="val 2495"/>
            </a:avLst>
          </a:prstGeom>
          <a:noFill/>
          <a:ln w="12700">
            <a:solidFill>
              <a:schemeClr val="accent2"/>
            </a:solidFill>
          </a:ln>
          <a:effectLst>
            <a:outerShdw blurRad="63500" sx="102000" sy="102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596462" y="1980212"/>
            <a:ext cx="297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01</a:t>
            </a:r>
            <a:endParaRPr lang="zh-CN" altLang="en-US" sz="4400" dirty="0">
              <a:solidFill>
                <a:schemeClr val="accent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原创设计师QQ：598969553           _3"/>
          <p:cNvSpPr/>
          <p:nvPr/>
        </p:nvSpPr>
        <p:spPr>
          <a:xfrm>
            <a:off x="4046222" y="4209776"/>
            <a:ext cx="4074156" cy="511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为了更好地保障您的权益，防范您的作品被黑，平台需要这么做，防范您的作品被黑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原创设计师QQ：598969553           _4"/>
          <p:cNvSpPr/>
          <p:nvPr/>
        </p:nvSpPr>
        <p:spPr>
          <a:xfrm>
            <a:off x="4452084" y="3486816"/>
            <a:ext cx="3262432" cy="579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（对工作的一种认识）</a:t>
            </a:r>
          </a:p>
        </p:txBody>
      </p:sp>
      <p:sp>
        <p:nvSpPr>
          <p:cNvPr id="18" name="原创设计师QQ：598969553           _5"/>
          <p:cNvSpPr txBox="1"/>
          <p:nvPr/>
        </p:nvSpPr>
        <p:spPr>
          <a:xfrm>
            <a:off x="4759861" y="2742830"/>
            <a:ext cx="2646878" cy="743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添加章节标题</a:t>
            </a:r>
          </a:p>
        </p:txBody>
      </p:sp>
      <p:pic>
        <p:nvPicPr>
          <p:cNvPr id="8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8822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28" name="椭圆 27"/>
          <p:cNvSpPr/>
          <p:nvPr/>
        </p:nvSpPr>
        <p:spPr>
          <a:xfrm>
            <a:off x="5682000" y="1901798"/>
            <a:ext cx="828000" cy="8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Freeform 28"/>
          <p:cNvSpPr>
            <a:spLocks noEditPoints="1"/>
          </p:cNvSpPr>
          <p:nvPr/>
        </p:nvSpPr>
        <p:spPr bwMode="auto">
          <a:xfrm>
            <a:off x="5934075" y="2153873"/>
            <a:ext cx="323850" cy="323850"/>
          </a:xfrm>
          <a:custGeom>
            <a:avLst/>
            <a:gdLst>
              <a:gd name="T0" fmla="*/ 1012 w 1017"/>
              <a:gd name="T1" fmla="*/ 49 h 1018"/>
              <a:gd name="T2" fmla="*/ 994 w 1017"/>
              <a:gd name="T3" fmla="*/ 24 h 1018"/>
              <a:gd name="T4" fmla="*/ 981 w 1017"/>
              <a:gd name="T5" fmla="*/ 13 h 1018"/>
              <a:gd name="T6" fmla="*/ 946 w 1017"/>
              <a:gd name="T7" fmla="*/ 0 h 1018"/>
              <a:gd name="T8" fmla="*/ 929 w 1017"/>
              <a:gd name="T9" fmla="*/ 1 h 1018"/>
              <a:gd name="T10" fmla="*/ 691 w 1017"/>
              <a:gd name="T11" fmla="*/ 100 h 1018"/>
              <a:gd name="T12" fmla="*/ 647 w 1017"/>
              <a:gd name="T13" fmla="*/ 101 h 1018"/>
              <a:gd name="T14" fmla="*/ 406 w 1017"/>
              <a:gd name="T15" fmla="*/ 1 h 1018"/>
              <a:gd name="T16" fmla="*/ 397 w 1017"/>
              <a:gd name="T17" fmla="*/ 0 h 1018"/>
              <a:gd name="T18" fmla="*/ 372 w 1017"/>
              <a:gd name="T19" fmla="*/ 4 h 1018"/>
              <a:gd name="T20" fmla="*/ 328 w 1017"/>
              <a:gd name="T21" fmla="*/ 4 h 1018"/>
              <a:gd name="T22" fmla="*/ 301 w 1017"/>
              <a:gd name="T23" fmla="*/ 0 h 1018"/>
              <a:gd name="T24" fmla="*/ 55 w 1017"/>
              <a:gd name="T25" fmla="*/ 100 h 1018"/>
              <a:gd name="T26" fmla="*/ 16 w 1017"/>
              <a:gd name="T27" fmla="*/ 127 h 1018"/>
              <a:gd name="T28" fmla="*/ 0 w 1017"/>
              <a:gd name="T29" fmla="*/ 938 h 1018"/>
              <a:gd name="T30" fmla="*/ 6 w 1017"/>
              <a:gd name="T31" fmla="*/ 968 h 1018"/>
              <a:gd name="T32" fmla="*/ 6 w 1017"/>
              <a:gd name="T33" fmla="*/ 969 h 1018"/>
              <a:gd name="T34" fmla="*/ 21 w 1017"/>
              <a:gd name="T35" fmla="*/ 990 h 1018"/>
              <a:gd name="T36" fmla="*/ 36 w 1017"/>
              <a:gd name="T37" fmla="*/ 1004 h 1018"/>
              <a:gd name="T38" fmla="*/ 58 w 1017"/>
              <a:gd name="T39" fmla="*/ 1015 h 1018"/>
              <a:gd name="T40" fmla="*/ 81 w 1017"/>
              <a:gd name="T41" fmla="*/ 1017 h 1018"/>
              <a:gd name="T42" fmla="*/ 328 w 1017"/>
              <a:gd name="T43" fmla="*/ 918 h 1018"/>
              <a:gd name="T44" fmla="*/ 360 w 1017"/>
              <a:gd name="T45" fmla="*/ 913 h 1018"/>
              <a:gd name="T46" fmla="*/ 604 w 1017"/>
              <a:gd name="T47" fmla="*/ 1016 h 1018"/>
              <a:gd name="T48" fmla="*/ 620 w 1017"/>
              <a:gd name="T49" fmla="*/ 1018 h 1018"/>
              <a:gd name="T50" fmla="*/ 645 w 1017"/>
              <a:gd name="T51" fmla="*/ 1013 h 1018"/>
              <a:gd name="T52" fmla="*/ 664 w 1017"/>
              <a:gd name="T53" fmla="*/ 1004 h 1018"/>
              <a:gd name="T54" fmla="*/ 672 w 1017"/>
              <a:gd name="T55" fmla="*/ 1004 h 1018"/>
              <a:gd name="T56" fmla="*/ 694 w 1017"/>
              <a:gd name="T57" fmla="*/ 1015 h 1018"/>
              <a:gd name="T58" fmla="*/ 717 w 1017"/>
              <a:gd name="T59" fmla="*/ 1017 h 1018"/>
              <a:gd name="T60" fmla="*/ 746 w 1017"/>
              <a:gd name="T61" fmla="*/ 1012 h 1018"/>
              <a:gd name="T62" fmla="*/ 994 w 1017"/>
              <a:gd name="T63" fmla="*/ 900 h 1018"/>
              <a:gd name="T64" fmla="*/ 1017 w 1017"/>
              <a:gd name="T65" fmla="*/ 845 h 1018"/>
              <a:gd name="T66" fmla="*/ 1014 w 1017"/>
              <a:gd name="T67" fmla="*/ 57 h 1018"/>
              <a:gd name="T68" fmla="*/ 86 w 1017"/>
              <a:gd name="T69" fmla="*/ 953 h 1018"/>
              <a:gd name="T70" fmla="*/ 67 w 1017"/>
              <a:gd name="T71" fmla="*/ 947 h 1018"/>
              <a:gd name="T72" fmla="*/ 64 w 1017"/>
              <a:gd name="T73" fmla="*/ 174 h 1018"/>
              <a:gd name="T74" fmla="*/ 296 w 1017"/>
              <a:gd name="T75" fmla="*/ 64 h 1018"/>
              <a:gd name="T76" fmla="*/ 314 w 1017"/>
              <a:gd name="T77" fmla="*/ 69 h 1018"/>
              <a:gd name="T78" fmla="*/ 318 w 1017"/>
              <a:gd name="T79" fmla="*/ 843 h 1018"/>
              <a:gd name="T80" fmla="*/ 305 w 1017"/>
              <a:gd name="T81" fmla="*/ 858 h 1018"/>
              <a:gd name="T82" fmla="*/ 634 w 1017"/>
              <a:gd name="T83" fmla="*/ 944 h 1018"/>
              <a:gd name="T84" fmla="*/ 620 w 1017"/>
              <a:gd name="T85" fmla="*/ 954 h 1018"/>
              <a:gd name="T86" fmla="*/ 389 w 1017"/>
              <a:gd name="T87" fmla="*/ 856 h 1018"/>
              <a:gd name="T88" fmla="*/ 381 w 1017"/>
              <a:gd name="T89" fmla="*/ 79 h 1018"/>
              <a:gd name="T90" fmla="*/ 390 w 1017"/>
              <a:gd name="T91" fmla="*/ 65 h 1018"/>
              <a:gd name="T92" fmla="*/ 404 w 1017"/>
              <a:gd name="T93" fmla="*/ 64 h 1018"/>
              <a:gd name="T94" fmla="*/ 635 w 1017"/>
              <a:gd name="T95" fmla="*/ 170 h 1018"/>
              <a:gd name="T96" fmla="*/ 721 w 1017"/>
              <a:gd name="T97" fmla="*/ 953 h 1018"/>
              <a:gd name="T98" fmla="*/ 702 w 1017"/>
              <a:gd name="T99" fmla="*/ 947 h 1018"/>
              <a:gd name="T100" fmla="*/ 700 w 1017"/>
              <a:gd name="T101" fmla="*/ 174 h 1018"/>
              <a:gd name="T102" fmla="*/ 933 w 1017"/>
              <a:gd name="T103" fmla="*/ 64 h 1018"/>
              <a:gd name="T104" fmla="*/ 950 w 1017"/>
              <a:gd name="T105" fmla="*/ 69 h 1018"/>
              <a:gd name="T106" fmla="*/ 954 w 1017"/>
              <a:gd name="T107" fmla="*/ 843 h 1018"/>
              <a:gd name="T108" fmla="*/ 940 w 1017"/>
              <a:gd name="T109" fmla="*/ 858 h 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017" h="1018">
                <a:moveTo>
                  <a:pt x="1012" y="49"/>
                </a:moveTo>
                <a:lnTo>
                  <a:pt x="1012" y="49"/>
                </a:lnTo>
                <a:lnTo>
                  <a:pt x="1012" y="49"/>
                </a:lnTo>
                <a:lnTo>
                  <a:pt x="1012" y="49"/>
                </a:lnTo>
                <a:lnTo>
                  <a:pt x="1012" y="49"/>
                </a:lnTo>
                <a:lnTo>
                  <a:pt x="1012" y="49"/>
                </a:lnTo>
                <a:lnTo>
                  <a:pt x="1008" y="42"/>
                </a:lnTo>
                <a:lnTo>
                  <a:pt x="1005" y="35"/>
                </a:lnTo>
                <a:lnTo>
                  <a:pt x="999" y="29"/>
                </a:lnTo>
                <a:lnTo>
                  <a:pt x="994" y="24"/>
                </a:lnTo>
                <a:lnTo>
                  <a:pt x="994" y="24"/>
                </a:lnTo>
                <a:lnTo>
                  <a:pt x="993" y="21"/>
                </a:lnTo>
                <a:lnTo>
                  <a:pt x="993" y="21"/>
                </a:lnTo>
                <a:lnTo>
                  <a:pt x="986" y="17"/>
                </a:lnTo>
                <a:lnTo>
                  <a:pt x="981" y="13"/>
                </a:lnTo>
                <a:lnTo>
                  <a:pt x="975" y="9"/>
                </a:lnTo>
                <a:lnTo>
                  <a:pt x="968" y="5"/>
                </a:lnTo>
                <a:lnTo>
                  <a:pt x="961" y="3"/>
                </a:lnTo>
                <a:lnTo>
                  <a:pt x="953" y="1"/>
                </a:lnTo>
                <a:lnTo>
                  <a:pt x="946" y="0"/>
                </a:lnTo>
                <a:lnTo>
                  <a:pt x="938" y="0"/>
                </a:lnTo>
                <a:lnTo>
                  <a:pt x="938" y="0"/>
                </a:lnTo>
                <a:lnTo>
                  <a:pt x="937" y="0"/>
                </a:lnTo>
                <a:lnTo>
                  <a:pt x="937" y="0"/>
                </a:lnTo>
                <a:lnTo>
                  <a:pt x="929" y="1"/>
                </a:lnTo>
                <a:lnTo>
                  <a:pt x="922" y="2"/>
                </a:lnTo>
                <a:lnTo>
                  <a:pt x="914" y="3"/>
                </a:lnTo>
                <a:lnTo>
                  <a:pt x="908" y="6"/>
                </a:lnTo>
                <a:lnTo>
                  <a:pt x="691" y="100"/>
                </a:lnTo>
                <a:lnTo>
                  <a:pt x="691" y="100"/>
                </a:lnTo>
                <a:lnTo>
                  <a:pt x="679" y="104"/>
                </a:lnTo>
                <a:lnTo>
                  <a:pt x="669" y="112"/>
                </a:lnTo>
                <a:lnTo>
                  <a:pt x="669" y="112"/>
                </a:lnTo>
                <a:lnTo>
                  <a:pt x="658" y="105"/>
                </a:lnTo>
                <a:lnTo>
                  <a:pt x="647" y="101"/>
                </a:lnTo>
                <a:lnTo>
                  <a:pt x="428" y="6"/>
                </a:lnTo>
                <a:lnTo>
                  <a:pt x="428" y="6"/>
                </a:lnTo>
                <a:lnTo>
                  <a:pt x="421" y="3"/>
                </a:lnTo>
                <a:lnTo>
                  <a:pt x="413" y="2"/>
                </a:lnTo>
                <a:lnTo>
                  <a:pt x="406" y="1"/>
                </a:lnTo>
                <a:lnTo>
                  <a:pt x="398" y="0"/>
                </a:lnTo>
                <a:lnTo>
                  <a:pt x="398" y="0"/>
                </a:lnTo>
                <a:lnTo>
                  <a:pt x="397" y="0"/>
                </a:lnTo>
                <a:lnTo>
                  <a:pt x="397" y="0"/>
                </a:lnTo>
                <a:lnTo>
                  <a:pt x="397" y="0"/>
                </a:lnTo>
                <a:lnTo>
                  <a:pt x="397" y="0"/>
                </a:lnTo>
                <a:lnTo>
                  <a:pt x="396" y="0"/>
                </a:lnTo>
                <a:lnTo>
                  <a:pt x="396" y="0"/>
                </a:lnTo>
                <a:lnTo>
                  <a:pt x="383" y="1"/>
                </a:lnTo>
                <a:lnTo>
                  <a:pt x="372" y="4"/>
                </a:lnTo>
                <a:lnTo>
                  <a:pt x="360" y="10"/>
                </a:lnTo>
                <a:lnTo>
                  <a:pt x="350" y="16"/>
                </a:lnTo>
                <a:lnTo>
                  <a:pt x="350" y="16"/>
                </a:lnTo>
                <a:lnTo>
                  <a:pt x="339" y="10"/>
                </a:lnTo>
                <a:lnTo>
                  <a:pt x="328" y="4"/>
                </a:lnTo>
                <a:lnTo>
                  <a:pt x="316" y="1"/>
                </a:lnTo>
                <a:lnTo>
                  <a:pt x="302" y="0"/>
                </a:lnTo>
                <a:lnTo>
                  <a:pt x="302" y="0"/>
                </a:lnTo>
                <a:lnTo>
                  <a:pt x="301" y="0"/>
                </a:lnTo>
                <a:lnTo>
                  <a:pt x="301" y="0"/>
                </a:lnTo>
                <a:lnTo>
                  <a:pt x="293" y="1"/>
                </a:lnTo>
                <a:lnTo>
                  <a:pt x="286" y="2"/>
                </a:lnTo>
                <a:lnTo>
                  <a:pt x="278" y="3"/>
                </a:lnTo>
                <a:lnTo>
                  <a:pt x="272" y="6"/>
                </a:lnTo>
                <a:lnTo>
                  <a:pt x="55" y="100"/>
                </a:lnTo>
                <a:lnTo>
                  <a:pt x="55" y="100"/>
                </a:lnTo>
                <a:lnTo>
                  <a:pt x="43" y="104"/>
                </a:lnTo>
                <a:lnTo>
                  <a:pt x="34" y="111"/>
                </a:lnTo>
                <a:lnTo>
                  <a:pt x="24" y="118"/>
                </a:lnTo>
                <a:lnTo>
                  <a:pt x="16" y="127"/>
                </a:lnTo>
                <a:lnTo>
                  <a:pt x="10" y="137"/>
                </a:lnTo>
                <a:lnTo>
                  <a:pt x="5" y="148"/>
                </a:lnTo>
                <a:lnTo>
                  <a:pt x="1" y="160"/>
                </a:lnTo>
                <a:lnTo>
                  <a:pt x="0" y="173"/>
                </a:lnTo>
                <a:lnTo>
                  <a:pt x="0" y="938"/>
                </a:lnTo>
                <a:lnTo>
                  <a:pt x="0" y="938"/>
                </a:lnTo>
                <a:lnTo>
                  <a:pt x="0" y="946"/>
                </a:lnTo>
                <a:lnTo>
                  <a:pt x="1" y="954"/>
                </a:lnTo>
                <a:lnTo>
                  <a:pt x="3" y="961"/>
                </a:lnTo>
                <a:lnTo>
                  <a:pt x="6" y="968"/>
                </a:lnTo>
                <a:lnTo>
                  <a:pt x="6" y="968"/>
                </a:lnTo>
                <a:lnTo>
                  <a:pt x="6" y="969"/>
                </a:lnTo>
                <a:lnTo>
                  <a:pt x="6" y="969"/>
                </a:lnTo>
                <a:lnTo>
                  <a:pt x="6" y="969"/>
                </a:lnTo>
                <a:lnTo>
                  <a:pt x="6" y="969"/>
                </a:lnTo>
                <a:lnTo>
                  <a:pt x="11" y="978"/>
                </a:lnTo>
                <a:lnTo>
                  <a:pt x="17" y="987"/>
                </a:lnTo>
                <a:lnTo>
                  <a:pt x="17" y="987"/>
                </a:lnTo>
                <a:lnTo>
                  <a:pt x="21" y="990"/>
                </a:lnTo>
                <a:lnTo>
                  <a:pt x="21" y="990"/>
                </a:lnTo>
                <a:lnTo>
                  <a:pt x="27" y="998"/>
                </a:lnTo>
                <a:lnTo>
                  <a:pt x="36" y="1004"/>
                </a:lnTo>
                <a:lnTo>
                  <a:pt x="36" y="1004"/>
                </a:lnTo>
                <a:lnTo>
                  <a:pt x="36" y="1004"/>
                </a:lnTo>
                <a:lnTo>
                  <a:pt x="36" y="1004"/>
                </a:lnTo>
                <a:lnTo>
                  <a:pt x="45" y="1010"/>
                </a:lnTo>
                <a:lnTo>
                  <a:pt x="55" y="1014"/>
                </a:lnTo>
                <a:lnTo>
                  <a:pt x="55" y="1014"/>
                </a:lnTo>
                <a:lnTo>
                  <a:pt x="58" y="1015"/>
                </a:lnTo>
                <a:lnTo>
                  <a:pt x="58" y="1015"/>
                </a:lnTo>
                <a:lnTo>
                  <a:pt x="69" y="1017"/>
                </a:lnTo>
                <a:lnTo>
                  <a:pt x="80" y="1018"/>
                </a:lnTo>
                <a:lnTo>
                  <a:pt x="80" y="1018"/>
                </a:lnTo>
                <a:lnTo>
                  <a:pt x="81" y="1017"/>
                </a:lnTo>
                <a:lnTo>
                  <a:pt x="81" y="1017"/>
                </a:lnTo>
                <a:lnTo>
                  <a:pt x="88" y="1017"/>
                </a:lnTo>
                <a:lnTo>
                  <a:pt x="96" y="1016"/>
                </a:lnTo>
                <a:lnTo>
                  <a:pt x="103" y="1014"/>
                </a:lnTo>
                <a:lnTo>
                  <a:pt x="111" y="1012"/>
                </a:lnTo>
                <a:lnTo>
                  <a:pt x="328" y="918"/>
                </a:lnTo>
                <a:lnTo>
                  <a:pt x="328" y="918"/>
                </a:lnTo>
                <a:lnTo>
                  <a:pt x="339" y="913"/>
                </a:lnTo>
                <a:lnTo>
                  <a:pt x="350" y="907"/>
                </a:lnTo>
                <a:lnTo>
                  <a:pt x="350" y="907"/>
                </a:lnTo>
                <a:lnTo>
                  <a:pt x="360" y="913"/>
                </a:lnTo>
                <a:lnTo>
                  <a:pt x="370" y="917"/>
                </a:lnTo>
                <a:lnTo>
                  <a:pt x="590" y="1012"/>
                </a:lnTo>
                <a:lnTo>
                  <a:pt x="590" y="1012"/>
                </a:lnTo>
                <a:lnTo>
                  <a:pt x="597" y="1014"/>
                </a:lnTo>
                <a:lnTo>
                  <a:pt x="604" y="1016"/>
                </a:lnTo>
                <a:lnTo>
                  <a:pt x="612" y="1017"/>
                </a:lnTo>
                <a:lnTo>
                  <a:pt x="619" y="1017"/>
                </a:lnTo>
                <a:lnTo>
                  <a:pt x="619" y="1017"/>
                </a:lnTo>
                <a:lnTo>
                  <a:pt x="620" y="1018"/>
                </a:lnTo>
                <a:lnTo>
                  <a:pt x="620" y="1018"/>
                </a:lnTo>
                <a:lnTo>
                  <a:pt x="631" y="1017"/>
                </a:lnTo>
                <a:lnTo>
                  <a:pt x="641" y="1015"/>
                </a:lnTo>
                <a:lnTo>
                  <a:pt x="641" y="1015"/>
                </a:lnTo>
                <a:lnTo>
                  <a:pt x="645" y="1013"/>
                </a:lnTo>
                <a:lnTo>
                  <a:pt x="645" y="1013"/>
                </a:lnTo>
                <a:lnTo>
                  <a:pt x="655" y="1010"/>
                </a:lnTo>
                <a:lnTo>
                  <a:pt x="663" y="1004"/>
                </a:lnTo>
                <a:lnTo>
                  <a:pt x="663" y="1004"/>
                </a:lnTo>
                <a:lnTo>
                  <a:pt x="664" y="1004"/>
                </a:lnTo>
                <a:lnTo>
                  <a:pt x="664" y="1004"/>
                </a:lnTo>
                <a:lnTo>
                  <a:pt x="668" y="1001"/>
                </a:lnTo>
                <a:lnTo>
                  <a:pt x="668" y="1001"/>
                </a:lnTo>
                <a:lnTo>
                  <a:pt x="672" y="1004"/>
                </a:lnTo>
                <a:lnTo>
                  <a:pt x="672" y="1004"/>
                </a:lnTo>
                <a:lnTo>
                  <a:pt x="672" y="1004"/>
                </a:lnTo>
                <a:lnTo>
                  <a:pt x="672" y="1004"/>
                </a:lnTo>
                <a:lnTo>
                  <a:pt x="682" y="1010"/>
                </a:lnTo>
                <a:lnTo>
                  <a:pt x="691" y="1014"/>
                </a:lnTo>
                <a:lnTo>
                  <a:pt x="691" y="1014"/>
                </a:lnTo>
                <a:lnTo>
                  <a:pt x="694" y="1015"/>
                </a:lnTo>
                <a:lnTo>
                  <a:pt x="694" y="1015"/>
                </a:lnTo>
                <a:lnTo>
                  <a:pt x="705" y="1017"/>
                </a:lnTo>
                <a:lnTo>
                  <a:pt x="716" y="1018"/>
                </a:lnTo>
                <a:lnTo>
                  <a:pt x="716" y="1018"/>
                </a:lnTo>
                <a:lnTo>
                  <a:pt x="717" y="1017"/>
                </a:lnTo>
                <a:lnTo>
                  <a:pt x="717" y="1017"/>
                </a:lnTo>
                <a:lnTo>
                  <a:pt x="725" y="1017"/>
                </a:lnTo>
                <a:lnTo>
                  <a:pt x="732" y="1016"/>
                </a:lnTo>
                <a:lnTo>
                  <a:pt x="740" y="1014"/>
                </a:lnTo>
                <a:lnTo>
                  <a:pt x="746" y="1012"/>
                </a:lnTo>
                <a:lnTo>
                  <a:pt x="963" y="918"/>
                </a:lnTo>
                <a:lnTo>
                  <a:pt x="963" y="918"/>
                </a:lnTo>
                <a:lnTo>
                  <a:pt x="975" y="914"/>
                </a:lnTo>
                <a:lnTo>
                  <a:pt x="984" y="908"/>
                </a:lnTo>
                <a:lnTo>
                  <a:pt x="994" y="900"/>
                </a:lnTo>
                <a:lnTo>
                  <a:pt x="1001" y="891"/>
                </a:lnTo>
                <a:lnTo>
                  <a:pt x="1008" y="881"/>
                </a:lnTo>
                <a:lnTo>
                  <a:pt x="1013" y="870"/>
                </a:lnTo>
                <a:lnTo>
                  <a:pt x="1016" y="857"/>
                </a:lnTo>
                <a:lnTo>
                  <a:pt x="1017" y="845"/>
                </a:lnTo>
                <a:lnTo>
                  <a:pt x="1017" y="79"/>
                </a:lnTo>
                <a:lnTo>
                  <a:pt x="1017" y="79"/>
                </a:lnTo>
                <a:lnTo>
                  <a:pt x="1017" y="72"/>
                </a:lnTo>
                <a:lnTo>
                  <a:pt x="1016" y="64"/>
                </a:lnTo>
                <a:lnTo>
                  <a:pt x="1014" y="57"/>
                </a:lnTo>
                <a:lnTo>
                  <a:pt x="1012" y="49"/>
                </a:lnTo>
                <a:lnTo>
                  <a:pt x="1012" y="49"/>
                </a:lnTo>
                <a:close/>
                <a:moveTo>
                  <a:pt x="305" y="858"/>
                </a:moveTo>
                <a:lnTo>
                  <a:pt x="86" y="953"/>
                </a:lnTo>
                <a:lnTo>
                  <a:pt x="86" y="953"/>
                </a:lnTo>
                <a:lnTo>
                  <a:pt x="83" y="954"/>
                </a:lnTo>
                <a:lnTo>
                  <a:pt x="80" y="954"/>
                </a:lnTo>
                <a:lnTo>
                  <a:pt x="73" y="953"/>
                </a:lnTo>
                <a:lnTo>
                  <a:pt x="68" y="950"/>
                </a:lnTo>
                <a:lnTo>
                  <a:pt x="67" y="947"/>
                </a:lnTo>
                <a:lnTo>
                  <a:pt x="65" y="944"/>
                </a:lnTo>
                <a:lnTo>
                  <a:pt x="65" y="944"/>
                </a:lnTo>
                <a:lnTo>
                  <a:pt x="64" y="938"/>
                </a:lnTo>
                <a:lnTo>
                  <a:pt x="64" y="174"/>
                </a:lnTo>
                <a:lnTo>
                  <a:pt x="64" y="174"/>
                </a:lnTo>
                <a:lnTo>
                  <a:pt x="65" y="170"/>
                </a:lnTo>
                <a:lnTo>
                  <a:pt x="67" y="165"/>
                </a:lnTo>
                <a:lnTo>
                  <a:pt x="71" y="162"/>
                </a:lnTo>
                <a:lnTo>
                  <a:pt x="78" y="159"/>
                </a:lnTo>
                <a:lnTo>
                  <a:pt x="296" y="64"/>
                </a:lnTo>
                <a:lnTo>
                  <a:pt x="296" y="64"/>
                </a:lnTo>
                <a:lnTo>
                  <a:pt x="300" y="64"/>
                </a:lnTo>
                <a:lnTo>
                  <a:pt x="302" y="63"/>
                </a:lnTo>
                <a:lnTo>
                  <a:pt x="308" y="64"/>
                </a:lnTo>
                <a:lnTo>
                  <a:pt x="314" y="69"/>
                </a:lnTo>
                <a:lnTo>
                  <a:pt x="316" y="71"/>
                </a:lnTo>
                <a:lnTo>
                  <a:pt x="317" y="73"/>
                </a:lnTo>
                <a:lnTo>
                  <a:pt x="317" y="73"/>
                </a:lnTo>
                <a:lnTo>
                  <a:pt x="318" y="79"/>
                </a:lnTo>
                <a:lnTo>
                  <a:pt x="318" y="843"/>
                </a:lnTo>
                <a:lnTo>
                  <a:pt x="318" y="843"/>
                </a:lnTo>
                <a:lnTo>
                  <a:pt x="317" y="849"/>
                </a:lnTo>
                <a:lnTo>
                  <a:pt x="315" y="853"/>
                </a:lnTo>
                <a:lnTo>
                  <a:pt x="310" y="856"/>
                </a:lnTo>
                <a:lnTo>
                  <a:pt x="305" y="858"/>
                </a:lnTo>
                <a:lnTo>
                  <a:pt x="305" y="858"/>
                </a:lnTo>
                <a:close/>
                <a:moveTo>
                  <a:pt x="637" y="938"/>
                </a:moveTo>
                <a:lnTo>
                  <a:pt x="637" y="938"/>
                </a:lnTo>
                <a:lnTo>
                  <a:pt x="634" y="944"/>
                </a:lnTo>
                <a:lnTo>
                  <a:pt x="634" y="944"/>
                </a:lnTo>
                <a:lnTo>
                  <a:pt x="633" y="947"/>
                </a:lnTo>
                <a:lnTo>
                  <a:pt x="631" y="950"/>
                </a:lnTo>
                <a:lnTo>
                  <a:pt x="626" y="953"/>
                </a:lnTo>
                <a:lnTo>
                  <a:pt x="626" y="953"/>
                </a:lnTo>
                <a:lnTo>
                  <a:pt x="620" y="954"/>
                </a:lnTo>
                <a:lnTo>
                  <a:pt x="620" y="954"/>
                </a:lnTo>
                <a:lnTo>
                  <a:pt x="615" y="953"/>
                </a:lnTo>
                <a:lnTo>
                  <a:pt x="393" y="858"/>
                </a:lnTo>
                <a:lnTo>
                  <a:pt x="393" y="858"/>
                </a:lnTo>
                <a:lnTo>
                  <a:pt x="389" y="856"/>
                </a:lnTo>
                <a:lnTo>
                  <a:pt x="384" y="853"/>
                </a:lnTo>
                <a:lnTo>
                  <a:pt x="382" y="849"/>
                </a:lnTo>
                <a:lnTo>
                  <a:pt x="381" y="845"/>
                </a:lnTo>
                <a:lnTo>
                  <a:pt x="381" y="79"/>
                </a:lnTo>
                <a:lnTo>
                  <a:pt x="381" y="79"/>
                </a:lnTo>
                <a:lnTo>
                  <a:pt x="383" y="73"/>
                </a:lnTo>
                <a:lnTo>
                  <a:pt x="383" y="73"/>
                </a:lnTo>
                <a:lnTo>
                  <a:pt x="384" y="71"/>
                </a:lnTo>
                <a:lnTo>
                  <a:pt x="387" y="68"/>
                </a:lnTo>
                <a:lnTo>
                  <a:pt x="390" y="65"/>
                </a:lnTo>
                <a:lnTo>
                  <a:pt x="392" y="64"/>
                </a:lnTo>
                <a:lnTo>
                  <a:pt x="392" y="64"/>
                </a:lnTo>
                <a:lnTo>
                  <a:pt x="397" y="63"/>
                </a:lnTo>
                <a:lnTo>
                  <a:pt x="397" y="63"/>
                </a:lnTo>
                <a:lnTo>
                  <a:pt x="404" y="64"/>
                </a:lnTo>
                <a:lnTo>
                  <a:pt x="625" y="160"/>
                </a:lnTo>
                <a:lnTo>
                  <a:pt x="625" y="160"/>
                </a:lnTo>
                <a:lnTo>
                  <a:pt x="630" y="162"/>
                </a:lnTo>
                <a:lnTo>
                  <a:pt x="633" y="165"/>
                </a:lnTo>
                <a:lnTo>
                  <a:pt x="635" y="170"/>
                </a:lnTo>
                <a:lnTo>
                  <a:pt x="637" y="173"/>
                </a:lnTo>
                <a:lnTo>
                  <a:pt x="637" y="938"/>
                </a:lnTo>
                <a:close/>
                <a:moveTo>
                  <a:pt x="940" y="858"/>
                </a:moveTo>
                <a:lnTo>
                  <a:pt x="721" y="953"/>
                </a:lnTo>
                <a:lnTo>
                  <a:pt x="721" y="953"/>
                </a:lnTo>
                <a:lnTo>
                  <a:pt x="719" y="954"/>
                </a:lnTo>
                <a:lnTo>
                  <a:pt x="716" y="954"/>
                </a:lnTo>
                <a:lnTo>
                  <a:pt x="709" y="953"/>
                </a:lnTo>
                <a:lnTo>
                  <a:pt x="704" y="950"/>
                </a:lnTo>
                <a:lnTo>
                  <a:pt x="702" y="947"/>
                </a:lnTo>
                <a:lnTo>
                  <a:pt x="701" y="944"/>
                </a:lnTo>
                <a:lnTo>
                  <a:pt x="701" y="944"/>
                </a:lnTo>
                <a:lnTo>
                  <a:pt x="700" y="938"/>
                </a:lnTo>
                <a:lnTo>
                  <a:pt x="700" y="174"/>
                </a:lnTo>
                <a:lnTo>
                  <a:pt x="700" y="174"/>
                </a:lnTo>
                <a:lnTo>
                  <a:pt x="701" y="170"/>
                </a:lnTo>
                <a:lnTo>
                  <a:pt x="703" y="165"/>
                </a:lnTo>
                <a:lnTo>
                  <a:pt x="707" y="162"/>
                </a:lnTo>
                <a:lnTo>
                  <a:pt x="713" y="159"/>
                </a:lnTo>
                <a:lnTo>
                  <a:pt x="933" y="64"/>
                </a:lnTo>
                <a:lnTo>
                  <a:pt x="933" y="64"/>
                </a:lnTo>
                <a:lnTo>
                  <a:pt x="935" y="64"/>
                </a:lnTo>
                <a:lnTo>
                  <a:pt x="938" y="63"/>
                </a:lnTo>
                <a:lnTo>
                  <a:pt x="944" y="64"/>
                </a:lnTo>
                <a:lnTo>
                  <a:pt x="950" y="69"/>
                </a:lnTo>
                <a:lnTo>
                  <a:pt x="951" y="71"/>
                </a:lnTo>
                <a:lnTo>
                  <a:pt x="953" y="73"/>
                </a:lnTo>
                <a:lnTo>
                  <a:pt x="953" y="73"/>
                </a:lnTo>
                <a:lnTo>
                  <a:pt x="954" y="79"/>
                </a:lnTo>
                <a:lnTo>
                  <a:pt x="954" y="843"/>
                </a:lnTo>
                <a:lnTo>
                  <a:pt x="954" y="843"/>
                </a:lnTo>
                <a:lnTo>
                  <a:pt x="953" y="849"/>
                </a:lnTo>
                <a:lnTo>
                  <a:pt x="951" y="853"/>
                </a:lnTo>
                <a:lnTo>
                  <a:pt x="947" y="856"/>
                </a:lnTo>
                <a:lnTo>
                  <a:pt x="940" y="858"/>
                </a:lnTo>
                <a:lnTo>
                  <a:pt x="940" y="85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9291340" y="1901798"/>
            <a:ext cx="828000" cy="8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Freeform 37"/>
          <p:cNvSpPr>
            <a:spLocks noEditPoints="1"/>
          </p:cNvSpPr>
          <p:nvPr/>
        </p:nvSpPr>
        <p:spPr bwMode="auto">
          <a:xfrm>
            <a:off x="9544209" y="2153873"/>
            <a:ext cx="322263" cy="323850"/>
          </a:xfrm>
          <a:custGeom>
            <a:avLst/>
            <a:gdLst>
              <a:gd name="T0" fmla="*/ 912 w 1018"/>
              <a:gd name="T1" fmla="*/ 322 h 1018"/>
              <a:gd name="T2" fmla="*/ 779 w 1018"/>
              <a:gd name="T3" fmla="*/ 156 h 1018"/>
              <a:gd name="T4" fmla="*/ 582 w 1018"/>
              <a:gd name="T5" fmla="*/ 70 h 1018"/>
              <a:gd name="T6" fmla="*/ 515 w 1018"/>
              <a:gd name="T7" fmla="*/ 1 h 1018"/>
              <a:gd name="T8" fmla="*/ 478 w 1018"/>
              <a:gd name="T9" fmla="*/ 65 h 1018"/>
              <a:gd name="T10" fmla="*/ 288 w 1018"/>
              <a:gd name="T11" fmla="*/ 123 h 1018"/>
              <a:gd name="T12" fmla="*/ 133 w 1018"/>
              <a:gd name="T13" fmla="*/ 270 h 1018"/>
              <a:gd name="T14" fmla="*/ 66 w 1018"/>
              <a:gd name="T15" fmla="*/ 477 h 1018"/>
              <a:gd name="T16" fmla="*/ 0 w 1018"/>
              <a:gd name="T17" fmla="*/ 509 h 1018"/>
              <a:gd name="T18" fmla="*/ 68 w 1018"/>
              <a:gd name="T19" fmla="*/ 561 h 1018"/>
              <a:gd name="T20" fmla="*/ 145 w 1018"/>
              <a:gd name="T21" fmla="*/ 764 h 1018"/>
              <a:gd name="T22" fmla="*/ 305 w 1018"/>
              <a:gd name="T23" fmla="*/ 903 h 1018"/>
              <a:gd name="T24" fmla="*/ 478 w 1018"/>
              <a:gd name="T25" fmla="*/ 986 h 1018"/>
              <a:gd name="T26" fmla="*/ 522 w 1018"/>
              <a:gd name="T27" fmla="*/ 1015 h 1018"/>
              <a:gd name="T28" fmla="*/ 601 w 1018"/>
              <a:gd name="T29" fmla="*/ 944 h 1018"/>
              <a:gd name="T30" fmla="*/ 795 w 1018"/>
              <a:gd name="T31" fmla="*/ 850 h 1018"/>
              <a:gd name="T32" fmla="*/ 921 w 1018"/>
              <a:gd name="T33" fmla="*/ 678 h 1018"/>
              <a:gd name="T34" fmla="*/ 998 w 1018"/>
              <a:gd name="T35" fmla="*/ 539 h 1018"/>
              <a:gd name="T36" fmla="*/ 1009 w 1018"/>
              <a:gd name="T37" fmla="*/ 486 h 1018"/>
              <a:gd name="T38" fmla="*/ 881 w 1018"/>
              <a:gd name="T39" fmla="*/ 591 h 1018"/>
              <a:gd name="T40" fmla="*/ 800 w 1018"/>
              <a:gd name="T41" fmla="*/ 754 h 1018"/>
              <a:gd name="T42" fmla="*/ 656 w 1018"/>
              <a:gd name="T43" fmla="*/ 860 h 1018"/>
              <a:gd name="T44" fmla="*/ 539 w 1018"/>
              <a:gd name="T45" fmla="*/ 814 h 1018"/>
              <a:gd name="T46" fmla="*/ 486 w 1018"/>
              <a:gd name="T47" fmla="*/ 805 h 1018"/>
              <a:gd name="T48" fmla="*/ 394 w 1018"/>
              <a:gd name="T49" fmla="*/ 872 h 1018"/>
              <a:gd name="T50" fmla="*/ 239 w 1018"/>
              <a:gd name="T51" fmla="*/ 778 h 1018"/>
              <a:gd name="T52" fmla="*/ 145 w 1018"/>
              <a:gd name="T53" fmla="*/ 624 h 1018"/>
              <a:gd name="T54" fmla="*/ 214 w 1018"/>
              <a:gd name="T55" fmla="*/ 531 h 1018"/>
              <a:gd name="T56" fmla="*/ 203 w 1018"/>
              <a:gd name="T57" fmla="*/ 480 h 1018"/>
              <a:gd name="T58" fmla="*/ 157 w 1018"/>
              <a:gd name="T59" fmla="*/ 362 h 1018"/>
              <a:gd name="T60" fmla="*/ 264 w 1018"/>
              <a:gd name="T61" fmla="*/ 217 h 1018"/>
              <a:gd name="T62" fmla="*/ 426 w 1018"/>
              <a:gd name="T63" fmla="*/ 136 h 1018"/>
              <a:gd name="T64" fmla="*/ 497 w 1018"/>
              <a:gd name="T65" fmla="*/ 220 h 1018"/>
              <a:gd name="T66" fmla="*/ 541 w 1018"/>
              <a:gd name="T67" fmla="*/ 191 h 1018"/>
              <a:gd name="T68" fmla="*/ 686 w 1018"/>
              <a:gd name="T69" fmla="*/ 171 h 1018"/>
              <a:gd name="T70" fmla="*/ 821 w 1018"/>
              <a:gd name="T71" fmla="*/ 290 h 1018"/>
              <a:gd name="T72" fmla="*/ 887 w 1018"/>
              <a:gd name="T73" fmla="*/ 460 h 1018"/>
              <a:gd name="T74" fmla="*/ 795 w 1018"/>
              <a:gd name="T75" fmla="*/ 509 h 1018"/>
              <a:gd name="T76" fmla="*/ 604 w 1018"/>
              <a:gd name="T77" fmla="*/ 509 h 1018"/>
              <a:gd name="T78" fmla="*/ 562 w 1018"/>
              <a:gd name="T79" fmla="*/ 430 h 1018"/>
              <a:gd name="T80" fmla="*/ 472 w 1018"/>
              <a:gd name="T81" fmla="*/ 421 h 1018"/>
              <a:gd name="T82" fmla="*/ 414 w 1018"/>
              <a:gd name="T83" fmla="*/ 499 h 1018"/>
              <a:gd name="T84" fmla="*/ 449 w 1018"/>
              <a:gd name="T85" fmla="*/ 583 h 1018"/>
              <a:gd name="T86" fmla="*/ 538 w 1018"/>
              <a:gd name="T87" fmla="*/ 600 h 1018"/>
              <a:gd name="T88" fmla="*/ 602 w 1018"/>
              <a:gd name="T89" fmla="*/ 528 h 1018"/>
              <a:gd name="T90" fmla="*/ 497 w 1018"/>
              <a:gd name="T91" fmla="*/ 480 h 1018"/>
              <a:gd name="T92" fmla="*/ 541 w 1018"/>
              <a:gd name="T93" fmla="*/ 509 h 1018"/>
              <a:gd name="T94" fmla="*/ 502 w 1018"/>
              <a:gd name="T95" fmla="*/ 540 h 1018"/>
              <a:gd name="T96" fmla="*/ 540 w 1018"/>
              <a:gd name="T97" fmla="*/ 311 h 1018"/>
              <a:gd name="T98" fmla="*/ 443 w 1018"/>
              <a:gd name="T99" fmla="*/ 296 h 1018"/>
              <a:gd name="T100" fmla="*/ 291 w 1018"/>
              <a:gd name="T101" fmla="*/ 463 h 1018"/>
              <a:gd name="T102" fmla="*/ 318 w 1018"/>
              <a:gd name="T103" fmla="*/ 541 h 1018"/>
              <a:gd name="T104" fmla="*/ 351 w 1018"/>
              <a:gd name="T105" fmla="*/ 492 h 1018"/>
              <a:gd name="T106" fmla="*/ 447 w 1018"/>
              <a:gd name="T107" fmla="*/ 363 h 1018"/>
              <a:gd name="T108" fmla="*/ 539 w 1018"/>
              <a:gd name="T109" fmla="*/ 330 h 1018"/>
              <a:gd name="T110" fmla="*/ 671 w 1018"/>
              <a:gd name="T111" fmla="*/ 497 h 1018"/>
              <a:gd name="T112" fmla="*/ 621 w 1018"/>
              <a:gd name="T113" fmla="*/ 621 h 1018"/>
              <a:gd name="T114" fmla="*/ 497 w 1018"/>
              <a:gd name="T115" fmla="*/ 671 h 1018"/>
              <a:gd name="T116" fmla="*/ 486 w 1018"/>
              <a:gd name="T117" fmla="*/ 722 h 1018"/>
              <a:gd name="T118" fmla="*/ 633 w 1018"/>
              <a:gd name="T119" fmla="*/ 693 h 1018"/>
              <a:gd name="T120" fmla="*/ 732 w 1018"/>
              <a:gd name="T121" fmla="*/ 509 h 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18" h="1018">
                <a:moveTo>
                  <a:pt x="986" y="477"/>
                </a:moveTo>
                <a:lnTo>
                  <a:pt x="953" y="477"/>
                </a:lnTo>
                <a:lnTo>
                  <a:pt x="953" y="477"/>
                </a:lnTo>
                <a:lnTo>
                  <a:pt x="951" y="456"/>
                </a:lnTo>
                <a:lnTo>
                  <a:pt x="947" y="437"/>
                </a:lnTo>
                <a:lnTo>
                  <a:pt x="944" y="416"/>
                </a:lnTo>
                <a:lnTo>
                  <a:pt x="939" y="397"/>
                </a:lnTo>
                <a:lnTo>
                  <a:pt x="934" y="378"/>
                </a:lnTo>
                <a:lnTo>
                  <a:pt x="927" y="358"/>
                </a:lnTo>
                <a:lnTo>
                  <a:pt x="921" y="340"/>
                </a:lnTo>
                <a:lnTo>
                  <a:pt x="912" y="322"/>
                </a:lnTo>
                <a:lnTo>
                  <a:pt x="903" y="305"/>
                </a:lnTo>
                <a:lnTo>
                  <a:pt x="895" y="288"/>
                </a:lnTo>
                <a:lnTo>
                  <a:pt x="884" y="270"/>
                </a:lnTo>
                <a:lnTo>
                  <a:pt x="873" y="254"/>
                </a:lnTo>
                <a:lnTo>
                  <a:pt x="862" y="238"/>
                </a:lnTo>
                <a:lnTo>
                  <a:pt x="850" y="223"/>
                </a:lnTo>
                <a:lnTo>
                  <a:pt x="837" y="208"/>
                </a:lnTo>
                <a:lnTo>
                  <a:pt x="823" y="194"/>
                </a:lnTo>
                <a:lnTo>
                  <a:pt x="809" y="181"/>
                </a:lnTo>
                <a:lnTo>
                  <a:pt x="795" y="168"/>
                </a:lnTo>
                <a:lnTo>
                  <a:pt x="779" y="156"/>
                </a:lnTo>
                <a:lnTo>
                  <a:pt x="764" y="145"/>
                </a:lnTo>
                <a:lnTo>
                  <a:pt x="748" y="133"/>
                </a:lnTo>
                <a:lnTo>
                  <a:pt x="731" y="123"/>
                </a:lnTo>
                <a:lnTo>
                  <a:pt x="714" y="114"/>
                </a:lnTo>
                <a:lnTo>
                  <a:pt x="695" y="105"/>
                </a:lnTo>
                <a:lnTo>
                  <a:pt x="678" y="98"/>
                </a:lnTo>
                <a:lnTo>
                  <a:pt x="659" y="90"/>
                </a:lnTo>
                <a:lnTo>
                  <a:pt x="641" y="84"/>
                </a:lnTo>
                <a:lnTo>
                  <a:pt x="621" y="78"/>
                </a:lnTo>
                <a:lnTo>
                  <a:pt x="601" y="74"/>
                </a:lnTo>
                <a:lnTo>
                  <a:pt x="582" y="70"/>
                </a:lnTo>
                <a:lnTo>
                  <a:pt x="561" y="68"/>
                </a:lnTo>
                <a:lnTo>
                  <a:pt x="541" y="65"/>
                </a:lnTo>
                <a:lnTo>
                  <a:pt x="541" y="32"/>
                </a:lnTo>
                <a:lnTo>
                  <a:pt x="541" y="32"/>
                </a:lnTo>
                <a:lnTo>
                  <a:pt x="540" y="26"/>
                </a:lnTo>
                <a:lnTo>
                  <a:pt x="539" y="19"/>
                </a:lnTo>
                <a:lnTo>
                  <a:pt x="535" y="14"/>
                </a:lnTo>
                <a:lnTo>
                  <a:pt x="531" y="10"/>
                </a:lnTo>
                <a:lnTo>
                  <a:pt x="527" y="5"/>
                </a:lnTo>
                <a:lnTo>
                  <a:pt x="522" y="2"/>
                </a:lnTo>
                <a:lnTo>
                  <a:pt x="515" y="1"/>
                </a:lnTo>
                <a:lnTo>
                  <a:pt x="509" y="0"/>
                </a:lnTo>
                <a:lnTo>
                  <a:pt x="509" y="0"/>
                </a:lnTo>
                <a:lnTo>
                  <a:pt x="502" y="1"/>
                </a:lnTo>
                <a:lnTo>
                  <a:pt x="497" y="2"/>
                </a:lnTo>
                <a:lnTo>
                  <a:pt x="491" y="5"/>
                </a:lnTo>
                <a:lnTo>
                  <a:pt x="486" y="10"/>
                </a:lnTo>
                <a:lnTo>
                  <a:pt x="483" y="14"/>
                </a:lnTo>
                <a:lnTo>
                  <a:pt x="480" y="19"/>
                </a:lnTo>
                <a:lnTo>
                  <a:pt x="478" y="26"/>
                </a:lnTo>
                <a:lnTo>
                  <a:pt x="478" y="32"/>
                </a:lnTo>
                <a:lnTo>
                  <a:pt x="478" y="65"/>
                </a:lnTo>
                <a:lnTo>
                  <a:pt x="478" y="65"/>
                </a:lnTo>
                <a:lnTo>
                  <a:pt x="457" y="68"/>
                </a:lnTo>
                <a:lnTo>
                  <a:pt x="437" y="70"/>
                </a:lnTo>
                <a:lnTo>
                  <a:pt x="416" y="74"/>
                </a:lnTo>
                <a:lnTo>
                  <a:pt x="397" y="78"/>
                </a:lnTo>
                <a:lnTo>
                  <a:pt x="378" y="84"/>
                </a:lnTo>
                <a:lnTo>
                  <a:pt x="358" y="90"/>
                </a:lnTo>
                <a:lnTo>
                  <a:pt x="340" y="98"/>
                </a:lnTo>
                <a:lnTo>
                  <a:pt x="322" y="105"/>
                </a:lnTo>
                <a:lnTo>
                  <a:pt x="305" y="114"/>
                </a:lnTo>
                <a:lnTo>
                  <a:pt x="288" y="123"/>
                </a:lnTo>
                <a:lnTo>
                  <a:pt x="270" y="133"/>
                </a:lnTo>
                <a:lnTo>
                  <a:pt x="254" y="145"/>
                </a:lnTo>
                <a:lnTo>
                  <a:pt x="238" y="156"/>
                </a:lnTo>
                <a:lnTo>
                  <a:pt x="223" y="168"/>
                </a:lnTo>
                <a:lnTo>
                  <a:pt x="208" y="181"/>
                </a:lnTo>
                <a:lnTo>
                  <a:pt x="194" y="194"/>
                </a:lnTo>
                <a:lnTo>
                  <a:pt x="181" y="208"/>
                </a:lnTo>
                <a:lnTo>
                  <a:pt x="169" y="223"/>
                </a:lnTo>
                <a:lnTo>
                  <a:pt x="156" y="238"/>
                </a:lnTo>
                <a:lnTo>
                  <a:pt x="145" y="254"/>
                </a:lnTo>
                <a:lnTo>
                  <a:pt x="133" y="270"/>
                </a:lnTo>
                <a:lnTo>
                  <a:pt x="123" y="288"/>
                </a:lnTo>
                <a:lnTo>
                  <a:pt x="114" y="305"/>
                </a:lnTo>
                <a:lnTo>
                  <a:pt x="105" y="322"/>
                </a:lnTo>
                <a:lnTo>
                  <a:pt x="98" y="340"/>
                </a:lnTo>
                <a:lnTo>
                  <a:pt x="90" y="358"/>
                </a:lnTo>
                <a:lnTo>
                  <a:pt x="84" y="378"/>
                </a:lnTo>
                <a:lnTo>
                  <a:pt x="78" y="397"/>
                </a:lnTo>
                <a:lnTo>
                  <a:pt x="74" y="416"/>
                </a:lnTo>
                <a:lnTo>
                  <a:pt x="70" y="437"/>
                </a:lnTo>
                <a:lnTo>
                  <a:pt x="68" y="456"/>
                </a:lnTo>
                <a:lnTo>
                  <a:pt x="66" y="477"/>
                </a:lnTo>
                <a:lnTo>
                  <a:pt x="32" y="477"/>
                </a:lnTo>
                <a:lnTo>
                  <a:pt x="32" y="477"/>
                </a:lnTo>
                <a:lnTo>
                  <a:pt x="26" y="477"/>
                </a:lnTo>
                <a:lnTo>
                  <a:pt x="19" y="480"/>
                </a:lnTo>
                <a:lnTo>
                  <a:pt x="14" y="483"/>
                </a:lnTo>
                <a:lnTo>
                  <a:pt x="10" y="486"/>
                </a:lnTo>
                <a:lnTo>
                  <a:pt x="5" y="491"/>
                </a:lnTo>
                <a:lnTo>
                  <a:pt x="2" y="497"/>
                </a:lnTo>
                <a:lnTo>
                  <a:pt x="1" y="502"/>
                </a:lnTo>
                <a:lnTo>
                  <a:pt x="0" y="509"/>
                </a:lnTo>
                <a:lnTo>
                  <a:pt x="0" y="509"/>
                </a:lnTo>
                <a:lnTo>
                  <a:pt x="1" y="515"/>
                </a:lnTo>
                <a:lnTo>
                  <a:pt x="2" y="521"/>
                </a:lnTo>
                <a:lnTo>
                  <a:pt x="5" y="527"/>
                </a:lnTo>
                <a:lnTo>
                  <a:pt x="10" y="531"/>
                </a:lnTo>
                <a:lnTo>
                  <a:pt x="14" y="535"/>
                </a:lnTo>
                <a:lnTo>
                  <a:pt x="19" y="539"/>
                </a:lnTo>
                <a:lnTo>
                  <a:pt x="26" y="540"/>
                </a:lnTo>
                <a:lnTo>
                  <a:pt x="32" y="541"/>
                </a:lnTo>
                <a:lnTo>
                  <a:pt x="66" y="541"/>
                </a:lnTo>
                <a:lnTo>
                  <a:pt x="66" y="541"/>
                </a:lnTo>
                <a:lnTo>
                  <a:pt x="68" y="561"/>
                </a:lnTo>
                <a:lnTo>
                  <a:pt x="70" y="582"/>
                </a:lnTo>
                <a:lnTo>
                  <a:pt x="74" y="601"/>
                </a:lnTo>
                <a:lnTo>
                  <a:pt x="78" y="621"/>
                </a:lnTo>
                <a:lnTo>
                  <a:pt x="84" y="641"/>
                </a:lnTo>
                <a:lnTo>
                  <a:pt x="90" y="659"/>
                </a:lnTo>
                <a:lnTo>
                  <a:pt x="98" y="678"/>
                </a:lnTo>
                <a:lnTo>
                  <a:pt x="105" y="695"/>
                </a:lnTo>
                <a:lnTo>
                  <a:pt x="114" y="713"/>
                </a:lnTo>
                <a:lnTo>
                  <a:pt x="123" y="731"/>
                </a:lnTo>
                <a:lnTo>
                  <a:pt x="133" y="748"/>
                </a:lnTo>
                <a:lnTo>
                  <a:pt x="145" y="764"/>
                </a:lnTo>
                <a:lnTo>
                  <a:pt x="156" y="779"/>
                </a:lnTo>
                <a:lnTo>
                  <a:pt x="169" y="795"/>
                </a:lnTo>
                <a:lnTo>
                  <a:pt x="181" y="809"/>
                </a:lnTo>
                <a:lnTo>
                  <a:pt x="194" y="823"/>
                </a:lnTo>
                <a:lnTo>
                  <a:pt x="208" y="837"/>
                </a:lnTo>
                <a:lnTo>
                  <a:pt x="223" y="850"/>
                </a:lnTo>
                <a:lnTo>
                  <a:pt x="238" y="862"/>
                </a:lnTo>
                <a:lnTo>
                  <a:pt x="254" y="873"/>
                </a:lnTo>
                <a:lnTo>
                  <a:pt x="270" y="884"/>
                </a:lnTo>
                <a:lnTo>
                  <a:pt x="288" y="895"/>
                </a:lnTo>
                <a:lnTo>
                  <a:pt x="305" y="903"/>
                </a:lnTo>
                <a:lnTo>
                  <a:pt x="322" y="912"/>
                </a:lnTo>
                <a:lnTo>
                  <a:pt x="340" y="921"/>
                </a:lnTo>
                <a:lnTo>
                  <a:pt x="358" y="927"/>
                </a:lnTo>
                <a:lnTo>
                  <a:pt x="378" y="933"/>
                </a:lnTo>
                <a:lnTo>
                  <a:pt x="397" y="939"/>
                </a:lnTo>
                <a:lnTo>
                  <a:pt x="416" y="944"/>
                </a:lnTo>
                <a:lnTo>
                  <a:pt x="437" y="947"/>
                </a:lnTo>
                <a:lnTo>
                  <a:pt x="457" y="951"/>
                </a:lnTo>
                <a:lnTo>
                  <a:pt x="478" y="953"/>
                </a:lnTo>
                <a:lnTo>
                  <a:pt x="478" y="986"/>
                </a:lnTo>
                <a:lnTo>
                  <a:pt x="478" y="986"/>
                </a:lnTo>
                <a:lnTo>
                  <a:pt x="478" y="992"/>
                </a:lnTo>
                <a:lnTo>
                  <a:pt x="480" y="998"/>
                </a:lnTo>
                <a:lnTo>
                  <a:pt x="483" y="1003"/>
                </a:lnTo>
                <a:lnTo>
                  <a:pt x="486" y="1009"/>
                </a:lnTo>
                <a:lnTo>
                  <a:pt x="491" y="1012"/>
                </a:lnTo>
                <a:lnTo>
                  <a:pt x="497" y="1015"/>
                </a:lnTo>
                <a:lnTo>
                  <a:pt x="502" y="1017"/>
                </a:lnTo>
                <a:lnTo>
                  <a:pt x="509" y="1018"/>
                </a:lnTo>
                <a:lnTo>
                  <a:pt x="509" y="1018"/>
                </a:lnTo>
                <a:lnTo>
                  <a:pt x="515" y="1017"/>
                </a:lnTo>
                <a:lnTo>
                  <a:pt x="522" y="1015"/>
                </a:lnTo>
                <a:lnTo>
                  <a:pt x="527" y="1012"/>
                </a:lnTo>
                <a:lnTo>
                  <a:pt x="531" y="1009"/>
                </a:lnTo>
                <a:lnTo>
                  <a:pt x="535" y="1003"/>
                </a:lnTo>
                <a:lnTo>
                  <a:pt x="539" y="998"/>
                </a:lnTo>
                <a:lnTo>
                  <a:pt x="540" y="992"/>
                </a:lnTo>
                <a:lnTo>
                  <a:pt x="541" y="986"/>
                </a:lnTo>
                <a:lnTo>
                  <a:pt x="541" y="953"/>
                </a:lnTo>
                <a:lnTo>
                  <a:pt x="541" y="953"/>
                </a:lnTo>
                <a:lnTo>
                  <a:pt x="561" y="951"/>
                </a:lnTo>
                <a:lnTo>
                  <a:pt x="582" y="947"/>
                </a:lnTo>
                <a:lnTo>
                  <a:pt x="601" y="944"/>
                </a:lnTo>
                <a:lnTo>
                  <a:pt x="621" y="939"/>
                </a:lnTo>
                <a:lnTo>
                  <a:pt x="641" y="933"/>
                </a:lnTo>
                <a:lnTo>
                  <a:pt x="659" y="927"/>
                </a:lnTo>
                <a:lnTo>
                  <a:pt x="678" y="921"/>
                </a:lnTo>
                <a:lnTo>
                  <a:pt x="695" y="912"/>
                </a:lnTo>
                <a:lnTo>
                  <a:pt x="714" y="903"/>
                </a:lnTo>
                <a:lnTo>
                  <a:pt x="731" y="895"/>
                </a:lnTo>
                <a:lnTo>
                  <a:pt x="748" y="884"/>
                </a:lnTo>
                <a:lnTo>
                  <a:pt x="764" y="873"/>
                </a:lnTo>
                <a:lnTo>
                  <a:pt x="779" y="862"/>
                </a:lnTo>
                <a:lnTo>
                  <a:pt x="795" y="850"/>
                </a:lnTo>
                <a:lnTo>
                  <a:pt x="809" y="837"/>
                </a:lnTo>
                <a:lnTo>
                  <a:pt x="823" y="823"/>
                </a:lnTo>
                <a:lnTo>
                  <a:pt x="837" y="809"/>
                </a:lnTo>
                <a:lnTo>
                  <a:pt x="850" y="795"/>
                </a:lnTo>
                <a:lnTo>
                  <a:pt x="862" y="779"/>
                </a:lnTo>
                <a:lnTo>
                  <a:pt x="873" y="764"/>
                </a:lnTo>
                <a:lnTo>
                  <a:pt x="884" y="748"/>
                </a:lnTo>
                <a:lnTo>
                  <a:pt x="895" y="731"/>
                </a:lnTo>
                <a:lnTo>
                  <a:pt x="903" y="713"/>
                </a:lnTo>
                <a:lnTo>
                  <a:pt x="912" y="695"/>
                </a:lnTo>
                <a:lnTo>
                  <a:pt x="921" y="678"/>
                </a:lnTo>
                <a:lnTo>
                  <a:pt x="927" y="659"/>
                </a:lnTo>
                <a:lnTo>
                  <a:pt x="934" y="641"/>
                </a:lnTo>
                <a:lnTo>
                  <a:pt x="939" y="621"/>
                </a:lnTo>
                <a:lnTo>
                  <a:pt x="944" y="601"/>
                </a:lnTo>
                <a:lnTo>
                  <a:pt x="947" y="582"/>
                </a:lnTo>
                <a:lnTo>
                  <a:pt x="951" y="561"/>
                </a:lnTo>
                <a:lnTo>
                  <a:pt x="953" y="541"/>
                </a:lnTo>
                <a:lnTo>
                  <a:pt x="986" y="541"/>
                </a:lnTo>
                <a:lnTo>
                  <a:pt x="986" y="541"/>
                </a:lnTo>
                <a:lnTo>
                  <a:pt x="993" y="540"/>
                </a:lnTo>
                <a:lnTo>
                  <a:pt x="998" y="539"/>
                </a:lnTo>
                <a:lnTo>
                  <a:pt x="1003" y="535"/>
                </a:lnTo>
                <a:lnTo>
                  <a:pt x="1009" y="531"/>
                </a:lnTo>
                <a:lnTo>
                  <a:pt x="1012" y="527"/>
                </a:lnTo>
                <a:lnTo>
                  <a:pt x="1015" y="521"/>
                </a:lnTo>
                <a:lnTo>
                  <a:pt x="1017" y="515"/>
                </a:lnTo>
                <a:lnTo>
                  <a:pt x="1018" y="509"/>
                </a:lnTo>
                <a:lnTo>
                  <a:pt x="1018" y="509"/>
                </a:lnTo>
                <a:lnTo>
                  <a:pt x="1017" y="502"/>
                </a:lnTo>
                <a:lnTo>
                  <a:pt x="1015" y="497"/>
                </a:lnTo>
                <a:lnTo>
                  <a:pt x="1012" y="491"/>
                </a:lnTo>
                <a:lnTo>
                  <a:pt x="1009" y="486"/>
                </a:lnTo>
                <a:lnTo>
                  <a:pt x="1003" y="483"/>
                </a:lnTo>
                <a:lnTo>
                  <a:pt x="998" y="480"/>
                </a:lnTo>
                <a:lnTo>
                  <a:pt x="993" y="477"/>
                </a:lnTo>
                <a:lnTo>
                  <a:pt x="986" y="477"/>
                </a:lnTo>
                <a:lnTo>
                  <a:pt x="986" y="477"/>
                </a:lnTo>
                <a:close/>
                <a:moveTo>
                  <a:pt x="827" y="541"/>
                </a:moveTo>
                <a:lnTo>
                  <a:pt x="888" y="541"/>
                </a:lnTo>
                <a:lnTo>
                  <a:pt x="888" y="541"/>
                </a:lnTo>
                <a:lnTo>
                  <a:pt x="887" y="558"/>
                </a:lnTo>
                <a:lnTo>
                  <a:pt x="884" y="575"/>
                </a:lnTo>
                <a:lnTo>
                  <a:pt x="881" y="591"/>
                </a:lnTo>
                <a:lnTo>
                  <a:pt x="877" y="608"/>
                </a:lnTo>
                <a:lnTo>
                  <a:pt x="872" y="624"/>
                </a:lnTo>
                <a:lnTo>
                  <a:pt x="867" y="641"/>
                </a:lnTo>
                <a:lnTo>
                  <a:pt x="861" y="656"/>
                </a:lnTo>
                <a:lnTo>
                  <a:pt x="854" y="671"/>
                </a:lnTo>
                <a:lnTo>
                  <a:pt x="847" y="686"/>
                </a:lnTo>
                <a:lnTo>
                  <a:pt x="839" y="701"/>
                </a:lnTo>
                <a:lnTo>
                  <a:pt x="831" y="715"/>
                </a:lnTo>
                <a:lnTo>
                  <a:pt x="821" y="729"/>
                </a:lnTo>
                <a:lnTo>
                  <a:pt x="811" y="741"/>
                </a:lnTo>
                <a:lnTo>
                  <a:pt x="800" y="754"/>
                </a:lnTo>
                <a:lnTo>
                  <a:pt x="790" y="766"/>
                </a:lnTo>
                <a:lnTo>
                  <a:pt x="778" y="778"/>
                </a:lnTo>
                <a:lnTo>
                  <a:pt x="766" y="790"/>
                </a:lnTo>
                <a:lnTo>
                  <a:pt x="754" y="800"/>
                </a:lnTo>
                <a:lnTo>
                  <a:pt x="741" y="811"/>
                </a:lnTo>
                <a:lnTo>
                  <a:pt x="729" y="821"/>
                </a:lnTo>
                <a:lnTo>
                  <a:pt x="715" y="830"/>
                </a:lnTo>
                <a:lnTo>
                  <a:pt x="701" y="839"/>
                </a:lnTo>
                <a:lnTo>
                  <a:pt x="686" y="847"/>
                </a:lnTo>
                <a:lnTo>
                  <a:pt x="671" y="854"/>
                </a:lnTo>
                <a:lnTo>
                  <a:pt x="656" y="860"/>
                </a:lnTo>
                <a:lnTo>
                  <a:pt x="641" y="867"/>
                </a:lnTo>
                <a:lnTo>
                  <a:pt x="625" y="872"/>
                </a:lnTo>
                <a:lnTo>
                  <a:pt x="608" y="877"/>
                </a:lnTo>
                <a:lnTo>
                  <a:pt x="591" y="881"/>
                </a:lnTo>
                <a:lnTo>
                  <a:pt x="575" y="884"/>
                </a:lnTo>
                <a:lnTo>
                  <a:pt x="558" y="887"/>
                </a:lnTo>
                <a:lnTo>
                  <a:pt x="541" y="888"/>
                </a:lnTo>
                <a:lnTo>
                  <a:pt x="541" y="827"/>
                </a:lnTo>
                <a:lnTo>
                  <a:pt x="541" y="827"/>
                </a:lnTo>
                <a:lnTo>
                  <a:pt x="540" y="821"/>
                </a:lnTo>
                <a:lnTo>
                  <a:pt x="539" y="814"/>
                </a:lnTo>
                <a:lnTo>
                  <a:pt x="535" y="809"/>
                </a:lnTo>
                <a:lnTo>
                  <a:pt x="531" y="805"/>
                </a:lnTo>
                <a:lnTo>
                  <a:pt x="527" y="800"/>
                </a:lnTo>
                <a:lnTo>
                  <a:pt x="522" y="797"/>
                </a:lnTo>
                <a:lnTo>
                  <a:pt x="515" y="796"/>
                </a:lnTo>
                <a:lnTo>
                  <a:pt x="509" y="795"/>
                </a:lnTo>
                <a:lnTo>
                  <a:pt x="509" y="795"/>
                </a:lnTo>
                <a:lnTo>
                  <a:pt x="502" y="796"/>
                </a:lnTo>
                <a:lnTo>
                  <a:pt x="497" y="797"/>
                </a:lnTo>
                <a:lnTo>
                  <a:pt x="491" y="800"/>
                </a:lnTo>
                <a:lnTo>
                  <a:pt x="486" y="805"/>
                </a:lnTo>
                <a:lnTo>
                  <a:pt x="483" y="809"/>
                </a:lnTo>
                <a:lnTo>
                  <a:pt x="480" y="814"/>
                </a:lnTo>
                <a:lnTo>
                  <a:pt x="478" y="821"/>
                </a:lnTo>
                <a:lnTo>
                  <a:pt x="478" y="827"/>
                </a:lnTo>
                <a:lnTo>
                  <a:pt x="478" y="888"/>
                </a:lnTo>
                <a:lnTo>
                  <a:pt x="478" y="888"/>
                </a:lnTo>
                <a:lnTo>
                  <a:pt x="460" y="887"/>
                </a:lnTo>
                <a:lnTo>
                  <a:pt x="443" y="884"/>
                </a:lnTo>
                <a:lnTo>
                  <a:pt x="426" y="881"/>
                </a:lnTo>
                <a:lnTo>
                  <a:pt x="410" y="877"/>
                </a:lnTo>
                <a:lnTo>
                  <a:pt x="394" y="872"/>
                </a:lnTo>
                <a:lnTo>
                  <a:pt x="378" y="867"/>
                </a:lnTo>
                <a:lnTo>
                  <a:pt x="362" y="860"/>
                </a:lnTo>
                <a:lnTo>
                  <a:pt x="347" y="854"/>
                </a:lnTo>
                <a:lnTo>
                  <a:pt x="332" y="847"/>
                </a:lnTo>
                <a:lnTo>
                  <a:pt x="318" y="839"/>
                </a:lnTo>
                <a:lnTo>
                  <a:pt x="304" y="830"/>
                </a:lnTo>
                <a:lnTo>
                  <a:pt x="290" y="821"/>
                </a:lnTo>
                <a:lnTo>
                  <a:pt x="277" y="811"/>
                </a:lnTo>
                <a:lnTo>
                  <a:pt x="264" y="800"/>
                </a:lnTo>
                <a:lnTo>
                  <a:pt x="251" y="790"/>
                </a:lnTo>
                <a:lnTo>
                  <a:pt x="239" y="778"/>
                </a:lnTo>
                <a:lnTo>
                  <a:pt x="228" y="766"/>
                </a:lnTo>
                <a:lnTo>
                  <a:pt x="217" y="754"/>
                </a:lnTo>
                <a:lnTo>
                  <a:pt x="207" y="741"/>
                </a:lnTo>
                <a:lnTo>
                  <a:pt x="197" y="729"/>
                </a:lnTo>
                <a:lnTo>
                  <a:pt x="188" y="715"/>
                </a:lnTo>
                <a:lnTo>
                  <a:pt x="179" y="701"/>
                </a:lnTo>
                <a:lnTo>
                  <a:pt x="171" y="686"/>
                </a:lnTo>
                <a:lnTo>
                  <a:pt x="164" y="671"/>
                </a:lnTo>
                <a:lnTo>
                  <a:pt x="157" y="656"/>
                </a:lnTo>
                <a:lnTo>
                  <a:pt x="151" y="641"/>
                </a:lnTo>
                <a:lnTo>
                  <a:pt x="145" y="624"/>
                </a:lnTo>
                <a:lnTo>
                  <a:pt x="141" y="608"/>
                </a:lnTo>
                <a:lnTo>
                  <a:pt x="136" y="591"/>
                </a:lnTo>
                <a:lnTo>
                  <a:pt x="133" y="575"/>
                </a:lnTo>
                <a:lnTo>
                  <a:pt x="131" y="558"/>
                </a:lnTo>
                <a:lnTo>
                  <a:pt x="129" y="541"/>
                </a:lnTo>
                <a:lnTo>
                  <a:pt x="191" y="541"/>
                </a:lnTo>
                <a:lnTo>
                  <a:pt x="191" y="541"/>
                </a:lnTo>
                <a:lnTo>
                  <a:pt x="197" y="540"/>
                </a:lnTo>
                <a:lnTo>
                  <a:pt x="203" y="539"/>
                </a:lnTo>
                <a:lnTo>
                  <a:pt x="208" y="535"/>
                </a:lnTo>
                <a:lnTo>
                  <a:pt x="214" y="531"/>
                </a:lnTo>
                <a:lnTo>
                  <a:pt x="217" y="527"/>
                </a:lnTo>
                <a:lnTo>
                  <a:pt x="220" y="521"/>
                </a:lnTo>
                <a:lnTo>
                  <a:pt x="222" y="515"/>
                </a:lnTo>
                <a:lnTo>
                  <a:pt x="222" y="509"/>
                </a:lnTo>
                <a:lnTo>
                  <a:pt x="222" y="509"/>
                </a:lnTo>
                <a:lnTo>
                  <a:pt x="222" y="502"/>
                </a:lnTo>
                <a:lnTo>
                  <a:pt x="220" y="497"/>
                </a:lnTo>
                <a:lnTo>
                  <a:pt x="217" y="491"/>
                </a:lnTo>
                <a:lnTo>
                  <a:pt x="214" y="486"/>
                </a:lnTo>
                <a:lnTo>
                  <a:pt x="208" y="483"/>
                </a:lnTo>
                <a:lnTo>
                  <a:pt x="203" y="480"/>
                </a:lnTo>
                <a:lnTo>
                  <a:pt x="197" y="477"/>
                </a:lnTo>
                <a:lnTo>
                  <a:pt x="191" y="477"/>
                </a:lnTo>
                <a:lnTo>
                  <a:pt x="129" y="477"/>
                </a:lnTo>
                <a:lnTo>
                  <a:pt x="129" y="477"/>
                </a:lnTo>
                <a:lnTo>
                  <a:pt x="131" y="460"/>
                </a:lnTo>
                <a:lnTo>
                  <a:pt x="133" y="443"/>
                </a:lnTo>
                <a:lnTo>
                  <a:pt x="136" y="426"/>
                </a:lnTo>
                <a:lnTo>
                  <a:pt x="141" y="410"/>
                </a:lnTo>
                <a:lnTo>
                  <a:pt x="145" y="394"/>
                </a:lnTo>
                <a:lnTo>
                  <a:pt x="151" y="378"/>
                </a:lnTo>
                <a:lnTo>
                  <a:pt x="157" y="362"/>
                </a:lnTo>
                <a:lnTo>
                  <a:pt x="164" y="347"/>
                </a:lnTo>
                <a:lnTo>
                  <a:pt x="171" y="332"/>
                </a:lnTo>
                <a:lnTo>
                  <a:pt x="179" y="318"/>
                </a:lnTo>
                <a:lnTo>
                  <a:pt x="188" y="304"/>
                </a:lnTo>
                <a:lnTo>
                  <a:pt x="197" y="290"/>
                </a:lnTo>
                <a:lnTo>
                  <a:pt x="207" y="277"/>
                </a:lnTo>
                <a:lnTo>
                  <a:pt x="217" y="264"/>
                </a:lnTo>
                <a:lnTo>
                  <a:pt x="228" y="251"/>
                </a:lnTo>
                <a:lnTo>
                  <a:pt x="239" y="239"/>
                </a:lnTo>
                <a:lnTo>
                  <a:pt x="251" y="227"/>
                </a:lnTo>
                <a:lnTo>
                  <a:pt x="264" y="217"/>
                </a:lnTo>
                <a:lnTo>
                  <a:pt x="277" y="207"/>
                </a:lnTo>
                <a:lnTo>
                  <a:pt x="290" y="197"/>
                </a:lnTo>
                <a:lnTo>
                  <a:pt x="304" y="188"/>
                </a:lnTo>
                <a:lnTo>
                  <a:pt x="318" y="179"/>
                </a:lnTo>
                <a:lnTo>
                  <a:pt x="332" y="171"/>
                </a:lnTo>
                <a:lnTo>
                  <a:pt x="347" y="164"/>
                </a:lnTo>
                <a:lnTo>
                  <a:pt x="362" y="157"/>
                </a:lnTo>
                <a:lnTo>
                  <a:pt x="378" y="151"/>
                </a:lnTo>
                <a:lnTo>
                  <a:pt x="394" y="145"/>
                </a:lnTo>
                <a:lnTo>
                  <a:pt x="410" y="141"/>
                </a:lnTo>
                <a:lnTo>
                  <a:pt x="426" y="136"/>
                </a:lnTo>
                <a:lnTo>
                  <a:pt x="443" y="133"/>
                </a:lnTo>
                <a:lnTo>
                  <a:pt x="460" y="131"/>
                </a:lnTo>
                <a:lnTo>
                  <a:pt x="478" y="129"/>
                </a:lnTo>
                <a:lnTo>
                  <a:pt x="478" y="191"/>
                </a:lnTo>
                <a:lnTo>
                  <a:pt x="478" y="191"/>
                </a:lnTo>
                <a:lnTo>
                  <a:pt x="478" y="197"/>
                </a:lnTo>
                <a:lnTo>
                  <a:pt x="480" y="203"/>
                </a:lnTo>
                <a:lnTo>
                  <a:pt x="483" y="208"/>
                </a:lnTo>
                <a:lnTo>
                  <a:pt x="486" y="214"/>
                </a:lnTo>
                <a:lnTo>
                  <a:pt x="491" y="217"/>
                </a:lnTo>
                <a:lnTo>
                  <a:pt x="497" y="220"/>
                </a:lnTo>
                <a:lnTo>
                  <a:pt x="502" y="222"/>
                </a:lnTo>
                <a:lnTo>
                  <a:pt x="509" y="222"/>
                </a:lnTo>
                <a:lnTo>
                  <a:pt x="509" y="222"/>
                </a:lnTo>
                <a:lnTo>
                  <a:pt x="515" y="222"/>
                </a:lnTo>
                <a:lnTo>
                  <a:pt x="522" y="220"/>
                </a:lnTo>
                <a:lnTo>
                  <a:pt x="527" y="217"/>
                </a:lnTo>
                <a:lnTo>
                  <a:pt x="531" y="214"/>
                </a:lnTo>
                <a:lnTo>
                  <a:pt x="535" y="208"/>
                </a:lnTo>
                <a:lnTo>
                  <a:pt x="539" y="203"/>
                </a:lnTo>
                <a:lnTo>
                  <a:pt x="540" y="197"/>
                </a:lnTo>
                <a:lnTo>
                  <a:pt x="541" y="191"/>
                </a:lnTo>
                <a:lnTo>
                  <a:pt x="541" y="129"/>
                </a:lnTo>
                <a:lnTo>
                  <a:pt x="541" y="129"/>
                </a:lnTo>
                <a:lnTo>
                  <a:pt x="558" y="131"/>
                </a:lnTo>
                <a:lnTo>
                  <a:pt x="575" y="133"/>
                </a:lnTo>
                <a:lnTo>
                  <a:pt x="591" y="136"/>
                </a:lnTo>
                <a:lnTo>
                  <a:pt x="608" y="141"/>
                </a:lnTo>
                <a:lnTo>
                  <a:pt x="625" y="145"/>
                </a:lnTo>
                <a:lnTo>
                  <a:pt x="641" y="151"/>
                </a:lnTo>
                <a:lnTo>
                  <a:pt x="656" y="157"/>
                </a:lnTo>
                <a:lnTo>
                  <a:pt x="671" y="164"/>
                </a:lnTo>
                <a:lnTo>
                  <a:pt x="686" y="171"/>
                </a:lnTo>
                <a:lnTo>
                  <a:pt x="701" y="179"/>
                </a:lnTo>
                <a:lnTo>
                  <a:pt x="715" y="188"/>
                </a:lnTo>
                <a:lnTo>
                  <a:pt x="729" y="197"/>
                </a:lnTo>
                <a:lnTo>
                  <a:pt x="741" y="207"/>
                </a:lnTo>
                <a:lnTo>
                  <a:pt x="754" y="217"/>
                </a:lnTo>
                <a:lnTo>
                  <a:pt x="766" y="227"/>
                </a:lnTo>
                <a:lnTo>
                  <a:pt x="778" y="239"/>
                </a:lnTo>
                <a:lnTo>
                  <a:pt x="790" y="251"/>
                </a:lnTo>
                <a:lnTo>
                  <a:pt x="800" y="264"/>
                </a:lnTo>
                <a:lnTo>
                  <a:pt x="811" y="277"/>
                </a:lnTo>
                <a:lnTo>
                  <a:pt x="821" y="290"/>
                </a:lnTo>
                <a:lnTo>
                  <a:pt x="831" y="304"/>
                </a:lnTo>
                <a:lnTo>
                  <a:pt x="839" y="318"/>
                </a:lnTo>
                <a:lnTo>
                  <a:pt x="847" y="332"/>
                </a:lnTo>
                <a:lnTo>
                  <a:pt x="854" y="347"/>
                </a:lnTo>
                <a:lnTo>
                  <a:pt x="861" y="362"/>
                </a:lnTo>
                <a:lnTo>
                  <a:pt x="867" y="378"/>
                </a:lnTo>
                <a:lnTo>
                  <a:pt x="872" y="394"/>
                </a:lnTo>
                <a:lnTo>
                  <a:pt x="877" y="410"/>
                </a:lnTo>
                <a:lnTo>
                  <a:pt x="881" y="426"/>
                </a:lnTo>
                <a:lnTo>
                  <a:pt x="884" y="443"/>
                </a:lnTo>
                <a:lnTo>
                  <a:pt x="887" y="460"/>
                </a:lnTo>
                <a:lnTo>
                  <a:pt x="888" y="477"/>
                </a:lnTo>
                <a:lnTo>
                  <a:pt x="827" y="477"/>
                </a:lnTo>
                <a:lnTo>
                  <a:pt x="827" y="477"/>
                </a:lnTo>
                <a:lnTo>
                  <a:pt x="821" y="477"/>
                </a:lnTo>
                <a:lnTo>
                  <a:pt x="814" y="480"/>
                </a:lnTo>
                <a:lnTo>
                  <a:pt x="809" y="483"/>
                </a:lnTo>
                <a:lnTo>
                  <a:pt x="805" y="486"/>
                </a:lnTo>
                <a:lnTo>
                  <a:pt x="800" y="491"/>
                </a:lnTo>
                <a:lnTo>
                  <a:pt x="797" y="497"/>
                </a:lnTo>
                <a:lnTo>
                  <a:pt x="796" y="502"/>
                </a:lnTo>
                <a:lnTo>
                  <a:pt x="795" y="509"/>
                </a:lnTo>
                <a:lnTo>
                  <a:pt x="795" y="509"/>
                </a:lnTo>
                <a:lnTo>
                  <a:pt x="796" y="515"/>
                </a:lnTo>
                <a:lnTo>
                  <a:pt x="797" y="521"/>
                </a:lnTo>
                <a:lnTo>
                  <a:pt x="800" y="527"/>
                </a:lnTo>
                <a:lnTo>
                  <a:pt x="805" y="531"/>
                </a:lnTo>
                <a:lnTo>
                  <a:pt x="809" y="535"/>
                </a:lnTo>
                <a:lnTo>
                  <a:pt x="814" y="539"/>
                </a:lnTo>
                <a:lnTo>
                  <a:pt x="821" y="540"/>
                </a:lnTo>
                <a:lnTo>
                  <a:pt x="827" y="541"/>
                </a:lnTo>
                <a:lnTo>
                  <a:pt x="827" y="541"/>
                </a:lnTo>
                <a:close/>
                <a:moveTo>
                  <a:pt x="604" y="509"/>
                </a:moveTo>
                <a:lnTo>
                  <a:pt x="604" y="509"/>
                </a:lnTo>
                <a:lnTo>
                  <a:pt x="604" y="499"/>
                </a:lnTo>
                <a:lnTo>
                  <a:pt x="602" y="489"/>
                </a:lnTo>
                <a:lnTo>
                  <a:pt x="600" y="481"/>
                </a:lnTo>
                <a:lnTo>
                  <a:pt x="597" y="472"/>
                </a:lnTo>
                <a:lnTo>
                  <a:pt x="592" y="463"/>
                </a:lnTo>
                <a:lnTo>
                  <a:pt x="588" y="456"/>
                </a:lnTo>
                <a:lnTo>
                  <a:pt x="583" y="448"/>
                </a:lnTo>
                <a:lnTo>
                  <a:pt x="576" y="441"/>
                </a:lnTo>
                <a:lnTo>
                  <a:pt x="570" y="436"/>
                </a:lnTo>
                <a:lnTo>
                  <a:pt x="562" y="430"/>
                </a:lnTo>
                <a:lnTo>
                  <a:pt x="555" y="425"/>
                </a:lnTo>
                <a:lnTo>
                  <a:pt x="546" y="421"/>
                </a:lnTo>
                <a:lnTo>
                  <a:pt x="538" y="417"/>
                </a:lnTo>
                <a:lnTo>
                  <a:pt x="528" y="415"/>
                </a:lnTo>
                <a:lnTo>
                  <a:pt x="518" y="414"/>
                </a:lnTo>
                <a:lnTo>
                  <a:pt x="509" y="413"/>
                </a:lnTo>
                <a:lnTo>
                  <a:pt x="509" y="413"/>
                </a:lnTo>
                <a:lnTo>
                  <a:pt x="499" y="414"/>
                </a:lnTo>
                <a:lnTo>
                  <a:pt x="489" y="415"/>
                </a:lnTo>
                <a:lnTo>
                  <a:pt x="481" y="417"/>
                </a:lnTo>
                <a:lnTo>
                  <a:pt x="472" y="421"/>
                </a:lnTo>
                <a:lnTo>
                  <a:pt x="464" y="425"/>
                </a:lnTo>
                <a:lnTo>
                  <a:pt x="456" y="430"/>
                </a:lnTo>
                <a:lnTo>
                  <a:pt x="449" y="436"/>
                </a:lnTo>
                <a:lnTo>
                  <a:pt x="441" y="441"/>
                </a:lnTo>
                <a:lnTo>
                  <a:pt x="436" y="448"/>
                </a:lnTo>
                <a:lnTo>
                  <a:pt x="430" y="456"/>
                </a:lnTo>
                <a:lnTo>
                  <a:pt x="425" y="463"/>
                </a:lnTo>
                <a:lnTo>
                  <a:pt x="421" y="472"/>
                </a:lnTo>
                <a:lnTo>
                  <a:pt x="417" y="481"/>
                </a:lnTo>
                <a:lnTo>
                  <a:pt x="415" y="489"/>
                </a:lnTo>
                <a:lnTo>
                  <a:pt x="414" y="499"/>
                </a:lnTo>
                <a:lnTo>
                  <a:pt x="413" y="509"/>
                </a:lnTo>
                <a:lnTo>
                  <a:pt x="413" y="509"/>
                </a:lnTo>
                <a:lnTo>
                  <a:pt x="414" y="518"/>
                </a:lnTo>
                <a:lnTo>
                  <a:pt x="415" y="528"/>
                </a:lnTo>
                <a:lnTo>
                  <a:pt x="417" y="538"/>
                </a:lnTo>
                <a:lnTo>
                  <a:pt x="421" y="546"/>
                </a:lnTo>
                <a:lnTo>
                  <a:pt x="425" y="555"/>
                </a:lnTo>
                <a:lnTo>
                  <a:pt x="430" y="562"/>
                </a:lnTo>
                <a:lnTo>
                  <a:pt x="436" y="570"/>
                </a:lnTo>
                <a:lnTo>
                  <a:pt x="441" y="576"/>
                </a:lnTo>
                <a:lnTo>
                  <a:pt x="449" y="583"/>
                </a:lnTo>
                <a:lnTo>
                  <a:pt x="456" y="588"/>
                </a:lnTo>
                <a:lnTo>
                  <a:pt x="464" y="592"/>
                </a:lnTo>
                <a:lnTo>
                  <a:pt x="472" y="597"/>
                </a:lnTo>
                <a:lnTo>
                  <a:pt x="481" y="600"/>
                </a:lnTo>
                <a:lnTo>
                  <a:pt x="489" y="602"/>
                </a:lnTo>
                <a:lnTo>
                  <a:pt x="499" y="604"/>
                </a:lnTo>
                <a:lnTo>
                  <a:pt x="509" y="604"/>
                </a:lnTo>
                <a:lnTo>
                  <a:pt x="509" y="604"/>
                </a:lnTo>
                <a:lnTo>
                  <a:pt x="518" y="604"/>
                </a:lnTo>
                <a:lnTo>
                  <a:pt x="528" y="602"/>
                </a:lnTo>
                <a:lnTo>
                  <a:pt x="538" y="600"/>
                </a:lnTo>
                <a:lnTo>
                  <a:pt x="546" y="597"/>
                </a:lnTo>
                <a:lnTo>
                  <a:pt x="555" y="592"/>
                </a:lnTo>
                <a:lnTo>
                  <a:pt x="562" y="588"/>
                </a:lnTo>
                <a:lnTo>
                  <a:pt x="570" y="583"/>
                </a:lnTo>
                <a:lnTo>
                  <a:pt x="576" y="576"/>
                </a:lnTo>
                <a:lnTo>
                  <a:pt x="583" y="570"/>
                </a:lnTo>
                <a:lnTo>
                  <a:pt x="588" y="562"/>
                </a:lnTo>
                <a:lnTo>
                  <a:pt x="592" y="555"/>
                </a:lnTo>
                <a:lnTo>
                  <a:pt x="597" y="546"/>
                </a:lnTo>
                <a:lnTo>
                  <a:pt x="600" y="538"/>
                </a:lnTo>
                <a:lnTo>
                  <a:pt x="602" y="528"/>
                </a:lnTo>
                <a:lnTo>
                  <a:pt x="604" y="518"/>
                </a:lnTo>
                <a:lnTo>
                  <a:pt x="604" y="509"/>
                </a:lnTo>
                <a:lnTo>
                  <a:pt x="604" y="509"/>
                </a:lnTo>
                <a:close/>
                <a:moveTo>
                  <a:pt x="478" y="509"/>
                </a:moveTo>
                <a:lnTo>
                  <a:pt x="478" y="509"/>
                </a:lnTo>
                <a:lnTo>
                  <a:pt x="478" y="502"/>
                </a:lnTo>
                <a:lnTo>
                  <a:pt x="480" y="497"/>
                </a:lnTo>
                <a:lnTo>
                  <a:pt x="483" y="491"/>
                </a:lnTo>
                <a:lnTo>
                  <a:pt x="486" y="486"/>
                </a:lnTo>
                <a:lnTo>
                  <a:pt x="491" y="483"/>
                </a:lnTo>
                <a:lnTo>
                  <a:pt x="497" y="480"/>
                </a:lnTo>
                <a:lnTo>
                  <a:pt x="502" y="477"/>
                </a:lnTo>
                <a:lnTo>
                  <a:pt x="509" y="477"/>
                </a:lnTo>
                <a:lnTo>
                  <a:pt x="509" y="477"/>
                </a:lnTo>
                <a:lnTo>
                  <a:pt x="515" y="477"/>
                </a:lnTo>
                <a:lnTo>
                  <a:pt x="522" y="480"/>
                </a:lnTo>
                <a:lnTo>
                  <a:pt x="527" y="483"/>
                </a:lnTo>
                <a:lnTo>
                  <a:pt x="531" y="486"/>
                </a:lnTo>
                <a:lnTo>
                  <a:pt x="535" y="491"/>
                </a:lnTo>
                <a:lnTo>
                  <a:pt x="539" y="497"/>
                </a:lnTo>
                <a:lnTo>
                  <a:pt x="540" y="502"/>
                </a:lnTo>
                <a:lnTo>
                  <a:pt x="541" y="509"/>
                </a:lnTo>
                <a:lnTo>
                  <a:pt x="541" y="509"/>
                </a:lnTo>
                <a:lnTo>
                  <a:pt x="540" y="515"/>
                </a:lnTo>
                <a:lnTo>
                  <a:pt x="539" y="521"/>
                </a:lnTo>
                <a:lnTo>
                  <a:pt x="535" y="527"/>
                </a:lnTo>
                <a:lnTo>
                  <a:pt x="531" y="531"/>
                </a:lnTo>
                <a:lnTo>
                  <a:pt x="527" y="535"/>
                </a:lnTo>
                <a:lnTo>
                  <a:pt x="522" y="539"/>
                </a:lnTo>
                <a:lnTo>
                  <a:pt x="515" y="540"/>
                </a:lnTo>
                <a:lnTo>
                  <a:pt x="509" y="541"/>
                </a:lnTo>
                <a:lnTo>
                  <a:pt x="509" y="541"/>
                </a:lnTo>
                <a:lnTo>
                  <a:pt x="502" y="540"/>
                </a:lnTo>
                <a:lnTo>
                  <a:pt x="497" y="539"/>
                </a:lnTo>
                <a:lnTo>
                  <a:pt x="491" y="535"/>
                </a:lnTo>
                <a:lnTo>
                  <a:pt x="486" y="531"/>
                </a:lnTo>
                <a:lnTo>
                  <a:pt x="483" y="527"/>
                </a:lnTo>
                <a:lnTo>
                  <a:pt x="480" y="521"/>
                </a:lnTo>
                <a:lnTo>
                  <a:pt x="478" y="515"/>
                </a:lnTo>
                <a:lnTo>
                  <a:pt x="478" y="509"/>
                </a:lnTo>
                <a:lnTo>
                  <a:pt x="478" y="509"/>
                </a:lnTo>
                <a:close/>
                <a:moveTo>
                  <a:pt x="541" y="318"/>
                </a:moveTo>
                <a:lnTo>
                  <a:pt x="541" y="318"/>
                </a:lnTo>
                <a:lnTo>
                  <a:pt x="540" y="311"/>
                </a:lnTo>
                <a:lnTo>
                  <a:pt x="539" y="306"/>
                </a:lnTo>
                <a:lnTo>
                  <a:pt x="535" y="300"/>
                </a:lnTo>
                <a:lnTo>
                  <a:pt x="531" y="295"/>
                </a:lnTo>
                <a:lnTo>
                  <a:pt x="527" y="292"/>
                </a:lnTo>
                <a:lnTo>
                  <a:pt x="522" y="289"/>
                </a:lnTo>
                <a:lnTo>
                  <a:pt x="515" y="286"/>
                </a:lnTo>
                <a:lnTo>
                  <a:pt x="509" y="286"/>
                </a:lnTo>
                <a:lnTo>
                  <a:pt x="509" y="286"/>
                </a:lnTo>
                <a:lnTo>
                  <a:pt x="486" y="288"/>
                </a:lnTo>
                <a:lnTo>
                  <a:pt x="465" y="291"/>
                </a:lnTo>
                <a:lnTo>
                  <a:pt x="443" y="296"/>
                </a:lnTo>
                <a:lnTo>
                  <a:pt x="423" y="304"/>
                </a:lnTo>
                <a:lnTo>
                  <a:pt x="402" y="313"/>
                </a:lnTo>
                <a:lnTo>
                  <a:pt x="384" y="324"/>
                </a:lnTo>
                <a:lnTo>
                  <a:pt x="367" y="337"/>
                </a:lnTo>
                <a:lnTo>
                  <a:pt x="352" y="352"/>
                </a:lnTo>
                <a:lnTo>
                  <a:pt x="337" y="367"/>
                </a:lnTo>
                <a:lnTo>
                  <a:pt x="324" y="384"/>
                </a:lnTo>
                <a:lnTo>
                  <a:pt x="313" y="402"/>
                </a:lnTo>
                <a:lnTo>
                  <a:pt x="304" y="423"/>
                </a:lnTo>
                <a:lnTo>
                  <a:pt x="296" y="443"/>
                </a:lnTo>
                <a:lnTo>
                  <a:pt x="291" y="463"/>
                </a:lnTo>
                <a:lnTo>
                  <a:pt x="288" y="486"/>
                </a:lnTo>
                <a:lnTo>
                  <a:pt x="287" y="509"/>
                </a:lnTo>
                <a:lnTo>
                  <a:pt x="287" y="509"/>
                </a:lnTo>
                <a:lnTo>
                  <a:pt x="287" y="515"/>
                </a:lnTo>
                <a:lnTo>
                  <a:pt x="289" y="521"/>
                </a:lnTo>
                <a:lnTo>
                  <a:pt x="292" y="527"/>
                </a:lnTo>
                <a:lnTo>
                  <a:pt x="295" y="531"/>
                </a:lnTo>
                <a:lnTo>
                  <a:pt x="300" y="535"/>
                </a:lnTo>
                <a:lnTo>
                  <a:pt x="306" y="539"/>
                </a:lnTo>
                <a:lnTo>
                  <a:pt x="311" y="540"/>
                </a:lnTo>
                <a:lnTo>
                  <a:pt x="318" y="541"/>
                </a:lnTo>
                <a:lnTo>
                  <a:pt x="318" y="541"/>
                </a:lnTo>
                <a:lnTo>
                  <a:pt x="324" y="540"/>
                </a:lnTo>
                <a:lnTo>
                  <a:pt x="331" y="539"/>
                </a:lnTo>
                <a:lnTo>
                  <a:pt x="336" y="535"/>
                </a:lnTo>
                <a:lnTo>
                  <a:pt x="340" y="531"/>
                </a:lnTo>
                <a:lnTo>
                  <a:pt x="344" y="527"/>
                </a:lnTo>
                <a:lnTo>
                  <a:pt x="348" y="521"/>
                </a:lnTo>
                <a:lnTo>
                  <a:pt x="349" y="515"/>
                </a:lnTo>
                <a:lnTo>
                  <a:pt x="350" y="509"/>
                </a:lnTo>
                <a:lnTo>
                  <a:pt x="350" y="509"/>
                </a:lnTo>
                <a:lnTo>
                  <a:pt x="351" y="492"/>
                </a:lnTo>
                <a:lnTo>
                  <a:pt x="353" y="476"/>
                </a:lnTo>
                <a:lnTo>
                  <a:pt x="357" y="461"/>
                </a:lnTo>
                <a:lnTo>
                  <a:pt x="363" y="447"/>
                </a:lnTo>
                <a:lnTo>
                  <a:pt x="369" y="433"/>
                </a:lnTo>
                <a:lnTo>
                  <a:pt x="377" y="420"/>
                </a:lnTo>
                <a:lnTo>
                  <a:pt x="386" y="408"/>
                </a:lnTo>
                <a:lnTo>
                  <a:pt x="397" y="396"/>
                </a:lnTo>
                <a:lnTo>
                  <a:pt x="408" y="386"/>
                </a:lnTo>
                <a:lnTo>
                  <a:pt x="420" y="377"/>
                </a:lnTo>
                <a:lnTo>
                  <a:pt x="434" y="369"/>
                </a:lnTo>
                <a:lnTo>
                  <a:pt x="447" y="363"/>
                </a:lnTo>
                <a:lnTo>
                  <a:pt x="461" y="357"/>
                </a:lnTo>
                <a:lnTo>
                  <a:pt x="476" y="353"/>
                </a:lnTo>
                <a:lnTo>
                  <a:pt x="493" y="351"/>
                </a:lnTo>
                <a:lnTo>
                  <a:pt x="509" y="350"/>
                </a:lnTo>
                <a:lnTo>
                  <a:pt x="509" y="350"/>
                </a:lnTo>
                <a:lnTo>
                  <a:pt x="515" y="349"/>
                </a:lnTo>
                <a:lnTo>
                  <a:pt x="522" y="348"/>
                </a:lnTo>
                <a:lnTo>
                  <a:pt x="527" y="344"/>
                </a:lnTo>
                <a:lnTo>
                  <a:pt x="531" y="340"/>
                </a:lnTo>
                <a:lnTo>
                  <a:pt x="535" y="336"/>
                </a:lnTo>
                <a:lnTo>
                  <a:pt x="539" y="330"/>
                </a:lnTo>
                <a:lnTo>
                  <a:pt x="540" y="324"/>
                </a:lnTo>
                <a:lnTo>
                  <a:pt x="541" y="318"/>
                </a:lnTo>
                <a:lnTo>
                  <a:pt x="541" y="318"/>
                </a:lnTo>
                <a:close/>
                <a:moveTo>
                  <a:pt x="700" y="477"/>
                </a:moveTo>
                <a:lnTo>
                  <a:pt x="700" y="477"/>
                </a:lnTo>
                <a:lnTo>
                  <a:pt x="693" y="477"/>
                </a:lnTo>
                <a:lnTo>
                  <a:pt x="688" y="480"/>
                </a:lnTo>
                <a:lnTo>
                  <a:pt x="682" y="483"/>
                </a:lnTo>
                <a:lnTo>
                  <a:pt x="677" y="486"/>
                </a:lnTo>
                <a:lnTo>
                  <a:pt x="674" y="491"/>
                </a:lnTo>
                <a:lnTo>
                  <a:pt x="671" y="497"/>
                </a:lnTo>
                <a:lnTo>
                  <a:pt x="669" y="502"/>
                </a:lnTo>
                <a:lnTo>
                  <a:pt x="667" y="509"/>
                </a:lnTo>
                <a:lnTo>
                  <a:pt x="667" y="509"/>
                </a:lnTo>
                <a:lnTo>
                  <a:pt x="667" y="525"/>
                </a:lnTo>
                <a:lnTo>
                  <a:pt x="664" y="541"/>
                </a:lnTo>
                <a:lnTo>
                  <a:pt x="661" y="556"/>
                </a:lnTo>
                <a:lnTo>
                  <a:pt x="656" y="571"/>
                </a:lnTo>
                <a:lnTo>
                  <a:pt x="649" y="585"/>
                </a:lnTo>
                <a:lnTo>
                  <a:pt x="641" y="598"/>
                </a:lnTo>
                <a:lnTo>
                  <a:pt x="632" y="609"/>
                </a:lnTo>
                <a:lnTo>
                  <a:pt x="621" y="621"/>
                </a:lnTo>
                <a:lnTo>
                  <a:pt x="609" y="632"/>
                </a:lnTo>
                <a:lnTo>
                  <a:pt x="598" y="641"/>
                </a:lnTo>
                <a:lnTo>
                  <a:pt x="585" y="649"/>
                </a:lnTo>
                <a:lnTo>
                  <a:pt x="571" y="656"/>
                </a:lnTo>
                <a:lnTo>
                  <a:pt x="556" y="661"/>
                </a:lnTo>
                <a:lnTo>
                  <a:pt x="541" y="664"/>
                </a:lnTo>
                <a:lnTo>
                  <a:pt x="525" y="667"/>
                </a:lnTo>
                <a:lnTo>
                  <a:pt x="509" y="667"/>
                </a:lnTo>
                <a:lnTo>
                  <a:pt x="509" y="667"/>
                </a:lnTo>
                <a:lnTo>
                  <a:pt x="502" y="668"/>
                </a:lnTo>
                <a:lnTo>
                  <a:pt x="497" y="671"/>
                </a:lnTo>
                <a:lnTo>
                  <a:pt x="491" y="674"/>
                </a:lnTo>
                <a:lnTo>
                  <a:pt x="486" y="677"/>
                </a:lnTo>
                <a:lnTo>
                  <a:pt x="483" y="682"/>
                </a:lnTo>
                <a:lnTo>
                  <a:pt x="480" y="688"/>
                </a:lnTo>
                <a:lnTo>
                  <a:pt x="478" y="693"/>
                </a:lnTo>
                <a:lnTo>
                  <a:pt x="478" y="700"/>
                </a:lnTo>
                <a:lnTo>
                  <a:pt x="478" y="700"/>
                </a:lnTo>
                <a:lnTo>
                  <a:pt x="478" y="706"/>
                </a:lnTo>
                <a:lnTo>
                  <a:pt x="480" y="712"/>
                </a:lnTo>
                <a:lnTo>
                  <a:pt x="483" y="718"/>
                </a:lnTo>
                <a:lnTo>
                  <a:pt x="486" y="722"/>
                </a:lnTo>
                <a:lnTo>
                  <a:pt x="491" y="726"/>
                </a:lnTo>
                <a:lnTo>
                  <a:pt x="497" y="729"/>
                </a:lnTo>
                <a:lnTo>
                  <a:pt x="502" y="731"/>
                </a:lnTo>
                <a:lnTo>
                  <a:pt x="509" y="732"/>
                </a:lnTo>
                <a:lnTo>
                  <a:pt x="509" y="732"/>
                </a:lnTo>
                <a:lnTo>
                  <a:pt x="531" y="731"/>
                </a:lnTo>
                <a:lnTo>
                  <a:pt x="554" y="727"/>
                </a:lnTo>
                <a:lnTo>
                  <a:pt x="575" y="721"/>
                </a:lnTo>
                <a:lnTo>
                  <a:pt x="596" y="713"/>
                </a:lnTo>
                <a:lnTo>
                  <a:pt x="615" y="705"/>
                </a:lnTo>
                <a:lnTo>
                  <a:pt x="633" y="693"/>
                </a:lnTo>
                <a:lnTo>
                  <a:pt x="650" y="680"/>
                </a:lnTo>
                <a:lnTo>
                  <a:pt x="666" y="666"/>
                </a:lnTo>
                <a:lnTo>
                  <a:pt x="680" y="650"/>
                </a:lnTo>
                <a:lnTo>
                  <a:pt x="693" y="633"/>
                </a:lnTo>
                <a:lnTo>
                  <a:pt x="705" y="615"/>
                </a:lnTo>
                <a:lnTo>
                  <a:pt x="714" y="595"/>
                </a:lnTo>
                <a:lnTo>
                  <a:pt x="721" y="575"/>
                </a:lnTo>
                <a:lnTo>
                  <a:pt x="728" y="554"/>
                </a:lnTo>
                <a:lnTo>
                  <a:pt x="731" y="531"/>
                </a:lnTo>
                <a:lnTo>
                  <a:pt x="732" y="509"/>
                </a:lnTo>
                <a:lnTo>
                  <a:pt x="732" y="509"/>
                </a:lnTo>
                <a:lnTo>
                  <a:pt x="731" y="502"/>
                </a:lnTo>
                <a:lnTo>
                  <a:pt x="729" y="497"/>
                </a:lnTo>
                <a:lnTo>
                  <a:pt x="726" y="491"/>
                </a:lnTo>
                <a:lnTo>
                  <a:pt x="722" y="486"/>
                </a:lnTo>
                <a:lnTo>
                  <a:pt x="718" y="483"/>
                </a:lnTo>
                <a:lnTo>
                  <a:pt x="712" y="480"/>
                </a:lnTo>
                <a:lnTo>
                  <a:pt x="706" y="477"/>
                </a:lnTo>
                <a:lnTo>
                  <a:pt x="700" y="477"/>
                </a:lnTo>
                <a:lnTo>
                  <a:pt x="700" y="4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682000" y="4134498"/>
            <a:ext cx="828000" cy="82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Freeform 52"/>
          <p:cNvSpPr>
            <a:spLocks noEditPoints="1"/>
          </p:cNvSpPr>
          <p:nvPr/>
        </p:nvSpPr>
        <p:spPr bwMode="auto">
          <a:xfrm>
            <a:off x="5934075" y="4411973"/>
            <a:ext cx="323850" cy="273050"/>
          </a:xfrm>
          <a:custGeom>
            <a:avLst/>
            <a:gdLst>
              <a:gd name="T0" fmla="*/ 392 w 1017"/>
              <a:gd name="T1" fmla="*/ 364 h 858"/>
              <a:gd name="T2" fmla="*/ 352 w 1017"/>
              <a:gd name="T3" fmla="*/ 304 h 858"/>
              <a:gd name="T4" fmla="*/ 336 w 1017"/>
              <a:gd name="T5" fmla="*/ 259 h 858"/>
              <a:gd name="T6" fmla="*/ 295 w 1017"/>
              <a:gd name="T7" fmla="*/ 264 h 858"/>
              <a:gd name="T8" fmla="*/ 293 w 1017"/>
              <a:gd name="T9" fmla="*/ 333 h 858"/>
              <a:gd name="T10" fmla="*/ 369 w 1017"/>
              <a:gd name="T11" fmla="*/ 426 h 858"/>
              <a:gd name="T12" fmla="*/ 457 w 1017"/>
              <a:gd name="T13" fmla="*/ 442 h 858"/>
              <a:gd name="T14" fmla="*/ 476 w 1017"/>
              <a:gd name="T15" fmla="*/ 406 h 858"/>
              <a:gd name="T16" fmla="*/ 445 w 1017"/>
              <a:gd name="T17" fmla="*/ 380 h 858"/>
              <a:gd name="T18" fmla="*/ 813 w 1017"/>
              <a:gd name="T19" fmla="*/ 511 h 858"/>
              <a:gd name="T20" fmla="*/ 793 w 1017"/>
              <a:gd name="T21" fmla="*/ 592 h 858"/>
              <a:gd name="T22" fmla="*/ 710 w 1017"/>
              <a:gd name="T23" fmla="*/ 660 h 858"/>
              <a:gd name="T24" fmla="*/ 645 w 1017"/>
              <a:gd name="T25" fmla="*/ 677 h 858"/>
              <a:gd name="T26" fmla="*/ 642 w 1017"/>
              <a:gd name="T27" fmla="*/ 716 h 858"/>
              <a:gd name="T28" fmla="*/ 709 w 1017"/>
              <a:gd name="T29" fmla="*/ 727 h 858"/>
              <a:gd name="T30" fmla="*/ 839 w 1017"/>
              <a:gd name="T31" fmla="*/ 639 h 858"/>
              <a:gd name="T32" fmla="*/ 873 w 1017"/>
              <a:gd name="T33" fmla="*/ 518 h 858"/>
              <a:gd name="T34" fmla="*/ 842 w 1017"/>
              <a:gd name="T35" fmla="*/ 492 h 858"/>
              <a:gd name="T36" fmla="*/ 645 w 1017"/>
              <a:gd name="T37" fmla="*/ 81 h 858"/>
              <a:gd name="T38" fmla="*/ 490 w 1017"/>
              <a:gd name="T39" fmla="*/ 3 h 858"/>
              <a:gd name="T40" fmla="*/ 373 w 1017"/>
              <a:gd name="T41" fmla="*/ 8 h 858"/>
              <a:gd name="T42" fmla="*/ 273 w 1017"/>
              <a:gd name="T43" fmla="*/ 56 h 858"/>
              <a:gd name="T44" fmla="*/ 201 w 1017"/>
              <a:gd name="T45" fmla="*/ 137 h 858"/>
              <a:gd name="T46" fmla="*/ 162 w 1017"/>
              <a:gd name="T47" fmla="*/ 242 h 858"/>
              <a:gd name="T48" fmla="*/ 169 w 1017"/>
              <a:gd name="T49" fmla="*/ 363 h 858"/>
              <a:gd name="T50" fmla="*/ 59 w 1017"/>
              <a:gd name="T51" fmla="*/ 441 h 858"/>
              <a:gd name="T52" fmla="*/ 0 w 1017"/>
              <a:gd name="T53" fmla="*/ 583 h 858"/>
              <a:gd name="T54" fmla="*/ 19 w 1017"/>
              <a:gd name="T55" fmla="*/ 702 h 858"/>
              <a:gd name="T56" fmla="*/ 155 w 1017"/>
              <a:gd name="T57" fmla="*/ 838 h 858"/>
              <a:gd name="T58" fmla="*/ 699 w 1017"/>
              <a:gd name="T59" fmla="*/ 858 h 858"/>
              <a:gd name="T60" fmla="*/ 786 w 1017"/>
              <a:gd name="T61" fmla="*/ 842 h 858"/>
              <a:gd name="T62" fmla="*/ 895 w 1017"/>
              <a:gd name="T63" fmla="*/ 783 h 858"/>
              <a:gd name="T64" fmla="*/ 973 w 1017"/>
              <a:gd name="T65" fmla="*/ 689 h 858"/>
              <a:gd name="T66" fmla="*/ 1014 w 1017"/>
              <a:gd name="T67" fmla="*/ 573 h 858"/>
              <a:gd name="T68" fmla="*/ 1012 w 1017"/>
              <a:gd name="T69" fmla="*/ 460 h 858"/>
              <a:gd name="T70" fmla="*/ 967 w 1017"/>
              <a:gd name="T71" fmla="*/ 346 h 858"/>
              <a:gd name="T72" fmla="*/ 886 w 1017"/>
              <a:gd name="T73" fmla="*/ 258 h 858"/>
              <a:gd name="T74" fmla="*/ 777 w 1017"/>
              <a:gd name="T75" fmla="*/ 203 h 858"/>
              <a:gd name="T76" fmla="*/ 692 w 1017"/>
              <a:gd name="T77" fmla="*/ 795 h 858"/>
              <a:gd name="T78" fmla="*/ 147 w 1017"/>
              <a:gd name="T79" fmla="*/ 761 h 858"/>
              <a:gd name="T80" fmla="*/ 67 w 1017"/>
              <a:gd name="T81" fmla="*/ 642 h 858"/>
              <a:gd name="T82" fmla="*/ 80 w 1017"/>
              <a:gd name="T83" fmla="*/ 523 h 858"/>
              <a:gd name="T84" fmla="*/ 169 w 1017"/>
              <a:gd name="T85" fmla="*/ 432 h 858"/>
              <a:gd name="T86" fmla="*/ 239 w 1017"/>
              <a:gd name="T87" fmla="*/ 400 h 858"/>
              <a:gd name="T88" fmla="*/ 226 w 1017"/>
              <a:gd name="T89" fmla="*/ 330 h 858"/>
              <a:gd name="T90" fmla="*/ 249 w 1017"/>
              <a:gd name="T91" fmla="*/ 180 h 858"/>
              <a:gd name="T92" fmla="*/ 379 w 1017"/>
              <a:gd name="T93" fmla="*/ 73 h 858"/>
              <a:gd name="T94" fmla="*/ 518 w 1017"/>
              <a:gd name="T95" fmla="*/ 75 h 858"/>
              <a:gd name="T96" fmla="*/ 630 w 1017"/>
              <a:gd name="T97" fmla="*/ 163 h 858"/>
              <a:gd name="T98" fmla="*/ 667 w 1017"/>
              <a:gd name="T99" fmla="*/ 244 h 858"/>
              <a:gd name="T100" fmla="*/ 718 w 1017"/>
              <a:gd name="T101" fmla="*/ 256 h 858"/>
              <a:gd name="T102" fmla="*/ 858 w 1017"/>
              <a:gd name="T103" fmla="*/ 318 h 858"/>
              <a:gd name="T104" fmla="*/ 948 w 1017"/>
              <a:gd name="T105" fmla="*/ 471 h 858"/>
              <a:gd name="T106" fmla="*/ 948 w 1017"/>
              <a:gd name="T107" fmla="*/ 577 h 858"/>
              <a:gd name="T108" fmla="*/ 842 w 1017"/>
              <a:gd name="T109" fmla="*/ 743 h 858"/>
              <a:gd name="T110" fmla="*/ 697 w 1017"/>
              <a:gd name="T111" fmla="*/ 794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17" h="858">
                <a:moveTo>
                  <a:pt x="445" y="380"/>
                </a:moveTo>
                <a:lnTo>
                  <a:pt x="445" y="380"/>
                </a:lnTo>
                <a:lnTo>
                  <a:pt x="436" y="380"/>
                </a:lnTo>
                <a:lnTo>
                  <a:pt x="426" y="379"/>
                </a:lnTo>
                <a:lnTo>
                  <a:pt x="416" y="376"/>
                </a:lnTo>
                <a:lnTo>
                  <a:pt x="408" y="373"/>
                </a:lnTo>
                <a:lnTo>
                  <a:pt x="399" y="370"/>
                </a:lnTo>
                <a:lnTo>
                  <a:pt x="392" y="364"/>
                </a:lnTo>
                <a:lnTo>
                  <a:pt x="384" y="359"/>
                </a:lnTo>
                <a:lnTo>
                  <a:pt x="378" y="353"/>
                </a:lnTo>
                <a:lnTo>
                  <a:pt x="371" y="346"/>
                </a:lnTo>
                <a:lnTo>
                  <a:pt x="366" y="339"/>
                </a:lnTo>
                <a:lnTo>
                  <a:pt x="360" y="331"/>
                </a:lnTo>
                <a:lnTo>
                  <a:pt x="357" y="323"/>
                </a:lnTo>
                <a:lnTo>
                  <a:pt x="354" y="314"/>
                </a:lnTo>
                <a:lnTo>
                  <a:pt x="352" y="304"/>
                </a:lnTo>
                <a:lnTo>
                  <a:pt x="350" y="296"/>
                </a:lnTo>
                <a:lnTo>
                  <a:pt x="350" y="285"/>
                </a:lnTo>
                <a:lnTo>
                  <a:pt x="350" y="285"/>
                </a:lnTo>
                <a:lnTo>
                  <a:pt x="349" y="280"/>
                </a:lnTo>
                <a:lnTo>
                  <a:pt x="346" y="273"/>
                </a:lnTo>
                <a:lnTo>
                  <a:pt x="344" y="268"/>
                </a:lnTo>
                <a:lnTo>
                  <a:pt x="340" y="264"/>
                </a:lnTo>
                <a:lnTo>
                  <a:pt x="336" y="259"/>
                </a:lnTo>
                <a:lnTo>
                  <a:pt x="330" y="256"/>
                </a:lnTo>
                <a:lnTo>
                  <a:pt x="324" y="254"/>
                </a:lnTo>
                <a:lnTo>
                  <a:pt x="317" y="254"/>
                </a:lnTo>
                <a:lnTo>
                  <a:pt x="317" y="254"/>
                </a:lnTo>
                <a:lnTo>
                  <a:pt x="311" y="254"/>
                </a:lnTo>
                <a:lnTo>
                  <a:pt x="306" y="256"/>
                </a:lnTo>
                <a:lnTo>
                  <a:pt x="299" y="259"/>
                </a:lnTo>
                <a:lnTo>
                  <a:pt x="295" y="264"/>
                </a:lnTo>
                <a:lnTo>
                  <a:pt x="291" y="268"/>
                </a:lnTo>
                <a:lnTo>
                  <a:pt x="289" y="273"/>
                </a:lnTo>
                <a:lnTo>
                  <a:pt x="286" y="280"/>
                </a:lnTo>
                <a:lnTo>
                  <a:pt x="285" y="285"/>
                </a:lnTo>
                <a:lnTo>
                  <a:pt x="285" y="285"/>
                </a:lnTo>
                <a:lnTo>
                  <a:pt x="286" y="302"/>
                </a:lnTo>
                <a:lnTo>
                  <a:pt x="289" y="317"/>
                </a:lnTo>
                <a:lnTo>
                  <a:pt x="293" y="333"/>
                </a:lnTo>
                <a:lnTo>
                  <a:pt x="298" y="347"/>
                </a:lnTo>
                <a:lnTo>
                  <a:pt x="305" y="361"/>
                </a:lnTo>
                <a:lnTo>
                  <a:pt x="313" y="374"/>
                </a:lnTo>
                <a:lnTo>
                  <a:pt x="322" y="387"/>
                </a:lnTo>
                <a:lnTo>
                  <a:pt x="332" y="398"/>
                </a:lnTo>
                <a:lnTo>
                  <a:pt x="343" y="408"/>
                </a:lnTo>
                <a:lnTo>
                  <a:pt x="356" y="417"/>
                </a:lnTo>
                <a:lnTo>
                  <a:pt x="369" y="426"/>
                </a:lnTo>
                <a:lnTo>
                  <a:pt x="383" y="432"/>
                </a:lnTo>
                <a:lnTo>
                  <a:pt x="398" y="437"/>
                </a:lnTo>
                <a:lnTo>
                  <a:pt x="413" y="442"/>
                </a:lnTo>
                <a:lnTo>
                  <a:pt x="428" y="444"/>
                </a:lnTo>
                <a:lnTo>
                  <a:pt x="445" y="445"/>
                </a:lnTo>
                <a:lnTo>
                  <a:pt x="445" y="445"/>
                </a:lnTo>
                <a:lnTo>
                  <a:pt x="452" y="444"/>
                </a:lnTo>
                <a:lnTo>
                  <a:pt x="457" y="442"/>
                </a:lnTo>
                <a:lnTo>
                  <a:pt x="462" y="439"/>
                </a:lnTo>
                <a:lnTo>
                  <a:pt x="468" y="435"/>
                </a:lnTo>
                <a:lnTo>
                  <a:pt x="471" y="431"/>
                </a:lnTo>
                <a:lnTo>
                  <a:pt x="474" y="426"/>
                </a:lnTo>
                <a:lnTo>
                  <a:pt x="476" y="419"/>
                </a:lnTo>
                <a:lnTo>
                  <a:pt x="476" y="413"/>
                </a:lnTo>
                <a:lnTo>
                  <a:pt x="476" y="413"/>
                </a:lnTo>
                <a:lnTo>
                  <a:pt x="476" y="406"/>
                </a:lnTo>
                <a:lnTo>
                  <a:pt x="474" y="401"/>
                </a:lnTo>
                <a:lnTo>
                  <a:pt x="471" y="394"/>
                </a:lnTo>
                <a:lnTo>
                  <a:pt x="468" y="390"/>
                </a:lnTo>
                <a:lnTo>
                  <a:pt x="462" y="386"/>
                </a:lnTo>
                <a:lnTo>
                  <a:pt x="457" y="384"/>
                </a:lnTo>
                <a:lnTo>
                  <a:pt x="452" y="382"/>
                </a:lnTo>
                <a:lnTo>
                  <a:pt x="445" y="380"/>
                </a:lnTo>
                <a:lnTo>
                  <a:pt x="445" y="380"/>
                </a:lnTo>
                <a:close/>
                <a:moveTo>
                  <a:pt x="842" y="492"/>
                </a:moveTo>
                <a:lnTo>
                  <a:pt x="842" y="492"/>
                </a:lnTo>
                <a:lnTo>
                  <a:pt x="836" y="493"/>
                </a:lnTo>
                <a:lnTo>
                  <a:pt x="830" y="494"/>
                </a:lnTo>
                <a:lnTo>
                  <a:pt x="825" y="497"/>
                </a:lnTo>
                <a:lnTo>
                  <a:pt x="820" y="502"/>
                </a:lnTo>
                <a:lnTo>
                  <a:pt x="816" y="506"/>
                </a:lnTo>
                <a:lnTo>
                  <a:pt x="813" y="511"/>
                </a:lnTo>
                <a:lnTo>
                  <a:pt x="811" y="518"/>
                </a:lnTo>
                <a:lnTo>
                  <a:pt x="811" y="524"/>
                </a:lnTo>
                <a:lnTo>
                  <a:pt x="811" y="524"/>
                </a:lnTo>
                <a:lnTo>
                  <a:pt x="810" y="538"/>
                </a:lnTo>
                <a:lnTo>
                  <a:pt x="808" y="553"/>
                </a:lnTo>
                <a:lnTo>
                  <a:pt x="805" y="566"/>
                </a:lnTo>
                <a:lnTo>
                  <a:pt x="799" y="580"/>
                </a:lnTo>
                <a:lnTo>
                  <a:pt x="793" y="592"/>
                </a:lnTo>
                <a:lnTo>
                  <a:pt x="786" y="604"/>
                </a:lnTo>
                <a:lnTo>
                  <a:pt x="778" y="615"/>
                </a:lnTo>
                <a:lnTo>
                  <a:pt x="768" y="625"/>
                </a:lnTo>
                <a:lnTo>
                  <a:pt x="758" y="635"/>
                </a:lnTo>
                <a:lnTo>
                  <a:pt x="748" y="642"/>
                </a:lnTo>
                <a:lnTo>
                  <a:pt x="736" y="650"/>
                </a:lnTo>
                <a:lnTo>
                  <a:pt x="723" y="656"/>
                </a:lnTo>
                <a:lnTo>
                  <a:pt x="710" y="660"/>
                </a:lnTo>
                <a:lnTo>
                  <a:pt x="696" y="664"/>
                </a:lnTo>
                <a:lnTo>
                  <a:pt x="682" y="667"/>
                </a:lnTo>
                <a:lnTo>
                  <a:pt x="667" y="667"/>
                </a:lnTo>
                <a:lnTo>
                  <a:pt x="667" y="667"/>
                </a:lnTo>
                <a:lnTo>
                  <a:pt x="661" y="668"/>
                </a:lnTo>
                <a:lnTo>
                  <a:pt x="655" y="670"/>
                </a:lnTo>
                <a:lnTo>
                  <a:pt x="650" y="672"/>
                </a:lnTo>
                <a:lnTo>
                  <a:pt x="645" y="677"/>
                </a:lnTo>
                <a:lnTo>
                  <a:pt x="642" y="681"/>
                </a:lnTo>
                <a:lnTo>
                  <a:pt x="638" y="686"/>
                </a:lnTo>
                <a:lnTo>
                  <a:pt x="636" y="693"/>
                </a:lnTo>
                <a:lnTo>
                  <a:pt x="635" y="699"/>
                </a:lnTo>
                <a:lnTo>
                  <a:pt x="635" y="699"/>
                </a:lnTo>
                <a:lnTo>
                  <a:pt x="636" y="706"/>
                </a:lnTo>
                <a:lnTo>
                  <a:pt x="638" y="711"/>
                </a:lnTo>
                <a:lnTo>
                  <a:pt x="642" y="716"/>
                </a:lnTo>
                <a:lnTo>
                  <a:pt x="645" y="722"/>
                </a:lnTo>
                <a:lnTo>
                  <a:pt x="650" y="725"/>
                </a:lnTo>
                <a:lnTo>
                  <a:pt x="655" y="728"/>
                </a:lnTo>
                <a:lnTo>
                  <a:pt x="661" y="730"/>
                </a:lnTo>
                <a:lnTo>
                  <a:pt x="667" y="730"/>
                </a:lnTo>
                <a:lnTo>
                  <a:pt x="667" y="730"/>
                </a:lnTo>
                <a:lnTo>
                  <a:pt x="689" y="729"/>
                </a:lnTo>
                <a:lnTo>
                  <a:pt x="709" y="727"/>
                </a:lnTo>
                <a:lnTo>
                  <a:pt x="728" y="722"/>
                </a:lnTo>
                <a:lnTo>
                  <a:pt x="748" y="714"/>
                </a:lnTo>
                <a:lnTo>
                  <a:pt x="766" y="706"/>
                </a:lnTo>
                <a:lnTo>
                  <a:pt x="783" y="696"/>
                </a:lnTo>
                <a:lnTo>
                  <a:pt x="799" y="683"/>
                </a:lnTo>
                <a:lnTo>
                  <a:pt x="813" y="670"/>
                </a:lnTo>
                <a:lnTo>
                  <a:pt x="827" y="655"/>
                </a:lnTo>
                <a:lnTo>
                  <a:pt x="839" y="639"/>
                </a:lnTo>
                <a:lnTo>
                  <a:pt x="850" y="623"/>
                </a:lnTo>
                <a:lnTo>
                  <a:pt x="858" y="605"/>
                </a:lnTo>
                <a:lnTo>
                  <a:pt x="865" y="585"/>
                </a:lnTo>
                <a:lnTo>
                  <a:pt x="870" y="566"/>
                </a:lnTo>
                <a:lnTo>
                  <a:pt x="873" y="545"/>
                </a:lnTo>
                <a:lnTo>
                  <a:pt x="874" y="524"/>
                </a:lnTo>
                <a:lnTo>
                  <a:pt x="874" y="524"/>
                </a:lnTo>
                <a:lnTo>
                  <a:pt x="873" y="518"/>
                </a:lnTo>
                <a:lnTo>
                  <a:pt x="871" y="511"/>
                </a:lnTo>
                <a:lnTo>
                  <a:pt x="869" y="506"/>
                </a:lnTo>
                <a:lnTo>
                  <a:pt x="865" y="502"/>
                </a:lnTo>
                <a:lnTo>
                  <a:pt x="860" y="497"/>
                </a:lnTo>
                <a:lnTo>
                  <a:pt x="855" y="494"/>
                </a:lnTo>
                <a:lnTo>
                  <a:pt x="849" y="493"/>
                </a:lnTo>
                <a:lnTo>
                  <a:pt x="842" y="492"/>
                </a:lnTo>
                <a:lnTo>
                  <a:pt x="842" y="492"/>
                </a:lnTo>
                <a:close/>
                <a:moveTo>
                  <a:pt x="716" y="192"/>
                </a:moveTo>
                <a:lnTo>
                  <a:pt x="716" y="192"/>
                </a:lnTo>
                <a:lnTo>
                  <a:pt x="707" y="171"/>
                </a:lnTo>
                <a:lnTo>
                  <a:pt x="697" y="151"/>
                </a:lnTo>
                <a:lnTo>
                  <a:pt x="686" y="132"/>
                </a:lnTo>
                <a:lnTo>
                  <a:pt x="674" y="113"/>
                </a:lnTo>
                <a:lnTo>
                  <a:pt x="660" y="96"/>
                </a:lnTo>
                <a:lnTo>
                  <a:pt x="645" y="81"/>
                </a:lnTo>
                <a:lnTo>
                  <a:pt x="629" y="66"/>
                </a:lnTo>
                <a:lnTo>
                  <a:pt x="611" y="52"/>
                </a:lnTo>
                <a:lnTo>
                  <a:pt x="593" y="40"/>
                </a:lnTo>
                <a:lnTo>
                  <a:pt x="574" y="30"/>
                </a:lnTo>
                <a:lnTo>
                  <a:pt x="554" y="21"/>
                </a:lnTo>
                <a:lnTo>
                  <a:pt x="533" y="14"/>
                </a:lnTo>
                <a:lnTo>
                  <a:pt x="512" y="7"/>
                </a:lnTo>
                <a:lnTo>
                  <a:pt x="490" y="3"/>
                </a:lnTo>
                <a:lnTo>
                  <a:pt x="468" y="1"/>
                </a:lnTo>
                <a:lnTo>
                  <a:pt x="445" y="0"/>
                </a:lnTo>
                <a:lnTo>
                  <a:pt x="445" y="0"/>
                </a:lnTo>
                <a:lnTo>
                  <a:pt x="430" y="0"/>
                </a:lnTo>
                <a:lnTo>
                  <a:pt x="415" y="1"/>
                </a:lnTo>
                <a:lnTo>
                  <a:pt x="401" y="3"/>
                </a:lnTo>
                <a:lnTo>
                  <a:pt x="387" y="5"/>
                </a:lnTo>
                <a:lnTo>
                  <a:pt x="373" y="8"/>
                </a:lnTo>
                <a:lnTo>
                  <a:pt x="359" y="12"/>
                </a:lnTo>
                <a:lnTo>
                  <a:pt x="346" y="17"/>
                </a:lnTo>
                <a:lnTo>
                  <a:pt x="334" y="22"/>
                </a:lnTo>
                <a:lnTo>
                  <a:pt x="321" y="27"/>
                </a:lnTo>
                <a:lnTo>
                  <a:pt x="309" y="34"/>
                </a:lnTo>
                <a:lnTo>
                  <a:pt x="296" y="40"/>
                </a:lnTo>
                <a:lnTo>
                  <a:pt x="285" y="48"/>
                </a:lnTo>
                <a:lnTo>
                  <a:pt x="273" y="56"/>
                </a:lnTo>
                <a:lnTo>
                  <a:pt x="263" y="65"/>
                </a:lnTo>
                <a:lnTo>
                  <a:pt x="252" y="74"/>
                </a:lnTo>
                <a:lnTo>
                  <a:pt x="242" y="83"/>
                </a:lnTo>
                <a:lnTo>
                  <a:pt x="233" y="93"/>
                </a:lnTo>
                <a:lnTo>
                  <a:pt x="224" y="104"/>
                </a:lnTo>
                <a:lnTo>
                  <a:pt x="216" y="114"/>
                </a:lnTo>
                <a:lnTo>
                  <a:pt x="207" y="125"/>
                </a:lnTo>
                <a:lnTo>
                  <a:pt x="201" y="137"/>
                </a:lnTo>
                <a:lnTo>
                  <a:pt x="193" y="149"/>
                </a:lnTo>
                <a:lnTo>
                  <a:pt x="187" y="162"/>
                </a:lnTo>
                <a:lnTo>
                  <a:pt x="181" y="174"/>
                </a:lnTo>
                <a:lnTo>
                  <a:pt x="176" y="187"/>
                </a:lnTo>
                <a:lnTo>
                  <a:pt x="172" y="200"/>
                </a:lnTo>
                <a:lnTo>
                  <a:pt x="167" y="214"/>
                </a:lnTo>
                <a:lnTo>
                  <a:pt x="164" y="228"/>
                </a:lnTo>
                <a:lnTo>
                  <a:pt x="162" y="242"/>
                </a:lnTo>
                <a:lnTo>
                  <a:pt x="160" y="256"/>
                </a:lnTo>
                <a:lnTo>
                  <a:pt x="159" y="271"/>
                </a:lnTo>
                <a:lnTo>
                  <a:pt x="159" y="285"/>
                </a:lnTo>
                <a:lnTo>
                  <a:pt x="159" y="285"/>
                </a:lnTo>
                <a:lnTo>
                  <a:pt x="159" y="305"/>
                </a:lnTo>
                <a:lnTo>
                  <a:pt x="161" y="325"/>
                </a:lnTo>
                <a:lnTo>
                  <a:pt x="165" y="344"/>
                </a:lnTo>
                <a:lnTo>
                  <a:pt x="169" y="363"/>
                </a:lnTo>
                <a:lnTo>
                  <a:pt x="169" y="363"/>
                </a:lnTo>
                <a:lnTo>
                  <a:pt x="151" y="371"/>
                </a:lnTo>
                <a:lnTo>
                  <a:pt x="133" y="379"/>
                </a:lnTo>
                <a:lnTo>
                  <a:pt x="117" y="389"/>
                </a:lnTo>
                <a:lnTo>
                  <a:pt x="101" y="401"/>
                </a:lnTo>
                <a:lnTo>
                  <a:pt x="86" y="413"/>
                </a:lnTo>
                <a:lnTo>
                  <a:pt x="72" y="427"/>
                </a:lnTo>
                <a:lnTo>
                  <a:pt x="59" y="441"/>
                </a:lnTo>
                <a:lnTo>
                  <a:pt x="47" y="456"/>
                </a:lnTo>
                <a:lnTo>
                  <a:pt x="36" y="472"/>
                </a:lnTo>
                <a:lnTo>
                  <a:pt x="27" y="489"/>
                </a:lnTo>
                <a:lnTo>
                  <a:pt x="19" y="507"/>
                </a:lnTo>
                <a:lnTo>
                  <a:pt x="12" y="525"/>
                </a:lnTo>
                <a:lnTo>
                  <a:pt x="6" y="544"/>
                </a:lnTo>
                <a:lnTo>
                  <a:pt x="3" y="564"/>
                </a:lnTo>
                <a:lnTo>
                  <a:pt x="0" y="583"/>
                </a:lnTo>
                <a:lnTo>
                  <a:pt x="0" y="604"/>
                </a:lnTo>
                <a:lnTo>
                  <a:pt x="0" y="604"/>
                </a:lnTo>
                <a:lnTo>
                  <a:pt x="0" y="617"/>
                </a:lnTo>
                <a:lnTo>
                  <a:pt x="1" y="629"/>
                </a:lnTo>
                <a:lnTo>
                  <a:pt x="2" y="642"/>
                </a:lnTo>
                <a:lnTo>
                  <a:pt x="4" y="655"/>
                </a:lnTo>
                <a:lnTo>
                  <a:pt x="11" y="679"/>
                </a:lnTo>
                <a:lnTo>
                  <a:pt x="19" y="702"/>
                </a:lnTo>
                <a:lnTo>
                  <a:pt x="30" y="725"/>
                </a:lnTo>
                <a:lnTo>
                  <a:pt x="43" y="745"/>
                </a:lnTo>
                <a:lnTo>
                  <a:pt x="58" y="766"/>
                </a:lnTo>
                <a:lnTo>
                  <a:pt x="74" y="784"/>
                </a:lnTo>
                <a:lnTo>
                  <a:pt x="92" y="800"/>
                </a:lnTo>
                <a:lnTo>
                  <a:pt x="111" y="815"/>
                </a:lnTo>
                <a:lnTo>
                  <a:pt x="133" y="827"/>
                </a:lnTo>
                <a:lnTo>
                  <a:pt x="155" y="838"/>
                </a:lnTo>
                <a:lnTo>
                  <a:pt x="178" y="846"/>
                </a:lnTo>
                <a:lnTo>
                  <a:pt x="203" y="853"/>
                </a:lnTo>
                <a:lnTo>
                  <a:pt x="216" y="855"/>
                </a:lnTo>
                <a:lnTo>
                  <a:pt x="228" y="857"/>
                </a:lnTo>
                <a:lnTo>
                  <a:pt x="241" y="858"/>
                </a:lnTo>
                <a:lnTo>
                  <a:pt x="254" y="858"/>
                </a:lnTo>
                <a:lnTo>
                  <a:pt x="699" y="858"/>
                </a:lnTo>
                <a:lnTo>
                  <a:pt x="699" y="858"/>
                </a:lnTo>
                <a:lnTo>
                  <a:pt x="704" y="858"/>
                </a:lnTo>
                <a:lnTo>
                  <a:pt x="708" y="857"/>
                </a:lnTo>
                <a:lnTo>
                  <a:pt x="708" y="857"/>
                </a:lnTo>
                <a:lnTo>
                  <a:pt x="724" y="855"/>
                </a:lnTo>
                <a:lnTo>
                  <a:pt x="740" y="853"/>
                </a:lnTo>
                <a:lnTo>
                  <a:pt x="756" y="849"/>
                </a:lnTo>
                <a:lnTo>
                  <a:pt x="771" y="846"/>
                </a:lnTo>
                <a:lnTo>
                  <a:pt x="786" y="842"/>
                </a:lnTo>
                <a:lnTo>
                  <a:pt x="801" y="836"/>
                </a:lnTo>
                <a:lnTo>
                  <a:pt x="815" y="830"/>
                </a:lnTo>
                <a:lnTo>
                  <a:pt x="829" y="824"/>
                </a:lnTo>
                <a:lnTo>
                  <a:pt x="843" y="817"/>
                </a:lnTo>
                <a:lnTo>
                  <a:pt x="857" y="810"/>
                </a:lnTo>
                <a:lnTo>
                  <a:pt x="870" y="801"/>
                </a:lnTo>
                <a:lnTo>
                  <a:pt x="882" y="792"/>
                </a:lnTo>
                <a:lnTo>
                  <a:pt x="895" y="783"/>
                </a:lnTo>
                <a:lnTo>
                  <a:pt x="907" y="773"/>
                </a:lnTo>
                <a:lnTo>
                  <a:pt x="917" y="762"/>
                </a:lnTo>
                <a:lnTo>
                  <a:pt x="928" y="752"/>
                </a:lnTo>
                <a:lnTo>
                  <a:pt x="938" y="740"/>
                </a:lnTo>
                <a:lnTo>
                  <a:pt x="947" y="728"/>
                </a:lnTo>
                <a:lnTo>
                  <a:pt x="957" y="715"/>
                </a:lnTo>
                <a:lnTo>
                  <a:pt x="966" y="702"/>
                </a:lnTo>
                <a:lnTo>
                  <a:pt x="973" y="689"/>
                </a:lnTo>
                <a:lnTo>
                  <a:pt x="981" y="677"/>
                </a:lnTo>
                <a:lnTo>
                  <a:pt x="987" y="663"/>
                </a:lnTo>
                <a:lnTo>
                  <a:pt x="993" y="648"/>
                </a:lnTo>
                <a:lnTo>
                  <a:pt x="999" y="634"/>
                </a:lnTo>
                <a:lnTo>
                  <a:pt x="1003" y="619"/>
                </a:lnTo>
                <a:lnTo>
                  <a:pt x="1007" y="604"/>
                </a:lnTo>
                <a:lnTo>
                  <a:pt x="1011" y="589"/>
                </a:lnTo>
                <a:lnTo>
                  <a:pt x="1014" y="573"/>
                </a:lnTo>
                <a:lnTo>
                  <a:pt x="1016" y="556"/>
                </a:lnTo>
                <a:lnTo>
                  <a:pt x="1017" y="540"/>
                </a:lnTo>
                <a:lnTo>
                  <a:pt x="1017" y="524"/>
                </a:lnTo>
                <a:lnTo>
                  <a:pt x="1017" y="524"/>
                </a:lnTo>
                <a:lnTo>
                  <a:pt x="1017" y="508"/>
                </a:lnTo>
                <a:lnTo>
                  <a:pt x="1016" y="492"/>
                </a:lnTo>
                <a:lnTo>
                  <a:pt x="1014" y="476"/>
                </a:lnTo>
                <a:lnTo>
                  <a:pt x="1012" y="460"/>
                </a:lnTo>
                <a:lnTo>
                  <a:pt x="1008" y="445"/>
                </a:lnTo>
                <a:lnTo>
                  <a:pt x="1004" y="430"/>
                </a:lnTo>
                <a:lnTo>
                  <a:pt x="1000" y="415"/>
                </a:lnTo>
                <a:lnTo>
                  <a:pt x="995" y="401"/>
                </a:lnTo>
                <a:lnTo>
                  <a:pt x="988" y="387"/>
                </a:lnTo>
                <a:lnTo>
                  <a:pt x="982" y="373"/>
                </a:lnTo>
                <a:lnTo>
                  <a:pt x="974" y="359"/>
                </a:lnTo>
                <a:lnTo>
                  <a:pt x="967" y="346"/>
                </a:lnTo>
                <a:lnTo>
                  <a:pt x="958" y="333"/>
                </a:lnTo>
                <a:lnTo>
                  <a:pt x="949" y="321"/>
                </a:lnTo>
                <a:lnTo>
                  <a:pt x="940" y="310"/>
                </a:lnTo>
                <a:lnTo>
                  <a:pt x="930" y="299"/>
                </a:lnTo>
                <a:lnTo>
                  <a:pt x="920" y="287"/>
                </a:lnTo>
                <a:lnTo>
                  <a:pt x="909" y="277"/>
                </a:lnTo>
                <a:lnTo>
                  <a:pt x="898" y="267"/>
                </a:lnTo>
                <a:lnTo>
                  <a:pt x="886" y="258"/>
                </a:lnTo>
                <a:lnTo>
                  <a:pt x="873" y="250"/>
                </a:lnTo>
                <a:lnTo>
                  <a:pt x="861" y="241"/>
                </a:lnTo>
                <a:lnTo>
                  <a:pt x="848" y="233"/>
                </a:lnTo>
                <a:lnTo>
                  <a:pt x="835" y="226"/>
                </a:lnTo>
                <a:lnTo>
                  <a:pt x="821" y="220"/>
                </a:lnTo>
                <a:lnTo>
                  <a:pt x="807" y="213"/>
                </a:lnTo>
                <a:lnTo>
                  <a:pt x="792" y="208"/>
                </a:lnTo>
                <a:lnTo>
                  <a:pt x="777" y="203"/>
                </a:lnTo>
                <a:lnTo>
                  <a:pt x="762" y="199"/>
                </a:lnTo>
                <a:lnTo>
                  <a:pt x="747" y="196"/>
                </a:lnTo>
                <a:lnTo>
                  <a:pt x="731" y="194"/>
                </a:lnTo>
                <a:lnTo>
                  <a:pt x="716" y="192"/>
                </a:lnTo>
                <a:lnTo>
                  <a:pt x="716" y="192"/>
                </a:lnTo>
                <a:close/>
                <a:moveTo>
                  <a:pt x="697" y="794"/>
                </a:moveTo>
                <a:lnTo>
                  <a:pt x="697" y="794"/>
                </a:lnTo>
                <a:lnTo>
                  <a:pt x="692" y="795"/>
                </a:lnTo>
                <a:lnTo>
                  <a:pt x="254" y="795"/>
                </a:lnTo>
                <a:lnTo>
                  <a:pt x="254" y="795"/>
                </a:lnTo>
                <a:lnTo>
                  <a:pt x="235" y="794"/>
                </a:lnTo>
                <a:lnTo>
                  <a:pt x="216" y="790"/>
                </a:lnTo>
                <a:lnTo>
                  <a:pt x="197" y="786"/>
                </a:lnTo>
                <a:lnTo>
                  <a:pt x="180" y="780"/>
                </a:lnTo>
                <a:lnTo>
                  <a:pt x="163" y="771"/>
                </a:lnTo>
                <a:lnTo>
                  <a:pt x="147" y="761"/>
                </a:lnTo>
                <a:lnTo>
                  <a:pt x="133" y="751"/>
                </a:lnTo>
                <a:lnTo>
                  <a:pt x="119" y="739"/>
                </a:lnTo>
                <a:lnTo>
                  <a:pt x="107" y="725"/>
                </a:lnTo>
                <a:lnTo>
                  <a:pt x="95" y="710"/>
                </a:lnTo>
                <a:lnTo>
                  <a:pt x="86" y="695"/>
                </a:lnTo>
                <a:lnTo>
                  <a:pt x="78" y="678"/>
                </a:lnTo>
                <a:lnTo>
                  <a:pt x="72" y="660"/>
                </a:lnTo>
                <a:lnTo>
                  <a:pt x="67" y="642"/>
                </a:lnTo>
                <a:lnTo>
                  <a:pt x="64" y="623"/>
                </a:lnTo>
                <a:lnTo>
                  <a:pt x="63" y="604"/>
                </a:lnTo>
                <a:lnTo>
                  <a:pt x="63" y="604"/>
                </a:lnTo>
                <a:lnTo>
                  <a:pt x="64" y="586"/>
                </a:lnTo>
                <a:lnTo>
                  <a:pt x="66" y="570"/>
                </a:lnTo>
                <a:lnTo>
                  <a:pt x="70" y="554"/>
                </a:lnTo>
                <a:lnTo>
                  <a:pt x="75" y="538"/>
                </a:lnTo>
                <a:lnTo>
                  <a:pt x="80" y="523"/>
                </a:lnTo>
                <a:lnTo>
                  <a:pt x="88" y="509"/>
                </a:lnTo>
                <a:lnTo>
                  <a:pt x="96" y="495"/>
                </a:lnTo>
                <a:lnTo>
                  <a:pt x="106" y="482"/>
                </a:lnTo>
                <a:lnTo>
                  <a:pt x="117" y="471"/>
                </a:lnTo>
                <a:lnTo>
                  <a:pt x="129" y="460"/>
                </a:lnTo>
                <a:lnTo>
                  <a:pt x="142" y="449"/>
                </a:lnTo>
                <a:lnTo>
                  <a:pt x="155" y="441"/>
                </a:lnTo>
                <a:lnTo>
                  <a:pt x="169" y="432"/>
                </a:lnTo>
                <a:lnTo>
                  <a:pt x="184" y="426"/>
                </a:lnTo>
                <a:lnTo>
                  <a:pt x="201" y="420"/>
                </a:lnTo>
                <a:lnTo>
                  <a:pt x="217" y="416"/>
                </a:lnTo>
                <a:lnTo>
                  <a:pt x="217" y="416"/>
                </a:lnTo>
                <a:lnTo>
                  <a:pt x="223" y="414"/>
                </a:lnTo>
                <a:lnTo>
                  <a:pt x="229" y="411"/>
                </a:lnTo>
                <a:lnTo>
                  <a:pt x="235" y="406"/>
                </a:lnTo>
                <a:lnTo>
                  <a:pt x="239" y="400"/>
                </a:lnTo>
                <a:lnTo>
                  <a:pt x="239" y="400"/>
                </a:lnTo>
                <a:lnTo>
                  <a:pt x="241" y="393"/>
                </a:lnTo>
                <a:lnTo>
                  <a:pt x="242" y="387"/>
                </a:lnTo>
                <a:lnTo>
                  <a:pt x="242" y="379"/>
                </a:lnTo>
                <a:lnTo>
                  <a:pt x="240" y="373"/>
                </a:lnTo>
                <a:lnTo>
                  <a:pt x="240" y="373"/>
                </a:lnTo>
                <a:lnTo>
                  <a:pt x="232" y="351"/>
                </a:lnTo>
                <a:lnTo>
                  <a:pt x="226" y="330"/>
                </a:lnTo>
                <a:lnTo>
                  <a:pt x="223" y="308"/>
                </a:lnTo>
                <a:lnTo>
                  <a:pt x="222" y="285"/>
                </a:lnTo>
                <a:lnTo>
                  <a:pt x="222" y="285"/>
                </a:lnTo>
                <a:lnTo>
                  <a:pt x="223" y="262"/>
                </a:lnTo>
                <a:lnTo>
                  <a:pt x="226" y="241"/>
                </a:lnTo>
                <a:lnTo>
                  <a:pt x="232" y="220"/>
                </a:lnTo>
                <a:lnTo>
                  <a:pt x="239" y="199"/>
                </a:lnTo>
                <a:lnTo>
                  <a:pt x="249" y="180"/>
                </a:lnTo>
                <a:lnTo>
                  <a:pt x="261" y="162"/>
                </a:lnTo>
                <a:lnTo>
                  <a:pt x="273" y="144"/>
                </a:lnTo>
                <a:lnTo>
                  <a:pt x="287" y="128"/>
                </a:lnTo>
                <a:lnTo>
                  <a:pt x="304" y="113"/>
                </a:lnTo>
                <a:lnTo>
                  <a:pt x="321" y="100"/>
                </a:lnTo>
                <a:lnTo>
                  <a:pt x="339" y="90"/>
                </a:lnTo>
                <a:lnTo>
                  <a:pt x="358" y="80"/>
                </a:lnTo>
                <a:lnTo>
                  <a:pt x="379" y="73"/>
                </a:lnTo>
                <a:lnTo>
                  <a:pt x="400" y="67"/>
                </a:lnTo>
                <a:lnTo>
                  <a:pt x="422" y="64"/>
                </a:lnTo>
                <a:lnTo>
                  <a:pt x="445" y="63"/>
                </a:lnTo>
                <a:lnTo>
                  <a:pt x="445" y="63"/>
                </a:lnTo>
                <a:lnTo>
                  <a:pt x="463" y="64"/>
                </a:lnTo>
                <a:lnTo>
                  <a:pt x="482" y="66"/>
                </a:lnTo>
                <a:lnTo>
                  <a:pt x="500" y="70"/>
                </a:lnTo>
                <a:lnTo>
                  <a:pt x="518" y="75"/>
                </a:lnTo>
                <a:lnTo>
                  <a:pt x="534" y="82"/>
                </a:lnTo>
                <a:lnTo>
                  <a:pt x="551" y="90"/>
                </a:lnTo>
                <a:lnTo>
                  <a:pt x="566" y="99"/>
                </a:lnTo>
                <a:lnTo>
                  <a:pt x="581" y="110"/>
                </a:lnTo>
                <a:lnTo>
                  <a:pt x="595" y="121"/>
                </a:lnTo>
                <a:lnTo>
                  <a:pt x="607" y="134"/>
                </a:lnTo>
                <a:lnTo>
                  <a:pt x="619" y="148"/>
                </a:lnTo>
                <a:lnTo>
                  <a:pt x="630" y="163"/>
                </a:lnTo>
                <a:lnTo>
                  <a:pt x="639" y="178"/>
                </a:lnTo>
                <a:lnTo>
                  <a:pt x="648" y="195"/>
                </a:lnTo>
                <a:lnTo>
                  <a:pt x="654" y="212"/>
                </a:lnTo>
                <a:lnTo>
                  <a:pt x="660" y="230"/>
                </a:lnTo>
                <a:lnTo>
                  <a:pt x="660" y="230"/>
                </a:lnTo>
                <a:lnTo>
                  <a:pt x="662" y="236"/>
                </a:lnTo>
                <a:lnTo>
                  <a:pt x="664" y="240"/>
                </a:lnTo>
                <a:lnTo>
                  <a:pt x="667" y="244"/>
                </a:lnTo>
                <a:lnTo>
                  <a:pt x="672" y="247"/>
                </a:lnTo>
                <a:lnTo>
                  <a:pt x="676" y="250"/>
                </a:lnTo>
                <a:lnTo>
                  <a:pt x="680" y="252"/>
                </a:lnTo>
                <a:lnTo>
                  <a:pt x="684" y="254"/>
                </a:lnTo>
                <a:lnTo>
                  <a:pt x="690" y="254"/>
                </a:lnTo>
                <a:lnTo>
                  <a:pt x="690" y="254"/>
                </a:lnTo>
                <a:lnTo>
                  <a:pt x="704" y="255"/>
                </a:lnTo>
                <a:lnTo>
                  <a:pt x="718" y="256"/>
                </a:lnTo>
                <a:lnTo>
                  <a:pt x="731" y="258"/>
                </a:lnTo>
                <a:lnTo>
                  <a:pt x="743" y="260"/>
                </a:lnTo>
                <a:lnTo>
                  <a:pt x="756" y="264"/>
                </a:lnTo>
                <a:lnTo>
                  <a:pt x="769" y="268"/>
                </a:lnTo>
                <a:lnTo>
                  <a:pt x="794" y="277"/>
                </a:lnTo>
                <a:lnTo>
                  <a:pt x="816" y="288"/>
                </a:lnTo>
                <a:lnTo>
                  <a:pt x="839" y="302"/>
                </a:lnTo>
                <a:lnTo>
                  <a:pt x="858" y="318"/>
                </a:lnTo>
                <a:lnTo>
                  <a:pt x="878" y="335"/>
                </a:lnTo>
                <a:lnTo>
                  <a:pt x="895" y="354"/>
                </a:lnTo>
                <a:lnTo>
                  <a:pt x="910" y="375"/>
                </a:lnTo>
                <a:lnTo>
                  <a:pt x="923" y="397"/>
                </a:lnTo>
                <a:lnTo>
                  <a:pt x="933" y="420"/>
                </a:lnTo>
                <a:lnTo>
                  <a:pt x="942" y="445"/>
                </a:lnTo>
                <a:lnTo>
                  <a:pt x="945" y="458"/>
                </a:lnTo>
                <a:lnTo>
                  <a:pt x="948" y="471"/>
                </a:lnTo>
                <a:lnTo>
                  <a:pt x="951" y="483"/>
                </a:lnTo>
                <a:lnTo>
                  <a:pt x="953" y="496"/>
                </a:lnTo>
                <a:lnTo>
                  <a:pt x="954" y="510"/>
                </a:lnTo>
                <a:lnTo>
                  <a:pt x="954" y="524"/>
                </a:lnTo>
                <a:lnTo>
                  <a:pt x="954" y="524"/>
                </a:lnTo>
                <a:lnTo>
                  <a:pt x="954" y="537"/>
                </a:lnTo>
                <a:lnTo>
                  <a:pt x="953" y="551"/>
                </a:lnTo>
                <a:lnTo>
                  <a:pt x="948" y="577"/>
                </a:lnTo>
                <a:lnTo>
                  <a:pt x="942" y="601"/>
                </a:lnTo>
                <a:lnTo>
                  <a:pt x="933" y="626"/>
                </a:lnTo>
                <a:lnTo>
                  <a:pt x="924" y="649"/>
                </a:lnTo>
                <a:lnTo>
                  <a:pt x="911" y="670"/>
                </a:lnTo>
                <a:lnTo>
                  <a:pt x="896" y="691"/>
                </a:lnTo>
                <a:lnTo>
                  <a:pt x="880" y="710"/>
                </a:lnTo>
                <a:lnTo>
                  <a:pt x="861" y="727"/>
                </a:lnTo>
                <a:lnTo>
                  <a:pt x="842" y="743"/>
                </a:lnTo>
                <a:lnTo>
                  <a:pt x="821" y="757"/>
                </a:lnTo>
                <a:lnTo>
                  <a:pt x="798" y="769"/>
                </a:lnTo>
                <a:lnTo>
                  <a:pt x="775" y="779"/>
                </a:lnTo>
                <a:lnTo>
                  <a:pt x="750" y="786"/>
                </a:lnTo>
                <a:lnTo>
                  <a:pt x="724" y="791"/>
                </a:lnTo>
                <a:lnTo>
                  <a:pt x="711" y="792"/>
                </a:lnTo>
                <a:lnTo>
                  <a:pt x="697" y="794"/>
                </a:lnTo>
                <a:lnTo>
                  <a:pt x="697" y="7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2072660" y="4134498"/>
            <a:ext cx="828000" cy="82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Freeform 98"/>
          <p:cNvSpPr>
            <a:spLocks noEditPoints="1"/>
          </p:cNvSpPr>
          <p:nvPr/>
        </p:nvSpPr>
        <p:spPr bwMode="auto">
          <a:xfrm>
            <a:off x="2325529" y="4386573"/>
            <a:ext cx="322263" cy="323850"/>
          </a:xfrm>
          <a:custGeom>
            <a:avLst/>
            <a:gdLst>
              <a:gd name="T0" fmla="*/ 580 w 1017"/>
              <a:gd name="T1" fmla="*/ 688 h 1018"/>
              <a:gd name="T2" fmla="*/ 668 w 1017"/>
              <a:gd name="T3" fmla="*/ 640 h 1018"/>
              <a:gd name="T4" fmla="*/ 738 w 1017"/>
              <a:gd name="T5" fmla="*/ 559 h 1018"/>
              <a:gd name="T6" fmla="*/ 782 w 1017"/>
              <a:gd name="T7" fmla="*/ 453 h 1018"/>
              <a:gd name="T8" fmla="*/ 795 w 1017"/>
              <a:gd name="T9" fmla="*/ 349 h 1018"/>
              <a:gd name="T10" fmla="*/ 778 w 1017"/>
              <a:gd name="T11" fmla="*/ 229 h 1018"/>
              <a:gd name="T12" fmla="*/ 730 w 1017"/>
              <a:gd name="T13" fmla="*/ 127 h 1018"/>
              <a:gd name="T14" fmla="*/ 657 w 1017"/>
              <a:gd name="T15" fmla="*/ 51 h 1018"/>
              <a:gd name="T16" fmla="*/ 567 w 1017"/>
              <a:gd name="T17" fmla="*/ 7 h 1018"/>
              <a:gd name="T18" fmla="*/ 480 w 1017"/>
              <a:gd name="T19" fmla="*/ 2 h 1018"/>
              <a:gd name="T20" fmla="*/ 384 w 1017"/>
              <a:gd name="T21" fmla="*/ 34 h 1018"/>
              <a:gd name="T22" fmla="*/ 304 w 1017"/>
              <a:gd name="T23" fmla="*/ 105 h 1018"/>
              <a:gd name="T24" fmla="*/ 255 w 1017"/>
              <a:gd name="T25" fmla="*/ 187 h 1018"/>
              <a:gd name="T26" fmla="*/ 225 w 1017"/>
              <a:gd name="T27" fmla="*/ 299 h 1018"/>
              <a:gd name="T28" fmla="*/ 225 w 1017"/>
              <a:gd name="T29" fmla="*/ 403 h 1018"/>
              <a:gd name="T30" fmla="*/ 256 w 1017"/>
              <a:gd name="T31" fmla="*/ 517 h 1018"/>
              <a:gd name="T32" fmla="*/ 317 w 1017"/>
              <a:gd name="T33" fmla="*/ 609 h 1018"/>
              <a:gd name="T34" fmla="*/ 397 w 1017"/>
              <a:gd name="T35" fmla="*/ 672 h 1018"/>
              <a:gd name="T36" fmla="*/ 494 w 1017"/>
              <a:gd name="T37" fmla="*/ 699 h 1018"/>
              <a:gd name="T38" fmla="*/ 543 w 1017"/>
              <a:gd name="T39" fmla="*/ 67 h 1018"/>
              <a:gd name="T40" fmla="*/ 633 w 1017"/>
              <a:gd name="T41" fmla="*/ 112 h 1018"/>
              <a:gd name="T42" fmla="*/ 721 w 1017"/>
              <a:gd name="T43" fmla="*/ 265 h 1018"/>
              <a:gd name="T44" fmla="*/ 721 w 1017"/>
              <a:gd name="T45" fmla="*/ 435 h 1018"/>
              <a:gd name="T46" fmla="*/ 633 w 1017"/>
              <a:gd name="T47" fmla="*/ 588 h 1018"/>
              <a:gd name="T48" fmla="*/ 543 w 1017"/>
              <a:gd name="T49" fmla="*/ 633 h 1018"/>
              <a:gd name="T50" fmla="*/ 474 w 1017"/>
              <a:gd name="T51" fmla="*/ 633 h 1018"/>
              <a:gd name="T52" fmla="*/ 384 w 1017"/>
              <a:gd name="T53" fmla="*/ 588 h 1018"/>
              <a:gd name="T54" fmla="*/ 296 w 1017"/>
              <a:gd name="T55" fmla="*/ 435 h 1018"/>
              <a:gd name="T56" fmla="*/ 296 w 1017"/>
              <a:gd name="T57" fmla="*/ 265 h 1018"/>
              <a:gd name="T58" fmla="*/ 384 w 1017"/>
              <a:gd name="T59" fmla="*/ 112 h 1018"/>
              <a:gd name="T60" fmla="*/ 474 w 1017"/>
              <a:gd name="T61" fmla="*/ 67 h 1018"/>
              <a:gd name="T62" fmla="*/ 725 w 1017"/>
              <a:gd name="T63" fmla="*/ 637 h 1018"/>
              <a:gd name="T64" fmla="*/ 700 w 1017"/>
              <a:gd name="T65" fmla="*/ 668 h 1018"/>
              <a:gd name="T66" fmla="*/ 719 w 1017"/>
              <a:gd name="T67" fmla="*/ 697 h 1018"/>
              <a:gd name="T68" fmla="*/ 818 w 1017"/>
              <a:gd name="T69" fmla="*/ 717 h 1018"/>
              <a:gd name="T70" fmla="*/ 927 w 1017"/>
              <a:gd name="T71" fmla="*/ 816 h 1018"/>
              <a:gd name="T72" fmla="*/ 953 w 1017"/>
              <a:gd name="T73" fmla="*/ 929 h 1018"/>
              <a:gd name="T74" fmla="*/ 922 w 1017"/>
              <a:gd name="T75" fmla="*/ 954 h 1018"/>
              <a:gd name="T76" fmla="*/ 69 w 1017"/>
              <a:gd name="T77" fmla="*/ 941 h 1018"/>
              <a:gd name="T78" fmla="*/ 73 w 1017"/>
              <a:gd name="T79" fmla="*/ 856 h 1018"/>
              <a:gd name="T80" fmla="*/ 162 w 1017"/>
              <a:gd name="T81" fmla="*/ 738 h 1018"/>
              <a:gd name="T82" fmla="*/ 285 w 1017"/>
              <a:gd name="T83" fmla="*/ 700 h 1018"/>
              <a:gd name="T84" fmla="*/ 318 w 1017"/>
              <a:gd name="T85" fmla="*/ 674 h 1018"/>
              <a:gd name="T86" fmla="*/ 304 w 1017"/>
              <a:gd name="T87" fmla="*/ 641 h 1018"/>
              <a:gd name="T88" fmla="*/ 243 w 1017"/>
              <a:gd name="T89" fmla="*/ 639 h 1018"/>
              <a:gd name="T90" fmla="*/ 149 w 1017"/>
              <a:gd name="T91" fmla="*/ 670 h 1018"/>
              <a:gd name="T92" fmla="*/ 74 w 1017"/>
              <a:gd name="T93" fmla="*/ 730 h 1018"/>
              <a:gd name="T94" fmla="*/ 23 w 1017"/>
              <a:gd name="T95" fmla="*/ 811 h 1018"/>
              <a:gd name="T96" fmla="*/ 0 w 1017"/>
              <a:gd name="T97" fmla="*/ 907 h 1018"/>
              <a:gd name="T98" fmla="*/ 11 w 1017"/>
              <a:gd name="T99" fmla="*/ 967 h 1018"/>
              <a:gd name="T100" fmla="*/ 58 w 1017"/>
              <a:gd name="T101" fmla="*/ 1010 h 1018"/>
              <a:gd name="T102" fmla="*/ 931 w 1017"/>
              <a:gd name="T103" fmla="*/ 1017 h 1018"/>
              <a:gd name="T104" fmla="*/ 989 w 1017"/>
              <a:gd name="T105" fmla="*/ 990 h 1018"/>
              <a:gd name="T106" fmla="*/ 1017 w 1017"/>
              <a:gd name="T107" fmla="*/ 932 h 1018"/>
              <a:gd name="T108" fmla="*/ 1009 w 1017"/>
              <a:gd name="T109" fmla="*/ 850 h 1018"/>
              <a:gd name="T110" fmla="*/ 969 w 1017"/>
              <a:gd name="T111" fmla="*/ 762 h 1018"/>
              <a:gd name="T112" fmla="*/ 902 w 1017"/>
              <a:gd name="T113" fmla="*/ 693 h 1018"/>
              <a:gd name="T114" fmla="*/ 817 w 1017"/>
              <a:gd name="T115" fmla="*/ 649 h 1018"/>
              <a:gd name="T116" fmla="*/ 731 w 1017"/>
              <a:gd name="T117" fmla="*/ 636 h 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17" h="1018">
                <a:moveTo>
                  <a:pt x="509" y="700"/>
                </a:moveTo>
                <a:lnTo>
                  <a:pt x="509" y="700"/>
                </a:lnTo>
                <a:lnTo>
                  <a:pt x="524" y="699"/>
                </a:lnTo>
                <a:lnTo>
                  <a:pt x="538" y="698"/>
                </a:lnTo>
                <a:lnTo>
                  <a:pt x="553" y="696"/>
                </a:lnTo>
                <a:lnTo>
                  <a:pt x="567" y="693"/>
                </a:lnTo>
                <a:lnTo>
                  <a:pt x="580" y="688"/>
                </a:lnTo>
                <a:lnTo>
                  <a:pt x="593" y="684"/>
                </a:lnTo>
                <a:lnTo>
                  <a:pt x="607" y="679"/>
                </a:lnTo>
                <a:lnTo>
                  <a:pt x="620" y="672"/>
                </a:lnTo>
                <a:lnTo>
                  <a:pt x="633" y="665"/>
                </a:lnTo>
                <a:lnTo>
                  <a:pt x="645" y="657"/>
                </a:lnTo>
                <a:lnTo>
                  <a:pt x="657" y="649"/>
                </a:lnTo>
                <a:lnTo>
                  <a:pt x="668" y="640"/>
                </a:lnTo>
                <a:lnTo>
                  <a:pt x="680" y="630"/>
                </a:lnTo>
                <a:lnTo>
                  <a:pt x="691" y="620"/>
                </a:lnTo>
                <a:lnTo>
                  <a:pt x="701" y="609"/>
                </a:lnTo>
                <a:lnTo>
                  <a:pt x="711" y="597"/>
                </a:lnTo>
                <a:lnTo>
                  <a:pt x="720" y="585"/>
                </a:lnTo>
                <a:lnTo>
                  <a:pt x="730" y="573"/>
                </a:lnTo>
                <a:lnTo>
                  <a:pt x="738" y="559"/>
                </a:lnTo>
                <a:lnTo>
                  <a:pt x="746" y="546"/>
                </a:lnTo>
                <a:lnTo>
                  <a:pt x="753" y="531"/>
                </a:lnTo>
                <a:lnTo>
                  <a:pt x="761" y="517"/>
                </a:lnTo>
                <a:lnTo>
                  <a:pt x="766" y="502"/>
                </a:lnTo>
                <a:lnTo>
                  <a:pt x="773" y="486"/>
                </a:lnTo>
                <a:lnTo>
                  <a:pt x="778" y="470"/>
                </a:lnTo>
                <a:lnTo>
                  <a:pt x="782" y="453"/>
                </a:lnTo>
                <a:lnTo>
                  <a:pt x="785" y="437"/>
                </a:lnTo>
                <a:lnTo>
                  <a:pt x="789" y="420"/>
                </a:lnTo>
                <a:lnTo>
                  <a:pt x="792" y="403"/>
                </a:lnTo>
                <a:lnTo>
                  <a:pt x="793" y="386"/>
                </a:lnTo>
                <a:lnTo>
                  <a:pt x="794" y="368"/>
                </a:lnTo>
                <a:lnTo>
                  <a:pt x="795" y="349"/>
                </a:lnTo>
                <a:lnTo>
                  <a:pt x="795" y="349"/>
                </a:lnTo>
                <a:lnTo>
                  <a:pt x="794" y="332"/>
                </a:lnTo>
                <a:lnTo>
                  <a:pt x="793" y="314"/>
                </a:lnTo>
                <a:lnTo>
                  <a:pt x="792" y="297"/>
                </a:lnTo>
                <a:lnTo>
                  <a:pt x="789" y="280"/>
                </a:lnTo>
                <a:lnTo>
                  <a:pt x="785" y="262"/>
                </a:lnTo>
                <a:lnTo>
                  <a:pt x="782" y="246"/>
                </a:lnTo>
                <a:lnTo>
                  <a:pt x="778" y="229"/>
                </a:lnTo>
                <a:lnTo>
                  <a:pt x="773" y="214"/>
                </a:lnTo>
                <a:lnTo>
                  <a:pt x="766" y="198"/>
                </a:lnTo>
                <a:lnTo>
                  <a:pt x="761" y="183"/>
                </a:lnTo>
                <a:lnTo>
                  <a:pt x="753" y="168"/>
                </a:lnTo>
                <a:lnTo>
                  <a:pt x="746" y="154"/>
                </a:lnTo>
                <a:lnTo>
                  <a:pt x="738" y="140"/>
                </a:lnTo>
                <a:lnTo>
                  <a:pt x="730" y="127"/>
                </a:lnTo>
                <a:lnTo>
                  <a:pt x="720" y="114"/>
                </a:lnTo>
                <a:lnTo>
                  <a:pt x="711" y="103"/>
                </a:lnTo>
                <a:lnTo>
                  <a:pt x="701" y="91"/>
                </a:lnTo>
                <a:lnTo>
                  <a:pt x="691" y="80"/>
                </a:lnTo>
                <a:lnTo>
                  <a:pt x="679" y="69"/>
                </a:lnTo>
                <a:lnTo>
                  <a:pt x="668" y="60"/>
                </a:lnTo>
                <a:lnTo>
                  <a:pt x="657" y="51"/>
                </a:lnTo>
                <a:lnTo>
                  <a:pt x="645" y="43"/>
                </a:lnTo>
                <a:lnTo>
                  <a:pt x="633" y="35"/>
                </a:lnTo>
                <a:lnTo>
                  <a:pt x="620" y="27"/>
                </a:lnTo>
                <a:lnTo>
                  <a:pt x="607" y="21"/>
                </a:lnTo>
                <a:lnTo>
                  <a:pt x="593" y="16"/>
                </a:lnTo>
                <a:lnTo>
                  <a:pt x="580" y="11"/>
                </a:lnTo>
                <a:lnTo>
                  <a:pt x="567" y="7"/>
                </a:lnTo>
                <a:lnTo>
                  <a:pt x="553" y="4"/>
                </a:lnTo>
                <a:lnTo>
                  <a:pt x="538" y="2"/>
                </a:lnTo>
                <a:lnTo>
                  <a:pt x="524" y="1"/>
                </a:lnTo>
                <a:lnTo>
                  <a:pt x="509" y="0"/>
                </a:lnTo>
                <a:lnTo>
                  <a:pt x="509" y="0"/>
                </a:lnTo>
                <a:lnTo>
                  <a:pt x="494" y="1"/>
                </a:lnTo>
                <a:lnTo>
                  <a:pt x="480" y="2"/>
                </a:lnTo>
                <a:lnTo>
                  <a:pt x="466" y="4"/>
                </a:lnTo>
                <a:lnTo>
                  <a:pt x="452" y="7"/>
                </a:lnTo>
                <a:lnTo>
                  <a:pt x="438" y="10"/>
                </a:lnTo>
                <a:lnTo>
                  <a:pt x="424" y="16"/>
                </a:lnTo>
                <a:lnTo>
                  <a:pt x="411" y="21"/>
                </a:lnTo>
                <a:lnTo>
                  <a:pt x="397" y="27"/>
                </a:lnTo>
                <a:lnTo>
                  <a:pt x="384" y="34"/>
                </a:lnTo>
                <a:lnTo>
                  <a:pt x="372" y="43"/>
                </a:lnTo>
                <a:lnTo>
                  <a:pt x="359" y="51"/>
                </a:lnTo>
                <a:lnTo>
                  <a:pt x="348" y="60"/>
                </a:lnTo>
                <a:lnTo>
                  <a:pt x="336" y="70"/>
                </a:lnTo>
                <a:lnTo>
                  <a:pt x="325" y="81"/>
                </a:lnTo>
                <a:lnTo>
                  <a:pt x="314" y="93"/>
                </a:lnTo>
                <a:lnTo>
                  <a:pt x="304" y="105"/>
                </a:lnTo>
                <a:lnTo>
                  <a:pt x="304" y="105"/>
                </a:lnTo>
                <a:lnTo>
                  <a:pt x="294" y="118"/>
                </a:lnTo>
                <a:lnTo>
                  <a:pt x="285" y="130"/>
                </a:lnTo>
                <a:lnTo>
                  <a:pt x="277" y="144"/>
                </a:lnTo>
                <a:lnTo>
                  <a:pt x="269" y="158"/>
                </a:lnTo>
                <a:lnTo>
                  <a:pt x="262" y="172"/>
                </a:lnTo>
                <a:lnTo>
                  <a:pt x="255" y="187"/>
                </a:lnTo>
                <a:lnTo>
                  <a:pt x="249" y="202"/>
                </a:lnTo>
                <a:lnTo>
                  <a:pt x="244" y="217"/>
                </a:lnTo>
                <a:lnTo>
                  <a:pt x="238" y="233"/>
                </a:lnTo>
                <a:lnTo>
                  <a:pt x="234" y="250"/>
                </a:lnTo>
                <a:lnTo>
                  <a:pt x="231" y="266"/>
                </a:lnTo>
                <a:lnTo>
                  <a:pt x="227" y="282"/>
                </a:lnTo>
                <a:lnTo>
                  <a:pt x="225" y="299"/>
                </a:lnTo>
                <a:lnTo>
                  <a:pt x="223" y="315"/>
                </a:lnTo>
                <a:lnTo>
                  <a:pt x="223" y="332"/>
                </a:lnTo>
                <a:lnTo>
                  <a:pt x="222" y="349"/>
                </a:lnTo>
                <a:lnTo>
                  <a:pt x="222" y="349"/>
                </a:lnTo>
                <a:lnTo>
                  <a:pt x="223" y="368"/>
                </a:lnTo>
                <a:lnTo>
                  <a:pt x="224" y="386"/>
                </a:lnTo>
                <a:lnTo>
                  <a:pt x="225" y="403"/>
                </a:lnTo>
                <a:lnTo>
                  <a:pt x="229" y="420"/>
                </a:lnTo>
                <a:lnTo>
                  <a:pt x="232" y="437"/>
                </a:lnTo>
                <a:lnTo>
                  <a:pt x="235" y="453"/>
                </a:lnTo>
                <a:lnTo>
                  <a:pt x="239" y="470"/>
                </a:lnTo>
                <a:lnTo>
                  <a:pt x="245" y="486"/>
                </a:lnTo>
                <a:lnTo>
                  <a:pt x="251" y="502"/>
                </a:lnTo>
                <a:lnTo>
                  <a:pt x="256" y="517"/>
                </a:lnTo>
                <a:lnTo>
                  <a:pt x="264" y="531"/>
                </a:lnTo>
                <a:lnTo>
                  <a:pt x="271" y="546"/>
                </a:lnTo>
                <a:lnTo>
                  <a:pt x="279" y="559"/>
                </a:lnTo>
                <a:lnTo>
                  <a:pt x="288" y="573"/>
                </a:lnTo>
                <a:lnTo>
                  <a:pt x="297" y="585"/>
                </a:lnTo>
                <a:lnTo>
                  <a:pt x="306" y="597"/>
                </a:lnTo>
                <a:lnTo>
                  <a:pt x="317" y="609"/>
                </a:lnTo>
                <a:lnTo>
                  <a:pt x="326" y="620"/>
                </a:lnTo>
                <a:lnTo>
                  <a:pt x="337" y="630"/>
                </a:lnTo>
                <a:lnTo>
                  <a:pt x="349" y="640"/>
                </a:lnTo>
                <a:lnTo>
                  <a:pt x="361" y="649"/>
                </a:lnTo>
                <a:lnTo>
                  <a:pt x="372" y="657"/>
                </a:lnTo>
                <a:lnTo>
                  <a:pt x="384" y="665"/>
                </a:lnTo>
                <a:lnTo>
                  <a:pt x="397" y="672"/>
                </a:lnTo>
                <a:lnTo>
                  <a:pt x="410" y="679"/>
                </a:lnTo>
                <a:lnTo>
                  <a:pt x="424" y="684"/>
                </a:lnTo>
                <a:lnTo>
                  <a:pt x="437" y="688"/>
                </a:lnTo>
                <a:lnTo>
                  <a:pt x="451" y="693"/>
                </a:lnTo>
                <a:lnTo>
                  <a:pt x="465" y="696"/>
                </a:lnTo>
                <a:lnTo>
                  <a:pt x="480" y="698"/>
                </a:lnTo>
                <a:lnTo>
                  <a:pt x="494" y="699"/>
                </a:lnTo>
                <a:lnTo>
                  <a:pt x="509" y="700"/>
                </a:lnTo>
                <a:lnTo>
                  <a:pt x="509" y="700"/>
                </a:lnTo>
                <a:close/>
                <a:moveTo>
                  <a:pt x="509" y="64"/>
                </a:moveTo>
                <a:lnTo>
                  <a:pt x="509" y="64"/>
                </a:lnTo>
                <a:lnTo>
                  <a:pt x="520" y="64"/>
                </a:lnTo>
                <a:lnTo>
                  <a:pt x="531" y="65"/>
                </a:lnTo>
                <a:lnTo>
                  <a:pt x="543" y="67"/>
                </a:lnTo>
                <a:lnTo>
                  <a:pt x="554" y="69"/>
                </a:lnTo>
                <a:lnTo>
                  <a:pt x="564" y="73"/>
                </a:lnTo>
                <a:lnTo>
                  <a:pt x="575" y="77"/>
                </a:lnTo>
                <a:lnTo>
                  <a:pt x="585" y="81"/>
                </a:lnTo>
                <a:lnTo>
                  <a:pt x="596" y="87"/>
                </a:lnTo>
                <a:lnTo>
                  <a:pt x="615" y="98"/>
                </a:lnTo>
                <a:lnTo>
                  <a:pt x="633" y="112"/>
                </a:lnTo>
                <a:lnTo>
                  <a:pt x="650" y="129"/>
                </a:lnTo>
                <a:lnTo>
                  <a:pt x="666" y="148"/>
                </a:lnTo>
                <a:lnTo>
                  <a:pt x="680" y="168"/>
                </a:lnTo>
                <a:lnTo>
                  <a:pt x="693" y="190"/>
                </a:lnTo>
                <a:lnTo>
                  <a:pt x="704" y="213"/>
                </a:lnTo>
                <a:lnTo>
                  <a:pt x="714" y="239"/>
                </a:lnTo>
                <a:lnTo>
                  <a:pt x="721" y="265"/>
                </a:lnTo>
                <a:lnTo>
                  <a:pt x="726" y="293"/>
                </a:lnTo>
                <a:lnTo>
                  <a:pt x="730" y="320"/>
                </a:lnTo>
                <a:lnTo>
                  <a:pt x="731" y="349"/>
                </a:lnTo>
                <a:lnTo>
                  <a:pt x="731" y="349"/>
                </a:lnTo>
                <a:lnTo>
                  <a:pt x="730" y="379"/>
                </a:lnTo>
                <a:lnTo>
                  <a:pt x="726" y="407"/>
                </a:lnTo>
                <a:lnTo>
                  <a:pt x="721" y="435"/>
                </a:lnTo>
                <a:lnTo>
                  <a:pt x="714" y="461"/>
                </a:lnTo>
                <a:lnTo>
                  <a:pt x="704" y="486"/>
                </a:lnTo>
                <a:lnTo>
                  <a:pt x="693" y="509"/>
                </a:lnTo>
                <a:lnTo>
                  <a:pt x="680" y="532"/>
                </a:lnTo>
                <a:lnTo>
                  <a:pt x="666" y="552"/>
                </a:lnTo>
                <a:lnTo>
                  <a:pt x="650" y="570"/>
                </a:lnTo>
                <a:lnTo>
                  <a:pt x="633" y="588"/>
                </a:lnTo>
                <a:lnTo>
                  <a:pt x="615" y="602"/>
                </a:lnTo>
                <a:lnTo>
                  <a:pt x="596" y="613"/>
                </a:lnTo>
                <a:lnTo>
                  <a:pt x="585" y="619"/>
                </a:lnTo>
                <a:lnTo>
                  <a:pt x="575" y="623"/>
                </a:lnTo>
                <a:lnTo>
                  <a:pt x="564" y="627"/>
                </a:lnTo>
                <a:lnTo>
                  <a:pt x="554" y="630"/>
                </a:lnTo>
                <a:lnTo>
                  <a:pt x="543" y="633"/>
                </a:lnTo>
                <a:lnTo>
                  <a:pt x="531" y="635"/>
                </a:lnTo>
                <a:lnTo>
                  <a:pt x="520" y="636"/>
                </a:lnTo>
                <a:lnTo>
                  <a:pt x="509" y="636"/>
                </a:lnTo>
                <a:lnTo>
                  <a:pt x="509" y="636"/>
                </a:lnTo>
                <a:lnTo>
                  <a:pt x="497" y="636"/>
                </a:lnTo>
                <a:lnTo>
                  <a:pt x="486" y="635"/>
                </a:lnTo>
                <a:lnTo>
                  <a:pt x="474" y="633"/>
                </a:lnTo>
                <a:lnTo>
                  <a:pt x="464" y="630"/>
                </a:lnTo>
                <a:lnTo>
                  <a:pt x="453" y="627"/>
                </a:lnTo>
                <a:lnTo>
                  <a:pt x="442" y="623"/>
                </a:lnTo>
                <a:lnTo>
                  <a:pt x="432" y="619"/>
                </a:lnTo>
                <a:lnTo>
                  <a:pt x="422" y="613"/>
                </a:lnTo>
                <a:lnTo>
                  <a:pt x="402" y="602"/>
                </a:lnTo>
                <a:lnTo>
                  <a:pt x="384" y="588"/>
                </a:lnTo>
                <a:lnTo>
                  <a:pt x="367" y="570"/>
                </a:lnTo>
                <a:lnTo>
                  <a:pt x="351" y="552"/>
                </a:lnTo>
                <a:lnTo>
                  <a:pt x="337" y="532"/>
                </a:lnTo>
                <a:lnTo>
                  <a:pt x="324" y="509"/>
                </a:lnTo>
                <a:lnTo>
                  <a:pt x="313" y="486"/>
                </a:lnTo>
                <a:lnTo>
                  <a:pt x="304" y="461"/>
                </a:lnTo>
                <a:lnTo>
                  <a:pt x="296" y="435"/>
                </a:lnTo>
                <a:lnTo>
                  <a:pt x="291" y="407"/>
                </a:lnTo>
                <a:lnTo>
                  <a:pt x="288" y="379"/>
                </a:lnTo>
                <a:lnTo>
                  <a:pt x="285" y="349"/>
                </a:lnTo>
                <a:lnTo>
                  <a:pt x="285" y="349"/>
                </a:lnTo>
                <a:lnTo>
                  <a:pt x="288" y="320"/>
                </a:lnTo>
                <a:lnTo>
                  <a:pt x="291" y="293"/>
                </a:lnTo>
                <a:lnTo>
                  <a:pt x="296" y="265"/>
                </a:lnTo>
                <a:lnTo>
                  <a:pt x="304" y="239"/>
                </a:lnTo>
                <a:lnTo>
                  <a:pt x="313" y="213"/>
                </a:lnTo>
                <a:lnTo>
                  <a:pt x="324" y="190"/>
                </a:lnTo>
                <a:lnTo>
                  <a:pt x="337" y="168"/>
                </a:lnTo>
                <a:lnTo>
                  <a:pt x="351" y="148"/>
                </a:lnTo>
                <a:lnTo>
                  <a:pt x="367" y="129"/>
                </a:lnTo>
                <a:lnTo>
                  <a:pt x="384" y="112"/>
                </a:lnTo>
                <a:lnTo>
                  <a:pt x="402" y="98"/>
                </a:lnTo>
                <a:lnTo>
                  <a:pt x="422" y="87"/>
                </a:lnTo>
                <a:lnTo>
                  <a:pt x="432" y="81"/>
                </a:lnTo>
                <a:lnTo>
                  <a:pt x="442" y="77"/>
                </a:lnTo>
                <a:lnTo>
                  <a:pt x="453" y="73"/>
                </a:lnTo>
                <a:lnTo>
                  <a:pt x="464" y="69"/>
                </a:lnTo>
                <a:lnTo>
                  <a:pt x="474" y="67"/>
                </a:lnTo>
                <a:lnTo>
                  <a:pt x="486" y="65"/>
                </a:lnTo>
                <a:lnTo>
                  <a:pt x="497" y="64"/>
                </a:lnTo>
                <a:lnTo>
                  <a:pt x="509" y="64"/>
                </a:lnTo>
                <a:lnTo>
                  <a:pt x="509" y="64"/>
                </a:lnTo>
                <a:close/>
                <a:moveTo>
                  <a:pt x="731" y="636"/>
                </a:moveTo>
                <a:lnTo>
                  <a:pt x="731" y="636"/>
                </a:lnTo>
                <a:lnTo>
                  <a:pt x="725" y="637"/>
                </a:lnTo>
                <a:lnTo>
                  <a:pt x="719" y="639"/>
                </a:lnTo>
                <a:lnTo>
                  <a:pt x="714" y="641"/>
                </a:lnTo>
                <a:lnTo>
                  <a:pt x="709" y="645"/>
                </a:lnTo>
                <a:lnTo>
                  <a:pt x="705" y="650"/>
                </a:lnTo>
                <a:lnTo>
                  <a:pt x="702" y="655"/>
                </a:lnTo>
                <a:lnTo>
                  <a:pt x="700" y="662"/>
                </a:lnTo>
                <a:lnTo>
                  <a:pt x="700" y="668"/>
                </a:lnTo>
                <a:lnTo>
                  <a:pt x="700" y="668"/>
                </a:lnTo>
                <a:lnTo>
                  <a:pt x="700" y="674"/>
                </a:lnTo>
                <a:lnTo>
                  <a:pt x="702" y="680"/>
                </a:lnTo>
                <a:lnTo>
                  <a:pt x="705" y="685"/>
                </a:lnTo>
                <a:lnTo>
                  <a:pt x="709" y="691"/>
                </a:lnTo>
                <a:lnTo>
                  <a:pt x="714" y="694"/>
                </a:lnTo>
                <a:lnTo>
                  <a:pt x="719" y="697"/>
                </a:lnTo>
                <a:lnTo>
                  <a:pt x="725" y="699"/>
                </a:lnTo>
                <a:lnTo>
                  <a:pt x="731" y="700"/>
                </a:lnTo>
                <a:lnTo>
                  <a:pt x="731" y="700"/>
                </a:lnTo>
                <a:lnTo>
                  <a:pt x="754" y="701"/>
                </a:lnTo>
                <a:lnTo>
                  <a:pt x="776" y="705"/>
                </a:lnTo>
                <a:lnTo>
                  <a:pt x="797" y="710"/>
                </a:lnTo>
                <a:lnTo>
                  <a:pt x="818" y="717"/>
                </a:lnTo>
                <a:lnTo>
                  <a:pt x="837" y="727"/>
                </a:lnTo>
                <a:lnTo>
                  <a:pt x="855" y="738"/>
                </a:lnTo>
                <a:lnTo>
                  <a:pt x="872" y="751"/>
                </a:lnTo>
                <a:lnTo>
                  <a:pt x="888" y="765"/>
                </a:lnTo>
                <a:lnTo>
                  <a:pt x="903" y="781"/>
                </a:lnTo>
                <a:lnTo>
                  <a:pt x="915" y="798"/>
                </a:lnTo>
                <a:lnTo>
                  <a:pt x="927" y="816"/>
                </a:lnTo>
                <a:lnTo>
                  <a:pt x="937" y="835"/>
                </a:lnTo>
                <a:lnTo>
                  <a:pt x="944" y="856"/>
                </a:lnTo>
                <a:lnTo>
                  <a:pt x="950" y="877"/>
                </a:lnTo>
                <a:lnTo>
                  <a:pt x="953" y="900"/>
                </a:lnTo>
                <a:lnTo>
                  <a:pt x="954" y="922"/>
                </a:lnTo>
                <a:lnTo>
                  <a:pt x="954" y="922"/>
                </a:lnTo>
                <a:lnTo>
                  <a:pt x="953" y="929"/>
                </a:lnTo>
                <a:lnTo>
                  <a:pt x="952" y="935"/>
                </a:lnTo>
                <a:lnTo>
                  <a:pt x="949" y="941"/>
                </a:lnTo>
                <a:lnTo>
                  <a:pt x="944" y="945"/>
                </a:lnTo>
                <a:lnTo>
                  <a:pt x="940" y="949"/>
                </a:lnTo>
                <a:lnTo>
                  <a:pt x="935" y="951"/>
                </a:lnTo>
                <a:lnTo>
                  <a:pt x="928" y="953"/>
                </a:lnTo>
                <a:lnTo>
                  <a:pt x="922" y="954"/>
                </a:lnTo>
                <a:lnTo>
                  <a:pt x="96" y="954"/>
                </a:lnTo>
                <a:lnTo>
                  <a:pt x="96" y="954"/>
                </a:lnTo>
                <a:lnTo>
                  <a:pt x="89" y="953"/>
                </a:lnTo>
                <a:lnTo>
                  <a:pt x="83" y="951"/>
                </a:lnTo>
                <a:lnTo>
                  <a:pt x="77" y="949"/>
                </a:lnTo>
                <a:lnTo>
                  <a:pt x="73" y="945"/>
                </a:lnTo>
                <a:lnTo>
                  <a:pt x="69" y="941"/>
                </a:lnTo>
                <a:lnTo>
                  <a:pt x="65" y="935"/>
                </a:lnTo>
                <a:lnTo>
                  <a:pt x="64" y="929"/>
                </a:lnTo>
                <a:lnTo>
                  <a:pt x="63" y="922"/>
                </a:lnTo>
                <a:lnTo>
                  <a:pt x="63" y="922"/>
                </a:lnTo>
                <a:lnTo>
                  <a:pt x="64" y="900"/>
                </a:lnTo>
                <a:lnTo>
                  <a:pt x="68" y="877"/>
                </a:lnTo>
                <a:lnTo>
                  <a:pt x="73" y="856"/>
                </a:lnTo>
                <a:lnTo>
                  <a:pt x="81" y="835"/>
                </a:lnTo>
                <a:lnTo>
                  <a:pt x="90" y="816"/>
                </a:lnTo>
                <a:lnTo>
                  <a:pt x="101" y="798"/>
                </a:lnTo>
                <a:lnTo>
                  <a:pt x="114" y="781"/>
                </a:lnTo>
                <a:lnTo>
                  <a:pt x="129" y="765"/>
                </a:lnTo>
                <a:lnTo>
                  <a:pt x="145" y="751"/>
                </a:lnTo>
                <a:lnTo>
                  <a:pt x="162" y="738"/>
                </a:lnTo>
                <a:lnTo>
                  <a:pt x="180" y="727"/>
                </a:lnTo>
                <a:lnTo>
                  <a:pt x="200" y="717"/>
                </a:lnTo>
                <a:lnTo>
                  <a:pt x="220" y="710"/>
                </a:lnTo>
                <a:lnTo>
                  <a:pt x="241" y="705"/>
                </a:lnTo>
                <a:lnTo>
                  <a:pt x="263" y="701"/>
                </a:lnTo>
                <a:lnTo>
                  <a:pt x="285" y="700"/>
                </a:lnTo>
                <a:lnTo>
                  <a:pt x="285" y="700"/>
                </a:lnTo>
                <a:lnTo>
                  <a:pt x="292" y="699"/>
                </a:lnTo>
                <a:lnTo>
                  <a:pt x="298" y="697"/>
                </a:lnTo>
                <a:lnTo>
                  <a:pt x="304" y="694"/>
                </a:lnTo>
                <a:lnTo>
                  <a:pt x="308" y="691"/>
                </a:lnTo>
                <a:lnTo>
                  <a:pt x="312" y="685"/>
                </a:lnTo>
                <a:lnTo>
                  <a:pt x="315" y="680"/>
                </a:lnTo>
                <a:lnTo>
                  <a:pt x="318" y="674"/>
                </a:lnTo>
                <a:lnTo>
                  <a:pt x="318" y="668"/>
                </a:lnTo>
                <a:lnTo>
                  <a:pt x="318" y="668"/>
                </a:lnTo>
                <a:lnTo>
                  <a:pt x="318" y="662"/>
                </a:lnTo>
                <a:lnTo>
                  <a:pt x="315" y="655"/>
                </a:lnTo>
                <a:lnTo>
                  <a:pt x="312" y="650"/>
                </a:lnTo>
                <a:lnTo>
                  <a:pt x="308" y="645"/>
                </a:lnTo>
                <a:lnTo>
                  <a:pt x="304" y="641"/>
                </a:lnTo>
                <a:lnTo>
                  <a:pt x="298" y="639"/>
                </a:lnTo>
                <a:lnTo>
                  <a:pt x="292" y="637"/>
                </a:lnTo>
                <a:lnTo>
                  <a:pt x="285" y="636"/>
                </a:lnTo>
                <a:lnTo>
                  <a:pt x="285" y="636"/>
                </a:lnTo>
                <a:lnTo>
                  <a:pt x="271" y="637"/>
                </a:lnTo>
                <a:lnTo>
                  <a:pt x="256" y="638"/>
                </a:lnTo>
                <a:lnTo>
                  <a:pt x="243" y="639"/>
                </a:lnTo>
                <a:lnTo>
                  <a:pt x="229" y="642"/>
                </a:lnTo>
                <a:lnTo>
                  <a:pt x="215" y="645"/>
                </a:lnTo>
                <a:lnTo>
                  <a:pt x="201" y="649"/>
                </a:lnTo>
                <a:lnTo>
                  <a:pt x="188" y="653"/>
                </a:lnTo>
                <a:lnTo>
                  <a:pt x="175" y="658"/>
                </a:lnTo>
                <a:lnTo>
                  <a:pt x="162" y="665"/>
                </a:lnTo>
                <a:lnTo>
                  <a:pt x="149" y="670"/>
                </a:lnTo>
                <a:lnTo>
                  <a:pt x="137" y="678"/>
                </a:lnTo>
                <a:lnTo>
                  <a:pt x="126" y="685"/>
                </a:lnTo>
                <a:lnTo>
                  <a:pt x="115" y="693"/>
                </a:lnTo>
                <a:lnTo>
                  <a:pt x="104" y="701"/>
                </a:lnTo>
                <a:lnTo>
                  <a:pt x="93" y="711"/>
                </a:lnTo>
                <a:lnTo>
                  <a:pt x="84" y="720"/>
                </a:lnTo>
                <a:lnTo>
                  <a:pt x="74" y="730"/>
                </a:lnTo>
                <a:lnTo>
                  <a:pt x="65" y="740"/>
                </a:lnTo>
                <a:lnTo>
                  <a:pt x="57" y="751"/>
                </a:lnTo>
                <a:lnTo>
                  <a:pt x="48" y="762"/>
                </a:lnTo>
                <a:lnTo>
                  <a:pt x="41" y="774"/>
                </a:lnTo>
                <a:lnTo>
                  <a:pt x="34" y="786"/>
                </a:lnTo>
                <a:lnTo>
                  <a:pt x="28" y="798"/>
                </a:lnTo>
                <a:lnTo>
                  <a:pt x="23" y="811"/>
                </a:lnTo>
                <a:lnTo>
                  <a:pt x="17" y="824"/>
                </a:lnTo>
                <a:lnTo>
                  <a:pt x="13" y="838"/>
                </a:lnTo>
                <a:lnTo>
                  <a:pt x="9" y="850"/>
                </a:lnTo>
                <a:lnTo>
                  <a:pt x="5" y="864"/>
                </a:lnTo>
                <a:lnTo>
                  <a:pt x="3" y="878"/>
                </a:lnTo>
                <a:lnTo>
                  <a:pt x="1" y="893"/>
                </a:lnTo>
                <a:lnTo>
                  <a:pt x="0" y="907"/>
                </a:lnTo>
                <a:lnTo>
                  <a:pt x="0" y="922"/>
                </a:lnTo>
                <a:lnTo>
                  <a:pt x="0" y="922"/>
                </a:lnTo>
                <a:lnTo>
                  <a:pt x="0" y="932"/>
                </a:lnTo>
                <a:lnTo>
                  <a:pt x="2" y="942"/>
                </a:lnTo>
                <a:lnTo>
                  <a:pt x="4" y="950"/>
                </a:lnTo>
                <a:lnTo>
                  <a:pt x="8" y="960"/>
                </a:lnTo>
                <a:lnTo>
                  <a:pt x="11" y="967"/>
                </a:lnTo>
                <a:lnTo>
                  <a:pt x="16" y="976"/>
                </a:lnTo>
                <a:lnTo>
                  <a:pt x="21" y="983"/>
                </a:lnTo>
                <a:lnTo>
                  <a:pt x="28" y="990"/>
                </a:lnTo>
                <a:lnTo>
                  <a:pt x="34" y="996"/>
                </a:lnTo>
                <a:lnTo>
                  <a:pt x="42" y="1002"/>
                </a:lnTo>
                <a:lnTo>
                  <a:pt x="49" y="1006"/>
                </a:lnTo>
                <a:lnTo>
                  <a:pt x="58" y="1010"/>
                </a:lnTo>
                <a:lnTo>
                  <a:pt x="67" y="1014"/>
                </a:lnTo>
                <a:lnTo>
                  <a:pt x="76" y="1016"/>
                </a:lnTo>
                <a:lnTo>
                  <a:pt x="86" y="1017"/>
                </a:lnTo>
                <a:lnTo>
                  <a:pt x="96" y="1018"/>
                </a:lnTo>
                <a:lnTo>
                  <a:pt x="922" y="1018"/>
                </a:lnTo>
                <a:lnTo>
                  <a:pt x="922" y="1018"/>
                </a:lnTo>
                <a:lnTo>
                  <a:pt x="931" y="1017"/>
                </a:lnTo>
                <a:lnTo>
                  <a:pt x="941" y="1016"/>
                </a:lnTo>
                <a:lnTo>
                  <a:pt x="951" y="1014"/>
                </a:lnTo>
                <a:lnTo>
                  <a:pt x="959" y="1010"/>
                </a:lnTo>
                <a:lnTo>
                  <a:pt x="968" y="1006"/>
                </a:lnTo>
                <a:lnTo>
                  <a:pt x="975" y="1002"/>
                </a:lnTo>
                <a:lnTo>
                  <a:pt x="983" y="996"/>
                </a:lnTo>
                <a:lnTo>
                  <a:pt x="989" y="990"/>
                </a:lnTo>
                <a:lnTo>
                  <a:pt x="996" y="983"/>
                </a:lnTo>
                <a:lnTo>
                  <a:pt x="1001" y="976"/>
                </a:lnTo>
                <a:lnTo>
                  <a:pt x="1006" y="967"/>
                </a:lnTo>
                <a:lnTo>
                  <a:pt x="1010" y="960"/>
                </a:lnTo>
                <a:lnTo>
                  <a:pt x="1013" y="950"/>
                </a:lnTo>
                <a:lnTo>
                  <a:pt x="1015" y="942"/>
                </a:lnTo>
                <a:lnTo>
                  <a:pt x="1017" y="932"/>
                </a:lnTo>
                <a:lnTo>
                  <a:pt x="1017" y="922"/>
                </a:lnTo>
                <a:lnTo>
                  <a:pt x="1017" y="922"/>
                </a:lnTo>
                <a:lnTo>
                  <a:pt x="1017" y="907"/>
                </a:lnTo>
                <a:lnTo>
                  <a:pt x="1016" y="893"/>
                </a:lnTo>
                <a:lnTo>
                  <a:pt x="1014" y="878"/>
                </a:lnTo>
                <a:lnTo>
                  <a:pt x="1012" y="864"/>
                </a:lnTo>
                <a:lnTo>
                  <a:pt x="1009" y="850"/>
                </a:lnTo>
                <a:lnTo>
                  <a:pt x="1004" y="838"/>
                </a:lnTo>
                <a:lnTo>
                  <a:pt x="1000" y="824"/>
                </a:lnTo>
                <a:lnTo>
                  <a:pt x="995" y="811"/>
                </a:lnTo>
                <a:lnTo>
                  <a:pt x="989" y="798"/>
                </a:lnTo>
                <a:lnTo>
                  <a:pt x="983" y="786"/>
                </a:lnTo>
                <a:lnTo>
                  <a:pt x="976" y="774"/>
                </a:lnTo>
                <a:lnTo>
                  <a:pt x="969" y="762"/>
                </a:lnTo>
                <a:lnTo>
                  <a:pt x="960" y="751"/>
                </a:lnTo>
                <a:lnTo>
                  <a:pt x="952" y="740"/>
                </a:lnTo>
                <a:lnTo>
                  <a:pt x="943" y="730"/>
                </a:lnTo>
                <a:lnTo>
                  <a:pt x="933" y="720"/>
                </a:lnTo>
                <a:lnTo>
                  <a:pt x="924" y="711"/>
                </a:lnTo>
                <a:lnTo>
                  <a:pt x="913" y="701"/>
                </a:lnTo>
                <a:lnTo>
                  <a:pt x="902" y="693"/>
                </a:lnTo>
                <a:lnTo>
                  <a:pt x="892" y="685"/>
                </a:lnTo>
                <a:lnTo>
                  <a:pt x="880" y="678"/>
                </a:lnTo>
                <a:lnTo>
                  <a:pt x="868" y="670"/>
                </a:lnTo>
                <a:lnTo>
                  <a:pt x="855" y="665"/>
                </a:lnTo>
                <a:lnTo>
                  <a:pt x="842" y="658"/>
                </a:lnTo>
                <a:lnTo>
                  <a:pt x="829" y="653"/>
                </a:lnTo>
                <a:lnTo>
                  <a:pt x="817" y="649"/>
                </a:lnTo>
                <a:lnTo>
                  <a:pt x="803" y="645"/>
                </a:lnTo>
                <a:lnTo>
                  <a:pt x="789" y="642"/>
                </a:lnTo>
                <a:lnTo>
                  <a:pt x="775" y="639"/>
                </a:lnTo>
                <a:lnTo>
                  <a:pt x="761" y="638"/>
                </a:lnTo>
                <a:lnTo>
                  <a:pt x="746" y="637"/>
                </a:lnTo>
                <a:lnTo>
                  <a:pt x="731" y="636"/>
                </a:lnTo>
                <a:lnTo>
                  <a:pt x="731" y="6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9291340" y="4134498"/>
            <a:ext cx="828000" cy="828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Freeform 110"/>
          <p:cNvSpPr>
            <a:spLocks noEditPoints="1"/>
          </p:cNvSpPr>
          <p:nvPr/>
        </p:nvSpPr>
        <p:spPr bwMode="auto">
          <a:xfrm>
            <a:off x="9543415" y="4386573"/>
            <a:ext cx="323850" cy="323850"/>
          </a:xfrm>
          <a:custGeom>
            <a:avLst/>
            <a:gdLst>
              <a:gd name="T0" fmla="*/ 279 w 1017"/>
              <a:gd name="T1" fmla="*/ 354 h 1017"/>
              <a:gd name="T2" fmla="*/ 241 w 1017"/>
              <a:gd name="T3" fmla="*/ 577 h 1017"/>
              <a:gd name="T4" fmla="*/ 453 w 1017"/>
              <a:gd name="T5" fmla="*/ 779 h 1017"/>
              <a:gd name="T6" fmla="*/ 703 w 1017"/>
              <a:gd name="T7" fmla="*/ 702 h 1017"/>
              <a:gd name="T8" fmla="*/ 779 w 1017"/>
              <a:gd name="T9" fmla="*/ 452 h 1017"/>
              <a:gd name="T10" fmla="*/ 563 w 1017"/>
              <a:gd name="T11" fmla="*/ 238 h 1017"/>
              <a:gd name="T12" fmla="*/ 322 w 1017"/>
              <a:gd name="T13" fmla="*/ 609 h 1017"/>
              <a:gd name="T14" fmla="*/ 426 w 1017"/>
              <a:gd name="T15" fmla="*/ 312 h 1017"/>
              <a:gd name="T16" fmla="*/ 711 w 1017"/>
              <a:gd name="T17" fmla="*/ 445 h 1017"/>
              <a:gd name="T18" fmla="*/ 550 w 1017"/>
              <a:gd name="T19" fmla="*/ 716 h 1017"/>
              <a:gd name="T20" fmla="*/ 913 w 1017"/>
              <a:gd name="T21" fmla="*/ 533 h 1017"/>
              <a:gd name="T22" fmla="*/ 972 w 1017"/>
              <a:gd name="T23" fmla="*/ 421 h 1017"/>
              <a:gd name="T24" fmla="*/ 985 w 1017"/>
              <a:gd name="T25" fmla="*/ 290 h 1017"/>
              <a:gd name="T26" fmla="*/ 883 w 1017"/>
              <a:gd name="T27" fmla="*/ 246 h 1017"/>
              <a:gd name="T28" fmla="*/ 770 w 1017"/>
              <a:gd name="T29" fmla="*/ 190 h 1017"/>
              <a:gd name="T30" fmla="*/ 788 w 1017"/>
              <a:gd name="T31" fmla="*/ 73 h 1017"/>
              <a:gd name="T32" fmla="*/ 611 w 1017"/>
              <a:gd name="T33" fmla="*/ 5 h 1017"/>
              <a:gd name="T34" fmla="*/ 533 w 1017"/>
              <a:gd name="T35" fmla="*/ 104 h 1017"/>
              <a:gd name="T36" fmla="*/ 422 w 1017"/>
              <a:gd name="T37" fmla="*/ 44 h 1017"/>
              <a:gd name="T38" fmla="*/ 291 w 1017"/>
              <a:gd name="T39" fmla="*/ 32 h 1017"/>
              <a:gd name="T40" fmla="*/ 247 w 1017"/>
              <a:gd name="T41" fmla="*/ 134 h 1017"/>
              <a:gd name="T42" fmla="*/ 190 w 1017"/>
              <a:gd name="T43" fmla="*/ 245 h 1017"/>
              <a:gd name="T44" fmla="*/ 73 w 1017"/>
              <a:gd name="T45" fmla="*/ 227 h 1017"/>
              <a:gd name="T46" fmla="*/ 5 w 1017"/>
              <a:gd name="T47" fmla="*/ 404 h 1017"/>
              <a:gd name="T48" fmla="*/ 104 w 1017"/>
              <a:gd name="T49" fmla="*/ 484 h 1017"/>
              <a:gd name="T50" fmla="*/ 44 w 1017"/>
              <a:gd name="T51" fmla="*/ 594 h 1017"/>
              <a:gd name="T52" fmla="*/ 32 w 1017"/>
              <a:gd name="T53" fmla="*/ 725 h 1017"/>
              <a:gd name="T54" fmla="*/ 134 w 1017"/>
              <a:gd name="T55" fmla="*/ 770 h 1017"/>
              <a:gd name="T56" fmla="*/ 246 w 1017"/>
              <a:gd name="T57" fmla="*/ 826 h 1017"/>
              <a:gd name="T58" fmla="*/ 227 w 1017"/>
              <a:gd name="T59" fmla="*/ 943 h 1017"/>
              <a:gd name="T60" fmla="*/ 400 w 1017"/>
              <a:gd name="T61" fmla="*/ 1014 h 1017"/>
              <a:gd name="T62" fmla="*/ 468 w 1017"/>
              <a:gd name="T63" fmla="*/ 918 h 1017"/>
              <a:gd name="T64" fmla="*/ 588 w 1017"/>
              <a:gd name="T65" fmla="*/ 957 h 1017"/>
              <a:gd name="T66" fmla="*/ 691 w 1017"/>
              <a:gd name="T67" fmla="*/ 999 h 1017"/>
              <a:gd name="T68" fmla="*/ 776 w 1017"/>
              <a:gd name="T69" fmla="*/ 898 h 1017"/>
              <a:gd name="T70" fmla="*/ 811 w 1017"/>
              <a:gd name="T71" fmla="*/ 776 h 1017"/>
              <a:gd name="T72" fmla="*/ 937 w 1017"/>
              <a:gd name="T73" fmla="*/ 790 h 1017"/>
              <a:gd name="T74" fmla="*/ 1014 w 1017"/>
              <a:gd name="T75" fmla="*/ 618 h 1017"/>
              <a:gd name="T76" fmla="*/ 816 w 1017"/>
              <a:gd name="T77" fmla="*/ 707 h 1017"/>
              <a:gd name="T78" fmla="*/ 702 w 1017"/>
              <a:gd name="T79" fmla="*/ 852 h 1017"/>
              <a:gd name="T80" fmla="*/ 596 w 1017"/>
              <a:gd name="T81" fmla="*/ 873 h 1017"/>
              <a:gd name="T82" fmla="*/ 411 w 1017"/>
              <a:gd name="T83" fmla="*/ 881 h 1017"/>
              <a:gd name="T84" fmla="*/ 313 w 1017"/>
              <a:gd name="T85" fmla="*/ 840 h 1017"/>
              <a:gd name="T86" fmla="*/ 161 w 1017"/>
              <a:gd name="T87" fmla="*/ 701 h 1017"/>
              <a:gd name="T88" fmla="*/ 143 w 1017"/>
              <a:gd name="T89" fmla="*/ 596 h 1017"/>
              <a:gd name="T90" fmla="*/ 136 w 1017"/>
              <a:gd name="T91" fmla="*/ 411 h 1017"/>
              <a:gd name="T92" fmla="*/ 176 w 1017"/>
              <a:gd name="T93" fmla="*/ 314 h 1017"/>
              <a:gd name="T94" fmla="*/ 314 w 1017"/>
              <a:gd name="T95" fmla="*/ 165 h 1017"/>
              <a:gd name="T96" fmla="*/ 420 w 1017"/>
              <a:gd name="T97" fmla="*/ 142 h 1017"/>
              <a:gd name="T98" fmla="*/ 605 w 1017"/>
              <a:gd name="T99" fmla="*/ 136 h 1017"/>
              <a:gd name="T100" fmla="*/ 703 w 1017"/>
              <a:gd name="T101" fmla="*/ 176 h 1017"/>
              <a:gd name="T102" fmla="*/ 855 w 1017"/>
              <a:gd name="T103" fmla="*/ 314 h 1017"/>
              <a:gd name="T104" fmla="*/ 873 w 1017"/>
              <a:gd name="T105" fmla="*/ 420 h 1017"/>
              <a:gd name="T106" fmla="*/ 881 w 1017"/>
              <a:gd name="T107" fmla="*/ 605 h 1017"/>
              <a:gd name="T108" fmla="*/ 449 w 1017"/>
              <a:gd name="T109" fmla="*/ 369 h 1017"/>
              <a:gd name="T110" fmla="*/ 375 w 1017"/>
              <a:gd name="T111" fmla="*/ 580 h 1017"/>
              <a:gd name="T112" fmla="*/ 592 w 1017"/>
              <a:gd name="T113" fmla="*/ 633 h 1017"/>
              <a:gd name="T114" fmla="*/ 624 w 1017"/>
              <a:gd name="T115" fmla="*/ 412 h 1017"/>
              <a:gd name="T116" fmla="*/ 454 w 1017"/>
              <a:gd name="T117" fmla="*/ 531 h 1017"/>
              <a:gd name="T118" fmla="*/ 563 w 1017"/>
              <a:gd name="T119" fmla="*/ 485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017" h="1017">
                <a:moveTo>
                  <a:pt x="508" y="231"/>
                </a:moveTo>
                <a:lnTo>
                  <a:pt x="508" y="231"/>
                </a:lnTo>
                <a:lnTo>
                  <a:pt x="493" y="232"/>
                </a:lnTo>
                <a:lnTo>
                  <a:pt x="479" y="234"/>
                </a:lnTo>
                <a:lnTo>
                  <a:pt x="466" y="235"/>
                </a:lnTo>
                <a:lnTo>
                  <a:pt x="453" y="238"/>
                </a:lnTo>
                <a:lnTo>
                  <a:pt x="439" y="241"/>
                </a:lnTo>
                <a:lnTo>
                  <a:pt x="426" y="244"/>
                </a:lnTo>
                <a:lnTo>
                  <a:pt x="413" y="249"/>
                </a:lnTo>
                <a:lnTo>
                  <a:pt x="401" y="254"/>
                </a:lnTo>
                <a:lnTo>
                  <a:pt x="388" y="259"/>
                </a:lnTo>
                <a:lnTo>
                  <a:pt x="376" y="266"/>
                </a:lnTo>
                <a:lnTo>
                  <a:pt x="365" y="272"/>
                </a:lnTo>
                <a:lnTo>
                  <a:pt x="354" y="279"/>
                </a:lnTo>
                <a:lnTo>
                  <a:pt x="332" y="295"/>
                </a:lnTo>
                <a:lnTo>
                  <a:pt x="313" y="313"/>
                </a:lnTo>
                <a:lnTo>
                  <a:pt x="295" y="332"/>
                </a:lnTo>
                <a:lnTo>
                  <a:pt x="279" y="354"/>
                </a:lnTo>
                <a:lnTo>
                  <a:pt x="272" y="364"/>
                </a:lnTo>
                <a:lnTo>
                  <a:pt x="266" y="376"/>
                </a:lnTo>
                <a:lnTo>
                  <a:pt x="260" y="388"/>
                </a:lnTo>
                <a:lnTo>
                  <a:pt x="254" y="401"/>
                </a:lnTo>
                <a:lnTo>
                  <a:pt x="249" y="413"/>
                </a:lnTo>
                <a:lnTo>
                  <a:pt x="244" y="426"/>
                </a:lnTo>
                <a:lnTo>
                  <a:pt x="241" y="438"/>
                </a:lnTo>
                <a:lnTo>
                  <a:pt x="238" y="452"/>
                </a:lnTo>
                <a:lnTo>
                  <a:pt x="235" y="466"/>
                </a:lnTo>
                <a:lnTo>
                  <a:pt x="234" y="479"/>
                </a:lnTo>
                <a:lnTo>
                  <a:pt x="233" y="493"/>
                </a:lnTo>
                <a:lnTo>
                  <a:pt x="232" y="508"/>
                </a:lnTo>
                <a:lnTo>
                  <a:pt x="232" y="508"/>
                </a:lnTo>
                <a:lnTo>
                  <a:pt x="233" y="522"/>
                </a:lnTo>
                <a:lnTo>
                  <a:pt x="234" y="536"/>
                </a:lnTo>
                <a:lnTo>
                  <a:pt x="235" y="550"/>
                </a:lnTo>
                <a:lnTo>
                  <a:pt x="238" y="563"/>
                </a:lnTo>
                <a:lnTo>
                  <a:pt x="241" y="577"/>
                </a:lnTo>
                <a:lnTo>
                  <a:pt x="244" y="590"/>
                </a:lnTo>
                <a:lnTo>
                  <a:pt x="249" y="603"/>
                </a:lnTo>
                <a:lnTo>
                  <a:pt x="254" y="616"/>
                </a:lnTo>
                <a:lnTo>
                  <a:pt x="260" y="627"/>
                </a:lnTo>
                <a:lnTo>
                  <a:pt x="266" y="639"/>
                </a:lnTo>
                <a:lnTo>
                  <a:pt x="272" y="651"/>
                </a:lnTo>
                <a:lnTo>
                  <a:pt x="279" y="662"/>
                </a:lnTo>
                <a:lnTo>
                  <a:pt x="295" y="683"/>
                </a:lnTo>
                <a:lnTo>
                  <a:pt x="313" y="702"/>
                </a:lnTo>
                <a:lnTo>
                  <a:pt x="332" y="721"/>
                </a:lnTo>
                <a:lnTo>
                  <a:pt x="354" y="737"/>
                </a:lnTo>
                <a:lnTo>
                  <a:pt x="376" y="751"/>
                </a:lnTo>
                <a:lnTo>
                  <a:pt x="388" y="756"/>
                </a:lnTo>
                <a:lnTo>
                  <a:pt x="401" y="763"/>
                </a:lnTo>
                <a:lnTo>
                  <a:pt x="413" y="767"/>
                </a:lnTo>
                <a:lnTo>
                  <a:pt x="426" y="771"/>
                </a:lnTo>
                <a:lnTo>
                  <a:pt x="439" y="775"/>
                </a:lnTo>
                <a:lnTo>
                  <a:pt x="453" y="779"/>
                </a:lnTo>
                <a:lnTo>
                  <a:pt x="466" y="781"/>
                </a:lnTo>
                <a:lnTo>
                  <a:pt x="479" y="783"/>
                </a:lnTo>
                <a:lnTo>
                  <a:pt x="493" y="784"/>
                </a:lnTo>
                <a:lnTo>
                  <a:pt x="508" y="784"/>
                </a:lnTo>
                <a:lnTo>
                  <a:pt x="508" y="784"/>
                </a:lnTo>
                <a:lnTo>
                  <a:pt x="522" y="784"/>
                </a:lnTo>
                <a:lnTo>
                  <a:pt x="536" y="783"/>
                </a:lnTo>
                <a:lnTo>
                  <a:pt x="550" y="781"/>
                </a:lnTo>
                <a:lnTo>
                  <a:pt x="563" y="779"/>
                </a:lnTo>
                <a:lnTo>
                  <a:pt x="577" y="775"/>
                </a:lnTo>
                <a:lnTo>
                  <a:pt x="590" y="771"/>
                </a:lnTo>
                <a:lnTo>
                  <a:pt x="603" y="767"/>
                </a:lnTo>
                <a:lnTo>
                  <a:pt x="616" y="763"/>
                </a:lnTo>
                <a:lnTo>
                  <a:pt x="628" y="756"/>
                </a:lnTo>
                <a:lnTo>
                  <a:pt x="639" y="751"/>
                </a:lnTo>
                <a:lnTo>
                  <a:pt x="662" y="737"/>
                </a:lnTo>
                <a:lnTo>
                  <a:pt x="683" y="721"/>
                </a:lnTo>
                <a:lnTo>
                  <a:pt x="703" y="702"/>
                </a:lnTo>
                <a:lnTo>
                  <a:pt x="721" y="683"/>
                </a:lnTo>
                <a:lnTo>
                  <a:pt x="737" y="662"/>
                </a:lnTo>
                <a:lnTo>
                  <a:pt x="751" y="639"/>
                </a:lnTo>
                <a:lnTo>
                  <a:pt x="756" y="627"/>
                </a:lnTo>
                <a:lnTo>
                  <a:pt x="763" y="616"/>
                </a:lnTo>
                <a:lnTo>
                  <a:pt x="767" y="603"/>
                </a:lnTo>
                <a:lnTo>
                  <a:pt x="771" y="590"/>
                </a:lnTo>
                <a:lnTo>
                  <a:pt x="776" y="577"/>
                </a:lnTo>
                <a:lnTo>
                  <a:pt x="779" y="563"/>
                </a:lnTo>
                <a:lnTo>
                  <a:pt x="781" y="550"/>
                </a:lnTo>
                <a:lnTo>
                  <a:pt x="782" y="536"/>
                </a:lnTo>
                <a:lnTo>
                  <a:pt x="783" y="522"/>
                </a:lnTo>
                <a:lnTo>
                  <a:pt x="784" y="508"/>
                </a:lnTo>
                <a:lnTo>
                  <a:pt x="784" y="508"/>
                </a:lnTo>
                <a:lnTo>
                  <a:pt x="783" y="493"/>
                </a:lnTo>
                <a:lnTo>
                  <a:pt x="782" y="479"/>
                </a:lnTo>
                <a:lnTo>
                  <a:pt x="781" y="466"/>
                </a:lnTo>
                <a:lnTo>
                  <a:pt x="779" y="452"/>
                </a:lnTo>
                <a:lnTo>
                  <a:pt x="776" y="438"/>
                </a:lnTo>
                <a:lnTo>
                  <a:pt x="771" y="426"/>
                </a:lnTo>
                <a:lnTo>
                  <a:pt x="767" y="413"/>
                </a:lnTo>
                <a:lnTo>
                  <a:pt x="763" y="401"/>
                </a:lnTo>
                <a:lnTo>
                  <a:pt x="756" y="388"/>
                </a:lnTo>
                <a:lnTo>
                  <a:pt x="751" y="376"/>
                </a:lnTo>
                <a:lnTo>
                  <a:pt x="737" y="354"/>
                </a:lnTo>
                <a:lnTo>
                  <a:pt x="721" y="332"/>
                </a:lnTo>
                <a:lnTo>
                  <a:pt x="703" y="313"/>
                </a:lnTo>
                <a:lnTo>
                  <a:pt x="683" y="295"/>
                </a:lnTo>
                <a:lnTo>
                  <a:pt x="662" y="279"/>
                </a:lnTo>
                <a:lnTo>
                  <a:pt x="639" y="266"/>
                </a:lnTo>
                <a:lnTo>
                  <a:pt x="628" y="259"/>
                </a:lnTo>
                <a:lnTo>
                  <a:pt x="616" y="254"/>
                </a:lnTo>
                <a:lnTo>
                  <a:pt x="603" y="249"/>
                </a:lnTo>
                <a:lnTo>
                  <a:pt x="590" y="244"/>
                </a:lnTo>
                <a:lnTo>
                  <a:pt x="577" y="241"/>
                </a:lnTo>
                <a:lnTo>
                  <a:pt x="563" y="238"/>
                </a:lnTo>
                <a:lnTo>
                  <a:pt x="550" y="235"/>
                </a:lnTo>
                <a:lnTo>
                  <a:pt x="536" y="234"/>
                </a:lnTo>
                <a:lnTo>
                  <a:pt x="522" y="232"/>
                </a:lnTo>
                <a:lnTo>
                  <a:pt x="508" y="231"/>
                </a:lnTo>
                <a:lnTo>
                  <a:pt x="508" y="231"/>
                </a:lnTo>
                <a:close/>
                <a:moveTo>
                  <a:pt x="508" y="721"/>
                </a:moveTo>
                <a:lnTo>
                  <a:pt x="508" y="721"/>
                </a:lnTo>
                <a:lnTo>
                  <a:pt x="486" y="720"/>
                </a:lnTo>
                <a:lnTo>
                  <a:pt x="466" y="716"/>
                </a:lnTo>
                <a:lnTo>
                  <a:pt x="445" y="711"/>
                </a:lnTo>
                <a:lnTo>
                  <a:pt x="426" y="704"/>
                </a:lnTo>
                <a:lnTo>
                  <a:pt x="407" y="695"/>
                </a:lnTo>
                <a:lnTo>
                  <a:pt x="389" y="684"/>
                </a:lnTo>
                <a:lnTo>
                  <a:pt x="373" y="671"/>
                </a:lnTo>
                <a:lnTo>
                  <a:pt x="358" y="658"/>
                </a:lnTo>
                <a:lnTo>
                  <a:pt x="344" y="642"/>
                </a:lnTo>
                <a:lnTo>
                  <a:pt x="332" y="626"/>
                </a:lnTo>
                <a:lnTo>
                  <a:pt x="322" y="609"/>
                </a:lnTo>
                <a:lnTo>
                  <a:pt x="312" y="591"/>
                </a:lnTo>
                <a:lnTo>
                  <a:pt x="306" y="570"/>
                </a:lnTo>
                <a:lnTo>
                  <a:pt x="300" y="550"/>
                </a:lnTo>
                <a:lnTo>
                  <a:pt x="297" y="530"/>
                </a:lnTo>
                <a:lnTo>
                  <a:pt x="296" y="508"/>
                </a:lnTo>
                <a:lnTo>
                  <a:pt x="296" y="508"/>
                </a:lnTo>
                <a:lnTo>
                  <a:pt x="297" y="486"/>
                </a:lnTo>
                <a:lnTo>
                  <a:pt x="300" y="465"/>
                </a:lnTo>
                <a:lnTo>
                  <a:pt x="306" y="445"/>
                </a:lnTo>
                <a:lnTo>
                  <a:pt x="312" y="426"/>
                </a:lnTo>
                <a:lnTo>
                  <a:pt x="322" y="406"/>
                </a:lnTo>
                <a:lnTo>
                  <a:pt x="332" y="389"/>
                </a:lnTo>
                <a:lnTo>
                  <a:pt x="344" y="373"/>
                </a:lnTo>
                <a:lnTo>
                  <a:pt x="358" y="358"/>
                </a:lnTo>
                <a:lnTo>
                  <a:pt x="373" y="344"/>
                </a:lnTo>
                <a:lnTo>
                  <a:pt x="389" y="332"/>
                </a:lnTo>
                <a:lnTo>
                  <a:pt x="407" y="322"/>
                </a:lnTo>
                <a:lnTo>
                  <a:pt x="426" y="312"/>
                </a:lnTo>
                <a:lnTo>
                  <a:pt x="445" y="305"/>
                </a:lnTo>
                <a:lnTo>
                  <a:pt x="466" y="300"/>
                </a:lnTo>
                <a:lnTo>
                  <a:pt x="486" y="297"/>
                </a:lnTo>
                <a:lnTo>
                  <a:pt x="508" y="296"/>
                </a:lnTo>
                <a:lnTo>
                  <a:pt x="508" y="296"/>
                </a:lnTo>
                <a:lnTo>
                  <a:pt x="530" y="297"/>
                </a:lnTo>
                <a:lnTo>
                  <a:pt x="550" y="300"/>
                </a:lnTo>
                <a:lnTo>
                  <a:pt x="571" y="305"/>
                </a:lnTo>
                <a:lnTo>
                  <a:pt x="591" y="312"/>
                </a:lnTo>
                <a:lnTo>
                  <a:pt x="609" y="322"/>
                </a:lnTo>
                <a:lnTo>
                  <a:pt x="626" y="332"/>
                </a:lnTo>
                <a:lnTo>
                  <a:pt x="643" y="344"/>
                </a:lnTo>
                <a:lnTo>
                  <a:pt x="658" y="358"/>
                </a:lnTo>
                <a:lnTo>
                  <a:pt x="672" y="373"/>
                </a:lnTo>
                <a:lnTo>
                  <a:pt x="684" y="389"/>
                </a:lnTo>
                <a:lnTo>
                  <a:pt x="695" y="406"/>
                </a:lnTo>
                <a:lnTo>
                  <a:pt x="704" y="426"/>
                </a:lnTo>
                <a:lnTo>
                  <a:pt x="711" y="445"/>
                </a:lnTo>
                <a:lnTo>
                  <a:pt x="717" y="465"/>
                </a:lnTo>
                <a:lnTo>
                  <a:pt x="720" y="486"/>
                </a:lnTo>
                <a:lnTo>
                  <a:pt x="721" y="508"/>
                </a:lnTo>
                <a:lnTo>
                  <a:pt x="721" y="508"/>
                </a:lnTo>
                <a:lnTo>
                  <a:pt x="720" y="530"/>
                </a:lnTo>
                <a:lnTo>
                  <a:pt x="717" y="550"/>
                </a:lnTo>
                <a:lnTo>
                  <a:pt x="711" y="570"/>
                </a:lnTo>
                <a:lnTo>
                  <a:pt x="704" y="591"/>
                </a:lnTo>
                <a:lnTo>
                  <a:pt x="695" y="609"/>
                </a:lnTo>
                <a:lnTo>
                  <a:pt x="684" y="626"/>
                </a:lnTo>
                <a:lnTo>
                  <a:pt x="672" y="642"/>
                </a:lnTo>
                <a:lnTo>
                  <a:pt x="658" y="658"/>
                </a:lnTo>
                <a:lnTo>
                  <a:pt x="643" y="671"/>
                </a:lnTo>
                <a:lnTo>
                  <a:pt x="626" y="684"/>
                </a:lnTo>
                <a:lnTo>
                  <a:pt x="609" y="695"/>
                </a:lnTo>
                <a:lnTo>
                  <a:pt x="591" y="704"/>
                </a:lnTo>
                <a:lnTo>
                  <a:pt x="571" y="711"/>
                </a:lnTo>
                <a:lnTo>
                  <a:pt x="550" y="716"/>
                </a:lnTo>
                <a:lnTo>
                  <a:pt x="530" y="720"/>
                </a:lnTo>
                <a:lnTo>
                  <a:pt x="508" y="721"/>
                </a:lnTo>
                <a:lnTo>
                  <a:pt x="508" y="721"/>
                </a:lnTo>
                <a:close/>
                <a:moveTo>
                  <a:pt x="989" y="598"/>
                </a:moveTo>
                <a:lnTo>
                  <a:pt x="989" y="598"/>
                </a:lnTo>
                <a:lnTo>
                  <a:pt x="981" y="596"/>
                </a:lnTo>
                <a:lnTo>
                  <a:pt x="972" y="594"/>
                </a:lnTo>
                <a:lnTo>
                  <a:pt x="964" y="591"/>
                </a:lnTo>
                <a:lnTo>
                  <a:pt x="957" y="588"/>
                </a:lnTo>
                <a:lnTo>
                  <a:pt x="950" y="583"/>
                </a:lnTo>
                <a:lnTo>
                  <a:pt x="944" y="579"/>
                </a:lnTo>
                <a:lnTo>
                  <a:pt x="938" y="574"/>
                </a:lnTo>
                <a:lnTo>
                  <a:pt x="932" y="567"/>
                </a:lnTo>
                <a:lnTo>
                  <a:pt x="927" y="562"/>
                </a:lnTo>
                <a:lnTo>
                  <a:pt x="923" y="554"/>
                </a:lnTo>
                <a:lnTo>
                  <a:pt x="918" y="548"/>
                </a:lnTo>
                <a:lnTo>
                  <a:pt x="915" y="540"/>
                </a:lnTo>
                <a:lnTo>
                  <a:pt x="913" y="533"/>
                </a:lnTo>
                <a:lnTo>
                  <a:pt x="911" y="524"/>
                </a:lnTo>
                <a:lnTo>
                  <a:pt x="910" y="517"/>
                </a:lnTo>
                <a:lnTo>
                  <a:pt x="909" y="508"/>
                </a:lnTo>
                <a:lnTo>
                  <a:pt x="909" y="508"/>
                </a:lnTo>
                <a:lnTo>
                  <a:pt x="910" y="500"/>
                </a:lnTo>
                <a:lnTo>
                  <a:pt x="911" y="491"/>
                </a:lnTo>
                <a:lnTo>
                  <a:pt x="913" y="484"/>
                </a:lnTo>
                <a:lnTo>
                  <a:pt x="915" y="475"/>
                </a:lnTo>
                <a:lnTo>
                  <a:pt x="918" y="469"/>
                </a:lnTo>
                <a:lnTo>
                  <a:pt x="923" y="461"/>
                </a:lnTo>
                <a:lnTo>
                  <a:pt x="927" y="455"/>
                </a:lnTo>
                <a:lnTo>
                  <a:pt x="932" y="448"/>
                </a:lnTo>
                <a:lnTo>
                  <a:pt x="938" y="442"/>
                </a:lnTo>
                <a:lnTo>
                  <a:pt x="944" y="437"/>
                </a:lnTo>
                <a:lnTo>
                  <a:pt x="950" y="432"/>
                </a:lnTo>
                <a:lnTo>
                  <a:pt x="957" y="428"/>
                </a:lnTo>
                <a:lnTo>
                  <a:pt x="964" y="425"/>
                </a:lnTo>
                <a:lnTo>
                  <a:pt x="972" y="421"/>
                </a:lnTo>
                <a:lnTo>
                  <a:pt x="981" y="419"/>
                </a:lnTo>
                <a:lnTo>
                  <a:pt x="989" y="418"/>
                </a:lnTo>
                <a:lnTo>
                  <a:pt x="989" y="418"/>
                </a:lnTo>
                <a:lnTo>
                  <a:pt x="996" y="416"/>
                </a:lnTo>
                <a:lnTo>
                  <a:pt x="1001" y="414"/>
                </a:lnTo>
                <a:lnTo>
                  <a:pt x="1006" y="410"/>
                </a:lnTo>
                <a:lnTo>
                  <a:pt x="1011" y="404"/>
                </a:lnTo>
                <a:lnTo>
                  <a:pt x="1011" y="404"/>
                </a:lnTo>
                <a:lnTo>
                  <a:pt x="1014" y="399"/>
                </a:lnTo>
                <a:lnTo>
                  <a:pt x="1016" y="392"/>
                </a:lnTo>
                <a:lnTo>
                  <a:pt x="1017" y="385"/>
                </a:lnTo>
                <a:lnTo>
                  <a:pt x="1016" y="378"/>
                </a:lnTo>
                <a:lnTo>
                  <a:pt x="1016" y="378"/>
                </a:lnTo>
                <a:lnTo>
                  <a:pt x="1011" y="360"/>
                </a:lnTo>
                <a:lnTo>
                  <a:pt x="1005" y="343"/>
                </a:lnTo>
                <a:lnTo>
                  <a:pt x="999" y="325"/>
                </a:lnTo>
                <a:lnTo>
                  <a:pt x="992" y="308"/>
                </a:lnTo>
                <a:lnTo>
                  <a:pt x="985" y="290"/>
                </a:lnTo>
                <a:lnTo>
                  <a:pt x="976" y="273"/>
                </a:lnTo>
                <a:lnTo>
                  <a:pt x="968" y="257"/>
                </a:lnTo>
                <a:lnTo>
                  <a:pt x="958" y="240"/>
                </a:lnTo>
                <a:lnTo>
                  <a:pt x="958" y="240"/>
                </a:lnTo>
                <a:lnTo>
                  <a:pt x="955" y="235"/>
                </a:lnTo>
                <a:lnTo>
                  <a:pt x="949" y="230"/>
                </a:lnTo>
                <a:lnTo>
                  <a:pt x="943" y="227"/>
                </a:lnTo>
                <a:lnTo>
                  <a:pt x="937" y="225"/>
                </a:lnTo>
                <a:lnTo>
                  <a:pt x="937" y="225"/>
                </a:lnTo>
                <a:lnTo>
                  <a:pt x="930" y="225"/>
                </a:lnTo>
                <a:lnTo>
                  <a:pt x="924" y="226"/>
                </a:lnTo>
                <a:lnTo>
                  <a:pt x="917" y="228"/>
                </a:lnTo>
                <a:lnTo>
                  <a:pt x="912" y="231"/>
                </a:lnTo>
                <a:lnTo>
                  <a:pt x="912" y="231"/>
                </a:lnTo>
                <a:lnTo>
                  <a:pt x="904" y="237"/>
                </a:lnTo>
                <a:lnTo>
                  <a:pt x="898" y="240"/>
                </a:lnTo>
                <a:lnTo>
                  <a:pt x="890" y="243"/>
                </a:lnTo>
                <a:lnTo>
                  <a:pt x="883" y="246"/>
                </a:lnTo>
                <a:lnTo>
                  <a:pt x="874" y="249"/>
                </a:lnTo>
                <a:lnTo>
                  <a:pt x="867" y="250"/>
                </a:lnTo>
                <a:lnTo>
                  <a:pt x="858" y="250"/>
                </a:lnTo>
                <a:lnTo>
                  <a:pt x="851" y="250"/>
                </a:lnTo>
                <a:lnTo>
                  <a:pt x="842" y="249"/>
                </a:lnTo>
                <a:lnTo>
                  <a:pt x="835" y="248"/>
                </a:lnTo>
                <a:lnTo>
                  <a:pt x="826" y="245"/>
                </a:lnTo>
                <a:lnTo>
                  <a:pt x="819" y="242"/>
                </a:lnTo>
                <a:lnTo>
                  <a:pt x="811" y="239"/>
                </a:lnTo>
                <a:lnTo>
                  <a:pt x="805" y="235"/>
                </a:lnTo>
                <a:lnTo>
                  <a:pt x="798" y="229"/>
                </a:lnTo>
                <a:lnTo>
                  <a:pt x="792" y="224"/>
                </a:lnTo>
                <a:lnTo>
                  <a:pt x="792" y="224"/>
                </a:lnTo>
                <a:lnTo>
                  <a:pt x="786" y="217"/>
                </a:lnTo>
                <a:lnTo>
                  <a:pt x="781" y="211"/>
                </a:lnTo>
                <a:lnTo>
                  <a:pt x="777" y="205"/>
                </a:lnTo>
                <a:lnTo>
                  <a:pt x="773" y="197"/>
                </a:lnTo>
                <a:lnTo>
                  <a:pt x="770" y="190"/>
                </a:lnTo>
                <a:lnTo>
                  <a:pt x="768" y="182"/>
                </a:lnTo>
                <a:lnTo>
                  <a:pt x="766" y="173"/>
                </a:lnTo>
                <a:lnTo>
                  <a:pt x="766" y="166"/>
                </a:lnTo>
                <a:lnTo>
                  <a:pt x="765" y="157"/>
                </a:lnTo>
                <a:lnTo>
                  <a:pt x="766" y="150"/>
                </a:lnTo>
                <a:lnTo>
                  <a:pt x="767" y="141"/>
                </a:lnTo>
                <a:lnTo>
                  <a:pt x="769" y="134"/>
                </a:lnTo>
                <a:lnTo>
                  <a:pt x="772" y="126"/>
                </a:lnTo>
                <a:lnTo>
                  <a:pt x="776" y="119"/>
                </a:lnTo>
                <a:lnTo>
                  <a:pt x="780" y="111"/>
                </a:lnTo>
                <a:lnTo>
                  <a:pt x="784" y="105"/>
                </a:lnTo>
                <a:lnTo>
                  <a:pt x="784" y="105"/>
                </a:lnTo>
                <a:lnTo>
                  <a:pt x="787" y="98"/>
                </a:lnTo>
                <a:lnTo>
                  <a:pt x="791" y="92"/>
                </a:lnTo>
                <a:lnTo>
                  <a:pt x="791" y="86"/>
                </a:lnTo>
                <a:lnTo>
                  <a:pt x="791" y="79"/>
                </a:lnTo>
                <a:lnTo>
                  <a:pt x="791" y="79"/>
                </a:lnTo>
                <a:lnTo>
                  <a:pt x="788" y="73"/>
                </a:lnTo>
                <a:lnTo>
                  <a:pt x="785" y="66"/>
                </a:lnTo>
                <a:lnTo>
                  <a:pt x="781" y="62"/>
                </a:lnTo>
                <a:lnTo>
                  <a:pt x="776" y="58"/>
                </a:lnTo>
                <a:lnTo>
                  <a:pt x="776" y="58"/>
                </a:lnTo>
                <a:lnTo>
                  <a:pt x="760" y="48"/>
                </a:lnTo>
                <a:lnTo>
                  <a:pt x="742" y="39"/>
                </a:lnTo>
                <a:lnTo>
                  <a:pt x="726" y="32"/>
                </a:lnTo>
                <a:lnTo>
                  <a:pt x="709" y="24"/>
                </a:lnTo>
                <a:lnTo>
                  <a:pt x="691" y="17"/>
                </a:lnTo>
                <a:lnTo>
                  <a:pt x="674" y="10"/>
                </a:lnTo>
                <a:lnTo>
                  <a:pt x="655" y="5"/>
                </a:lnTo>
                <a:lnTo>
                  <a:pt x="637" y="1"/>
                </a:lnTo>
                <a:lnTo>
                  <a:pt x="637" y="1"/>
                </a:lnTo>
                <a:lnTo>
                  <a:pt x="631" y="0"/>
                </a:lnTo>
                <a:lnTo>
                  <a:pt x="624" y="0"/>
                </a:lnTo>
                <a:lnTo>
                  <a:pt x="618" y="2"/>
                </a:lnTo>
                <a:lnTo>
                  <a:pt x="611" y="5"/>
                </a:lnTo>
                <a:lnTo>
                  <a:pt x="611" y="5"/>
                </a:lnTo>
                <a:lnTo>
                  <a:pt x="606" y="9"/>
                </a:lnTo>
                <a:lnTo>
                  <a:pt x="603" y="15"/>
                </a:lnTo>
                <a:lnTo>
                  <a:pt x="600" y="20"/>
                </a:lnTo>
                <a:lnTo>
                  <a:pt x="597" y="28"/>
                </a:lnTo>
                <a:lnTo>
                  <a:pt x="597" y="28"/>
                </a:lnTo>
                <a:lnTo>
                  <a:pt x="596" y="35"/>
                </a:lnTo>
                <a:lnTo>
                  <a:pt x="594" y="44"/>
                </a:lnTo>
                <a:lnTo>
                  <a:pt x="591" y="51"/>
                </a:lnTo>
                <a:lnTo>
                  <a:pt x="588" y="59"/>
                </a:lnTo>
                <a:lnTo>
                  <a:pt x="584" y="66"/>
                </a:lnTo>
                <a:lnTo>
                  <a:pt x="579" y="73"/>
                </a:lnTo>
                <a:lnTo>
                  <a:pt x="574" y="78"/>
                </a:lnTo>
                <a:lnTo>
                  <a:pt x="567" y="84"/>
                </a:lnTo>
                <a:lnTo>
                  <a:pt x="562" y="89"/>
                </a:lnTo>
                <a:lnTo>
                  <a:pt x="555" y="93"/>
                </a:lnTo>
                <a:lnTo>
                  <a:pt x="548" y="97"/>
                </a:lnTo>
                <a:lnTo>
                  <a:pt x="541" y="101"/>
                </a:lnTo>
                <a:lnTo>
                  <a:pt x="533" y="104"/>
                </a:lnTo>
                <a:lnTo>
                  <a:pt x="525" y="105"/>
                </a:lnTo>
                <a:lnTo>
                  <a:pt x="516" y="106"/>
                </a:lnTo>
                <a:lnTo>
                  <a:pt x="508" y="107"/>
                </a:lnTo>
                <a:lnTo>
                  <a:pt x="508" y="107"/>
                </a:lnTo>
                <a:lnTo>
                  <a:pt x="500" y="106"/>
                </a:lnTo>
                <a:lnTo>
                  <a:pt x="491" y="105"/>
                </a:lnTo>
                <a:lnTo>
                  <a:pt x="484" y="104"/>
                </a:lnTo>
                <a:lnTo>
                  <a:pt x="475" y="101"/>
                </a:lnTo>
                <a:lnTo>
                  <a:pt x="468" y="97"/>
                </a:lnTo>
                <a:lnTo>
                  <a:pt x="461" y="93"/>
                </a:lnTo>
                <a:lnTo>
                  <a:pt x="455" y="89"/>
                </a:lnTo>
                <a:lnTo>
                  <a:pt x="448" y="84"/>
                </a:lnTo>
                <a:lnTo>
                  <a:pt x="442" y="78"/>
                </a:lnTo>
                <a:lnTo>
                  <a:pt x="438" y="73"/>
                </a:lnTo>
                <a:lnTo>
                  <a:pt x="432" y="66"/>
                </a:lnTo>
                <a:lnTo>
                  <a:pt x="428" y="59"/>
                </a:lnTo>
                <a:lnTo>
                  <a:pt x="425" y="51"/>
                </a:lnTo>
                <a:lnTo>
                  <a:pt x="422" y="44"/>
                </a:lnTo>
                <a:lnTo>
                  <a:pt x="419" y="35"/>
                </a:lnTo>
                <a:lnTo>
                  <a:pt x="418" y="28"/>
                </a:lnTo>
                <a:lnTo>
                  <a:pt x="418" y="28"/>
                </a:lnTo>
                <a:lnTo>
                  <a:pt x="416" y="20"/>
                </a:lnTo>
                <a:lnTo>
                  <a:pt x="414" y="15"/>
                </a:lnTo>
                <a:lnTo>
                  <a:pt x="410" y="9"/>
                </a:lnTo>
                <a:lnTo>
                  <a:pt x="404" y="5"/>
                </a:lnTo>
                <a:lnTo>
                  <a:pt x="404" y="5"/>
                </a:lnTo>
                <a:lnTo>
                  <a:pt x="398" y="2"/>
                </a:lnTo>
                <a:lnTo>
                  <a:pt x="393" y="0"/>
                </a:lnTo>
                <a:lnTo>
                  <a:pt x="385" y="0"/>
                </a:lnTo>
                <a:lnTo>
                  <a:pt x="379" y="1"/>
                </a:lnTo>
                <a:lnTo>
                  <a:pt x="379" y="1"/>
                </a:lnTo>
                <a:lnTo>
                  <a:pt x="360" y="5"/>
                </a:lnTo>
                <a:lnTo>
                  <a:pt x="342" y="10"/>
                </a:lnTo>
                <a:lnTo>
                  <a:pt x="325" y="17"/>
                </a:lnTo>
                <a:lnTo>
                  <a:pt x="308" y="24"/>
                </a:lnTo>
                <a:lnTo>
                  <a:pt x="291" y="32"/>
                </a:lnTo>
                <a:lnTo>
                  <a:pt x="273" y="39"/>
                </a:lnTo>
                <a:lnTo>
                  <a:pt x="257" y="48"/>
                </a:lnTo>
                <a:lnTo>
                  <a:pt x="240" y="58"/>
                </a:lnTo>
                <a:lnTo>
                  <a:pt x="240" y="58"/>
                </a:lnTo>
                <a:lnTo>
                  <a:pt x="235" y="62"/>
                </a:lnTo>
                <a:lnTo>
                  <a:pt x="231" y="66"/>
                </a:lnTo>
                <a:lnTo>
                  <a:pt x="227" y="73"/>
                </a:lnTo>
                <a:lnTo>
                  <a:pt x="225" y="79"/>
                </a:lnTo>
                <a:lnTo>
                  <a:pt x="225" y="79"/>
                </a:lnTo>
                <a:lnTo>
                  <a:pt x="225" y="86"/>
                </a:lnTo>
                <a:lnTo>
                  <a:pt x="226" y="92"/>
                </a:lnTo>
                <a:lnTo>
                  <a:pt x="228" y="98"/>
                </a:lnTo>
                <a:lnTo>
                  <a:pt x="232" y="105"/>
                </a:lnTo>
                <a:lnTo>
                  <a:pt x="232" y="105"/>
                </a:lnTo>
                <a:lnTo>
                  <a:pt x="237" y="111"/>
                </a:lnTo>
                <a:lnTo>
                  <a:pt x="240" y="119"/>
                </a:lnTo>
                <a:lnTo>
                  <a:pt x="244" y="126"/>
                </a:lnTo>
                <a:lnTo>
                  <a:pt x="247" y="134"/>
                </a:lnTo>
                <a:lnTo>
                  <a:pt x="249" y="141"/>
                </a:lnTo>
                <a:lnTo>
                  <a:pt x="250" y="150"/>
                </a:lnTo>
                <a:lnTo>
                  <a:pt x="251" y="157"/>
                </a:lnTo>
                <a:lnTo>
                  <a:pt x="251" y="166"/>
                </a:lnTo>
                <a:lnTo>
                  <a:pt x="250" y="173"/>
                </a:lnTo>
                <a:lnTo>
                  <a:pt x="248" y="182"/>
                </a:lnTo>
                <a:lnTo>
                  <a:pt x="246" y="190"/>
                </a:lnTo>
                <a:lnTo>
                  <a:pt x="243" y="197"/>
                </a:lnTo>
                <a:lnTo>
                  <a:pt x="239" y="205"/>
                </a:lnTo>
                <a:lnTo>
                  <a:pt x="235" y="211"/>
                </a:lnTo>
                <a:lnTo>
                  <a:pt x="231" y="217"/>
                </a:lnTo>
                <a:lnTo>
                  <a:pt x="224" y="224"/>
                </a:lnTo>
                <a:lnTo>
                  <a:pt x="224" y="224"/>
                </a:lnTo>
                <a:lnTo>
                  <a:pt x="219" y="229"/>
                </a:lnTo>
                <a:lnTo>
                  <a:pt x="211" y="235"/>
                </a:lnTo>
                <a:lnTo>
                  <a:pt x="205" y="239"/>
                </a:lnTo>
                <a:lnTo>
                  <a:pt x="197" y="242"/>
                </a:lnTo>
                <a:lnTo>
                  <a:pt x="190" y="245"/>
                </a:lnTo>
                <a:lnTo>
                  <a:pt x="182" y="248"/>
                </a:lnTo>
                <a:lnTo>
                  <a:pt x="174" y="249"/>
                </a:lnTo>
                <a:lnTo>
                  <a:pt x="166" y="250"/>
                </a:lnTo>
                <a:lnTo>
                  <a:pt x="158" y="250"/>
                </a:lnTo>
                <a:lnTo>
                  <a:pt x="150" y="250"/>
                </a:lnTo>
                <a:lnTo>
                  <a:pt x="141" y="249"/>
                </a:lnTo>
                <a:lnTo>
                  <a:pt x="134" y="246"/>
                </a:lnTo>
                <a:lnTo>
                  <a:pt x="125" y="243"/>
                </a:lnTo>
                <a:lnTo>
                  <a:pt x="118" y="240"/>
                </a:lnTo>
                <a:lnTo>
                  <a:pt x="111" y="237"/>
                </a:lnTo>
                <a:lnTo>
                  <a:pt x="104" y="231"/>
                </a:lnTo>
                <a:lnTo>
                  <a:pt x="104" y="231"/>
                </a:lnTo>
                <a:lnTo>
                  <a:pt x="99" y="228"/>
                </a:lnTo>
                <a:lnTo>
                  <a:pt x="92" y="226"/>
                </a:lnTo>
                <a:lnTo>
                  <a:pt x="86" y="225"/>
                </a:lnTo>
                <a:lnTo>
                  <a:pt x="79" y="225"/>
                </a:lnTo>
                <a:lnTo>
                  <a:pt x="79" y="225"/>
                </a:lnTo>
                <a:lnTo>
                  <a:pt x="73" y="227"/>
                </a:lnTo>
                <a:lnTo>
                  <a:pt x="66" y="230"/>
                </a:lnTo>
                <a:lnTo>
                  <a:pt x="62" y="235"/>
                </a:lnTo>
                <a:lnTo>
                  <a:pt x="58" y="240"/>
                </a:lnTo>
                <a:lnTo>
                  <a:pt x="58" y="240"/>
                </a:lnTo>
                <a:lnTo>
                  <a:pt x="48" y="257"/>
                </a:lnTo>
                <a:lnTo>
                  <a:pt x="40" y="273"/>
                </a:lnTo>
                <a:lnTo>
                  <a:pt x="32" y="290"/>
                </a:lnTo>
                <a:lnTo>
                  <a:pt x="25" y="308"/>
                </a:lnTo>
                <a:lnTo>
                  <a:pt x="17" y="325"/>
                </a:lnTo>
                <a:lnTo>
                  <a:pt x="11" y="343"/>
                </a:lnTo>
                <a:lnTo>
                  <a:pt x="5" y="360"/>
                </a:lnTo>
                <a:lnTo>
                  <a:pt x="1" y="378"/>
                </a:lnTo>
                <a:lnTo>
                  <a:pt x="1" y="378"/>
                </a:lnTo>
                <a:lnTo>
                  <a:pt x="0" y="385"/>
                </a:lnTo>
                <a:lnTo>
                  <a:pt x="0" y="392"/>
                </a:lnTo>
                <a:lnTo>
                  <a:pt x="2" y="399"/>
                </a:lnTo>
                <a:lnTo>
                  <a:pt x="5" y="404"/>
                </a:lnTo>
                <a:lnTo>
                  <a:pt x="5" y="404"/>
                </a:lnTo>
                <a:lnTo>
                  <a:pt x="10" y="410"/>
                </a:lnTo>
                <a:lnTo>
                  <a:pt x="15" y="414"/>
                </a:lnTo>
                <a:lnTo>
                  <a:pt x="20" y="416"/>
                </a:lnTo>
                <a:lnTo>
                  <a:pt x="28" y="418"/>
                </a:lnTo>
                <a:lnTo>
                  <a:pt x="28" y="418"/>
                </a:lnTo>
                <a:lnTo>
                  <a:pt x="35" y="419"/>
                </a:lnTo>
                <a:lnTo>
                  <a:pt x="44" y="421"/>
                </a:lnTo>
                <a:lnTo>
                  <a:pt x="51" y="425"/>
                </a:lnTo>
                <a:lnTo>
                  <a:pt x="59" y="428"/>
                </a:lnTo>
                <a:lnTo>
                  <a:pt x="66" y="432"/>
                </a:lnTo>
                <a:lnTo>
                  <a:pt x="73" y="437"/>
                </a:lnTo>
                <a:lnTo>
                  <a:pt x="78" y="442"/>
                </a:lnTo>
                <a:lnTo>
                  <a:pt x="85" y="448"/>
                </a:lnTo>
                <a:lnTo>
                  <a:pt x="89" y="455"/>
                </a:lnTo>
                <a:lnTo>
                  <a:pt x="93" y="461"/>
                </a:lnTo>
                <a:lnTo>
                  <a:pt x="97" y="469"/>
                </a:lnTo>
                <a:lnTo>
                  <a:pt x="101" y="475"/>
                </a:lnTo>
                <a:lnTo>
                  <a:pt x="104" y="484"/>
                </a:lnTo>
                <a:lnTo>
                  <a:pt x="105" y="491"/>
                </a:lnTo>
                <a:lnTo>
                  <a:pt x="106" y="500"/>
                </a:lnTo>
                <a:lnTo>
                  <a:pt x="107" y="508"/>
                </a:lnTo>
                <a:lnTo>
                  <a:pt x="107" y="508"/>
                </a:lnTo>
                <a:lnTo>
                  <a:pt x="106" y="517"/>
                </a:lnTo>
                <a:lnTo>
                  <a:pt x="105" y="524"/>
                </a:lnTo>
                <a:lnTo>
                  <a:pt x="104" y="533"/>
                </a:lnTo>
                <a:lnTo>
                  <a:pt x="101" y="540"/>
                </a:lnTo>
                <a:lnTo>
                  <a:pt x="97" y="548"/>
                </a:lnTo>
                <a:lnTo>
                  <a:pt x="93" y="554"/>
                </a:lnTo>
                <a:lnTo>
                  <a:pt x="89" y="562"/>
                </a:lnTo>
                <a:lnTo>
                  <a:pt x="85" y="567"/>
                </a:lnTo>
                <a:lnTo>
                  <a:pt x="78" y="574"/>
                </a:lnTo>
                <a:lnTo>
                  <a:pt x="73" y="579"/>
                </a:lnTo>
                <a:lnTo>
                  <a:pt x="66" y="583"/>
                </a:lnTo>
                <a:lnTo>
                  <a:pt x="59" y="588"/>
                </a:lnTo>
                <a:lnTo>
                  <a:pt x="51" y="591"/>
                </a:lnTo>
                <a:lnTo>
                  <a:pt x="44" y="594"/>
                </a:lnTo>
                <a:lnTo>
                  <a:pt x="35" y="596"/>
                </a:lnTo>
                <a:lnTo>
                  <a:pt x="28" y="598"/>
                </a:lnTo>
                <a:lnTo>
                  <a:pt x="28" y="598"/>
                </a:lnTo>
                <a:lnTo>
                  <a:pt x="20" y="599"/>
                </a:lnTo>
                <a:lnTo>
                  <a:pt x="15" y="603"/>
                </a:lnTo>
                <a:lnTo>
                  <a:pt x="10" y="606"/>
                </a:lnTo>
                <a:lnTo>
                  <a:pt x="5" y="611"/>
                </a:lnTo>
                <a:lnTo>
                  <a:pt x="5" y="611"/>
                </a:lnTo>
                <a:lnTo>
                  <a:pt x="2" y="618"/>
                </a:lnTo>
                <a:lnTo>
                  <a:pt x="0" y="624"/>
                </a:lnTo>
                <a:lnTo>
                  <a:pt x="0" y="631"/>
                </a:lnTo>
                <a:lnTo>
                  <a:pt x="1" y="637"/>
                </a:lnTo>
                <a:lnTo>
                  <a:pt x="1" y="637"/>
                </a:lnTo>
                <a:lnTo>
                  <a:pt x="5" y="655"/>
                </a:lnTo>
                <a:lnTo>
                  <a:pt x="11" y="673"/>
                </a:lnTo>
                <a:lnTo>
                  <a:pt x="17" y="691"/>
                </a:lnTo>
                <a:lnTo>
                  <a:pt x="25" y="708"/>
                </a:lnTo>
                <a:lnTo>
                  <a:pt x="32" y="725"/>
                </a:lnTo>
                <a:lnTo>
                  <a:pt x="40" y="742"/>
                </a:lnTo>
                <a:lnTo>
                  <a:pt x="48" y="759"/>
                </a:lnTo>
                <a:lnTo>
                  <a:pt x="58" y="775"/>
                </a:lnTo>
                <a:lnTo>
                  <a:pt x="58" y="775"/>
                </a:lnTo>
                <a:lnTo>
                  <a:pt x="62" y="781"/>
                </a:lnTo>
                <a:lnTo>
                  <a:pt x="66" y="785"/>
                </a:lnTo>
                <a:lnTo>
                  <a:pt x="73" y="788"/>
                </a:lnTo>
                <a:lnTo>
                  <a:pt x="79" y="790"/>
                </a:lnTo>
                <a:lnTo>
                  <a:pt x="79" y="790"/>
                </a:lnTo>
                <a:lnTo>
                  <a:pt x="86" y="790"/>
                </a:lnTo>
                <a:lnTo>
                  <a:pt x="92" y="790"/>
                </a:lnTo>
                <a:lnTo>
                  <a:pt x="99" y="788"/>
                </a:lnTo>
                <a:lnTo>
                  <a:pt x="104" y="784"/>
                </a:lnTo>
                <a:lnTo>
                  <a:pt x="104" y="784"/>
                </a:lnTo>
                <a:lnTo>
                  <a:pt x="111" y="780"/>
                </a:lnTo>
                <a:lnTo>
                  <a:pt x="118" y="775"/>
                </a:lnTo>
                <a:lnTo>
                  <a:pt x="125" y="772"/>
                </a:lnTo>
                <a:lnTo>
                  <a:pt x="134" y="770"/>
                </a:lnTo>
                <a:lnTo>
                  <a:pt x="141" y="768"/>
                </a:lnTo>
                <a:lnTo>
                  <a:pt x="150" y="767"/>
                </a:lnTo>
                <a:lnTo>
                  <a:pt x="158" y="766"/>
                </a:lnTo>
                <a:lnTo>
                  <a:pt x="166" y="766"/>
                </a:lnTo>
                <a:lnTo>
                  <a:pt x="174" y="767"/>
                </a:lnTo>
                <a:lnTo>
                  <a:pt x="182" y="768"/>
                </a:lnTo>
                <a:lnTo>
                  <a:pt x="190" y="770"/>
                </a:lnTo>
                <a:lnTo>
                  <a:pt x="197" y="773"/>
                </a:lnTo>
                <a:lnTo>
                  <a:pt x="205" y="776"/>
                </a:lnTo>
                <a:lnTo>
                  <a:pt x="211" y="781"/>
                </a:lnTo>
                <a:lnTo>
                  <a:pt x="219" y="786"/>
                </a:lnTo>
                <a:lnTo>
                  <a:pt x="224" y="791"/>
                </a:lnTo>
                <a:lnTo>
                  <a:pt x="224" y="791"/>
                </a:lnTo>
                <a:lnTo>
                  <a:pt x="231" y="798"/>
                </a:lnTo>
                <a:lnTo>
                  <a:pt x="235" y="804"/>
                </a:lnTo>
                <a:lnTo>
                  <a:pt x="239" y="812"/>
                </a:lnTo>
                <a:lnTo>
                  <a:pt x="243" y="818"/>
                </a:lnTo>
                <a:lnTo>
                  <a:pt x="246" y="826"/>
                </a:lnTo>
                <a:lnTo>
                  <a:pt x="248" y="834"/>
                </a:lnTo>
                <a:lnTo>
                  <a:pt x="250" y="842"/>
                </a:lnTo>
                <a:lnTo>
                  <a:pt x="251" y="849"/>
                </a:lnTo>
                <a:lnTo>
                  <a:pt x="251" y="858"/>
                </a:lnTo>
                <a:lnTo>
                  <a:pt x="250" y="866"/>
                </a:lnTo>
                <a:lnTo>
                  <a:pt x="249" y="874"/>
                </a:lnTo>
                <a:lnTo>
                  <a:pt x="247" y="882"/>
                </a:lnTo>
                <a:lnTo>
                  <a:pt x="244" y="890"/>
                </a:lnTo>
                <a:lnTo>
                  <a:pt x="240" y="898"/>
                </a:lnTo>
                <a:lnTo>
                  <a:pt x="237" y="904"/>
                </a:lnTo>
                <a:lnTo>
                  <a:pt x="232" y="912"/>
                </a:lnTo>
                <a:lnTo>
                  <a:pt x="232" y="912"/>
                </a:lnTo>
                <a:lnTo>
                  <a:pt x="228" y="917"/>
                </a:lnTo>
                <a:lnTo>
                  <a:pt x="226" y="923"/>
                </a:lnTo>
                <a:lnTo>
                  <a:pt x="225" y="930"/>
                </a:lnTo>
                <a:lnTo>
                  <a:pt x="225" y="936"/>
                </a:lnTo>
                <a:lnTo>
                  <a:pt x="225" y="936"/>
                </a:lnTo>
                <a:lnTo>
                  <a:pt x="227" y="943"/>
                </a:lnTo>
                <a:lnTo>
                  <a:pt x="231" y="949"/>
                </a:lnTo>
                <a:lnTo>
                  <a:pt x="235" y="955"/>
                </a:lnTo>
                <a:lnTo>
                  <a:pt x="240" y="958"/>
                </a:lnTo>
                <a:lnTo>
                  <a:pt x="240" y="958"/>
                </a:lnTo>
                <a:lnTo>
                  <a:pt x="257" y="967"/>
                </a:lnTo>
                <a:lnTo>
                  <a:pt x="273" y="976"/>
                </a:lnTo>
                <a:lnTo>
                  <a:pt x="291" y="985"/>
                </a:lnTo>
                <a:lnTo>
                  <a:pt x="308" y="992"/>
                </a:lnTo>
                <a:lnTo>
                  <a:pt x="325" y="999"/>
                </a:lnTo>
                <a:lnTo>
                  <a:pt x="342" y="1005"/>
                </a:lnTo>
                <a:lnTo>
                  <a:pt x="360" y="1010"/>
                </a:lnTo>
                <a:lnTo>
                  <a:pt x="379" y="1016"/>
                </a:lnTo>
                <a:lnTo>
                  <a:pt x="379" y="1016"/>
                </a:lnTo>
                <a:lnTo>
                  <a:pt x="386" y="1017"/>
                </a:lnTo>
                <a:lnTo>
                  <a:pt x="386" y="1017"/>
                </a:lnTo>
                <a:lnTo>
                  <a:pt x="391" y="1016"/>
                </a:lnTo>
                <a:lnTo>
                  <a:pt x="396" y="1015"/>
                </a:lnTo>
                <a:lnTo>
                  <a:pt x="400" y="1014"/>
                </a:lnTo>
                <a:lnTo>
                  <a:pt x="404" y="1010"/>
                </a:lnTo>
                <a:lnTo>
                  <a:pt x="404" y="1010"/>
                </a:lnTo>
                <a:lnTo>
                  <a:pt x="410" y="1006"/>
                </a:lnTo>
                <a:lnTo>
                  <a:pt x="414" y="1001"/>
                </a:lnTo>
                <a:lnTo>
                  <a:pt x="416" y="995"/>
                </a:lnTo>
                <a:lnTo>
                  <a:pt x="418" y="989"/>
                </a:lnTo>
                <a:lnTo>
                  <a:pt x="418" y="989"/>
                </a:lnTo>
                <a:lnTo>
                  <a:pt x="419" y="980"/>
                </a:lnTo>
                <a:lnTo>
                  <a:pt x="422" y="972"/>
                </a:lnTo>
                <a:lnTo>
                  <a:pt x="425" y="964"/>
                </a:lnTo>
                <a:lnTo>
                  <a:pt x="428" y="957"/>
                </a:lnTo>
                <a:lnTo>
                  <a:pt x="432" y="950"/>
                </a:lnTo>
                <a:lnTo>
                  <a:pt x="438" y="944"/>
                </a:lnTo>
                <a:lnTo>
                  <a:pt x="442" y="937"/>
                </a:lnTo>
                <a:lnTo>
                  <a:pt x="448" y="932"/>
                </a:lnTo>
                <a:lnTo>
                  <a:pt x="455" y="927"/>
                </a:lnTo>
                <a:lnTo>
                  <a:pt x="461" y="922"/>
                </a:lnTo>
                <a:lnTo>
                  <a:pt x="468" y="918"/>
                </a:lnTo>
                <a:lnTo>
                  <a:pt x="475" y="915"/>
                </a:lnTo>
                <a:lnTo>
                  <a:pt x="484" y="913"/>
                </a:lnTo>
                <a:lnTo>
                  <a:pt x="491" y="911"/>
                </a:lnTo>
                <a:lnTo>
                  <a:pt x="500" y="910"/>
                </a:lnTo>
                <a:lnTo>
                  <a:pt x="508" y="910"/>
                </a:lnTo>
                <a:lnTo>
                  <a:pt x="508" y="910"/>
                </a:lnTo>
                <a:lnTo>
                  <a:pt x="516" y="910"/>
                </a:lnTo>
                <a:lnTo>
                  <a:pt x="525" y="911"/>
                </a:lnTo>
                <a:lnTo>
                  <a:pt x="533" y="913"/>
                </a:lnTo>
                <a:lnTo>
                  <a:pt x="541" y="915"/>
                </a:lnTo>
                <a:lnTo>
                  <a:pt x="548" y="918"/>
                </a:lnTo>
                <a:lnTo>
                  <a:pt x="555" y="922"/>
                </a:lnTo>
                <a:lnTo>
                  <a:pt x="562" y="927"/>
                </a:lnTo>
                <a:lnTo>
                  <a:pt x="567" y="932"/>
                </a:lnTo>
                <a:lnTo>
                  <a:pt x="574" y="937"/>
                </a:lnTo>
                <a:lnTo>
                  <a:pt x="579" y="944"/>
                </a:lnTo>
                <a:lnTo>
                  <a:pt x="584" y="950"/>
                </a:lnTo>
                <a:lnTo>
                  <a:pt x="588" y="957"/>
                </a:lnTo>
                <a:lnTo>
                  <a:pt x="591" y="964"/>
                </a:lnTo>
                <a:lnTo>
                  <a:pt x="594" y="972"/>
                </a:lnTo>
                <a:lnTo>
                  <a:pt x="596" y="980"/>
                </a:lnTo>
                <a:lnTo>
                  <a:pt x="597" y="989"/>
                </a:lnTo>
                <a:lnTo>
                  <a:pt x="597" y="989"/>
                </a:lnTo>
                <a:lnTo>
                  <a:pt x="600" y="995"/>
                </a:lnTo>
                <a:lnTo>
                  <a:pt x="603" y="1001"/>
                </a:lnTo>
                <a:lnTo>
                  <a:pt x="606" y="1006"/>
                </a:lnTo>
                <a:lnTo>
                  <a:pt x="611" y="1010"/>
                </a:lnTo>
                <a:lnTo>
                  <a:pt x="611" y="1010"/>
                </a:lnTo>
                <a:lnTo>
                  <a:pt x="618" y="1014"/>
                </a:lnTo>
                <a:lnTo>
                  <a:pt x="624" y="1016"/>
                </a:lnTo>
                <a:lnTo>
                  <a:pt x="631" y="1017"/>
                </a:lnTo>
                <a:lnTo>
                  <a:pt x="637" y="1016"/>
                </a:lnTo>
                <a:lnTo>
                  <a:pt x="637" y="1016"/>
                </a:lnTo>
                <a:lnTo>
                  <a:pt x="655" y="1010"/>
                </a:lnTo>
                <a:lnTo>
                  <a:pt x="674" y="1005"/>
                </a:lnTo>
                <a:lnTo>
                  <a:pt x="691" y="999"/>
                </a:lnTo>
                <a:lnTo>
                  <a:pt x="708" y="992"/>
                </a:lnTo>
                <a:lnTo>
                  <a:pt x="725" y="985"/>
                </a:lnTo>
                <a:lnTo>
                  <a:pt x="742" y="976"/>
                </a:lnTo>
                <a:lnTo>
                  <a:pt x="760" y="967"/>
                </a:lnTo>
                <a:lnTo>
                  <a:pt x="776" y="958"/>
                </a:lnTo>
                <a:lnTo>
                  <a:pt x="776" y="958"/>
                </a:lnTo>
                <a:lnTo>
                  <a:pt x="781" y="955"/>
                </a:lnTo>
                <a:lnTo>
                  <a:pt x="785" y="949"/>
                </a:lnTo>
                <a:lnTo>
                  <a:pt x="788" y="944"/>
                </a:lnTo>
                <a:lnTo>
                  <a:pt x="791" y="936"/>
                </a:lnTo>
                <a:lnTo>
                  <a:pt x="791" y="936"/>
                </a:lnTo>
                <a:lnTo>
                  <a:pt x="791" y="930"/>
                </a:lnTo>
                <a:lnTo>
                  <a:pt x="791" y="923"/>
                </a:lnTo>
                <a:lnTo>
                  <a:pt x="787" y="917"/>
                </a:lnTo>
                <a:lnTo>
                  <a:pt x="784" y="912"/>
                </a:lnTo>
                <a:lnTo>
                  <a:pt x="784" y="912"/>
                </a:lnTo>
                <a:lnTo>
                  <a:pt x="780" y="904"/>
                </a:lnTo>
                <a:lnTo>
                  <a:pt x="776" y="898"/>
                </a:lnTo>
                <a:lnTo>
                  <a:pt x="772" y="890"/>
                </a:lnTo>
                <a:lnTo>
                  <a:pt x="769" y="882"/>
                </a:lnTo>
                <a:lnTo>
                  <a:pt x="767" y="874"/>
                </a:lnTo>
                <a:lnTo>
                  <a:pt x="766" y="866"/>
                </a:lnTo>
                <a:lnTo>
                  <a:pt x="765" y="858"/>
                </a:lnTo>
                <a:lnTo>
                  <a:pt x="766" y="849"/>
                </a:lnTo>
                <a:lnTo>
                  <a:pt x="766" y="842"/>
                </a:lnTo>
                <a:lnTo>
                  <a:pt x="768" y="834"/>
                </a:lnTo>
                <a:lnTo>
                  <a:pt x="770" y="826"/>
                </a:lnTo>
                <a:lnTo>
                  <a:pt x="773" y="818"/>
                </a:lnTo>
                <a:lnTo>
                  <a:pt x="777" y="812"/>
                </a:lnTo>
                <a:lnTo>
                  <a:pt x="781" y="804"/>
                </a:lnTo>
                <a:lnTo>
                  <a:pt x="786" y="798"/>
                </a:lnTo>
                <a:lnTo>
                  <a:pt x="792" y="791"/>
                </a:lnTo>
                <a:lnTo>
                  <a:pt x="792" y="791"/>
                </a:lnTo>
                <a:lnTo>
                  <a:pt x="798" y="786"/>
                </a:lnTo>
                <a:lnTo>
                  <a:pt x="805" y="781"/>
                </a:lnTo>
                <a:lnTo>
                  <a:pt x="811" y="776"/>
                </a:lnTo>
                <a:lnTo>
                  <a:pt x="819" y="773"/>
                </a:lnTo>
                <a:lnTo>
                  <a:pt x="826" y="770"/>
                </a:lnTo>
                <a:lnTo>
                  <a:pt x="835" y="768"/>
                </a:lnTo>
                <a:lnTo>
                  <a:pt x="842" y="767"/>
                </a:lnTo>
                <a:lnTo>
                  <a:pt x="851" y="766"/>
                </a:lnTo>
                <a:lnTo>
                  <a:pt x="858" y="766"/>
                </a:lnTo>
                <a:lnTo>
                  <a:pt x="867" y="767"/>
                </a:lnTo>
                <a:lnTo>
                  <a:pt x="874" y="768"/>
                </a:lnTo>
                <a:lnTo>
                  <a:pt x="883" y="770"/>
                </a:lnTo>
                <a:lnTo>
                  <a:pt x="890" y="772"/>
                </a:lnTo>
                <a:lnTo>
                  <a:pt x="898" y="775"/>
                </a:lnTo>
                <a:lnTo>
                  <a:pt x="904" y="780"/>
                </a:lnTo>
                <a:lnTo>
                  <a:pt x="912" y="784"/>
                </a:lnTo>
                <a:lnTo>
                  <a:pt x="912" y="784"/>
                </a:lnTo>
                <a:lnTo>
                  <a:pt x="917" y="788"/>
                </a:lnTo>
                <a:lnTo>
                  <a:pt x="924" y="790"/>
                </a:lnTo>
                <a:lnTo>
                  <a:pt x="930" y="790"/>
                </a:lnTo>
                <a:lnTo>
                  <a:pt x="937" y="790"/>
                </a:lnTo>
                <a:lnTo>
                  <a:pt x="937" y="790"/>
                </a:lnTo>
                <a:lnTo>
                  <a:pt x="943" y="788"/>
                </a:lnTo>
                <a:lnTo>
                  <a:pt x="949" y="785"/>
                </a:lnTo>
                <a:lnTo>
                  <a:pt x="955" y="781"/>
                </a:lnTo>
                <a:lnTo>
                  <a:pt x="958" y="775"/>
                </a:lnTo>
                <a:lnTo>
                  <a:pt x="958" y="775"/>
                </a:lnTo>
                <a:lnTo>
                  <a:pt x="968" y="759"/>
                </a:lnTo>
                <a:lnTo>
                  <a:pt x="976" y="742"/>
                </a:lnTo>
                <a:lnTo>
                  <a:pt x="985" y="725"/>
                </a:lnTo>
                <a:lnTo>
                  <a:pt x="992" y="708"/>
                </a:lnTo>
                <a:lnTo>
                  <a:pt x="999" y="691"/>
                </a:lnTo>
                <a:lnTo>
                  <a:pt x="1005" y="673"/>
                </a:lnTo>
                <a:lnTo>
                  <a:pt x="1011" y="655"/>
                </a:lnTo>
                <a:lnTo>
                  <a:pt x="1016" y="637"/>
                </a:lnTo>
                <a:lnTo>
                  <a:pt x="1016" y="637"/>
                </a:lnTo>
                <a:lnTo>
                  <a:pt x="1017" y="631"/>
                </a:lnTo>
                <a:lnTo>
                  <a:pt x="1016" y="624"/>
                </a:lnTo>
                <a:lnTo>
                  <a:pt x="1014" y="618"/>
                </a:lnTo>
                <a:lnTo>
                  <a:pt x="1011" y="611"/>
                </a:lnTo>
                <a:lnTo>
                  <a:pt x="1011" y="611"/>
                </a:lnTo>
                <a:lnTo>
                  <a:pt x="1006" y="606"/>
                </a:lnTo>
                <a:lnTo>
                  <a:pt x="1001" y="603"/>
                </a:lnTo>
                <a:lnTo>
                  <a:pt x="996" y="599"/>
                </a:lnTo>
                <a:lnTo>
                  <a:pt x="989" y="598"/>
                </a:lnTo>
                <a:lnTo>
                  <a:pt x="989" y="598"/>
                </a:lnTo>
                <a:close/>
                <a:moveTo>
                  <a:pt x="919" y="715"/>
                </a:moveTo>
                <a:lnTo>
                  <a:pt x="919" y="715"/>
                </a:lnTo>
                <a:lnTo>
                  <a:pt x="908" y="711"/>
                </a:lnTo>
                <a:lnTo>
                  <a:pt x="897" y="707"/>
                </a:lnTo>
                <a:lnTo>
                  <a:pt x="885" y="705"/>
                </a:lnTo>
                <a:lnTo>
                  <a:pt x="874" y="702"/>
                </a:lnTo>
                <a:lnTo>
                  <a:pt x="863" y="702"/>
                </a:lnTo>
                <a:lnTo>
                  <a:pt x="851" y="702"/>
                </a:lnTo>
                <a:lnTo>
                  <a:pt x="840" y="702"/>
                </a:lnTo>
                <a:lnTo>
                  <a:pt x="828" y="705"/>
                </a:lnTo>
                <a:lnTo>
                  <a:pt x="816" y="707"/>
                </a:lnTo>
                <a:lnTo>
                  <a:pt x="806" y="710"/>
                </a:lnTo>
                <a:lnTo>
                  <a:pt x="795" y="714"/>
                </a:lnTo>
                <a:lnTo>
                  <a:pt x="784" y="720"/>
                </a:lnTo>
                <a:lnTo>
                  <a:pt x="775" y="725"/>
                </a:lnTo>
                <a:lnTo>
                  <a:pt x="765" y="731"/>
                </a:lnTo>
                <a:lnTo>
                  <a:pt x="755" y="739"/>
                </a:lnTo>
                <a:lnTo>
                  <a:pt x="747" y="746"/>
                </a:lnTo>
                <a:lnTo>
                  <a:pt x="747" y="746"/>
                </a:lnTo>
                <a:lnTo>
                  <a:pt x="738" y="755"/>
                </a:lnTo>
                <a:lnTo>
                  <a:pt x="732" y="765"/>
                </a:lnTo>
                <a:lnTo>
                  <a:pt x="724" y="774"/>
                </a:lnTo>
                <a:lnTo>
                  <a:pt x="719" y="785"/>
                </a:lnTo>
                <a:lnTo>
                  <a:pt x="714" y="796"/>
                </a:lnTo>
                <a:lnTo>
                  <a:pt x="710" y="807"/>
                </a:lnTo>
                <a:lnTo>
                  <a:pt x="707" y="817"/>
                </a:lnTo>
                <a:lnTo>
                  <a:pt x="704" y="828"/>
                </a:lnTo>
                <a:lnTo>
                  <a:pt x="703" y="840"/>
                </a:lnTo>
                <a:lnTo>
                  <a:pt x="702" y="852"/>
                </a:lnTo>
                <a:lnTo>
                  <a:pt x="702" y="862"/>
                </a:lnTo>
                <a:lnTo>
                  <a:pt x="703" y="874"/>
                </a:lnTo>
                <a:lnTo>
                  <a:pt x="705" y="886"/>
                </a:lnTo>
                <a:lnTo>
                  <a:pt x="707" y="897"/>
                </a:lnTo>
                <a:lnTo>
                  <a:pt x="711" y="907"/>
                </a:lnTo>
                <a:lnTo>
                  <a:pt x="716" y="919"/>
                </a:lnTo>
                <a:lnTo>
                  <a:pt x="716" y="919"/>
                </a:lnTo>
                <a:lnTo>
                  <a:pt x="684" y="933"/>
                </a:lnTo>
                <a:lnTo>
                  <a:pt x="652" y="945"/>
                </a:lnTo>
                <a:lnTo>
                  <a:pt x="652" y="945"/>
                </a:lnTo>
                <a:lnTo>
                  <a:pt x="648" y="934"/>
                </a:lnTo>
                <a:lnTo>
                  <a:pt x="643" y="923"/>
                </a:lnTo>
                <a:lnTo>
                  <a:pt x="636" y="914"/>
                </a:lnTo>
                <a:lnTo>
                  <a:pt x="630" y="904"/>
                </a:lnTo>
                <a:lnTo>
                  <a:pt x="622" y="896"/>
                </a:lnTo>
                <a:lnTo>
                  <a:pt x="614" y="888"/>
                </a:lnTo>
                <a:lnTo>
                  <a:pt x="605" y="881"/>
                </a:lnTo>
                <a:lnTo>
                  <a:pt x="596" y="873"/>
                </a:lnTo>
                <a:lnTo>
                  <a:pt x="587" y="867"/>
                </a:lnTo>
                <a:lnTo>
                  <a:pt x="576" y="861"/>
                </a:lnTo>
                <a:lnTo>
                  <a:pt x="565" y="857"/>
                </a:lnTo>
                <a:lnTo>
                  <a:pt x="555" y="853"/>
                </a:lnTo>
                <a:lnTo>
                  <a:pt x="544" y="849"/>
                </a:lnTo>
                <a:lnTo>
                  <a:pt x="532" y="847"/>
                </a:lnTo>
                <a:lnTo>
                  <a:pt x="520" y="846"/>
                </a:lnTo>
                <a:lnTo>
                  <a:pt x="508" y="845"/>
                </a:lnTo>
                <a:lnTo>
                  <a:pt x="508" y="845"/>
                </a:lnTo>
                <a:lnTo>
                  <a:pt x="496" y="846"/>
                </a:lnTo>
                <a:lnTo>
                  <a:pt x="484" y="847"/>
                </a:lnTo>
                <a:lnTo>
                  <a:pt x="473" y="849"/>
                </a:lnTo>
                <a:lnTo>
                  <a:pt x="461" y="853"/>
                </a:lnTo>
                <a:lnTo>
                  <a:pt x="450" y="857"/>
                </a:lnTo>
                <a:lnTo>
                  <a:pt x="440" y="861"/>
                </a:lnTo>
                <a:lnTo>
                  <a:pt x="430" y="867"/>
                </a:lnTo>
                <a:lnTo>
                  <a:pt x="420" y="873"/>
                </a:lnTo>
                <a:lnTo>
                  <a:pt x="411" y="881"/>
                </a:lnTo>
                <a:lnTo>
                  <a:pt x="402" y="888"/>
                </a:lnTo>
                <a:lnTo>
                  <a:pt x="395" y="896"/>
                </a:lnTo>
                <a:lnTo>
                  <a:pt x="387" y="904"/>
                </a:lnTo>
                <a:lnTo>
                  <a:pt x="380" y="914"/>
                </a:lnTo>
                <a:lnTo>
                  <a:pt x="374" y="923"/>
                </a:lnTo>
                <a:lnTo>
                  <a:pt x="369" y="934"/>
                </a:lnTo>
                <a:lnTo>
                  <a:pt x="364" y="945"/>
                </a:lnTo>
                <a:lnTo>
                  <a:pt x="364" y="945"/>
                </a:lnTo>
                <a:lnTo>
                  <a:pt x="331" y="933"/>
                </a:lnTo>
                <a:lnTo>
                  <a:pt x="301" y="919"/>
                </a:lnTo>
                <a:lnTo>
                  <a:pt x="301" y="919"/>
                </a:lnTo>
                <a:lnTo>
                  <a:pt x="306" y="907"/>
                </a:lnTo>
                <a:lnTo>
                  <a:pt x="309" y="897"/>
                </a:lnTo>
                <a:lnTo>
                  <a:pt x="311" y="886"/>
                </a:lnTo>
                <a:lnTo>
                  <a:pt x="313" y="874"/>
                </a:lnTo>
                <a:lnTo>
                  <a:pt x="314" y="862"/>
                </a:lnTo>
                <a:lnTo>
                  <a:pt x="314" y="852"/>
                </a:lnTo>
                <a:lnTo>
                  <a:pt x="313" y="840"/>
                </a:lnTo>
                <a:lnTo>
                  <a:pt x="312" y="828"/>
                </a:lnTo>
                <a:lnTo>
                  <a:pt x="310" y="817"/>
                </a:lnTo>
                <a:lnTo>
                  <a:pt x="307" y="807"/>
                </a:lnTo>
                <a:lnTo>
                  <a:pt x="302" y="796"/>
                </a:lnTo>
                <a:lnTo>
                  <a:pt x="297" y="785"/>
                </a:lnTo>
                <a:lnTo>
                  <a:pt x="292" y="774"/>
                </a:lnTo>
                <a:lnTo>
                  <a:pt x="285" y="765"/>
                </a:lnTo>
                <a:lnTo>
                  <a:pt x="278" y="755"/>
                </a:lnTo>
                <a:lnTo>
                  <a:pt x="269" y="746"/>
                </a:lnTo>
                <a:lnTo>
                  <a:pt x="269" y="746"/>
                </a:lnTo>
                <a:lnTo>
                  <a:pt x="258" y="737"/>
                </a:lnTo>
                <a:lnTo>
                  <a:pt x="246" y="727"/>
                </a:lnTo>
                <a:lnTo>
                  <a:pt x="233" y="720"/>
                </a:lnTo>
                <a:lnTo>
                  <a:pt x="220" y="713"/>
                </a:lnTo>
                <a:lnTo>
                  <a:pt x="206" y="708"/>
                </a:lnTo>
                <a:lnTo>
                  <a:pt x="191" y="705"/>
                </a:lnTo>
                <a:lnTo>
                  <a:pt x="176" y="702"/>
                </a:lnTo>
                <a:lnTo>
                  <a:pt x="161" y="701"/>
                </a:lnTo>
                <a:lnTo>
                  <a:pt x="161" y="701"/>
                </a:lnTo>
                <a:lnTo>
                  <a:pt x="145" y="702"/>
                </a:lnTo>
                <a:lnTo>
                  <a:pt x="128" y="705"/>
                </a:lnTo>
                <a:lnTo>
                  <a:pt x="113" y="709"/>
                </a:lnTo>
                <a:lnTo>
                  <a:pt x="97" y="715"/>
                </a:lnTo>
                <a:lnTo>
                  <a:pt x="97" y="715"/>
                </a:lnTo>
                <a:lnTo>
                  <a:pt x="90" y="699"/>
                </a:lnTo>
                <a:lnTo>
                  <a:pt x="82" y="684"/>
                </a:lnTo>
                <a:lnTo>
                  <a:pt x="71" y="652"/>
                </a:lnTo>
                <a:lnTo>
                  <a:pt x="71" y="652"/>
                </a:lnTo>
                <a:lnTo>
                  <a:pt x="81" y="648"/>
                </a:lnTo>
                <a:lnTo>
                  <a:pt x="92" y="642"/>
                </a:lnTo>
                <a:lnTo>
                  <a:pt x="102" y="636"/>
                </a:lnTo>
                <a:lnTo>
                  <a:pt x="111" y="629"/>
                </a:lnTo>
                <a:lnTo>
                  <a:pt x="120" y="622"/>
                </a:lnTo>
                <a:lnTo>
                  <a:pt x="129" y="613"/>
                </a:lnTo>
                <a:lnTo>
                  <a:pt x="136" y="605"/>
                </a:lnTo>
                <a:lnTo>
                  <a:pt x="143" y="596"/>
                </a:lnTo>
                <a:lnTo>
                  <a:pt x="149" y="587"/>
                </a:lnTo>
                <a:lnTo>
                  <a:pt x="154" y="576"/>
                </a:lnTo>
                <a:lnTo>
                  <a:pt x="160" y="565"/>
                </a:lnTo>
                <a:lnTo>
                  <a:pt x="163" y="554"/>
                </a:lnTo>
                <a:lnTo>
                  <a:pt x="166" y="544"/>
                </a:lnTo>
                <a:lnTo>
                  <a:pt x="168" y="532"/>
                </a:lnTo>
                <a:lnTo>
                  <a:pt x="170" y="520"/>
                </a:lnTo>
                <a:lnTo>
                  <a:pt x="170" y="508"/>
                </a:lnTo>
                <a:lnTo>
                  <a:pt x="170" y="508"/>
                </a:lnTo>
                <a:lnTo>
                  <a:pt x="170" y="495"/>
                </a:lnTo>
                <a:lnTo>
                  <a:pt x="168" y="484"/>
                </a:lnTo>
                <a:lnTo>
                  <a:pt x="166" y="473"/>
                </a:lnTo>
                <a:lnTo>
                  <a:pt x="163" y="461"/>
                </a:lnTo>
                <a:lnTo>
                  <a:pt x="160" y="450"/>
                </a:lnTo>
                <a:lnTo>
                  <a:pt x="154" y="440"/>
                </a:lnTo>
                <a:lnTo>
                  <a:pt x="149" y="430"/>
                </a:lnTo>
                <a:lnTo>
                  <a:pt x="143" y="420"/>
                </a:lnTo>
                <a:lnTo>
                  <a:pt x="136" y="411"/>
                </a:lnTo>
                <a:lnTo>
                  <a:pt x="129" y="402"/>
                </a:lnTo>
                <a:lnTo>
                  <a:pt x="120" y="395"/>
                </a:lnTo>
                <a:lnTo>
                  <a:pt x="111" y="387"/>
                </a:lnTo>
                <a:lnTo>
                  <a:pt x="102" y="379"/>
                </a:lnTo>
                <a:lnTo>
                  <a:pt x="92" y="374"/>
                </a:lnTo>
                <a:lnTo>
                  <a:pt x="81" y="369"/>
                </a:lnTo>
                <a:lnTo>
                  <a:pt x="71" y="363"/>
                </a:lnTo>
                <a:lnTo>
                  <a:pt x="71" y="363"/>
                </a:lnTo>
                <a:lnTo>
                  <a:pt x="82" y="332"/>
                </a:lnTo>
                <a:lnTo>
                  <a:pt x="90" y="316"/>
                </a:lnTo>
                <a:lnTo>
                  <a:pt x="97" y="301"/>
                </a:lnTo>
                <a:lnTo>
                  <a:pt x="97" y="301"/>
                </a:lnTo>
                <a:lnTo>
                  <a:pt x="113" y="307"/>
                </a:lnTo>
                <a:lnTo>
                  <a:pt x="129" y="311"/>
                </a:lnTo>
                <a:lnTo>
                  <a:pt x="145" y="313"/>
                </a:lnTo>
                <a:lnTo>
                  <a:pt x="161" y="314"/>
                </a:lnTo>
                <a:lnTo>
                  <a:pt x="161" y="314"/>
                </a:lnTo>
                <a:lnTo>
                  <a:pt x="176" y="314"/>
                </a:lnTo>
                <a:lnTo>
                  <a:pt x="191" y="311"/>
                </a:lnTo>
                <a:lnTo>
                  <a:pt x="206" y="308"/>
                </a:lnTo>
                <a:lnTo>
                  <a:pt x="220" y="302"/>
                </a:lnTo>
                <a:lnTo>
                  <a:pt x="233" y="296"/>
                </a:lnTo>
                <a:lnTo>
                  <a:pt x="246" y="288"/>
                </a:lnTo>
                <a:lnTo>
                  <a:pt x="258" y="280"/>
                </a:lnTo>
                <a:lnTo>
                  <a:pt x="269" y="269"/>
                </a:lnTo>
                <a:lnTo>
                  <a:pt x="269" y="269"/>
                </a:lnTo>
                <a:lnTo>
                  <a:pt x="278" y="260"/>
                </a:lnTo>
                <a:lnTo>
                  <a:pt x="285" y="251"/>
                </a:lnTo>
                <a:lnTo>
                  <a:pt x="292" y="241"/>
                </a:lnTo>
                <a:lnTo>
                  <a:pt x="297" y="231"/>
                </a:lnTo>
                <a:lnTo>
                  <a:pt x="302" y="221"/>
                </a:lnTo>
                <a:lnTo>
                  <a:pt x="307" y="210"/>
                </a:lnTo>
                <a:lnTo>
                  <a:pt x="310" y="198"/>
                </a:lnTo>
                <a:lnTo>
                  <a:pt x="312" y="187"/>
                </a:lnTo>
                <a:lnTo>
                  <a:pt x="313" y="176"/>
                </a:lnTo>
                <a:lnTo>
                  <a:pt x="314" y="165"/>
                </a:lnTo>
                <a:lnTo>
                  <a:pt x="314" y="153"/>
                </a:lnTo>
                <a:lnTo>
                  <a:pt x="313" y="141"/>
                </a:lnTo>
                <a:lnTo>
                  <a:pt x="311" y="131"/>
                </a:lnTo>
                <a:lnTo>
                  <a:pt x="309" y="119"/>
                </a:lnTo>
                <a:lnTo>
                  <a:pt x="306" y="108"/>
                </a:lnTo>
                <a:lnTo>
                  <a:pt x="301" y="97"/>
                </a:lnTo>
                <a:lnTo>
                  <a:pt x="301" y="97"/>
                </a:lnTo>
                <a:lnTo>
                  <a:pt x="331" y="82"/>
                </a:lnTo>
                <a:lnTo>
                  <a:pt x="364" y="70"/>
                </a:lnTo>
                <a:lnTo>
                  <a:pt x="364" y="70"/>
                </a:lnTo>
                <a:lnTo>
                  <a:pt x="369" y="81"/>
                </a:lnTo>
                <a:lnTo>
                  <a:pt x="374" y="92"/>
                </a:lnTo>
                <a:lnTo>
                  <a:pt x="380" y="102"/>
                </a:lnTo>
                <a:lnTo>
                  <a:pt x="387" y="111"/>
                </a:lnTo>
                <a:lnTo>
                  <a:pt x="395" y="120"/>
                </a:lnTo>
                <a:lnTo>
                  <a:pt x="402" y="128"/>
                </a:lnTo>
                <a:lnTo>
                  <a:pt x="411" y="136"/>
                </a:lnTo>
                <a:lnTo>
                  <a:pt x="420" y="142"/>
                </a:lnTo>
                <a:lnTo>
                  <a:pt x="430" y="149"/>
                </a:lnTo>
                <a:lnTo>
                  <a:pt x="440" y="154"/>
                </a:lnTo>
                <a:lnTo>
                  <a:pt x="450" y="160"/>
                </a:lnTo>
                <a:lnTo>
                  <a:pt x="461" y="163"/>
                </a:lnTo>
                <a:lnTo>
                  <a:pt x="473" y="166"/>
                </a:lnTo>
                <a:lnTo>
                  <a:pt x="484" y="168"/>
                </a:lnTo>
                <a:lnTo>
                  <a:pt x="496" y="170"/>
                </a:lnTo>
                <a:lnTo>
                  <a:pt x="508" y="170"/>
                </a:lnTo>
                <a:lnTo>
                  <a:pt x="508" y="170"/>
                </a:lnTo>
                <a:lnTo>
                  <a:pt x="520" y="170"/>
                </a:lnTo>
                <a:lnTo>
                  <a:pt x="532" y="168"/>
                </a:lnTo>
                <a:lnTo>
                  <a:pt x="544" y="166"/>
                </a:lnTo>
                <a:lnTo>
                  <a:pt x="555" y="163"/>
                </a:lnTo>
                <a:lnTo>
                  <a:pt x="565" y="160"/>
                </a:lnTo>
                <a:lnTo>
                  <a:pt x="576" y="154"/>
                </a:lnTo>
                <a:lnTo>
                  <a:pt x="587" y="149"/>
                </a:lnTo>
                <a:lnTo>
                  <a:pt x="596" y="142"/>
                </a:lnTo>
                <a:lnTo>
                  <a:pt x="605" y="136"/>
                </a:lnTo>
                <a:lnTo>
                  <a:pt x="614" y="128"/>
                </a:lnTo>
                <a:lnTo>
                  <a:pt x="622" y="120"/>
                </a:lnTo>
                <a:lnTo>
                  <a:pt x="630" y="111"/>
                </a:lnTo>
                <a:lnTo>
                  <a:pt x="636" y="102"/>
                </a:lnTo>
                <a:lnTo>
                  <a:pt x="643" y="92"/>
                </a:lnTo>
                <a:lnTo>
                  <a:pt x="648" y="81"/>
                </a:lnTo>
                <a:lnTo>
                  <a:pt x="652" y="70"/>
                </a:lnTo>
                <a:lnTo>
                  <a:pt x="652" y="70"/>
                </a:lnTo>
                <a:lnTo>
                  <a:pt x="684" y="82"/>
                </a:lnTo>
                <a:lnTo>
                  <a:pt x="716" y="97"/>
                </a:lnTo>
                <a:lnTo>
                  <a:pt x="716" y="97"/>
                </a:lnTo>
                <a:lnTo>
                  <a:pt x="711" y="108"/>
                </a:lnTo>
                <a:lnTo>
                  <a:pt x="707" y="119"/>
                </a:lnTo>
                <a:lnTo>
                  <a:pt x="705" y="131"/>
                </a:lnTo>
                <a:lnTo>
                  <a:pt x="703" y="141"/>
                </a:lnTo>
                <a:lnTo>
                  <a:pt x="702" y="153"/>
                </a:lnTo>
                <a:lnTo>
                  <a:pt x="702" y="165"/>
                </a:lnTo>
                <a:lnTo>
                  <a:pt x="703" y="176"/>
                </a:lnTo>
                <a:lnTo>
                  <a:pt x="704" y="187"/>
                </a:lnTo>
                <a:lnTo>
                  <a:pt x="707" y="198"/>
                </a:lnTo>
                <a:lnTo>
                  <a:pt x="710" y="210"/>
                </a:lnTo>
                <a:lnTo>
                  <a:pt x="713" y="221"/>
                </a:lnTo>
                <a:lnTo>
                  <a:pt x="719" y="231"/>
                </a:lnTo>
                <a:lnTo>
                  <a:pt x="724" y="241"/>
                </a:lnTo>
                <a:lnTo>
                  <a:pt x="732" y="251"/>
                </a:lnTo>
                <a:lnTo>
                  <a:pt x="738" y="260"/>
                </a:lnTo>
                <a:lnTo>
                  <a:pt x="747" y="269"/>
                </a:lnTo>
                <a:lnTo>
                  <a:pt x="747" y="269"/>
                </a:lnTo>
                <a:lnTo>
                  <a:pt x="758" y="280"/>
                </a:lnTo>
                <a:lnTo>
                  <a:pt x="770" y="288"/>
                </a:lnTo>
                <a:lnTo>
                  <a:pt x="783" y="296"/>
                </a:lnTo>
                <a:lnTo>
                  <a:pt x="797" y="302"/>
                </a:lnTo>
                <a:lnTo>
                  <a:pt x="811" y="308"/>
                </a:lnTo>
                <a:lnTo>
                  <a:pt x="825" y="311"/>
                </a:lnTo>
                <a:lnTo>
                  <a:pt x="840" y="314"/>
                </a:lnTo>
                <a:lnTo>
                  <a:pt x="855" y="314"/>
                </a:lnTo>
                <a:lnTo>
                  <a:pt x="855" y="314"/>
                </a:lnTo>
                <a:lnTo>
                  <a:pt x="872" y="313"/>
                </a:lnTo>
                <a:lnTo>
                  <a:pt x="888" y="311"/>
                </a:lnTo>
                <a:lnTo>
                  <a:pt x="903" y="307"/>
                </a:lnTo>
                <a:lnTo>
                  <a:pt x="919" y="301"/>
                </a:lnTo>
                <a:lnTo>
                  <a:pt x="919" y="301"/>
                </a:lnTo>
                <a:lnTo>
                  <a:pt x="933" y="332"/>
                </a:lnTo>
                <a:lnTo>
                  <a:pt x="940" y="347"/>
                </a:lnTo>
                <a:lnTo>
                  <a:pt x="945" y="363"/>
                </a:lnTo>
                <a:lnTo>
                  <a:pt x="945" y="363"/>
                </a:lnTo>
                <a:lnTo>
                  <a:pt x="934" y="369"/>
                </a:lnTo>
                <a:lnTo>
                  <a:pt x="924" y="374"/>
                </a:lnTo>
                <a:lnTo>
                  <a:pt x="914" y="379"/>
                </a:lnTo>
                <a:lnTo>
                  <a:pt x="904" y="387"/>
                </a:lnTo>
                <a:lnTo>
                  <a:pt x="896" y="395"/>
                </a:lnTo>
                <a:lnTo>
                  <a:pt x="888" y="402"/>
                </a:lnTo>
                <a:lnTo>
                  <a:pt x="881" y="411"/>
                </a:lnTo>
                <a:lnTo>
                  <a:pt x="873" y="420"/>
                </a:lnTo>
                <a:lnTo>
                  <a:pt x="867" y="430"/>
                </a:lnTo>
                <a:lnTo>
                  <a:pt x="861" y="440"/>
                </a:lnTo>
                <a:lnTo>
                  <a:pt x="857" y="450"/>
                </a:lnTo>
                <a:lnTo>
                  <a:pt x="853" y="461"/>
                </a:lnTo>
                <a:lnTo>
                  <a:pt x="850" y="473"/>
                </a:lnTo>
                <a:lnTo>
                  <a:pt x="847" y="484"/>
                </a:lnTo>
                <a:lnTo>
                  <a:pt x="846" y="495"/>
                </a:lnTo>
                <a:lnTo>
                  <a:pt x="845" y="508"/>
                </a:lnTo>
                <a:lnTo>
                  <a:pt x="845" y="508"/>
                </a:lnTo>
                <a:lnTo>
                  <a:pt x="846" y="520"/>
                </a:lnTo>
                <a:lnTo>
                  <a:pt x="847" y="532"/>
                </a:lnTo>
                <a:lnTo>
                  <a:pt x="850" y="544"/>
                </a:lnTo>
                <a:lnTo>
                  <a:pt x="853" y="554"/>
                </a:lnTo>
                <a:lnTo>
                  <a:pt x="857" y="565"/>
                </a:lnTo>
                <a:lnTo>
                  <a:pt x="861" y="576"/>
                </a:lnTo>
                <a:lnTo>
                  <a:pt x="867" y="587"/>
                </a:lnTo>
                <a:lnTo>
                  <a:pt x="873" y="596"/>
                </a:lnTo>
                <a:lnTo>
                  <a:pt x="881" y="605"/>
                </a:lnTo>
                <a:lnTo>
                  <a:pt x="888" y="613"/>
                </a:lnTo>
                <a:lnTo>
                  <a:pt x="896" y="622"/>
                </a:lnTo>
                <a:lnTo>
                  <a:pt x="904" y="629"/>
                </a:lnTo>
                <a:lnTo>
                  <a:pt x="914" y="636"/>
                </a:lnTo>
                <a:lnTo>
                  <a:pt x="924" y="642"/>
                </a:lnTo>
                <a:lnTo>
                  <a:pt x="934" y="648"/>
                </a:lnTo>
                <a:lnTo>
                  <a:pt x="945" y="652"/>
                </a:lnTo>
                <a:lnTo>
                  <a:pt x="945" y="652"/>
                </a:lnTo>
                <a:lnTo>
                  <a:pt x="933" y="684"/>
                </a:lnTo>
                <a:lnTo>
                  <a:pt x="927" y="699"/>
                </a:lnTo>
                <a:lnTo>
                  <a:pt x="919" y="715"/>
                </a:lnTo>
                <a:lnTo>
                  <a:pt x="919" y="715"/>
                </a:lnTo>
                <a:close/>
                <a:moveTo>
                  <a:pt x="508" y="357"/>
                </a:moveTo>
                <a:lnTo>
                  <a:pt x="508" y="357"/>
                </a:lnTo>
                <a:lnTo>
                  <a:pt x="492" y="358"/>
                </a:lnTo>
                <a:lnTo>
                  <a:pt x="477" y="360"/>
                </a:lnTo>
                <a:lnTo>
                  <a:pt x="463" y="363"/>
                </a:lnTo>
                <a:lnTo>
                  <a:pt x="449" y="369"/>
                </a:lnTo>
                <a:lnTo>
                  <a:pt x="437" y="375"/>
                </a:lnTo>
                <a:lnTo>
                  <a:pt x="424" y="383"/>
                </a:lnTo>
                <a:lnTo>
                  <a:pt x="412" y="391"/>
                </a:lnTo>
                <a:lnTo>
                  <a:pt x="401" y="401"/>
                </a:lnTo>
                <a:lnTo>
                  <a:pt x="391" y="412"/>
                </a:lnTo>
                <a:lnTo>
                  <a:pt x="383" y="423"/>
                </a:lnTo>
                <a:lnTo>
                  <a:pt x="375" y="436"/>
                </a:lnTo>
                <a:lnTo>
                  <a:pt x="369" y="449"/>
                </a:lnTo>
                <a:lnTo>
                  <a:pt x="364" y="463"/>
                </a:lnTo>
                <a:lnTo>
                  <a:pt x="360" y="477"/>
                </a:lnTo>
                <a:lnTo>
                  <a:pt x="358" y="492"/>
                </a:lnTo>
                <a:lnTo>
                  <a:pt x="357" y="508"/>
                </a:lnTo>
                <a:lnTo>
                  <a:pt x="357" y="508"/>
                </a:lnTo>
                <a:lnTo>
                  <a:pt x="358" y="523"/>
                </a:lnTo>
                <a:lnTo>
                  <a:pt x="360" y="538"/>
                </a:lnTo>
                <a:lnTo>
                  <a:pt x="364" y="552"/>
                </a:lnTo>
                <a:lnTo>
                  <a:pt x="369" y="566"/>
                </a:lnTo>
                <a:lnTo>
                  <a:pt x="375" y="580"/>
                </a:lnTo>
                <a:lnTo>
                  <a:pt x="383" y="592"/>
                </a:lnTo>
                <a:lnTo>
                  <a:pt x="391" y="604"/>
                </a:lnTo>
                <a:lnTo>
                  <a:pt x="401" y="614"/>
                </a:lnTo>
                <a:lnTo>
                  <a:pt x="412" y="624"/>
                </a:lnTo>
                <a:lnTo>
                  <a:pt x="424" y="633"/>
                </a:lnTo>
                <a:lnTo>
                  <a:pt x="437" y="640"/>
                </a:lnTo>
                <a:lnTo>
                  <a:pt x="449" y="647"/>
                </a:lnTo>
                <a:lnTo>
                  <a:pt x="463" y="652"/>
                </a:lnTo>
                <a:lnTo>
                  <a:pt x="477" y="655"/>
                </a:lnTo>
                <a:lnTo>
                  <a:pt x="492" y="657"/>
                </a:lnTo>
                <a:lnTo>
                  <a:pt x="508" y="658"/>
                </a:lnTo>
                <a:lnTo>
                  <a:pt x="508" y="658"/>
                </a:lnTo>
                <a:lnTo>
                  <a:pt x="523" y="657"/>
                </a:lnTo>
                <a:lnTo>
                  <a:pt x="538" y="655"/>
                </a:lnTo>
                <a:lnTo>
                  <a:pt x="552" y="652"/>
                </a:lnTo>
                <a:lnTo>
                  <a:pt x="566" y="647"/>
                </a:lnTo>
                <a:lnTo>
                  <a:pt x="580" y="640"/>
                </a:lnTo>
                <a:lnTo>
                  <a:pt x="592" y="633"/>
                </a:lnTo>
                <a:lnTo>
                  <a:pt x="604" y="624"/>
                </a:lnTo>
                <a:lnTo>
                  <a:pt x="615" y="614"/>
                </a:lnTo>
                <a:lnTo>
                  <a:pt x="624" y="604"/>
                </a:lnTo>
                <a:lnTo>
                  <a:pt x="633" y="592"/>
                </a:lnTo>
                <a:lnTo>
                  <a:pt x="640" y="580"/>
                </a:lnTo>
                <a:lnTo>
                  <a:pt x="647" y="566"/>
                </a:lnTo>
                <a:lnTo>
                  <a:pt x="652" y="552"/>
                </a:lnTo>
                <a:lnTo>
                  <a:pt x="655" y="538"/>
                </a:lnTo>
                <a:lnTo>
                  <a:pt x="658" y="523"/>
                </a:lnTo>
                <a:lnTo>
                  <a:pt x="659" y="508"/>
                </a:lnTo>
                <a:lnTo>
                  <a:pt x="659" y="508"/>
                </a:lnTo>
                <a:lnTo>
                  <a:pt x="658" y="492"/>
                </a:lnTo>
                <a:lnTo>
                  <a:pt x="655" y="477"/>
                </a:lnTo>
                <a:lnTo>
                  <a:pt x="652" y="463"/>
                </a:lnTo>
                <a:lnTo>
                  <a:pt x="647" y="449"/>
                </a:lnTo>
                <a:lnTo>
                  <a:pt x="640" y="436"/>
                </a:lnTo>
                <a:lnTo>
                  <a:pt x="633" y="423"/>
                </a:lnTo>
                <a:lnTo>
                  <a:pt x="624" y="412"/>
                </a:lnTo>
                <a:lnTo>
                  <a:pt x="615" y="401"/>
                </a:lnTo>
                <a:lnTo>
                  <a:pt x="604" y="391"/>
                </a:lnTo>
                <a:lnTo>
                  <a:pt x="592" y="383"/>
                </a:lnTo>
                <a:lnTo>
                  <a:pt x="580" y="375"/>
                </a:lnTo>
                <a:lnTo>
                  <a:pt x="566" y="369"/>
                </a:lnTo>
                <a:lnTo>
                  <a:pt x="552" y="363"/>
                </a:lnTo>
                <a:lnTo>
                  <a:pt x="538" y="360"/>
                </a:lnTo>
                <a:lnTo>
                  <a:pt x="523" y="358"/>
                </a:lnTo>
                <a:lnTo>
                  <a:pt x="508" y="357"/>
                </a:lnTo>
                <a:lnTo>
                  <a:pt x="508" y="357"/>
                </a:lnTo>
                <a:close/>
                <a:moveTo>
                  <a:pt x="508" y="567"/>
                </a:moveTo>
                <a:lnTo>
                  <a:pt x="508" y="567"/>
                </a:lnTo>
                <a:lnTo>
                  <a:pt x="496" y="566"/>
                </a:lnTo>
                <a:lnTo>
                  <a:pt x="485" y="563"/>
                </a:lnTo>
                <a:lnTo>
                  <a:pt x="475" y="558"/>
                </a:lnTo>
                <a:lnTo>
                  <a:pt x="466" y="550"/>
                </a:lnTo>
                <a:lnTo>
                  <a:pt x="459" y="541"/>
                </a:lnTo>
                <a:lnTo>
                  <a:pt x="454" y="531"/>
                </a:lnTo>
                <a:lnTo>
                  <a:pt x="449" y="520"/>
                </a:lnTo>
                <a:lnTo>
                  <a:pt x="448" y="508"/>
                </a:lnTo>
                <a:lnTo>
                  <a:pt x="448" y="508"/>
                </a:lnTo>
                <a:lnTo>
                  <a:pt x="449" y="495"/>
                </a:lnTo>
                <a:lnTo>
                  <a:pt x="454" y="485"/>
                </a:lnTo>
                <a:lnTo>
                  <a:pt x="459" y="475"/>
                </a:lnTo>
                <a:lnTo>
                  <a:pt x="466" y="465"/>
                </a:lnTo>
                <a:lnTo>
                  <a:pt x="475" y="459"/>
                </a:lnTo>
                <a:lnTo>
                  <a:pt x="485" y="454"/>
                </a:lnTo>
                <a:lnTo>
                  <a:pt x="496" y="449"/>
                </a:lnTo>
                <a:lnTo>
                  <a:pt x="508" y="448"/>
                </a:lnTo>
                <a:lnTo>
                  <a:pt x="508" y="448"/>
                </a:lnTo>
                <a:lnTo>
                  <a:pt x="520" y="449"/>
                </a:lnTo>
                <a:lnTo>
                  <a:pt x="531" y="454"/>
                </a:lnTo>
                <a:lnTo>
                  <a:pt x="542" y="459"/>
                </a:lnTo>
                <a:lnTo>
                  <a:pt x="550" y="465"/>
                </a:lnTo>
                <a:lnTo>
                  <a:pt x="558" y="475"/>
                </a:lnTo>
                <a:lnTo>
                  <a:pt x="563" y="485"/>
                </a:lnTo>
                <a:lnTo>
                  <a:pt x="566" y="495"/>
                </a:lnTo>
                <a:lnTo>
                  <a:pt x="567" y="508"/>
                </a:lnTo>
                <a:lnTo>
                  <a:pt x="567" y="508"/>
                </a:lnTo>
                <a:lnTo>
                  <a:pt x="566" y="520"/>
                </a:lnTo>
                <a:lnTo>
                  <a:pt x="563" y="531"/>
                </a:lnTo>
                <a:lnTo>
                  <a:pt x="558" y="541"/>
                </a:lnTo>
                <a:lnTo>
                  <a:pt x="550" y="550"/>
                </a:lnTo>
                <a:lnTo>
                  <a:pt x="542" y="558"/>
                </a:lnTo>
                <a:lnTo>
                  <a:pt x="531" y="563"/>
                </a:lnTo>
                <a:lnTo>
                  <a:pt x="520" y="566"/>
                </a:lnTo>
                <a:lnTo>
                  <a:pt x="508" y="567"/>
                </a:lnTo>
                <a:lnTo>
                  <a:pt x="508" y="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2072660" y="1901798"/>
            <a:ext cx="828000" cy="82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Freeform 115"/>
          <p:cNvSpPr>
            <a:spLocks noEditPoints="1"/>
          </p:cNvSpPr>
          <p:nvPr/>
        </p:nvSpPr>
        <p:spPr bwMode="auto">
          <a:xfrm>
            <a:off x="2324735" y="2154667"/>
            <a:ext cx="323850" cy="322263"/>
          </a:xfrm>
          <a:custGeom>
            <a:avLst/>
            <a:gdLst>
              <a:gd name="T0" fmla="*/ 789 w 1018"/>
              <a:gd name="T1" fmla="*/ 69 h 1017"/>
              <a:gd name="T2" fmla="*/ 765 w 1018"/>
              <a:gd name="T3" fmla="*/ 25 h 1017"/>
              <a:gd name="T4" fmla="*/ 719 w 1018"/>
              <a:gd name="T5" fmla="*/ 1 h 1017"/>
              <a:gd name="T6" fmla="*/ 73 w 1018"/>
              <a:gd name="T7" fmla="*/ 1 h 1017"/>
              <a:gd name="T8" fmla="*/ 27 w 1018"/>
              <a:gd name="T9" fmla="*/ 25 h 1017"/>
              <a:gd name="T10" fmla="*/ 2 w 1018"/>
              <a:gd name="T11" fmla="*/ 69 h 1017"/>
              <a:gd name="T12" fmla="*/ 2 w 1018"/>
              <a:gd name="T13" fmla="*/ 716 h 1017"/>
              <a:gd name="T14" fmla="*/ 28 w 1018"/>
              <a:gd name="T15" fmla="*/ 766 h 1017"/>
              <a:gd name="T16" fmla="*/ 67 w 1018"/>
              <a:gd name="T17" fmla="*/ 789 h 1017"/>
              <a:gd name="T18" fmla="*/ 115 w 1018"/>
              <a:gd name="T19" fmla="*/ 791 h 1017"/>
              <a:gd name="T20" fmla="*/ 163 w 1018"/>
              <a:gd name="T21" fmla="*/ 766 h 1017"/>
              <a:gd name="T22" fmla="*/ 263 w 1018"/>
              <a:gd name="T23" fmla="*/ 745 h 1017"/>
              <a:gd name="T24" fmla="*/ 589 w 1018"/>
              <a:gd name="T25" fmla="*/ 763 h 1017"/>
              <a:gd name="T26" fmla="*/ 634 w 1018"/>
              <a:gd name="T27" fmla="*/ 777 h 1017"/>
              <a:gd name="T28" fmla="*/ 870 w 1018"/>
              <a:gd name="T29" fmla="*/ 1001 h 1017"/>
              <a:gd name="T30" fmla="*/ 923 w 1018"/>
              <a:gd name="T31" fmla="*/ 1017 h 1017"/>
              <a:gd name="T32" fmla="*/ 968 w 1018"/>
              <a:gd name="T33" fmla="*/ 1006 h 1017"/>
              <a:gd name="T34" fmla="*/ 1002 w 1018"/>
              <a:gd name="T35" fmla="*/ 975 h 1017"/>
              <a:gd name="T36" fmla="*/ 1018 w 1018"/>
              <a:gd name="T37" fmla="*/ 921 h 1017"/>
              <a:gd name="T38" fmla="*/ 1011 w 1018"/>
              <a:gd name="T39" fmla="*/ 276 h 1017"/>
              <a:gd name="T40" fmla="*/ 977 w 1018"/>
              <a:gd name="T41" fmla="*/ 238 h 1017"/>
              <a:gd name="T42" fmla="*/ 927 w 1018"/>
              <a:gd name="T43" fmla="*/ 223 h 1017"/>
              <a:gd name="T44" fmla="*/ 102 w 1018"/>
              <a:gd name="T45" fmla="*/ 729 h 1017"/>
              <a:gd name="T46" fmla="*/ 73 w 1018"/>
              <a:gd name="T47" fmla="*/ 721 h 1017"/>
              <a:gd name="T48" fmla="*/ 64 w 1018"/>
              <a:gd name="T49" fmla="*/ 86 h 1017"/>
              <a:gd name="T50" fmla="*/ 80 w 1018"/>
              <a:gd name="T51" fmla="*/ 65 h 1017"/>
              <a:gd name="T52" fmla="*/ 711 w 1018"/>
              <a:gd name="T53" fmla="*/ 65 h 1017"/>
              <a:gd name="T54" fmla="*/ 727 w 1018"/>
              <a:gd name="T55" fmla="*/ 86 h 1017"/>
              <a:gd name="T56" fmla="*/ 720 w 1018"/>
              <a:gd name="T57" fmla="*/ 470 h 1017"/>
              <a:gd name="T58" fmla="*/ 429 w 1018"/>
              <a:gd name="T59" fmla="*/ 476 h 1017"/>
              <a:gd name="T60" fmla="*/ 350 w 1018"/>
              <a:gd name="T61" fmla="*/ 501 h 1017"/>
              <a:gd name="T62" fmla="*/ 954 w 1018"/>
              <a:gd name="T63" fmla="*/ 928 h 1017"/>
              <a:gd name="T64" fmla="*/ 934 w 1018"/>
              <a:gd name="T65" fmla="*/ 951 h 1017"/>
              <a:gd name="T66" fmla="*/ 900 w 1018"/>
              <a:gd name="T67" fmla="*/ 944 h 1017"/>
              <a:gd name="T68" fmla="*/ 645 w 1018"/>
              <a:gd name="T69" fmla="*/ 711 h 1017"/>
              <a:gd name="T70" fmla="*/ 318 w 1018"/>
              <a:gd name="T71" fmla="*/ 700 h 1017"/>
              <a:gd name="T72" fmla="*/ 293 w 1018"/>
              <a:gd name="T73" fmla="*/ 685 h 1017"/>
              <a:gd name="T74" fmla="*/ 379 w 1018"/>
              <a:gd name="T75" fmla="*/ 557 h 1017"/>
              <a:gd name="T76" fmla="*/ 420 w 1018"/>
              <a:gd name="T77" fmla="*/ 540 h 1017"/>
              <a:gd name="T78" fmla="*/ 727 w 1018"/>
              <a:gd name="T79" fmla="*/ 536 h 1017"/>
              <a:gd name="T80" fmla="*/ 770 w 1018"/>
              <a:gd name="T81" fmla="*/ 508 h 1017"/>
              <a:gd name="T82" fmla="*/ 791 w 1018"/>
              <a:gd name="T83" fmla="*/ 461 h 1017"/>
              <a:gd name="T84" fmla="*/ 938 w 1018"/>
              <a:gd name="T85" fmla="*/ 288 h 1017"/>
              <a:gd name="T86" fmla="*/ 955 w 1018"/>
              <a:gd name="T87" fmla="*/ 311 h 1017"/>
              <a:gd name="T88" fmla="*/ 425 w 1018"/>
              <a:gd name="T89" fmla="*/ 373 h 1017"/>
              <a:gd name="T90" fmla="*/ 445 w 1018"/>
              <a:gd name="T91" fmla="*/ 333 h 1017"/>
              <a:gd name="T92" fmla="*/ 416 w 1018"/>
              <a:gd name="T93" fmla="*/ 289 h 1017"/>
              <a:gd name="T94" fmla="*/ 371 w 1018"/>
              <a:gd name="T95" fmla="*/ 294 h 1017"/>
              <a:gd name="T96" fmla="*/ 350 w 1018"/>
              <a:gd name="T97" fmla="*/ 333 h 1017"/>
              <a:gd name="T98" fmla="*/ 380 w 1018"/>
              <a:gd name="T99" fmla="*/ 377 h 1017"/>
              <a:gd name="T100" fmla="*/ 197 w 1018"/>
              <a:gd name="T101" fmla="*/ 286 h 1017"/>
              <a:gd name="T102" fmla="*/ 160 w 1018"/>
              <a:gd name="T103" fmla="*/ 324 h 1017"/>
              <a:gd name="T104" fmla="*/ 174 w 1018"/>
              <a:gd name="T105" fmla="*/ 367 h 1017"/>
              <a:gd name="T106" fmla="*/ 217 w 1018"/>
              <a:gd name="T107" fmla="*/ 380 h 1017"/>
              <a:gd name="T108" fmla="*/ 254 w 1018"/>
              <a:gd name="T109" fmla="*/ 343 h 1017"/>
              <a:gd name="T110" fmla="*/ 240 w 1018"/>
              <a:gd name="T111" fmla="*/ 300 h 1017"/>
              <a:gd name="T112" fmla="*/ 589 w 1018"/>
              <a:gd name="T113" fmla="*/ 380 h 1017"/>
              <a:gd name="T114" fmla="*/ 629 w 1018"/>
              <a:gd name="T115" fmla="*/ 360 h 1017"/>
              <a:gd name="T116" fmla="*/ 633 w 1018"/>
              <a:gd name="T117" fmla="*/ 315 h 1017"/>
              <a:gd name="T118" fmla="*/ 589 w 1018"/>
              <a:gd name="T119" fmla="*/ 286 h 1017"/>
              <a:gd name="T120" fmla="*/ 549 w 1018"/>
              <a:gd name="T121" fmla="*/ 306 h 1017"/>
              <a:gd name="T122" fmla="*/ 545 w 1018"/>
              <a:gd name="T123" fmla="*/ 351 h 1017"/>
              <a:gd name="T124" fmla="*/ 589 w 1018"/>
              <a:gd name="T125" fmla="*/ 38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8" h="1017">
                <a:moveTo>
                  <a:pt x="927" y="223"/>
                </a:moveTo>
                <a:lnTo>
                  <a:pt x="792" y="223"/>
                </a:lnTo>
                <a:lnTo>
                  <a:pt x="792" y="86"/>
                </a:lnTo>
                <a:lnTo>
                  <a:pt x="792" y="86"/>
                </a:lnTo>
                <a:lnTo>
                  <a:pt x="791" y="78"/>
                </a:lnTo>
                <a:lnTo>
                  <a:pt x="789" y="69"/>
                </a:lnTo>
                <a:lnTo>
                  <a:pt x="787" y="61"/>
                </a:lnTo>
                <a:lnTo>
                  <a:pt x="784" y="53"/>
                </a:lnTo>
                <a:lnTo>
                  <a:pt x="780" y="45"/>
                </a:lnTo>
                <a:lnTo>
                  <a:pt x="776" y="38"/>
                </a:lnTo>
                <a:lnTo>
                  <a:pt x="770" y="31"/>
                </a:lnTo>
                <a:lnTo>
                  <a:pt x="765" y="25"/>
                </a:lnTo>
                <a:lnTo>
                  <a:pt x="758" y="19"/>
                </a:lnTo>
                <a:lnTo>
                  <a:pt x="751" y="15"/>
                </a:lnTo>
                <a:lnTo>
                  <a:pt x="743" y="10"/>
                </a:lnTo>
                <a:lnTo>
                  <a:pt x="736" y="6"/>
                </a:lnTo>
                <a:lnTo>
                  <a:pt x="727" y="3"/>
                </a:lnTo>
                <a:lnTo>
                  <a:pt x="719" y="1"/>
                </a:lnTo>
                <a:lnTo>
                  <a:pt x="709" y="0"/>
                </a:lnTo>
                <a:lnTo>
                  <a:pt x="699" y="0"/>
                </a:lnTo>
                <a:lnTo>
                  <a:pt x="92" y="0"/>
                </a:lnTo>
                <a:lnTo>
                  <a:pt x="92" y="0"/>
                </a:lnTo>
                <a:lnTo>
                  <a:pt x="82" y="0"/>
                </a:lnTo>
                <a:lnTo>
                  <a:pt x="73" y="1"/>
                </a:lnTo>
                <a:lnTo>
                  <a:pt x="64" y="3"/>
                </a:lnTo>
                <a:lnTo>
                  <a:pt x="56" y="6"/>
                </a:lnTo>
                <a:lnTo>
                  <a:pt x="48" y="10"/>
                </a:lnTo>
                <a:lnTo>
                  <a:pt x="41" y="15"/>
                </a:lnTo>
                <a:lnTo>
                  <a:pt x="33" y="19"/>
                </a:lnTo>
                <a:lnTo>
                  <a:pt x="27" y="25"/>
                </a:lnTo>
                <a:lnTo>
                  <a:pt x="21" y="31"/>
                </a:lnTo>
                <a:lnTo>
                  <a:pt x="16" y="38"/>
                </a:lnTo>
                <a:lnTo>
                  <a:pt x="12" y="45"/>
                </a:lnTo>
                <a:lnTo>
                  <a:pt x="7" y="53"/>
                </a:lnTo>
                <a:lnTo>
                  <a:pt x="4" y="61"/>
                </a:lnTo>
                <a:lnTo>
                  <a:pt x="2" y="69"/>
                </a:lnTo>
                <a:lnTo>
                  <a:pt x="1" y="78"/>
                </a:lnTo>
                <a:lnTo>
                  <a:pt x="0" y="86"/>
                </a:lnTo>
                <a:lnTo>
                  <a:pt x="0" y="698"/>
                </a:lnTo>
                <a:lnTo>
                  <a:pt x="0" y="698"/>
                </a:lnTo>
                <a:lnTo>
                  <a:pt x="1" y="708"/>
                </a:lnTo>
                <a:lnTo>
                  <a:pt x="2" y="716"/>
                </a:lnTo>
                <a:lnTo>
                  <a:pt x="4" y="726"/>
                </a:lnTo>
                <a:lnTo>
                  <a:pt x="7" y="735"/>
                </a:lnTo>
                <a:lnTo>
                  <a:pt x="12" y="743"/>
                </a:lnTo>
                <a:lnTo>
                  <a:pt x="16" y="751"/>
                </a:lnTo>
                <a:lnTo>
                  <a:pt x="21" y="758"/>
                </a:lnTo>
                <a:lnTo>
                  <a:pt x="28" y="766"/>
                </a:lnTo>
                <a:lnTo>
                  <a:pt x="28" y="766"/>
                </a:lnTo>
                <a:lnTo>
                  <a:pt x="35" y="772"/>
                </a:lnTo>
                <a:lnTo>
                  <a:pt x="43" y="777"/>
                </a:lnTo>
                <a:lnTo>
                  <a:pt x="51" y="782"/>
                </a:lnTo>
                <a:lnTo>
                  <a:pt x="59" y="786"/>
                </a:lnTo>
                <a:lnTo>
                  <a:pt x="67" y="789"/>
                </a:lnTo>
                <a:lnTo>
                  <a:pt x="77" y="791"/>
                </a:lnTo>
                <a:lnTo>
                  <a:pt x="87" y="792"/>
                </a:lnTo>
                <a:lnTo>
                  <a:pt x="95" y="794"/>
                </a:lnTo>
                <a:lnTo>
                  <a:pt x="95" y="794"/>
                </a:lnTo>
                <a:lnTo>
                  <a:pt x="105" y="792"/>
                </a:lnTo>
                <a:lnTo>
                  <a:pt x="115" y="791"/>
                </a:lnTo>
                <a:lnTo>
                  <a:pt x="123" y="789"/>
                </a:lnTo>
                <a:lnTo>
                  <a:pt x="132" y="786"/>
                </a:lnTo>
                <a:lnTo>
                  <a:pt x="140" y="783"/>
                </a:lnTo>
                <a:lnTo>
                  <a:pt x="148" y="777"/>
                </a:lnTo>
                <a:lnTo>
                  <a:pt x="155" y="772"/>
                </a:lnTo>
                <a:lnTo>
                  <a:pt x="163" y="766"/>
                </a:lnTo>
                <a:lnTo>
                  <a:pt x="230" y="700"/>
                </a:lnTo>
                <a:lnTo>
                  <a:pt x="230" y="700"/>
                </a:lnTo>
                <a:lnTo>
                  <a:pt x="236" y="713"/>
                </a:lnTo>
                <a:lnTo>
                  <a:pt x="243" y="726"/>
                </a:lnTo>
                <a:lnTo>
                  <a:pt x="252" y="737"/>
                </a:lnTo>
                <a:lnTo>
                  <a:pt x="263" y="745"/>
                </a:lnTo>
                <a:lnTo>
                  <a:pt x="276" y="753"/>
                </a:lnTo>
                <a:lnTo>
                  <a:pt x="288" y="759"/>
                </a:lnTo>
                <a:lnTo>
                  <a:pt x="303" y="762"/>
                </a:lnTo>
                <a:lnTo>
                  <a:pt x="318" y="763"/>
                </a:lnTo>
                <a:lnTo>
                  <a:pt x="589" y="763"/>
                </a:lnTo>
                <a:lnTo>
                  <a:pt x="589" y="763"/>
                </a:lnTo>
                <a:lnTo>
                  <a:pt x="597" y="763"/>
                </a:lnTo>
                <a:lnTo>
                  <a:pt x="605" y="765"/>
                </a:lnTo>
                <a:lnTo>
                  <a:pt x="612" y="767"/>
                </a:lnTo>
                <a:lnTo>
                  <a:pt x="620" y="770"/>
                </a:lnTo>
                <a:lnTo>
                  <a:pt x="626" y="773"/>
                </a:lnTo>
                <a:lnTo>
                  <a:pt x="634" y="777"/>
                </a:lnTo>
                <a:lnTo>
                  <a:pt x="640" y="782"/>
                </a:lnTo>
                <a:lnTo>
                  <a:pt x="646" y="787"/>
                </a:lnTo>
                <a:lnTo>
                  <a:pt x="855" y="989"/>
                </a:lnTo>
                <a:lnTo>
                  <a:pt x="855" y="989"/>
                </a:lnTo>
                <a:lnTo>
                  <a:pt x="862" y="995"/>
                </a:lnTo>
                <a:lnTo>
                  <a:pt x="870" y="1001"/>
                </a:lnTo>
                <a:lnTo>
                  <a:pt x="877" y="1006"/>
                </a:lnTo>
                <a:lnTo>
                  <a:pt x="886" y="1010"/>
                </a:lnTo>
                <a:lnTo>
                  <a:pt x="895" y="1012"/>
                </a:lnTo>
                <a:lnTo>
                  <a:pt x="903" y="1016"/>
                </a:lnTo>
                <a:lnTo>
                  <a:pt x="913" y="1017"/>
                </a:lnTo>
                <a:lnTo>
                  <a:pt x="923" y="1017"/>
                </a:lnTo>
                <a:lnTo>
                  <a:pt x="923" y="1017"/>
                </a:lnTo>
                <a:lnTo>
                  <a:pt x="932" y="1017"/>
                </a:lnTo>
                <a:lnTo>
                  <a:pt x="941" y="1016"/>
                </a:lnTo>
                <a:lnTo>
                  <a:pt x="950" y="1012"/>
                </a:lnTo>
                <a:lnTo>
                  <a:pt x="959" y="1010"/>
                </a:lnTo>
                <a:lnTo>
                  <a:pt x="968" y="1006"/>
                </a:lnTo>
                <a:lnTo>
                  <a:pt x="975" y="1001"/>
                </a:lnTo>
                <a:lnTo>
                  <a:pt x="983" y="995"/>
                </a:lnTo>
                <a:lnTo>
                  <a:pt x="990" y="989"/>
                </a:lnTo>
                <a:lnTo>
                  <a:pt x="990" y="989"/>
                </a:lnTo>
                <a:lnTo>
                  <a:pt x="997" y="982"/>
                </a:lnTo>
                <a:lnTo>
                  <a:pt x="1002" y="975"/>
                </a:lnTo>
                <a:lnTo>
                  <a:pt x="1006" y="966"/>
                </a:lnTo>
                <a:lnTo>
                  <a:pt x="1011" y="958"/>
                </a:lnTo>
                <a:lnTo>
                  <a:pt x="1014" y="949"/>
                </a:lnTo>
                <a:lnTo>
                  <a:pt x="1016" y="941"/>
                </a:lnTo>
                <a:lnTo>
                  <a:pt x="1017" y="931"/>
                </a:lnTo>
                <a:lnTo>
                  <a:pt x="1018" y="921"/>
                </a:lnTo>
                <a:lnTo>
                  <a:pt x="1018" y="311"/>
                </a:lnTo>
                <a:lnTo>
                  <a:pt x="1018" y="311"/>
                </a:lnTo>
                <a:lnTo>
                  <a:pt x="1017" y="301"/>
                </a:lnTo>
                <a:lnTo>
                  <a:pt x="1016" y="292"/>
                </a:lnTo>
                <a:lnTo>
                  <a:pt x="1014" y="284"/>
                </a:lnTo>
                <a:lnTo>
                  <a:pt x="1011" y="276"/>
                </a:lnTo>
                <a:lnTo>
                  <a:pt x="1007" y="269"/>
                </a:lnTo>
                <a:lnTo>
                  <a:pt x="1002" y="261"/>
                </a:lnTo>
                <a:lnTo>
                  <a:pt x="997" y="255"/>
                </a:lnTo>
                <a:lnTo>
                  <a:pt x="991" y="248"/>
                </a:lnTo>
                <a:lnTo>
                  <a:pt x="985" y="243"/>
                </a:lnTo>
                <a:lnTo>
                  <a:pt x="977" y="238"/>
                </a:lnTo>
                <a:lnTo>
                  <a:pt x="970" y="233"/>
                </a:lnTo>
                <a:lnTo>
                  <a:pt x="962" y="230"/>
                </a:lnTo>
                <a:lnTo>
                  <a:pt x="954" y="227"/>
                </a:lnTo>
                <a:lnTo>
                  <a:pt x="945" y="225"/>
                </a:lnTo>
                <a:lnTo>
                  <a:pt x="935" y="224"/>
                </a:lnTo>
                <a:lnTo>
                  <a:pt x="927" y="223"/>
                </a:lnTo>
                <a:lnTo>
                  <a:pt x="927" y="223"/>
                </a:lnTo>
                <a:close/>
                <a:moveTo>
                  <a:pt x="118" y="721"/>
                </a:moveTo>
                <a:lnTo>
                  <a:pt x="118" y="721"/>
                </a:lnTo>
                <a:lnTo>
                  <a:pt x="114" y="725"/>
                </a:lnTo>
                <a:lnTo>
                  <a:pt x="108" y="727"/>
                </a:lnTo>
                <a:lnTo>
                  <a:pt x="102" y="729"/>
                </a:lnTo>
                <a:lnTo>
                  <a:pt x="95" y="729"/>
                </a:lnTo>
                <a:lnTo>
                  <a:pt x="90" y="729"/>
                </a:lnTo>
                <a:lnTo>
                  <a:pt x="83" y="727"/>
                </a:lnTo>
                <a:lnTo>
                  <a:pt x="78" y="725"/>
                </a:lnTo>
                <a:lnTo>
                  <a:pt x="73" y="721"/>
                </a:lnTo>
                <a:lnTo>
                  <a:pt x="73" y="721"/>
                </a:lnTo>
                <a:lnTo>
                  <a:pt x="70" y="715"/>
                </a:lnTo>
                <a:lnTo>
                  <a:pt x="66" y="710"/>
                </a:lnTo>
                <a:lnTo>
                  <a:pt x="64" y="704"/>
                </a:lnTo>
                <a:lnTo>
                  <a:pt x="64" y="698"/>
                </a:lnTo>
                <a:lnTo>
                  <a:pt x="64" y="86"/>
                </a:lnTo>
                <a:lnTo>
                  <a:pt x="64" y="86"/>
                </a:lnTo>
                <a:lnTo>
                  <a:pt x="64" y="82"/>
                </a:lnTo>
                <a:lnTo>
                  <a:pt x="66" y="78"/>
                </a:lnTo>
                <a:lnTo>
                  <a:pt x="68" y="74"/>
                </a:lnTo>
                <a:lnTo>
                  <a:pt x="72" y="70"/>
                </a:lnTo>
                <a:lnTo>
                  <a:pt x="76" y="67"/>
                </a:lnTo>
                <a:lnTo>
                  <a:pt x="80" y="65"/>
                </a:lnTo>
                <a:lnTo>
                  <a:pt x="86" y="63"/>
                </a:lnTo>
                <a:lnTo>
                  <a:pt x="92" y="63"/>
                </a:lnTo>
                <a:lnTo>
                  <a:pt x="699" y="63"/>
                </a:lnTo>
                <a:lnTo>
                  <a:pt x="699" y="63"/>
                </a:lnTo>
                <a:lnTo>
                  <a:pt x="706" y="63"/>
                </a:lnTo>
                <a:lnTo>
                  <a:pt x="711" y="65"/>
                </a:lnTo>
                <a:lnTo>
                  <a:pt x="715" y="67"/>
                </a:lnTo>
                <a:lnTo>
                  <a:pt x="720" y="70"/>
                </a:lnTo>
                <a:lnTo>
                  <a:pt x="723" y="74"/>
                </a:lnTo>
                <a:lnTo>
                  <a:pt x="725" y="78"/>
                </a:lnTo>
                <a:lnTo>
                  <a:pt x="727" y="82"/>
                </a:lnTo>
                <a:lnTo>
                  <a:pt x="727" y="86"/>
                </a:lnTo>
                <a:lnTo>
                  <a:pt x="727" y="452"/>
                </a:lnTo>
                <a:lnTo>
                  <a:pt x="727" y="452"/>
                </a:lnTo>
                <a:lnTo>
                  <a:pt x="727" y="458"/>
                </a:lnTo>
                <a:lnTo>
                  <a:pt x="725" y="462"/>
                </a:lnTo>
                <a:lnTo>
                  <a:pt x="723" y="466"/>
                </a:lnTo>
                <a:lnTo>
                  <a:pt x="720" y="470"/>
                </a:lnTo>
                <a:lnTo>
                  <a:pt x="715" y="473"/>
                </a:lnTo>
                <a:lnTo>
                  <a:pt x="711" y="475"/>
                </a:lnTo>
                <a:lnTo>
                  <a:pt x="706" y="476"/>
                </a:lnTo>
                <a:lnTo>
                  <a:pt x="699" y="476"/>
                </a:lnTo>
                <a:lnTo>
                  <a:pt x="429" y="476"/>
                </a:lnTo>
                <a:lnTo>
                  <a:pt x="429" y="476"/>
                </a:lnTo>
                <a:lnTo>
                  <a:pt x="415" y="477"/>
                </a:lnTo>
                <a:lnTo>
                  <a:pt x="401" y="479"/>
                </a:lnTo>
                <a:lnTo>
                  <a:pt x="387" y="482"/>
                </a:lnTo>
                <a:lnTo>
                  <a:pt x="374" y="487"/>
                </a:lnTo>
                <a:lnTo>
                  <a:pt x="361" y="493"/>
                </a:lnTo>
                <a:lnTo>
                  <a:pt x="350" y="501"/>
                </a:lnTo>
                <a:lnTo>
                  <a:pt x="339" y="508"/>
                </a:lnTo>
                <a:lnTo>
                  <a:pt x="328" y="518"/>
                </a:lnTo>
                <a:lnTo>
                  <a:pt x="118" y="721"/>
                </a:lnTo>
                <a:close/>
                <a:moveTo>
                  <a:pt x="955" y="921"/>
                </a:moveTo>
                <a:lnTo>
                  <a:pt x="955" y="921"/>
                </a:lnTo>
                <a:lnTo>
                  <a:pt x="954" y="928"/>
                </a:lnTo>
                <a:lnTo>
                  <a:pt x="951" y="934"/>
                </a:lnTo>
                <a:lnTo>
                  <a:pt x="949" y="939"/>
                </a:lnTo>
                <a:lnTo>
                  <a:pt x="945" y="944"/>
                </a:lnTo>
                <a:lnTo>
                  <a:pt x="945" y="944"/>
                </a:lnTo>
                <a:lnTo>
                  <a:pt x="940" y="948"/>
                </a:lnTo>
                <a:lnTo>
                  <a:pt x="934" y="951"/>
                </a:lnTo>
                <a:lnTo>
                  <a:pt x="929" y="952"/>
                </a:lnTo>
                <a:lnTo>
                  <a:pt x="923" y="953"/>
                </a:lnTo>
                <a:lnTo>
                  <a:pt x="916" y="952"/>
                </a:lnTo>
                <a:lnTo>
                  <a:pt x="911" y="951"/>
                </a:lnTo>
                <a:lnTo>
                  <a:pt x="904" y="948"/>
                </a:lnTo>
                <a:lnTo>
                  <a:pt x="900" y="944"/>
                </a:lnTo>
                <a:lnTo>
                  <a:pt x="691" y="742"/>
                </a:lnTo>
                <a:lnTo>
                  <a:pt x="691" y="742"/>
                </a:lnTo>
                <a:lnTo>
                  <a:pt x="680" y="732"/>
                </a:lnTo>
                <a:lnTo>
                  <a:pt x="668" y="724"/>
                </a:lnTo>
                <a:lnTo>
                  <a:pt x="656" y="716"/>
                </a:lnTo>
                <a:lnTo>
                  <a:pt x="645" y="711"/>
                </a:lnTo>
                <a:lnTo>
                  <a:pt x="631" y="706"/>
                </a:lnTo>
                <a:lnTo>
                  <a:pt x="618" y="702"/>
                </a:lnTo>
                <a:lnTo>
                  <a:pt x="604" y="700"/>
                </a:lnTo>
                <a:lnTo>
                  <a:pt x="589" y="700"/>
                </a:lnTo>
                <a:lnTo>
                  <a:pt x="318" y="700"/>
                </a:lnTo>
                <a:lnTo>
                  <a:pt x="318" y="700"/>
                </a:lnTo>
                <a:lnTo>
                  <a:pt x="313" y="699"/>
                </a:lnTo>
                <a:lnTo>
                  <a:pt x="308" y="698"/>
                </a:lnTo>
                <a:lnTo>
                  <a:pt x="302" y="696"/>
                </a:lnTo>
                <a:lnTo>
                  <a:pt x="298" y="693"/>
                </a:lnTo>
                <a:lnTo>
                  <a:pt x="295" y="689"/>
                </a:lnTo>
                <a:lnTo>
                  <a:pt x="293" y="685"/>
                </a:lnTo>
                <a:lnTo>
                  <a:pt x="291" y="681"/>
                </a:lnTo>
                <a:lnTo>
                  <a:pt x="291" y="677"/>
                </a:lnTo>
                <a:lnTo>
                  <a:pt x="291" y="642"/>
                </a:lnTo>
                <a:lnTo>
                  <a:pt x="372" y="563"/>
                </a:lnTo>
                <a:lnTo>
                  <a:pt x="372" y="563"/>
                </a:lnTo>
                <a:lnTo>
                  <a:pt x="379" y="557"/>
                </a:lnTo>
                <a:lnTo>
                  <a:pt x="385" y="553"/>
                </a:lnTo>
                <a:lnTo>
                  <a:pt x="391" y="549"/>
                </a:lnTo>
                <a:lnTo>
                  <a:pt x="398" y="546"/>
                </a:lnTo>
                <a:lnTo>
                  <a:pt x="405" y="544"/>
                </a:lnTo>
                <a:lnTo>
                  <a:pt x="413" y="541"/>
                </a:lnTo>
                <a:lnTo>
                  <a:pt x="420" y="540"/>
                </a:lnTo>
                <a:lnTo>
                  <a:pt x="429" y="540"/>
                </a:lnTo>
                <a:lnTo>
                  <a:pt x="699" y="540"/>
                </a:lnTo>
                <a:lnTo>
                  <a:pt x="699" y="540"/>
                </a:lnTo>
                <a:lnTo>
                  <a:pt x="709" y="539"/>
                </a:lnTo>
                <a:lnTo>
                  <a:pt x="719" y="538"/>
                </a:lnTo>
                <a:lnTo>
                  <a:pt x="727" y="536"/>
                </a:lnTo>
                <a:lnTo>
                  <a:pt x="736" y="533"/>
                </a:lnTo>
                <a:lnTo>
                  <a:pt x="743" y="530"/>
                </a:lnTo>
                <a:lnTo>
                  <a:pt x="751" y="525"/>
                </a:lnTo>
                <a:lnTo>
                  <a:pt x="758" y="520"/>
                </a:lnTo>
                <a:lnTo>
                  <a:pt x="765" y="515"/>
                </a:lnTo>
                <a:lnTo>
                  <a:pt x="770" y="508"/>
                </a:lnTo>
                <a:lnTo>
                  <a:pt x="776" y="502"/>
                </a:lnTo>
                <a:lnTo>
                  <a:pt x="780" y="494"/>
                </a:lnTo>
                <a:lnTo>
                  <a:pt x="784" y="487"/>
                </a:lnTo>
                <a:lnTo>
                  <a:pt x="787" y="478"/>
                </a:lnTo>
                <a:lnTo>
                  <a:pt x="789" y="471"/>
                </a:lnTo>
                <a:lnTo>
                  <a:pt x="791" y="461"/>
                </a:lnTo>
                <a:lnTo>
                  <a:pt x="792" y="452"/>
                </a:lnTo>
                <a:lnTo>
                  <a:pt x="792" y="286"/>
                </a:lnTo>
                <a:lnTo>
                  <a:pt x="927" y="286"/>
                </a:lnTo>
                <a:lnTo>
                  <a:pt x="927" y="286"/>
                </a:lnTo>
                <a:lnTo>
                  <a:pt x="932" y="287"/>
                </a:lnTo>
                <a:lnTo>
                  <a:pt x="938" y="288"/>
                </a:lnTo>
                <a:lnTo>
                  <a:pt x="942" y="290"/>
                </a:lnTo>
                <a:lnTo>
                  <a:pt x="946" y="294"/>
                </a:lnTo>
                <a:lnTo>
                  <a:pt x="949" y="297"/>
                </a:lnTo>
                <a:lnTo>
                  <a:pt x="953" y="301"/>
                </a:lnTo>
                <a:lnTo>
                  <a:pt x="954" y="305"/>
                </a:lnTo>
                <a:lnTo>
                  <a:pt x="955" y="311"/>
                </a:lnTo>
                <a:lnTo>
                  <a:pt x="955" y="921"/>
                </a:lnTo>
                <a:close/>
                <a:moveTo>
                  <a:pt x="398" y="380"/>
                </a:moveTo>
                <a:lnTo>
                  <a:pt x="398" y="380"/>
                </a:lnTo>
                <a:lnTo>
                  <a:pt x="408" y="380"/>
                </a:lnTo>
                <a:lnTo>
                  <a:pt x="416" y="377"/>
                </a:lnTo>
                <a:lnTo>
                  <a:pt x="425" y="373"/>
                </a:lnTo>
                <a:lnTo>
                  <a:pt x="431" y="367"/>
                </a:lnTo>
                <a:lnTo>
                  <a:pt x="438" y="360"/>
                </a:lnTo>
                <a:lnTo>
                  <a:pt x="442" y="351"/>
                </a:lnTo>
                <a:lnTo>
                  <a:pt x="444" y="343"/>
                </a:lnTo>
                <a:lnTo>
                  <a:pt x="445" y="333"/>
                </a:lnTo>
                <a:lnTo>
                  <a:pt x="445" y="333"/>
                </a:lnTo>
                <a:lnTo>
                  <a:pt x="444" y="324"/>
                </a:lnTo>
                <a:lnTo>
                  <a:pt x="442" y="315"/>
                </a:lnTo>
                <a:lnTo>
                  <a:pt x="438" y="306"/>
                </a:lnTo>
                <a:lnTo>
                  <a:pt x="431" y="300"/>
                </a:lnTo>
                <a:lnTo>
                  <a:pt x="425" y="294"/>
                </a:lnTo>
                <a:lnTo>
                  <a:pt x="416" y="289"/>
                </a:lnTo>
                <a:lnTo>
                  <a:pt x="408" y="286"/>
                </a:lnTo>
                <a:lnTo>
                  <a:pt x="398" y="286"/>
                </a:lnTo>
                <a:lnTo>
                  <a:pt x="398" y="286"/>
                </a:lnTo>
                <a:lnTo>
                  <a:pt x="388" y="286"/>
                </a:lnTo>
                <a:lnTo>
                  <a:pt x="380" y="289"/>
                </a:lnTo>
                <a:lnTo>
                  <a:pt x="371" y="294"/>
                </a:lnTo>
                <a:lnTo>
                  <a:pt x="364" y="300"/>
                </a:lnTo>
                <a:lnTo>
                  <a:pt x="358" y="306"/>
                </a:lnTo>
                <a:lnTo>
                  <a:pt x="354" y="315"/>
                </a:lnTo>
                <a:lnTo>
                  <a:pt x="351" y="324"/>
                </a:lnTo>
                <a:lnTo>
                  <a:pt x="350" y="333"/>
                </a:lnTo>
                <a:lnTo>
                  <a:pt x="350" y="333"/>
                </a:lnTo>
                <a:lnTo>
                  <a:pt x="351" y="343"/>
                </a:lnTo>
                <a:lnTo>
                  <a:pt x="354" y="351"/>
                </a:lnTo>
                <a:lnTo>
                  <a:pt x="358" y="360"/>
                </a:lnTo>
                <a:lnTo>
                  <a:pt x="364" y="367"/>
                </a:lnTo>
                <a:lnTo>
                  <a:pt x="371" y="373"/>
                </a:lnTo>
                <a:lnTo>
                  <a:pt x="380" y="377"/>
                </a:lnTo>
                <a:lnTo>
                  <a:pt x="388" y="380"/>
                </a:lnTo>
                <a:lnTo>
                  <a:pt x="398" y="380"/>
                </a:lnTo>
                <a:lnTo>
                  <a:pt x="398" y="380"/>
                </a:lnTo>
                <a:close/>
                <a:moveTo>
                  <a:pt x="207" y="286"/>
                </a:moveTo>
                <a:lnTo>
                  <a:pt x="207" y="286"/>
                </a:lnTo>
                <a:lnTo>
                  <a:pt x="197" y="286"/>
                </a:lnTo>
                <a:lnTo>
                  <a:pt x="189" y="289"/>
                </a:lnTo>
                <a:lnTo>
                  <a:pt x="180" y="294"/>
                </a:lnTo>
                <a:lnTo>
                  <a:pt x="174" y="300"/>
                </a:lnTo>
                <a:lnTo>
                  <a:pt x="167" y="306"/>
                </a:lnTo>
                <a:lnTo>
                  <a:pt x="163" y="315"/>
                </a:lnTo>
                <a:lnTo>
                  <a:pt x="160" y="324"/>
                </a:lnTo>
                <a:lnTo>
                  <a:pt x="160" y="333"/>
                </a:lnTo>
                <a:lnTo>
                  <a:pt x="160" y="333"/>
                </a:lnTo>
                <a:lnTo>
                  <a:pt x="160" y="343"/>
                </a:lnTo>
                <a:lnTo>
                  <a:pt x="163" y="351"/>
                </a:lnTo>
                <a:lnTo>
                  <a:pt x="167" y="360"/>
                </a:lnTo>
                <a:lnTo>
                  <a:pt x="174" y="367"/>
                </a:lnTo>
                <a:lnTo>
                  <a:pt x="180" y="373"/>
                </a:lnTo>
                <a:lnTo>
                  <a:pt x="189" y="377"/>
                </a:lnTo>
                <a:lnTo>
                  <a:pt x="197" y="380"/>
                </a:lnTo>
                <a:lnTo>
                  <a:pt x="207" y="380"/>
                </a:lnTo>
                <a:lnTo>
                  <a:pt x="207" y="380"/>
                </a:lnTo>
                <a:lnTo>
                  <a:pt x="217" y="380"/>
                </a:lnTo>
                <a:lnTo>
                  <a:pt x="225" y="377"/>
                </a:lnTo>
                <a:lnTo>
                  <a:pt x="234" y="373"/>
                </a:lnTo>
                <a:lnTo>
                  <a:pt x="240" y="367"/>
                </a:lnTo>
                <a:lnTo>
                  <a:pt x="247" y="360"/>
                </a:lnTo>
                <a:lnTo>
                  <a:pt x="251" y="351"/>
                </a:lnTo>
                <a:lnTo>
                  <a:pt x="254" y="343"/>
                </a:lnTo>
                <a:lnTo>
                  <a:pt x="254" y="333"/>
                </a:lnTo>
                <a:lnTo>
                  <a:pt x="254" y="333"/>
                </a:lnTo>
                <a:lnTo>
                  <a:pt x="254" y="324"/>
                </a:lnTo>
                <a:lnTo>
                  <a:pt x="251" y="315"/>
                </a:lnTo>
                <a:lnTo>
                  <a:pt x="247" y="306"/>
                </a:lnTo>
                <a:lnTo>
                  <a:pt x="240" y="300"/>
                </a:lnTo>
                <a:lnTo>
                  <a:pt x="234" y="294"/>
                </a:lnTo>
                <a:lnTo>
                  <a:pt x="225" y="289"/>
                </a:lnTo>
                <a:lnTo>
                  <a:pt x="217" y="286"/>
                </a:lnTo>
                <a:lnTo>
                  <a:pt x="207" y="286"/>
                </a:lnTo>
                <a:lnTo>
                  <a:pt x="207" y="286"/>
                </a:lnTo>
                <a:close/>
                <a:moveTo>
                  <a:pt x="589" y="380"/>
                </a:moveTo>
                <a:lnTo>
                  <a:pt x="589" y="380"/>
                </a:lnTo>
                <a:lnTo>
                  <a:pt x="598" y="380"/>
                </a:lnTo>
                <a:lnTo>
                  <a:pt x="607" y="377"/>
                </a:lnTo>
                <a:lnTo>
                  <a:pt x="616" y="373"/>
                </a:lnTo>
                <a:lnTo>
                  <a:pt x="622" y="367"/>
                </a:lnTo>
                <a:lnTo>
                  <a:pt x="629" y="360"/>
                </a:lnTo>
                <a:lnTo>
                  <a:pt x="633" y="351"/>
                </a:lnTo>
                <a:lnTo>
                  <a:pt x="635" y="343"/>
                </a:lnTo>
                <a:lnTo>
                  <a:pt x="636" y="333"/>
                </a:lnTo>
                <a:lnTo>
                  <a:pt x="636" y="333"/>
                </a:lnTo>
                <a:lnTo>
                  <a:pt x="635" y="324"/>
                </a:lnTo>
                <a:lnTo>
                  <a:pt x="633" y="315"/>
                </a:lnTo>
                <a:lnTo>
                  <a:pt x="629" y="306"/>
                </a:lnTo>
                <a:lnTo>
                  <a:pt x="622" y="300"/>
                </a:lnTo>
                <a:lnTo>
                  <a:pt x="616" y="294"/>
                </a:lnTo>
                <a:lnTo>
                  <a:pt x="607" y="289"/>
                </a:lnTo>
                <a:lnTo>
                  <a:pt x="598" y="286"/>
                </a:lnTo>
                <a:lnTo>
                  <a:pt x="589" y="286"/>
                </a:lnTo>
                <a:lnTo>
                  <a:pt x="589" y="286"/>
                </a:lnTo>
                <a:lnTo>
                  <a:pt x="579" y="286"/>
                </a:lnTo>
                <a:lnTo>
                  <a:pt x="570" y="289"/>
                </a:lnTo>
                <a:lnTo>
                  <a:pt x="562" y="294"/>
                </a:lnTo>
                <a:lnTo>
                  <a:pt x="554" y="300"/>
                </a:lnTo>
                <a:lnTo>
                  <a:pt x="549" y="306"/>
                </a:lnTo>
                <a:lnTo>
                  <a:pt x="545" y="315"/>
                </a:lnTo>
                <a:lnTo>
                  <a:pt x="542" y="324"/>
                </a:lnTo>
                <a:lnTo>
                  <a:pt x="541" y="333"/>
                </a:lnTo>
                <a:lnTo>
                  <a:pt x="541" y="333"/>
                </a:lnTo>
                <a:lnTo>
                  <a:pt x="542" y="343"/>
                </a:lnTo>
                <a:lnTo>
                  <a:pt x="545" y="351"/>
                </a:lnTo>
                <a:lnTo>
                  <a:pt x="549" y="360"/>
                </a:lnTo>
                <a:lnTo>
                  <a:pt x="554" y="367"/>
                </a:lnTo>
                <a:lnTo>
                  <a:pt x="562" y="373"/>
                </a:lnTo>
                <a:lnTo>
                  <a:pt x="570" y="377"/>
                </a:lnTo>
                <a:lnTo>
                  <a:pt x="579" y="380"/>
                </a:lnTo>
                <a:lnTo>
                  <a:pt x="589" y="380"/>
                </a:lnTo>
                <a:lnTo>
                  <a:pt x="589" y="3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40" name="原创设计师QQ：598969553           _26"/>
          <p:cNvSpPr/>
          <p:nvPr/>
        </p:nvSpPr>
        <p:spPr>
          <a:xfrm>
            <a:off x="1158622" y="5104875"/>
            <a:ext cx="2656075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原创设计师QQ：598969553           _26"/>
          <p:cNvSpPr/>
          <p:nvPr/>
        </p:nvSpPr>
        <p:spPr>
          <a:xfrm>
            <a:off x="4767962" y="5104875"/>
            <a:ext cx="2656075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原创设计师QQ：598969553           _26"/>
          <p:cNvSpPr/>
          <p:nvPr/>
        </p:nvSpPr>
        <p:spPr>
          <a:xfrm>
            <a:off x="8377302" y="5104875"/>
            <a:ext cx="2656075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原创设计师QQ：598969553           _26"/>
          <p:cNvSpPr/>
          <p:nvPr/>
        </p:nvSpPr>
        <p:spPr>
          <a:xfrm>
            <a:off x="1158622" y="2879690"/>
            <a:ext cx="2656075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原创设计师QQ：598969553           _26"/>
          <p:cNvSpPr/>
          <p:nvPr/>
        </p:nvSpPr>
        <p:spPr>
          <a:xfrm>
            <a:off x="4767962" y="2879690"/>
            <a:ext cx="2656075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原创设计师QQ：598969553           _26"/>
          <p:cNvSpPr/>
          <p:nvPr/>
        </p:nvSpPr>
        <p:spPr>
          <a:xfrm>
            <a:off x="8377302" y="2879690"/>
            <a:ext cx="2656075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23376"/>
      </p:ext>
    </p:extLst>
  </p:cSld>
  <p:clrMapOvr>
    <a:masterClrMapping/>
  </p:clrMapOvr>
  <p:transition spd="slow" advClick="0" advTm="4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原创设计师QQ：598969553              _2"/>
          <p:cNvSpPr/>
          <p:nvPr/>
        </p:nvSpPr>
        <p:spPr>
          <a:xfrm rot="2700000">
            <a:off x="6497273" y="2675495"/>
            <a:ext cx="574574" cy="5745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</a:endParaRPr>
          </a:p>
        </p:txBody>
      </p:sp>
      <p:grpSp>
        <p:nvGrpSpPr>
          <p:cNvPr id="7" name="原创设计师QQ：598969553              _3"/>
          <p:cNvGrpSpPr/>
          <p:nvPr/>
        </p:nvGrpSpPr>
        <p:grpSpPr>
          <a:xfrm>
            <a:off x="6624757" y="2797086"/>
            <a:ext cx="319607" cy="331392"/>
            <a:chOff x="26712863" y="-9386888"/>
            <a:chExt cx="731838" cy="758825"/>
          </a:xfrm>
          <a:solidFill>
            <a:srgbClr val="191E22"/>
          </a:solidFill>
        </p:grpSpPr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6712863" y="-9386888"/>
              <a:ext cx="731838" cy="758825"/>
            </a:xfrm>
            <a:custGeom>
              <a:avLst/>
              <a:gdLst>
                <a:gd name="T0" fmla="*/ 0 w 461"/>
                <a:gd name="T1" fmla="*/ 0 h 478"/>
                <a:gd name="T2" fmla="*/ 0 w 461"/>
                <a:gd name="T3" fmla="*/ 384 h 478"/>
                <a:gd name="T4" fmla="*/ 87 w 461"/>
                <a:gd name="T5" fmla="*/ 384 h 478"/>
                <a:gd name="T6" fmla="*/ 87 w 461"/>
                <a:gd name="T7" fmla="*/ 478 h 478"/>
                <a:gd name="T8" fmla="*/ 205 w 461"/>
                <a:gd name="T9" fmla="*/ 384 h 478"/>
                <a:gd name="T10" fmla="*/ 461 w 461"/>
                <a:gd name="T11" fmla="*/ 384 h 478"/>
                <a:gd name="T12" fmla="*/ 461 w 461"/>
                <a:gd name="T13" fmla="*/ 0 h 478"/>
                <a:gd name="T14" fmla="*/ 0 w 461"/>
                <a:gd name="T15" fmla="*/ 0 h 478"/>
                <a:gd name="T16" fmla="*/ 423 w 461"/>
                <a:gd name="T17" fmla="*/ 346 h 478"/>
                <a:gd name="T18" fmla="*/ 194 w 461"/>
                <a:gd name="T19" fmla="*/ 346 h 478"/>
                <a:gd name="T20" fmla="*/ 125 w 461"/>
                <a:gd name="T21" fmla="*/ 400 h 478"/>
                <a:gd name="T22" fmla="*/ 125 w 461"/>
                <a:gd name="T23" fmla="*/ 346 h 478"/>
                <a:gd name="T24" fmla="*/ 37 w 461"/>
                <a:gd name="T25" fmla="*/ 346 h 478"/>
                <a:gd name="T26" fmla="*/ 37 w 461"/>
                <a:gd name="T27" fmla="*/ 38 h 478"/>
                <a:gd name="T28" fmla="*/ 423 w 461"/>
                <a:gd name="T29" fmla="*/ 38 h 478"/>
                <a:gd name="T30" fmla="*/ 423 w 461"/>
                <a:gd name="T31" fmla="*/ 346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1" h="478">
                  <a:moveTo>
                    <a:pt x="0" y="0"/>
                  </a:moveTo>
                  <a:lnTo>
                    <a:pt x="0" y="384"/>
                  </a:lnTo>
                  <a:lnTo>
                    <a:pt x="87" y="384"/>
                  </a:lnTo>
                  <a:lnTo>
                    <a:pt x="87" y="478"/>
                  </a:lnTo>
                  <a:lnTo>
                    <a:pt x="205" y="384"/>
                  </a:lnTo>
                  <a:lnTo>
                    <a:pt x="461" y="384"/>
                  </a:lnTo>
                  <a:lnTo>
                    <a:pt x="461" y="0"/>
                  </a:lnTo>
                  <a:lnTo>
                    <a:pt x="0" y="0"/>
                  </a:lnTo>
                  <a:close/>
                  <a:moveTo>
                    <a:pt x="423" y="346"/>
                  </a:moveTo>
                  <a:lnTo>
                    <a:pt x="194" y="346"/>
                  </a:lnTo>
                  <a:lnTo>
                    <a:pt x="125" y="400"/>
                  </a:lnTo>
                  <a:lnTo>
                    <a:pt x="125" y="346"/>
                  </a:lnTo>
                  <a:lnTo>
                    <a:pt x="37" y="346"/>
                  </a:lnTo>
                  <a:lnTo>
                    <a:pt x="37" y="38"/>
                  </a:lnTo>
                  <a:lnTo>
                    <a:pt x="423" y="38"/>
                  </a:lnTo>
                  <a:lnTo>
                    <a:pt x="423" y="3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6892251" y="-9115426"/>
              <a:ext cx="368300" cy="58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6892251" y="-9026526"/>
              <a:ext cx="98425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7043063" y="-9026526"/>
              <a:ext cx="217488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6892251" y="-9205913"/>
              <a:ext cx="195263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7144663" y="-9205913"/>
              <a:ext cx="115888" cy="6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14" name="原创设计师QQ：598969553              _4"/>
          <p:cNvSpPr/>
          <p:nvPr/>
        </p:nvSpPr>
        <p:spPr>
          <a:xfrm rot="2700000">
            <a:off x="5145021" y="1788962"/>
            <a:ext cx="574574" cy="5745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</a:endParaRPr>
          </a:p>
        </p:txBody>
      </p:sp>
      <p:grpSp>
        <p:nvGrpSpPr>
          <p:cNvPr id="15" name="原创设计师QQ：598969553              _5"/>
          <p:cNvGrpSpPr/>
          <p:nvPr/>
        </p:nvGrpSpPr>
        <p:grpSpPr>
          <a:xfrm>
            <a:off x="5258640" y="1904661"/>
            <a:ext cx="347337" cy="343177"/>
            <a:chOff x="28849638" y="-9447213"/>
            <a:chExt cx="795338" cy="785812"/>
          </a:xfrm>
          <a:solidFill>
            <a:srgbClr val="191E22"/>
          </a:solidFill>
        </p:grpSpPr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28849638" y="-9299576"/>
              <a:ext cx="795338" cy="638175"/>
            </a:xfrm>
            <a:custGeom>
              <a:avLst/>
              <a:gdLst>
                <a:gd name="T0" fmla="*/ 72 w 212"/>
                <a:gd name="T1" fmla="*/ 92 h 170"/>
                <a:gd name="T2" fmla="*/ 44 w 212"/>
                <a:gd name="T3" fmla="*/ 82 h 170"/>
                <a:gd name="T4" fmla="*/ 0 w 212"/>
                <a:gd name="T5" fmla="*/ 126 h 170"/>
                <a:gd name="T6" fmla="*/ 44 w 212"/>
                <a:gd name="T7" fmla="*/ 170 h 170"/>
                <a:gd name="T8" fmla="*/ 88 w 212"/>
                <a:gd name="T9" fmla="*/ 126 h 170"/>
                <a:gd name="T10" fmla="*/ 88 w 212"/>
                <a:gd name="T11" fmla="*/ 51 h 170"/>
                <a:gd name="T12" fmla="*/ 196 w 212"/>
                <a:gd name="T13" fmla="*/ 21 h 170"/>
                <a:gd name="T14" fmla="*/ 196 w 212"/>
                <a:gd name="T15" fmla="*/ 56 h 170"/>
                <a:gd name="T16" fmla="*/ 168 w 212"/>
                <a:gd name="T17" fmla="*/ 46 h 170"/>
                <a:gd name="T18" fmla="*/ 124 w 212"/>
                <a:gd name="T19" fmla="*/ 90 h 170"/>
                <a:gd name="T20" fmla="*/ 168 w 212"/>
                <a:gd name="T21" fmla="*/ 134 h 170"/>
                <a:gd name="T22" fmla="*/ 212 w 212"/>
                <a:gd name="T23" fmla="*/ 92 h 170"/>
                <a:gd name="T24" fmla="*/ 212 w 212"/>
                <a:gd name="T25" fmla="*/ 92 h 170"/>
                <a:gd name="T26" fmla="*/ 212 w 212"/>
                <a:gd name="T27" fmla="*/ 0 h 170"/>
                <a:gd name="T28" fmla="*/ 72 w 212"/>
                <a:gd name="T29" fmla="*/ 38 h 170"/>
                <a:gd name="T30" fmla="*/ 72 w 212"/>
                <a:gd name="T31" fmla="*/ 92 h 170"/>
                <a:gd name="T32" fmla="*/ 168 w 212"/>
                <a:gd name="T33" fmla="*/ 118 h 170"/>
                <a:gd name="T34" fmla="*/ 140 w 212"/>
                <a:gd name="T35" fmla="*/ 90 h 170"/>
                <a:gd name="T36" fmla="*/ 168 w 212"/>
                <a:gd name="T37" fmla="*/ 62 h 170"/>
                <a:gd name="T38" fmla="*/ 196 w 212"/>
                <a:gd name="T39" fmla="*/ 90 h 170"/>
                <a:gd name="T40" fmla="*/ 168 w 212"/>
                <a:gd name="T41" fmla="*/ 118 h 170"/>
                <a:gd name="T42" fmla="*/ 44 w 212"/>
                <a:gd name="T43" fmla="*/ 154 h 170"/>
                <a:gd name="T44" fmla="*/ 16 w 212"/>
                <a:gd name="T45" fmla="*/ 126 h 170"/>
                <a:gd name="T46" fmla="*/ 44 w 212"/>
                <a:gd name="T47" fmla="*/ 98 h 170"/>
                <a:gd name="T48" fmla="*/ 72 w 212"/>
                <a:gd name="T49" fmla="*/ 126 h 170"/>
                <a:gd name="T50" fmla="*/ 44 w 212"/>
                <a:gd name="T51" fmla="*/ 15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2" h="170">
                  <a:moveTo>
                    <a:pt x="72" y="92"/>
                  </a:moveTo>
                  <a:cubicBezTo>
                    <a:pt x="65" y="86"/>
                    <a:pt x="55" y="82"/>
                    <a:pt x="44" y="82"/>
                  </a:cubicBezTo>
                  <a:cubicBezTo>
                    <a:pt x="20" y="82"/>
                    <a:pt x="0" y="102"/>
                    <a:pt x="0" y="126"/>
                  </a:cubicBezTo>
                  <a:cubicBezTo>
                    <a:pt x="0" y="150"/>
                    <a:pt x="20" y="170"/>
                    <a:pt x="44" y="170"/>
                  </a:cubicBezTo>
                  <a:cubicBezTo>
                    <a:pt x="69" y="170"/>
                    <a:pt x="88" y="150"/>
                    <a:pt x="88" y="126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96" y="56"/>
                    <a:pt x="196" y="56"/>
                    <a:pt x="196" y="56"/>
                  </a:cubicBezTo>
                  <a:cubicBezTo>
                    <a:pt x="188" y="50"/>
                    <a:pt x="179" y="46"/>
                    <a:pt x="168" y="46"/>
                  </a:cubicBezTo>
                  <a:cubicBezTo>
                    <a:pt x="144" y="46"/>
                    <a:pt x="124" y="66"/>
                    <a:pt x="124" y="90"/>
                  </a:cubicBezTo>
                  <a:cubicBezTo>
                    <a:pt x="124" y="114"/>
                    <a:pt x="144" y="134"/>
                    <a:pt x="168" y="134"/>
                  </a:cubicBezTo>
                  <a:cubicBezTo>
                    <a:pt x="192" y="134"/>
                    <a:pt x="211" y="115"/>
                    <a:pt x="212" y="92"/>
                  </a:cubicBezTo>
                  <a:cubicBezTo>
                    <a:pt x="212" y="92"/>
                    <a:pt x="212" y="92"/>
                    <a:pt x="212" y="92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72" y="38"/>
                    <a:pt x="72" y="38"/>
                    <a:pt x="72" y="38"/>
                  </a:cubicBezTo>
                  <a:lnTo>
                    <a:pt x="72" y="92"/>
                  </a:lnTo>
                  <a:close/>
                  <a:moveTo>
                    <a:pt x="168" y="118"/>
                  </a:moveTo>
                  <a:cubicBezTo>
                    <a:pt x="152" y="118"/>
                    <a:pt x="140" y="105"/>
                    <a:pt x="140" y="90"/>
                  </a:cubicBezTo>
                  <a:cubicBezTo>
                    <a:pt x="140" y="74"/>
                    <a:pt x="152" y="62"/>
                    <a:pt x="168" y="62"/>
                  </a:cubicBezTo>
                  <a:cubicBezTo>
                    <a:pt x="183" y="62"/>
                    <a:pt x="196" y="74"/>
                    <a:pt x="196" y="90"/>
                  </a:cubicBezTo>
                  <a:cubicBezTo>
                    <a:pt x="196" y="105"/>
                    <a:pt x="183" y="118"/>
                    <a:pt x="168" y="118"/>
                  </a:cubicBezTo>
                  <a:close/>
                  <a:moveTo>
                    <a:pt x="44" y="154"/>
                  </a:moveTo>
                  <a:cubicBezTo>
                    <a:pt x="29" y="154"/>
                    <a:pt x="16" y="142"/>
                    <a:pt x="16" y="126"/>
                  </a:cubicBezTo>
                  <a:cubicBezTo>
                    <a:pt x="16" y="111"/>
                    <a:pt x="29" y="98"/>
                    <a:pt x="44" y="98"/>
                  </a:cubicBezTo>
                  <a:cubicBezTo>
                    <a:pt x="60" y="98"/>
                    <a:pt x="72" y="111"/>
                    <a:pt x="72" y="126"/>
                  </a:cubicBezTo>
                  <a:cubicBezTo>
                    <a:pt x="72" y="142"/>
                    <a:pt x="60" y="154"/>
                    <a:pt x="44" y="1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29119513" y="-9447213"/>
              <a:ext cx="525463" cy="211138"/>
            </a:xfrm>
            <a:custGeom>
              <a:avLst/>
              <a:gdLst>
                <a:gd name="T0" fmla="*/ 0 w 331"/>
                <a:gd name="T1" fmla="*/ 95 h 133"/>
                <a:gd name="T2" fmla="*/ 0 w 331"/>
                <a:gd name="T3" fmla="*/ 133 h 133"/>
                <a:gd name="T4" fmla="*/ 331 w 331"/>
                <a:gd name="T5" fmla="*/ 38 h 133"/>
                <a:gd name="T6" fmla="*/ 331 w 331"/>
                <a:gd name="T7" fmla="*/ 0 h 133"/>
                <a:gd name="T8" fmla="*/ 0 w 331"/>
                <a:gd name="T9" fmla="*/ 9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133">
                  <a:moveTo>
                    <a:pt x="0" y="95"/>
                  </a:moveTo>
                  <a:lnTo>
                    <a:pt x="0" y="133"/>
                  </a:lnTo>
                  <a:lnTo>
                    <a:pt x="331" y="38"/>
                  </a:lnTo>
                  <a:lnTo>
                    <a:pt x="331" y="0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18" name="原创设计师QQ：598969553              _6"/>
          <p:cNvSpPr/>
          <p:nvPr/>
        </p:nvSpPr>
        <p:spPr>
          <a:xfrm rot="2700000">
            <a:off x="5145021" y="5335091"/>
            <a:ext cx="574574" cy="5745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</a:endParaRPr>
          </a:p>
        </p:txBody>
      </p:sp>
      <p:grpSp>
        <p:nvGrpSpPr>
          <p:cNvPr id="19" name="原创设计师QQ：598969553              _7"/>
          <p:cNvGrpSpPr/>
          <p:nvPr/>
        </p:nvGrpSpPr>
        <p:grpSpPr>
          <a:xfrm>
            <a:off x="5279092" y="5469162"/>
            <a:ext cx="306433" cy="306433"/>
            <a:chOff x="31126113" y="-5078413"/>
            <a:chExt cx="701675" cy="701675"/>
          </a:xfrm>
          <a:solidFill>
            <a:srgbClr val="191E22"/>
          </a:solidFill>
        </p:grpSpPr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31126113" y="-5078413"/>
              <a:ext cx="701675" cy="701675"/>
            </a:xfrm>
            <a:custGeom>
              <a:avLst/>
              <a:gdLst>
                <a:gd name="T0" fmla="*/ 0 w 442"/>
                <a:gd name="T1" fmla="*/ 0 h 442"/>
                <a:gd name="T2" fmla="*/ 0 w 442"/>
                <a:gd name="T3" fmla="*/ 442 h 442"/>
                <a:gd name="T4" fmla="*/ 442 w 442"/>
                <a:gd name="T5" fmla="*/ 442 h 442"/>
                <a:gd name="T6" fmla="*/ 442 w 442"/>
                <a:gd name="T7" fmla="*/ 0 h 442"/>
                <a:gd name="T8" fmla="*/ 0 w 442"/>
                <a:gd name="T9" fmla="*/ 0 h 442"/>
                <a:gd name="T10" fmla="*/ 404 w 442"/>
                <a:gd name="T11" fmla="*/ 405 h 442"/>
                <a:gd name="T12" fmla="*/ 37 w 442"/>
                <a:gd name="T13" fmla="*/ 405 h 442"/>
                <a:gd name="T14" fmla="*/ 37 w 442"/>
                <a:gd name="T15" fmla="*/ 38 h 442"/>
                <a:gd name="T16" fmla="*/ 404 w 442"/>
                <a:gd name="T17" fmla="*/ 38 h 442"/>
                <a:gd name="T18" fmla="*/ 404 w 442"/>
                <a:gd name="T19" fmla="*/ 405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2" h="442">
                  <a:moveTo>
                    <a:pt x="0" y="0"/>
                  </a:moveTo>
                  <a:lnTo>
                    <a:pt x="0" y="442"/>
                  </a:lnTo>
                  <a:lnTo>
                    <a:pt x="442" y="442"/>
                  </a:lnTo>
                  <a:lnTo>
                    <a:pt x="442" y="0"/>
                  </a:lnTo>
                  <a:lnTo>
                    <a:pt x="0" y="0"/>
                  </a:lnTo>
                  <a:close/>
                  <a:moveTo>
                    <a:pt x="404" y="405"/>
                  </a:moveTo>
                  <a:lnTo>
                    <a:pt x="37" y="405"/>
                  </a:lnTo>
                  <a:lnTo>
                    <a:pt x="37" y="38"/>
                  </a:lnTo>
                  <a:lnTo>
                    <a:pt x="404" y="38"/>
                  </a:lnTo>
                  <a:lnTo>
                    <a:pt x="404" y="4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31395988" y="-4891088"/>
              <a:ext cx="192088" cy="315913"/>
            </a:xfrm>
            <a:custGeom>
              <a:avLst/>
              <a:gdLst>
                <a:gd name="T0" fmla="*/ 121 w 121"/>
                <a:gd name="T1" fmla="*/ 161 h 199"/>
                <a:gd name="T2" fmla="*/ 38 w 121"/>
                <a:gd name="T3" fmla="*/ 161 h 199"/>
                <a:gd name="T4" fmla="*/ 38 w 121"/>
                <a:gd name="T5" fmla="*/ 97 h 199"/>
                <a:gd name="T6" fmla="*/ 99 w 121"/>
                <a:gd name="T7" fmla="*/ 97 h 199"/>
                <a:gd name="T8" fmla="*/ 99 w 121"/>
                <a:gd name="T9" fmla="*/ 59 h 199"/>
                <a:gd name="T10" fmla="*/ 38 w 121"/>
                <a:gd name="T11" fmla="*/ 59 h 199"/>
                <a:gd name="T12" fmla="*/ 38 w 121"/>
                <a:gd name="T13" fmla="*/ 0 h 199"/>
                <a:gd name="T14" fmla="*/ 0 w 121"/>
                <a:gd name="T15" fmla="*/ 0 h 199"/>
                <a:gd name="T16" fmla="*/ 0 w 121"/>
                <a:gd name="T17" fmla="*/ 199 h 199"/>
                <a:gd name="T18" fmla="*/ 121 w 121"/>
                <a:gd name="T19" fmla="*/ 199 h 199"/>
                <a:gd name="T20" fmla="*/ 121 w 121"/>
                <a:gd name="T21" fmla="*/ 16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1" h="199">
                  <a:moveTo>
                    <a:pt x="121" y="161"/>
                  </a:moveTo>
                  <a:lnTo>
                    <a:pt x="38" y="161"/>
                  </a:lnTo>
                  <a:lnTo>
                    <a:pt x="38" y="97"/>
                  </a:lnTo>
                  <a:lnTo>
                    <a:pt x="99" y="97"/>
                  </a:lnTo>
                  <a:lnTo>
                    <a:pt x="99" y="59"/>
                  </a:lnTo>
                  <a:lnTo>
                    <a:pt x="38" y="59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99"/>
                  </a:lnTo>
                  <a:lnTo>
                    <a:pt x="121" y="199"/>
                  </a:lnTo>
                  <a:lnTo>
                    <a:pt x="121" y="1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22" name="原创设计师QQ：598969553              _8"/>
          <p:cNvSpPr/>
          <p:nvPr/>
        </p:nvSpPr>
        <p:spPr>
          <a:xfrm rot="2700000">
            <a:off x="5145021" y="3562027"/>
            <a:ext cx="574574" cy="5745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</a:endParaRPr>
          </a:p>
        </p:txBody>
      </p:sp>
      <p:grpSp>
        <p:nvGrpSpPr>
          <p:cNvPr id="23" name="原创设计师QQ：598969553              _9"/>
          <p:cNvGrpSpPr/>
          <p:nvPr/>
        </p:nvGrpSpPr>
        <p:grpSpPr>
          <a:xfrm>
            <a:off x="5265919" y="3682579"/>
            <a:ext cx="332778" cy="333471"/>
            <a:chOff x="26704926" y="-7291388"/>
            <a:chExt cx="762000" cy="763587"/>
          </a:xfrm>
          <a:solidFill>
            <a:srgbClr val="191E22"/>
          </a:solidFill>
        </p:grpSpPr>
        <p:sp>
          <p:nvSpPr>
            <p:cNvPr id="24" name="Freeform 16"/>
            <p:cNvSpPr>
              <a:spLocks noEditPoints="1"/>
            </p:cNvSpPr>
            <p:nvPr/>
          </p:nvSpPr>
          <p:spPr bwMode="auto">
            <a:xfrm>
              <a:off x="26741438" y="-7291388"/>
              <a:ext cx="725488" cy="725488"/>
            </a:xfrm>
            <a:custGeom>
              <a:avLst/>
              <a:gdLst>
                <a:gd name="T0" fmla="*/ 242 w 457"/>
                <a:gd name="T1" fmla="*/ 0 h 457"/>
                <a:gd name="T2" fmla="*/ 0 w 457"/>
                <a:gd name="T3" fmla="*/ 244 h 457"/>
                <a:gd name="T4" fmla="*/ 213 w 457"/>
                <a:gd name="T5" fmla="*/ 457 h 457"/>
                <a:gd name="T6" fmla="*/ 457 w 457"/>
                <a:gd name="T7" fmla="*/ 213 h 457"/>
                <a:gd name="T8" fmla="*/ 242 w 457"/>
                <a:gd name="T9" fmla="*/ 0 h 457"/>
                <a:gd name="T10" fmla="*/ 55 w 457"/>
                <a:gd name="T11" fmla="*/ 244 h 457"/>
                <a:gd name="T12" fmla="*/ 242 w 457"/>
                <a:gd name="T13" fmla="*/ 55 h 457"/>
                <a:gd name="T14" fmla="*/ 403 w 457"/>
                <a:gd name="T15" fmla="*/ 213 h 457"/>
                <a:gd name="T16" fmla="*/ 213 w 457"/>
                <a:gd name="T17" fmla="*/ 403 h 457"/>
                <a:gd name="T18" fmla="*/ 55 w 457"/>
                <a:gd name="T19" fmla="*/ 24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7" h="457">
                  <a:moveTo>
                    <a:pt x="242" y="0"/>
                  </a:moveTo>
                  <a:lnTo>
                    <a:pt x="0" y="244"/>
                  </a:lnTo>
                  <a:lnTo>
                    <a:pt x="213" y="457"/>
                  </a:lnTo>
                  <a:lnTo>
                    <a:pt x="457" y="213"/>
                  </a:lnTo>
                  <a:lnTo>
                    <a:pt x="242" y="0"/>
                  </a:lnTo>
                  <a:close/>
                  <a:moveTo>
                    <a:pt x="55" y="244"/>
                  </a:moveTo>
                  <a:lnTo>
                    <a:pt x="242" y="55"/>
                  </a:lnTo>
                  <a:lnTo>
                    <a:pt x="403" y="213"/>
                  </a:lnTo>
                  <a:lnTo>
                    <a:pt x="213" y="403"/>
                  </a:lnTo>
                  <a:lnTo>
                    <a:pt x="55" y="2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26704926" y="-6810376"/>
              <a:ext cx="280988" cy="282575"/>
            </a:xfrm>
            <a:custGeom>
              <a:avLst/>
              <a:gdLst>
                <a:gd name="T0" fmla="*/ 0 w 177"/>
                <a:gd name="T1" fmla="*/ 178 h 178"/>
                <a:gd name="T2" fmla="*/ 177 w 177"/>
                <a:gd name="T3" fmla="*/ 156 h 178"/>
                <a:gd name="T4" fmla="*/ 21 w 177"/>
                <a:gd name="T5" fmla="*/ 0 h 178"/>
                <a:gd name="T6" fmla="*/ 0 w 177"/>
                <a:gd name="T7" fmla="*/ 178 h 178"/>
                <a:gd name="T8" fmla="*/ 49 w 177"/>
                <a:gd name="T9" fmla="*/ 81 h 178"/>
                <a:gd name="T10" fmla="*/ 97 w 177"/>
                <a:gd name="T11" fmla="*/ 128 h 178"/>
                <a:gd name="T12" fmla="*/ 42 w 177"/>
                <a:gd name="T13" fmla="*/ 135 h 178"/>
                <a:gd name="T14" fmla="*/ 49 w 177"/>
                <a:gd name="T15" fmla="*/ 81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178">
                  <a:moveTo>
                    <a:pt x="0" y="178"/>
                  </a:moveTo>
                  <a:lnTo>
                    <a:pt x="177" y="156"/>
                  </a:lnTo>
                  <a:lnTo>
                    <a:pt x="21" y="0"/>
                  </a:lnTo>
                  <a:lnTo>
                    <a:pt x="0" y="178"/>
                  </a:lnTo>
                  <a:close/>
                  <a:moveTo>
                    <a:pt x="49" y="81"/>
                  </a:moveTo>
                  <a:lnTo>
                    <a:pt x="97" y="128"/>
                  </a:lnTo>
                  <a:lnTo>
                    <a:pt x="42" y="135"/>
                  </a:lnTo>
                  <a:lnTo>
                    <a:pt x="49" y="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</p:grpSp>
      <p:sp>
        <p:nvSpPr>
          <p:cNvPr id="26" name="原创设计师QQ：598969553              _10"/>
          <p:cNvSpPr/>
          <p:nvPr/>
        </p:nvSpPr>
        <p:spPr>
          <a:xfrm rot="2700000">
            <a:off x="6497273" y="4448559"/>
            <a:ext cx="574574" cy="5745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</a:endParaRPr>
          </a:p>
        </p:txBody>
      </p:sp>
      <p:grpSp>
        <p:nvGrpSpPr>
          <p:cNvPr id="27" name="原创设计师QQ：598969553              _11"/>
          <p:cNvGrpSpPr/>
          <p:nvPr/>
        </p:nvGrpSpPr>
        <p:grpSpPr>
          <a:xfrm>
            <a:off x="6600839" y="4591642"/>
            <a:ext cx="367443" cy="288408"/>
            <a:chOff x="24461788" y="-2840038"/>
            <a:chExt cx="841375" cy="660400"/>
          </a:xfrm>
          <a:solidFill>
            <a:srgbClr val="191E22"/>
          </a:solidFill>
        </p:grpSpPr>
        <p:sp>
          <p:nvSpPr>
            <p:cNvPr id="28" name="Freeform 18"/>
            <p:cNvSpPr>
              <a:spLocks noEditPoints="1"/>
            </p:cNvSpPr>
            <p:nvPr/>
          </p:nvSpPr>
          <p:spPr bwMode="auto">
            <a:xfrm>
              <a:off x="24461788" y="-2840038"/>
              <a:ext cx="841375" cy="660400"/>
            </a:xfrm>
            <a:custGeom>
              <a:avLst/>
              <a:gdLst>
                <a:gd name="T0" fmla="*/ 530 w 530"/>
                <a:gd name="T1" fmla="*/ 116 h 416"/>
                <a:gd name="T2" fmla="*/ 473 w 530"/>
                <a:gd name="T3" fmla="*/ 28 h 416"/>
                <a:gd name="T4" fmla="*/ 429 w 530"/>
                <a:gd name="T5" fmla="*/ 57 h 416"/>
                <a:gd name="T6" fmla="*/ 429 w 530"/>
                <a:gd name="T7" fmla="*/ 0 h 416"/>
                <a:gd name="T8" fmla="*/ 0 w 530"/>
                <a:gd name="T9" fmla="*/ 0 h 416"/>
                <a:gd name="T10" fmla="*/ 0 w 530"/>
                <a:gd name="T11" fmla="*/ 416 h 416"/>
                <a:gd name="T12" fmla="*/ 429 w 530"/>
                <a:gd name="T13" fmla="*/ 416 h 416"/>
                <a:gd name="T14" fmla="*/ 429 w 530"/>
                <a:gd name="T15" fmla="*/ 185 h 416"/>
                <a:gd name="T16" fmla="*/ 530 w 530"/>
                <a:gd name="T17" fmla="*/ 116 h 416"/>
                <a:gd name="T18" fmla="*/ 478 w 530"/>
                <a:gd name="T19" fmla="*/ 107 h 416"/>
                <a:gd name="T20" fmla="*/ 279 w 530"/>
                <a:gd name="T21" fmla="*/ 237 h 416"/>
                <a:gd name="T22" fmla="*/ 263 w 530"/>
                <a:gd name="T23" fmla="*/ 211 h 416"/>
                <a:gd name="T24" fmla="*/ 462 w 530"/>
                <a:gd name="T25" fmla="*/ 80 h 416"/>
                <a:gd name="T26" fmla="*/ 478 w 530"/>
                <a:gd name="T27" fmla="*/ 107 h 416"/>
                <a:gd name="T28" fmla="*/ 391 w 530"/>
                <a:gd name="T29" fmla="*/ 379 h 416"/>
                <a:gd name="T30" fmla="*/ 38 w 530"/>
                <a:gd name="T31" fmla="*/ 379 h 416"/>
                <a:gd name="T32" fmla="*/ 38 w 530"/>
                <a:gd name="T33" fmla="*/ 38 h 416"/>
                <a:gd name="T34" fmla="*/ 391 w 530"/>
                <a:gd name="T35" fmla="*/ 38 h 416"/>
                <a:gd name="T36" fmla="*/ 391 w 530"/>
                <a:gd name="T37" fmla="*/ 83 h 416"/>
                <a:gd name="T38" fmla="*/ 211 w 530"/>
                <a:gd name="T39" fmla="*/ 201 h 416"/>
                <a:gd name="T40" fmla="*/ 268 w 530"/>
                <a:gd name="T41" fmla="*/ 289 h 416"/>
                <a:gd name="T42" fmla="*/ 391 w 530"/>
                <a:gd name="T43" fmla="*/ 211 h 416"/>
                <a:gd name="T44" fmla="*/ 391 w 530"/>
                <a:gd name="T45" fmla="*/ 379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0" h="416">
                  <a:moveTo>
                    <a:pt x="530" y="116"/>
                  </a:moveTo>
                  <a:lnTo>
                    <a:pt x="473" y="28"/>
                  </a:lnTo>
                  <a:lnTo>
                    <a:pt x="429" y="57"/>
                  </a:lnTo>
                  <a:lnTo>
                    <a:pt x="429" y="0"/>
                  </a:lnTo>
                  <a:lnTo>
                    <a:pt x="0" y="0"/>
                  </a:lnTo>
                  <a:lnTo>
                    <a:pt x="0" y="416"/>
                  </a:lnTo>
                  <a:lnTo>
                    <a:pt x="429" y="416"/>
                  </a:lnTo>
                  <a:lnTo>
                    <a:pt x="429" y="185"/>
                  </a:lnTo>
                  <a:lnTo>
                    <a:pt x="530" y="116"/>
                  </a:lnTo>
                  <a:close/>
                  <a:moveTo>
                    <a:pt x="478" y="107"/>
                  </a:moveTo>
                  <a:lnTo>
                    <a:pt x="279" y="237"/>
                  </a:lnTo>
                  <a:lnTo>
                    <a:pt x="263" y="211"/>
                  </a:lnTo>
                  <a:lnTo>
                    <a:pt x="462" y="80"/>
                  </a:lnTo>
                  <a:lnTo>
                    <a:pt x="478" y="107"/>
                  </a:lnTo>
                  <a:close/>
                  <a:moveTo>
                    <a:pt x="391" y="379"/>
                  </a:moveTo>
                  <a:lnTo>
                    <a:pt x="38" y="379"/>
                  </a:lnTo>
                  <a:lnTo>
                    <a:pt x="38" y="38"/>
                  </a:lnTo>
                  <a:lnTo>
                    <a:pt x="391" y="38"/>
                  </a:lnTo>
                  <a:lnTo>
                    <a:pt x="391" y="83"/>
                  </a:lnTo>
                  <a:lnTo>
                    <a:pt x="211" y="201"/>
                  </a:lnTo>
                  <a:lnTo>
                    <a:pt x="268" y="289"/>
                  </a:lnTo>
                  <a:lnTo>
                    <a:pt x="391" y="211"/>
                  </a:lnTo>
                  <a:lnTo>
                    <a:pt x="391" y="3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auto">
            <a:xfrm>
              <a:off x="24698326" y="-2449513"/>
              <a:ext cx="101600" cy="90488"/>
            </a:xfrm>
            <a:custGeom>
              <a:avLst/>
              <a:gdLst>
                <a:gd name="T0" fmla="*/ 22 w 64"/>
                <a:gd name="T1" fmla="*/ 14 h 57"/>
                <a:gd name="T2" fmla="*/ 0 w 64"/>
                <a:gd name="T3" fmla="*/ 57 h 57"/>
                <a:gd name="T4" fmla="*/ 48 w 64"/>
                <a:gd name="T5" fmla="*/ 55 h 57"/>
                <a:gd name="T6" fmla="*/ 64 w 64"/>
                <a:gd name="T7" fmla="*/ 55 h 57"/>
                <a:gd name="T8" fmla="*/ 29 w 64"/>
                <a:gd name="T9" fmla="*/ 0 h 57"/>
                <a:gd name="T10" fmla="*/ 22 w 64"/>
                <a:gd name="T11" fmla="*/ 1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57">
                  <a:moveTo>
                    <a:pt x="22" y="14"/>
                  </a:moveTo>
                  <a:lnTo>
                    <a:pt x="0" y="57"/>
                  </a:lnTo>
                  <a:lnTo>
                    <a:pt x="48" y="55"/>
                  </a:lnTo>
                  <a:lnTo>
                    <a:pt x="64" y="55"/>
                  </a:lnTo>
                  <a:lnTo>
                    <a:pt x="29" y="0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</a:endParaRPr>
            </a:p>
          </p:txBody>
        </p:sp>
      </p:grpSp>
      <p:cxnSp>
        <p:nvCxnSpPr>
          <p:cNvPr id="30" name="原创设计师QQ：598969553              _12"/>
          <p:cNvCxnSpPr/>
          <p:nvPr/>
        </p:nvCxnSpPr>
        <p:spPr>
          <a:xfrm>
            <a:off x="5435491" y="2444402"/>
            <a:ext cx="0" cy="1027111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原创设计师QQ：598969553              _13"/>
          <p:cNvCxnSpPr/>
          <p:nvPr/>
        </p:nvCxnSpPr>
        <p:spPr>
          <a:xfrm>
            <a:off x="5435491" y="4237373"/>
            <a:ext cx="0" cy="1020079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原创设计师QQ：598969553              _14"/>
          <p:cNvCxnSpPr/>
          <p:nvPr/>
        </p:nvCxnSpPr>
        <p:spPr>
          <a:xfrm flipH="1">
            <a:off x="5435492" y="2956996"/>
            <a:ext cx="96052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原创设计师QQ：598969553              _15"/>
          <p:cNvCxnSpPr/>
          <p:nvPr/>
        </p:nvCxnSpPr>
        <p:spPr>
          <a:xfrm flipH="1">
            <a:off x="5435492" y="4734203"/>
            <a:ext cx="960522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原创设计师QQ：598969553              _16"/>
          <p:cNvSpPr/>
          <p:nvPr/>
        </p:nvSpPr>
        <p:spPr>
          <a:xfrm>
            <a:off x="2294632" y="1699992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原创设计师QQ：598969553              _17"/>
          <p:cNvSpPr/>
          <p:nvPr/>
        </p:nvSpPr>
        <p:spPr>
          <a:xfrm>
            <a:off x="2294632" y="346461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原创设计师QQ：598969553              _18"/>
          <p:cNvSpPr/>
          <p:nvPr/>
        </p:nvSpPr>
        <p:spPr>
          <a:xfrm>
            <a:off x="2294632" y="524369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原创设计师QQ：598969553              _19"/>
          <p:cNvSpPr/>
          <p:nvPr/>
        </p:nvSpPr>
        <p:spPr>
          <a:xfrm>
            <a:off x="7341218" y="257820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原创设计师QQ：598969553              _20"/>
          <p:cNvSpPr/>
          <p:nvPr/>
        </p:nvSpPr>
        <p:spPr>
          <a:xfrm>
            <a:off x="7341218" y="437115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9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87700"/>
      </p:ext>
    </p:extLst>
  </p:cSld>
  <p:clrMapOvr>
    <a:masterClrMapping/>
  </p:clrMapOvr>
  <p:transition spd="slow" advClick="0" advTm="4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Shape 1877"/>
          <p:cNvSpPr/>
          <p:nvPr/>
        </p:nvSpPr>
        <p:spPr>
          <a:xfrm>
            <a:off x="5278369" y="1903272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>
              <a:alpha val="90000"/>
            </a:schemeClr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6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Shape 1879"/>
          <p:cNvSpPr/>
          <p:nvPr/>
        </p:nvSpPr>
        <p:spPr>
          <a:xfrm>
            <a:off x="6321866" y="2946768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>
              <a:alpha val="90000"/>
            </a:schemeClr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6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Shape 1883"/>
          <p:cNvSpPr/>
          <p:nvPr/>
        </p:nvSpPr>
        <p:spPr>
          <a:xfrm>
            <a:off x="4234872" y="2946768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>
              <a:alpha val="90000"/>
            </a:schemeClr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6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5759629" y="2525604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Shape 1881"/>
          <p:cNvSpPr/>
          <p:nvPr/>
        </p:nvSpPr>
        <p:spPr>
          <a:xfrm>
            <a:off x="5278369" y="3990265"/>
            <a:ext cx="1829190" cy="18291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>
              <a:alpha val="90000"/>
            </a:schemeClr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6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6803126" y="3569100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5759629" y="4612597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4716132" y="3569100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原创设计师QQ：598969553     _19"/>
          <p:cNvSpPr/>
          <p:nvPr/>
        </p:nvSpPr>
        <p:spPr>
          <a:xfrm>
            <a:off x="2871299" y="1382019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原创设计师QQ：598969553     _19"/>
          <p:cNvSpPr/>
          <p:nvPr/>
        </p:nvSpPr>
        <p:spPr>
          <a:xfrm>
            <a:off x="1632940" y="4236340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原创设计师QQ：598969553     _19"/>
          <p:cNvSpPr/>
          <p:nvPr/>
        </p:nvSpPr>
        <p:spPr>
          <a:xfrm>
            <a:off x="7107559" y="5390218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原创设计师QQ：598969553     _19"/>
          <p:cNvSpPr/>
          <p:nvPr/>
        </p:nvSpPr>
        <p:spPr>
          <a:xfrm>
            <a:off x="8002909" y="2359929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34767"/>
      </p:ext>
    </p:extLst>
  </p:cSld>
  <p:clrMapOvr>
    <a:masterClrMapping/>
  </p:clrMapOvr>
  <p:transition spd="slow" advClick="0" advTm="4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cxnSp>
        <p:nvCxnSpPr>
          <p:cNvPr id="6" name="原创设计师QQ：598969553           _3"/>
          <p:cNvCxnSpPr/>
          <p:nvPr/>
        </p:nvCxnSpPr>
        <p:spPr>
          <a:xfrm>
            <a:off x="0" y="3851954"/>
            <a:ext cx="11999862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原创设计师QQ：598969553           _4"/>
          <p:cNvSpPr/>
          <p:nvPr/>
        </p:nvSpPr>
        <p:spPr>
          <a:xfrm>
            <a:off x="1414687" y="3347898"/>
            <a:ext cx="1008112" cy="1008112"/>
          </a:xfrm>
          <a:prstGeom prst="ellipse">
            <a:avLst/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</p:txBody>
      </p:sp>
      <p:sp>
        <p:nvSpPr>
          <p:cNvPr id="8" name="原创设计师QQ：598969553           _5"/>
          <p:cNvSpPr/>
          <p:nvPr/>
        </p:nvSpPr>
        <p:spPr>
          <a:xfrm>
            <a:off x="3085272" y="3347898"/>
            <a:ext cx="1008112" cy="1008112"/>
          </a:xfrm>
          <a:prstGeom prst="ellipse">
            <a:avLst/>
          </a:prstGeom>
          <a:solidFill>
            <a:schemeClr val="accent2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</p:txBody>
      </p:sp>
      <p:sp>
        <p:nvSpPr>
          <p:cNvPr id="9" name="原创设计师QQ：598969553           _6"/>
          <p:cNvSpPr/>
          <p:nvPr/>
        </p:nvSpPr>
        <p:spPr>
          <a:xfrm>
            <a:off x="4755857" y="3347898"/>
            <a:ext cx="1008112" cy="1008112"/>
          </a:xfrm>
          <a:prstGeom prst="ellipse">
            <a:avLst/>
          </a:prstGeom>
          <a:solidFill>
            <a:schemeClr val="accent3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</p:txBody>
      </p:sp>
      <p:sp>
        <p:nvSpPr>
          <p:cNvPr id="10" name="原创设计师QQ：598969553           _7"/>
          <p:cNvSpPr/>
          <p:nvPr/>
        </p:nvSpPr>
        <p:spPr>
          <a:xfrm>
            <a:off x="6426442" y="3347898"/>
            <a:ext cx="1008112" cy="1008112"/>
          </a:xfrm>
          <a:prstGeom prst="ellipse">
            <a:avLst/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</p:txBody>
      </p:sp>
      <p:sp>
        <p:nvSpPr>
          <p:cNvPr id="11" name="原创设计师QQ：598969553           _8"/>
          <p:cNvSpPr/>
          <p:nvPr/>
        </p:nvSpPr>
        <p:spPr>
          <a:xfrm>
            <a:off x="8097027" y="3347898"/>
            <a:ext cx="1008112" cy="1008112"/>
          </a:xfrm>
          <a:prstGeom prst="ellipse">
            <a:avLst/>
          </a:prstGeom>
          <a:solidFill>
            <a:schemeClr val="accent5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11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</p:txBody>
      </p:sp>
      <p:sp>
        <p:nvSpPr>
          <p:cNvPr id="12" name="原创设计师QQ：598969553           _9"/>
          <p:cNvSpPr/>
          <p:nvPr/>
        </p:nvSpPr>
        <p:spPr>
          <a:xfrm>
            <a:off x="9767614" y="3347898"/>
            <a:ext cx="1008112" cy="1008112"/>
          </a:xfrm>
          <a:prstGeom prst="ellipse">
            <a:avLst/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</a:p>
        </p:txBody>
      </p:sp>
      <p:cxnSp>
        <p:nvCxnSpPr>
          <p:cNvPr id="13" name="原创设计师QQ：598969553           _10"/>
          <p:cNvCxnSpPr/>
          <p:nvPr/>
        </p:nvCxnSpPr>
        <p:spPr>
          <a:xfrm rot="5400000" flipH="1" flipV="1">
            <a:off x="1836808" y="2597572"/>
            <a:ext cx="760950" cy="652156"/>
          </a:xfrm>
          <a:prstGeom prst="bentConnector3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原创设计师QQ：598969553           _11"/>
          <p:cNvCxnSpPr/>
          <p:nvPr/>
        </p:nvCxnSpPr>
        <p:spPr>
          <a:xfrm rot="16200000" flipH="1">
            <a:off x="3520362" y="4410262"/>
            <a:ext cx="758916" cy="650413"/>
          </a:xfrm>
          <a:prstGeom prst="bentConnector3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原创设计师QQ：598969553           _12"/>
          <p:cNvCxnSpPr/>
          <p:nvPr/>
        </p:nvCxnSpPr>
        <p:spPr>
          <a:xfrm rot="5400000" flipH="1" flipV="1">
            <a:off x="5215250" y="2597572"/>
            <a:ext cx="760950" cy="652156"/>
          </a:xfrm>
          <a:prstGeom prst="bentConnector3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原创设计师QQ：598969553           _13"/>
          <p:cNvCxnSpPr/>
          <p:nvPr/>
        </p:nvCxnSpPr>
        <p:spPr>
          <a:xfrm rot="16200000" flipH="1">
            <a:off x="6861532" y="4410262"/>
            <a:ext cx="758918" cy="650415"/>
          </a:xfrm>
          <a:prstGeom prst="bentConnector3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原创设计师QQ：598969553           _14"/>
          <p:cNvCxnSpPr/>
          <p:nvPr/>
        </p:nvCxnSpPr>
        <p:spPr>
          <a:xfrm rot="5400000" flipH="1" flipV="1">
            <a:off x="8503362" y="2597572"/>
            <a:ext cx="760950" cy="652156"/>
          </a:xfrm>
          <a:prstGeom prst="bentConnector3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原创设计师QQ：598969553           _15"/>
          <p:cNvCxnSpPr/>
          <p:nvPr/>
        </p:nvCxnSpPr>
        <p:spPr>
          <a:xfrm rot="16200000" flipH="1">
            <a:off x="10217419" y="4410263"/>
            <a:ext cx="758919" cy="650416"/>
          </a:xfrm>
          <a:prstGeom prst="bentConnector3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原创设计师QQ：598969553           _16"/>
          <p:cNvSpPr/>
          <p:nvPr/>
        </p:nvSpPr>
        <p:spPr>
          <a:xfrm>
            <a:off x="7931839" y="1662862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原创设计师QQ：598969553           _17"/>
          <p:cNvSpPr/>
          <p:nvPr/>
        </p:nvSpPr>
        <p:spPr>
          <a:xfrm>
            <a:off x="9644011" y="524272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原创设计师QQ：598969553           _18"/>
          <p:cNvSpPr/>
          <p:nvPr/>
        </p:nvSpPr>
        <p:spPr>
          <a:xfrm>
            <a:off x="6288123" y="524272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原创设计师QQ：598969553           _19"/>
          <p:cNvSpPr/>
          <p:nvPr/>
        </p:nvSpPr>
        <p:spPr>
          <a:xfrm>
            <a:off x="2932235" y="5242725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原创设计师QQ：598969553           _20"/>
          <p:cNvSpPr/>
          <p:nvPr/>
        </p:nvSpPr>
        <p:spPr>
          <a:xfrm>
            <a:off x="4684840" y="1662862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原创设计师QQ：598969553           _21"/>
          <p:cNvSpPr/>
          <p:nvPr/>
        </p:nvSpPr>
        <p:spPr>
          <a:xfrm>
            <a:off x="1265285" y="1662862"/>
            <a:ext cx="2556151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5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63672"/>
      </p:ext>
    </p:extLst>
  </p:cSld>
  <p:clrMapOvr>
    <a:masterClrMapping/>
  </p:clrMapOvr>
  <p:transition spd="slow" advClick="0" advTm="4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1378857" y="847757"/>
            <a:ext cx="9434286" cy="5162486"/>
          </a:xfrm>
          <a:prstGeom prst="roundRect">
            <a:avLst>
              <a:gd name="adj" fmla="val 3629"/>
            </a:avLst>
          </a:prstGeom>
          <a:solidFill>
            <a:srgbClr val="EEF8F6"/>
          </a:solidFill>
          <a:ln>
            <a:solidFill>
              <a:schemeClr val="accent1"/>
            </a:solidFill>
          </a:ln>
          <a:effectLst>
            <a:outerShdw blurRad="254000" dist="38100" dir="54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: 圆角 4"/>
          <p:cNvSpPr/>
          <p:nvPr/>
        </p:nvSpPr>
        <p:spPr>
          <a:xfrm>
            <a:off x="1596571" y="1009495"/>
            <a:ext cx="8998858" cy="4839008"/>
          </a:xfrm>
          <a:prstGeom prst="roundRect">
            <a:avLst>
              <a:gd name="adj" fmla="val 2495"/>
            </a:avLst>
          </a:prstGeom>
          <a:noFill/>
          <a:ln w="12700">
            <a:solidFill>
              <a:schemeClr val="accent2"/>
            </a:solidFill>
          </a:ln>
          <a:effectLst>
            <a:outerShdw blurRad="63500" sx="102000" sy="102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596462" y="1980212"/>
            <a:ext cx="297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chemeClr val="accent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02</a:t>
            </a:r>
            <a:endParaRPr lang="zh-CN" altLang="en-US" sz="4400" dirty="0">
              <a:solidFill>
                <a:schemeClr val="accent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原创设计师QQ：598969553           _3"/>
          <p:cNvSpPr/>
          <p:nvPr/>
        </p:nvSpPr>
        <p:spPr>
          <a:xfrm>
            <a:off x="4046222" y="4209776"/>
            <a:ext cx="4074156" cy="511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为了更好地保障您的权益，防范您的作品被黑，平台需要这么做，防范您的作品被黑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为了更好地保障您的权益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原创设计师QQ：598969553           _4"/>
          <p:cNvSpPr/>
          <p:nvPr/>
        </p:nvSpPr>
        <p:spPr>
          <a:xfrm>
            <a:off x="4452084" y="3486816"/>
            <a:ext cx="3262432" cy="579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（对工作的一种认识）</a:t>
            </a:r>
          </a:p>
        </p:txBody>
      </p:sp>
      <p:sp>
        <p:nvSpPr>
          <p:cNvPr id="18" name="原创设计师QQ：598969553           _5"/>
          <p:cNvSpPr txBox="1"/>
          <p:nvPr/>
        </p:nvSpPr>
        <p:spPr>
          <a:xfrm>
            <a:off x="4759861" y="2742830"/>
            <a:ext cx="2646878" cy="743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添加章节标题</a:t>
            </a:r>
          </a:p>
        </p:txBody>
      </p:sp>
      <p:pic>
        <p:nvPicPr>
          <p:cNvPr id="8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32013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点击添加章节标题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zh-CN" dirty="0"/>
              <a:t>Click here to edit the content you want to recommend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4391673" y="1660840"/>
            <a:ext cx="656529" cy="65652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100">
              <a:solidFill>
                <a:schemeClr val="bg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1708352" y="1660840"/>
            <a:ext cx="656529" cy="65652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100">
              <a:solidFill>
                <a:schemeClr val="bg1"/>
              </a:solidFill>
            </a:endParaRPr>
          </a:p>
        </p:txBody>
      </p:sp>
      <p:sp>
        <p:nvSpPr>
          <p:cNvPr id="8" name="Freeform 18"/>
          <p:cNvSpPr>
            <a:spLocks noEditPoints="1"/>
          </p:cNvSpPr>
          <p:nvPr/>
        </p:nvSpPr>
        <p:spPr bwMode="auto">
          <a:xfrm>
            <a:off x="4567626" y="1882138"/>
            <a:ext cx="304623" cy="213932"/>
          </a:xfrm>
          <a:custGeom>
            <a:avLst/>
            <a:gdLst>
              <a:gd name="T0" fmla="*/ 16 w 128"/>
              <a:gd name="T1" fmla="*/ 0 h 90"/>
              <a:gd name="T2" fmla="*/ 116 w 128"/>
              <a:gd name="T3" fmla="*/ 4 h 90"/>
              <a:gd name="T4" fmla="*/ 116 w 128"/>
              <a:gd name="T5" fmla="*/ 74 h 90"/>
              <a:gd name="T6" fmla="*/ 112 w 128"/>
              <a:gd name="T7" fmla="*/ 78 h 90"/>
              <a:gd name="T8" fmla="*/ 12 w 128"/>
              <a:gd name="T9" fmla="*/ 74 h 90"/>
              <a:gd name="T10" fmla="*/ 12 w 128"/>
              <a:gd name="T11" fmla="*/ 4 h 90"/>
              <a:gd name="T12" fmla="*/ 30 w 128"/>
              <a:gd name="T13" fmla="*/ 51 h 90"/>
              <a:gd name="T14" fmla="*/ 30 w 128"/>
              <a:gd name="T15" fmla="*/ 51 h 90"/>
              <a:gd name="T16" fmla="*/ 43 w 128"/>
              <a:gd name="T17" fmla="*/ 53 h 90"/>
              <a:gd name="T18" fmla="*/ 43 w 128"/>
              <a:gd name="T19" fmla="*/ 64 h 90"/>
              <a:gd name="T20" fmla="*/ 41 w 128"/>
              <a:gd name="T21" fmla="*/ 66 h 90"/>
              <a:gd name="T22" fmla="*/ 28 w 128"/>
              <a:gd name="T23" fmla="*/ 64 h 90"/>
              <a:gd name="T24" fmla="*/ 28 w 128"/>
              <a:gd name="T25" fmla="*/ 53 h 90"/>
              <a:gd name="T26" fmla="*/ 49 w 128"/>
              <a:gd name="T27" fmla="*/ 40 h 90"/>
              <a:gd name="T28" fmla="*/ 49 w 128"/>
              <a:gd name="T29" fmla="*/ 40 h 90"/>
              <a:gd name="T30" fmla="*/ 62 w 128"/>
              <a:gd name="T31" fmla="*/ 43 h 90"/>
              <a:gd name="T32" fmla="*/ 62 w 128"/>
              <a:gd name="T33" fmla="*/ 64 h 90"/>
              <a:gd name="T34" fmla="*/ 59 w 128"/>
              <a:gd name="T35" fmla="*/ 66 h 90"/>
              <a:gd name="T36" fmla="*/ 47 w 128"/>
              <a:gd name="T37" fmla="*/ 64 h 90"/>
              <a:gd name="T38" fmla="*/ 47 w 128"/>
              <a:gd name="T39" fmla="*/ 43 h 90"/>
              <a:gd name="T40" fmla="*/ 57 w 128"/>
              <a:gd name="T41" fmla="*/ 45 h 90"/>
              <a:gd name="T42" fmla="*/ 52 w 128"/>
              <a:gd name="T43" fmla="*/ 45 h 90"/>
              <a:gd name="T44" fmla="*/ 57 w 128"/>
              <a:gd name="T45" fmla="*/ 61 h 90"/>
              <a:gd name="T46" fmla="*/ 68 w 128"/>
              <a:gd name="T47" fmla="*/ 30 h 90"/>
              <a:gd name="T48" fmla="*/ 68 w 128"/>
              <a:gd name="T49" fmla="*/ 30 h 90"/>
              <a:gd name="T50" fmla="*/ 81 w 128"/>
              <a:gd name="T51" fmla="*/ 32 h 90"/>
              <a:gd name="T52" fmla="*/ 81 w 128"/>
              <a:gd name="T53" fmla="*/ 64 h 90"/>
              <a:gd name="T54" fmla="*/ 78 w 128"/>
              <a:gd name="T55" fmla="*/ 66 h 90"/>
              <a:gd name="T56" fmla="*/ 66 w 128"/>
              <a:gd name="T57" fmla="*/ 64 h 90"/>
              <a:gd name="T58" fmla="*/ 66 w 128"/>
              <a:gd name="T59" fmla="*/ 32 h 90"/>
              <a:gd name="T60" fmla="*/ 76 w 128"/>
              <a:gd name="T61" fmla="*/ 35 h 90"/>
              <a:gd name="T62" fmla="*/ 71 w 128"/>
              <a:gd name="T63" fmla="*/ 35 h 90"/>
              <a:gd name="T64" fmla="*/ 76 w 128"/>
              <a:gd name="T65" fmla="*/ 61 h 90"/>
              <a:gd name="T66" fmla="*/ 87 w 128"/>
              <a:gd name="T67" fmla="*/ 19 h 90"/>
              <a:gd name="T68" fmla="*/ 87 w 128"/>
              <a:gd name="T69" fmla="*/ 19 h 90"/>
              <a:gd name="T70" fmla="*/ 100 w 128"/>
              <a:gd name="T71" fmla="*/ 22 h 90"/>
              <a:gd name="T72" fmla="*/ 100 w 128"/>
              <a:gd name="T73" fmla="*/ 64 h 90"/>
              <a:gd name="T74" fmla="*/ 97 w 128"/>
              <a:gd name="T75" fmla="*/ 66 h 90"/>
              <a:gd name="T76" fmla="*/ 85 w 128"/>
              <a:gd name="T77" fmla="*/ 64 h 90"/>
              <a:gd name="T78" fmla="*/ 85 w 128"/>
              <a:gd name="T79" fmla="*/ 22 h 90"/>
              <a:gd name="T80" fmla="*/ 95 w 128"/>
              <a:gd name="T81" fmla="*/ 24 h 90"/>
              <a:gd name="T82" fmla="*/ 89 w 128"/>
              <a:gd name="T83" fmla="*/ 24 h 90"/>
              <a:gd name="T84" fmla="*/ 95 w 128"/>
              <a:gd name="T85" fmla="*/ 61 h 90"/>
              <a:gd name="T86" fmla="*/ 38 w 128"/>
              <a:gd name="T87" fmla="*/ 55 h 90"/>
              <a:gd name="T88" fmla="*/ 33 w 128"/>
              <a:gd name="T89" fmla="*/ 55 h 90"/>
              <a:gd name="T90" fmla="*/ 38 w 128"/>
              <a:gd name="T91" fmla="*/ 61 h 90"/>
              <a:gd name="T92" fmla="*/ 4 w 128"/>
              <a:gd name="T93" fmla="*/ 90 h 90"/>
              <a:gd name="T94" fmla="*/ 0 w 128"/>
              <a:gd name="T95" fmla="*/ 86 h 90"/>
              <a:gd name="T96" fmla="*/ 124 w 128"/>
              <a:gd name="T97" fmla="*/ 82 h 90"/>
              <a:gd name="T98" fmla="*/ 124 w 128"/>
              <a:gd name="T99" fmla="*/ 90 h 90"/>
              <a:gd name="T100" fmla="*/ 108 w 128"/>
              <a:gd name="T101" fmla="*/ 8 h 90"/>
              <a:gd name="T102" fmla="*/ 20 w 128"/>
              <a:gd name="T103" fmla="*/ 8 h 90"/>
              <a:gd name="T104" fmla="*/ 108 w 128"/>
              <a:gd name="T105" fmla="*/ 7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8" h="90">
                <a:moveTo>
                  <a:pt x="16" y="0"/>
                </a:moveTo>
                <a:cubicBezTo>
                  <a:pt x="16" y="0"/>
                  <a:pt x="16" y="0"/>
                  <a:pt x="16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4" y="0"/>
                  <a:pt x="116" y="2"/>
                  <a:pt x="116" y="4"/>
                </a:cubicBezTo>
                <a:cubicBezTo>
                  <a:pt x="116" y="5"/>
                  <a:pt x="116" y="5"/>
                  <a:pt x="116" y="5"/>
                </a:cubicBezTo>
                <a:cubicBezTo>
                  <a:pt x="116" y="74"/>
                  <a:pt x="116" y="74"/>
                  <a:pt x="116" y="74"/>
                </a:cubicBezTo>
                <a:cubicBezTo>
                  <a:pt x="116" y="77"/>
                  <a:pt x="114" y="78"/>
                  <a:pt x="112" y="78"/>
                </a:cubicBezTo>
                <a:cubicBezTo>
                  <a:pt x="112" y="78"/>
                  <a:pt x="112" y="78"/>
                  <a:pt x="112" y="78"/>
                </a:cubicBezTo>
                <a:cubicBezTo>
                  <a:pt x="16" y="78"/>
                  <a:pt x="16" y="78"/>
                  <a:pt x="16" y="78"/>
                </a:cubicBezTo>
                <a:cubicBezTo>
                  <a:pt x="13" y="78"/>
                  <a:pt x="12" y="77"/>
                  <a:pt x="12" y="74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2"/>
                  <a:pt x="13" y="0"/>
                  <a:pt x="16" y="0"/>
                </a:cubicBezTo>
                <a:close/>
                <a:moveTo>
                  <a:pt x="30" y="51"/>
                </a:move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2" y="51"/>
                  <a:pt x="43" y="52"/>
                  <a:pt x="43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3" y="64"/>
                  <a:pt x="43" y="64"/>
                  <a:pt x="43" y="64"/>
                </a:cubicBezTo>
                <a:cubicBezTo>
                  <a:pt x="43" y="65"/>
                  <a:pt x="42" y="66"/>
                  <a:pt x="41" y="66"/>
                </a:cubicBezTo>
                <a:cubicBezTo>
                  <a:pt x="41" y="66"/>
                  <a:pt x="41" y="66"/>
                  <a:pt x="41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29" y="66"/>
                  <a:pt x="28" y="65"/>
                  <a:pt x="28" y="64"/>
                </a:cubicBezTo>
                <a:cubicBezTo>
                  <a:pt x="28" y="64"/>
                  <a:pt x="28" y="64"/>
                  <a:pt x="28" y="64"/>
                </a:cubicBezTo>
                <a:cubicBezTo>
                  <a:pt x="28" y="53"/>
                  <a:pt x="28" y="53"/>
                  <a:pt x="28" y="53"/>
                </a:cubicBezTo>
                <a:cubicBezTo>
                  <a:pt x="28" y="52"/>
                  <a:pt x="29" y="51"/>
                  <a:pt x="30" y="51"/>
                </a:cubicBezTo>
                <a:close/>
                <a:moveTo>
                  <a:pt x="49" y="40"/>
                </a:moveTo>
                <a:cubicBezTo>
                  <a:pt x="49" y="40"/>
                  <a:pt x="49" y="40"/>
                  <a:pt x="49" y="40"/>
                </a:cubicBezTo>
                <a:cubicBezTo>
                  <a:pt x="49" y="40"/>
                  <a:pt x="49" y="40"/>
                  <a:pt x="49" y="40"/>
                </a:cubicBezTo>
                <a:cubicBezTo>
                  <a:pt x="59" y="40"/>
                  <a:pt x="59" y="40"/>
                  <a:pt x="59" y="40"/>
                </a:cubicBezTo>
                <a:cubicBezTo>
                  <a:pt x="61" y="40"/>
                  <a:pt x="62" y="41"/>
                  <a:pt x="62" y="43"/>
                </a:cubicBezTo>
                <a:cubicBezTo>
                  <a:pt x="62" y="43"/>
                  <a:pt x="62" y="43"/>
                  <a:pt x="62" y="43"/>
                </a:cubicBezTo>
                <a:cubicBezTo>
                  <a:pt x="62" y="64"/>
                  <a:pt x="62" y="64"/>
                  <a:pt x="62" y="64"/>
                </a:cubicBezTo>
                <a:cubicBezTo>
                  <a:pt x="62" y="65"/>
                  <a:pt x="61" y="66"/>
                  <a:pt x="59" y="66"/>
                </a:cubicBezTo>
                <a:cubicBezTo>
                  <a:pt x="59" y="66"/>
                  <a:pt x="59" y="66"/>
                  <a:pt x="5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8" y="66"/>
                  <a:pt x="47" y="65"/>
                  <a:pt x="47" y="64"/>
                </a:cubicBezTo>
                <a:cubicBezTo>
                  <a:pt x="47" y="64"/>
                  <a:pt x="47" y="64"/>
                  <a:pt x="47" y="64"/>
                </a:cubicBezTo>
                <a:cubicBezTo>
                  <a:pt x="47" y="43"/>
                  <a:pt x="47" y="43"/>
                  <a:pt x="47" y="43"/>
                </a:cubicBezTo>
                <a:cubicBezTo>
                  <a:pt x="47" y="41"/>
                  <a:pt x="48" y="40"/>
                  <a:pt x="49" y="40"/>
                </a:cubicBezTo>
                <a:close/>
                <a:moveTo>
                  <a:pt x="57" y="45"/>
                </a:moveTo>
                <a:cubicBezTo>
                  <a:pt x="57" y="45"/>
                  <a:pt x="57" y="45"/>
                  <a:pt x="57" y="45"/>
                </a:cubicBezTo>
                <a:cubicBezTo>
                  <a:pt x="52" y="45"/>
                  <a:pt x="52" y="45"/>
                  <a:pt x="52" y="45"/>
                </a:cubicBezTo>
                <a:cubicBezTo>
                  <a:pt x="52" y="61"/>
                  <a:pt x="52" y="61"/>
                  <a:pt x="52" y="61"/>
                </a:cubicBezTo>
                <a:cubicBezTo>
                  <a:pt x="57" y="61"/>
                  <a:pt x="57" y="61"/>
                  <a:pt x="57" y="61"/>
                </a:cubicBezTo>
                <a:cubicBezTo>
                  <a:pt x="57" y="45"/>
                  <a:pt x="57" y="45"/>
                  <a:pt x="57" y="45"/>
                </a:cubicBezTo>
                <a:close/>
                <a:moveTo>
                  <a:pt x="68" y="30"/>
                </a:moveTo>
                <a:cubicBezTo>
                  <a:pt x="68" y="30"/>
                  <a:pt x="68" y="30"/>
                  <a:pt x="68" y="30"/>
                </a:cubicBezTo>
                <a:cubicBezTo>
                  <a:pt x="68" y="30"/>
                  <a:pt x="68" y="30"/>
                  <a:pt x="68" y="30"/>
                </a:cubicBezTo>
                <a:cubicBezTo>
                  <a:pt x="78" y="30"/>
                  <a:pt x="78" y="30"/>
                  <a:pt x="78" y="30"/>
                </a:cubicBezTo>
                <a:cubicBezTo>
                  <a:pt x="80" y="30"/>
                  <a:pt x="81" y="31"/>
                  <a:pt x="81" y="32"/>
                </a:cubicBezTo>
                <a:cubicBezTo>
                  <a:pt x="81" y="32"/>
                  <a:pt x="81" y="32"/>
                  <a:pt x="81" y="32"/>
                </a:cubicBezTo>
                <a:cubicBezTo>
                  <a:pt x="81" y="64"/>
                  <a:pt x="81" y="64"/>
                  <a:pt x="81" y="64"/>
                </a:cubicBezTo>
                <a:cubicBezTo>
                  <a:pt x="81" y="65"/>
                  <a:pt x="80" y="66"/>
                  <a:pt x="78" y="66"/>
                </a:cubicBezTo>
                <a:cubicBezTo>
                  <a:pt x="78" y="66"/>
                  <a:pt x="78" y="66"/>
                  <a:pt x="78" y="66"/>
                </a:cubicBezTo>
                <a:cubicBezTo>
                  <a:pt x="68" y="66"/>
                  <a:pt x="68" y="66"/>
                  <a:pt x="68" y="66"/>
                </a:cubicBezTo>
                <a:cubicBezTo>
                  <a:pt x="67" y="66"/>
                  <a:pt x="66" y="65"/>
                  <a:pt x="66" y="64"/>
                </a:cubicBezTo>
                <a:cubicBezTo>
                  <a:pt x="66" y="64"/>
                  <a:pt x="66" y="64"/>
                  <a:pt x="66" y="64"/>
                </a:cubicBezTo>
                <a:cubicBezTo>
                  <a:pt x="66" y="32"/>
                  <a:pt x="66" y="32"/>
                  <a:pt x="66" y="32"/>
                </a:cubicBezTo>
                <a:cubicBezTo>
                  <a:pt x="66" y="31"/>
                  <a:pt x="67" y="30"/>
                  <a:pt x="68" y="30"/>
                </a:cubicBezTo>
                <a:close/>
                <a:moveTo>
                  <a:pt x="76" y="35"/>
                </a:moveTo>
                <a:cubicBezTo>
                  <a:pt x="76" y="35"/>
                  <a:pt x="76" y="35"/>
                  <a:pt x="76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61"/>
                  <a:pt x="71" y="61"/>
                  <a:pt x="71" y="61"/>
                </a:cubicBezTo>
                <a:cubicBezTo>
                  <a:pt x="76" y="61"/>
                  <a:pt x="76" y="61"/>
                  <a:pt x="76" y="61"/>
                </a:cubicBezTo>
                <a:cubicBezTo>
                  <a:pt x="76" y="35"/>
                  <a:pt x="76" y="35"/>
                  <a:pt x="76" y="35"/>
                </a:cubicBezTo>
                <a:close/>
                <a:moveTo>
                  <a:pt x="87" y="19"/>
                </a:moveTo>
                <a:cubicBezTo>
                  <a:pt x="87" y="19"/>
                  <a:pt x="87" y="19"/>
                  <a:pt x="87" y="19"/>
                </a:cubicBezTo>
                <a:cubicBezTo>
                  <a:pt x="87" y="19"/>
                  <a:pt x="87" y="19"/>
                  <a:pt x="87" y="19"/>
                </a:cubicBezTo>
                <a:cubicBezTo>
                  <a:pt x="97" y="19"/>
                  <a:pt x="97" y="19"/>
                  <a:pt x="97" y="19"/>
                </a:cubicBezTo>
                <a:cubicBezTo>
                  <a:pt x="99" y="19"/>
                  <a:pt x="100" y="20"/>
                  <a:pt x="100" y="22"/>
                </a:cubicBezTo>
                <a:cubicBezTo>
                  <a:pt x="100" y="22"/>
                  <a:pt x="100" y="22"/>
                  <a:pt x="100" y="22"/>
                </a:cubicBezTo>
                <a:cubicBezTo>
                  <a:pt x="100" y="64"/>
                  <a:pt x="100" y="64"/>
                  <a:pt x="100" y="64"/>
                </a:cubicBezTo>
                <a:cubicBezTo>
                  <a:pt x="100" y="65"/>
                  <a:pt x="99" y="66"/>
                  <a:pt x="97" y="66"/>
                </a:cubicBezTo>
                <a:cubicBezTo>
                  <a:pt x="97" y="66"/>
                  <a:pt x="97" y="66"/>
                  <a:pt x="97" y="66"/>
                </a:cubicBezTo>
                <a:cubicBezTo>
                  <a:pt x="87" y="66"/>
                  <a:pt x="87" y="66"/>
                  <a:pt x="87" y="66"/>
                </a:cubicBezTo>
                <a:cubicBezTo>
                  <a:pt x="86" y="66"/>
                  <a:pt x="85" y="65"/>
                  <a:pt x="85" y="64"/>
                </a:cubicBezTo>
                <a:cubicBezTo>
                  <a:pt x="85" y="64"/>
                  <a:pt x="85" y="64"/>
                  <a:pt x="85" y="64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0"/>
                  <a:pt x="86" y="19"/>
                  <a:pt x="87" y="19"/>
                </a:cubicBezTo>
                <a:close/>
                <a:moveTo>
                  <a:pt x="95" y="24"/>
                </a:moveTo>
                <a:cubicBezTo>
                  <a:pt x="95" y="24"/>
                  <a:pt x="95" y="24"/>
                  <a:pt x="95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61"/>
                  <a:pt x="89" y="61"/>
                  <a:pt x="89" y="61"/>
                </a:cubicBezTo>
                <a:cubicBezTo>
                  <a:pt x="95" y="61"/>
                  <a:pt x="95" y="61"/>
                  <a:pt x="95" y="61"/>
                </a:cubicBezTo>
                <a:cubicBezTo>
                  <a:pt x="95" y="24"/>
                  <a:pt x="95" y="24"/>
                  <a:pt x="95" y="24"/>
                </a:cubicBezTo>
                <a:close/>
                <a:moveTo>
                  <a:pt x="38" y="55"/>
                </a:moveTo>
                <a:cubicBezTo>
                  <a:pt x="38" y="55"/>
                  <a:pt x="38" y="55"/>
                  <a:pt x="38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61"/>
                  <a:pt x="33" y="61"/>
                  <a:pt x="33" y="61"/>
                </a:cubicBezTo>
                <a:cubicBezTo>
                  <a:pt x="38" y="61"/>
                  <a:pt x="38" y="61"/>
                  <a:pt x="38" y="61"/>
                </a:cubicBezTo>
                <a:cubicBezTo>
                  <a:pt x="38" y="55"/>
                  <a:pt x="38" y="55"/>
                  <a:pt x="38" y="55"/>
                </a:cubicBezTo>
                <a:close/>
                <a:moveTo>
                  <a:pt x="4" y="90"/>
                </a:moveTo>
                <a:cubicBezTo>
                  <a:pt x="4" y="90"/>
                  <a:pt x="4" y="90"/>
                  <a:pt x="4" y="90"/>
                </a:cubicBezTo>
                <a:cubicBezTo>
                  <a:pt x="2" y="90"/>
                  <a:pt x="0" y="88"/>
                  <a:pt x="0" y="86"/>
                </a:cubicBezTo>
                <a:cubicBezTo>
                  <a:pt x="0" y="84"/>
                  <a:pt x="2" y="82"/>
                  <a:pt x="4" y="82"/>
                </a:cubicBezTo>
                <a:cubicBezTo>
                  <a:pt x="124" y="82"/>
                  <a:pt x="124" y="82"/>
                  <a:pt x="124" y="82"/>
                </a:cubicBezTo>
                <a:cubicBezTo>
                  <a:pt x="126" y="82"/>
                  <a:pt x="128" y="84"/>
                  <a:pt x="128" y="86"/>
                </a:cubicBezTo>
                <a:cubicBezTo>
                  <a:pt x="128" y="88"/>
                  <a:pt x="126" y="90"/>
                  <a:pt x="124" y="90"/>
                </a:cubicBezTo>
                <a:cubicBezTo>
                  <a:pt x="4" y="90"/>
                  <a:pt x="4" y="90"/>
                  <a:pt x="4" y="90"/>
                </a:cubicBezTo>
                <a:close/>
                <a:moveTo>
                  <a:pt x="108" y="8"/>
                </a:moveTo>
                <a:cubicBezTo>
                  <a:pt x="108" y="8"/>
                  <a:pt x="108" y="8"/>
                  <a:pt x="108" y="8"/>
                </a:cubicBezTo>
                <a:cubicBezTo>
                  <a:pt x="20" y="8"/>
                  <a:pt x="20" y="8"/>
                  <a:pt x="20" y="8"/>
                </a:cubicBezTo>
                <a:cubicBezTo>
                  <a:pt x="20" y="70"/>
                  <a:pt x="20" y="70"/>
                  <a:pt x="20" y="70"/>
                </a:cubicBezTo>
                <a:cubicBezTo>
                  <a:pt x="108" y="70"/>
                  <a:pt x="108" y="70"/>
                  <a:pt x="108" y="70"/>
                </a:cubicBezTo>
                <a:cubicBezTo>
                  <a:pt x="108" y="8"/>
                  <a:pt x="108" y="8"/>
                  <a:pt x="108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Freeform 19"/>
          <p:cNvSpPr>
            <a:spLocks noEditPoints="1"/>
          </p:cNvSpPr>
          <p:nvPr/>
        </p:nvSpPr>
        <p:spPr bwMode="auto">
          <a:xfrm>
            <a:off x="1904070" y="1855978"/>
            <a:ext cx="265093" cy="266253"/>
          </a:xfrm>
          <a:custGeom>
            <a:avLst/>
            <a:gdLst>
              <a:gd name="T0" fmla="*/ 27 w 112"/>
              <a:gd name="T1" fmla="*/ 25 h 112"/>
              <a:gd name="T2" fmla="*/ 34 w 112"/>
              <a:gd name="T3" fmla="*/ 15 h 112"/>
              <a:gd name="T4" fmla="*/ 10 w 112"/>
              <a:gd name="T5" fmla="*/ 31 h 112"/>
              <a:gd name="T6" fmla="*/ 50 w 112"/>
              <a:gd name="T7" fmla="*/ 31 h 112"/>
              <a:gd name="T8" fmla="*/ 43 w 112"/>
              <a:gd name="T9" fmla="*/ 31 h 112"/>
              <a:gd name="T10" fmla="*/ 39 w 112"/>
              <a:gd name="T11" fmla="*/ 28 h 112"/>
              <a:gd name="T12" fmla="*/ 37 w 112"/>
              <a:gd name="T13" fmla="*/ 18 h 112"/>
              <a:gd name="T14" fmla="*/ 87 w 112"/>
              <a:gd name="T15" fmla="*/ 57 h 112"/>
              <a:gd name="T16" fmla="*/ 110 w 112"/>
              <a:gd name="T17" fmla="*/ 80 h 112"/>
              <a:gd name="T18" fmla="*/ 84 w 112"/>
              <a:gd name="T19" fmla="*/ 111 h 112"/>
              <a:gd name="T20" fmla="*/ 79 w 112"/>
              <a:gd name="T21" fmla="*/ 111 h 112"/>
              <a:gd name="T22" fmla="*/ 34 w 112"/>
              <a:gd name="T23" fmla="*/ 111 h 112"/>
              <a:gd name="T24" fmla="*/ 5 w 112"/>
              <a:gd name="T25" fmla="*/ 112 h 112"/>
              <a:gd name="T26" fmla="*/ 1 w 112"/>
              <a:gd name="T27" fmla="*/ 82 h 112"/>
              <a:gd name="T28" fmla="*/ 24 w 112"/>
              <a:gd name="T29" fmla="*/ 56 h 112"/>
              <a:gd name="T30" fmla="*/ 2 w 112"/>
              <a:gd name="T31" fmla="*/ 28 h 112"/>
              <a:gd name="T32" fmla="*/ 33 w 112"/>
              <a:gd name="T33" fmla="*/ 3 h 112"/>
              <a:gd name="T34" fmla="*/ 76 w 112"/>
              <a:gd name="T35" fmla="*/ 5 h 112"/>
              <a:gd name="T36" fmla="*/ 110 w 112"/>
              <a:gd name="T37" fmla="*/ 24 h 112"/>
              <a:gd name="T38" fmla="*/ 87 w 112"/>
              <a:gd name="T39" fmla="*/ 57 h 112"/>
              <a:gd name="T40" fmla="*/ 62 w 112"/>
              <a:gd name="T41" fmla="*/ 82 h 112"/>
              <a:gd name="T42" fmla="*/ 101 w 112"/>
              <a:gd name="T43" fmla="*/ 82 h 112"/>
              <a:gd name="T44" fmla="*/ 91 w 112"/>
              <a:gd name="T45" fmla="*/ 86 h 112"/>
              <a:gd name="T46" fmla="*/ 87 w 112"/>
              <a:gd name="T47" fmla="*/ 83 h 112"/>
              <a:gd name="T48" fmla="*/ 89 w 112"/>
              <a:gd name="T49" fmla="*/ 70 h 112"/>
              <a:gd name="T50" fmla="*/ 82 w 112"/>
              <a:gd name="T51" fmla="*/ 73 h 112"/>
              <a:gd name="T52" fmla="*/ 85 w 112"/>
              <a:gd name="T53" fmla="*/ 67 h 112"/>
              <a:gd name="T54" fmla="*/ 62 w 112"/>
              <a:gd name="T55" fmla="*/ 82 h 112"/>
              <a:gd name="T56" fmla="*/ 23 w 112"/>
              <a:gd name="T57" fmla="*/ 97 h 112"/>
              <a:gd name="T58" fmla="*/ 77 w 112"/>
              <a:gd name="T59" fmla="*/ 27 h 112"/>
              <a:gd name="T60" fmla="*/ 23 w 112"/>
              <a:gd name="T61" fmla="*/ 97 h 112"/>
              <a:gd name="T62" fmla="*/ 90 w 112"/>
              <a:gd name="T63" fmla="*/ 33 h 112"/>
              <a:gd name="T64" fmla="*/ 90 w 112"/>
              <a:gd name="T65" fmla="*/ 34 h 112"/>
              <a:gd name="T66" fmla="*/ 90 w 112"/>
              <a:gd name="T67" fmla="*/ 34 h 112"/>
              <a:gd name="T68" fmla="*/ 102 w 112"/>
              <a:gd name="T69" fmla="*/ 31 h 112"/>
              <a:gd name="T70" fmla="*/ 86 w 112"/>
              <a:gd name="T71" fmla="*/ 11 h 112"/>
              <a:gd name="T72" fmla="*/ 74 w 112"/>
              <a:gd name="T73" fmla="*/ 18 h 112"/>
              <a:gd name="T74" fmla="*/ 79 w 112"/>
              <a:gd name="T75" fmla="*/ 22 h 112"/>
              <a:gd name="T76" fmla="*/ 79 w 112"/>
              <a:gd name="T77" fmla="*/ 22 h 112"/>
              <a:gd name="T78" fmla="*/ 79 w 112"/>
              <a:gd name="T79" fmla="*/ 22 h 112"/>
              <a:gd name="T80" fmla="*/ 90 w 112"/>
              <a:gd name="T81" fmla="*/ 33 h 112"/>
              <a:gd name="T82" fmla="*/ 90 w 112"/>
              <a:gd name="T83" fmla="*/ 33 h 112"/>
              <a:gd name="T84" fmla="*/ 88 w 112"/>
              <a:gd name="T85" fmla="*/ 39 h 112"/>
              <a:gd name="T86" fmla="*/ 30 w 112"/>
              <a:gd name="T87" fmla="*/ 103 h 112"/>
              <a:gd name="T88" fmla="*/ 88 w 112"/>
              <a:gd name="T89" fmla="*/ 39 h 112"/>
              <a:gd name="T90" fmla="*/ 12 w 112"/>
              <a:gd name="T91" fmla="*/ 86 h 112"/>
              <a:gd name="T92" fmla="*/ 71 w 112"/>
              <a:gd name="T93" fmla="*/ 21 h 112"/>
              <a:gd name="T94" fmla="*/ 12 w 112"/>
              <a:gd name="T95" fmla="*/ 86 h 112"/>
              <a:gd name="T96" fmla="*/ 9 w 112"/>
              <a:gd name="T97" fmla="*/ 89 h 112"/>
              <a:gd name="T98" fmla="*/ 23 w 112"/>
              <a:gd name="T99" fmla="*/ 10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2" h="112">
                <a:moveTo>
                  <a:pt x="30" y="25"/>
                </a:moveTo>
                <a:cubicBezTo>
                  <a:pt x="29" y="26"/>
                  <a:pt x="28" y="26"/>
                  <a:pt x="27" y="25"/>
                </a:cubicBezTo>
                <a:cubicBezTo>
                  <a:pt x="26" y="25"/>
                  <a:pt x="26" y="23"/>
                  <a:pt x="27" y="22"/>
                </a:cubicBezTo>
                <a:cubicBezTo>
                  <a:pt x="34" y="15"/>
                  <a:pt x="34" y="15"/>
                  <a:pt x="34" y="15"/>
                </a:cubicBezTo>
                <a:cubicBezTo>
                  <a:pt x="30" y="11"/>
                  <a:pt x="30" y="11"/>
                  <a:pt x="30" y="11"/>
                </a:cubicBezTo>
                <a:cubicBezTo>
                  <a:pt x="10" y="31"/>
                  <a:pt x="10" y="31"/>
                  <a:pt x="10" y="31"/>
                </a:cubicBezTo>
                <a:cubicBezTo>
                  <a:pt x="30" y="51"/>
                  <a:pt x="30" y="51"/>
                  <a:pt x="30" y="51"/>
                </a:cubicBezTo>
                <a:cubicBezTo>
                  <a:pt x="50" y="31"/>
                  <a:pt x="50" y="31"/>
                  <a:pt x="50" y="31"/>
                </a:cubicBezTo>
                <a:cubicBezTo>
                  <a:pt x="46" y="28"/>
                  <a:pt x="46" y="28"/>
                  <a:pt x="46" y="28"/>
                </a:cubicBezTo>
                <a:cubicBezTo>
                  <a:pt x="43" y="31"/>
                  <a:pt x="43" y="31"/>
                  <a:pt x="43" y="31"/>
                </a:cubicBezTo>
                <a:cubicBezTo>
                  <a:pt x="42" y="32"/>
                  <a:pt x="40" y="32"/>
                  <a:pt x="39" y="31"/>
                </a:cubicBezTo>
                <a:cubicBezTo>
                  <a:pt x="38" y="30"/>
                  <a:pt x="38" y="29"/>
                  <a:pt x="39" y="28"/>
                </a:cubicBezTo>
                <a:cubicBezTo>
                  <a:pt x="43" y="24"/>
                  <a:pt x="43" y="24"/>
                  <a:pt x="43" y="24"/>
                </a:cubicBezTo>
                <a:cubicBezTo>
                  <a:pt x="37" y="18"/>
                  <a:pt x="37" y="18"/>
                  <a:pt x="37" y="18"/>
                </a:cubicBezTo>
                <a:cubicBezTo>
                  <a:pt x="30" y="25"/>
                  <a:pt x="30" y="25"/>
                  <a:pt x="30" y="25"/>
                </a:cubicBezTo>
                <a:close/>
                <a:moveTo>
                  <a:pt x="87" y="57"/>
                </a:moveTo>
                <a:cubicBezTo>
                  <a:pt x="87" y="57"/>
                  <a:pt x="87" y="57"/>
                  <a:pt x="87" y="57"/>
                </a:cubicBezTo>
                <a:cubicBezTo>
                  <a:pt x="110" y="80"/>
                  <a:pt x="110" y="80"/>
                  <a:pt x="110" y="80"/>
                </a:cubicBezTo>
                <a:cubicBezTo>
                  <a:pt x="111" y="81"/>
                  <a:pt x="111" y="84"/>
                  <a:pt x="110" y="85"/>
                </a:cubicBezTo>
                <a:cubicBezTo>
                  <a:pt x="84" y="111"/>
                  <a:pt x="84" y="111"/>
                  <a:pt x="84" y="111"/>
                </a:cubicBezTo>
                <a:cubicBezTo>
                  <a:pt x="83" y="112"/>
                  <a:pt x="80" y="112"/>
                  <a:pt x="79" y="111"/>
                </a:cubicBezTo>
                <a:cubicBezTo>
                  <a:pt x="79" y="111"/>
                  <a:pt x="79" y="111"/>
                  <a:pt x="79" y="111"/>
                </a:cubicBezTo>
                <a:cubicBezTo>
                  <a:pt x="56" y="88"/>
                  <a:pt x="56" y="88"/>
                  <a:pt x="56" y="88"/>
                </a:cubicBezTo>
                <a:cubicBezTo>
                  <a:pt x="34" y="111"/>
                  <a:pt x="34" y="111"/>
                  <a:pt x="34" y="111"/>
                </a:cubicBezTo>
                <a:cubicBezTo>
                  <a:pt x="33" y="111"/>
                  <a:pt x="32" y="112"/>
                  <a:pt x="31" y="112"/>
                </a:cubicBezTo>
                <a:cubicBezTo>
                  <a:pt x="5" y="112"/>
                  <a:pt x="5" y="112"/>
                  <a:pt x="5" y="112"/>
                </a:cubicBezTo>
                <a:cubicBezTo>
                  <a:pt x="2" y="112"/>
                  <a:pt x="1" y="110"/>
                  <a:pt x="1" y="108"/>
                </a:cubicBezTo>
                <a:cubicBezTo>
                  <a:pt x="1" y="99"/>
                  <a:pt x="1" y="90"/>
                  <a:pt x="1" y="82"/>
                </a:cubicBezTo>
                <a:cubicBezTo>
                  <a:pt x="1" y="81"/>
                  <a:pt x="1" y="80"/>
                  <a:pt x="2" y="79"/>
                </a:cubicBezTo>
                <a:cubicBezTo>
                  <a:pt x="24" y="56"/>
                  <a:pt x="24" y="56"/>
                  <a:pt x="24" y="56"/>
                </a:cubicBezTo>
                <a:cubicBezTo>
                  <a:pt x="2" y="34"/>
                  <a:pt x="2" y="34"/>
                  <a:pt x="2" y="34"/>
                </a:cubicBezTo>
                <a:cubicBezTo>
                  <a:pt x="0" y="32"/>
                  <a:pt x="0" y="30"/>
                  <a:pt x="2" y="28"/>
                </a:cubicBezTo>
                <a:cubicBezTo>
                  <a:pt x="27" y="3"/>
                  <a:pt x="27" y="3"/>
                  <a:pt x="27" y="3"/>
                </a:cubicBezTo>
                <a:cubicBezTo>
                  <a:pt x="29" y="1"/>
                  <a:pt x="31" y="1"/>
                  <a:pt x="33" y="3"/>
                </a:cubicBezTo>
                <a:cubicBezTo>
                  <a:pt x="55" y="25"/>
                  <a:pt x="55" y="25"/>
                  <a:pt x="55" y="25"/>
                </a:cubicBezTo>
                <a:cubicBezTo>
                  <a:pt x="76" y="5"/>
                  <a:pt x="76" y="5"/>
                  <a:pt x="76" y="5"/>
                </a:cubicBezTo>
                <a:cubicBezTo>
                  <a:pt x="80" y="0"/>
                  <a:pt x="88" y="1"/>
                  <a:pt x="92" y="5"/>
                </a:cubicBezTo>
                <a:cubicBezTo>
                  <a:pt x="97" y="10"/>
                  <a:pt x="108" y="18"/>
                  <a:pt x="110" y="24"/>
                </a:cubicBezTo>
                <a:cubicBezTo>
                  <a:pt x="112" y="29"/>
                  <a:pt x="111" y="33"/>
                  <a:pt x="108" y="37"/>
                </a:cubicBezTo>
                <a:cubicBezTo>
                  <a:pt x="87" y="57"/>
                  <a:pt x="87" y="57"/>
                  <a:pt x="87" y="57"/>
                </a:cubicBezTo>
                <a:close/>
                <a:moveTo>
                  <a:pt x="62" y="82"/>
                </a:moveTo>
                <a:cubicBezTo>
                  <a:pt x="62" y="82"/>
                  <a:pt x="62" y="82"/>
                  <a:pt x="62" y="82"/>
                </a:cubicBezTo>
                <a:cubicBezTo>
                  <a:pt x="82" y="102"/>
                  <a:pt x="82" y="102"/>
                  <a:pt x="82" y="102"/>
                </a:cubicBezTo>
                <a:cubicBezTo>
                  <a:pt x="101" y="82"/>
                  <a:pt x="101" y="82"/>
                  <a:pt x="101" y="82"/>
                </a:cubicBezTo>
                <a:cubicBezTo>
                  <a:pt x="98" y="79"/>
                  <a:pt x="98" y="79"/>
                  <a:pt x="98" y="79"/>
                </a:cubicBezTo>
                <a:cubicBezTo>
                  <a:pt x="91" y="86"/>
                  <a:pt x="91" y="86"/>
                  <a:pt x="91" y="86"/>
                </a:cubicBezTo>
                <a:cubicBezTo>
                  <a:pt x="90" y="87"/>
                  <a:pt x="88" y="87"/>
                  <a:pt x="87" y="86"/>
                </a:cubicBezTo>
                <a:cubicBezTo>
                  <a:pt x="86" y="85"/>
                  <a:pt x="86" y="84"/>
                  <a:pt x="87" y="83"/>
                </a:cubicBezTo>
                <a:cubicBezTo>
                  <a:pt x="94" y="76"/>
                  <a:pt x="94" y="76"/>
                  <a:pt x="94" y="76"/>
                </a:cubicBezTo>
                <a:cubicBezTo>
                  <a:pt x="89" y="70"/>
                  <a:pt x="89" y="70"/>
                  <a:pt x="89" y="70"/>
                </a:cubicBezTo>
                <a:cubicBezTo>
                  <a:pt x="85" y="73"/>
                  <a:pt x="85" y="73"/>
                  <a:pt x="85" y="73"/>
                </a:cubicBezTo>
                <a:cubicBezTo>
                  <a:pt x="84" y="74"/>
                  <a:pt x="83" y="74"/>
                  <a:pt x="82" y="73"/>
                </a:cubicBezTo>
                <a:cubicBezTo>
                  <a:pt x="81" y="72"/>
                  <a:pt x="81" y="71"/>
                  <a:pt x="82" y="70"/>
                </a:cubicBezTo>
                <a:cubicBezTo>
                  <a:pt x="85" y="67"/>
                  <a:pt x="85" y="67"/>
                  <a:pt x="85" y="67"/>
                </a:cubicBezTo>
                <a:cubicBezTo>
                  <a:pt x="82" y="63"/>
                  <a:pt x="82" y="63"/>
                  <a:pt x="82" y="63"/>
                </a:cubicBezTo>
                <a:cubicBezTo>
                  <a:pt x="62" y="82"/>
                  <a:pt x="62" y="82"/>
                  <a:pt x="62" y="82"/>
                </a:cubicBezTo>
                <a:close/>
                <a:moveTo>
                  <a:pt x="23" y="97"/>
                </a:moveTo>
                <a:cubicBezTo>
                  <a:pt x="23" y="97"/>
                  <a:pt x="23" y="97"/>
                  <a:pt x="23" y="97"/>
                </a:cubicBezTo>
                <a:cubicBezTo>
                  <a:pt x="44" y="76"/>
                  <a:pt x="65" y="56"/>
                  <a:pt x="85" y="35"/>
                </a:cubicBezTo>
                <a:cubicBezTo>
                  <a:pt x="82" y="33"/>
                  <a:pt x="80" y="30"/>
                  <a:pt x="77" y="27"/>
                </a:cubicBezTo>
                <a:cubicBezTo>
                  <a:pt x="16" y="89"/>
                  <a:pt x="16" y="89"/>
                  <a:pt x="16" y="89"/>
                </a:cubicBezTo>
                <a:cubicBezTo>
                  <a:pt x="23" y="97"/>
                  <a:pt x="23" y="97"/>
                  <a:pt x="23" y="97"/>
                </a:cubicBezTo>
                <a:close/>
                <a:moveTo>
                  <a:pt x="90" y="33"/>
                </a:moveTo>
                <a:cubicBezTo>
                  <a:pt x="90" y="33"/>
                  <a:pt x="90" y="33"/>
                  <a:pt x="90" y="33"/>
                </a:cubicBezTo>
                <a:cubicBezTo>
                  <a:pt x="90" y="34"/>
                  <a:pt x="90" y="34"/>
                  <a:pt x="90" y="34"/>
                </a:cubicBezTo>
                <a:cubicBezTo>
                  <a:pt x="90" y="34"/>
                  <a:pt x="90" y="34"/>
                  <a:pt x="90" y="34"/>
                </a:cubicBezTo>
                <a:cubicBezTo>
                  <a:pt x="90" y="34"/>
                  <a:pt x="90" y="34"/>
                  <a:pt x="90" y="34"/>
                </a:cubicBezTo>
                <a:cubicBezTo>
                  <a:pt x="90" y="34"/>
                  <a:pt x="90" y="34"/>
                  <a:pt x="90" y="34"/>
                </a:cubicBezTo>
                <a:cubicBezTo>
                  <a:pt x="95" y="38"/>
                  <a:pt x="95" y="38"/>
                  <a:pt x="95" y="38"/>
                </a:cubicBezTo>
                <a:cubicBezTo>
                  <a:pt x="102" y="31"/>
                  <a:pt x="102" y="31"/>
                  <a:pt x="102" y="31"/>
                </a:cubicBezTo>
                <a:cubicBezTo>
                  <a:pt x="103" y="30"/>
                  <a:pt x="103" y="28"/>
                  <a:pt x="102" y="26"/>
                </a:cubicBezTo>
                <a:cubicBezTo>
                  <a:pt x="97" y="21"/>
                  <a:pt x="91" y="16"/>
                  <a:pt x="86" y="11"/>
                </a:cubicBezTo>
                <a:cubicBezTo>
                  <a:pt x="85" y="9"/>
                  <a:pt x="83" y="9"/>
                  <a:pt x="82" y="10"/>
                </a:cubicBezTo>
                <a:cubicBezTo>
                  <a:pt x="74" y="18"/>
                  <a:pt x="74" y="18"/>
                  <a:pt x="74" y="18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2"/>
                  <a:pt x="79" y="22"/>
                </a:cubicBezTo>
                <a:cubicBezTo>
                  <a:pt x="90" y="33"/>
                  <a:pt x="90" y="33"/>
                  <a:pt x="90" y="33"/>
                </a:cubicBezTo>
                <a:cubicBezTo>
                  <a:pt x="90" y="33"/>
                  <a:pt x="90" y="33"/>
                  <a:pt x="90" y="33"/>
                </a:cubicBezTo>
                <a:cubicBezTo>
                  <a:pt x="90" y="33"/>
                  <a:pt x="90" y="33"/>
                  <a:pt x="90" y="33"/>
                </a:cubicBezTo>
                <a:close/>
                <a:moveTo>
                  <a:pt x="88" y="39"/>
                </a:moveTo>
                <a:cubicBezTo>
                  <a:pt x="88" y="39"/>
                  <a:pt x="88" y="39"/>
                  <a:pt x="88" y="39"/>
                </a:cubicBezTo>
                <a:cubicBezTo>
                  <a:pt x="68" y="59"/>
                  <a:pt x="47" y="80"/>
                  <a:pt x="27" y="100"/>
                </a:cubicBezTo>
                <a:cubicBezTo>
                  <a:pt x="30" y="103"/>
                  <a:pt x="30" y="103"/>
                  <a:pt x="30" y="103"/>
                </a:cubicBezTo>
                <a:cubicBezTo>
                  <a:pt x="91" y="42"/>
                  <a:pt x="91" y="42"/>
                  <a:pt x="91" y="42"/>
                </a:cubicBezTo>
                <a:cubicBezTo>
                  <a:pt x="88" y="39"/>
                  <a:pt x="88" y="39"/>
                  <a:pt x="88" y="39"/>
                </a:cubicBezTo>
                <a:close/>
                <a:moveTo>
                  <a:pt x="12" y="86"/>
                </a:moveTo>
                <a:cubicBezTo>
                  <a:pt x="12" y="86"/>
                  <a:pt x="12" y="86"/>
                  <a:pt x="12" y="86"/>
                </a:cubicBezTo>
                <a:cubicBezTo>
                  <a:pt x="74" y="24"/>
                  <a:pt x="74" y="24"/>
                  <a:pt x="74" y="24"/>
                </a:cubicBezTo>
                <a:cubicBezTo>
                  <a:pt x="71" y="21"/>
                  <a:pt x="71" y="21"/>
                  <a:pt x="71" y="21"/>
                </a:cubicBezTo>
                <a:cubicBezTo>
                  <a:pt x="9" y="83"/>
                  <a:pt x="9" y="83"/>
                  <a:pt x="9" y="83"/>
                </a:cubicBezTo>
                <a:cubicBezTo>
                  <a:pt x="12" y="86"/>
                  <a:pt x="12" y="86"/>
                  <a:pt x="12" y="86"/>
                </a:cubicBezTo>
                <a:close/>
                <a:moveTo>
                  <a:pt x="9" y="89"/>
                </a:moveTo>
                <a:cubicBezTo>
                  <a:pt x="9" y="89"/>
                  <a:pt x="9" y="89"/>
                  <a:pt x="9" y="89"/>
                </a:cubicBezTo>
                <a:cubicBezTo>
                  <a:pt x="9" y="94"/>
                  <a:pt x="9" y="99"/>
                  <a:pt x="9" y="104"/>
                </a:cubicBezTo>
                <a:cubicBezTo>
                  <a:pt x="23" y="104"/>
                  <a:pt x="23" y="104"/>
                  <a:pt x="23" y="104"/>
                </a:cubicBezTo>
                <a:cubicBezTo>
                  <a:pt x="9" y="89"/>
                  <a:pt x="9" y="89"/>
                  <a:pt x="9" y="8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143798" y="1660840"/>
            <a:ext cx="656529" cy="65652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100">
              <a:solidFill>
                <a:schemeClr val="bg1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9827120" y="1660840"/>
            <a:ext cx="656529" cy="656529"/>
          </a:xfrm>
          <a:prstGeom prst="ellipse">
            <a:avLst/>
          </a:prstGeom>
          <a:solidFill>
            <a:schemeClr val="accent4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10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13575" y="4005205"/>
            <a:ext cx="9964850" cy="2074920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7319999" y="1842897"/>
            <a:ext cx="293609" cy="292415"/>
            <a:chOff x="1792" y="2323"/>
            <a:chExt cx="246" cy="245"/>
          </a:xfrm>
          <a:solidFill>
            <a:schemeClr val="bg1"/>
          </a:solidFill>
        </p:grpSpPr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1941" y="2471"/>
              <a:ext cx="97" cy="97"/>
            </a:xfrm>
            <a:custGeom>
              <a:avLst/>
              <a:gdLst>
                <a:gd name="T0" fmla="*/ 40 w 44"/>
                <a:gd name="T1" fmla="*/ 25 h 44"/>
                <a:gd name="T2" fmla="*/ 15 w 44"/>
                <a:gd name="T3" fmla="*/ 0 h 44"/>
                <a:gd name="T4" fmla="*/ 0 w 44"/>
                <a:gd name="T5" fmla="*/ 15 h 44"/>
                <a:gd name="T6" fmla="*/ 25 w 44"/>
                <a:gd name="T7" fmla="*/ 40 h 44"/>
                <a:gd name="T8" fmla="*/ 40 w 44"/>
                <a:gd name="T9" fmla="*/ 40 h 44"/>
                <a:gd name="T10" fmla="*/ 40 w 44"/>
                <a:gd name="T11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4">
                  <a:moveTo>
                    <a:pt x="40" y="25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1" y="6"/>
                    <a:pt x="6" y="11"/>
                    <a:pt x="0" y="15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29" y="44"/>
                    <a:pt x="36" y="44"/>
                    <a:pt x="40" y="40"/>
                  </a:cubicBezTo>
                  <a:cubicBezTo>
                    <a:pt x="44" y="36"/>
                    <a:pt x="44" y="29"/>
                    <a:pt x="4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" name="Freeform 19"/>
            <p:cNvSpPr>
              <a:spLocks noEditPoints="1"/>
            </p:cNvSpPr>
            <p:nvPr/>
          </p:nvSpPr>
          <p:spPr bwMode="auto">
            <a:xfrm>
              <a:off x="1792" y="2323"/>
              <a:ext cx="182" cy="181"/>
            </a:xfrm>
            <a:custGeom>
              <a:avLst/>
              <a:gdLst>
                <a:gd name="T0" fmla="*/ 82 w 82"/>
                <a:gd name="T1" fmla="*/ 41 h 82"/>
                <a:gd name="T2" fmla="*/ 41 w 82"/>
                <a:gd name="T3" fmla="*/ 0 h 82"/>
                <a:gd name="T4" fmla="*/ 0 w 82"/>
                <a:gd name="T5" fmla="*/ 41 h 82"/>
                <a:gd name="T6" fmla="*/ 41 w 82"/>
                <a:gd name="T7" fmla="*/ 82 h 82"/>
                <a:gd name="T8" fmla="*/ 82 w 82"/>
                <a:gd name="T9" fmla="*/ 41 h 82"/>
                <a:gd name="T10" fmla="*/ 41 w 82"/>
                <a:gd name="T11" fmla="*/ 72 h 82"/>
                <a:gd name="T12" fmla="*/ 11 w 82"/>
                <a:gd name="T13" fmla="*/ 41 h 82"/>
                <a:gd name="T14" fmla="*/ 41 w 82"/>
                <a:gd name="T15" fmla="*/ 11 h 82"/>
                <a:gd name="T16" fmla="*/ 72 w 82"/>
                <a:gd name="T17" fmla="*/ 41 h 82"/>
                <a:gd name="T18" fmla="*/ 41 w 82"/>
                <a:gd name="T19" fmla="*/ 7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82">
                  <a:moveTo>
                    <a:pt x="82" y="41"/>
                  </a:moveTo>
                  <a:cubicBezTo>
                    <a:pt x="82" y="19"/>
                    <a:pt x="64" y="0"/>
                    <a:pt x="41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64"/>
                    <a:pt x="19" y="82"/>
                    <a:pt x="41" y="82"/>
                  </a:cubicBezTo>
                  <a:cubicBezTo>
                    <a:pt x="64" y="82"/>
                    <a:pt x="82" y="64"/>
                    <a:pt x="82" y="41"/>
                  </a:cubicBezTo>
                  <a:close/>
                  <a:moveTo>
                    <a:pt x="41" y="72"/>
                  </a:moveTo>
                  <a:cubicBezTo>
                    <a:pt x="24" y="72"/>
                    <a:pt x="11" y="58"/>
                    <a:pt x="11" y="41"/>
                  </a:cubicBezTo>
                  <a:cubicBezTo>
                    <a:pt x="11" y="24"/>
                    <a:pt x="24" y="11"/>
                    <a:pt x="41" y="11"/>
                  </a:cubicBezTo>
                  <a:cubicBezTo>
                    <a:pt x="58" y="11"/>
                    <a:pt x="72" y="24"/>
                    <a:pt x="72" y="41"/>
                  </a:cubicBezTo>
                  <a:cubicBezTo>
                    <a:pt x="72" y="58"/>
                    <a:pt x="58" y="72"/>
                    <a:pt x="41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1830" y="2360"/>
              <a:ext cx="53" cy="54"/>
            </a:xfrm>
            <a:custGeom>
              <a:avLst/>
              <a:gdLst>
                <a:gd name="T0" fmla="*/ 0 w 24"/>
                <a:gd name="T1" fmla="*/ 24 h 24"/>
                <a:gd name="T2" fmla="*/ 7 w 24"/>
                <a:gd name="T3" fmla="*/ 24 h 24"/>
                <a:gd name="T4" fmla="*/ 24 w 24"/>
                <a:gd name="T5" fmla="*/ 7 h 24"/>
                <a:gd name="T6" fmla="*/ 24 w 24"/>
                <a:gd name="T7" fmla="*/ 0 h 24"/>
                <a:gd name="T8" fmla="*/ 0 w 24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4">
                  <a:moveTo>
                    <a:pt x="0" y="24"/>
                  </a:moveTo>
                  <a:cubicBezTo>
                    <a:pt x="7" y="24"/>
                    <a:pt x="7" y="24"/>
                    <a:pt x="7" y="24"/>
                  </a:cubicBezTo>
                  <a:cubicBezTo>
                    <a:pt x="7" y="15"/>
                    <a:pt x="15" y="7"/>
                    <a:pt x="24" y="7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Freeform 13"/>
          <p:cNvSpPr>
            <a:spLocks noEditPoints="1"/>
          </p:cNvSpPr>
          <p:nvPr/>
        </p:nvSpPr>
        <p:spPr bwMode="auto">
          <a:xfrm>
            <a:off x="10024947" y="1851230"/>
            <a:ext cx="260874" cy="275749"/>
          </a:xfrm>
          <a:custGeom>
            <a:avLst/>
            <a:gdLst>
              <a:gd name="T0" fmla="*/ 96 w 103"/>
              <a:gd name="T1" fmla="*/ 14 h 109"/>
              <a:gd name="T2" fmla="*/ 96 w 103"/>
              <a:gd name="T3" fmla="*/ 103 h 109"/>
              <a:gd name="T4" fmla="*/ 14 w 103"/>
              <a:gd name="T5" fmla="*/ 103 h 109"/>
              <a:gd name="T6" fmla="*/ 7 w 103"/>
              <a:gd name="T7" fmla="*/ 96 h 109"/>
              <a:gd name="T8" fmla="*/ 14 w 103"/>
              <a:gd name="T9" fmla="*/ 89 h 109"/>
              <a:gd name="T10" fmla="*/ 89 w 103"/>
              <a:gd name="T11" fmla="*/ 89 h 109"/>
              <a:gd name="T12" fmla="*/ 89 w 103"/>
              <a:gd name="T13" fmla="*/ 0 h 109"/>
              <a:gd name="T14" fmla="*/ 14 w 103"/>
              <a:gd name="T15" fmla="*/ 0 h 109"/>
              <a:gd name="T16" fmla="*/ 0 w 103"/>
              <a:gd name="T17" fmla="*/ 14 h 109"/>
              <a:gd name="T18" fmla="*/ 0 w 103"/>
              <a:gd name="T19" fmla="*/ 96 h 109"/>
              <a:gd name="T20" fmla="*/ 14 w 103"/>
              <a:gd name="T21" fmla="*/ 109 h 109"/>
              <a:gd name="T22" fmla="*/ 103 w 103"/>
              <a:gd name="T23" fmla="*/ 109 h 109"/>
              <a:gd name="T24" fmla="*/ 103 w 103"/>
              <a:gd name="T25" fmla="*/ 14 h 109"/>
              <a:gd name="T26" fmla="*/ 96 w 103"/>
              <a:gd name="T27" fmla="*/ 14 h 109"/>
              <a:gd name="T28" fmla="*/ 14 w 103"/>
              <a:gd name="T29" fmla="*/ 27 h 109"/>
              <a:gd name="T30" fmla="*/ 14 w 103"/>
              <a:gd name="T31" fmla="*/ 7 h 109"/>
              <a:gd name="T32" fmla="*/ 82 w 103"/>
              <a:gd name="T33" fmla="*/ 7 h 109"/>
              <a:gd name="T34" fmla="*/ 82 w 103"/>
              <a:gd name="T35" fmla="*/ 82 h 109"/>
              <a:gd name="T36" fmla="*/ 14 w 103"/>
              <a:gd name="T37" fmla="*/ 82 h 109"/>
              <a:gd name="T38" fmla="*/ 14 w 103"/>
              <a:gd name="T39" fmla="*/ 27 h 109"/>
              <a:gd name="T40" fmla="*/ 68 w 103"/>
              <a:gd name="T41" fmla="*/ 21 h 109"/>
              <a:gd name="T42" fmla="*/ 27 w 103"/>
              <a:gd name="T43" fmla="*/ 21 h 109"/>
              <a:gd name="T44" fmla="*/ 27 w 103"/>
              <a:gd name="T45" fmla="*/ 14 h 109"/>
              <a:gd name="T46" fmla="*/ 68 w 103"/>
              <a:gd name="T47" fmla="*/ 14 h 109"/>
              <a:gd name="T48" fmla="*/ 68 w 103"/>
              <a:gd name="T49" fmla="*/ 21 h 109"/>
              <a:gd name="T50" fmla="*/ 55 w 103"/>
              <a:gd name="T51" fmla="*/ 34 h 109"/>
              <a:gd name="T52" fmla="*/ 27 w 103"/>
              <a:gd name="T53" fmla="*/ 34 h 109"/>
              <a:gd name="T54" fmla="*/ 27 w 103"/>
              <a:gd name="T55" fmla="*/ 27 h 109"/>
              <a:gd name="T56" fmla="*/ 55 w 103"/>
              <a:gd name="T57" fmla="*/ 27 h 109"/>
              <a:gd name="T58" fmla="*/ 55 w 103"/>
              <a:gd name="T59" fmla="*/ 34 h 109"/>
              <a:gd name="T60" fmla="*/ 41 w 103"/>
              <a:gd name="T61" fmla="*/ 48 h 109"/>
              <a:gd name="T62" fmla="*/ 27 w 103"/>
              <a:gd name="T63" fmla="*/ 48 h 109"/>
              <a:gd name="T64" fmla="*/ 27 w 103"/>
              <a:gd name="T65" fmla="*/ 41 h 109"/>
              <a:gd name="T66" fmla="*/ 41 w 103"/>
              <a:gd name="T67" fmla="*/ 41 h 109"/>
              <a:gd name="T68" fmla="*/ 41 w 103"/>
              <a:gd name="T69" fmla="*/ 48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3" h="109">
                <a:moveTo>
                  <a:pt x="96" y="14"/>
                </a:moveTo>
                <a:cubicBezTo>
                  <a:pt x="96" y="103"/>
                  <a:pt x="96" y="103"/>
                  <a:pt x="96" y="103"/>
                </a:cubicBezTo>
                <a:cubicBezTo>
                  <a:pt x="14" y="103"/>
                  <a:pt x="14" y="103"/>
                  <a:pt x="14" y="103"/>
                </a:cubicBezTo>
                <a:cubicBezTo>
                  <a:pt x="10" y="103"/>
                  <a:pt x="7" y="100"/>
                  <a:pt x="7" y="96"/>
                </a:cubicBezTo>
                <a:cubicBezTo>
                  <a:pt x="7" y="92"/>
                  <a:pt x="10" y="89"/>
                  <a:pt x="14" y="89"/>
                </a:cubicBezTo>
                <a:cubicBezTo>
                  <a:pt x="89" y="89"/>
                  <a:pt x="89" y="89"/>
                  <a:pt x="89" y="89"/>
                </a:cubicBezTo>
                <a:cubicBezTo>
                  <a:pt x="89" y="0"/>
                  <a:pt x="89" y="0"/>
                  <a:pt x="89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6" y="0"/>
                  <a:pt x="0" y="6"/>
                  <a:pt x="0" y="14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3"/>
                  <a:pt x="6" y="109"/>
                  <a:pt x="14" y="109"/>
                </a:cubicBezTo>
                <a:cubicBezTo>
                  <a:pt x="103" y="109"/>
                  <a:pt x="103" y="109"/>
                  <a:pt x="103" y="109"/>
                </a:cubicBezTo>
                <a:cubicBezTo>
                  <a:pt x="103" y="14"/>
                  <a:pt x="103" y="14"/>
                  <a:pt x="103" y="14"/>
                </a:cubicBezTo>
                <a:lnTo>
                  <a:pt x="96" y="14"/>
                </a:lnTo>
                <a:close/>
                <a:moveTo>
                  <a:pt x="14" y="27"/>
                </a:moveTo>
                <a:cubicBezTo>
                  <a:pt x="14" y="7"/>
                  <a:pt x="14" y="7"/>
                  <a:pt x="14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82"/>
                  <a:pt x="82" y="82"/>
                  <a:pt x="82" y="82"/>
                </a:cubicBezTo>
                <a:cubicBezTo>
                  <a:pt x="14" y="82"/>
                  <a:pt x="14" y="82"/>
                  <a:pt x="14" y="82"/>
                </a:cubicBezTo>
                <a:lnTo>
                  <a:pt x="14" y="27"/>
                </a:lnTo>
                <a:close/>
                <a:moveTo>
                  <a:pt x="68" y="21"/>
                </a:moveTo>
                <a:cubicBezTo>
                  <a:pt x="27" y="21"/>
                  <a:pt x="27" y="21"/>
                  <a:pt x="27" y="21"/>
                </a:cubicBezTo>
                <a:cubicBezTo>
                  <a:pt x="27" y="14"/>
                  <a:pt x="27" y="14"/>
                  <a:pt x="27" y="14"/>
                </a:cubicBezTo>
                <a:cubicBezTo>
                  <a:pt x="68" y="14"/>
                  <a:pt x="68" y="14"/>
                  <a:pt x="68" y="14"/>
                </a:cubicBezTo>
                <a:lnTo>
                  <a:pt x="68" y="21"/>
                </a:lnTo>
                <a:close/>
                <a:moveTo>
                  <a:pt x="55" y="34"/>
                </a:moveTo>
                <a:cubicBezTo>
                  <a:pt x="27" y="34"/>
                  <a:pt x="27" y="34"/>
                  <a:pt x="27" y="34"/>
                </a:cubicBezTo>
                <a:cubicBezTo>
                  <a:pt x="27" y="27"/>
                  <a:pt x="27" y="27"/>
                  <a:pt x="27" y="27"/>
                </a:cubicBezTo>
                <a:cubicBezTo>
                  <a:pt x="55" y="27"/>
                  <a:pt x="55" y="27"/>
                  <a:pt x="55" y="27"/>
                </a:cubicBezTo>
                <a:lnTo>
                  <a:pt x="55" y="34"/>
                </a:lnTo>
                <a:close/>
                <a:moveTo>
                  <a:pt x="41" y="48"/>
                </a:moveTo>
                <a:cubicBezTo>
                  <a:pt x="27" y="48"/>
                  <a:pt x="27" y="48"/>
                  <a:pt x="27" y="48"/>
                </a:cubicBezTo>
                <a:cubicBezTo>
                  <a:pt x="27" y="41"/>
                  <a:pt x="27" y="41"/>
                  <a:pt x="27" y="41"/>
                </a:cubicBezTo>
                <a:cubicBezTo>
                  <a:pt x="41" y="41"/>
                  <a:pt x="41" y="41"/>
                  <a:pt x="41" y="41"/>
                </a:cubicBezTo>
                <a:lnTo>
                  <a:pt x="41" y="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2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原创设计师QQ：598969553     _15"/>
          <p:cNvSpPr/>
          <p:nvPr/>
        </p:nvSpPr>
        <p:spPr>
          <a:xfrm>
            <a:off x="1208730" y="2512507"/>
            <a:ext cx="165577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原创设计师QQ：598969553     _15"/>
          <p:cNvSpPr/>
          <p:nvPr/>
        </p:nvSpPr>
        <p:spPr>
          <a:xfrm>
            <a:off x="3892051" y="2512507"/>
            <a:ext cx="165577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原创设计师QQ：598969553     _15"/>
          <p:cNvSpPr/>
          <p:nvPr/>
        </p:nvSpPr>
        <p:spPr>
          <a:xfrm>
            <a:off x="6644176" y="2512507"/>
            <a:ext cx="165577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原创设计师QQ：598969553     _15"/>
          <p:cNvSpPr/>
          <p:nvPr/>
        </p:nvSpPr>
        <p:spPr>
          <a:xfrm>
            <a:off x="9327498" y="2512507"/>
            <a:ext cx="165577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Open Sans" panose="020B0606030504020204" pitchFamily="34" charset="0"/>
              </a:rPr>
              <a:t>单击此处添加文字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为了更好地保障您的权益，防范您的作品被黑，平台需要这么做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2" name="Picture 64"/>
          <p:cNvPicPr>
            <a:picLocks noGrp="1" noSelect="1" noRot="1" noChangeAspect="1" noMove="1" noResize="1" noChangeShapeType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7616" y="27865564"/>
            <a:ext cx="1976768" cy="5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43869"/>
      </p:ext>
    </p:extLst>
  </p:cSld>
  <p:clrMapOvr>
    <a:masterClrMapping/>
  </p:clrMapOvr>
  <p:transition spd="slow" advClick="0" advTm="4000">
    <p:wipe/>
  </p:transition>
</p:sld>
</file>

<file path=ppt/theme/theme1.xml><?xml version="1.0" encoding="utf-8"?>
<a:theme xmlns:a="http://schemas.openxmlformats.org/drawingml/2006/main" name="第一PPT，www.1ppt.com">
  <a:themeElements>
    <a:clrScheme name="自定义 6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9287"/>
      </a:accent1>
      <a:accent2>
        <a:srgbClr val="A67346"/>
      </a:accent2>
      <a:accent3>
        <a:srgbClr val="419287"/>
      </a:accent3>
      <a:accent4>
        <a:srgbClr val="A67346"/>
      </a:accent4>
      <a:accent5>
        <a:srgbClr val="419287"/>
      </a:accent5>
      <a:accent6>
        <a:srgbClr val="A67346"/>
      </a:accent6>
      <a:hlink>
        <a:srgbClr val="0563C1"/>
      </a:hlink>
      <a:folHlink>
        <a:srgbClr val="954F72"/>
      </a:folHlink>
    </a:clrScheme>
    <a:fontScheme name="模板">
      <a:majorFont>
        <a:latin typeface="微软雅黑"/>
        <a:ea typeface="微软雅黑"/>
        <a:cs typeface=""/>
      </a:majorFont>
      <a:minorFont>
        <a:latin typeface="华文细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4227</Words>
  <Application>Microsoft Office PowerPoint</Application>
  <PresentationFormat>自定义</PresentationFormat>
  <Paragraphs>282</Paragraphs>
  <Slides>24</Slides>
  <Notes>23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第一PPT，www.1ppt.com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清新文艺工作计划</dc:title>
  <dc:creator>www.1ppt.com</dc:creator>
  <cp:keywords>第一PPT模板网-WWW.1PPT.COM</cp:keywords>
  <cp:lastModifiedBy>Windows User</cp:lastModifiedBy>
  <cp:revision>27</cp:revision>
  <dcterms:created xsi:type="dcterms:W3CDTF">2016-11-03T03:29:08Z</dcterms:created>
  <dcterms:modified xsi:type="dcterms:W3CDTF">2018-01-12T01:02:56Z</dcterms:modified>
</cp:coreProperties>
</file>