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  <p:sldMasterId id="2147483706" r:id="rId2"/>
  </p:sldMasterIdLst>
  <p:notesMasterIdLst>
    <p:notesMasterId r:id="rId26"/>
  </p:notesMasterIdLst>
  <p:handoutMasterIdLst>
    <p:handoutMasterId r:id="rId27"/>
  </p:handoutMasterIdLst>
  <p:sldIdLst>
    <p:sldId id="3040" r:id="rId3"/>
    <p:sldId id="3061" r:id="rId4"/>
    <p:sldId id="3020" r:id="rId5"/>
    <p:sldId id="3054" r:id="rId6"/>
    <p:sldId id="3042" r:id="rId7"/>
    <p:sldId id="3043" r:id="rId8"/>
    <p:sldId id="3044" r:id="rId9"/>
    <p:sldId id="3058" r:id="rId10"/>
    <p:sldId id="3056" r:id="rId11"/>
    <p:sldId id="3046" r:id="rId12"/>
    <p:sldId id="3051" r:id="rId13"/>
    <p:sldId id="3052" r:id="rId14"/>
    <p:sldId id="3059" r:id="rId15"/>
    <p:sldId id="3055" r:id="rId16"/>
    <p:sldId id="3048" r:id="rId17"/>
    <p:sldId id="3050" r:id="rId18"/>
    <p:sldId id="3053" r:id="rId19"/>
    <p:sldId id="3060" r:id="rId20"/>
    <p:sldId id="3057" r:id="rId21"/>
    <p:sldId id="3047" r:id="rId22"/>
    <p:sldId id="3049" r:id="rId23"/>
    <p:sldId id="3062" r:id="rId24"/>
    <p:sldId id="3063" r:id="rId25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817"/>
    <a:srgbClr val="FFC000"/>
    <a:srgbClr val="66CCFF"/>
    <a:srgbClr val="33C0C9"/>
    <a:srgbClr val="FFFFFF"/>
    <a:srgbClr val="F59817"/>
    <a:srgbClr val="01438E"/>
    <a:srgbClr val="6EB92C"/>
    <a:srgbClr val="920240"/>
    <a:srgbClr val="1F4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95317" autoAdjust="0"/>
  </p:normalViewPr>
  <p:slideViewPr>
    <p:cSldViewPr>
      <p:cViewPr>
        <p:scale>
          <a:sx n="50" d="100"/>
          <a:sy n="50" d="100"/>
        </p:scale>
        <p:origin x="-330" y="-1566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PC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6.2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Notebook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Tablet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Other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989504"/>
        <c:axId val="47991040"/>
      </c:barChart>
      <c:catAx>
        <c:axId val="4798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47991040"/>
        <c:crosses val="autoZero"/>
        <c:auto val="1"/>
        <c:lblAlgn val="ctr"/>
        <c:lblOffset val="100"/>
        <c:noMultiLvlLbl val="0"/>
      </c:catAx>
      <c:valAx>
        <c:axId val="4799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4798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PC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Notebook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6.3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Tablet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Other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955968"/>
        <c:axId val="47957504"/>
      </c:barChart>
      <c:catAx>
        <c:axId val="4795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47957504"/>
        <c:crosses val="autoZero"/>
        <c:auto val="1"/>
        <c:lblAlgn val="ctr"/>
        <c:lblOffset val="100"/>
        <c:noMultiLvlLbl val="0"/>
      </c:catAx>
      <c:valAx>
        <c:axId val="4795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4795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PC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6.2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Notebook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Tablet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Other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059136"/>
        <c:axId val="48060672"/>
      </c:barChart>
      <c:catAx>
        <c:axId val="4805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48060672"/>
        <c:crosses val="autoZero"/>
        <c:auto val="1"/>
        <c:lblAlgn val="ctr"/>
        <c:lblOffset val="100"/>
        <c:noMultiLvlLbl val="0"/>
      </c:catAx>
      <c:valAx>
        <c:axId val="4806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4805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PC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Notebook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6.3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Tablet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Other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8613760"/>
        <c:axId val="58615296"/>
      </c:barChart>
      <c:catAx>
        <c:axId val="5861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8615296"/>
        <c:crosses val="autoZero"/>
        <c:auto val="1"/>
        <c:lblAlgn val="ctr"/>
        <c:lblOffset val="100"/>
        <c:noMultiLvlLbl val="0"/>
      </c:catAx>
      <c:valAx>
        <c:axId val="5861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861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7961E-2"/>
          <c:y val="3.1496987325562699E-2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1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</c:dP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3545728"/>
        <c:axId val="202231808"/>
      </c:barChart>
      <c:catAx>
        <c:axId val="17354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231808"/>
        <c:crossesAt val="0"/>
        <c:auto val="1"/>
        <c:lblAlgn val="ctr"/>
        <c:lblOffset val="100"/>
        <c:noMultiLvlLbl val="0"/>
      </c:catAx>
      <c:valAx>
        <c:axId val="202231808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1735457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7961E-2"/>
          <c:y val="3.1496987325562699E-2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val>
            <c:numRef>
              <c:f>Sheet1!$B$2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2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</c:dPt>
          <c:val>
            <c:numRef>
              <c:f>Sheet1!$E$2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4110464"/>
        <c:axId val="184116352"/>
      </c:barChart>
      <c:catAx>
        <c:axId val="18411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116352"/>
        <c:crossesAt val="0"/>
        <c:auto val="1"/>
        <c:lblAlgn val="ctr"/>
        <c:lblOffset val="100"/>
        <c:noMultiLvlLbl val="0"/>
      </c:catAx>
      <c:valAx>
        <c:axId val="184116352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1841104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91365703112E-2"/>
          <c:y val="0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</c:dPt>
          <c:val>
            <c:numRef>
              <c:f>Sheet1!$E$2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4142848"/>
        <c:axId val="202191616"/>
      </c:barChart>
      <c:catAx>
        <c:axId val="18414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191616"/>
        <c:crossesAt val="0"/>
        <c:auto val="1"/>
        <c:lblAlgn val="ctr"/>
        <c:lblOffset val="100"/>
        <c:noMultiLvlLbl val="0"/>
      </c:catAx>
      <c:valAx>
        <c:axId val="202191616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1841428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7961E-2"/>
          <c:y val="3.1496987325562699E-2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val>
            <c:numRef>
              <c:f>Sheet1!$B$2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4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4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</c:dPt>
          <c:val>
            <c:numRef>
              <c:f>Sheet1!$E$2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2218112"/>
        <c:axId val="202219904"/>
      </c:barChart>
      <c:catAx>
        <c:axId val="20221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219904"/>
        <c:crossesAt val="0"/>
        <c:auto val="1"/>
        <c:lblAlgn val="ctr"/>
        <c:lblOffset val="100"/>
        <c:noMultiLvlLbl val="0"/>
      </c:catAx>
      <c:valAx>
        <c:axId val="202219904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2022181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7961E-2"/>
          <c:y val="3.1496987325562699E-2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3B44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val>
            <c:numRef>
              <c:f>Sheet1!$B$2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5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</c:dPt>
          <c:val>
            <c:numRef>
              <c:f>Sheet1!$E$2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2307840"/>
        <c:axId val="205266944"/>
      </c:barChart>
      <c:catAx>
        <c:axId val="20230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5266944"/>
        <c:crossesAt val="0"/>
        <c:auto val="1"/>
        <c:lblAlgn val="ctr"/>
        <c:lblOffset val="100"/>
        <c:noMultiLvlLbl val="0"/>
      </c:catAx>
      <c:valAx>
        <c:axId val="205266944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2023078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2018/1/11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138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641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058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131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970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823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705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690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59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9314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27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758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138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632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14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096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84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85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826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240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832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74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2018/1/11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858750" cy="796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8"/>
          <p:cNvSpPr>
            <a:spLocks/>
          </p:cNvSpPr>
          <p:nvPr userDrawn="1"/>
        </p:nvSpPr>
        <p:spPr bwMode="auto">
          <a:xfrm>
            <a:off x="322156" y="0"/>
            <a:ext cx="820654" cy="796365"/>
          </a:xfrm>
          <a:custGeom>
            <a:avLst/>
            <a:gdLst>
              <a:gd name="T0" fmla="*/ 0 w 792"/>
              <a:gd name="T1" fmla="*/ 0 h 465"/>
              <a:gd name="T2" fmla="*/ 172 w 792"/>
              <a:gd name="T3" fmla="*/ 0 h 465"/>
              <a:gd name="T4" fmla="*/ 792 w 792"/>
              <a:gd name="T5" fmla="*/ 465 h 465"/>
              <a:gd name="T6" fmla="*/ 620 w 792"/>
              <a:gd name="T7" fmla="*/ 465 h 465"/>
              <a:gd name="T8" fmla="*/ 0 w 792"/>
              <a:gd name="T9" fmla="*/ 0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2" h="465">
                <a:moveTo>
                  <a:pt x="0" y="0"/>
                </a:moveTo>
                <a:lnTo>
                  <a:pt x="172" y="0"/>
                </a:lnTo>
                <a:lnTo>
                  <a:pt x="792" y="465"/>
                </a:lnTo>
                <a:lnTo>
                  <a:pt x="620" y="465"/>
                </a:lnTo>
                <a:lnTo>
                  <a:pt x="0" y="0"/>
                </a:lnTo>
                <a:close/>
              </a:path>
            </a:pathLst>
          </a:custGeom>
          <a:solidFill>
            <a:srgbClr val="FE581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>
            <a:off x="3699991" y="0"/>
            <a:ext cx="1594681" cy="796365"/>
          </a:xfrm>
          <a:custGeom>
            <a:avLst/>
            <a:gdLst>
              <a:gd name="T0" fmla="*/ 0 w 1539"/>
              <a:gd name="T1" fmla="*/ 0 h 465"/>
              <a:gd name="T2" fmla="*/ 919 w 1539"/>
              <a:gd name="T3" fmla="*/ 0 h 465"/>
              <a:gd name="T4" fmla="*/ 1539 w 1539"/>
              <a:gd name="T5" fmla="*/ 465 h 465"/>
              <a:gd name="T6" fmla="*/ 621 w 1539"/>
              <a:gd name="T7" fmla="*/ 465 h 465"/>
              <a:gd name="T8" fmla="*/ 0 w 1539"/>
              <a:gd name="T9" fmla="*/ 0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9" h="465">
                <a:moveTo>
                  <a:pt x="0" y="0"/>
                </a:moveTo>
                <a:lnTo>
                  <a:pt x="919" y="0"/>
                </a:lnTo>
                <a:lnTo>
                  <a:pt x="1539" y="465"/>
                </a:lnTo>
                <a:lnTo>
                  <a:pt x="621" y="465"/>
                </a:lnTo>
                <a:lnTo>
                  <a:pt x="0" y="0"/>
                </a:lnTo>
                <a:close/>
              </a:path>
            </a:pathLst>
          </a:custGeom>
          <a:solidFill>
            <a:srgbClr val="FE581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0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9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05" y="5062855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15" indent="0">
              <a:buNone/>
              <a:defRPr sz="3500"/>
            </a:lvl2pPr>
            <a:lvl3pPr marL="1148029" indent="0">
              <a:buNone/>
              <a:defRPr sz="3000"/>
            </a:lvl3pPr>
            <a:lvl4pPr marL="1722044" indent="0">
              <a:buNone/>
              <a:defRPr sz="2500"/>
            </a:lvl4pPr>
            <a:lvl5pPr marL="2296058" indent="0">
              <a:buNone/>
              <a:defRPr sz="2500"/>
            </a:lvl5pPr>
            <a:lvl6pPr marL="2870073" indent="0">
              <a:buNone/>
              <a:defRPr sz="2500"/>
            </a:lvl6pPr>
            <a:lvl7pPr marL="3444088" indent="0">
              <a:buNone/>
              <a:defRPr sz="2500"/>
            </a:lvl7pPr>
            <a:lvl8pPr marL="4018102" indent="0">
              <a:buNone/>
              <a:defRPr sz="2500"/>
            </a:lvl8pPr>
            <a:lvl9pPr marL="4592117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4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8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7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0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04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9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752" y="4647648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0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4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81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2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7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8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2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8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8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1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5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2018/1/11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114803" tIns="57401" rIns="114803" bIns="5740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horz" lIns="114803" tIns="57401" rIns="114803" bIns="5740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7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2018/1/11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6867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9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10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/>
          </p:cNvSpPr>
          <p:nvPr/>
        </p:nvSpPr>
        <p:spPr bwMode="auto">
          <a:xfrm>
            <a:off x="3256949" y="0"/>
            <a:ext cx="9601801" cy="7217026"/>
          </a:xfrm>
          <a:custGeom>
            <a:avLst/>
            <a:gdLst>
              <a:gd name="T0" fmla="*/ 0 w 4288"/>
              <a:gd name="T1" fmla="*/ 0 h 3223"/>
              <a:gd name="T2" fmla="*/ 4288 w 4288"/>
              <a:gd name="T3" fmla="*/ 0 h 3223"/>
              <a:gd name="T4" fmla="*/ 4288 w 4288"/>
              <a:gd name="T5" fmla="*/ 3223 h 3223"/>
              <a:gd name="T6" fmla="*/ 0 w 4288"/>
              <a:gd name="T7" fmla="*/ 0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88" h="3223">
                <a:moveTo>
                  <a:pt x="0" y="0"/>
                </a:moveTo>
                <a:lnTo>
                  <a:pt x="4288" y="0"/>
                </a:lnTo>
                <a:lnTo>
                  <a:pt x="4288" y="322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438335" y="0"/>
            <a:ext cx="10024279" cy="7232650"/>
          </a:xfrm>
          <a:custGeom>
            <a:avLst/>
            <a:gdLst>
              <a:gd name="T0" fmla="*/ 0 w 4467"/>
              <a:gd name="T1" fmla="*/ 0 h 3223"/>
              <a:gd name="T2" fmla="*/ 179 w 4467"/>
              <a:gd name="T3" fmla="*/ 0 h 3223"/>
              <a:gd name="T4" fmla="*/ 4467 w 4467"/>
              <a:gd name="T5" fmla="*/ 3223 h 3223"/>
              <a:gd name="T6" fmla="*/ 4287 w 4467"/>
              <a:gd name="T7" fmla="*/ 3223 h 3223"/>
              <a:gd name="T8" fmla="*/ 0 w 4467"/>
              <a:gd name="T9" fmla="*/ 0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67" h="3223">
                <a:moveTo>
                  <a:pt x="0" y="0"/>
                </a:moveTo>
                <a:lnTo>
                  <a:pt x="179" y="0"/>
                </a:lnTo>
                <a:lnTo>
                  <a:pt x="4467" y="3223"/>
                </a:lnTo>
                <a:lnTo>
                  <a:pt x="4287" y="3223"/>
                </a:lnTo>
                <a:lnTo>
                  <a:pt x="0" y="0"/>
                </a:lnTo>
                <a:close/>
              </a:path>
            </a:pathLst>
          </a:custGeom>
          <a:solidFill>
            <a:srgbClr val="FE581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916757" y="3725838"/>
            <a:ext cx="731281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4400" b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201X</a:t>
            </a:r>
            <a:r>
              <a:rPr lang="zh-CN" altLang="en-US" sz="4400" b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新</a:t>
            </a:r>
            <a:r>
              <a:rPr lang="zh-CN" altLang="en-US" sz="4400" b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年工作计划</a:t>
            </a:r>
            <a:r>
              <a:rPr lang="en-US" altLang="zh-CN" sz="4400" b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PPT</a:t>
            </a:r>
            <a:endParaRPr lang="zh-CN" altLang="en-US" sz="4400" b="1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916757" y="4438747"/>
            <a:ext cx="61035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201X 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PLAN PPT IN THE NEW YEAR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916757" y="5764970"/>
            <a:ext cx="54406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：第一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PPT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www.1ppt.com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>
            <a:off x="5709295" y="1181100"/>
            <a:ext cx="7149455" cy="3735644"/>
          </a:xfrm>
          <a:custGeom>
            <a:avLst/>
            <a:gdLst>
              <a:gd name="connsiteX0" fmla="*/ 7107918 w 7107918"/>
              <a:gd name="connsiteY0" fmla="*/ 0 h 4157788"/>
              <a:gd name="connsiteX1" fmla="*/ 7107918 w 7107918"/>
              <a:gd name="connsiteY1" fmla="*/ 4157788 h 4157788"/>
              <a:gd name="connsiteX2" fmla="*/ 0 w 7107918"/>
              <a:gd name="connsiteY2" fmla="*/ 517059 h 4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7918" h="4157788">
                <a:moveTo>
                  <a:pt x="7107918" y="0"/>
                </a:moveTo>
                <a:lnTo>
                  <a:pt x="7107918" y="4157788"/>
                </a:lnTo>
                <a:lnTo>
                  <a:pt x="0" y="517059"/>
                </a:lnTo>
                <a:close/>
              </a:path>
            </a:pathLst>
          </a:custGeom>
          <a:solidFill>
            <a:srgbClr val="FE5817">
              <a:alpha val="69804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057651" y="-1"/>
            <a:ext cx="8834248" cy="5824587"/>
          </a:xfrm>
          <a:custGeom>
            <a:avLst/>
            <a:gdLst>
              <a:gd name="connsiteX0" fmla="*/ 0 w 3360141"/>
              <a:gd name="connsiteY0" fmla="*/ 0 h 2222500"/>
              <a:gd name="connsiteX1" fmla="*/ 403244 w 3360141"/>
              <a:gd name="connsiteY1" fmla="*/ 0 h 2222500"/>
              <a:gd name="connsiteX2" fmla="*/ 3360141 w 3360141"/>
              <a:gd name="connsiteY2" fmla="*/ 2222500 h 2222500"/>
              <a:gd name="connsiteX3" fmla="*/ 2956208 w 3360141"/>
              <a:gd name="connsiteY3" fmla="*/ 2222500 h 2222500"/>
              <a:gd name="connsiteX0" fmla="*/ 0 w 3360141"/>
              <a:gd name="connsiteY0" fmla="*/ 0 h 2222500"/>
              <a:gd name="connsiteX1" fmla="*/ 403244 w 3360141"/>
              <a:gd name="connsiteY1" fmla="*/ 0 h 2222500"/>
              <a:gd name="connsiteX2" fmla="*/ 3360141 w 3360141"/>
              <a:gd name="connsiteY2" fmla="*/ 2222500 h 2222500"/>
              <a:gd name="connsiteX3" fmla="*/ 2525904 w 3360141"/>
              <a:gd name="connsiteY3" fmla="*/ 2112635 h 2222500"/>
              <a:gd name="connsiteX4" fmla="*/ 0 w 3360141"/>
              <a:gd name="connsiteY4" fmla="*/ 0 h 2222500"/>
              <a:gd name="connsiteX0" fmla="*/ 0 w 3360141"/>
              <a:gd name="connsiteY0" fmla="*/ 0 h 2222500"/>
              <a:gd name="connsiteX1" fmla="*/ 403244 w 3360141"/>
              <a:gd name="connsiteY1" fmla="*/ 0 h 2222500"/>
              <a:gd name="connsiteX2" fmla="*/ 3360141 w 3360141"/>
              <a:gd name="connsiteY2" fmla="*/ 2222500 h 2222500"/>
              <a:gd name="connsiteX3" fmla="*/ 0 w 3360141"/>
              <a:gd name="connsiteY3" fmla="*/ 0 h 2222500"/>
              <a:gd name="connsiteX0" fmla="*/ 0 w 3589026"/>
              <a:gd name="connsiteY0" fmla="*/ 0 h 2799291"/>
              <a:gd name="connsiteX1" fmla="*/ 403244 w 3589026"/>
              <a:gd name="connsiteY1" fmla="*/ 0 h 2799291"/>
              <a:gd name="connsiteX2" fmla="*/ 3589026 w 3589026"/>
              <a:gd name="connsiteY2" fmla="*/ 2799291 h 2799291"/>
              <a:gd name="connsiteX3" fmla="*/ 0 w 3589026"/>
              <a:gd name="connsiteY3" fmla="*/ 0 h 279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9026" h="2799291">
                <a:moveTo>
                  <a:pt x="0" y="0"/>
                </a:moveTo>
                <a:lnTo>
                  <a:pt x="403244" y="0"/>
                </a:lnTo>
                <a:lnTo>
                  <a:pt x="3589026" y="2799291"/>
                </a:lnTo>
                <a:lnTo>
                  <a:pt x="0" y="0"/>
                </a:lnTo>
                <a:close/>
              </a:path>
            </a:pathLst>
          </a:custGeom>
          <a:solidFill>
            <a:srgbClr val="FE5817">
              <a:alpha val="8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5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0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50"/>
                            </p:stCondLst>
                            <p:childTnLst>
                              <p:par>
                                <p:cTn id="6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/>
      <p:bldP spid="4" grpId="1"/>
      <p:bldP spid="5" grpId="0"/>
      <p:bldP spid="5" grpId="1"/>
      <p:bldP spid="6" grpId="0"/>
      <p:bldP spid="6" grpId="1"/>
      <p:bldP spid="15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01686" y="4987831"/>
            <a:ext cx="2298075" cy="259562"/>
            <a:chOff x="3429061" y="5109874"/>
            <a:chExt cx="2509157" cy="283403"/>
          </a:xfrm>
        </p:grpSpPr>
        <p:sp>
          <p:nvSpPr>
            <p:cNvPr id="9" name="Rounded Rectangle 8"/>
            <p:cNvSpPr/>
            <p:nvPr/>
          </p:nvSpPr>
          <p:spPr>
            <a:xfrm>
              <a:off x="3429061" y="5109874"/>
              <a:ext cx="281944" cy="28194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67071" y="5135361"/>
              <a:ext cx="2071147" cy="25791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27786" y="4992061"/>
            <a:ext cx="2584794" cy="258226"/>
            <a:chOff x="1044859" y="5114492"/>
            <a:chExt cx="2822212" cy="281944"/>
          </a:xfrm>
        </p:grpSpPr>
        <p:sp>
          <p:nvSpPr>
            <p:cNvPr id="11" name="Rounded Rectangle 10"/>
            <p:cNvSpPr/>
            <p:nvPr/>
          </p:nvSpPr>
          <p:spPr>
            <a:xfrm>
              <a:off x="1044859" y="5114492"/>
              <a:ext cx="281944" cy="28194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47142" y="5135359"/>
              <a:ext cx="2419929" cy="25791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88865" y="4987858"/>
            <a:ext cx="2286742" cy="261069"/>
            <a:chOff x="6196848" y="5109874"/>
            <a:chExt cx="2496784" cy="285048"/>
          </a:xfrm>
        </p:grpSpPr>
        <p:sp>
          <p:nvSpPr>
            <p:cNvPr id="13" name="Rounded Rectangle 12"/>
            <p:cNvSpPr/>
            <p:nvPr/>
          </p:nvSpPr>
          <p:spPr>
            <a:xfrm>
              <a:off x="6196848" y="5109874"/>
              <a:ext cx="281944" cy="28194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2485" y="5137006"/>
              <a:ext cx="2071147" cy="25791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64714" y="4992076"/>
            <a:ext cx="2606926" cy="258226"/>
            <a:chOff x="8718418" y="5114492"/>
            <a:chExt cx="2846378" cy="281944"/>
          </a:xfrm>
        </p:grpSpPr>
        <p:sp>
          <p:nvSpPr>
            <p:cNvPr id="15" name="Rounded Rectangle 14"/>
            <p:cNvSpPr/>
            <p:nvPr/>
          </p:nvSpPr>
          <p:spPr>
            <a:xfrm>
              <a:off x="8718418" y="5114492"/>
              <a:ext cx="281944" cy="28194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867" y="5135359"/>
              <a:ext cx="2419929" cy="25791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18" name="Chart 17"/>
          <p:cNvGraphicFramePr/>
          <p:nvPr>
            <p:extLst/>
          </p:nvPr>
        </p:nvGraphicFramePr>
        <p:xfrm>
          <a:off x="1891860" y="2296428"/>
          <a:ext cx="2125413" cy="265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/>
          <p:nvPr>
            <p:extLst/>
          </p:nvPr>
        </p:nvGraphicFramePr>
        <p:xfrm>
          <a:off x="4202099" y="2296428"/>
          <a:ext cx="2125413" cy="265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/>
          <p:nvPr>
            <p:extLst/>
          </p:nvPr>
        </p:nvGraphicFramePr>
        <p:xfrm>
          <a:off x="6512338" y="2287969"/>
          <a:ext cx="2125413" cy="265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>
            <p:extLst/>
          </p:nvPr>
        </p:nvGraphicFramePr>
        <p:xfrm>
          <a:off x="8822575" y="2287969"/>
          <a:ext cx="2125413" cy="265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34"/>
          <p:cNvSpPr txBox="1"/>
          <p:nvPr/>
        </p:nvSpPr>
        <p:spPr>
          <a:xfrm>
            <a:off x="1316072" y="5632549"/>
            <a:ext cx="102266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1388815" y="159941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1388815" y="62708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4" name="Group 1954"/>
          <p:cNvGrpSpPr/>
          <p:nvPr/>
        </p:nvGrpSpPr>
        <p:grpSpPr>
          <a:xfrm>
            <a:off x="5693165" y="2208918"/>
            <a:ext cx="1472421" cy="3834639"/>
            <a:chOff x="-15232" y="2"/>
            <a:chExt cx="2792299" cy="7272008"/>
          </a:xfrm>
          <a:effectLst/>
        </p:grpSpPr>
        <p:sp>
          <p:nvSpPr>
            <p:cNvPr id="1939" name="Shape 1939"/>
            <p:cNvSpPr/>
            <p:nvPr/>
          </p:nvSpPr>
          <p:spPr>
            <a:xfrm>
              <a:off x="-15232" y="4931767"/>
              <a:ext cx="2792299" cy="241108"/>
            </a:xfrm>
            <a:custGeom>
              <a:avLst/>
              <a:gdLst>
                <a:gd name="connsiteX0" fmla="*/ 0 w 21600"/>
                <a:gd name="connsiteY0" fmla="*/ 19914 h 28790"/>
                <a:gd name="connsiteX1" fmla="*/ 3498 w 21600"/>
                <a:gd name="connsiteY1" fmla="*/ 0 h 28790"/>
                <a:gd name="connsiteX2" fmla="*/ 21600 w 21600"/>
                <a:gd name="connsiteY2" fmla="*/ 0 h 28790"/>
                <a:gd name="connsiteX3" fmla="*/ 16483 w 21600"/>
                <a:gd name="connsiteY3" fmla="*/ 28790 h 28790"/>
                <a:gd name="connsiteX4" fmla="*/ 0 w 21600"/>
                <a:gd name="connsiteY4" fmla="*/ 19914 h 28790"/>
                <a:gd name="connsiteX0" fmla="*/ 0 w 21976"/>
                <a:gd name="connsiteY0" fmla="*/ 21352 h 28790"/>
                <a:gd name="connsiteX1" fmla="*/ 3874 w 21976"/>
                <a:gd name="connsiteY1" fmla="*/ 0 h 28790"/>
                <a:gd name="connsiteX2" fmla="*/ 21976 w 21976"/>
                <a:gd name="connsiteY2" fmla="*/ 0 h 28790"/>
                <a:gd name="connsiteX3" fmla="*/ 16859 w 21976"/>
                <a:gd name="connsiteY3" fmla="*/ 28790 h 28790"/>
                <a:gd name="connsiteX4" fmla="*/ 0 w 21976"/>
                <a:gd name="connsiteY4" fmla="*/ 21352 h 28790"/>
                <a:gd name="connsiteX0" fmla="*/ 0 w 21788"/>
                <a:gd name="connsiteY0" fmla="*/ 21352 h 28790"/>
                <a:gd name="connsiteX1" fmla="*/ 3686 w 21788"/>
                <a:gd name="connsiteY1" fmla="*/ 0 h 28790"/>
                <a:gd name="connsiteX2" fmla="*/ 21788 w 21788"/>
                <a:gd name="connsiteY2" fmla="*/ 0 h 28790"/>
                <a:gd name="connsiteX3" fmla="*/ 16671 w 21788"/>
                <a:gd name="connsiteY3" fmla="*/ 28790 h 28790"/>
                <a:gd name="connsiteX4" fmla="*/ 0 w 21788"/>
                <a:gd name="connsiteY4" fmla="*/ 21352 h 2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88" h="28790" extrusionOk="0">
                  <a:moveTo>
                    <a:pt x="0" y="21352"/>
                  </a:moveTo>
                  <a:lnTo>
                    <a:pt x="3686" y="0"/>
                  </a:lnTo>
                  <a:lnTo>
                    <a:pt x="21788" y="0"/>
                  </a:lnTo>
                  <a:lnTo>
                    <a:pt x="16671" y="28790"/>
                  </a:lnTo>
                  <a:lnTo>
                    <a:pt x="0" y="213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0" name="Shape 1940"/>
            <p:cNvSpPr/>
            <p:nvPr/>
          </p:nvSpPr>
          <p:spPr>
            <a:xfrm>
              <a:off x="2065600" y="4939639"/>
              <a:ext cx="711467" cy="233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4"/>
                  </a:moveTo>
                  <a:lnTo>
                    <a:pt x="0" y="21600"/>
                  </a:lnTo>
                  <a:lnTo>
                    <a:pt x="21600" y="20126"/>
                  </a:lnTo>
                  <a:lnTo>
                    <a:pt x="20821" y="0"/>
                  </a:lnTo>
                  <a:lnTo>
                    <a:pt x="0" y="207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1" name="Shape 1941"/>
            <p:cNvSpPr/>
            <p:nvPr/>
          </p:nvSpPr>
          <p:spPr>
            <a:xfrm>
              <a:off x="8864" y="5112663"/>
              <a:ext cx="2054675" cy="215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endParaRPr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2" name="Shape 1942"/>
            <p:cNvSpPr/>
            <p:nvPr/>
          </p:nvSpPr>
          <p:spPr>
            <a:xfrm>
              <a:off x="202234" y="3131733"/>
              <a:ext cx="2306485" cy="669103"/>
            </a:xfrm>
            <a:custGeom>
              <a:avLst/>
              <a:gdLst>
                <a:gd name="connsiteX0" fmla="*/ 0 w 21826"/>
                <a:gd name="connsiteY0" fmla="*/ 16789 h 21600"/>
                <a:gd name="connsiteX1" fmla="*/ 10166 w 21826"/>
                <a:gd name="connsiteY1" fmla="*/ 0 h 21600"/>
                <a:gd name="connsiteX2" fmla="*/ 21826 w 21826"/>
                <a:gd name="connsiteY2" fmla="*/ 10320 h 21600"/>
                <a:gd name="connsiteX3" fmla="*/ 13044 w 21826"/>
                <a:gd name="connsiteY3" fmla="*/ 21600 h 21600"/>
                <a:gd name="connsiteX4" fmla="*/ 0 w 21826"/>
                <a:gd name="connsiteY4" fmla="*/ 16789 h 21600"/>
                <a:gd name="connsiteX0" fmla="*/ 0 w 20924"/>
                <a:gd name="connsiteY0" fmla="*/ 16789 h 21600"/>
                <a:gd name="connsiteX1" fmla="*/ 10166 w 20924"/>
                <a:gd name="connsiteY1" fmla="*/ 0 h 21600"/>
                <a:gd name="connsiteX2" fmla="*/ 20924 w 20924"/>
                <a:gd name="connsiteY2" fmla="*/ 9973 h 21600"/>
                <a:gd name="connsiteX3" fmla="*/ 13044 w 20924"/>
                <a:gd name="connsiteY3" fmla="*/ 21600 h 21600"/>
                <a:gd name="connsiteX4" fmla="*/ 0 w 20924"/>
                <a:gd name="connsiteY4" fmla="*/ 16789 h 21600"/>
                <a:gd name="connsiteX0" fmla="*/ 0 w 21037"/>
                <a:gd name="connsiteY0" fmla="*/ 16789 h 21600"/>
                <a:gd name="connsiteX1" fmla="*/ 10166 w 21037"/>
                <a:gd name="connsiteY1" fmla="*/ 0 h 21600"/>
                <a:gd name="connsiteX2" fmla="*/ 21037 w 21037"/>
                <a:gd name="connsiteY2" fmla="*/ 11707 h 21600"/>
                <a:gd name="connsiteX3" fmla="*/ 13044 w 21037"/>
                <a:gd name="connsiteY3" fmla="*/ 21600 h 21600"/>
                <a:gd name="connsiteX4" fmla="*/ 0 w 21037"/>
                <a:gd name="connsiteY4" fmla="*/ 16789 h 21600"/>
                <a:gd name="connsiteX0" fmla="*/ 0 w 21037"/>
                <a:gd name="connsiteY0" fmla="*/ 15054 h 21600"/>
                <a:gd name="connsiteX1" fmla="*/ 10166 w 21037"/>
                <a:gd name="connsiteY1" fmla="*/ 0 h 21600"/>
                <a:gd name="connsiteX2" fmla="*/ 21037 w 21037"/>
                <a:gd name="connsiteY2" fmla="*/ 11707 h 21600"/>
                <a:gd name="connsiteX3" fmla="*/ 13044 w 21037"/>
                <a:gd name="connsiteY3" fmla="*/ 21600 h 21600"/>
                <a:gd name="connsiteX4" fmla="*/ 0 w 21037"/>
                <a:gd name="connsiteY4" fmla="*/ 15054 h 21600"/>
                <a:gd name="connsiteX0" fmla="*/ 0 w 21037"/>
                <a:gd name="connsiteY0" fmla="*/ 15748 h 21600"/>
                <a:gd name="connsiteX1" fmla="*/ 10166 w 21037"/>
                <a:gd name="connsiteY1" fmla="*/ 0 h 21600"/>
                <a:gd name="connsiteX2" fmla="*/ 21037 w 21037"/>
                <a:gd name="connsiteY2" fmla="*/ 11707 h 21600"/>
                <a:gd name="connsiteX3" fmla="*/ 13044 w 21037"/>
                <a:gd name="connsiteY3" fmla="*/ 21600 h 21600"/>
                <a:gd name="connsiteX4" fmla="*/ 0 w 21037"/>
                <a:gd name="connsiteY4" fmla="*/ 15748 h 21600"/>
                <a:gd name="connsiteX0" fmla="*/ 0 w 20924"/>
                <a:gd name="connsiteY0" fmla="*/ 15748 h 21600"/>
                <a:gd name="connsiteX1" fmla="*/ 10166 w 20924"/>
                <a:gd name="connsiteY1" fmla="*/ 0 h 21600"/>
                <a:gd name="connsiteX2" fmla="*/ 20924 w 20924"/>
                <a:gd name="connsiteY2" fmla="*/ 11360 h 21600"/>
                <a:gd name="connsiteX3" fmla="*/ 13044 w 20924"/>
                <a:gd name="connsiteY3" fmla="*/ 21600 h 21600"/>
                <a:gd name="connsiteX4" fmla="*/ 0 w 20924"/>
                <a:gd name="connsiteY4" fmla="*/ 15748 h 21600"/>
                <a:gd name="connsiteX0" fmla="*/ 0 w 21601"/>
                <a:gd name="connsiteY0" fmla="*/ 15748 h 21600"/>
                <a:gd name="connsiteX1" fmla="*/ 10166 w 21601"/>
                <a:gd name="connsiteY1" fmla="*/ 0 h 21600"/>
                <a:gd name="connsiteX2" fmla="*/ 21601 w 21601"/>
                <a:gd name="connsiteY2" fmla="*/ 9805 h 21600"/>
                <a:gd name="connsiteX3" fmla="*/ 13044 w 21601"/>
                <a:gd name="connsiteY3" fmla="*/ 21600 h 21600"/>
                <a:gd name="connsiteX4" fmla="*/ 0 w 21601"/>
                <a:gd name="connsiteY4" fmla="*/ 15748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1" h="21600" extrusionOk="0">
                  <a:moveTo>
                    <a:pt x="0" y="15748"/>
                  </a:moveTo>
                  <a:lnTo>
                    <a:pt x="10166" y="0"/>
                  </a:lnTo>
                  <a:lnTo>
                    <a:pt x="21601" y="9805"/>
                  </a:lnTo>
                  <a:lnTo>
                    <a:pt x="13044" y="21600"/>
                  </a:lnTo>
                  <a:lnTo>
                    <a:pt x="0" y="157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3" name="Shape 1943"/>
            <p:cNvSpPr/>
            <p:nvPr/>
          </p:nvSpPr>
          <p:spPr>
            <a:xfrm>
              <a:off x="1608071" y="3438591"/>
              <a:ext cx="924588" cy="17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61"/>
                  </a:moveTo>
                  <a:lnTo>
                    <a:pt x="21013" y="0"/>
                  </a:lnTo>
                  <a:lnTo>
                    <a:pt x="21600" y="16852"/>
                  </a:lnTo>
                  <a:lnTo>
                    <a:pt x="755" y="21600"/>
                  </a:lnTo>
                  <a:lnTo>
                    <a:pt x="0" y="436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4" name="Shape 1944"/>
            <p:cNvSpPr/>
            <p:nvPr/>
          </p:nvSpPr>
          <p:spPr>
            <a:xfrm>
              <a:off x="147373" y="1329332"/>
              <a:ext cx="2255745" cy="49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189"/>
                  </a:moveTo>
                  <a:lnTo>
                    <a:pt x="13958" y="0"/>
                  </a:lnTo>
                  <a:lnTo>
                    <a:pt x="21600" y="15053"/>
                  </a:lnTo>
                  <a:lnTo>
                    <a:pt x="6771" y="21600"/>
                  </a:lnTo>
                  <a:lnTo>
                    <a:pt x="0" y="1018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5" name="Shape 1945"/>
            <p:cNvSpPr/>
            <p:nvPr/>
          </p:nvSpPr>
          <p:spPr>
            <a:xfrm>
              <a:off x="89271" y="1559189"/>
              <a:ext cx="762093" cy="182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9" y="0"/>
                  </a:moveTo>
                  <a:lnTo>
                    <a:pt x="21474" y="3120"/>
                  </a:lnTo>
                  <a:lnTo>
                    <a:pt x="21600" y="21600"/>
                  </a:lnTo>
                  <a:lnTo>
                    <a:pt x="0" y="19552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" name="Shape 1946"/>
            <p:cNvSpPr/>
            <p:nvPr/>
          </p:nvSpPr>
          <p:spPr>
            <a:xfrm>
              <a:off x="847262" y="1669653"/>
              <a:ext cx="1574602" cy="172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4" y="0"/>
                  </a:moveTo>
                  <a:lnTo>
                    <a:pt x="0" y="1984"/>
                  </a:lnTo>
                  <a:lnTo>
                    <a:pt x="0" y="21600"/>
                  </a:lnTo>
                  <a:lnTo>
                    <a:pt x="21600" y="20291"/>
                  </a:lnTo>
                  <a:lnTo>
                    <a:pt x="2137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" name="Shape 1947"/>
            <p:cNvSpPr/>
            <p:nvPr/>
          </p:nvSpPr>
          <p:spPr>
            <a:xfrm>
              <a:off x="594121" y="132"/>
              <a:ext cx="1431021" cy="1616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62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" name="Shape 1948"/>
            <p:cNvSpPr/>
            <p:nvPr/>
          </p:nvSpPr>
          <p:spPr>
            <a:xfrm>
              <a:off x="1993238" y="2"/>
              <a:ext cx="516204" cy="160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48"/>
                  </a:lnTo>
                  <a:lnTo>
                    <a:pt x="21600" y="19119"/>
                  </a:lnTo>
                  <a:lnTo>
                    <a:pt x="74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" name="Shape 1949"/>
            <p:cNvSpPr/>
            <p:nvPr/>
          </p:nvSpPr>
          <p:spPr>
            <a:xfrm>
              <a:off x="226351" y="3620161"/>
              <a:ext cx="1415257" cy="162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036"/>
                  </a:lnTo>
                  <a:lnTo>
                    <a:pt x="21600" y="21600"/>
                  </a:lnTo>
                  <a:lnTo>
                    <a:pt x="21408" y="2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" name="Shape 1950"/>
            <p:cNvSpPr/>
            <p:nvPr/>
          </p:nvSpPr>
          <p:spPr>
            <a:xfrm>
              <a:off x="867976" y="472983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0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1" name="Shape 1951"/>
            <p:cNvSpPr/>
            <p:nvPr/>
          </p:nvSpPr>
          <p:spPr>
            <a:xfrm>
              <a:off x="1140210" y="2198047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0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2" name="Shape 1952"/>
            <p:cNvSpPr/>
            <p:nvPr/>
          </p:nvSpPr>
          <p:spPr>
            <a:xfrm>
              <a:off x="432582" y="4122815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0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3" name="Shape 1953"/>
            <p:cNvSpPr/>
            <p:nvPr/>
          </p:nvSpPr>
          <p:spPr>
            <a:xfrm>
              <a:off x="534804" y="5862498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0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</p:grpSp>
      <p:sp>
        <p:nvSpPr>
          <p:cNvPr id="35" name="Rectangle 50"/>
          <p:cNvSpPr/>
          <p:nvPr/>
        </p:nvSpPr>
        <p:spPr>
          <a:xfrm>
            <a:off x="7302836" y="2573632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51"/>
          <p:cNvSpPr txBox="1"/>
          <p:nvPr/>
        </p:nvSpPr>
        <p:spPr>
          <a:xfrm>
            <a:off x="7302836" y="2274228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50"/>
          <p:cNvSpPr/>
          <p:nvPr/>
        </p:nvSpPr>
        <p:spPr>
          <a:xfrm>
            <a:off x="3311407" y="3546089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51"/>
          <p:cNvSpPr txBox="1"/>
          <p:nvPr/>
        </p:nvSpPr>
        <p:spPr>
          <a:xfrm>
            <a:off x="4175548" y="3246685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50"/>
          <p:cNvSpPr/>
          <p:nvPr/>
        </p:nvSpPr>
        <p:spPr>
          <a:xfrm>
            <a:off x="7302836" y="4431461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51"/>
          <p:cNvSpPr txBox="1"/>
          <p:nvPr/>
        </p:nvSpPr>
        <p:spPr>
          <a:xfrm>
            <a:off x="7302836" y="4132057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Rectangle 50"/>
          <p:cNvSpPr/>
          <p:nvPr/>
        </p:nvSpPr>
        <p:spPr>
          <a:xfrm>
            <a:off x="3311407" y="5403918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51"/>
          <p:cNvSpPr txBox="1"/>
          <p:nvPr/>
        </p:nvSpPr>
        <p:spPr>
          <a:xfrm>
            <a:off x="4175548" y="5104514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1388815" y="159941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1388815" y="62708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" grpId="0" advAuto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880199" y="2097163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25308" y="3615210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259837" y="3476800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502796" y="3476800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880199" y="4854203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3971480" y="2217714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7833570" y="2217715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7141518" y="4954663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3971479" y="4659983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>
            <a:spLocks/>
          </p:cNvSpPr>
          <p:nvPr/>
        </p:nvSpPr>
        <p:spPr bwMode="auto">
          <a:xfrm>
            <a:off x="7038827" y="3925517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>
            <a:spLocks/>
          </p:cNvSpPr>
          <p:nvPr/>
        </p:nvSpPr>
        <p:spPr bwMode="auto">
          <a:xfrm>
            <a:off x="5706071" y="3925517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>
            <a:spLocks/>
          </p:cNvSpPr>
          <p:nvPr/>
        </p:nvSpPr>
        <p:spPr bwMode="auto">
          <a:xfrm>
            <a:off x="6324453" y="4639891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6324453" y="3307136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833695" y="2110558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33695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631902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31902" y="2106093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6239620" y="2447652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4815335" y="3778177"/>
            <a:ext cx="495598" cy="504527"/>
            <a:chOff x="0" y="0"/>
            <a:chExt cx="276" cy="281"/>
          </a:xfrm>
        </p:grpSpPr>
        <p:sp>
          <p:nvSpPr>
            <p:cNvPr id="18453" name="Freeform 21"/>
            <p:cNvSpPr>
              <a:spLocks/>
            </p:cNvSpPr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6210598" y="5182370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>
            <a:grpSpLocks/>
          </p:cNvGrpSpPr>
          <p:nvPr/>
        </p:nvGrpSpPr>
        <p:grpSpPr bwMode="auto">
          <a:xfrm>
            <a:off x="7592468" y="3813895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6266409" y="3869706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1388815" y="159941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1388815" y="62708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>
            <a:spLocks/>
          </p:cNvSpPr>
          <p:nvPr/>
        </p:nvSpPr>
        <p:spPr bwMode="auto">
          <a:xfrm>
            <a:off x="380704" y="1744117"/>
            <a:ext cx="12478046" cy="4850547"/>
          </a:xfrm>
          <a:custGeom>
            <a:avLst/>
            <a:gdLst>
              <a:gd name="connsiteX0" fmla="*/ 7107918 w 7107918"/>
              <a:gd name="connsiteY0" fmla="*/ 0 h 4157788"/>
              <a:gd name="connsiteX1" fmla="*/ 7107918 w 7107918"/>
              <a:gd name="connsiteY1" fmla="*/ 4157788 h 4157788"/>
              <a:gd name="connsiteX2" fmla="*/ 0 w 7107918"/>
              <a:gd name="connsiteY2" fmla="*/ 517059 h 4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7918" h="4157788">
                <a:moveTo>
                  <a:pt x="7107918" y="0"/>
                </a:moveTo>
                <a:lnTo>
                  <a:pt x="7107918" y="4157788"/>
                </a:lnTo>
                <a:lnTo>
                  <a:pt x="0" y="517059"/>
                </a:lnTo>
                <a:close/>
              </a:path>
            </a:pathLst>
          </a:custGeom>
          <a:solidFill>
            <a:srgbClr val="FE5817">
              <a:alpha val="69804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1028775" y="-1"/>
            <a:ext cx="7632848" cy="7232651"/>
          </a:xfrm>
          <a:custGeom>
            <a:avLst/>
            <a:gdLst>
              <a:gd name="connsiteX0" fmla="*/ 0 w 3360141"/>
              <a:gd name="connsiteY0" fmla="*/ 0 h 2222500"/>
              <a:gd name="connsiteX1" fmla="*/ 403244 w 3360141"/>
              <a:gd name="connsiteY1" fmla="*/ 0 h 2222500"/>
              <a:gd name="connsiteX2" fmla="*/ 3360141 w 3360141"/>
              <a:gd name="connsiteY2" fmla="*/ 2222500 h 2222500"/>
              <a:gd name="connsiteX3" fmla="*/ 2956208 w 3360141"/>
              <a:gd name="connsiteY3" fmla="*/ 2222500 h 2222500"/>
              <a:gd name="connsiteX0" fmla="*/ 0 w 3360141"/>
              <a:gd name="connsiteY0" fmla="*/ 0 h 2222500"/>
              <a:gd name="connsiteX1" fmla="*/ 403244 w 3360141"/>
              <a:gd name="connsiteY1" fmla="*/ 0 h 2222500"/>
              <a:gd name="connsiteX2" fmla="*/ 3360141 w 3360141"/>
              <a:gd name="connsiteY2" fmla="*/ 2222500 h 2222500"/>
              <a:gd name="connsiteX3" fmla="*/ 2525904 w 3360141"/>
              <a:gd name="connsiteY3" fmla="*/ 2112635 h 2222500"/>
              <a:gd name="connsiteX4" fmla="*/ 0 w 3360141"/>
              <a:gd name="connsiteY4" fmla="*/ 0 h 2222500"/>
              <a:gd name="connsiteX0" fmla="*/ 0 w 3360141"/>
              <a:gd name="connsiteY0" fmla="*/ 0 h 2222500"/>
              <a:gd name="connsiteX1" fmla="*/ 403244 w 3360141"/>
              <a:gd name="connsiteY1" fmla="*/ 0 h 2222500"/>
              <a:gd name="connsiteX2" fmla="*/ 3360141 w 3360141"/>
              <a:gd name="connsiteY2" fmla="*/ 2222500 h 2222500"/>
              <a:gd name="connsiteX3" fmla="*/ 0 w 3360141"/>
              <a:gd name="connsiteY3" fmla="*/ 0 h 2222500"/>
              <a:gd name="connsiteX0" fmla="*/ 0 w 3589026"/>
              <a:gd name="connsiteY0" fmla="*/ 0 h 2799291"/>
              <a:gd name="connsiteX1" fmla="*/ 403244 w 3589026"/>
              <a:gd name="connsiteY1" fmla="*/ 0 h 2799291"/>
              <a:gd name="connsiteX2" fmla="*/ 3589026 w 3589026"/>
              <a:gd name="connsiteY2" fmla="*/ 2799291 h 2799291"/>
              <a:gd name="connsiteX3" fmla="*/ 0 w 3589026"/>
              <a:gd name="connsiteY3" fmla="*/ 0 h 279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9026" h="2799291">
                <a:moveTo>
                  <a:pt x="0" y="0"/>
                </a:moveTo>
                <a:lnTo>
                  <a:pt x="403244" y="0"/>
                </a:lnTo>
                <a:lnTo>
                  <a:pt x="3589026" y="2799291"/>
                </a:lnTo>
                <a:lnTo>
                  <a:pt x="0" y="0"/>
                </a:lnTo>
                <a:close/>
              </a:path>
            </a:pathLst>
          </a:custGeom>
          <a:solidFill>
            <a:srgbClr val="FE5817">
              <a:alpha val="8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31782" y="2483247"/>
            <a:ext cx="351916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5198432" y="3230872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6885639" y="3230872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98432" y="3500529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5639" y="3500529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770510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2382217" y="2009070"/>
            <a:ext cx="732194" cy="732194"/>
            <a:chOff x="0" y="0"/>
            <a:chExt cx="520701" cy="520701"/>
          </a:xfrm>
        </p:grpSpPr>
        <p:sp>
          <p:nvSpPr>
            <p:cNvPr id="20486" name="AutoShape 6"/>
            <p:cNvSpPr>
              <a:spLocks/>
            </p:cNvSpPr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487" name="AutoShape 7"/>
            <p:cNvSpPr>
              <a:spLocks/>
            </p:cNvSpPr>
            <p:nvPr/>
          </p:nvSpPr>
          <p:spPr bwMode="auto">
            <a:xfrm>
              <a:off x="109537" y="125413"/>
              <a:ext cx="406401" cy="395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05" y="2541"/>
                  </a:moveTo>
                  <a:cubicBezTo>
                    <a:pt x="13321" y="4495"/>
                    <a:pt x="13321" y="4495"/>
                    <a:pt x="13321" y="4495"/>
                  </a:cubicBezTo>
                  <a:cubicBezTo>
                    <a:pt x="12274" y="3225"/>
                    <a:pt x="12274" y="3225"/>
                    <a:pt x="12274" y="3225"/>
                  </a:cubicBezTo>
                  <a:cubicBezTo>
                    <a:pt x="10086" y="586"/>
                    <a:pt x="10086" y="586"/>
                    <a:pt x="10086" y="586"/>
                  </a:cubicBezTo>
                  <a:cubicBezTo>
                    <a:pt x="9896" y="781"/>
                    <a:pt x="9896" y="781"/>
                    <a:pt x="9896" y="781"/>
                  </a:cubicBezTo>
                  <a:cubicBezTo>
                    <a:pt x="9610" y="390"/>
                    <a:pt x="9610" y="390"/>
                    <a:pt x="9610" y="390"/>
                  </a:cubicBezTo>
                  <a:cubicBezTo>
                    <a:pt x="6470" y="0"/>
                    <a:pt x="6470" y="0"/>
                    <a:pt x="6470" y="0"/>
                  </a:cubicBezTo>
                  <a:cubicBezTo>
                    <a:pt x="4662" y="3029"/>
                    <a:pt x="4662" y="3029"/>
                    <a:pt x="4662" y="3029"/>
                  </a:cubicBezTo>
                  <a:cubicBezTo>
                    <a:pt x="0" y="5571"/>
                    <a:pt x="0" y="5571"/>
                    <a:pt x="0" y="5571"/>
                  </a:cubicBezTo>
                  <a:cubicBezTo>
                    <a:pt x="1998" y="8307"/>
                    <a:pt x="1998" y="8307"/>
                    <a:pt x="1998" y="8307"/>
                  </a:cubicBezTo>
                  <a:cubicBezTo>
                    <a:pt x="3520" y="10262"/>
                    <a:pt x="3520" y="10262"/>
                    <a:pt x="3520" y="10262"/>
                  </a:cubicBezTo>
                  <a:cubicBezTo>
                    <a:pt x="190" y="13292"/>
                    <a:pt x="190" y="13292"/>
                    <a:pt x="190" y="13292"/>
                  </a:cubicBezTo>
                  <a:cubicBezTo>
                    <a:pt x="7231" y="21502"/>
                    <a:pt x="7231" y="21502"/>
                    <a:pt x="7231" y="21502"/>
                  </a:cubicBezTo>
                  <a:cubicBezTo>
                    <a:pt x="7422" y="21600"/>
                    <a:pt x="7707" y="21600"/>
                    <a:pt x="7992" y="21600"/>
                  </a:cubicBezTo>
                  <a:cubicBezTo>
                    <a:pt x="14844" y="21600"/>
                    <a:pt x="20553" y="16419"/>
                    <a:pt x="21600" y="9676"/>
                  </a:cubicBezTo>
                  <a:lnTo>
                    <a:pt x="15605" y="25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488" name="AutoShape 8"/>
            <p:cNvSpPr>
              <a:spLocks/>
            </p:cNvSpPr>
            <p:nvPr/>
          </p:nvSpPr>
          <p:spPr bwMode="auto">
            <a:xfrm>
              <a:off x="107950" y="117475"/>
              <a:ext cx="303213" cy="149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63" y="21599"/>
                  </a:moveTo>
                  <a:cubicBezTo>
                    <a:pt x="15209" y="21599"/>
                    <a:pt x="19043" y="19518"/>
                    <a:pt x="21599" y="16134"/>
                  </a:cubicBezTo>
                  <a:cubicBezTo>
                    <a:pt x="21472" y="10149"/>
                    <a:pt x="21472" y="10149"/>
                    <a:pt x="21472" y="10149"/>
                  </a:cubicBezTo>
                  <a:cubicBezTo>
                    <a:pt x="21472" y="8327"/>
                    <a:pt x="20833" y="6766"/>
                    <a:pt x="19810" y="6766"/>
                  </a:cubicBezTo>
                  <a:cubicBezTo>
                    <a:pt x="14698" y="6766"/>
                    <a:pt x="14698" y="6766"/>
                    <a:pt x="14698" y="6766"/>
                  </a:cubicBezTo>
                  <a:cubicBezTo>
                    <a:pt x="14442" y="2862"/>
                    <a:pt x="12781" y="0"/>
                    <a:pt x="10863" y="0"/>
                  </a:cubicBezTo>
                  <a:cubicBezTo>
                    <a:pt x="8818" y="0"/>
                    <a:pt x="7157" y="2862"/>
                    <a:pt x="6901" y="7026"/>
                  </a:cubicBezTo>
                  <a:cubicBezTo>
                    <a:pt x="1661" y="7026"/>
                    <a:pt x="1661" y="7026"/>
                    <a:pt x="1661" y="7026"/>
                  </a:cubicBezTo>
                  <a:cubicBezTo>
                    <a:pt x="766" y="7026"/>
                    <a:pt x="0" y="8587"/>
                    <a:pt x="0" y="10409"/>
                  </a:cubicBezTo>
                  <a:cubicBezTo>
                    <a:pt x="127" y="15874"/>
                    <a:pt x="127" y="15874"/>
                    <a:pt x="127" y="15874"/>
                  </a:cubicBezTo>
                  <a:cubicBezTo>
                    <a:pt x="2556" y="19518"/>
                    <a:pt x="6518" y="21599"/>
                    <a:pt x="10863" y="21599"/>
                  </a:cubicBezTo>
                  <a:close/>
                  <a:moveTo>
                    <a:pt x="10863" y="20038"/>
                  </a:moveTo>
                  <a:cubicBezTo>
                    <a:pt x="10097" y="20038"/>
                    <a:pt x="9457" y="19257"/>
                    <a:pt x="9457" y="18737"/>
                  </a:cubicBezTo>
                  <a:cubicBezTo>
                    <a:pt x="9457" y="17956"/>
                    <a:pt x="10097" y="17436"/>
                    <a:pt x="10863" y="17436"/>
                  </a:cubicBezTo>
                  <a:cubicBezTo>
                    <a:pt x="11502" y="17436"/>
                    <a:pt x="12142" y="17956"/>
                    <a:pt x="12142" y="18737"/>
                  </a:cubicBezTo>
                  <a:cubicBezTo>
                    <a:pt x="12142" y="19257"/>
                    <a:pt x="11502" y="20038"/>
                    <a:pt x="10863" y="20038"/>
                  </a:cubicBezTo>
                  <a:close/>
                  <a:moveTo>
                    <a:pt x="10863" y="1821"/>
                  </a:moveTo>
                  <a:cubicBezTo>
                    <a:pt x="12397" y="1821"/>
                    <a:pt x="13803" y="3903"/>
                    <a:pt x="14314" y="6766"/>
                  </a:cubicBezTo>
                  <a:cubicBezTo>
                    <a:pt x="7285" y="7026"/>
                    <a:pt x="7285" y="7026"/>
                    <a:pt x="7285" y="7026"/>
                  </a:cubicBezTo>
                  <a:cubicBezTo>
                    <a:pt x="7668" y="3903"/>
                    <a:pt x="9074" y="1821"/>
                    <a:pt x="10863" y="182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489" name="AutoShape 9"/>
            <p:cNvSpPr>
              <a:spLocks/>
            </p:cNvSpPr>
            <p:nvPr/>
          </p:nvSpPr>
          <p:spPr bwMode="auto">
            <a:xfrm>
              <a:off x="107950" y="238125"/>
              <a:ext cx="303213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472" y="0"/>
                  </a:moveTo>
                  <a:cubicBezTo>
                    <a:pt x="18915" y="3646"/>
                    <a:pt x="15081" y="5890"/>
                    <a:pt x="10736" y="5890"/>
                  </a:cubicBezTo>
                  <a:cubicBezTo>
                    <a:pt x="6518" y="5890"/>
                    <a:pt x="2684" y="3646"/>
                    <a:pt x="0" y="0"/>
                  </a:cubicBezTo>
                  <a:cubicBezTo>
                    <a:pt x="127" y="17953"/>
                    <a:pt x="127" y="17953"/>
                    <a:pt x="127" y="17953"/>
                  </a:cubicBezTo>
                  <a:cubicBezTo>
                    <a:pt x="127" y="20197"/>
                    <a:pt x="894" y="21599"/>
                    <a:pt x="1789" y="21599"/>
                  </a:cubicBezTo>
                  <a:cubicBezTo>
                    <a:pt x="19938" y="21319"/>
                    <a:pt x="19938" y="21319"/>
                    <a:pt x="19938" y="21319"/>
                  </a:cubicBezTo>
                  <a:cubicBezTo>
                    <a:pt x="20833" y="21319"/>
                    <a:pt x="21599" y="19636"/>
                    <a:pt x="21599" y="17672"/>
                  </a:cubicBezTo>
                  <a:lnTo>
                    <a:pt x="2147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2366590" y="4259227"/>
            <a:ext cx="734427" cy="732194"/>
            <a:chOff x="-1" y="0"/>
            <a:chExt cx="522289" cy="520701"/>
          </a:xfrm>
        </p:grpSpPr>
        <p:sp>
          <p:nvSpPr>
            <p:cNvPr id="2" name="AutoShape 11"/>
            <p:cNvSpPr>
              <a:spLocks/>
            </p:cNvSpPr>
            <p:nvPr/>
          </p:nvSpPr>
          <p:spPr bwMode="auto">
            <a:xfrm>
              <a:off x="-1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492" name="AutoShape 12"/>
            <p:cNvSpPr>
              <a:spLocks/>
            </p:cNvSpPr>
            <p:nvPr/>
          </p:nvSpPr>
          <p:spPr bwMode="auto">
            <a:xfrm>
              <a:off x="63499" y="187325"/>
              <a:ext cx="458789" cy="320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119"/>
                  </a:moveTo>
                  <a:cubicBezTo>
                    <a:pt x="18140" y="1930"/>
                    <a:pt x="18140" y="1930"/>
                    <a:pt x="18140" y="1930"/>
                  </a:cubicBezTo>
                  <a:cubicBezTo>
                    <a:pt x="9787" y="0"/>
                    <a:pt x="9787" y="0"/>
                    <a:pt x="9787" y="0"/>
                  </a:cubicBezTo>
                  <a:cubicBezTo>
                    <a:pt x="3037" y="724"/>
                    <a:pt x="3037" y="724"/>
                    <a:pt x="3037" y="724"/>
                  </a:cubicBezTo>
                  <a:cubicBezTo>
                    <a:pt x="0" y="1930"/>
                    <a:pt x="0" y="1930"/>
                    <a:pt x="0" y="1930"/>
                  </a:cubicBezTo>
                  <a:cubicBezTo>
                    <a:pt x="5062" y="9653"/>
                    <a:pt x="5062" y="9653"/>
                    <a:pt x="5062" y="9653"/>
                  </a:cubicBezTo>
                  <a:cubicBezTo>
                    <a:pt x="12824" y="21600"/>
                    <a:pt x="12824" y="21600"/>
                    <a:pt x="12824" y="21600"/>
                  </a:cubicBezTo>
                  <a:cubicBezTo>
                    <a:pt x="17465" y="19789"/>
                    <a:pt x="21009" y="14118"/>
                    <a:pt x="21599" y="711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493" name="AutoShape 13"/>
            <p:cNvSpPr>
              <a:spLocks/>
            </p:cNvSpPr>
            <p:nvPr/>
          </p:nvSpPr>
          <p:spPr bwMode="auto">
            <a:xfrm>
              <a:off x="163512" y="258763"/>
              <a:ext cx="187325" cy="968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423" y="8799"/>
                  </a:moveTo>
                  <a:cubicBezTo>
                    <a:pt x="11215" y="8399"/>
                    <a:pt x="11215" y="8399"/>
                    <a:pt x="11215" y="83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00"/>
                    <a:pt x="0" y="12400"/>
                    <a:pt x="0" y="12400"/>
                  </a:cubicBezTo>
                  <a:cubicBezTo>
                    <a:pt x="0" y="17599"/>
                    <a:pt x="4776" y="21599"/>
                    <a:pt x="10800" y="21599"/>
                  </a:cubicBezTo>
                  <a:cubicBezTo>
                    <a:pt x="16823" y="21599"/>
                    <a:pt x="21599" y="17599"/>
                    <a:pt x="21599" y="12400"/>
                  </a:cubicBezTo>
                  <a:cubicBezTo>
                    <a:pt x="21599" y="800"/>
                    <a:pt x="21599" y="800"/>
                    <a:pt x="21599" y="800"/>
                  </a:cubicBezTo>
                  <a:lnTo>
                    <a:pt x="11423" y="8799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494" name="AutoShape 14"/>
            <p:cNvSpPr>
              <a:spLocks/>
            </p:cNvSpPr>
            <p:nvPr/>
          </p:nvSpPr>
          <p:spPr bwMode="auto">
            <a:xfrm>
              <a:off x="63499" y="131763"/>
              <a:ext cx="403226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236"/>
                  </a:moveTo>
                  <a:cubicBezTo>
                    <a:pt x="20735" y="16699"/>
                    <a:pt x="20735" y="16699"/>
                    <a:pt x="20735" y="16699"/>
                  </a:cubicBezTo>
                  <a:cubicBezTo>
                    <a:pt x="20735" y="16517"/>
                    <a:pt x="20735" y="16154"/>
                    <a:pt x="20735" y="15973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531"/>
                    <a:pt x="20735" y="8531"/>
                    <a:pt x="20735" y="8531"/>
                  </a:cubicBezTo>
                  <a:cubicBezTo>
                    <a:pt x="20639" y="8531"/>
                    <a:pt x="20639" y="8531"/>
                    <a:pt x="20639" y="8531"/>
                  </a:cubicBezTo>
                  <a:cubicBezTo>
                    <a:pt x="10367" y="0"/>
                    <a:pt x="10367" y="0"/>
                    <a:pt x="10367" y="0"/>
                  </a:cubicBezTo>
                  <a:cubicBezTo>
                    <a:pt x="0" y="8531"/>
                    <a:pt x="0" y="8531"/>
                    <a:pt x="0" y="8531"/>
                  </a:cubicBezTo>
                  <a:cubicBezTo>
                    <a:pt x="10655" y="16336"/>
                    <a:pt x="10655" y="16336"/>
                    <a:pt x="10655" y="16336"/>
                  </a:cubicBezTo>
                  <a:cubicBezTo>
                    <a:pt x="20063" y="9075"/>
                    <a:pt x="20063" y="9075"/>
                    <a:pt x="20063" y="9075"/>
                  </a:cubicBezTo>
                  <a:cubicBezTo>
                    <a:pt x="20063" y="16699"/>
                    <a:pt x="20063" y="16699"/>
                    <a:pt x="20063" y="16699"/>
                  </a:cubicBezTo>
                  <a:cubicBezTo>
                    <a:pt x="19295" y="21236"/>
                    <a:pt x="19295" y="21236"/>
                    <a:pt x="19295" y="21236"/>
                  </a:cubicBezTo>
                  <a:cubicBezTo>
                    <a:pt x="19871" y="21600"/>
                    <a:pt x="19871" y="21600"/>
                    <a:pt x="19871" y="21600"/>
                  </a:cubicBezTo>
                  <a:cubicBezTo>
                    <a:pt x="20159" y="20329"/>
                    <a:pt x="20159" y="20329"/>
                    <a:pt x="20159" y="20329"/>
                  </a:cubicBezTo>
                  <a:cubicBezTo>
                    <a:pt x="20159" y="21600"/>
                    <a:pt x="20159" y="21600"/>
                    <a:pt x="20159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20735" y="20329"/>
                    <a:pt x="20735" y="20329"/>
                    <a:pt x="20735" y="20329"/>
                  </a:cubicBezTo>
                  <a:cubicBezTo>
                    <a:pt x="21023" y="21600"/>
                    <a:pt x="21023" y="21600"/>
                    <a:pt x="21023" y="21600"/>
                  </a:cubicBezTo>
                  <a:lnTo>
                    <a:pt x="21599" y="2123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495" name="Group 15"/>
          <p:cNvGrpSpPr>
            <a:grpSpLocks/>
          </p:cNvGrpSpPr>
          <p:nvPr/>
        </p:nvGrpSpPr>
        <p:grpSpPr bwMode="auto">
          <a:xfrm>
            <a:off x="9429585" y="2009070"/>
            <a:ext cx="732194" cy="732194"/>
            <a:chOff x="0" y="0"/>
            <a:chExt cx="520701" cy="520701"/>
          </a:xfrm>
        </p:grpSpPr>
        <p:sp>
          <p:nvSpPr>
            <p:cNvPr id="20496" name="AutoShape 16"/>
            <p:cNvSpPr>
              <a:spLocks/>
            </p:cNvSpPr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497" name="AutoShape 17"/>
            <p:cNvSpPr>
              <a:spLocks/>
            </p:cNvSpPr>
            <p:nvPr/>
          </p:nvSpPr>
          <p:spPr bwMode="auto">
            <a:xfrm>
              <a:off x="144463" y="95250"/>
              <a:ext cx="333376" cy="425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5610"/>
                  </a:moveTo>
                  <a:cubicBezTo>
                    <a:pt x="3367" y="0"/>
                    <a:pt x="3367" y="0"/>
                    <a:pt x="3367" y="0"/>
                  </a:cubicBezTo>
                  <a:cubicBezTo>
                    <a:pt x="1393" y="1361"/>
                    <a:pt x="1393" y="1361"/>
                    <a:pt x="1393" y="1361"/>
                  </a:cubicBezTo>
                  <a:cubicBezTo>
                    <a:pt x="3251" y="3357"/>
                    <a:pt x="3251" y="3357"/>
                    <a:pt x="3251" y="3357"/>
                  </a:cubicBezTo>
                  <a:cubicBezTo>
                    <a:pt x="0" y="7986"/>
                    <a:pt x="0" y="7986"/>
                    <a:pt x="0" y="7986"/>
                  </a:cubicBezTo>
                  <a:cubicBezTo>
                    <a:pt x="2090" y="9983"/>
                    <a:pt x="2090" y="9983"/>
                    <a:pt x="2090" y="9983"/>
                  </a:cubicBezTo>
                  <a:cubicBezTo>
                    <a:pt x="1161" y="10618"/>
                    <a:pt x="1161" y="10618"/>
                    <a:pt x="1161" y="10618"/>
                  </a:cubicBezTo>
                  <a:cubicBezTo>
                    <a:pt x="7200" y="15882"/>
                    <a:pt x="7200" y="15882"/>
                    <a:pt x="7200" y="15882"/>
                  </a:cubicBezTo>
                  <a:cubicBezTo>
                    <a:pt x="3832" y="17243"/>
                    <a:pt x="3832" y="17243"/>
                    <a:pt x="3832" y="17243"/>
                  </a:cubicBezTo>
                  <a:cubicBezTo>
                    <a:pt x="8709" y="21600"/>
                    <a:pt x="8709" y="21600"/>
                    <a:pt x="8709" y="21600"/>
                  </a:cubicBezTo>
                  <a:cubicBezTo>
                    <a:pt x="14051" y="21236"/>
                    <a:pt x="18812" y="18968"/>
                    <a:pt x="21599" y="156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498" name="AutoShape 18"/>
            <p:cNvSpPr>
              <a:spLocks/>
            </p:cNvSpPr>
            <p:nvPr/>
          </p:nvSpPr>
          <p:spPr bwMode="auto">
            <a:xfrm>
              <a:off x="165100" y="93663"/>
              <a:ext cx="3651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3600"/>
                  </a:moveTo>
                  <a:lnTo>
                    <a:pt x="19721" y="0"/>
                  </a:lnTo>
                  <a:lnTo>
                    <a:pt x="0" y="18000"/>
                  </a:lnTo>
                  <a:lnTo>
                    <a:pt x="1878" y="21600"/>
                  </a:lnTo>
                  <a:lnTo>
                    <a:pt x="21600" y="360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499" name="AutoShape 19"/>
            <p:cNvSpPr>
              <a:spLocks/>
            </p:cNvSpPr>
            <p:nvPr/>
          </p:nvSpPr>
          <p:spPr bwMode="auto">
            <a:xfrm>
              <a:off x="273051" y="258763"/>
              <a:ext cx="65088" cy="49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7" y="21599"/>
                  </a:moveTo>
                  <a:lnTo>
                    <a:pt x="21599" y="3483"/>
                  </a:lnTo>
                  <a:lnTo>
                    <a:pt x="18965" y="0"/>
                  </a:lnTo>
                  <a:lnTo>
                    <a:pt x="0" y="18116"/>
                  </a:lnTo>
                  <a:lnTo>
                    <a:pt x="2107" y="21599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500" name="AutoShape 20"/>
            <p:cNvSpPr>
              <a:spLocks/>
            </p:cNvSpPr>
            <p:nvPr/>
          </p:nvSpPr>
          <p:spPr bwMode="auto">
            <a:xfrm>
              <a:off x="144463" y="104775"/>
              <a:ext cx="231775" cy="338139"/>
            </a:xfrm>
            <a:custGeom>
              <a:avLst/>
              <a:gdLst>
                <a:gd name="T0" fmla="+- 0 11314 1028"/>
                <a:gd name="T1" fmla="*/ T0 w 20572"/>
                <a:gd name="T2" fmla="*/ 10800 h 21600"/>
                <a:gd name="T3" fmla="+- 0 11314 1028"/>
                <a:gd name="T4" fmla="*/ T3 w 20572"/>
                <a:gd name="T5" fmla="*/ 10800 h 21600"/>
                <a:gd name="T6" fmla="+- 0 11314 1028"/>
                <a:gd name="T7" fmla="*/ T6 w 20572"/>
                <a:gd name="T8" fmla="*/ 10800 h 21600"/>
                <a:gd name="T9" fmla="+- 0 11314 1028"/>
                <a:gd name="T10" fmla="*/ T9 w 2057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572" h="21600">
                  <a:moveTo>
                    <a:pt x="16892" y="18742"/>
                  </a:moveTo>
                  <a:cubicBezTo>
                    <a:pt x="13852" y="18742"/>
                    <a:pt x="13852" y="18742"/>
                    <a:pt x="13852" y="18742"/>
                  </a:cubicBezTo>
                  <a:cubicBezTo>
                    <a:pt x="13852" y="18171"/>
                    <a:pt x="13852" y="18171"/>
                    <a:pt x="13852" y="18171"/>
                  </a:cubicBezTo>
                  <a:cubicBezTo>
                    <a:pt x="13852" y="18057"/>
                    <a:pt x="14012" y="18057"/>
                    <a:pt x="14012" y="17942"/>
                  </a:cubicBezTo>
                  <a:cubicBezTo>
                    <a:pt x="14012" y="17257"/>
                    <a:pt x="13371" y="16685"/>
                    <a:pt x="12412" y="16457"/>
                  </a:cubicBezTo>
                  <a:cubicBezTo>
                    <a:pt x="12412" y="15885"/>
                    <a:pt x="12412" y="15885"/>
                    <a:pt x="12412" y="15885"/>
                  </a:cubicBezTo>
                  <a:cubicBezTo>
                    <a:pt x="12891" y="15771"/>
                    <a:pt x="13212" y="15657"/>
                    <a:pt x="13532" y="15542"/>
                  </a:cubicBezTo>
                  <a:cubicBezTo>
                    <a:pt x="13691" y="15542"/>
                    <a:pt x="13691" y="15542"/>
                    <a:pt x="13691" y="15542"/>
                  </a:cubicBezTo>
                  <a:cubicBezTo>
                    <a:pt x="20572" y="12228"/>
                    <a:pt x="20572" y="12228"/>
                    <a:pt x="20572" y="12228"/>
                  </a:cubicBezTo>
                  <a:cubicBezTo>
                    <a:pt x="19772" y="11428"/>
                    <a:pt x="19772" y="11428"/>
                    <a:pt x="19772" y="11428"/>
                  </a:cubicBezTo>
                  <a:cubicBezTo>
                    <a:pt x="12732" y="14742"/>
                    <a:pt x="12732" y="14742"/>
                    <a:pt x="12732" y="14742"/>
                  </a:cubicBezTo>
                  <a:cubicBezTo>
                    <a:pt x="12891" y="14742"/>
                    <a:pt x="12891" y="14742"/>
                    <a:pt x="12891" y="14742"/>
                  </a:cubicBezTo>
                  <a:cubicBezTo>
                    <a:pt x="8572" y="15199"/>
                    <a:pt x="4411" y="13942"/>
                    <a:pt x="2651" y="11314"/>
                  </a:cubicBezTo>
                  <a:cubicBezTo>
                    <a:pt x="1051" y="8914"/>
                    <a:pt x="2012" y="6057"/>
                    <a:pt x="4732" y="4000"/>
                  </a:cubicBezTo>
                  <a:cubicBezTo>
                    <a:pt x="12252" y="11885"/>
                    <a:pt x="12252" y="11885"/>
                    <a:pt x="12252" y="11885"/>
                  </a:cubicBezTo>
                  <a:cubicBezTo>
                    <a:pt x="15611" y="10171"/>
                    <a:pt x="15611" y="10171"/>
                    <a:pt x="15611" y="10171"/>
                  </a:cubicBezTo>
                  <a:cubicBezTo>
                    <a:pt x="6011" y="800"/>
                    <a:pt x="6011" y="800"/>
                    <a:pt x="6011" y="800"/>
                  </a:cubicBezTo>
                  <a:cubicBezTo>
                    <a:pt x="5532" y="1028"/>
                    <a:pt x="5532" y="1028"/>
                    <a:pt x="5532" y="1028"/>
                  </a:cubicBezTo>
                  <a:cubicBezTo>
                    <a:pt x="4411" y="0"/>
                    <a:pt x="4411" y="0"/>
                    <a:pt x="4411" y="0"/>
                  </a:cubicBezTo>
                  <a:cubicBezTo>
                    <a:pt x="2651" y="914"/>
                    <a:pt x="2651" y="914"/>
                    <a:pt x="2651" y="914"/>
                  </a:cubicBezTo>
                  <a:cubicBezTo>
                    <a:pt x="3612" y="1942"/>
                    <a:pt x="3612" y="1942"/>
                    <a:pt x="3612" y="1942"/>
                  </a:cubicBezTo>
                  <a:cubicBezTo>
                    <a:pt x="3132" y="2171"/>
                    <a:pt x="3132" y="2171"/>
                    <a:pt x="3132" y="2171"/>
                  </a:cubicBezTo>
                  <a:cubicBezTo>
                    <a:pt x="3771" y="2971"/>
                    <a:pt x="3771" y="2971"/>
                    <a:pt x="3771" y="2971"/>
                  </a:cubicBezTo>
                  <a:cubicBezTo>
                    <a:pt x="251" y="5257"/>
                    <a:pt x="-1028" y="8800"/>
                    <a:pt x="891" y="11885"/>
                  </a:cubicBezTo>
                  <a:cubicBezTo>
                    <a:pt x="2651" y="14514"/>
                    <a:pt x="7772" y="16114"/>
                    <a:pt x="11451" y="15885"/>
                  </a:cubicBezTo>
                  <a:cubicBezTo>
                    <a:pt x="11451" y="16457"/>
                    <a:pt x="11451" y="16457"/>
                    <a:pt x="11451" y="16457"/>
                  </a:cubicBezTo>
                  <a:cubicBezTo>
                    <a:pt x="10492" y="16685"/>
                    <a:pt x="9852" y="17257"/>
                    <a:pt x="9852" y="17942"/>
                  </a:cubicBezTo>
                  <a:cubicBezTo>
                    <a:pt x="9852" y="18742"/>
                    <a:pt x="9852" y="18742"/>
                    <a:pt x="9852" y="18742"/>
                  </a:cubicBezTo>
                  <a:cubicBezTo>
                    <a:pt x="6971" y="18742"/>
                    <a:pt x="6971" y="18742"/>
                    <a:pt x="6971" y="18742"/>
                  </a:cubicBezTo>
                  <a:cubicBezTo>
                    <a:pt x="5851" y="18742"/>
                    <a:pt x="5051" y="19428"/>
                    <a:pt x="5051" y="20228"/>
                  </a:cubicBezTo>
                  <a:cubicBezTo>
                    <a:pt x="5051" y="20914"/>
                    <a:pt x="5851" y="21599"/>
                    <a:pt x="6971" y="21599"/>
                  </a:cubicBezTo>
                  <a:cubicBezTo>
                    <a:pt x="16892" y="21599"/>
                    <a:pt x="16892" y="21599"/>
                    <a:pt x="16892" y="21599"/>
                  </a:cubicBezTo>
                  <a:cubicBezTo>
                    <a:pt x="18012" y="21599"/>
                    <a:pt x="18812" y="20914"/>
                    <a:pt x="18812" y="20228"/>
                  </a:cubicBezTo>
                  <a:cubicBezTo>
                    <a:pt x="18812" y="19428"/>
                    <a:pt x="18012" y="18742"/>
                    <a:pt x="16892" y="18742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01" name="Group 21"/>
          <p:cNvGrpSpPr>
            <a:grpSpLocks/>
          </p:cNvGrpSpPr>
          <p:nvPr/>
        </p:nvGrpSpPr>
        <p:grpSpPr bwMode="auto">
          <a:xfrm>
            <a:off x="9427354" y="4256995"/>
            <a:ext cx="747820" cy="747820"/>
            <a:chOff x="-1" y="-1"/>
            <a:chExt cx="530228" cy="530228"/>
          </a:xfrm>
        </p:grpSpPr>
        <p:sp>
          <p:nvSpPr>
            <p:cNvPr id="3" name="AutoShape 22"/>
            <p:cNvSpPr>
              <a:spLocks/>
            </p:cNvSpPr>
            <p:nvPr/>
          </p:nvSpPr>
          <p:spPr bwMode="auto">
            <a:xfrm>
              <a:off x="-1" y="-1"/>
              <a:ext cx="530228" cy="53022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503" name="AutoShape 23"/>
            <p:cNvSpPr>
              <a:spLocks/>
            </p:cNvSpPr>
            <p:nvPr/>
          </p:nvSpPr>
          <p:spPr bwMode="auto">
            <a:xfrm>
              <a:off x="147196" y="125037"/>
              <a:ext cx="379865" cy="405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079"/>
                  </a:moveTo>
                  <a:cubicBezTo>
                    <a:pt x="12735" y="0"/>
                    <a:pt x="12735" y="0"/>
                    <a:pt x="12735" y="0"/>
                  </a:cubicBezTo>
                  <a:cubicBezTo>
                    <a:pt x="8049" y="286"/>
                    <a:pt x="8049" y="286"/>
                    <a:pt x="8049" y="286"/>
                  </a:cubicBezTo>
                  <a:cubicBezTo>
                    <a:pt x="203" y="286"/>
                    <a:pt x="203" y="286"/>
                    <a:pt x="203" y="286"/>
                  </a:cubicBezTo>
                  <a:cubicBezTo>
                    <a:pt x="407" y="8123"/>
                    <a:pt x="407" y="8123"/>
                    <a:pt x="407" y="8123"/>
                  </a:cubicBezTo>
                  <a:cubicBezTo>
                    <a:pt x="0" y="14623"/>
                    <a:pt x="0" y="14623"/>
                    <a:pt x="0" y="14623"/>
                  </a:cubicBezTo>
                  <a:cubicBezTo>
                    <a:pt x="6724" y="21599"/>
                    <a:pt x="6724" y="21599"/>
                    <a:pt x="6724" y="21599"/>
                  </a:cubicBezTo>
                  <a:cubicBezTo>
                    <a:pt x="14366" y="21504"/>
                    <a:pt x="20683" y="16056"/>
                    <a:pt x="21600" y="907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504" name="AutoShape 24"/>
            <p:cNvSpPr>
              <a:spLocks/>
            </p:cNvSpPr>
            <p:nvPr/>
          </p:nvSpPr>
          <p:spPr bwMode="auto">
            <a:xfrm>
              <a:off x="147196" y="125037"/>
              <a:ext cx="234250" cy="2817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04" y="0"/>
                  </a:moveTo>
                  <a:cubicBezTo>
                    <a:pt x="1163" y="275"/>
                    <a:pt x="1163" y="275"/>
                    <a:pt x="1163" y="275"/>
                  </a:cubicBezTo>
                  <a:cubicBezTo>
                    <a:pt x="498" y="275"/>
                    <a:pt x="0" y="687"/>
                    <a:pt x="0" y="1238"/>
                  </a:cubicBezTo>
                  <a:cubicBezTo>
                    <a:pt x="166" y="20499"/>
                    <a:pt x="166" y="20499"/>
                    <a:pt x="166" y="20499"/>
                  </a:cubicBezTo>
                  <a:cubicBezTo>
                    <a:pt x="166" y="21049"/>
                    <a:pt x="830" y="21599"/>
                    <a:pt x="1495" y="21599"/>
                  </a:cubicBezTo>
                  <a:cubicBezTo>
                    <a:pt x="20270" y="21324"/>
                    <a:pt x="20270" y="21324"/>
                    <a:pt x="20270" y="21324"/>
                  </a:cubicBezTo>
                  <a:cubicBezTo>
                    <a:pt x="21101" y="21324"/>
                    <a:pt x="21600" y="20912"/>
                    <a:pt x="21600" y="20361"/>
                  </a:cubicBezTo>
                  <a:cubicBezTo>
                    <a:pt x="21267" y="1100"/>
                    <a:pt x="21267" y="1100"/>
                    <a:pt x="21267" y="1100"/>
                  </a:cubicBezTo>
                  <a:cubicBezTo>
                    <a:pt x="21267" y="550"/>
                    <a:pt x="20769" y="0"/>
                    <a:pt x="20104" y="0"/>
                  </a:cubicBezTo>
                  <a:close/>
                  <a:moveTo>
                    <a:pt x="4486" y="18298"/>
                  </a:moveTo>
                  <a:cubicBezTo>
                    <a:pt x="3655" y="18298"/>
                    <a:pt x="2990" y="17885"/>
                    <a:pt x="2990" y="17197"/>
                  </a:cubicBezTo>
                  <a:cubicBezTo>
                    <a:pt x="2990" y="16509"/>
                    <a:pt x="3655" y="16096"/>
                    <a:pt x="4319" y="16096"/>
                  </a:cubicBezTo>
                  <a:cubicBezTo>
                    <a:pt x="5150" y="16096"/>
                    <a:pt x="5815" y="16509"/>
                    <a:pt x="5815" y="17197"/>
                  </a:cubicBezTo>
                  <a:cubicBezTo>
                    <a:pt x="5815" y="17747"/>
                    <a:pt x="5150" y="18298"/>
                    <a:pt x="4486" y="18298"/>
                  </a:cubicBezTo>
                  <a:close/>
                  <a:moveTo>
                    <a:pt x="4319" y="14721"/>
                  </a:moveTo>
                  <a:cubicBezTo>
                    <a:pt x="3655" y="14721"/>
                    <a:pt x="2990" y="14308"/>
                    <a:pt x="2990" y="13620"/>
                  </a:cubicBezTo>
                  <a:cubicBezTo>
                    <a:pt x="2990" y="13070"/>
                    <a:pt x="3489" y="12519"/>
                    <a:pt x="4319" y="12519"/>
                  </a:cubicBezTo>
                  <a:cubicBezTo>
                    <a:pt x="5150" y="12519"/>
                    <a:pt x="5649" y="12932"/>
                    <a:pt x="5649" y="13620"/>
                  </a:cubicBezTo>
                  <a:cubicBezTo>
                    <a:pt x="5649" y="14308"/>
                    <a:pt x="5150" y="14721"/>
                    <a:pt x="4319" y="14721"/>
                  </a:cubicBezTo>
                  <a:close/>
                  <a:moveTo>
                    <a:pt x="4319" y="11281"/>
                  </a:moveTo>
                  <a:cubicBezTo>
                    <a:pt x="3489" y="11281"/>
                    <a:pt x="2990" y="10731"/>
                    <a:pt x="2990" y="10043"/>
                  </a:cubicBezTo>
                  <a:cubicBezTo>
                    <a:pt x="2824" y="9492"/>
                    <a:pt x="3489" y="8942"/>
                    <a:pt x="4319" y="8942"/>
                  </a:cubicBezTo>
                  <a:cubicBezTo>
                    <a:pt x="4984" y="8942"/>
                    <a:pt x="5649" y="9492"/>
                    <a:pt x="5649" y="10043"/>
                  </a:cubicBezTo>
                  <a:cubicBezTo>
                    <a:pt x="5649" y="10731"/>
                    <a:pt x="4984" y="11281"/>
                    <a:pt x="4319" y="11281"/>
                  </a:cubicBezTo>
                  <a:close/>
                  <a:moveTo>
                    <a:pt x="8640" y="18298"/>
                  </a:moveTo>
                  <a:cubicBezTo>
                    <a:pt x="7975" y="18298"/>
                    <a:pt x="7310" y="17747"/>
                    <a:pt x="7310" y="17197"/>
                  </a:cubicBezTo>
                  <a:cubicBezTo>
                    <a:pt x="7310" y="16509"/>
                    <a:pt x="7975" y="15959"/>
                    <a:pt x="8640" y="15959"/>
                  </a:cubicBezTo>
                  <a:cubicBezTo>
                    <a:pt x="9470" y="15959"/>
                    <a:pt x="9969" y="16509"/>
                    <a:pt x="9969" y="17197"/>
                  </a:cubicBezTo>
                  <a:cubicBezTo>
                    <a:pt x="10135" y="17747"/>
                    <a:pt x="9470" y="18298"/>
                    <a:pt x="8640" y="18298"/>
                  </a:cubicBezTo>
                  <a:close/>
                  <a:moveTo>
                    <a:pt x="8640" y="14721"/>
                  </a:moveTo>
                  <a:cubicBezTo>
                    <a:pt x="7809" y="14721"/>
                    <a:pt x="7310" y="14170"/>
                    <a:pt x="7310" y="13620"/>
                  </a:cubicBezTo>
                  <a:cubicBezTo>
                    <a:pt x="7310" y="12932"/>
                    <a:pt x="7809" y="12519"/>
                    <a:pt x="8640" y="12519"/>
                  </a:cubicBezTo>
                  <a:cubicBezTo>
                    <a:pt x="9304" y="12519"/>
                    <a:pt x="9969" y="12932"/>
                    <a:pt x="9969" y="13620"/>
                  </a:cubicBezTo>
                  <a:cubicBezTo>
                    <a:pt x="9969" y="14170"/>
                    <a:pt x="9470" y="14721"/>
                    <a:pt x="8640" y="14721"/>
                  </a:cubicBezTo>
                  <a:close/>
                  <a:moveTo>
                    <a:pt x="8640" y="11143"/>
                  </a:moveTo>
                  <a:cubicBezTo>
                    <a:pt x="7809" y="11143"/>
                    <a:pt x="7144" y="10731"/>
                    <a:pt x="7144" y="10043"/>
                  </a:cubicBezTo>
                  <a:cubicBezTo>
                    <a:pt x="7144" y="9492"/>
                    <a:pt x="7809" y="8942"/>
                    <a:pt x="8640" y="8942"/>
                  </a:cubicBezTo>
                  <a:cubicBezTo>
                    <a:pt x="9304" y="8942"/>
                    <a:pt x="9969" y="9355"/>
                    <a:pt x="9969" y="10043"/>
                  </a:cubicBezTo>
                  <a:cubicBezTo>
                    <a:pt x="9969" y="10593"/>
                    <a:pt x="9304" y="11143"/>
                    <a:pt x="8640" y="11143"/>
                  </a:cubicBezTo>
                  <a:close/>
                  <a:moveTo>
                    <a:pt x="12960" y="18298"/>
                  </a:moveTo>
                  <a:cubicBezTo>
                    <a:pt x="12295" y="18298"/>
                    <a:pt x="11630" y="17747"/>
                    <a:pt x="11630" y="17059"/>
                  </a:cubicBezTo>
                  <a:cubicBezTo>
                    <a:pt x="11630" y="16509"/>
                    <a:pt x="12129" y="15959"/>
                    <a:pt x="12960" y="15959"/>
                  </a:cubicBezTo>
                  <a:cubicBezTo>
                    <a:pt x="13790" y="15959"/>
                    <a:pt x="14289" y="16509"/>
                    <a:pt x="14289" y="17059"/>
                  </a:cubicBezTo>
                  <a:cubicBezTo>
                    <a:pt x="14289" y="17747"/>
                    <a:pt x="13790" y="18298"/>
                    <a:pt x="12960" y="18298"/>
                  </a:cubicBezTo>
                  <a:close/>
                  <a:moveTo>
                    <a:pt x="12960" y="14721"/>
                  </a:moveTo>
                  <a:cubicBezTo>
                    <a:pt x="12129" y="14721"/>
                    <a:pt x="11630" y="14170"/>
                    <a:pt x="11464" y="13620"/>
                  </a:cubicBezTo>
                  <a:cubicBezTo>
                    <a:pt x="11464" y="12932"/>
                    <a:pt x="12129" y="12382"/>
                    <a:pt x="12960" y="12382"/>
                  </a:cubicBezTo>
                  <a:cubicBezTo>
                    <a:pt x="13624" y="12382"/>
                    <a:pt x="14289" y="12932"/>
                    <a:pt x="14289" y="13482"/>
                  </a:cubicBezTo>
                  <a:cubicBezTo>
                    <a:pt x="14289" y="14170"/>
                    <a:pt x="13624" y="14721"/>
                    <a:pt x="12960" y="14721"/>
                  </a:cubicBezTo>
                  <a:close/>
                  <a:moveTo>
                    <a:pt x="12960" y="11143"/>
                  </a:moveTo>
                  <a:cubicBezTo>
                    <a:pt x="12129" y="11143"/>
                    <a:pt x="11464" y="10593"/>
                    <a:pt x="11464" y="10043"/>
                  </a:cubicBezTo>
                  <a:cubicBezTo>
                    <a:pt x="11464" y="9355"/>
                    <a:pt x="12129" y="8942"/>
                    <a:pt x="12793" y="8805"/>
                  </a:cubicBezTo>
                  <a:cubicBezTo>
                    <a:pt x="13624" y="8805"/>
                    <a:pt x="14289" y="9355"/>
                    <a:pt x="14289" y="10043"/>
                  </a:cubicBezTo>
                  <a:cubicBezTo>
                    <a:pt x="14289" y="10593"/>
                    <a:pt x="13624" y="11143"/>
                    <a:pt x="12960" y="11143"/>
                  </a:cubicBezTo>
                  <a:close/>
                  <a:moveTo>
                    <a:pt x="18775" y="17059"/>
                  </a:moveTo>
                  <a:cubicBezTo>
                    <a:pt x="18775" y="17747"/>
                    <a:pt x="18110" y="18298"/>
                    <a:pt x="17280" y="18298"/>
                  </a:cubicBezTo>
                  <a:cubicBezTo>
                    <a:pt x="16449" y="18298"/>
                    <a:pt x="15784" y="17747"/>
                    <a:pt x="15784" y="17059"/>
                  </a:cubicBezTo>
                  <a:cubicBezTo>
                    <a:pt x="15784" y="13620"/>
                    <a:pt x="15784" y="13620"/>
                    <a:pt x="15784" y="13620"/>
                  </a:cubicBezTo>
                  <a:cubicBezTo>
                    <a:pt x="15784" y="12932"/>
                    <a:pt x="16449" y="12382"/>
                    <a:pt x="17113" y="12382"/>
                  </a:cubicBezTo>
                  <a:cubicBezTo>
                    <a:pt x="17944" y="12382"/>
                    <a:pt x="18609" y="12932"/>
                    <a:pt x="18609" y="13620"/>
                  </a:cubicBezTo>
                  <a:lnTo>
                    <a:pt x="18775" y="17059"/>
                  </a:lnTo>
                  <a:close/>
                  <a:moveTo>
                    <a:pt x="15784" y="10043"/>
                  </a:moveTo>
                  <a:cubicBezTo>
                    <a:pt x="15784" y="9355"/>
                    <a:pt x="16449" y="8805"/>
                    <a:pt x="17113" y="8805"/>
                  </a:cubicBezTo>
                  <a:cubicBezTo>
                    <a:pt x="17944" y="8805"/>
                    <a:pt x="18609" y="9355"/>
                    <a:pt x="18609" y="9905"/>
                  </a:cubicBezTo>
                  <a:cubicBezTo>
                    <a:pt x="18609" y="10593"/>
                    <a:pt x="17944" y="11143"/>
                    <a:pt x="17113" y="11143"/>
                  </a:cubicBezTo>
                  <a:cubicBezTo>
                    <a:pt x="16449" y="11143"/>
                    <a:pt x="15784" y="10593"/>
                    <a:pt x="15784" y="10043"/>
                  </a:cubicBezTo>
                  <a:close/>
                  <a:moveTo>
                    <a:pt x="16615" y="6053"/>
                  </a:moveTo>
                  <a:cubicBezTo>
                    <a:pt x="4818" y="6191"/>
                    <a:pt x="4818" y="6191"/>
                    <a:pt x="4818" y="6191"/>
                  </a:cubicBezTo>
                  <a:cubicBezTo>
                    <a:pt x="3323" y="6191"/>
                    <a:pt x="2326" y="5228"/>
                    <a:pt x="2326" y="4127"/>
                  </a:cubicBezTo>
                  <a:cubicBezTo>
                    <a:pt x="2326" y="3026"/>
                    <a:pt x="3323" y="2201"/>
                    <a:pt x="4652" y="2201"/>
                  </a:cubicBezTo>
                  <a:cubicBezTo>
                    <a:pt x="16615" y="2063"/>
                    <a:pt x="16615" y="2063"/>
                    <a:pt x="16615" y="2063"/>
                  </a:cubicBezTo>
                  <a:cubicBezTo>
                    <a:pt x="17944" y="2063"/>
                    <a:pt x="19107" y="2889"/>
                    <a:pt x="19107" y="3989"/>
                  </a:cubicBezTo>
                  <a:cubicBezTo>
                    <a:pt x="19107" y="5090"/>
                    <a:pt x="17944" y="6053"/>
                    <a:pt x="16615" y="605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05" name="Group 25"/>
          <p:cNvGrpSpPr>
            <a:grpSpLocks/>
          </p:cNvGrpSpPr>
          <p:nvPr/>
        </p:nvGrpSpPr>
        <p:grpSpPr bwMode="auto">
          <a:xfrm>
            <a:off x="4514063" y="1732264"/>
            <a:ext cx="3515872" cy="4562820"/>
            <a:chOff x="-1" y="0"/>
            <a:chExt cx="2500315" cy="3244407"/>
          </a:xfrm>
        </p:grpSpPr>
        <p:grpSp>
          <p:nvGrpSpPr>
            <p:cNvPr id="20502" name="Group 27"/>
            <p:cNvGrpSpPr>
              <a:grpSpLocks/>
            </p:cNvGrpSpPr>
            <p:nvPr/>
          </p:nvGrpSpPr>
          <p:grpSpPr bwMode="auto">
            <a:xfrm>
              <a:off x="-1" y="0"/>
              <a:ext cx="2500315" cy="3244407"/>
              <a:chOff x="-1" y="0"/>
              <a:chExt cx="2500315" cy="3244407"/>
            </a:xfrm>
          </p:grpSpPr>
          <p:sp>
            <p:nvSpPr>
              <p:cNvPr id="20508" name="AutoShape 28"/>
              <p:cNvSpPr>
                <a:spLocks/>
              </p:cNvSpPr>
              <p:nvPr/>
            </p:nvSpPr>
            <p:spPr bwMode="auto">
              <a:xfrm>
                <a:off x="-1" y="0"/>
                <a:ext cx="2500315" cy="32444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92" y="0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494" y="0"/>
                      <a:pt x="0" y="380"/>
                      <a:pt x="0" y="852"/>
                    </a:cubicBezTo>
                    <a:cubicBezTo>
                      <a:pt x="0" y="20747"/>
                      <a:pt x="0" y="20747"/>
                      <a:pt x="0" y="20747"/>
                    </a:cubicBezTo>
                    <a:cubicBezTo>
                      <a:pt x="0" y="21219"/>
                      <a:pt x="494" y="21600"/>
                      <a:pt x="1107" y="21600"/>
                    </a:cubicBezTo>
                    <a:cubicBezTo>
                      <a:pt x="20492" y="21600"/>
                      <a:pt x="20492" y="21600"/>
                      <a:pt x="20492" y="21600"/>
                    </a:cubicBezTo>
                    <a:cubicBezTo>
                      <a:pt x="21105" y="21600"/>
                      <a:pt x="21599" y="21219"/>
                      <a:pt x="21599" y="20747"/>
                    </a:cubicBezTo>
                    <a:cubicBezTo>
                      <a:pt x="21599" y="852"/>
                      <a:pt x="21599" y="852"/>
                      <a:pt x="21599" y="852"/>
                    </a:cubicBezTo>
                    <a:cubicBezTo>
                      <a:pt x="21599" y="380"/>
                      <a:pt x="21105" y="0"/>
                      <a:pt x="20492" y="0"/>
                    </a:cubicBezTo>
                    <a:close/>
                    <a:moveTo>
                      <a:pt x="19521" y="19697"/>
                    </a:moveTo>
                    <a:cubicBezTo>
                      <a:pt x="2129" y="19697"/>
                      <a:pt x="2129" y="19697"/>
                      <a:pt x="2129" y="19697"/>
                    </a:cubicBezTo>
                    <a:cubicBezTo>
                      <a:pt x="2129" y="1837"/>
                      <a:pt x="2129" y="1837"/>
                      <a:pt x="2129" y="1837"/>
                    </a:cubicBezTo>
                    <a:cubicBezTo>
                      <a:pt x="19521" y="1837"/>
                      <a:pt x="19521" y="1837"/>
                      <a:pt x="19521" y="1837"/>
                    </a:cubicBezTo>
                    <a:lnTo>
                      <a:pt x="19521" y="196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69">
                  <a:latin typeface="Arial" panose="020B0604020202020204" pitchFamily="34" charset="0"/>
                  <a:ea typeface="微软雅黑" panose="020B0503020204020204" pitchFamily="34" charset="-122"/>
                  <a:cs typeface="Calibri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09" name="AutoShape 29"/>
              <p:cNvSpPr>
                <a:spLocks/>
              </p:cNvSpPr>
              <p:nvPr/>
            </p:nvSpPr>
            <p:spPr bwMode="auto">
              <a:xfrm>
                <a:off x="1174750" y="3017426"/>
                <a:ext cx="177800" cy="1761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69">
                  <a:latin typeface="Arial" panose="020B0604020202020204" pitchFamily="34" charset="0"/>
                  <a:ea typeface="微软雅黑" panose="020B0503020204020204" pitchFamily="34" charset="-122"/>
                  <a:cs typeface="Calibri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10" name="AutoShape 30"/>
              <p:cNvSpPr>
                <a:spLocks/>
              </p:cNvSpPr>
              <p:nvPr/>
            </p:nvSpPr>
            <p:spPr bwMode="auto">
              <a:xfrm>
                <a:off x="1228725" y="109523"/>
                <a:ext cx="49213" cy="49205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69">
                  <a:latin typeface="Arial" panose="020B0604020202020204" pitchFamily="34" charset="0"/>
                  <a:ea typeface="微软雅黑" panose="020B0503020204020204" pitchFamily="34" charset="-122"/>
                  <a:cs typeface="Calibri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511" name="AutoShape 31"/>
            <p:cNvSpPr>
              <a:spLocks/>
            </p:cNvSpPr>
            <p:nvPr/>
          </p:nvSpPr>
          <p:spPr bwMode="auto">
            <a:xfrm rot="10800000">
              <a:off x="1049338" y="11111"/>
              <a:ext cx="1435101" cy="2315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69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845199" y="2093896"/>
            <a:ext cx="2880320" cy="381053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512" name="Group 32"/>
          <p:cNvGrpSpPr>
            <a:grpSpLocks/>
          </p:cNvGrpSpPr>
          <p:nvPr/>
        </p:nvGrpSpPr>
        <p:grpSpPr bwMode="auto">
          <a:xfrm>
            <a:off x="5043119" y="5116430"/>
            <a:ext cx="1073735" cy="2116220"/>
            <a:chOff x="0" y="0"/>
            <a:chExt cx="762745" cy="1504951"/>
          </a:xfrm>
          <a:solidFill>
            <a:schemeClr val="bg1">
              <a:lumMod val="75000"/>
            </a:schemeClr>
          </a:solidFill>
        </p:grpSpPr>
        <p:sp>
          <p:nvSpPr>
            <p:cNvPr id="20513" name="AutoShape 33"/>
            <p:cNvSpPr>
              <a:spLocks/>
            </p:cNvSpPr>
            <p:nvPr/>
          </p:nvSpPr>
          <p:spPr bwMode="auto">
            <a:xfrm>
              <a:off x="0" y="0"/>
              <a:ext cx="762745" cy="1504951"/>
            </a:xfrm>
            <a:custGeom>
              <a:avLst/>
              <a:gdLst>
                <a:gd name="T0" fmla="+- 0 10879 158"/>
                <a:gd name="T1" fmla="*/ T0 w 21442"/>
                <a:gd name="T2" fmla="*/ 10800 h 21600"/>
                <a:gd name="T3" fmla="+- 0 10879 158"/>
                <a:gd name="T4" fmla="*/ T3 w 21442"/>
                <a:gd name="T5" fmla="*/ 10800 h 21600"/>
                <a:gd name="T6" fmla="+- 0 10879 158"/>
                <a:gd name="T7" fmla="*/ T6 w 21442"/>
                <a:gd name="T8" fmla="*/ 10800 h 21600"/>
                <a:gd name="T9" fmla="+- 0 10879 158"/>
                <a:gd name="T10" fmla="*/ T9 w 214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42" h="21600">
                  <a:moveTo>
                    <a:pt x="1659" y="11288"/>
                  </a:moveTo>
                  <a:cubicBezTo>
                    <a:pt x="1659" y="11288"/>
                    <a:pt x="1659" y="11288"/>
                    <a:pt x="1659" y="11288"/>
                  </a:cubicBezTo>
                  <a:cubicBezTo>
                    <a:pt x="2729" y="13025"/>
                    <a:pt x="2729" y="13025"/>
                    <a:pt x="2729" y="13025"/>
                  </a:cubicBezTo>
                  <a:cubicBezTo>
                    <a:pt x="4226" y="15250"/>
                    <a:pt x="6792" y="15901"/>
                    <a:pt x="8289" y="16118"/>
                  </a:cubicBezTo>
                  <a:cubicBezTo>
                    <a:pt x="7647" y="21600"/>
                    <a:pt x="7647" y="21600"/>
                    <a:pt x="7647" y="21600"/>
                  </a:cubicBezTo>
                  <a:cubicBezTo>
                    <a:pt x="18768" y="21600"/>
                    <a:pt x="18768" y="21600"/>
                    <a:pt x="18768" y="21600"/>
                  </a:cubicBezTo>
                  <a:cubicBezTo>
                    <a:pt x="17913" y="15901"/>
                    <a:pt x="17913" y="15901"/>
                    <a:pt x="17913" y="15901"/>
                  </a:cubicBezTo>
                  <a:cubicBezTo>
                    <a:pt x="19838" y="15413"/>
                    <a:pt x="21441" y="14110"/>
                    <a:pt x="21441" y="11234"/>
                  </a:cubicBezTo>
                  <a:cubicBezTo>
                    <a:pt x="21441" y="8194"/>
                    <a:pt x="21441" y="8194"/>
                    <a:pt x="21441" y="8194"/>
                  </a:cubicBezTo>
                  <a:cubicBezTo>
                    <a:pt x="21441" y="7597"/>
                    <a:pt x="20479" y="7109"/>
                    <a:pt x="19303" y="7109"/>
                  </a:cubicBezTo>
                  <a:cubicBezTo>
                    <a:pt x="19089" y="7109"/>
                    <a:pt x="19089" y="7109"/>
                    <a:pt x="19089" y="7109"/>
                  </a:cubicBezTo>
                  <a:cubicBezTo>
                    <a:pt x="18768" y="7109"/>
                    <a:pt x="18447" y="7218"/>
                    <a:pt x="18234" y="7380"/>
                  </a:cubicBezTo>
                  <a:cubicBezTo>
                    <a:pt x="18127" y="6892"/>
                    <a:pt x="17378" y="6566"/>
                    <a:pt x="16523" y="6566"/>
                  </a:cubicBezTo>
                  <a:cubicBezTo>
                    <a:pt x="15026" y="6566"/>
                    <a:pt x="15026" y="6566"/>
                    <a:pt x="15026" y="6566"/>
                  </a:cubicBezTo>
                  <a:cubicBezTo>
                    <a:pt x="14598" y="6566"/>
                    <a:pt x="14277" y="6675"/>
                    <a:pt x="14063" y="6838"/>
                  </a:cubicBezTo>
                  <a:cubicBezTo>
                    <a:pt x="13956" y="6512"/>
                    <a:pt x="13422" y="6241"/>
                    <a:pt x="12673" y="6241"/>
                  </a:cubicBezTo>
                  <a:cubicBezTo>
                    <a:pt x="10855" y="6241"/>
                    <a:pt x="10855" y="6241"/>
                    <a:pt x="10855" y="6241"/>
                  </a:cubicBezTo>
                  <a:cubicBezTo>
                    <a:pt x="10321" y="6241"/>
                    <a:pt x="10000" y="6404"/>
                    <a:pt x="9893" y="6621"/>
                  </a:cubicBezTo>
                  <a:cubicBezTo>
                    <a:pt x="9679" y="922"/>
                    <a:pt x="9679" y="922"/>
                    <a:pt x="9679" y="922"/>
                  </a:cubicBezTo>
                  <a:cubicBezTo>
                    <a:pt x="9679" y="434"/>
                    <a:pt x="9144" y="0"/>
                    <a:pt x="8075" y="0"/>
                  </a:cubicBezTo>
                  <a:cubicBezTo>
                    <a:pt x="7541" y="0"/>
                    <a:pt x="7541" y="0"/>
                    <a:pt x="7541" y="0"/>
                  </a:cubicBezTo>
                  <a:cubicBezTo>
                    <a:pt x="6578" y="0"/>
                    <a:pt x="5937" y="434"/>
                    <a:pt x="5937" y="922"/>
                  </a:cubicBezTo>
                  <a:cubicBezTo>
                    <a:pt x="5723" y="9877"/>
                    <a:pt x="5723" y="9877"/>
                    <a:pt x="5723" y="9877"/>
                  </a:cubicBezTo>
                  <a:cubicBezTo>
                    <a:pt x="5723" y="10800"/>
                    <a:pt x="5723" y="10800"/>
                    <a:pt x="5723" y="10800"/>
                  </a:cubicBezTo>
                  <a:cubicBezTo>
                    <a:pt x="4974" y="9660"/>
                    <a:pt x="4974" y="9660"/>
                    <a:pt x="4974" y="9660"/>
                  </a:cubicBezTo>
                  <a:cubicBezTo>
                    <a:pt x="4440" y="8846"/>
                    <a:pt x="2836" y="8249"/>
                    <a:pt x="1125" y="8249"/>
                  </a:cubicBezTo>
                  <a:cubicBezTo>
                    <a:pt x="804" y="8249"/>
                    <a:pt x="804" y="8249"/>
                    <a:pt x="804" y="8249"/>
                  </a:cubicBezTo>
                  <a:cubicBezTo>
                    <a:pt x="269" y="8249"/>
                    <a:pt x="-158" y="8520"/>
                    <a:pt x="55" y="8791"/>
                  </a:cubicBezTo>
                  <a:lnTo>
                    <a:pt x="1659" y="1128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514" name="AutoShape 34"/>
            <p:cNvSpPr>
              <a:spLocks/>
            </p:cNvSpPr>
            <p:nvPr/>
          </p:nvSpPr>
          <p:spPr bwMode="auto">
            <a:xfrm>
              <a:off x="237862" y="19050"/>
              <a:ext cx="84044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9503"/>
                    <a:pt x="21600" y="9503"/>
                    <a:pt x="21600" y="9503"/>
                  </a:cubicBezTo>
                  <a:cubicBezTo>
                    <a:pt x="21600" y="4320"/>
                    <a:pt x="17672" y="0"/>
                    <a:pt x="11781" y="0"/>
                  </a:cubicBezTo>
                  <a:cubicBezTo>
                    <a:pt x="8836" y="0"/>
                    <a:pt x="8836" y="0"/>
                    <a:pt x="8836" y="0"/>
                  </a:cubicBezTo>
                  <a:cubicBezTo>
                    <a:pt x="2945" y="0"/>
                    <a:pt x="0" y="4320"/>
                    <a:pt x="0" y="9503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</p:grpSp>
      <p:sp>
        <p:nvSpPr>
          <p:cNvPr id="45" name="TextBox 15"/>
          <p:cNvSpPr txBox="1"/>
          <p:nvPr/>
        </p:nvSpPr>
        <p:spPr>
          <a:xfrm>
            <a:off x="956767" y="3203308"/>
            <a:ext cx="28112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2152203" y="28825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5"/>
          <p:cNvSpPr txBox="1"/>
          <p:nvPr/>
        </p:nvSpPr>
        <p:spPr>
          <a:xfrm>
            <a:off x="9124845" y="3203308"/>
            <a:ext cx="27771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48" name="TextBox 16"/>
          <p:cNvSpPr txBox="1"/>
          <p:nvPr/>
        </p:nvSpPr>
        <p:spPr>
          <a:xfrm>
            <a:off x="9124845" y="28825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5"/>
          <p:cNvSpPr txBox="1"/>
          <p:nvPr/>
        </p:nvSpPr>
        <p:spPr>
          <a:xfrm>
            <a:off x="956767" y="5565508"/>
            <a:ext cx="28112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50" name="TextBox 16"/>
          <p:cNvSpPr txBox="1"/>
          <p:nvPr/>
        </p:nvSpPr>
        <p:spPr>
          <a:xfrm>
            <a:off x="2152203" y="52447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5"/>
          <p:cNvSpPr txBox="1"/>
          <p:nvPr/>
        </p:nvSpPr>
        <p:spPr>
          <a:xfrm>
            <a:off x="9124845" y="5565508"/>
            <a:ext cx="27771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52" name="TextBox 16"/>
          <p:cNvSpPr txBox="1"/>
          <p:nvPr/>
        </p:nvSpPr>
        <p:spPr>
          <a:xfrm>
            <a:off x="9124845" y="52447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1388815" y="159941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1388815" y="62708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1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8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35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85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9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1869"/>
          <p:cNvSpPr/>
          <p:nvPr/>
        </p:nvSpPr>
        <p:spPr>
          <a:xfrm rot="10800000">
            <a:off x="4127124" y="1803500"/>
            <a:ext cx="4604502" cy="2296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2" y="2114"/>
                  <a:pt x="3163" y="6342"/>
                </a:cubicBezTo>
                <a:cubicBezTo>
                  <a:pt x="1060" y="10557"/>
                  <a:pt x="7" y="16076"/>
                  <a:pt x="0" y="21600"/>
                </a:cubicBezTo>
                <a:lnTo>
                  <a:pt x="21600" y="21600"/>
                </a:lnTo>
                <a:cubicBezTo>
                  <a:pt x="21593" y="16076"/>
                  <a:pt x="20540" y="10557"/>
                  <a:pt x="18437" y="6342"/>
                </a:cubicBezTo>
                <a:cubicBezTo>
                  <a:pt x="16328" y="2114"/>
                  <a:pt x="13564" y="0"/>
                  <a:pt x="1080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0091" tIns="20091" rIns="20091" bIns="20091" anchor="ctr"/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475216" y="2257044"/>
            <a:ext cx="1973262" cy="118186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633"/>
              </a:spcBef>
              <a:buNone/>
            </a:pPr>
            <a:r>
              <a:rPr lang="zh-CN" altLang="en-US" sz="32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862370" y="3386138"/>
            <a:ext cx="1809750" cy="578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 fontAlgn="base">
              <a:lnSpc>
                <a:spcPct val="120000"/>
              </a:lnSpc>
              <a:spcBef>
                <a:spcPts val="4500"/>
              </a:spcBef>
              <a:spcAft>
                <a:spcPct val="0"/>
              </a:spcAft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Shape 1851"/>
          <p:cNvSpPr/>
          <p:nvPr/>
        </p:nvSpPr>
        <p:spPr>
          <a:xfrm>
            <a:off x="1991975" y="3076776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Shape 1852"/>
          <p:cNvSpPr/>
          <p:nvPr/>
        </p:nvSpPr>
        <p:spPr>
          <a:xfrm>
            <a:off x="2293401" y="1792953"/>
            <a:ext cx="947691" cy="947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853"/>
          <p:cNvSpPr/>
          <p:nvPr/>
        </p:nvSpPr>
        <p:spPr>
          <a:xfrm>
            <a:off x="2571012" y="2107073"/>
            <a:ext cx="392466" cy="319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024" extrusionOk="0">
                <a:moveTo>
                  <a:pt x="18800" y="1728"/>
                </a:moveTo>
                <a:cubicBezTo>
                  <a:pt x="16810" y="-576"/>
                  <a:pt x="13583" y="-576"/>
                  <a:pt x="11591" y="1728"/>
                </a:cubicBezTo>
                <a:lnTo>
                  <a:pt x="10239" y="3293"/>
                </a:lnTo>
                <a:lnTo>
                  <a:pt x="8887" y="1728"/>
                </a:lnTo>
                <a:cubicBezTo>
                  <a:pt x="6897" y="-576"/>
                  <a:pt x="3670" y="-576"/>
                  <a:pt x="1680" y="1728"/>
                </a:cubicBezTo>
                <a:cubicBezTo>
                  <a:pt x="-560" y="4320"/>
                  <a:pt x="-560" y="8522"/>
                  <a:pt x="1680" y="11115"/>
                </a:cubicBezTo>
                <a:lnTo>
                  <a:pt x="10239" y="21024"/>
                </a:lnTo>
                <a:lnTo>
                  <a:pt x="18800" y="11115"/>
                </a:lnTo>
                <a:cubicBezTo>
                  <a:pt x="21040" y="8522"/>
                  <a:pt x="21040" y="4320"/>
                  <a:pt x="18800" y="17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855"/>
          <p:cNvSpPr/>
          <p:nvPr/>
        </p:nvSpPr>
        <p:spPr>
          <a:xfrm>
            <a:off x="3530706" y="5507022"/>
            <a:ext cx="1773664" cy="578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Shape 1856"/>
          <p:cNvSpPr/>
          <p:nvPr/>
        </p:nvSpPr>
        <p:spPr>
          <a:xfrm>
            <a:off x="3642266" y="5204014"/>
            <a:ext cx="1550543" cy="25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Shape 1857"/>
          <p:cNvSpPr/>
          <p:nvPr/>
        </p:nvSpPr>
        <p:spPr>
          <a:xfrm>
            <a:off x="3940501" y="3916999"/>
            <a:ext cx="954074" cy="95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859"/>
          <p:cNvSpPr/>
          <p:nvPr/>
        </p:nvSpPr>
        <p:spPr>
          <a:xfrm>
            <a:off x="7491341" y="5532716"/>
            <a:ext cx="1773664" cy="578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Shape 1860"/>
          <p:cNvSpPr/>
          <p:nvPr/>
        </p:nvSpPr>
        <p:spPr>
          <a:xfrm>
            <a:off x="7602902" y="5229707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Shape 1861"/>
          <p:cNvSpPr/>
          <p:nvPr/>
        </p:nvSpPr>
        <p:spPr>
          <a:xfrm>
            <a:off x="7903328" y="3944883"/>
            <a:ext cx="949693" cy="94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Shape 1862"/>
          <p:cNvSpPr/>
          <p:nvPr/>
        </p:nvSpPr>
        <p:spPr>
          <a:xfrm>
            <a:off x="8196543" y="4222218"/>
            <a:ext cx="363260" cy="324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7" h="21458" extrusionOk="0">
                <a:moveTo>
                  <a:pt x="20906" y="11130"/>
                </a:moveTo>
                <a:lnTo>
                  <a:pt x="11466" y="425"/>
                </a:lnTo>
                <a:cubicBezTo>
                  <a:pt x="10983" y="-142"/>
                  <a:pt x="10193" y="-142"/>
                  <a:pt x="9710" y="425"/>
                </a:cubicBezTo>
                <a:lnTo>
                  <a:pt x="271" y="11130"/>
                </a:lnTo>
                <a:cubicBezTo>
                  <a:pt x="-212" y="11696"/>
                  <a:pt x="-32" y="12160"/>
                  <a:pt x="671" y="12160"/>
                </a:cubicBezTo>
                <a:lnTo>
                  <a:pt x="2638" y="12160"/>
                </a:lnTo>
                <a:lnTo>
                  <a:pt x="2638" y="20381"/>
                </a:lnTo>
                <a:cubicBezTo>
                  <a:pt x="2638" y="20976"/>
                  <a:pt x="2661" y="21458"/>
                  <a:pt x="3609" y="21458"/>
                </a:cubicBezTo>
                <a:lnTo>
                  <a:pt x="8190" y="21458"/>
                </a:lnTo>
                <a:lnTo>
                  <a:pt x="8190" y="13214"/>
                </a:lnTo>
                <a:lnTo>
                  <a:pt x="12986" y="13214"/>
                </a:lnTo>
                <a:lnTo>
                  <a:pt x="12986" y="21458"/>
                </a:lnTo>
                <a:lnTo>
                  <a:pt x="17795" y="21458"/>
                </a:lnTo>
                <a:cubicBezTo>
                  <a:pt x="18518" y="21458"/>
                  <a:pt x="18538" y="20976"/>
                  <a:pt x="18538" y="20381"/>
                </a:cubicBezTo>
                <a:lnTo>
                  <a:pt x="18538" y="12160"/>
                </a:lnTo>
                <a:lnTo>
                  <a:pt x="20505" y="12160"/>
                </a:lnTo>
                <a:cubicBezTo>
                  <a:pt x="21208" y="12160"/>
                  <a:pt x="21388" y="11696"/>
                  <a:pt x="20906" y="1113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Shape 1864"/>
          <p:cNvSpPr/>
          <p:nvPr/>
        </p:nvSpPr>
        <p:spPr>
          <a:xfrm>
            <a:off x="9199136" y="3379785"/>
            <a:ext cx="1773664" cy="578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Shape 1865"/>
          <p:cNvSpPr/>
          <p:nvPr/>
        </p:nvSpPr>
        <p:spPr>
          <a:xfrm>
            <a:off x="9310696" y="3076777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Shape 1866"/>
          <p:cNvSpPr/>
          <p:nvPr/>
        </p:nvSpPr>
        <p:spPr>
          <a:xfrm>
            <a:off x="9611121" y="1791952"/>
            <a:ext cx="949693" cy="94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Shape 1857"/>
          <p:cNvSpPr/>
          <p:nvPr/>
        </p:nvSpPr>
        <p:spPr>
          <a:xfrm>
            <a:off x="3940501" y="3917655"/>
            <a:ext cx="954074" cy="95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1858"/>
          <p:cNvSpPr/>
          <p:nvPr/>
        </p:nvSpPr>
        <p:spPr>
          <a:xfrm>
            <a:off x="4301622" y="4182942"/>
            <a:ext cx="231830" cy="422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7" y="3476"/>
                </a:moveTo>
                <a:cubicBezTo>
                  <a:pt x="16335" y="5612"/>
                  <a:pt x="16335" y="5612"/>
                  <a:pt x="16335" y="5612"/>
                </a:cubicBezTo>
                <a:cubicBezTo>
                  <a:pt x="14486" y="4583"/>
                  <a:pt x="12660" y="4068"/>
                  <a:pt x="10835" y="4068"/>
                </a:cubicBezTo>
                <a:cubicBezTo>
                  <a:pt x="9782" y="4068"/>
                  <a:pt x="8916" y="4222"/>
                  <a:pt x="8237" y="4531"/>
                </a:cubicBezTo>
                <a:cubicBezTo>
                  <a:pt x="7582" y="4827"/>
                  <a:pt x="7231" y="5188"/>
                  <a:pt x="7231" y="5587"/>
                </a:cubicBezTo>
                <a:cubicBezTo>
                  <a:pt x="7231" y="5921"/>
                  <a:pt x="7535" y="6256"/>
                  <a:pt x="8120" y="6591"/>
                </a:cubicBezTo>
                <a:cubicBezTo>
                  <a:pt x="8706" y="6938"/>
                  <a:pt x="9876" y="7299"/>
                  <a:pt x="11631" y="7685"/>
                </a:cubicBezTo>
                <a:cubicBezTo>
                  <a:pt x="14743" y="8380"/>
                  <a:pt x="16873" y="8972"/>
                  <a:pt x="18020" y="9461"/>
                </a:cubicBezTo>
                <a:cubicBezTo>
                  <a:pt x="19166" y="9950"/>
                  <a:pt x="20055" y="10530"/>
                  <a:pt x="20687" y="11225"/>
                </a:cubicBezTo>
                <a:cubicBezTo>
                  <a:pt x="21296" y="11907"/>
                  <a:pt x="21600" y="12679"/>
                  <a:pt x="21600" y="13529"/>
                </a:cubicBezTo>
                <a:cubicBezTo>
                  <a:pt x="21600" y="14379"/>
                  <a:pt x="21272" y="15177"/>
                  <a:pt x="20617" y="15897"/>
                </a:cubicBezTo>
                <a:cubicBezTo>
                  <a:pt x="19962" y="16618"/>
                  <a:pt x="19096" y="17198"/>
                  <a:pt x="18066" y="17622"/>
                </a:cubicBezTo>
                <a:cubicBezTo>
                  <a:pt x="17037" y="18034"/>
                  <a:pt x="15539" y="18356"/>
                  <a:pt x="13573" y="18575"/>
                </a:cubicBezTo>
                <a:cubicBezTo>
                  <a:pt x="13573" y="21600"/>
                  <a:pt x="13573" y="21600"/>
                  <a:pt x="13573" y="21600"/>
                </a:cubicBezTo>
                <a:cubicBezTo>
                  <a:pt x="9618" y="21600"/>
                  <a:pt x="9618" y="21600"/>
                  <a:pt x="9618" y="21600"/>
                </a:cubicBezTo>
                <a:cubicBezTo>
                  <a:pt x="9618" y="18652"/>
                  <a:pt x="9618" y="18652"/>
                  <a:pt x="9618" y="18652"/>
                </a:cubicBezTo>
                <a:cubicBezTo>
                  <a:pt x="7793" y="18536"/>
                  <a:pt x="6225" y="18292"/>
                  <a:pt x="4938" y="17906"/>
                </a:cubicBezTo>
                <a:cubicBezTo>
                  <a:pt x="3159" y="17378"/>
                  <a:pt x="1521" y="16670"/>
                  <a:pt x="0" y="15795"/>
                </a:cubicBezTo>
                <a:cubicBezTo>
                  <a:pt x="4002" y="13593"/>
                  <a:pt x="4002" y="13593"/>
                  <a:pt x="4002" y="13593"/>
                </a:cubicBezTo>
                <a:cubicBezTo>
                  <a:pt x="6576" y="15061"/>
                  <a:pt x="9057" y="15795"/>
                  <a:pt x="11444" y="15795"/>
                </a:cubicBezTo>
                <a:cubicBezTo>
                  <a:pt x="12684" y="15795"/>
                  <a:pt x="13714" y="15563"/>
                  <a:pt x="14603" y="15112"/>
                </a:cubicBezTo>
                <a:cubicBezTo>
                  <a:pt x="15469" y="14649"/>
                  <a:pt x="15913" y="14121"/>
                  <a:pt x="15913" y="13503"/>
                </a:cubicBezTo>
                <a:cubicBezTo>
                  <a:pt x="15913" y="12975"/>
                  <a:pt x="15633" y="12525"/>
                  <a:pt x="15071" y="12126"/>
                </a:cubicBezTo>
                <a:cubicBezTo>
                  <a:pt x="14509" y="11740"/>
                  <a:pt x="13386" y="11341"/>
                  <a:pt x="11748" y="10929"/>
                </a:cubicBezTo>
                <a:cubicBezTo>
                  <a:pt x="8401" y="10105"/>
                  <a:pt x="6155" y="9436"/>
                  <a:pt x="4961" y="8946"/>
                </a:cubicBezTo>
                <a:cubicBezTo>
                  <a:pt x="3791" y="8470"/>
                  <a:pt x="2902" y="7917"/>
                  <a:pt x="2317" y="7312"/>
                </a:cubicBezTo>
                <a:cubicBezTo>
                  <a:pt x="1732" y="6707"/>
                  <a:pt x="1451" y="6063"/>
                  <a:pt x="1451" y="5368"/>
                </a:cubicBezTo>
                <a:cubicBezTo>
                  <a:pt x="1451" y="4235"/>
                  <a:pt x="2223" y="3257"/>
                  <a:pt x="3768" y="2446"/>
                </a:cubicBezTo>
                <a:cubicBezTo>
                  <a:pt x="5312" y="1635"/>
                  <a:pt x="7255" y="1197"/>
                  <a:pt x="9618" y="1133"/>
                </a:cubicBezTo>
                <a:cubicBezTo>
                  <a:pt x="9618" y="0"/>
                  <a:pt x="9618" y="0"/>
                  <a:pt x="9618" y="0"/>
                </a:cubicBezTo>
                <a:cubicBezTo>
                  <a:pt x="13573" y="0"/>
                  <a:pt x="13573" y="0"/>
                  <a:pt x="13573" y="0"/>
                </a:cubicBezTo>
                <a:cubicBezTo>
                  <a:pt x="13573" y="1287"/>
                  <a:pt x="13573" y="1287"/>
                  <a:pt x="13573" y="1287"/>
                </a:cubicBezTo>
                <a:cubicBezTo>
                  <a:pt x="14954" y="1455"/>
                  <a:pt x="16101" y="1686"/>
                  <a:pt x="17037" y="1982"/>
                </a:cubicBezTo>
                <a:cubicBezTo>
                  <a:pt x="17996" y="2278"/>
                  <a:pt x="19119" y="2780"/>
                  <a:pt x="20407" y="347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hape 1867"/>
          <p:cNvSpPr/>
          <p:nvPr/>
        </p:nvSpPr>
        <p:spPr>
          <a:xfrm>
            <a:off x="9918245" y="2091274"/>
            <a:ext cx="335443" cy="35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1388815" y="159941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1388815" y="62708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3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 build="p"/>
      <p:bldP spid="5" grpId="0" build="p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 animBg="1"/>
      <p:bldP spid="21" grpId="0" animBg="1"/>
      <p:bldP spid="23" grpId="0"/>
      <p:bldP spid="24" grpId="0"/>
      <p:bldP spid="25" grpId="0" animBg="1"/>
      <p:bldP spid="28" grpId="0" animBg="1"/>
      <p:bldP spid="28" grpId="1" animBg="1"/>
      <p:bldP spid="16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227"/>
          <p:cNvGrpSpPr/>
          <p:nvPr/>
        </p:nvGrpSpPr>
        <p:grpSpPr>
          <a:xfrm>
            <a:off x="1802782" y="2206670"/>
            <a:ext cx="9253188" cy="3713324"/>
            <a:chOff x="0" y="0"/>
            <a:chExt cx="20725991" cy="8317383"/>
          </a:xfrm>
        </p:grpSpPr>
        <p:sp>
          <p:nvSpPr>
            <p:cNvPr id="197" name="Shape 197"/>
            <p:cNvSpPr/>
            <p:nvPr/>
          </p:nvSpPr>
          <p:spPr>
            <a:xfrm>
              <a:off x="1819340" y="0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0" y="0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718982" y="642009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1819340" y="2963457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0" y="2963457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718982" y="3632724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1819340" y="5926914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0" y="5926914"/>
              <a:ext cx="2390468" cy="2390469"/>
            </a:xfrm>
            <a:prstGeom prst="roundRect">
              <a:avLst>
                <a:gd name="adj" fmla="val 15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718982" y="6568921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11645490" y="0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18335522" y="0"/>
              <a:ext cx="2390469" cy="2390468"/>
            </a:xfrm>
            <a:prstGeom prst="roundRect">
              <a:avLst>
                <a:gd name="adj" fmla="val 15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19054504" y="642009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11652524" y="2990716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18335522" y="2963457"/>
              <a:ext cx="2390469" cy="2390468"/>
            </a:xfrm>
            <a:prstGeom prst="roundRect">
              <a:avLst>
                <a:gd name="adj" fmla="val 15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19054504" y="3605465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11652524" y="5926914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18335522" y="5926914"/>
              <a:ext cx="2390469" cy="2390469"/>
            </a:xfrm>
            <a:prstGeom prst="roundRect">
              <a:avLst>
                <a:gd name="adj" fmla="val 1500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19054504" y="6571570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06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3449601" y="425655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4A5E6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3449601" y="1045990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3453785" y="3389113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CD321B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3453785" y="4009449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3453785" y="6352571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3A9A87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3453785" y="6972907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13869608" y="400140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809D2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12932314" y="1034518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13873792" y="3363598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694E7F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12936498" y="3997976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13873792" y="6327057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114A70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12936498" y="6961434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8"/>
          <p:cNvSpPr txBox="1"/>
          <p:nvPr/>
        </p:nvSpPr>
        <p:spPr>
          <a:xfrm>
            <a:off x="1388815" y="159941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1388815" y="62708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4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5082931" y="5776565"/>
            <a:ext cx="2743123" cy="2743123"/>
            <a:chOff x="3614476" y="3221164"/>
            <a:chExt cx="1950772" cy="1950772"/>
          </a:xfrm>
        </p:grpSpPr>
        <p:sp>
          <p:nvSpPr>
            <p:cNvPr id="49" name="Chord 48"/>
            <p:cNvSpPr/>
            <p:nvPr/>
          </p:nvSpPr>
          <p:spPr>
            <a:xfrm rot="6300000">
              <a:off x="3614476" y="3221164"/>
              <a:ext cx="1950772" cy="1950772"/>
            </a:xfrm>
            <a:prstGeom prst="chord">
              <a:avLst>
                <a:gd name="adj1" fmla="val 4234771"/>
                <a:gd name="adj2" fmla="val 1553198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53"/>
            <p:cNvSpPr>
              <a:spLocks noEditPoints="1"/>
            </p:cNvSpPr>
            <p:nvPr/>
          </p:nvSpPr>
          <p:spPr bwMode="auto">
            <a:xfrm>
              <a:off x="4312763" y="3528584"/>
              <a:ext cx="554198" cy="56186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Arc 43"/>
          <p:cNvSpPr/>
          <p:nvPr/>
        </p:nvSpPr>
        <p:spPr>
          <a:xfrm>
            <a:off x="3971615" y="4729244"/>
            <a:ext cx="4915523" cy="4915523"/>
          </a:xfrm>
          <a:prstGeom prst="arc">
            <a:avLst>
              <a:gd name="adj1" fmla="val 10769273"/>
              <a:gd name="adj2" fmla="val 0"/>
            </a:avLst>
          </a:prstGeom>
          <a:ln w="57150" cap="rnd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889" y="6998206"/>
            <a:ext cx="321451" cy="3214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26412" y="6998206"/>
            <a:ext cx="321451" cy="32145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69971" y="4567386"/>
            <a:ext cx="321451" cy="3214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23237" y="5306869"/>
            <a:ext cx="321451" cy="3214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20196" y="5306869"/>
            <a:ext cx="321451" cy="3214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ardrop 12"/>
          <p:cNvSpPr/>
          <p:nvPr/>
        </p:nvSpPr>
        <p:spPr>
          <a:xfrm rot="5400000">
            <a:off x="2665718" y="5853036"/>
            <a:ext cx="1145170" cy="1145170"/>
          </a:xfrm>
          <a:prstGeom prst="teardrop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ardrop 13"/>
          <p:cNvSpPr/>
          <p:nvPr/>
        </p:nvSpPr>
        <p:spPr>
          <a:xfrm rot="5400000">
            <a:off x="3355498" y="4165571"/>
            <a:ext cx="1145170" cy="1145170"/>
          </a:xfrm>
          <a:prstGeom prst="teardrop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ardrop 14"/>
          <p:cNvSpPr/>
          <p:nvPr/>
        </p:nvSpPr>
        <p:spPr>
          <a:xfrm rot="16200000" flipH="1">
            <a:off x="8381521" y="4165572"/>
            <a:ext cx="1145170" cy="1145170"/>
          </a:xfrm>
          <a:prstGeom prst="teardrop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15"/>
          <p:cNvSpPr/>
          <p:nvPr/>
        </p:nvSpPr>
        <p:spPr>
          <a:xfrm rot="16200000" flipH="1">
            <a:off x="9141618" y="5853036"/>
            <a:ext cx="1145170" cy="1145170"/>
          </a:xfrm>
          <a:prstGeom prst="teardrop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ardrop 16"/>
          <p:cNvSpPr/>
          <p:nvPr/>
        </p:nvSpPr>
        <p:spPr>
          <a:xfrm rot="13500000" flipH="1">
            <a:off x="5858111" y="3118073"/>
            <a:ext cx="1145170" cy="1145170"/>
          </a:xfrm>
          <a:prstGeom prst="teardrop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127"/>
          <p:cNvSpPr>
            <a:spLocks/>
          </p:cNvSpPr>
          <p:nvPr/>
        </p:nvSpPr>
        <p:spPr bwMode="auto">
          <a:xfrm>
            <a:off x="6193757" y="3483115"/>
            <a:ext cx="473879" cy="522147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37"/>
          <p:cNvSpPr>
            <a:spLocks noEditPoints="1"/>
          </p:cNvSpPr>
          <p:nvPr/>
        </p:nvSpPr>
        <p:spPr bwMode="auto">
          <a:xfrm>
            <a:off x="9486510" y="6307663"/>
            <a:ext cx="417633" cy="427655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45"/>
          <p:cNvSpPr>
            <a:spLocks/>
          </p:cNvSpPr>
          <p:nvPr/>
        </p:nvSpPr>
        <p:spPr bwMode="auto">
          <a:xfrm>
            <a:off x="3698063" y="4539363"/>
            <a:ext cx="461064" cy="397586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46"/>
          <p:cNvSpPr>
            <a:spLocks noEditPoints="1"/>
          </p:cNvSpPr>
          <p:nvPr/>
        </p:nvSpPr>
        <p:spPr bwMode="auto">
          <a:xfrm>
            <a:off x="3023712" y="6269240"/>
            <a:ext cx="461064" cy="504500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75"/>
          <p:cNvSpPr>
            <a:spLocks noEditPoints="1"/>
          </p:cNvSpPr>
          <p:nvPr/>
        </p:nvSpPr>
        <p:spPr bwMode="auto">
          <a:xfrm>
            <a:off x="8753200" y="4527670"/>
            <a:ext cx="417633" cy="420973"/>
          </a:xfrm>
          <a:custGeom>
            <a:avLst/>
            <a:gdLst/>
            <a:ahLst/>
            <a:cxnLst>
              <a:cxn ang="0">
                <a:pos x="11" y="57"/>
              </a:cxn>
              <a:cxn ang="0">
                <a:pos x="8" y="58"/>
              </a:cxn>
              <a:cxn ang="0">
                <a:pos x="5" y="57"/>
              </a:cxn>
              <a:cxn ang="0">
                <a:pos x="1" y="53"/>
              </a:cxn>
              <a:cxn ang="0">
                <a:pos x="0" y="50"/>
              </a:cxn>
              <a:cxn ang="0">
                <a:pos x="1" y="47"/>
              </a:cxn>
              <a:cxn ang="0">
                <a:pos x="25" y="22"/>
              </a:cxn>
              <a:cxn ang="0">
                <a:pos x="35" y="33"/>
              </a:cxn>
              <a:cxn ang="0">
                <a:pos x="11" y="57"/>
              </a:cxn>
              <a:cxn ang="0">
                <a:pos x="10" y="45"/>
              </a:cxn>
              <a:cxn ang="0">
                <a:pos x="8" y="48"/>
              </a:cxn>
              <a:cxn ang="0">
                <a:pos x="10" y="50"/>
              </a:cxn>
              <a:cxn ang="0">
                <a:pos x="12" y="48"/>
              </a:cxn>
              <a:cxn ang="0">
                <a:pos x="10" y="45"/>
              </a:cxn>
              <a:cxn ang="0">
                <a:pos x="57" y="21"/>
              </a:cxn>
              <a:cxn ang="0">
                <a:pos x="42" y="32"/>
              </a:cxn>
              <a:cxn ang="0">
                <a:pos x="26" y="16"/>
              </a:cxn>
              <a:cxn ang="0">
                <a:pos x="42" y="0"/>
              </a:cxn>
              <a:cxn ang="0">
                <a:pos x="50" y="2"/>
              </a:cxn>
              <a:cxn ang="0">
                <a:pos x="51" y="3"/>
              </a:cxn>
              <a:cxn ang="0">
                <a:pos x="50" y="4"/>
              </a:cxn>
              <a:cxn ang="0">
                <a:pos x="40" y="10"/>
              </a:cxn>
              <a:cxn ang="0">
                <a:pos x="40" y="18"/>
              </a:cxn>
              <a:cxn ang="0">
                <a:pos x="47" y="22"/>
              </a:cxn>
              <a:cxn ang="0">
                <a:pos x="57" y="16"/>
              </a:cxn>
              <a:cxn ang="0">
                <a:pos x="58" y="17"/>
              </a:cxn>
              <a:cxn ang="0">
                <a:pos x="57" y="21"/>
              </a:cxn>
            </a:cxnLst>
            <a:rect l="0" t="0" r="r" b="b"/>
            <a:pathLst>
              <a:path w="58" h="58">
                <a:moveTo>
                  <a:pt x="11" y="57"/>
                </a:moveTo>
                <a:cubicBezTo>
                  <a:pt x="10" y="58"/>
                  <a:pt x="9" y="58"/>
                  <a:pt x="8" y="58"/>
                </a:cubicBezTo>
                <a:cubicBezTo>
                  <a:pt x="7" y="58"/>
                  <a:pt x="6" y="58"/>
                  <a:pt x="5" y="57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2"/>
                  <a:pt x="0" y="51"/>
                  <a:pt x="0" y="50"/>
                </a:cubicBezTo>
                <a:cubicBezTo>
                  <a:pt x="0" y="49"/>
                  <a:pt x="0" y="47"/>
                  <a:pt x="1" y="47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7"/>
                  <a:pt x="31" y="31"/>
                  <a:pt x="35" y="33"/>
                </a:cubicBezTo>
                <a:lnTo>
                  <a:pt x="11" y="57"/>
                </a:lnTo>
                <a:close/>
                <a:moveTo>
                  <a:pt x="10" y="45"/>
                </a:moveTo>
                <a:cubicBezTo>
                  <a:pt x="9" y="45"/>
                  <a:pt x="8" y="46"/>
                  <a:pt x="8" y="48"/>
                </a:cubicBezTo>
                <a:cubicBezTo>
                  <a:pt x="8" y="49"/>
                  <a:pt x="9" y="50"/>
                  <a:pt x="10" y="50"/>
                </a:cubicBezTo>
                <a:cubicBezTo>
                  <a:pt x="11" y="50"/>
                  <a:pt x="12" y="49"/>
                  <a:pt x="12" y="48"/>
                </a:cubicBezTo>
                <a:cubicBezTo>
                  <a:pt x="12" y="46"/>
                  <a:pt x="11" y="45"/>
                  <a:pt x="10" y="45"/>
                </a:cubicBezTo>
                <a:close/>
                <a:moveTo>
                  <a:pt x="57" y="21"/>
                </a:moveTo>
                <a:cubicBezTo>
                  <a:pt x="55" y="27"/>
                  <a:pt x="49" y="32"/>
                  <a:pt x="42" y="32"/>
                </a:cubicBezTo>
                <a:cubicBezTo>
                  <a:pt x="33" y="32"/>
                  <a:pt x="26" y="24"/>
                  <a:pt x="26" y="16"/>
                </a:cubicBezTo>
                <a:cubicBezTo>
                  <a:pt x="26" y="7"/>
                  <a:pt x="33" y="0"/>
                  <a:pt x="42" y="0"/>
                </a:cubicBezTo>
                <a:cubicBezTo>
                  <a:pt x="45" y="0"/>
                  <a:pt x="48" y="0"/>
                  <a:pt x="50" y="2"/>
                </a:cubicBezTo>
                <a:cubicBezTo>
                  <a:pt x="51" y="2"/>
                  <a:pt x="51" y="2"/>
                  <a:pt x="51" y="3"/>
                </a:cubicBezTo>
                <a:cubicBezTo>
                  <a:pt x="51" y="3"/>
                  <a:pt x="51" y="4"/>
                  <a:pt x="50" y="4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8"/>
                  <a:pt x="40" y="18"/>
                  <a:pt x="40" y="18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1"/>
                  <a:pt x="56" y="16"/>
                  <a:pt x="57" y="16"/>
                </a:cubicBezTo>
                <a:cubicBezTo>
                  <a:pt x="58" y="16"/>
                  <a:pt x="58" y="16"/>
                  <a:pt x="58" y="17"/>
                </a:cubicBezTo>
                <a:cubicBezTo>
                  <a:pt x="58" y="18"/>
                  <a:pt x="58" y="20"/>
                  <a:pt x="57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1244799" y="5176825"/>
            <a:ext cx="176915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757203" y="4903577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23"/>
          <p:cNvSpPr txBox="1"/>
          <p:nvPr/>
        </p:nvSpPr>
        <p:spPr>
          <a:xfrm>
            <a:off x="1757202" y="3631153"/>
            <a:ext cx="179264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2293094" y="3357905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5496765" y="2206552"/>
            <a:ext cx="186786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5802319" y="1933304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8887138" y="3326010"/>
            <a:ext cx="186271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8887138" y="3052762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9885837" y="5260398"/>
            <a:ext cx="178834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9885837" y="4987150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1388815" y="159941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1388815" y="62708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>
            <a:spLocks/>
          </p:cNvSpPr>
          <p:nvPr/>
        </p:nvSpPr>
        <p:spPr bwMode="auto">
          <a:xfrm>
            <a:off x="380704" y="1744117"/>
            <a:ext cx="12478046" cy="4850547"/>
          </a:xfrm>
          <a:custGeom>
            <a:avLst/>
            <a:gdLst>
              <a:gd name="connsiteX0" fmla="*/ 7107918 w 7107918"/>
              <a:gd name="connsiteY0" fmla="*/ 0 h 4157788"/>
              <a:gd name="connsiteX1" fmla="*/ 7107918 w 7107918"/>
              <a:gd name="connsiteY1" fmla="*/ 4157788 h 4157788"/>
              <a:gd name="connsiteX2" fmla="*/ 0 w 7107918"/>
              <a:gd name="connsiteY2" fmla="*/ 517059 h 4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7918" h="4157788">
                <a:moveTo>
                  <a:pt x="7107918" y="0"/>
                </a:moveTo>
                <a:lnTo>
                  <a:pt x="7107918" y="4157788"/>
                </a:lnTo>
                <a:lnTo>
                  <a:pt x="0" y="517059"/>
                </a:lnTo>
                <a:close/>
              </a:path>
            </a:pathLst>
          </a:custGeom>
          <a:solidFill>
            <a:srgbClr val="FE5817">
              <a:alpha val="69804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1028775" y="-1"/>
            <a:ext cx="7632848" cy="7232651"/>
          </a:xfrm>
          <a:custGeom>
            <a:avLst/>
            <a:gdLst>
              <a:gd name="connsiteX0" fmla="*/ 0 w 3360141"/>
              <a:gd name="connsiteY0" fmla="*/ 0 h 2222500"/>
              <a:gd name="connsiteX1" fmla="*/ 403244 w 3360141"/>
              <a:gd name="connsiteY1" fmla="*/ 0 h 2222500"/>
              <a:gd name="connsiteX2" fmla="*/ 3360141 w 3360141"/>
              <a:gd name="connsiteY2" fmla="*/ 2222500 h 2222500"/>
              <a:gd name="connsiteX3" fmla="*/ 2956208 w 3360141"/>
              <a:gd name="connsiteY3" fmla="*/ 2222500 h 2222500"/>
              <a:gd name="connsiteX0" fmla="*/ 0 w 3360141"/>
              <a:gd name="connsiteY0" fmla="*/ 0 h 2222500"/>
              <a:gd name="connsiteX1" fmla="*/ 403244 w 3360141"/>
              <a:gd name="connsiteY1" fmla="*/ 0 h 2222500"/>
              <a:gd name="connsiteX2" fmla="*/ 3360141 w 3360141"/>
              <a:gd name="connsiteY2" fmla="*/ 2222500 h 2222500"/>
              <a:gd name="connsiteX3" fmla="*/ 2525904 w 3360141"/>
              <a:gd name="connsiteY3" fmla="*/ 2112635 h 2222500"/>
              <a:gd name="connsiteX4" fmla="*/ 0 w 3360141"/>
              <a:gd name="connsiteY4" fmla="*/ 0 h 2222500"/>
              <a:gd name="connsiteX0" fmla="*/ 0 w 3360141"/>
              <a:gd name="connsiteY0" fmla="*/ 0 h 2222500"/>
              <a:gd name="connsiteX1" fmla="*/ 403244 w 3360141"/>
              <a:gd name="connsiteY1" fmla="*/ 0 h 2222500"/>
              <a:gd name="connsiteX2" fmla="*/ 3360141 w 3360141"/>
              <a:gd name="connsiteY2" fmla="*/ 2222500 h 2222500"/>
              <a:gd name="connsiteX3" fmla="*/ 0 w 3360141"/>
              <a:gd name="connsiteY3" fmla="*/ 0 h 2222500"/>
              <a:gd name="connsiteX0" fmla="*/ 0 w 3589026"/>
              <a:gd name="connsiteY0" fmla="*/ 0 h 2799291"/>
              <a:gd name="connsiteX1" fmla="*/ 403244 w 3589026"/>
              <a:gd name="connsiteY1" fmla="*/ 0 h 2799291"/>
              <a:gd name="connsiteX2" fmla="*/ 3589026 w 3589026"/>
              <a:gd name="connsiteY2" fmla="*/ 2799291 h 2799291"/>
              <a:gd name="connsiteX3" fmla="*/ 0 w 3589026"/>
              <a:gd name="connsiteY3" fmla="*/ 0 h 279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9026" h="2799291">
                <a:moveTo>
                  <a:pt x="0" y="0"/>
                </a:moveTo>
                <a:lnTo>
                  <a:pt x="403244" y="0"/>
                </a:lnTo>
                <a:lnTo>
                  <a:pt x="3589026" y="2799291"/>
                </a:lnTo>
                <a:lnTo>
                  <a:pt x="0" y="0"/>
                </a:lnTo>
                <a:close/>
              </a:path>
            </a:pathLst>
          </a:custGeom>
          <a:solidFill>
            <a:srgbClr val="FE5817">
              <a:alpha val="8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31782" y="2483247"/>
            <a:ext cx="351916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5198432" y="3230872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6885639" y="3230872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98432" y="3500529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5639" y="3500529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99440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>
            <a:grpSpLocks/>
          </p:cNvGrpSpPr>
          <p:nvPr/>
        </p:nvGrpSpPr>
        <p:grpSpPr bwMode="auto">
          <a:xfrm>
            <a:off x="1179007" y="2858420"/>
            <a:ext cx="3107361" cy="3643113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65%</a:t>
              </a:r>
              <a:endParaRPr lang="zh-CN" altLang="en-US" sz="5062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4"/>
          <p:cNvGrpSpPr>
            <a:grpSpLocks/>
          </p:cNvGrpSpPr>
          <p:nvPr/>
        </p:nvGrpSpPr>
        <p:grpSpPr bwMode="auto">
          <a:xfrm>
            <a:off x="4982844" y="2624028"/>
            <a:ext cx="3107360" cy="3877505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247929" y="2064097"/>
              <a:ext cx="1054706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85%</a:t>
              </a:r>
              <a:endParaRPr lang="zh-CN" altLang="en-US" sz="5062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32232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8786682" y="2858420"/>
            <a:ext cx="3107360" cy="3643113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660929" y="2152997"/>
              <a:ext cx="1054706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40%</a:t>
              </a:r>
              <a:endParaRPr lang="zh-CN" altLang="en-US" sz="5062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445232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itle 13"/>
          <p:cNvSpPr txBox="1">
            <a:spLocks/>
          </p:cNvSpPr>
          <p:nvPr/>
        </p:nvSpPr>
        <p:spPr bwMode="auto">
          <a:xfrm>
            <a:off x="1218344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itle 13"/>
          <p:cNvSpPr txBox="1">
            <a:spLocks/>
          </p:cNvSpPr>
          <p:nvPr/>
        </p:nvSpPr>
        <p:spPr bwMode="auto">
          <a:xfrm>
            <a:off x="4986781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itle 13"/>
          <p:cNvSpPr txBox="1">
            <a:spLocks/>
          </p:cNvSpPr>
          <p:nvPr/>
        </p:nvSpPr>
        <p:spPr bwMode="auto">
          <a:xfrm>
            <a:off x="8806351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1388815" y="159941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1388815" y="62708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2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H_Others_2"/>
          <p:cNvSpPr/>
          <p:nvPr>
            <p:custDataLst>
              <p:tags r:id="rId2"/>
            </p:custDataLst>
          </p:nvPr>
        </p:nvSpPr>
        <p:spPr>
          <a:xfrm>
            <a:off x="353" y="0"/>
            <a:ext cx="5060870" cy="72326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MH_Entry_1"/>
          <p:cNvSpPr/>
          <p:nvPr>
            <p:custDataLst>
              <p:tags r:id="rId3"/>
            </p:custDataLst>
          </p:nvPr>
        </p:nvSpPr>
        <p:spPr>
          <a:xfrm flipH="1">
            <a:off x="7165581" y="2091707"/>
            <a:ext cx="3487906" cy="579303"/>
          </a:xfrm>
          <a:prstGeom prst="roundRect">
            <a:avLst>
              <a:gd name="adj" fmla="val 23973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MH_Number_1"/>
          <p:cNvSpPr/>
          <p:nvPr>
            <p:custDataLst>
              <p:tags r:id="rId4"/>
            </p:custDataLst>
          </p:nvPr>
        </p:nvSpPr>
        <p:spPr>
          <a:xfrm flipH="1">
            <a:off x="6261548" y="2077515"/>
            <a:ext cx="801006" cy="607687"/>
          </a:xfrm>
          <a:custGeom>
            <a:avLst/>
            <a:gdLst>
              <a:gd name="connsiteX0" fmla="*/ 472018 w 1569959"/>
              <a:gd name="connsiteY0" fmla="*/ 0 h 1149634"/>
              <a:gd name="connsiteX1" fmla="*/ 1378350 w 1569959"/>
              <a:gd name="connsiteY1" fmla="*/ 0 h 1149634"/>
              <a:gd name="connsiteX2" fmla="*/ 1569959 w 1569959"/>
              <a:gd name="connsiteY2" fmla="*/ 191609 h 1149634"/>
              <a:gd name="connsiteX3" fmla="*/ 1569959 w 1569959"/>
              <a:gd name="connsiteY3" fmla="*/ 958025 h 1149634"/>
              <a:gd name="connsiteX4" fmla="*/ 1378350 w 1569959"/>
              <a:gd name="connsiteY4" fmla="*/ 1149634 h 1149634"/>
              <a:gd name="connsiteX5" fmla="*/ 472018 w 1569959"/>
              <a:gd name="connsiteY5" fmla="*/ 1149634 h 1149634"/>
              <a:gd name="connsiteX6" fmla="*/ 280409 w 1569959"/>
              <a:gd name="connsiteY6" fmla="*/ 958025 h 1149634"/>
              <a:gd name="connsiteX7" fmla="*/ 280409 w 1569959"/>
              <a:gd name="connsiteY7" fmla="*/ 795367 h 1149634"/>
              <a:gd name="connsiteX8" fmla="*/ 0 w 1569959"/>
              <a:gd name="connsiteY8" fmla="*/ 587517 h 1149634"/>
              <a:gd name="connsiteX9" fmla="*/ 280409 w 1569959"/>
              <a:gd name="connsiteY9" fmla="*/ 379666 h 1149634"/>
              <a:gd name="connsiteX10" fmla="*/ 280409 w 1569959"/>
              <a:gd name="connsiteY10" fmla="*/ 191609 h 1149634"/>
              <a:gd name="connsiteX11" fmla="*/ 472018 w 1569959"/>
              <a:gd name="connsiteY11" fmla="*/ 0 h 11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9959" h="1149634">
                <a:moveTo>
                  <a:pt x="472018" y="0"/>
                </a:moveTo>
                <a:lnTo>
                  <a:pt x="1378350" y="0"/>
                </a:lnTo>
                <a:cubicBezTo>
                  <a:pt x="1484173" y="0"/>
                  <a:pt x="1569959" y="85786"/>
                  <a:pt x="1569959" y="191609"/>
                </a:cubicBezTo>
                <a:lnTo>
                  <a:pt x="1569959" y="958025"/>
                </a:lnTo>
                <a:cubicBezTo>
                  <a:pt x="1569959" y="1063848"/>
                  <a:pt x="1484173" y="1149634"/>
                  <a:pt x="1378350" y="1149634"/>
                </a:cubicBezTo>
                <a:lnTo>
                  <a:pt x="472018" y="1149634"/>
                </a:lnTo>
                <a:cubicBezTo>
                  <a:pt x="366195" y="1149634"/>
                  <a:pt x="280409" y="1063848"/>
                  <a:pt x="280409" y="958025"/>
                </a:cubicBezTo>
                <a:lnTo>
                  <a:pt x="280409" y="795367"/>
                </a:lnTo>
                <a:lnTo>
                  <a:pt x="0" y="587517"/>
                </a:lnTo>
                <a:lnTo>
                  <a:pt x="280409" y="379666"/>
                </a:lnTo>
                <a:lnTo>
                  <a:pt x="280409" y="191609"/>
                </a:lnTo>
                <a:cubicBezTo>
                  <a:pt x="280409" y="85786"/>
                  <a:pt x="366195" y="0"/>
                  <a:pt x="472018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wrap="square" lIns="0" tIns="49357" rIns="189833" bIns="49357" anchor="ctr">
            <a:noAutofit/>
          </a:bodyPr>
          <a:lstStyle/>
          <a:p>
            <a:pPr algn="ctr">
              <a:defRPr/>
            </a:pPr>
            <a:r>
              <a:rPr lang="en-US" altLang="zh-CN" sz="2953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2953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5"/>
            </p:custDataLst>
          </p:nvPr>
        </p:nvSpPr>
        <p:spPr>
          <a:xfrm flipH="1">
            <a:off x="7165581" y="3172719"/>
            <a:ext cx="3487906" cy="579303"/>
          </a:xfrm>
          <a:prstGeom prst="roundRect">
            <a:avLst>
              <a:gd name="adj" fmla="val 23973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情况</a:t>
            </a:r>
            <a:endParaRPr lang="en-US" altLang="zh-CN" sz="2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OF WORK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Number_2"/>
          <p:cNvSpPr/>
          <p:nvPr>
            <p:custDataLst>
              <p:tags r:id="rId6"/>
            </p:custDataLst>
          </p:nvPr>
        </p:nvSpPr>
        <p:spPr>
          <a:xfrm flipH="1">
            <a:off x="6261548" y="3158527"/>
            <a:ext cx="801006" cy="607687"/>
          </a:xfrm>
          <a:custGeom>
            <a:avLst/>
            <a:gdLst>
              <a:gd name="connsiteX0" fmla="*/ 472018 w 1569959"/>
              <a:gd name="connsiteY0" fmla="*/ 0 h 1149634"/>
              <a:gd name="connsiteX1" fmla="*/ 1378350 w 1569959"/>
              <a:gd name="connsiteY1" fmla="*/ 0 h 1149634"/>
              <a:gd name="connsiteX2" fmla="*/ 1569959 w 1569959"/>
              <a:gd name="connsiteY2" fmla="*/ 191609 h 1149634"/>
              <a:gd name="connsiteX3" fmla="*/ 1569959 w 1569959"/>
              <a:gd name="connsiteY3" fmla="*/ 958025 h 1149634"/>
              <a:gd name="connsiteX4" fmla="*/ 1378350 w 1569959"/>
              <a:gd name="connsiteY4" fmla="*/ 1149634 h 1149634"/>
              <a:gd name="connsiteX5" fmla="*/ 472018 w 1569959"/>
              <a:gd name="connsiteY5" fmla="*/ 1149634 h 1149634"/>
              <a:gd name="connsiteX6" fmla="*/ 280409 w 1569959"/>
              <a:gd name="connsiteY6" fmla="*/ 958025 h 1149634"/>
              <a:gd name="connsiteX7" fmla="*/ 280409 w 1569959"/>
              <a:gd name="connsiteY7" fmla="*/ 795367 h 1149634"/>
              <a:gd name="connsiteX8" fmla="*/ 0 w 1569959"/>
              <a:gd name="connsiteY8" fmla="*/ 587517 h 1149634"/>
              <a:gd name="connsiteX9" fmla="*/ 280409 w 1569959"/>
              <a:gd name="connsiteY9" fmla="*/ 379666 h 1149634"/>
              <a:gd name="connsiteX10" fmla="*/ 280409 w 1569959"/>
              <a:gd name="connsiteY10" fmla="*/ 191609 h 1149634"/>
              <a:gd name="connsiteX11" fmla="*/ 472018 w 1569959"/>
              <a:gd name="connsiteY11" fmla="*/ 0 h 11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9959" h="1149634">
                <a:moveTo>
                  <a:pt x="472018" y="0"/>
                </a:moveTo>
                <a:lnTo>
                  <a:pt x="1378350" y="0"/>
                </a:lnTo>
                <a:cubicBezTo>
                  <a:pt x="1484173" y="0"/>
                  <a:pt x="1569959" y="85786"/>
                  <a:pt x="1569959" y="191609"/>
                </a:cubicBezTo>
                <a:lnTo>
                  <a:pt x="1569959" y="958025"/>
                </a:lnTo>
                <a:cubicBezTo>
                  <a:pt x="1569959" y="1063848"/>
                  <a:pt x="1484173" y="1149634"/>
                  <a:pt x="1378350" y="1149634"/>
                </a:cubicBezTo>
                <a:lnTo>
                  <a:pt x="472018" y="1149634"/>
                </a:lnTo>
                <a:cubicBezTo>
                  <a:pt x="366195" y="1149634"/>
                  <a:pt x="280409" y="1063848"/>
                  <a:pt x="280409" y="958025"/>
                </a:cubicBezTo>
                <a:lnTo>
                  <a:pt x="280409" y="795367"/>
                </a:lnTo>
                <a:lnTo>
                  <a:pt x="0" y="587517"/>
                </a:lnTo>
                <a:lnTo>
                  <a:pt x="280409" y="379666"/>
                </a:lnTo>
                <a:lnTo>
                  <a:pt x="280409" y="191609"/>
                </a:lnTo>
                <a:cubicBezTo>
                  <a:pt x="280409" y="85786"/>
                  <a:pt x="366195" y="0"/>
                  <a:pt x="472018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wrap="square" lIns="0" tIns="49357" rIns="189833" bIns="49357" anchor="ctr">
            <a:noAutofit/>
          </a:bodyPr>
          <a:lstStyle/>
          <a:p>
            <a:pPr algn="ctr">
              <a:defRPr/>
            </a:pPr>
            <a:r>
              <a:rPr lang="en-US" altLang="zh-CN" sz="2953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2953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MH_Entry_3"/>
          <p:cNvSpPr/>
          <p:nvPr>
            <p:custDataLst>
              <p:tags r:id="rId7"/>
            </p:custDataLst>
          </p:nvPr>
        </p:nvSpPr>
        <p:spPr>
          <a:xfrm flipH="1">
            <a:off x="7165581" y="4253731"/>
            <a:ext cx="3487906" cy="579303"/>
          </a:xfrm>
          <a:prstGeom prst="roundRect">
            <a:avLst>
              <a:gd name="adj" fmla="val 23973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展示</a:t>
            </a:r>
            <a:endParaRPr lang="en-US" altLang="zh-CN" sz="2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PROJECT 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MH_Number_3"/>
          <p:cNvSpPr/>
          <p:nvPr>
            <p:custDataLst>
              <p:tags r:id="rId8"/>
            </p:custDataLst>
          </p:nvPr>
        </p:nvSpPr>
        <p:spPr>
          <a:xfrm flipH="1">
            <a:off x="6261548" y="4239539"/>
            <a:ext cx="801006" cy="607687"/>
          </a:xfrm>
          <a:custGeom>
            <a:avLst/>
            <a:gdLst>
              <a:gd name="connsiteX0" fmla="*/ 472018 w 1569959"/>
              <a:gd name="connsiteY0" fmla="*/ 0 h 1149634"/>
              <a:gd name="connsiteX1" fmla="*/ 1378350 w 1569959"/>
              <a:gd name="connsiteY1" fmla="*/ 0 h 1149634"/>
              <a:gd name="connsiteX2" fmla="*/ 1569959 w 1569959"/>
              <a:gd name="connsiteY2" fmla="*/ 191609 h 1149634"/>
              <a:gd name="connsiteX3" fmla="*/ 1569959 w 1569959"/>
              <a:gd name="connsiteY3" fmla="*/ 958025 h 1149634"/>
              <a:gd name="connsiteX4" fmla="*/ 1378350 w 1569959"/>
              <a:gd name="connsiteY4" fmla="*/ 1149634 h 1149634"/>
              <a:gd name="connsiteX5" fmla="*/ 472018 w 1569959"/>
              <a:gd name="connsiteY5" fmla="*/ 1149634 h 1149634"/>
              <a:gd name="connsiteX6" fmla="*/ 280409 w 1569959"/>
              <a:gd name="connsiteY6" fmla="*/ 958025 h 1149634"/>
              <a:gd name="connsiteX7" fmla="*/ 280409 w 1569959"/>
              <a:gd name="connsiteY7" fmla="*/ 795367 h 1149634"/>
              <a:gd name="connsiteX8" fmla="*/ 0 w 1569959"/>
              <a:gd name="connsiteY8" fmla="*/ 587517 h 1149634"/>
              <a:gd name="connsiteX9" fmla="*/ 280409 w 1569959"/>
              <a:gd name="connsiteY9" fmla="*/ 379666 h 1149634"/>
              <a:gd name="connsiteX10" fmla="*/ 280409 w 1569959"/>
              <a:gd name="connsiteY10" fmla="*/ 191609 h 1149634"/>
              <a:gd name="connsiteX11" fmla="*/ 472018 w 1569959"/>
              <a:gd name="connsiteY11" fmla="*/ 0 h 11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9959" h="1149634">
                <a:moveTo>
                  <a:pt x="472018" y="0"/>
                </a:moveTo>
                <a:lnTo>
                  <a:pt x="1378350" y="0"/>
                </a:lnTo>
                <a:cubicBezTo>
                  <a:pt x="1484173" y="0"/>
                  <a:pt x="1569959" y="85786"/>
                  <a:pt x="1569959" y="191609"/>
                </a:cubicBezTo>
                <a:lnTo>
                  <a:pt x="1569959" y="958025"/>
                </a:lnTo>
                <a:cubicBezTo>
                  <a:pt x="1569959" y="1063848"/>
                  <a:pt x="1484173" y="1149634"/>
                  <a:pt x="1378350" y="1149634"/>
                </a:cubicBezTo>
                <a:lnTo>
                  <a:pt x="472018" y="1149634"/>
                </a:lnTo>
                <a:cubicBezTo>
                  <a:pt x="366195" y="1149634"/>
                  <a:pt x="280409" y="1063848"/>
                  <a:pt x="280409" y="958025"/>
                </a:cubicBezTo>
                <a:lnTo>
                  <a:pt x="280409" y="795367"/>
                </a:lnTo>
                <a:lnTo>
                  <a:pt x="0" y="587517"/>
                </a:lnTo>
                <a:lnTo>
                  <a:pt x="280409" y="379666"/>
                </a:lnTo>
                <a:lnTo>
                  <a:pt x="280409" y="191609"/>
                </a:lnTo>
                <a:cubicBezTo>
                  <a:pt x="280409" y="85786"/>
                  <a:pt x="366195" y="0"/>
                  <a:pt x="472018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wrap="square" lIns="0" tIns="49357" rIns="189833" bIns="49357" anchor="ctr">
            <a:noAutofit/>
          </a:bodyPr>
          <a:lstStyle/>
          <a:p>
            <a:pPr algn="ctr">
              <a:defRPr/>
            </a:pPr>
            <a:r>
              <a:rPr lang="en-US" altLang="zh-CN" sz="2953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2953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MH_Entry_4"/>
          <p:cNvSpPr/>
          <p:nvPr>
            <p:custDataLst>
              <p:tags r:id="rId9"/>
            </p:custDataLst>
          </p:nvPr>
        </p:nvSpPr>
        <p:spPr>
          <a:xfrm flipH="1">
            <a:off x="7165581" y="5334743"/>
            <a:ext cx="3487906" cy="579303"/>
          </a:xfrm>
          <a:prstGeom prst="roundRect">
            <a:avLst>
              <a:gd name="adj" fmla="val 23973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MH_Number_4"/>
          <p:cNvSpPr/>
          <p:nvPr>
            <p:custDataLst>
              <p:tags r:id="rId10"/>
            </p:custDataLst>
          </p:nvPr>
        </p:nvSpPr>
        <p:spPr>
          <a:xfrm flipH="1">
            <a:off x="6261548" y="5320551"/>
            <a:ext cx="801006" cy="607687"/>
          </a:xfrm>
          <a:custGeom>
            <a:avLst/>
            <a:gdLst>
              <a:gd name="connsiteX0" fmla="*/ 472018 w 1569959"/>
              <a:gd name="connsiteY0" fmla="*/ 0 h 1149634"/>
              <a:gd name="connsiteX1" fmla="*/ 1378350 w 1569959"/>
              <a:gd name="connsiteY1" fmla="*/ 0 h 1149634"/>
              <a:gd name="connsiteX2" fmla="*/ 1569959 w 1569959"/>
              <a:gd name="connsiteY2" fmla="*/ 191609 h 1149634"/>
              <a:gd name="connsiteX3" fmla="*/ 1569959 w 1569959"/>
              <a:gd name="connsiteY3" fmla="*/ 958025 h 1149634"/>
              <a:gd name="connsiteX4" fmla="*/ 1378350 w 1569959"/>
              <a:gd name="connsiteY4" fmla="*/ 1149634 h 1149634"/>
              <a:gd name="connsiteX5" fmla="*/ 472018 w 1569959"/>
              <a:gd name="connsiteY5" fmla="*/ 1149634 h 1149634"/>
              <a:gd name="connsiteX6" fmla="*/ 280409 w 1569959"/>
              <a:gd name="connsiteY6" fmla="*/ 958025 h 1149634"/>
              <a:gd name="connsiteX7" fmla="*/ 280409 w 1569959"/>
              <a:gd name="connsiteY7" fmla="*/ 795367 h 1149634"/>
              <a:gd name="connsiteX8" fmla="*/ 0 w 1569959"/>
              <a:gd name="connsiteY8" fmla="*/ 587517 h 1149634"/>
              <a:gd name="connsiteX9" fmla="*/ 280409 w 1569959"/>
              <a:gd name="connsiteY9" fmla="*/ 379666 h 1149634"/>
              <a:gd name="connsiteX10" fmla="*/ 280409 w 1569959"/>
              <a:gd name="connsiteY10" fmla="*/ 191609 h 1149634"/>
              <a:gd name="connsiteX11" fmla="*/ 472018 w 1569959"/>
              <a:gd name="connsiteY11" fmla="*/ 0 h 11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9959" h="1149634">
                <a:moveTo>
                  <a:pt x="472018" y="0"/>
                </a:moveTo>
                <a:lnTo>
                  <a:pt x="1378350" y="0"/>
                </a:lnTo>
                <a:cubicBezTo>
                  <a:pt x="1484173" y="0"/>
                  <a:pt x="1569959" y="85786"/>
                  <a:pt x="1569959" y="191609"/>
                </a:cubicBezTo>
                <a:lnTo>
                  <a:pt x="1569959" y="958025"/>
                </a:lnTo>
                <a:cubicBezTo>
                  <a:pt x="1569959" y="1063848"/>
                  <a:pt x="1484173" y="1149634"/>
                  <a:pt x="1378350" y="1149634"/>
                </a:cubicBezTo>
                <a:lnTo>
                  <a:pt x="472018" y="1149634"/>
                </a:lnTo>
                <a:cubicBezTo>
                  <a:pt x="366195" y="1149634"/>
                  <a:pt x="280409" y="1063848"/>
                  <a:pt x="280409" y="958025"/>
                </a:cubicBezTo>
                <a:lnTo>
                  <a:pt x="280409" y="795367"/>
                </a:lnTo>
                <a:lnTo>
                  <a:pt x="0" y="587517"/>
                </a:lnTo>
                <a:lnTo>
                  <a:pt x="280409" y="379666"/>
                </a:lnTo>
                <a:lnTo>
                  <a:pt x="280409" y="191609"/>
                </a:lnTo>
                <a:cubicBezTo>
                  <a:pt x="280409" y="85786"/>
                  <a:pt x="366195" y="0"/>
                  <a:pt x="472018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wrap="square" lIns="0" tIns="49357" rIns="189833" bIns="49357" anchor="ctr">
            <a:noAutofit/>
          </a:bodyPr>
          <a:lstStyle/>
          <a:p>
            <a:pPr algn="ctr">
              <a:defRPr/>
            </a:pPr>
            <a:r>
              <a:rPr lang="en-US" altLang="zh-CN" sz="2953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2953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MH_Others_1"/>
          <p:cNvSpPr txBox="1"/>
          <p:nvPr>
            <p:custDataLst>
              <p:tags r:id="rId11"/>
            </p:custDataLst>
          </p:nvPr>
        </p:nvSpPr>
        <p:spPr>
          <a:xfrm>
            <a:off x="1458333" y="2495610"/>
            <a:ext cx="2278806" cy="135421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8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s_2"/>
          <p:cNvSpPr txBox="1"/>
          <p:nvPr>
            <p:custDataLst>
              <p:tags r:id="rId12"/>
            </p:custDataLst>
          </p:nvPr>
        </p:nvSpPr>
        <p:spPr>
          <a:xfrm>
            <a:off x="1404523" y="3781897"/>
            <a:ext cx="2386428" cy="43088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86000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9" grpId="0" animBg="1"/>
      <p:bldP spid="80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2373818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/>
          </p:nvPr>
        </p:nvGraphicFramePr>
        <p:xfrm>
          <a:off x="4051207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5713471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7359199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8987625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123438" y="5193479"/>
            <a:ext cx="8844018" cy="900765"/>
            <a:chOff x="1591107" y="4749236"/>
            <a:chExt cx="9656357" cy="983501"/>
          </a:xfrm>
        </p:grpSpPr>
        <p:sp>
          <p:nvSpPr>
            <p:cNvPr id="11" name="Text Placeholder 32"/>
            <p:cNvSpPr txBox="1">
              <a:spLocks/>
            </p:cNvSpPr>
            <p:nvPr/>
          </p:nvSpPr>
          <p:spPr>
            <a:xfrm>
              <a:off x="2320119" y="5102367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 Placeholder 33"/>
            <p:cNvSpPr txBox="1">
              <a:spLocks/>
            </p:cNvSpPr>
            <p:nvPr/>
          </p:nvSpPr>
          <p:spPr>
            <a:xfrm>
              <a:off x="2320121" y="4799961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591107" y="4890375"/>
              <a:ext cx="556087" cy="556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Placeholder 32"/>
            <p:cNvSpPr txBox="1">
              <a:spLocks/>
            </p:cNvSpPr>
            <p:nvPr/>
          </p:nvSpPr>
          <p:spPr>
            <a:xfrm>
              <a:off x="4795464" y="5102370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Placeholder 33"/>
            <p:cNvSpPr txBox="1">
              <a:spLocks/>
            </p:cNvSpPr>
            <p:nvPr/>
          </p:nvSpPr>
          <p:spPr>
            <a:xfrm>
              <a:off x="4795466" y="4770657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066452" y="4890375"/>
              <a:ext cx="556087" cy="556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 Placeholder 32"/>
            <p:cNvSpPr txBox="1">
              <a:spLocks/>
            </p:cNvSpPr>
            <p:nvPr/>
          </p:nvSpPr>
          <p:spPr>
            <a:xfrm>
              <a:off x="7270809" y="5102367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 Placeholder 33"/>
            <p:cNvSpPr txBox="1">
              <a:spLocks/>
            </p:cNvSpPr>
            <p:nvPr/>
          </p:nvSpPr>
          <p:spPr>
            <a:xfrm>
              <a:off x="7270811" y="4770658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541797" y="4890375"/>
              <a:ext cx="556087" cy="5560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 Placeholder 32"/>
            <p:cNvSpPr txBox="1">
              <a:spLocks/>
            </p:cNvSpPr>
            <p:nvPr/>
          </p:nvSpPr>
          <p:spPr>
            <a:xfrm>
              <a:off x="9746154" y="5102368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 Placeholder 33"/>
            <p:cNvSpPr txBox="1">
              <a:spLocks/>
            </p:cNvSpPr>
            <p:nvPr/>
          </p:nvSpPr>
          <p:spPr>
            <a:xfrm>
              <a:off x="9746156" y="4749236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9017142" y="4890375"/>
              <a:ext cx="556087" cy="55608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8"/>
          <p:cNvSpPr txBox="1"/>
          <p:nvPr/>
        </p:nvSpPr>
        <p:spPr>
          <a:xfrm>
            <a:off x="1388815" y="159941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1388815" y="62708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96"/>
          <p:cNvSpPr/>
          <p:nvPr/>
        </p:nvSpPr>
        <p:spPr>
          <a:xfrm>
            <a:off x="9290816" y="5026631"/>
            <a:ext cx="272701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Shape 1897"/>
          <p:cNvSpPr/>
          <p:nvPr/>
        </p:nvSpPr>
        <p:spPr>
          <a:xfrm>
            <a:off x="1820678" y="3816271"/>
            <a:ext cx="271335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Shape 1899"/>
          <p:cNvSpPr/>
          <p:nvPr/>
        </p:nvSpPr>
        <p:spPr>
          <a:xfrm>
            <a:off x="3794437" y="4882282"/>
            <a:ext cx="5269876" cy="121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57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043" y="0"/>
                </a:lnTo>
                <a:lnTo>
                  <a:pt x="3557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900"/>
          <p:cNvSpPr/>
          <p:nvPr/>
        </p:nvSpPr>
        <p:spPr>
          <a:xfrm>
            <a:off x="4660210" y="3657600"/>
            <a:ext cx="3538330" cy="1224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47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6251" y="0"/>
                </a:lnTo>
                <a:lnTo>
                  <a:pt x="534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901"/>
          <p:cNvSpPr/>
          <p:nvPr/>
        </p:nvSpPr>
        <p:spPr>
          <a:xfrm>
            <a:off x="5538092" y="2404123"/>
            <a:ext cx="1782568" cy="124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183" y="5234"/>
                </a:lnTo>
                <a:lnTo>
                  <a:pt x="8190" y="5234"/>
                </a:lnTo>
                <a:lnTo>
                  <a:pt x="0" y="21600"/>
                </a:lnTo>
                <a:lnTo>
                  <a:pt x="21600" y="21600"/>
                </a:lnTo>
                <a:lnTo>
                  <a:pt x="13410" y="5234"/>
                </a:lnTo>
                <a:lnTo>
                  <a:pt x="13417" y="5234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615665" y="5359317"/>
            <a:ext cx="1627416" cy="2585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smtClean="0">
                <a:solidFill>
                  <a:srgbClr val="FCFCFC"/>
                </a:solidFill>
                <a:latin typeface="+mn-ea"/>
                <a:ea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6008004" y="3032691"/>
            <a:ext cx="842738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5743573" y="4146146"/>
            <a:ext cx="1371602" cy="2585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Shape 1896"/>
          <p:cNvSpPr/>
          <p:nvPr/>
        </p:nvSpPr>
        <p:spPr>
          <a:xfrm>
            <a:off x="7466146" y="2559203"/>
            <a:ext cx="272701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1388815" y="159941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1388815" y="62708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7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4" grpId="0" build="p"/>
      <p:bldP spid="20" grpId="0"/>
      <p:bldP spid="19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810673" y="612496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256949" y="0"/>
            <a:ext cx="9601801" cy="7217026"/>
          </a:xfrm>
          <a:custGeom>
            <a:avLst/>
            <a:gdLst>
              <a:gd name="T0" fmla="*/ 0 w 4288"/>
              <a:gd name="T1" fmla="*/ 0 h 3223"/>
              <a:gd name="T2" fmla="*/ 4288 w 4288"/>
              <a:gd name="T3" fmla="*/ 0 h 3223"/>
              <a:gd name="T4" fmla="*/ 4288 w 4288"/>
              <a:gd name="T5" fmla="*/ 3223 h 3223"/>
              <a:gd name="T6" fmla="*/ 0 w 4288"/>
              <a:gd name="T7" fmla="*/ 0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88" h="3223">
                <a:moveTo>
                  <a:pt x="0" y="0"/>
                </a:moveTo>
                <a:lnTo>
                  <a:pt x="4288" y="0"/>
                </a:lnTo>
                <a:lnTo>
                  <a:pt x="4288" y="322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438335" y="0"/>
            <a:ext cx="10024279" cy="7232650"/>
          </a:xfrm>
          <a:custGeom>
            <a:avLst/>
            <a:gdLst>
              <a:gd name="T0" fmla="*/ 0 w 4467"/>
              <a:gd name="T1" fmla="*/ 0 h 3223"/>
              <a:gd name="T2" fmla="*/ 179 w 4467"/>
              <a:gd name="T3" fmla="*/ 0 h 3223"/>
              <a:gd name="T4" fmla="*/ 4467 w 4467"/>
              <a:gd name="T5" fmla="*/ 3223 h 3223"/>
              <a:gd name="T6" fmla="*/ 4287 w 4467"/>
              <a:gd name="T7" fmla="*/ 3223 h 3223"/>
              <a:gd name="T8" fmla="*/ 0 w 4467"/>
              <a:gd name="T9" fmla="*/ 0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67" h="3223">
                <a:moveTo>
                  <a:pt x="0" y="0"/>
                </a:moveTo>
                <a:lnTo>
                  <a:pt x="179" y="0"/>
                </a:lnTo>
                <a:lnTo>
                  <a:pt x="4467" y="3223"/>
                </a:lnTo>
                <a:lnTo>
                  <a:pt x="4287" y="3223"/>
                </a:lnTo>
                <a:lnTo>
                  <a:pt x="0" y="0"/>
                </a:lnTo>
                <a:close/>
              </a:path>
            </a:pathLst>
          </a:custGeom>
          <a:solidFill>
            <a:srgbClr val="FE581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916757" y="3725838"/>
            <a:ext cx="688077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000" b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THANK YOU</a:t>
            </a:r>
            <a:endParaRPr lang="zh-CN" altLang="en-US" sz="8000" b="1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916757" y="5175321"/>
            <a:ext cx="37669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8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>
            <a:off x="5709295" y="1181100"/>
            <a:ext cx="7149455" cy="3735644"/>
          </a:xfrm>
          <a:custGeom>
            <a:avLst/>
            <a:gdLst>
              <a:gd name="connsiteX0" fmla="*/ 7107918 w 7107918"/>
              <a:gd name="connsiteY0" fmla="*/ 0 h 4157788"/>
              <a:gd name="connsiteX1" fmla="*/ 7107918 w 7107918"/>
              <a:gd name="connsiteY1" fmla="*/ 4157788 h 4157788"/>
              <a:gd name="connsiteX2" fmla="*/ 0 w 7107918"/>
              <a:gd name="connsiteY2" fmla="*/ 517059 h 4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7918" h="4157788">
                <a:moveTo>
                  <a:pt x="7107918" y="0"/>
                </a:moveTo>
                <a:lnTo>
                  <a:pt x="7107918" y="4157788"/>
                </a:lnTo>
                <a:lnTo>
                  <a:pt x="0" y="517059"/>
                </a:lnTo>
                <a:close/>
              </a:path>
            </a:pathLst>
          </a:custGeom>
          <a:solidFill>
            <a:srgbClr val="FE5817">
              <a:alpha val="69804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057651" y="-1"/>
            <a:ext cx="8834248" cy="5824587"/>
          </a:xfrm>
          <a:custGeom>
            <a:avLst/>
            <a:gdLst>
              <a:gd name="connsiteX0" fmla="*/ 0 w 3360141"/>
              <a:gd name="connsiteY0" fmla="*/ 0 h 2222500"/>
              <a:gd name="connsiteX1" fmla="*/ 403244 w 3360141"/>
              <a:gd name="connsiteY1" fmla="*/ 0 h 2222500"/>
              <a:gd name="connsiteX2" fmla="*/ 3360141 w 3360141"/>
              <a:gd name="connsiteY2" fmla="*/ 2222500 h 2222500"/>
              <a:gd name="connsiteX3" fmla="*/ 2956208 w 3360141"/>
              <a:gd name="connsiteY3" fmla="*/ 2222500 h 2222500"/>
              <a:gd name="connsiteX0" fmla="*/ 0 w 3360141"/>
              <a:gd name="connsiteY0" fmla="*/ 0 h 2222500"/>
              <a:gd name="connsiteX1" fmla="*/ 403244 w 3360141"/>
              <a:gd name="connsiteY1" fmla="*/ 0 h 2222500"/>
              <a:gd name="connsiteX2" fmla="*/ 3360141 w 3360141"/>
              <a:gd name="connsiteY2" fmla="*/ 2222500 h 2222500"/>
              <a:gd name="connsiteX3" fmla="*/ 2525904 w 3360141"/>
              <a:gd name="connsiteY3" fmla="*/ 2112635 h 2222500"/>
              <a:gd name="connsiteX4" fmla="*/ 0 w 3360141"/>
              <a:gd name="connsiteY4" fmla="*/ 0 h 2222500"/>
              <a:gd name="connsiteX0" fmla="*/ 0 w 3360141"/>
              <a:gd name="connsiteY0" fmla="*/ 0 h 2222500"/>
              <a:gd name="connsiteX1" fmla="*/ 403244 w 3360141"/>
              <a:gd name="connsiteY1" fmla="*/ 0 h 2222500"/>
              <a:gd name="connsiteX2" fmla="*/ 3360141 w 3360141"/>
              <a:gd name="connsiteY2" fmla="*/ 2222500 h 2222500"/>
              <a:gd name="connsiteX3" fmla="*/ 0 w 3360141"/>
              <a:gd name="connsiteY3" fmla="*/ 0 h 2222500"/>
              <a:gd name="connsiteX0" fmla="*/ 0 w 3589026"/>
              <a:gd name="connsiteY0" fmla="*/ 0 h 2799291"/>
              <a:gd name="connsiteX1" fmla="*/ 403244 w 3589026"/>
              <a:gd name="connsiteY1" fmla="*/ 0 h 2799291"/>
              <a:gd name="connsiteX2" fmla="*/ 3589026 w 3589026"/>
              <a:gd name="connsiteY2" fmla="*/ 2799291 h 2799291"/>
              <a:gd name="connsiteX3" fmla="*/ 0 w 3589026"/>
              <a:gd name="connsiteY3" fmla="*/ 0 h 279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9026" h="2799291">
                <a:moveTo>
                  <a:pt x="0" y="0"/>
                </a:moveTo>
                <a:lnTo>
                  <a:pt x="403244" y="0"/>
                </a:lnTo>
                <a:lnTo>
                  <a:pt x="3589026" y="2799291"/>
                </a:lnTo>
                <a:lnTo>
                  <a:pt x="0" y="0"/>
                </a:lnTo>
                <a:close/>
              </a:path>
            </a:pathLst>
          </a:custGeom>
          <a:solidFill>
            <a:srgbClr val="FE5817">
              <a:alpha val="8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9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/>
      <p:bldP spid="4" grpId="1"/>
      <p:bldP spid="6" grpId="0"/>
      <p:bldP spid="6" grpId="1"/>
      <p:bldP spid="15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76403" y="4679512"/>
            <a:ext cx="9078158" cy="178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Excel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endParaRPr lang="zh-CN" altLang="en-US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3162070"/>
            <a:ext cx="12858750" cy="144149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14789" tIns="57394" rIns="114789" bIns="57394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54" y="332398"/>
            <a:ext cx="10844491" cy="282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58567" y="3266553"/>
            <a:ext cx="5770810" cy="1707107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429375" y="3266553"/>
            <a:ext cx="5770811" cy="1631165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30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66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15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7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>
            <a:spLocks/>
          </p:cNvSpPr>
          <p:nvPr/>
        </p:nvSpPr>
        <p:spPr bwMode="auto">
          <a:xfrm>
            <a:off x="380704" y="1744117"/>
            <a:ext cx="12478046" cy="4850547"/>
          </a:xfrm>
          <a:custGeom>
            <a:avLst/>
            <a:gdLst>
              <a:gd name="connsiteX0" fmla="*/ 7107918 w 7107918"/>
              <a:gd name="connsiteY0" fmla="*/ 0 h 4157788"/>
              <a:gd name="connsiteX1" fmla="*/ 7107918 w 7107918"/>
              <a:gd name="connsiteY1" fmla="*/ 4157788 h 4157788"/>
              <a:gd name="connsiteX2" fmla="*/ 0 w 7107918"/>
              <a:gd name="connsiteY2" fmla="*/ 517059 h 4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7918" h="4157788">
                <a:moveTo>
                  <a:pt x="7107918" y="0"/>
                </a:moveTo>
                <a:lnTo>
                  <a:pt x="7107918" y="4157788"/>
                </a:lnTo>
                <a:lnTo>
                  <a:pt x="0" y="517059"/>
                </a:lnTo>
                <a:close/>
              </a:path>
            </a:pathLst>
          </a:custGeom>
          <a:solidFill>
            <a:srgbClr val="FE5817">
              <a:alpha val="69804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1028775" y="-1"/>
            <a:ext cx="7632848" cy="7232651"/>
          </a:xfrm>
          <a:custGeom>
            <a:avLst/>
            <a:gdLst>
              <a:gd name="connsiteX0" fmla="*/ 0 w 3360141"/>
              <a:gd name="connsiteY0" fmla="*/ 0 h 2222500"/>
              <a:gd name="connsiteX1" fmla="*/ 403244 w 3360141"/>
              <a:gd name="connsiteY1" fmla="*/ 0 h 2222500"/>
              <a:gd name="connsiteX2" fmla="*/ 3360141 w 3360141"/>
              <a:gd name="connsiteY2" fmla="*/ 2222500 h 2222500"/>
              <a:gd name="connsiteX3" fmla="*/ 2956208 w 3360141"/>
              <a:gd name="connsiteY3" fmla="*/ 2222500 h 2222500"/>
              <a:gd name="connsiteX0" fmla="*/ 0 w 3360141"/>
              <a:gd name="connsiteY0" fmla="*/ 0 h 2222500"/>
              <a:gd name="connsiteX1" fmla="*/ 403244 w 3360141"/>
              <a:gd name="connsiteY1" fmla="*/ 0 h 2222500"/>
              <a:gd name="connsiteX2" fmla="*/ 3360141 w 3360141"/>
              <a:gd name="connsiteY2" fmla="*/ 2222500 h 2222500"/>
              <a:gd name="connsiteX3" fmla="*/ 2525904 w 3360141"/>
              <a:gd name="connsiteY3" fmla="*/ 2112635 h 2222500"/>
              <a:gd name="connsiteX4" fmla="*/ 0 w 3360141"/>
              <a:gd name="connsiteY4" fmla="*/ 0 h 2222500"/>
              <a:gd name="connsiteX0" fmla="*/ 0 w 3360141"/>
              <a:gd name="connsiteY0" fmla="*/ 0 h 2222500"/>
              <a:gd name="connsiteX1" fmla="*/ 403244 w 3360141"/>
              <a:gd name="connsiteY1" fmla="*/ 0 h 2222500"/>
              <a:gd name="connsiteX2" fmla="*/ 3360141 w 3360141"/>
              <a:gd name="connsiteY2" fmla="*/ 2222500 h 2222500"/>
              <a:gd name="connsiteX3" fmla="*/ 0 w 3360141"/>
              <a:gd name="connsiteY3" fmla="*/ 0 h 2222500"/>
              <a:gd name="connsiteX0" fmla="*/ 0 w 3589026"/>
              <a:gd name="connsiteY0" fmla="*/ 0 h 2799291"/>
              <a:gd name="connsiteX1" fmla="*/ 403244 w 3589026"/>
              <a:gd name="connsiteY1" fmla="*/ 0 h 2799291"/>
              <a:gd name="connsiteX2" fmla="*/ 3589026 w 3589026"/>
              <a:gd name="connsiteY2" fmla="*/ 2799291 h 2799291"/>
              <a:gd name="connsiteX3" fmla="*/ 0 w 3589026"/>
              <a:gd name="connsiteY3" fmla="*/ 0 h 279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9026" h="2799291">
                <a:moveTo>
                  <a:pt x="0" y="0"/>
                </a:moveTo>
                <a:lnTo>
                  <a:pt x="403244" y="0"/>
                </a:lnTo>
                <a:lnTo>
                  <a:pt x="3589026" y="2799291"/>
                </a:lnTo>
                <a:lnTo>
                  <a:pt x="0" y="0"/>
                </a:lnTo>
                <a:close/>
              </a:path>
            </a:pathLst>
          </a:custGeom>
          <a:solidFill>
            <a:srgbClr val="FE5817">
              <a:alpha val="8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31782" y="2483247"/>
            <a:ext cx="351916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5198432" y="3230872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6885639" y="3230872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98432" y="3500529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5639" y="3500529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24509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/>
          </p:cNvSpPr>
          <p:nvPr/>
        </p:nvSpPr>
        <p:spPr bwMode="auto">
          <a:xfrm>
            <a:off x="0" y="1604565"/>
            <a:ext cx="6489648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12290" name="AutoShape 2"/>
          <p:cNvSpPr>
            <a:spLocks/>
          </p:cNvSpPr>
          <p:nvPr/>
        </p:nvSpPr>
        <p:spPr bwMode="auto">
          <a:xfrm>
            <a:off x="6462861" y="1600101"/>
            <a:ext cx="6395889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12293" name="AutoShape 5" descr="image4.png"/>
          <p:cNvSpPr>
            <a:spLocks/>
          </p:cNvSpPr>
          <p:nvPr/>
        </p:nvSpPr>
        <p:spPr bwMode="auto">
          <a:xfrm>
            <a:off x="5176928" y="1226284"/>
            <a:ext cx="2634994" cy="5575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3271" y="2306404"/>
            <a:ext cx="1944216" cy="345638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9" name="AutoShape 11"/>
          <p:cNvSpPr>
            <a:spLocks/>
          </p:cNvSpPr>
          <p:nvPr/>
        </p:nvSpPr>
        <p:spPr bwMode="auto">
          <a:xfrm>
            <a:off x="7835724" y="5212545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12301" name="AutoShape 13"/>
          <p:cNvSpPr>
            <a:spLocks/>
          </p:cNvSpPr>
          <p:nvPr/>
        </p:nvSpPr>
        <p:spPr bwMode="auto">
          <a:xfrm>
            <a:off x="4842211" y="5259425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340360" y="5390000"/>
            <a:ext cx="32525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836133" y="5069269"/>
            <a:ext cx="175681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347443" y="5390000"/>
            <a:ext cx="34105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347443" y="5069269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1172791" y="2737720"/>
            <a:ext cx="342016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6"/>
          <p:cNvSpPr txBox="1"/>
          <p:nvPr/>
        </p:nvSpPr>
        <p:spPr>
          <a:xfrm>
            <a:off x="2977126" y="2416989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8347443" y="2737720"/>
            <a:ext cx="341052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8347443" y="2416989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1388815" y="159941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1388815" y="62708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5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6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100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50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7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>
            <a:spLocks/>
          </p:cNvSpPr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>
            <a:spLocks/>
          </p:cNvSpPr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>
            <a:spLocks/>
          </p:cNvSpPr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>
            <a:spLocks/>
          </p:cNvSpPr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Text Placeholder 3"/>
          <p:cNvSpPr txBox="1">
            <a:spLocks/>
          </p:cNvSpPr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Text Placeholder 3"/>
          <p:cNvSpPr txBox="1">
            <a:spLocks/>
          </p:cNvSpPr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3" name="Text Placeholder 3"/>
          <p:cNvSpPr txBox="1">
            <a:spLocks/>
          </p:cNvSpPr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24" name="Text Placeholder 3"/>
          <p:cNvSpPr txBox="1">
            <a:spLocks/>
          </p:cNvSpPr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25" name="Text Placeholder 3"/>
          <p:cNvSpPr txBox="1">
            <a:spLocks/>
          </p:cNvSpPr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26" name="Text Placeholder 3"/>
          <p:cNvSpPr txBox="1">
            <a:spLocks/>
          </p:cNvSpPr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8"/>
          <p:cNvSpPr txBox="1"/>
          <p:nvPr/>
        </p:nvSpPr>
        <p:spPr>
          <a:xfrm>
            <a:off x="1388815" y="159941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1388815" y="62708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2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" fmla="*/ 0 w 10000"/>
                <a:gd name="connsiteY0" fmla="*/ 5342 h 6013"/>
                <a:gd name="connsiteX1" fmla="*/ 0 w 10000"/>
                <a:gd name="connsiteY1" fmla="*/ 5342 h 6013"/>
                <a:gd name="connsiteX2" fmla="*/ 5000 w 10000"/>
                <a:gd name="connsiteY2" fmla="*/ 6013 h 6013"/>
                <a:gd name="connsiteX3" fmla="*/ 5000 w 10000"/>
                <a:gd name="connsiteY3" fmla="*/ 6013 h 6013"/>
                <a:gd name="connsiteX4" fmla="*/ 10000 w 10000"/>
                <a:gd name="connsiteY4" fmla="*/ 5342 h 6013"/>
                <a:gd name="connsiteX5" fmla="*/ 10000 w 10000"/>
                <a:gd name="connsiteY5" fmla="*/ 5342 h 6013"/>
                <a:gd name="connsiteX6" fmla="*/ 10000 w 10000"/>
                <a:gd name="connsiteY6" fmla="*/ 0 h 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>
            <a:spLocks/>
          </p:cNvSpPr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TextBox 8"/>
          <p:cNvSpPr txBox="1"/>
          <p:nvPr/>
        </p:nvSpPr>
        <p:spPr>
          <a:xfrm>
            <a:off x="1388815" y="159941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1388815" y="62708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 flipH="1">
            <a:off x="5166172" y="4675839"/>
            <a:ext cx="1613003" cy="1227831"/>
            <a:chOff x="4250639" y="3537480"/>
            <a:chExt cx="1529450" cy="1164230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250639" y="3537480"/>
              <a:ext cx="1529450" cy="1164230"/>
            </a:xfrm>
            <a:custGeom>
              <a:avLst/>
              <a:gdLst>
                <a:gd name="T0" fmla="*/ 192 w 813"/>
                <a:gd name="T1" fmla="*/ 556 h 619"/>
                <a:gd name="T2" fmla="*/ 637 w 813"/>
                <a:gd name="T3" fmla="*/ 535 h 619"/>
                <a:gd name="T4" fmla="*/ 637 w 813"/>
                <a:gd name="T5" fmla="*/ 535 h 619"/>
                <a:gd name="T6" fmla="*/ 783 w 813"/>
                <a:gd name="T7" fmla="*/ 348 h 619"/>
                <a:gd name="T8" fmla="*/ 575 w 813"/>
                <a:gd name="T9" fmla="*/ 31 h 619"/>
                <a:gd name="T10" fmla="*/ 258 w 813"/>
                <a:gd name="T11" fmla="*/ 238 h 619"/>
                <a:gd name="T12" fmla="*/ 342 w 813"/>
                <a:gd name="T13" fmla="*/ 494 h 619"/>
                <a:gd name="T14" fmla="*/ 220 w 813"/>
                <a:gd name="T15" fmla="*/ 472 h 619"/>
                <a:gd name="T16" fmla="*/ 241 w 813"/>
                <a:gd name="T17" fmla="*/ 408 h 619"/>
                <a:gd name="T18" fmla="*/ 0 w 813"/>
                <a:gd name="T19" fmla="*/ 379 h 619"/>
                <a:gd name="T20" fmla="*/ 171 w 813"/>
                <a:gd name="T21" fmla="*/ 619 h 619"/>
                <a:gd name="T22" fmla="*/ 192 w 813"/>
                <a:gd name="T23" fmla="*/ 55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619">
                  <a:moveTo>
                    <a:pt x="192" y="556"/>
                  </a:moveTo>
                  <a:cubicBezTo>
                    <a:pt x="319" y="598"/>
                    <a:pt x="511" y="596"/>
                    <a:pt x="637" y="535"/>
                  </a:cubicBezTo>
                  <a:cubicBezTo>
                    <a:pt x="637" y="535"/>
                    <a:pt x="638" y="536"/>
                    <a:pt x="637" y="535"/>
                  </a:cubicBezTo>
                  <a:cubicBezTo>
                    <a:pt x="710" y="500"/>
                    <a:pt x="765" y="432"/>
                    <a:pt x="783" y="348"/>
                  </a:cubicBezTo>
                  <a:cubicBezTo>
                    <a:pt x="813" y="203"/>
                    <a:pt x="720" y="61"/>
                    <a:pt x="575" y="31"/>
                  </a:cubicBezTo>
                  <a:cubicBezTo>
                    <a:pt x="430" y="0"/>
                    <a:pt x="288" y="93"/>
                    <a:pt x="258" y="238"/>
                  </a:cubicBezTo>
                  <a:cubicBezTo>
                    <a:pt x="237" y="336"/>
                    <a:pt x="273" y="432"/>
                    <a:pt x="342" y="494"/>
                  </a:cubicBezTo>
                  <a:cubicBezTo>
                    <a:pt x="301" y="492"/>
                    <a:pt x="260" y="485"/>
                    <a:pt x="220" y="472"/>
                  </a:cubicBezTo>
                  <a:cubicBezTo>
                    <a:pt x="227" y="451"/>
                    <a:pt x="234" y="429"/>
                    <a:pt x="241" y="408"/>
                  </a:cubicBezTo>
                  <a:cubicBezTo>
                    <a:pt x="170" y="424"/>
                    <a:pt x="85" y="418"/>
                    <a:pt x="0" y="379"/>
                  </a:cubicBezTo>
                  <a:cubicBezTo>
                    <a:pt x="30" y="468"/>
                    <a:pt x="87" y="553"/>
                    <a:pt x="171" y="619"/>
                  </a:cubicBezTo>
                  <a:cubicBezTo>
                    <a:pt x="178" y="598"/>
                    <a:pt x="185" y="577"/>
                    <a:pt x="1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46647" y="3804569"/>
              <a:ext cx="551192" cy="551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hape 1849"/>
            <p:cNvSpPr/>
            <p:nvPr/>
          </p:nvSpPr>
          <p:spPr>
            <a:xfrm flipH="1">
              <a:off x="5071935" y="3959885"/>
              <a:ext cx="329565" cy="26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96806" y="4323682"/>
            <a:ext cx="1476228" cy="1403910"/>
            <a:chOff x="6254758" y="3535584"/>
            <a:chExt cx="1399760" cy="1331188"/>
          </a:xfrm>
        </p:grpSpPr>
        <p:grpSp>
          <p:nvGrpSpPr>
            <p:cNvPr id="16" name="Group 15"/>
            <p:cNvGrpSpPr/>
            <p:nvPr/>
          </p:nvGrpSpPr>
          <p:grpSpPr>
            <a:xfrm flipH="1">
              <a:off x="6254758" y="3535584"/>
              <a:ext cx="1399760" cy="1331188"/>
              <a:chOff x="3023802" y="3203565"/>
              <a:chExt cx="1399760" cy="1331188"/>
            </a:xfrm>
          </p:grpSpPr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3023802" y="3203565"/>
                <a:ext cx="1399760" cy="1331188"/>
              </a:xfrm>
              <a:custGeom>
                <a:avLst/>
                <a:gdLst>
                  <a:gd name="T0" fmla="*/ 66 w 745"/>
                  <a:gd name="T1" fmla="*/ 251 h 708"/>
                  <a:gd name="T2" fmla="*/ 284 w 745"/>
                  <a:gd name="T3" fmla="*/ 640 h 708"/>
                  <a:gd name="T4" fmla="*/ 284 w 745"/>
                  <a:gd name="T5" fmla="*/ 640 h 708"/>
                  <a:gd name="T6" fmla="*/ 517 w 745"/>
                  <a:gd name="T7" fmla="*/ 686 h 708"/>
                  <a:gd name="T8" fmla="*/ 707 w 745"/>
                  <a:gd name="T9" fmla="*/ 358 h 708"/>
                  <a:gd name="T10" fmla="*/ 379 w 745"/>
                  <a:gd name="T11" fmla="*/ 167 h 708"/>
                  <a:gd name="T12" fmla="*/ 189 w 745"/>
                  <a:gd name="T13" fmla="*/ 357 h 708"/>
                  <a:gd name="T14" fmla="*/ 154 w 745"/>
                  <a:gd name="T15" fmla="*/ 239 h 708"/>
                  <a:gd name="T16" fmla="*/ 220 w 745"/>
                  <a:gd name="T17" fmla="*/ 229 h 708"/>
                  <a:gd name="T18" fmla="*/ 138 w 745"/>
                  <a:gd name="T19" fmla="*/ 0 h 708"/>
                  <a:gd name="T20" fmla="*/ 0 w 745"/>
                  <a:gd name="T21" fmla="*/ 261 h 708"/>
                  <a:gd name="T22" fmla="*/ 66 w 745"/>
                  <a:gd name="T23" fmla="*/ 25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5" h="708">
                    <a:moveTo>
                      <a:pt x="66" y="251"/>
                    </a:moveTo>
                    <a:cubicBezTo>
                      <a:pt x="85" y="383"/>
                      <a:pt x="172" y="554"/>
                      <a:pt x="284" y="640"/>
                    </a:cubicBezTo>
                    <a:cubicBezTo>
                      <a:pt x="284" y="639"/>
                      <a:pt x="283" y="640"/>
                      <a:pt x="284" y="640"/>
                    </a:cubicBezTo>
                    <a:cubicBezTo>
                      <a:pt x="347" y="689"/>
                      <a:pt x="433" y="708"/>
                      <a:pt x="517" y="686"/>
                    </a:cubicBezTo>
                    <a:cubicBezTo>
                      <a:pt x="660" y="648"/>
                      <a:pt x="745" y="501"/>
                      <a:pt x="707" y="358"/>
                    </a:cubicBezTo>
                    <a:cubicBezTo>
                      <a:pt x="669" y="215"/>
                      <a:pt x="522" y="129"/>
                      <a:pt x="379" y="167"/>
                    </a:cubicBezTo>
                    <a:cubicBezTo>
                      <a:pt x="283" y="193"/>
                      <a:pt x="213" y="268"/>
                      <a:pt x="189" y="357"/>
                    </a:cubicBezTo>
                    <a:cubicBezTo>
                      <a:pt x="171" y="320"/>
                      <a:pt x="160" y="280"/>
                      <a:pt x="154" y="239"/>
                    </a:cubicBezTo>
                    <a:cubicBezTo>
                      <a:pt x="176" y="235"/>
                      <a:pt x="198" y="232"/>
                      <a:pt x="220" y="229"/>
                    </a:cubicBezTo>
                    <a:cubicBezTo>
                      <a:pt x="174" y="172"/>
                      <a:pt x="141" y="94"/>
                      <a:pt x="138" y="0"/>
                    </a:cubicBezTo>
                    <a:cubicBezTo>
                      <a:pt x="72" y="66"/>
                      <a:pt x="22" y="156"/>
                      <a:pt x="0" y="261"/>
                    </a:cubicBezTo>
                    <a:cubicBezTo>
                      <a:pt x="22" y="258"/>
                      <a:pt x="44" y="254"/>
                      <a:pt x="66" y="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596074" y="3732211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Shape 2671"/>
            <p:cNvSpPr/>
            <p:nvPr/>
          </p:nvSpPr>
          <p:spPr>
            <a:xfrm>
              <a:off x="6705147" y="4201178"/>
              <a:ext cx="203005" cy="28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79428" y="3281361"/>
            <a:ext cx="1183812" cy="1649162"/>
            <a:chOff x="4531519" y="2547255"/>
            <a:chExt cx="1122491" cy="1563736"/>
          </a:xfrm>
        </p:grpSpPr>
        <p:grpSp>
          <p:nvGrpSpPr>
            <p:cNvPr id="25" name="Group 24"/>
            <p:cNvGrpSpPr/>
            <p:nvPr/>
          </p:nvGrpSpPr>
          <p:grpSpPr>
            <a:xfrm flipH="1">
              <a:off x="4531519" y="2547255"/>
              <a:ext cx="1122491" cy="1563736"/>
              <a:chOff x="5024310" y="2215236"/>
              <a:chExt cx="1122491" cy="1563736"/>
            </a:xfrm>
          </p:grpSpPr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5024310" y="2215236"/>
                <a:ext cx="1122491" cy="1563736"/>
              </a:xfrm>
              <a:custGeom>
                <a:avLst/>
                <a:gdLst>
                  <a:gd name="T0" fmla="*/ 477 w 597"/>
                  <a:gd name="T1" fmla="*/ 690 h 831"/>
                  <a:gd name="T2" fmla="*/ 570 w 597"/>
                  <a:gd name="T3" fmla="*/ 255 h 831"/>
                  <a:gd name="T4" fmla="*/ 570 w 597"/>
                  <a:gd name="T5" fmla="*/ 255 h 831"/>
                  <a:gd name="T6" fmla="*/ 426 w 597"/>
                  <a:gd name="T7" fmla="*/ 66 h 831"/>
                  <a:gd name="T8" fmla="*/ 66 w 597"/>
                  <a:gd name="T9" fmla="*/ 186 h 831"/>
                  <a:gd name="T10" fmla="*/ 186 w 597"/>
                  <a:gd name="T11" fmla="*/ 546 h 831"/>
                  <a:gd name="T12" fmla="*/ 454 w 597"/>
                  <a:gd name="T13" fmla="*/ 529 h 831"/>
                  <a:gd name="T14" fmla="*/ 402 w 597"/>
                  <a:gd name="T15" fmla="*/ 642 h 831"/>
                  <a:gd name="T16" fmla="*/ 346 w 597"/>
                  <a:gd name="T17" fmla="*/ 605 h 831"/>
                  <a:gd name="T18" fmla="*/ 256 w 597"/>
                  <a:gd name="T19" fmla="*/ 831 h 831"/>
                  <a:gd name="T20" fmla="*/ 532 w 597"/>
                  <a:gd name="T21" fmla="*/ 727 h 831"/>
                  <a:gd name="T22" fmla="*/ 477 w 597"/>
                  <a:gd name="T23" fmla="*/ 690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31">
                    <a:moveTo>
                      <a:pt x="477" y="690"/>
                    </a:moveTo>
                    <a:cubicBezTo>
                      <a:pt x="550" y="578"/>
                      <a:pt x="597" y="392"/>
                      <a:pt x="570" y="255"/>
                    </a:cubicBezTo>
                    <a:cubicBezTo>
                      <a:pt x="569" y="255"/>
                      <a:pt x="571" y="254"/>
                      <a:pt x="570" y="255"/>
                    </a:cubicBezTo>
                    <a:cubicBezTo>
                      <a:pt x="554" y="176"/>
                      <a:pt x="503" y="105"/>
                      <a:pt x="426" y="66"/>
                    </a:cubicBezTo>
                    <a:cubicBezTo>
                      <a:pt x="293" y="0"/>
                      <a:pt x="132" y="54"/>
                      <a:pt x="66" y="186"/>
                    </a:cubicBezTo>
                    <a:cubicBezTo>
                      <a:pt x="0" y="319"/>
                      <a:pt x="54" y="480"/>
                      <a:pt x="186" y="546"/>
                    </a:cubicBezTo>
                    <a:cubicBezTo>
                      <a:pt x="275" y="590"/>
                      <a:pt x="377" y="581"/>
                      <a:pt x="454" y="529"/>
                    </a:cubicBezTo>
                    <a:cubicBezTo>
                      <a:pt x="442" y="569"/>
                      <a:pt x="425" y="607"/>
                      <a:pt x="402" y="642"/>
                    </a:cubicBezTo>
                    <a:cubicBezTo>
                      <a:pt x="383" y="630"/>
                      <a:pt x="365" y="617"/>
                      <a:pt x="346" y="605"/>
                    </a:cubicBezTo>
                    <a:cubicBezTo>
                      <a:pt x="343" y="678"/>
                      <a:pt x="316" y="759"/>
                      <a:pt x="256" y="831"/>
                    </a:cubicBezTo>
                    <a:cubicBezTo>
                      <a:pt x="350" y="825"/>
                      <a:pt x="446" y="791"/>
                      <a:pt x="532" y="727"/>
                    </a:cubicBezTo>
                    <a:cubicBezTo>
                      <a:pt x="514" y="715"/>
                      <a:pt x="495" y="702"/>
                      <a:pt x="477" y="6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18921" y="2519887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AutoShape 24"/>
            <p:cNvSpPr>
              <a:spLocks/>
            </p:cNvSpPr>
            <p:nvPr/>
          </p:nvSpPr>
          <p:spPr bwMode="auto">
            <a:xfrm>
              <a:off x="4943243" y="2987043"/>
              <a:ext cx="281119" cy="280917"/>
            </a:xfrm>
            <a:custGeom>
              <a:avLst/>
              <a:gdLst>
                <a:gd name="T0" fmla="*/ 16823 w 19689"/>
                <a:gd name="T1" fmla="*/ 2867 h 19689"/>
                <a:gd name="T2" fmla="*/ 2867 w 19689"/>
                <a:gd name="T3" fmla="*/ 2867 h 19689"/>
                <a:gd name="T4" fmla="*/ 2867 w 19689"/>
                <a:gd name="T5" fmla="*/ 16823 h 19689"/>
                <a:gd name="T6" fmla="*/ 16823 w 19689"/>
                <a:gd name="T7" fmla="*/ 16823 h 19689"/>
                <a:gd name="T8" fmla="*/ 16823 w 19689"/>
                <a:gd name="T9" fmla="*/ 2867 h 19689"/>
                <a:gd name="T10" fmla="*/ 11507 w 19689"/>
                <a:gd name="T11" fmla="*/ 12670 h 19689"/>
                <a:gd name="T12" fmla="*/ 6522 w 19689"/>
                <a:gd name="T13" fmla="*/ 15494 h 19689"/>
                <a:gd name="T14" fmla="*/ 6522 w 19689"/>
                <a:gd name="T15" fmla="*/ 9845 h 19689"/>
                <a:gd name="T16" fmla="*/ 6522 w 19689"/>
                <a:gd name="T17" fmla="*/ 4030 h 19689"/>
                <a:gd name="T18" fmla="*/ 11507 w 19689"/>
                <a:gd name="T19" fmla="*/ 7020 h 19689"/>
                <a:gd name="T20" fmla="*/ 16325 w 19689"/>
                <a:gd name="T21" fmla="*/ 9845 h 19689"/>
                <a:gd name="T22" fmla="*/ 11507 w 19689"/>
                <a:gd name="T23" fmla="*/ 12670 h 19689"/>
                <a:gd name="T24" fmla="*/ 11507 w 19689"/>
                <a:gd name="T25" fmla="*/ 12670 h 19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89" h="19689">
                  <a:moveTo>
                    <a:pt x="16823" y="2867"/>
                  </a:moveTo>
                  <a:cubicBezTo>
                    <a:pt x="12836" y="-955"/>
                    <a:pt x="6688" y="-955"/>
                    <a:pt x="2867" y="2867"/>
                  </a:cubicBezTo>
                  <a:cubicBezTo>
                    <a:pt x="-955" y="6688"/>
                    <a:pt x="-955" y="13002"/>
                    <a:pt x="2867" y="16823"/>
                  </a:cubicBezTo>
                  <a:cubicBezTo>
                    <a:pt x="6688" y="20645"/>
                    <a:pt x="12836" y="20645"/>
                    <a:pt x="16823" y="16823"/>
                  </a:cubicBezTo>
                  <a:cubicBezTo>
                    <a:pt x="20645" y="13002"/>
                    <a:pt x="20645" y="6688"/>
                    <a:pt x="16823" y="2867"/>
                  </a:cubicBezTo>
                  <a:close/>
                  <a:moveTo>
                    <a:pt x="11507" y="12670"/>
                  </a:moveTo>
                  <a:cubicBezTo>
                    <a:pt x="6522" y="15494"/>
                    <a:pt x="6522" y="15494"/>
                    <a:pt x="6522" y="15494"/>
                  </a:cubicBezTo>
                  <a:cubicBezTo>
                    <a:pt x="6522" y="9845"/>
                    <a:pt x="6522" y="9845"/>
                    <a:pt x="6522" y="9845"/>
                  </a:cubicBezTo>
                  <a:cubicBezTo>
                    <a:pt x="6522" y="4030"/>
                    <a:pt x="6522" y="4030"/>
                    <a:pt x="6522" y="4030"/>
                  </a:cubicBezTo>
                  <a:cubicBezTo>
                    <a:pt x="11507" y="7020"/>
                    <a:pt x="11507" y="7020"/>
                    <a:pt x="11507" y="7020"/>
                  </a:cubicBezTo>
                  <a:cubicBezTo>
                    <a:pt x="16325" y="9845"/>
                    <a:pt x="16325" y="9845"/>
                    <a:pt x="16325" y="9845"/>
                  </a:cubicBezTo>
                  <a:lnTo>
                    <a:pt x="11507" y="12670"/>
                  </a:lnTo>
                  <a:close/>
                  <a:moveTo>
                    <a:pt x="11507" y="1267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45393" y="2518880"/>
            <a:ext cx="1608287" cy="1135076"/>
            <a:chOff x="5068168" y="1824270"/>
            <a:chExt cx="1524978" cy="1076279"/>
          </a:xfrm>
        </p:grpSpPr>
        <p:grpSp>
          <p:nvGrpSpPr>
            <p:cNvPr id="29" name="Group 28"/>
            <p:cNvGrpSpPr/>
            <p:nvPr/>
          </p:nvGrpSpPr>
          <p:grpSpPr>
            <a:xfrm flipH="1">
              <a:off x="5068168" y="1824270"/>
              <a:ext cx="1524978" cy="1076279"/>
              <a:chOff x="4085174" y="1492251"/>
              <a:chExt cx="1524978" cy="1076279"/>
            </a:xfrm>
          </p:grpSpPr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4085174" y="1492251"/>
                <a:ext cx="1524978" cy="1076279"/>
              </a:xfrm>
              <a:custGeom>
                <a:avLst/>
                <a:gdLst>
                  <a:gd name="T0" fmla="*/ 714 w 811"/>
                  <a:gd name="T1" fmla="*/ 209 h 573"/>
                  <a:gd name="T2" fmla="*/ 318 w 811"/>
                  <a:gd name="T3" fmla="*/ 6 h 573"/>
                  <a:gd name="T4" fmla="*/ 318 w 811"/>
                  <a:gd name="T5" fmla="*/ 6 h 573"/>
                  <a:gd name="T6" fmla="*/ 98 w 811"/>
                  <a:gd name="T7" fmla="*/ 97 h 573"/>
                  <a:gd name="T8" fmla="*/ 121 w 811"/>
                  <a:gd name="T9" fmla="*/ 475 h 573"/>
                  <a:gd name="T10" fmla="*/ 500 w 811"/>
                  <a:gd name="T11" fmla="*/ 452 h 573"/>
                  <a:gd name="T12" fmla="*/ 553 w 811"/>
                  <a:gd name="T13" fmla="*/ 189 h 573"/>
                  <a:gd name="T14" fmla="*/ 648 w 811"/>
                  <a:gd name="T15" fmla="*/ 268 h 573"/>
                  <a:gd name="T16" fmla="*/ 598 w 811"/>
                  <a:gd name="T17" fmla="*/ 313 h 573"/>
                  <a:gd name="T18" fmla="*/ 793 w 811"/>
                  <a:gd name="T19" fmla="*/ 458 h 573"/>
                  <a:gd name="T20" fmla="*/ 764 w 811"/>
                  <a:gd name="T21" fmla="*/ 164 h 573"/>
                  <a:gd name="T22" fmla="*/ 714 w 811"/>
                  <a:gd name="T23" fmla="*/ 209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1" h="573">
                    <a:moveTo>
                      <a:pt x="714" y="209"/>
                    </a:moveTo>
                    <a:cubicBezTo>
                      <a:pt x="625" y="109"/>
                      <a:pt x="458" y="16"/>
                      <a:pt x="318" y="6"/>
                    </a:cubicBezTo>
                    <a:cubicBezTo>
                      <a:pt x="317" y="7"/>
                      <a:pt x="318" y="5"/>
                      <a:pt x="318" y="6"/>
                    </a:cubicBezTo>
                    <a:cubicBezTo>
                      <a:pt x="237" y="0"/>
                      <a:pt x="156" y="32"/>
                      <a:pt x="98" y="97"/>
                    </a:cubicBezTo>
                    <a:cubicBezTo>
                      <a:pt x="0" y="207"/>
                      <a:pt x="10" y="377"/>
                      <a:pt x="121" y="475"/>
                    </a:cubicBezTo>
                    <a:cubicBezTo>
                      <a:pt x="232" y="573"/>
                      <a:pt x="401" y="563"/>
                      <a:pt x="500" y="452"/>
                    </a:cubicBezTo>
                    <a:cubicBezTo>
                      <a:pt x="566" y="378"/>
                      <a:pt x="583" y="277"/>
                      <a:pt x="553" y="189"/>
                    </a:cubicBezTo>
                    <a:cubicBezTo>
                      <a:pt x="588" y="211"/>
                      <a:pt x="620" y="237"/>
                      <a:pt x="648" y="268"/>
                    </a:cubicBezTo>
                    <a:cubicBezTo>
                      <a:pt x="631" y="283"/>
                      <a:pt x="615" y="298"/>
                      <a:pt x="598" y="313"/>
                    </a:cubicBezTo>
                    <a:cubicBezTo>
                      <a:pt x="668" y="335"/>
                      <a:pt x="738" y="382"/>
                      <a:pt x="793" y="458"/>
                    </a:cubicBezTo>
                    <a:cubicBezTo>
                      <a:pt x="811" y="367"/>
                      <a:pt x="803" y="264"/>
                      <a:pt x="764" y="164"/>
                    </a:cubicBezTo>
                    <a:cubicBezTo>
                      <a:pt x="747" y="179"/>
                      <a:pt x="731" y="194"/>
                      <a:pt x="714" y="2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366880" y="1741826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" name="Shape 819"/>
            <p:cNvSpPr/>
            <p:nvPr/>
          </p:nvSpPr>
          <p:spPr>
            <a:xfrm>
              <a:off x="5903979" y="2201089"/>
              <a:ext cx="263729" cy="29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37343" y="3009383"/>
            <a:ext cx="1241980" cy="1550118"/>
            <a:chOff x="6482835" y="2289366"/>
            <a:chExt cx="1177646" cy="1469822"/>
          </a:xfrm>
        </p:grpSpPr>
        <p:grpSp>
          <p:nvGrpSpPr>
            <p:cNvPr id="36" name="Group 35"/>
            <p:cNvGrpSpPr/>
            <p:nvPr/>
          </p:nvGrpSpPr>
          <p:grpSpPr>
            <a:xfrm flipH="1">
              <a:off x="6482835" y="2289366"/>
              <a:ext cx="1177646" cy="1469822"/>
              <a:chOff x="3017839" y="1957347"/>
              <a:chExt cx="1177646" cy="1469822"/>
            </a:xfrm>
          </p:grpSpPr>
          <p:sp>
            <p:nvSpPr>
              <p:cNvPr id="37" name="Freeform 19"/>
              <p:cNvSpPr>
                <a:spLocks/>
              </p:cNvSpPr>
              <p:nvPr/>
            </p:nvSpPr>
            <p:spPr bwMode="auto">
              <a:xfrm>
                <a:off x="3017839" y="1957347"/>
                <a:ext cx="1177646" cy="1469822"/>
              </a:xfrm>
              <a:custGeom>
                <a:avLst/>
                <a:gdLst>
                  <a:gd name="T0" fmla="*/ 365 w 626"/>
                  <a:gd name="T1" fmla="*/ 64 h 781"/>
                  <a:gd name="T2" fmla="*/ 34 w 626"/>
                  <a:gd name="T3" fmla="*/ 362 h 781"/>
                  <a:gd name="T4" fmla="*/ 34 w 626"/>
                  <a:gd name="T5" fmla="*/ 362 h 781"/>
                  <a:gd name="T6" fmla="*/ 40 w 626"/>
                  <a:gd name="T7" fmla="*/ 599 h 781"/>
                  <a:gd name="T8" fmla="*/ 401 w 626"/>
                  <a:gd name="T9" fmla="*/ 713 h 781"/>
                  <a:gd name="T10" fmla="*/ 515 w 626"/>
                  <a:gd name="T11" fmla="*/ 351 h 781"/>
                  <a:gd name="T12" fmla="*/ 288 w 626"/>
                  <a:gd name="T13" fmla="*/ 207 h 781"/>
                  <a:gd name="T14" fmla="*/ 397 w 626"/>
                  <a:gd name="T15" fmla="*/ 147 h 781"/>
                  <a:gd name="T16" fmla="*/ 421 w 626"/>
                  <a:gd name="T17" fmla="*/ 209 h 781"/>
                  <a:gd name="T18" fmla="*/ 626 w 626"/>
                  <a:gd name="T19" fmla="*/ 79 h 781"/>
                  <a:gd name="T20" fmla="*/ 341 w 626"/>
                  <a:gd name="T21" fmla="*/ 2 h 781"/>
                  <a:gd name="T22" fmla="*/ 365 w 626"/>
                  <a:gd name="T23" fmla="*/ 64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6" h="781">
                    <a:moveTo>
                      <a:pt x="365" y="64"/>
                    </a:moveTo>
                    <a:cubicBezTo>
                      <a:pt x="240" y="112"/>
                      <a:pt x="93" y="235"/>
                      <a:pt x="34" y="362"/>
                    </a:cubicBezTo>
                    <a:cubicBezTo>
                      <a:pt x="34" y="362"/>
                      <a:pt x="33" y="362"/>
                      <a:pt x="34" y="362"/>
                    </a:cubicBezTo>
                    <a:cubicBezTo>
                      <a:pt x="0" y="435"/>
                      <a:pt x="0" y="522"/>
                      <a:pt x="40" y="599"/>
                    </a:cubicBezTo>
                    <a:cubicBezTo>
                      <a:pt x="108" y="730"/>
                      <a:pt x="270" y="781"/>
                      <a:pt x="401" y="713"/>
                    </a:cubicBezTo>
                    <a:cubicBezTo>
                      <a:pt x="533" y="645"/>
                      <a:pt x="584" y="483"/>
                      <a:pt x="515" y="351"/>
                    </a:cubicBezTo>
                    <a:cubicBezTo>
                      <a:pt x="469" y="263"/>
                      <a:pt x="381" y="211"/>
                      <a:pt x="288" y="207"/>
                    </a:cubicBezTo>
                    <a:cubicBezTo>
                      <a:pt x="321" y="182"/>
                      <a:pt x="358" y="162"/>
                      <a:pt x="397" y="147"/>
                    </a:cubicBezTo>
                    <a:cubicBezTo>
                      <a:pt x="405" y="168"/>
                      <a:pt x="413" y="189"/>
                      <a:pt x="421" y="209"/>
                    </a:cubicBezTo>
                    <a:cubicBezTo>
                      <a:pt x="466" y="152"/>
                      <a:pt x="535" y="103"/>
                      <a:pt x="626" y="79"/>
                    </a:cubicBezTo>
                    <a:cubicBezTo>
                      <a:pt x="547" y="30"/>
                      <a:pt x="448" y="0"/>
                      <a:pt x="341" y="2"/>
                    </a:cubicBezTo>
                    <a:cubicBezTo>
                      <a:pt x="349" y="22"/>
                      <a:pt x="357" y="43"/>
                      <a:pt x="365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262699" y="2568530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" name="Shape 617"/>
            <p:cNvSpPr/>
            <p:nvPr/>
          </p:nvSpPr>
          <p:spPr>
            <a:xfrm>
              <a:off x="7049343" y="3024277"/>
              <a:ext cx="181363" cy="29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7" y="10800"/>
                  </a:moveTo>
                  <a:cubicBezTo>
                    <a:pt x="11767" y="12089"/>
                    <a:pt x="13688" y="12918"/>
                    <a:pt x="15722" y="14025"/>
                  </a:cubicBezTo>
                  <a:cubicBezTo>
                    <a:pt x="17208" y="14834"/>
                    <a:pt x="19243" y="15942"/>
                    <a:pt x="19243" y="16656"/>
                  </a:cubicBezTo>
                  <a:lnTo>
                    <a:pt x="19243" y="18090"/>
                  </a:lnTo>
                  <a:cubicBezTo>
                    <a:pt x="17373" y="17569"/>
                    <a:pt x="11777" y="17058"/>
                    <a:pt x="11777" y="15387"/>
                  </a:cubicBezTo>
                  <a:cubicBezTo>
                    <a:pt x="11777" y="14540"/>
                    <a:pt x="9823" y="14540"/>
                    <a:pt x="9823" y="15387"/>
                  </a:cubicBezTo>
                  <a:cubicBezTo>
                    <a:pt x="9823" y="17058"/>
                    <a:pt x="4224" y="17569"/>
                    <a:pt x="2357" y="18090"/>
                  </a:cubicBezTo>
                  <a:lnTo>
                    <a:pt x="2357" y="16656"/>
                  </a:lnTo>
                  <a:cubicBezTo>
                    <a:pt x="2357" y="15942"/>
                    <a:pt x="4392" y="14834"/>
                    <a:pt x="5878" y="14025"/>
                  </a:cubicBezTo>
                  <a:cubicBezTo>
                    <a:pt x="7912" y="12918"/>
                    <a:pt x="9833" y="12089"/>
                    <a:pt x="9833" y="10800"/>
                  </a:cubicBezTo>
                  <a:cubicBezTo>
                    <a:pt x="9833" y="9511"/>
                    <a:pt x="7912" y="8682"/>
                    <a:pt x="5878" y="7575"/>
                  </a:cubicBezTo>
                  <a:cubicBezTo>
                    <a:pt x="4392" y="6766"/>
                    <a:pt x="2357" y="5658"/>
                    <a:pt x="2357" y="4944"/>
                  </a:cubicBezTo>
                  <a:lnTo>
                    <a:pt x="2264" y="3865"/>
                  </a:lnTo>
                  <a:cubicBezTo>
                    <a:pt x="4243" y="4462"/>
                    <a:pt x="7380" y="5030"/>
                    <a:pt x="10799" y="5030"/>
                  </a:cubicBezTo>
                  <a:cubicBezTo>
                    <a:pt x="14220" y="5030"/>
                    <a:pt x="17371" y="4462"/>
                    <a:pt x="19350" y="3865"/>
                  </a:cubicBezTo>
                  <a:lnTo>
                    <a:pt x="19243" y="4944"/>
                  </a:lnTo>
                  <a:cubicBezTo>
                    <a:pt x="19243" y="5658"/>
                    <a:pt x="17208" y="6766"/>
                    <a:pt x="15722" y="7575"/>
                  </a:cubicBezTo>
                  <a:cubicBezTo>
                    <a:pt x="13688" y="8682"/>
                    <a:pt x="11767" y="9511"/>
                    <a:pt x="11767" y="10800"/>
                  </a:cubicBezTo>
                  <a:close/>
                  <a:moveTo>
                    <a:pt x="2970" y="2515"/>
                  </a:moveTo>
                  <a:cubicBezTo>
                    <a:pt x="4313" y="2042"/>
                    <a:pt x="6830" y="1346"/>
                    <a:pt x="10906" y="1346"/>
                  </a:cubicBezTo>
                  <a:cubicBezTo>
                    <a:pt x="14981" y="1346"/>
                    <a:pt x="18632" y="2515"/>
                    <a:pt x="18632" y="2515"/>
                  </a:cubicBezTo>
                  <a:cubicBezTo>
                    <a:pt x="18904" y="2609"/>
                    <a:pt x="19979" y="2930"/>
                    <a:pt x="19243" y="3173"/>
                  </a:cubicBezTo>
                  <a:cubicBezTo>
                    <a:pt x="17626" y="3709"/>
                    <a:pt x="14463" y="4274"/>
                    <a:pt x="10799" y="4274"/>
                  </a:cubicBezTo>
                  <a:cubicBezTo>
                    <a:pt x="7137" y="4274"/>
                    <a:pt x="4080" y="3652"/>
                    <a:pt x="2462" y="3115"/>
                  </a:cubicBezTo>
                  <a:cubicBezTo>
                    <a:pt x="1728" y="2871"/>
                    <a:pt x="2970" y="2515"/>
                    <a:pt x="2970" y="2515"/>
                  </a:cubicBezTo>
                  <a:close/>
                  <a:moveTo>
                    <a:pt x="21600" y="4944"/>
                  </a:moveTo>
                  <a:cubicBezTo>
                    <a:pt x="21600" y="2633"/>
                    <a:pt x="21600" y="2407"/>
                    <a:pt x="21600" y="2407"/>
                  </a:cubicBezTo>
                  <a:cubicBezTo>
                    <a:pt x="21600" y="1555"/>
                    <a:pt x="16765" y="0"/>
                    <a:pt x="10799" y="0"/>
                  </a:cubicBezTo>
                  <a:cubicBezTo>
                    <a:pt x="4835" y="0"/>
                    <a:pt x="0" y="1555"/>
                    <a:pt x="0" y="2407"/>
                  </a:cubicBezTo>
                  <a:cubicBezTo>
                    <a:pt x="0" y="2407"/>
                    <a:pt x="0" y="2633"/>
                    <a:pt x="0" y="4944"/>
                  </a:cubicBezTo>
                  <a:cubicBezTo>
                    <a:pt x="0" y="7255"/>
                    <a:pt x="7476" y="9164"/>
                    <a:pt x="7476" y="10800"/>
                  </a:cubicBezTo>
                  <a:cubicBezTo>
                    <a:pt x="7476" y="12436"/>
                    <a:pt x="0" y="14345"/>
                    <a:pt x="0" y="16656"/>
                  </a:cubicBezTo>
                  <a:cubicBezTo>
                    <a:pt x="0" y="18967"/>
                    <a:pt x="0" y="19193"/>
                    <a:pt x="0" y="19193"/>
                  </a:cubicBezTo>
                  <a:cubicBezTo>
                    <a:pt x="0" y="20045"/>
                    <a:pt x="4835" y="21600"/>
                    <a:pt x="10799" y="21600"/>
                  </a:cubicBezTo>
                  <a:cubicBezTo>
                    <a:pt x="16765" y="21600"/>
                    <a:pt x="21600" y="20045"/>
                    <a:pt x="21600" y="19193"/>
                  </a:cubicBezTo>
                  <a:cubicBezTo>
                    <a:pt x="21600" y="19193"/>
                    <a:pt x="21600" y="18967"/>
                    <a:pt x="21600" y="16656"/>
                  </a:cubicBezTo>
                  <a:cubicBezTo>
                    <a:pt x="21600" y="14345"/>
                    <a:pt x="14122" y="12436"/>
                    <a:pt x="14122" y="10800"/>
                  </a:cubicBezTo>
                  <a:cubicBezTo>
                    <a:pt x="14122" y="9164"/>
                    <a:pt x="21600" y="7255"/>
                    <a:pt x="21600" y="494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8"/>
          <p:cNvSpPr txBox="1">
            <a:spLocks/>
          </p:cNvSpPr>
          <p:nvPr/>
        </p:nvSpPr>
        <p:spPr>
          <a:xfrm>
            <a:off x="2070909" y="257354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9"/>
          <p:cNvSpPr txBox="1">
            <a:spLocks/>
          </p:cNvSpPr>
          <p:nvPr/>
        </p:nvSpPr>
        <p:spPr>
          <a:xfrm>
            <a:off x="2070909" y="2869703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>
            <a:spLocks/>
          </p:cNvSpPr>
          <p:nvPr/>
        </p:nvSpPr>
        <p:spPr>
          <a:xfrm>
            <a:off x="2070909" y="3800686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>
            <a:spLocks/>
          </p:cNvSpPr>
          <p:nvPr/>
        </p:nvSpPr>
        <p:spPr>
          <a:xfrm>
            <a:off x="2070909" y="4098428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8"/>
          <p:cNvSpPr txBox="1">
            <a:spLocks/>
          </p:cNvSpPr>
          <p:nvPr/>
        </p:nvSpPr>
        <p:spPr>
          <a:xfrm>
            <a:off x="2070909" y="496749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9"/>
          <p:cNvSpPr txBox="1">
            <a:spLocks/>
          </p:cNvSpPr>
          <p:nvPr/>
        </p:nvSpPr>
        <p:spPr>
          <a:xfrm>
            <a:off x="2070909" y="5265241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8"/>
          <p:cNvSpPr txBox="1">
            <a:spLocks/>
          </p:cNvSpPr>
          <p:nvPr/>
        </p:nvSpPr>
        <p:spPr>
          <a:xfrm>
            <a:off x="8475474" y="2552911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9"/>
          <p:cNvSpPr txBox="1">
            <a:spLocks/>
          </p:cNvSpPr>
          <p:nvPr/>
        </p:nvSpPr>
        <p:spPr>
          <a:xfrm>
            <a:off x="8475473" y="2850652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Placeholder 8"/>
          <p:cNvSpPr txBox="1">
            <a:spLocks/>
          </p:cNvSpPr>
          <p:nvPr/>
        </p:nvSpPr>
        <p:spPr>
          <a:xfrm>
            <a:off x="8475474" y="3780048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9"/>
          <p:cNvSpPr txBox="1">
            <a:spLocks/>
          </p:cNvSpPr>
          <p:nvPr/>
        </p:nvSpPr>
        <p:spPr>
          <a:xfrm>
            <a:off x="8475473" y="4077790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1388815" y="159941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8"/>
          <p:cNvSpPr txBox="1"/>
          <p:nvPr/>
        </p:nvSpPr>
        <p:spPr>
          <a:xfrm>
            <a:off x="1388815" y="62708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 build="p"/>
      <p:bldP spid="34" grpId="0" build="p"/>
      <p:bldP spid="35" grpId="0" build="p"/>
      <p:bldP spid="39" grpId="0" build="p"/>
      <p:bldP spid="40" grpId="0" build="p"/>
      <p:bldP spid="41" grpId="0" build="p"/>
      <p:bldP spid="42" grpId="0" build="p"/>
      <p:bldP spid="51" grpId="0" build="p"/>
      <p:bldP spid="5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>
            <a:spLocks/>
          </p:cNvSpPr>
          <p:nvPr/>
        </p:nvSpPr>
        <p:spPr bwMode="auto">
          <a:xfrm>
            <a:off x="380704" y="1744117"/>
            <a:ext cx="12478046" cy="4850547"/>
          </a:xfrm>
          <a:custGeom>
            <a:avLst/>
            <a:gdLst>
              <a:gd name="connsiteX0" fmla="*/ 7107918 w 7107918"/>
              <a:gd name="connsiteY0" fmla="*/ 0 h 4157788"/>
              <a:gd name="connsiteX1" fmla="*/ 7107918 w 7107918"/>
              <a:gd name="connsiteY1" fmla="*/ 4157788 h 4157788"/>
              <a:gd name="connsiteX2" fmla="*/ 0 w 7107918"/>
              <a:gd name="connsiteY2" fmla="*/ 517059 h 4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7918" h="4157788">
                <a:moveTo>
                  <a:pt x="7107918" y="0"/>
                </a:moveTo>
                <a:lnTo>
                  <a:pt x="7107918" y="4157788"/>
                </a:lnTo>
                <a:lnTo>
                  <a:pt x="0" y="517059"/>
                </a:lnTo>
                <a:close/>
              </a:path>
            </a:pathLst>
          </a:custGeom>
          <a:solidFill>
            <a:srgbClr val="FE5817">
              <a:alpha val="69804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1028775" y="-1"/>
            <a:ext cx="7632848" cy="7232651"/>
          </a:xfrm>
          <a:custGeom>
            <a:avLst/>
            <a:gdLst>
              <a:gd name="connsiteX0" fmla="*/ 0 w 3360141"/>
              <a:gd name="connsiteY0" fmla="*/ 0 h 2222500"/>
              <a:gd name="connsiteX1" fmla="*/ 403244 w 3360141"/>
              <a:gd name="connsiteY1" fmla="*/ 0 h 2222500"/>
              <a:gd name="connsiteX2" fmla="*/ 3360141 w 3360141"/>
              <a:gd name="connsiteY2" fmla="*/ 2222500 h 2222500"/>
              <a:gd name="connsiteX3" fmla="*/ 2956208 w 3360141"/>
              <a:gd name="connsiteY3" fmla="*/ 2222500 h 2222500"/>
              <a:gd name="connsiteX0" fmla="*/ 0 w 3360141"/>
              <a:gd name="connsiteY0" fmla="*/ 0 h 2222500"/>
              <a:gd name="connsiteX1" fmla="*/ 403244 w 3360141"/>
              <a:gd name="connsiteY1" fmla="*/ 0 h 2222500"/>
              <a:gd name="connsiteX2" fmla="*/ 3360141 w 3360141"/>
              <a:gd name="connsiteY2" fmla="*/ 2222500 h 2222500"/>
              <a:gd name="connsiteX3" fmla="*/ 2525904 w 3360141"/>
              <a:gd name="connsiteY3" fmla="*/ 2112635 h 2222500"/>
              <a:gd name="connsiteX4" fmla="*/ 0 w 3360141"/>
              <a:gd name="connsiteY4" fmla="*/ 0 h 2222500"/>
              <a:gd name="connsiteX0" fmla="*/ 0 w 3360141"/>
              <a:gd name="connsiteY0" fmla="*/ 0 h 2222500"/>
              <a:gd name="connsiteX1" fmla="*/ 403244 w 3360141"/>
              <a:gd name="connsiteY1" fmla="*/ 0 h 2222500"/>
              <a:gd name="connsiteX2" fmla="*/ 3360141 w 3360141"/>
              <a:gd name="connsiteY2" fmla="*/ 2222500 h 2222500"/>
              <a:gd name="connsiteX3" fmla="*/ 0 w 3360141"/>
              <a:gd name="connsiteY3" fmla="*/ 0 h 2222500"/>
              <a:gd name="connsiteX0" fmla="*/ 0 w 3589026"/>
              <a:gd name="connsiteY0" fmla="*/ 0 h 2799291"/>
              <a:gd name="connsiteX1" fmla="*/ 403244 w 3589026"/>
              <a:gd name="connsiteY1" fmla="*/ 0 h 2799291"/>
              <a:gd name="connsiteX2" fmla="*/ 3589026 w 3589026"/>
              <a:gd name="connsiteY2" fmla="*/ 2799291 h 2799291"/>
              <a:gd name="connsiteX3" fmla="*/ 0 w 3589026"/>
              <a:gd name="connsiteY3" fmla="*/ 0 h 279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9026" h="2799291">
                <a:moveTo>
                  <a:pt x="0" y="0"/>
                </a:moveTo>
                <a:lnTo>
                  <a:pt x="403244" y="0"/>
                </a:lnTo>
                <a:lnTo>
                  <a:pt x="3589026" y="2799291"/>
                </a:lnTo>
                <a:lnTo>
                  <a:pt x="0" y="0"/>
                </a:lnTo>
                <a:close/>
              </a:path>
            </a:pathLst>
          </a:custGeom>
          <a:solidFill>
            <a:srgbClr val="FE5817">
              <a:alpha val="8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31782" y="2483247"/>
            <a:ext cx="351916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5198432" y="3230872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6885639" y="3230872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98432" y="3500529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5639" y="3500529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84495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82810" y="1312863"/>
            <a:ext cx="8375587" cy="5532186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7"/>
          <p:cNvGrpSpPr>
            <a:grpSpLocks/>
          </p:cNvGrpSpPr>
          <p:nvPr/>
        </p:nvGrpSpPr>
        <p:grpSpPr bwMode="auto">
          <a:xfrm>
            <a:off x="812800" y="1312863"/>
            <a:ext cx="4029300" cy="5183187"/>
            <a:chOff x="1054101" y="584198"/>
            <a:chExt cx="2864758" cy="3686025"/>
          </a:xfrm>
          <a:solidFill>
            <a:schemeClr val="accent1"/>
          </a:solidFill>
        </p:grpSpPr>
        <p:sp>
          <p:nvSpPr>
            <p:cNvPr id="44" name="任意多边形 43"/>
            <p:cNvSpPr/>
            <p:nvPr/>
          </p:nvSpPr>
          <p:spPr>
            <a:xfrm rot="16200000">
              <a:off x="643467" y="994832"/>
              <a:ext cx="3686025" cy="2864758"/>
            </a:xfrm>
            <a:custGeom>
              <a:avLst/>
              <a:gdLst>
                <a:gd name="connsiteX0" fmla="*/ 3606801 w 3606801"/>
                <a:gd name="connsiteY0" fmla="*/ 0 h 2864758"/>
                <a:gd name="connsiteX1" fmla="*/ 3606801 w 3606801"/>
                <a:gd name="connsiteY1" fmla="*/ 2864758 h 2864758"/>
                <a:gd name="connsiteX2" fmla="*/ 3298624 w 3606801"/>
                <a:gd name="connsiteY2" fmla="*/ 2864758 h 2864758"/>
                <a:gd name="connsiteX3" fmla="*/ 3183189 w 3606801"/>
                <a:gd name="connsiteY3" fmla="*/ 2665731 h 2864758"/>
                <a:gd name="connsiteX4" fmla="*/ 3067753 w 3606801"/>
                <a:gd name="connsiteY4" fmla="*/ 2864758 h 2864758"/>
                <a:gd name="connsiteX5" fmla="*/ 0 w 3606801"/>
                <a:gd name="connsiteY5" fmla="*/ 2864757 h 2864758"/>
                <a:gd name="connsiteX6" fmla="*/ 1 w 3606801"/>
                <a:gd name="connsiteY6" fmla="*/ 0 h 2864758"/>
                <a:gd name="connsiteX7" fmla="*/ 3606801 w 3606801"/>
                <a:gd name="connsiteY7" fmla="*/ 0 h 286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6801" h="2864758">
                  <a:moveTo>
                    <a:pt x="3606801" y="0"/>
                  </a:moveTo>
                  <a:lnTo>
                    <a:pt x="3606801" y="2864758"/>
                  </a:lnTo>
                  <a:lnTo>
                    <a:pt x="3298624" y="2864758"/>
                  </a:lnTo>
                  <a:lnTo>
                    <a:pt x="3183189" y="2665731"/>
                  </a:lnTo>
                  <a:lnTo>
                    <a:pt x="3067753" y="2864758"/>
                  </a:lnTo>
                  <a:lnTo>
                    <a:pt x="0" y="2864757"/>
                  </a:lnTo>
                  <a:lnTo>
                    <a:pt x="1" y="0"/>
                  </a:lnTo>
                  <a:lnTo>
                    <a:pt x="360680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394" name="组合 7"/>
            <p:cNvGrpSpPr>
              <a:grpSpLocks/>
            </p:cNvGrpSpPr>
            <p:nvPr/>
          </p:nvGrpSpPr>
          <p:grpSpPr bwMode="auto">
            <a:xfrm>
              <a:off x="1306452" y="910672"/>
              <a:ext cx="2329068" cy="2790961"/>
              <a:chOff x="1708552" y="129044"/>
              <a:chExt cx="2327948" cy="2791359"/>
            </a:xfrm>
            <a:grpFill/>
          </p:grpSpPr>
          <p:sp>
            <p:nvSpPr>
              <p:cNvPr id="39" name="文本框 66"/>
              <p:cNvSpPr txBox="1">
                <a:spLocks noChangeArrowheads="1"/>
              </p:cNvSpPr>
              <p:nvPr/>
            </p:nvSpPr>
            <p:spPr bwMode="auto">
              <a:xfrm>
                <a:off x="1708552" y="424868"/>
                <a:ext cx="2327948" cy="249553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此</a:t>
                </a:r>
                <a:endPara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</a:t>
                </a:r>
              </a:p>
            </p:txBody>
          </p:sp>
          <p:sp>
            <p:nvSpPr>
              <p:cNvPr id="16396" name="文本框 13"/>
              <p:cNvSpPr txBox="1">
                <a:spLocks noChangeArrowheads="1"/>
              </p:cNvSpPr>
              <p:nvPr/>
            </p:nvSpPr>
            <p:spPr bwMode="auto">
              <a:xfrm>
                <a:off x="1708552" y="129044"/>
                <a:ext cx="1312309" cy="17512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/>
                <a:r>
                  <a:rPr lang="zh-CN" alt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sp>
        <p:nvSpPr>
          <p:cNvPr id="47" name="文本框 13"/>
          <p:cNvSpPr txBox="1">
            <a:spLocks noChangeArrowheads="1"/>
          </p:cNvSpPr>
          <p:nvPr/>
        </p:nvSpPr>
        <p:spPr bwMode="auto">
          <a:xfrm>
            <a:off x="9001657" y="1619873"/>
            <a:ext cx="30777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48" name="文本框 13"/>
          <p:cNvSpPr txBox="1">
            <a:spLocks noChangeArrowheads="1"/>
          </p:cNvSpPr>
          <p:nvPr/>
        </p:nvSpPr>
        <p:spPr bwMode="auto">
          <a:xfrm>
            <a:off x="9093028" y="2534439"/>
            <a:ext cx="29863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en-US" altLang="zh-CN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1388815" y="159941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1388815" y="62708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05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NUMBER"/>
  <p:tag name="ID" val="545820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AUTOCOLOR" val="TRUE"/>
  <p:tag name="MH_TYPE" val="CONTENTS"/>
  <p:tag name="ID" val="5458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OTHERS"/>
  <p:tag name="ID" val="5458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NUMBER"/>
  <p:tag name="ID" val="545820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NUMBER"/>
  <p:tag name="ID" val="545820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NUMBER"/>
  <p:tag name="ID" val="545820"/>
  <p:tag name="MH_ORDER" val="3"/>
</p:tagLst>
</file>

<file path=ppt/theme/theme1.xml><?xml version="1.0" encoding="utf-8"?>
<a:theme xmlns:a="http://schemas.openxmlformats.org/drawingml/2006/main" name="第一PPT，www.1ppt.com">
  <a:themeElements>
    <a:clrScheme name="自定义 2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5817"/>
      </a:accent1>
      <a:accent2>
        <a:srgbClr val="BFBFBF"/>
      </a:accent2>
      <a:accent3>
        <a:srgbClr val="FE5817"/>
      </a:accent3>
      <a:accent4>
        <a:srgbClr val="BFBFBF"/>
      </a:accent4>
      <a:accent5>
        <a:srgbClr val="FE5817"/>
      </a:accent5>
      <a:accent6>
        <a:srgbClr val="BFBFBF"/>
      </a:accent6>
      <a:hlink>
        <a:srgbClr val="FE5817"/>
      </a:hlink>
      <a:folHlink>
        <a:srgbClr val="BFBFB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4141</Words>
  <Application>Microsoft Office PowerPoint</Application>
  <PresentationFormat>自定义</PresentationFormat>
  <Paragraphs>262</Paragraphs>
  <Slides>23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橙色建筑背景</dc:title>
  <dc:creator/>
  <cp:keywords>第一PPT模板网-WWW.1PPT.COM</cp:keywords>
  <cp:lastModifiedBy/>
  <cp:revision>1</cp:revision>
  <dcterms:created xsi:type="dcterms:W3CDTF">2016-11-02T15:40:31Z</dcterms:created>
  <dcterms:modified xsi:type="dcterms:W3CDTF">2018-01-11T09:17:37Z</dcterms:modified>
</cp:coreProperties>
</file>