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0" r:id="rId3"/>
    <p:sldId id="262" r:id="rId4"/>
    <p:sldId id="263" r:id="rId5"/>
    <p:sldId id="264" r:id="rId6"/>
    <p:sldId id="266" r:id="rId7"/>
    <p:sldId id="267" r:id="rId8"/>
    <p:sldId id="268" r:id="rId9"/>
    <p:sldId id="269" r:id="rId10"/>
    <p:sldId id="270" r:id="rId11"/>
    <p:sldId id="272" r:id="rId12"/>
    <p:sldId id="271" r:id="rId13"/>
    <p:sldId id="273" r:id="rId14"/>
    <p:sldId id="276" r:id="rId15"/>
    <p:sldId id="277" r:id="rId16"/>
    <p:sldId id="274" r:id="rId17"/>
    <p:sldId id="278" r:id="rId18"/>
    <p:sldId id="275" r:id="rId19"/>
    <p:sldId id="281" r:id="rId20"/>
    <p:sldId id="282" r:id="rId21"/>
    <p:sldId id="279" r:id="rId22"/>
    <p:sldId id="280" r:id="rId23"/>
    <p:sldId id="283" r:id="rId24"/>
    <p:sldId id="284" r:id="rId25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33E50"/>
    <a:srgbClr val="C00000"/>
    <a:srgbClr val="C10001"/>
    <a:srgbClr val="DF0B1A"/>
    <a:srgbClr val="A2161C"/>
    <a:srgbClr val="C54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462A8358-67A2-48B8-9D53-220E5A34C6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B8EE2F-DF3A-464F-B1F9-5C82ADDC2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998C9-2257-494B-8697-5D2C869357A3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904F872-6B9D-4108-991E-6E4A5DEED4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67AD1D-297B-42B2-993B-FE7DE0D3B6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F8C6B-AF9F-49FE-B269-C9F2A293BB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52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8D5B2-9C5E-48E4-92EB-C196666DA146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6E7A9-759E-4F37-A7A3-84E99B66B5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85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749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135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839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02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854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774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81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02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510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941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7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17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7737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611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291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99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397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26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7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81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487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57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872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6E7A9-759E-4F37-A7A3-84E99B66B5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65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69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09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3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026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68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67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47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7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49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057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56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E06D-FCA9-426D-99F0-51339728EE9C}" type="datetimeFigureOut">
              <a:rPr lang="zh-CN" altLang="en-US" smtClean="0"/>
              <a:t>2018/6/12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7C22B-141A-4173-995B-D22C95F63F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2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837" y="1353024"/>
            <a:ext cx="6416863" cy="42005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091" y="1353024"/>
            <a:ext cx="6425741" cy="42005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6528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47469" y="2444709"/>
            <a:ext cx="7802880" cy="213360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  <a:effectLst>
            <a:outerShdw blurRad="241300" sx="103000" sy="103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34632" y="2895838"/>
            <a:ext cx="35798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岗位竞聘报告</a:t>
            </a:r>
            <a:endParaRPr lang="en-US" altLang="zh-CN" sz="4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41651" y="2100254"/>
            <a:ext cx="350128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细圆简体" panose="03000509000000000000" pitchFamily="65" charset="-122"/>
                <a:ea typeface="方正细圆简体" panose="03000509000000000000" pitchFamily="65" charset="-122"/>
                <a:cs typeface="+mn-ea"/>
                <a:sym typeface="+mn-lt"/>
              </a:rPr>
              <a:t>ME</a:t>
            </a:r>
          </a:p>
        </p:txBody>
      </p:sp>
      <p:sp>
        <p:nvSpPr>
          <p:cNvPr id="9" name="矩形 8"/>
          <p:cNvSpPr/>
          <p:nvPr/>
        </p:nvSpPr>
        <p:spPr>
          <a:xfrm>
            <a:off x="6067978" y="2454260"/>
            <a:ext cx="45719" cy="1938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928002" y="3667621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竞聘岗位：设计总监</a:t>
            </a:r>
          </a:p>
        </p:txBody>
      </p:sp>
      <p:cxnSp>
        <p:nvCxnSpPr>
          <p:cNvPr id="13" name="直接箭头连接符 12"/>
          <p:cNvCxnSpPr/>
          <p:nvPr/>
        </p:nvCxnSpPr>
        <p:spPr>
          <a:xfrm>
            <a:off x="6234632" y="3817042"/>
            <a:ext cx="712568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H="1">
            <a:off x="9094152" y="3817042"/>
            <a:ext cx="720306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Ryan Farish - Sunsh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2458" y="-823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0.31667 L -2.29167E-6 1.11022E-16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0.25162 L 6.25E-7 4.07407E-6 " pathEditMode="relative" rAng="0" ptsTypes="AA">
                                          <p:cBhvr>
                                            <p:cTn id="4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4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0.19584 L 4.58333E-6 -2.59259E-6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7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6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4" grpId="0" animBg="1"/>
          <p:bldP spid="6" grpId="0" animBg="1"/>
          <p:bldP spid="6" grpId="1" animBg="1"/>
          <p:bldP spid="7" grpId="0"/>
          <p:bldP spid="7" grpId="1"/>
          <p:bldP spid="8" grpId="0"/>
          <p:bldP spid="8" grpId="1"/>
          <p:bldP spid="9" grpId="0" animBg="1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0.31667 L -2.29167E-6 1.11022E-16 " pathEditMode="relative" rAng="0" ptsTypes="AA">
                                          <p:cBhvr>
                                            <p:cTn id="28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0.25162 L 6.25E-7 4.07407E-6 " pathEditMode="relative" rAng="0" ptsTypes="AA">
                                          <p:cBhvr>
                                            <p:cTn id="4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4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0.19584 L 4.58333E-6 -2.59259E-6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7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>
                    <p:cTn id="6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4" grpId="0" animBg="1"/>
          <p:bldP spid="6" grpId="0" animBg="1"/>
          <p:bldP spid="6" grpId="1" animBg="1"/>
          <p:bldP spid="7" grpId="0"/>
          <p:bldP spid="7" grpId="1"/>
          <p:bldP spid="8" grpId="0"/>
          <p:bldP spid="8" grpId="1"/>
          <p:bldP spid="9" grpId="0" animBg="1"/>
          <p:bldP spid="1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252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重 要 项 目 展 示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E4C3DDEC-2747-4FD4-AF27-73DBEBDEF3C9}"/>
              </a:ext>
            </a:extLst>
          </p:cNvPr>
          <p:cNvSpPr txBox="1"/>
          <p:nvPr/>
        </p:nvSpPr>
        <p:spPr>
          <a:xfrm>
            <a:off x="7569932" y="1670515"/>
            <a:ext cx="3404016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具体项目之一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>
              <a:spcBef>
                <a:spcPts val="1000"/>
              </a:spcBef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A9A84788-C82A-4F6B-AEAA-9268508E0881}"/>
              </a:ext>
            </a:extLst>
          </p:cNvPr>
          <p:cNvSpPr txBox="1"/>
          <p:nvPr/>
        </p:nvSpPr>
        <p:spPr>
          <a:xfrm>
            <a:off x="7572261" y="3009911"/>
            <a:ext cx="3404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具体项目之二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lvl="0">
              <a:spcBef>
                <a:spcPts val="10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此处添加详细文本描述，建议与标题相关并符合</a:t>
            </a: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整体语言风格，语言描述尽量简洁生动。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986CC33E-7634-4C5B-8E72-BDE262DAFEA0}"/>
              </a:ext>
            </a:extLst>
          </p:cNvPr>
          <p:cNvSpPr txBox="1"/>
          <p:nvPr/>
        </p:nvSpPr>
        <p:spPr>
          <a:xfrm>
            <a:off x="7572261" y="4306219"/>
            <a:ext cx="3404016" cy="866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zh-CN" altLang="en-US" b="1" dirty="0">
                <a:solidFill>
                  <a:srgbClr val="C00000"/>
                </a:solidFill>
                <a:cs typeface="+mn-ea"/>
                <a:sym typeface="+mn-lt"/>
              </a:rPr>
              <a:t>具体项目之三</a:t>
            </a:r>
            <a:endParaRPr lang="en-US" altLang="zh-CN" b="1" dirty="0">
              <a:solidFill>
                <a:srgbClr val="C00000"/>
              </a:solidFill>
              <a:cs typeface="+mn-ea"/>
              <a:sym typeface="+mn-lt"/>
            </a:endParaRPr>
          </a:p>
          <a:p>
            <a:pPr lvl="0">
              <a:spcBef>
                <a:spcPts val="1000"/>
              </a:spcBef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此处添加详细文本描述，建议与标题相关并符合整体语言风格，语言描述尽量简洁生动。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F82BC34-3336-4BB1-B2B4-64858C8C0608}"/>
              </a:ext>
            </a:extLst>
          </p:cNvPr>
          <p:cNvCxnSpPr/>
          <p:nvPr/>
        </p:nvCxnSpPr>
        <p:spPr>
          <a:xfrm>
            <a:off x="6735416" y="2714855"/>
            <a:ext cx="4064506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CDDA063-E847-465E-8727-C3484188D462}"/>
              </a:ext>
            </a:extLst>
          </p:cNvPr>
          <p:cNvCxnSpPr/>
          <p:nvPr/>
        </p:nvCxnSpPr>
        <p:spPr>
          <a:xfrm>
            <a:off x="6734668" y="4128827"/>
            <a:ext cx="4065254" cy="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</a:ln>
          <a:effectLst/>
        </p:spPr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A9E298F-C952-4CC4-AF90-4D30F95B4E6E}"/>
              </a:ext>
            </a:extLst>
          </p:cNvPr>
          <p:cNvGrpSpPr/>
          <p:nvPr/>
        </p:nvGrpSpPr>
        <p:grpSpPr>
          <a:xfrm>
            <a:off x="1215722" y="1443295"/>
            <a:ext cx="5142095" cy="3971410"/>
            <a:chOff x="512440" y="949532"/>
            <a:chExt cx="3771528" cy="3334209"/>
          </a:xfrm>
        </p:grpSpPr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4C8647BF-867B-449F-B168-6306E4AFE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78"/>
            <a:stretch>
              <a:fillRect/>
            </a:stretch>
          </p:blipFill>
          <p:spPr>
            <a:xfrm>
              <a:off x="512440" y="949532"/>
              <a:ext cx="3771528" cy="3334209"/>
            </a:xfrm>
            <a:prstGeom prst="rect">
              <a:avLst/>
            </a:prstGeom>
            <a:effectLst>
              <a:reflection blurRad="6350" endPos="14000" dir="5400000" sy="-100000" algn="bl" rotWithShape="0"/>
            </a:effectLst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28A9B24-3B66-4089-A563-780458583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08144" y="1156746"/>
              <a:ext cx="3374655" cy="215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透明">
              <a:extLst>
                <a:ext uri="{FF2B5EF4-FFF2-40B4-BE49-F238E27FC236}">
                  <a16:creationId xmlns:a16="http://schemas.microsoft.com/office/drawing/2014/main" id="{31AF98C4-3946-4F1F-AF92-7F17BBCDC341}"/>
                </a:ext>
              </a:extLst>
            </p:cNvPr>
            <p:cNvSpPr/>
            <p:nvPr/>
          </p:nvSpPr>
          <p:spPr bwMode="auto">
            <a:xfrm>
              <a:off x="2343885" y="1156746"/>
              <a:ext cx="1738915" cy="2176456"/>
            </a:xfrm>
            <a:custGeom>
              <a:avLst/>
              <a:gdLst>
                <a:gd name="T0" fmla="*/ 1682 w 1682"/>
                <a:gd name="T1" fmla="*/ 0 h 2069"/>
                <a:gd name="T2" fmla="*/ 789 w 1682"/>
                <a:gd name="T3" fmla="*/ 0 h 2069"/>
                <a:gd name="T4" fmla="*/ 0 w 1682"/>
                <a:gd name="T5" fmla="*/ 2069 h 2069"/>
                <a:gd name="T6" fmla="*/ 1682 w 1682"/>
                <a:gd name="T7" fmla="*/ 2069 h 2069"/>
                <a:gd name="T8" fmla="*/ 1682 w 1682"/>
                <a:gd name="T9" fmla="*/ 0 h 2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2" h="2069">
                  <a:moveTo>
                    <a:pt x="1682" y="0"/>
                  </a:moveTo>
                  <a:lnTo>
                    <a:pt x="789" y="0"/>
                  </a:lnTo>
                  <a:lnTo>
                    <a:pt x="0" y="2069"/>
                  </a:lnTo>
                  <a:lnTo>
                    <a:pt x="1682" y="2069"/>
                  </a:lnTo>
                  <a:lnTo>
                    <a:pt x="1682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30000"/>
                  </a:schemeClr>
                </a:gs>
                <a:gs pos="23000">
                  <a:schemeClr val="bg1">
                    <a:alpha val="2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81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F2C39F5-F362-4036-806A-08776EA39BB7}"/>
              </a:ext>
            </a:extLst>
          </p:cNvPr>
          <p:cNvGrpSpPr/>
          <p:nvPr/>
        </p:nvGrpSpPr>
        <p:grpSpPr>
          <a:xfrm>
            <a:off x="6684215" y="1716977"/>
            <a:ext cx="734055" cy="734055"/>
            <a:chOff x="4499992" y="267494"/>
            <a:chExt cx="599448" cy="599448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365EB19E-2B0B-4A4D-8A6B-B6FB283C2A3C}"/>
                </a:ext>
              </a:extLst>
            </p:cNvPr>
            <p:cNvGrpSpPr/>
            <p:nvPr/>
          </p:nvGrpSpPr>
          <p:grpSpPr>
            <a:xfrm>
              <a:off x="4499992" y="267494"/>
              <a:ext cx="599448" cy="599448"/>
              <a:chOff x="4131160" y="713581"/>
              <a:chExt cx="881684" cy="881684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21F0A20-6E16-4139-A2F1-8E6A29FF8097}"/>
                  </a:ext>
                </a:extLst>
              </p:cNvPr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F12ECED-82C6-4937-BB4B-07147FF3D513}"/>
                  </a:ext>
                </a:extLst>
              </p:cNvPr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9" name="Freeform 70">
              <a:extLst>
                <a:ext uri="{FF2B5EF4-FFF2-40B4-BE49-F238E27FC236}">
                  <a16:creationId xmlns:a16="http://schemas.microsoft.com/office/drawing/2014/main" id="{0DAD17D9-A828-4DCE-8499-BFBDA481B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9089" y="422857"/>
              <a:ext cx="241254" cy="288722"/>
            </a:xfrm>
            <a:custGeom>
              <a:avLst/>
              <a:gdLst>
                <a:gd name="T0" fmla="*/ 346 w 346"/>
                <a:gd name="T1" fmla="*/ 77 h 414"/>
                <a:gd name="T2" fmla="*/ 345 w 346"/>
                <a:gd name="T3" fmla="*/ 75 h 414"/>
                <a:gd name="T4" fmla="*/ 345 w 346"/>
                <a:gd name="T5" fmla="*/ 74 h 414"/>
                <a:gd name="T6" fmla="*/ 343 w 346"/>
                <a:gd name="T7" fmla="*/ 72 h 414"/>
                <a:gd name="T8" fmla="*/ 273 w 346"/>
                <a:gd name="T9" fmla="*/ 2 h 414"/>
                <a:gd name="T10" fmla="*/ 271 w 346"/>
                <a:gd name="T11" fmla="*/ 0 h 414"/>
                <a:gd name="T12" fmla="*/ 270 w 346"/>
                <a:gd name="T13" fmla="*/ 0 h 414"/>
                <a:gd name="T14" fmla="*/ 268 w 346"/>
                <a:gd name="T15" fmla="*/ 0 h 414"/>
                <a:gd name="T16" fmla="*/ 268 w 346"/>
                <a:gd name="T17" fmla="*/ 0 h 414"/>
                <a:gd name="T18" fmla="*/ 7 w 346"/>
                <a:gd name="T19" fmla="*/ 0 h 414"/>
                <a:gd name="T20" fmla="*/ 0 w 346"/>
                <a:gd name="T21" fmla="*/ 7 h 414"/>
                <a:gd name="T22" fmla="*/ 0 w 346"/>
                <a:gd name="T23" fmla="*/ 407 h 414"/>
                <a:gd name="T24" fmla="*/ 7 w 346"/>
                <a:gd name="T25" fmla="*/ 414 h 414"/>
                <a:gd name="T26" fmla="*/ 338 w 346"/>
                <a:gd name="T27" fmla="*/ 414 h 414"/>
                <a:gd name="T28" fmla="*/ 346 w 346"/>
                <a:gd name="T29" fmla="*/ 407 h 414"/>
                <a:gd name="T30" fmla="*/ 346 w 346"/>
                <a:gd name="T31" fmla="*/ 77 h 414"/>
                <a:gd name="T32" fmla="*/ 346 w 346"/>
                <a:gd name="T33" fmla="*/ 77 h 414"/>
                <a:gd name="T34" fmla="*/ 275 w 346"/>
                <a:gd name="T35" fmla="*/ 25 h 414"/>
                <a:gd name="T36" fmla="*/ 320 w 346"/>
                <a:gd name="T37" fmla="*/ 70 h 414"/>
                <a:gd name="T38" fmla="*/ 275 w 346"/>
                <a:gd name="T39" fmla="*/ 70 h 414"/>
                <a:gd name="T40" fmla="*/ 275 w 346"/>
                <a:gd name="T41" fmla="*/ 25 h 414"/>
                <a:gd name="T42" fmla="*/ 14 w 346"/>
                <a:gd name="T43" fmla="*/ 400 h 414"/>
                <a:gd name="T44" fmla="*/ 14 w 346"/>
                <a:gd name="T45" fmla="*/ 14 h 414"/>
                <a:gd name="T46" fmla="*/ 260 w 346"/>
                <a:gd name="T47" fmla="*/ 14 h 414"/>
                <a:gd name="T48" fmla="*/ 260 w 346"/>
                <a:gd name="T49" fmla="*/ 77 h 414"/>
                <a:gd name="T50" fmla="*/ 268 w 346"/>
                <a:gd name="T51" fmla="*/ 85 h 414"/>
                <a:gd name="T52" fmla="*/ 331 w 346"/>
                <a:gd name="T53" fmla="*/ 85 h 414"/>
                <a:gd name="T54" fmla="*/ 331 w 346"/>
                <a:gd name="T55" fmla="*/ 400 h 414"/>
                <a:gd name="T56" fmla="*/ 14 w 346"/>
                <a:gd name="T57" fmla="*/ 40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" h="414">
                  <a:moveTo>
                    <a:pt x="346" y="77"/>
                  </a:moveTo>
                  <a:cubicBezTo>
                    <a:pt x="345" y="76"/>
                    <a:pt x="345" y="76"/>
                    <a:pt x="345" y="75"/>
                  </a:cubicBezTo>
                  <a:cubicBezTo>
                    <a:pt x="345" y="75"/>
                    <a:pt x="345" y="75"/>
                    <a:pt x="345" y="74"/>
                  </a:cubicBezTo>
                  <a:cubicBezTo>
                    <a:pt x="345" y="74"/>
                    <a:pt x="344" y="73"/>
                    <a:pt x="343" y="72"/>
                  </a:cubicBezTo>
                  <a:cubicBezTo>
                    <a:pt x="273" y="2"/>
                    <a:pt x="273" y="2"/>
                    <a:pt x="273" y="2"/>
                  </a:cubicBezTo>
                  <a:cubicBezTo>
                    <a:pt x="272" y="1"/>
                    <a:pt x="272" y="1"/>
                    <a:pt x="271" y="0"/>
                  </a:cubicBezTo>
                  <a:cubicBezTo>
                    <a:pt x="271" y="0"/>
                    <a:pt x="27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11"/>
                    <a:pt x="3" y="414"/>
                    <a:pt x="7" y="414"/>
                  </a:cubicBezTo>
                  <a:cubicBezTo>
                    <a:pt x="338" y="414"/>
                    <a:pt x="338" y="414"/>
                    <a:pt x="338" y="414"/>
                  </a:cubicBezTo>
                  <a:cubicBezTo>
                    <a:pt x="342" y="414"/>
                    <a:pt x="346" y="411"/>
                    <a:pt x="346" y="407"/>
                  </a:cubicBezTo>
                  <a:cubicBezTo>
                    <a:pt x="346" y="77"/>
                    <a:pt x="346" y="77"/>
                    <a:pt x="346" y="77"/>
                  </a:cubicBezTo>
                  <a:cubicBezTo>
                    <a:pt x="346" y="77"/>
                    <a:pt x="346" y="77"/>
                    <a:pt x="346" y="77"/>
                  </a:cubicBezTo>
                  <a:close/>
                  <a:moveTo>
                    <a:pt x="275" y="25"/>
                  </a:moveTo>
                  <a:cubicBezTo>
                    <a:pt x="320" y="70"/>
                    <a:pt x="320" y="70"/>
                    <a:pt x="320" y="70"/>
                  </a:cubicBezTo>
                  <a:cubicBezTo>
                    <a:pt x="275" y="70"/>
                    <a:pt x="275" y="70"/>
                    <a:pt x="275" y="70"/>
                  </a:cubicBezTo>
                  <a:lnTo>
                    <a:pt x="275" y="25"/>
                  </a:lnTo>
                  <a:close/>
                  <a:moveTo>
                    <a:pt x="14" y="400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60" y="81"/>
                    <a:pt x="264" y="85"/>
                    <a:pt x="268" y="85"/>
                  </a:cubicBezTo>
                  <a:cubicBezTo>
                    <a:pt x="331" y="85"/>
                    <a:pt x="331" y="85"/>
                    <a:pt x="331" y="85"/>
                  </a:cubicBezTo>
                  <a:cubicBezTo>
                    <a:pt x="331" y="400"/>
                    <a:pt x="331" y="400"/>
                    <a:pt x="331" y="400"/>
                  </a:cubicBezTo>
                  <a:lnTo>
                    <a:pt x="14" y="4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1254975-0DAA-4E3C-AFB7-42D917E28B0F}"/>
              </a:ext>
            </a:extLst>
          </p:cNvPr>
          <p:cNvGrpSpPr/>
          <p:nvPr/>
        </p:nvGrpSpPr>
        <p:grpSpPr>
          <a:xfrm>
            <a:off x="6703110" y="3009911"/>
            <a:ext cx="734055" cy="734055"/>
            <a:chOff x="5418452" y="307702"/>
            <a:chExt cx="599448" cy="599448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4B25417-2E17-4CA7-B2F2-C8DDAA776ECC}"/>
                </a:ext>
              </a:extLst>
            </p:cNvPr>
            <p:cNvGrpSpPr/>
            <p:nvPr/>
          </p:nvGrpSpPr>
          <p:grpSpPr>
            <a:xfrm>
              <a:off x="5418452" y="307702"/>
              <a:ext cx="599448" cy="599448"/>
              <a:chOff x="4131160" y="713581"/>
              <a:chExt cx="881684" cy="881684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C2FD598A-A31E-451A-A9E4-B47CE9CF2209}"/>
                  </a:ext>
                </a:extLst>
              </p:cNvPr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9DB9308F-9B45-42D5-A379-3E0B60A2E9CF}"/>
                  </a:ext>
                </a:extLst>
              </p:cNvPr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" name="Freeform 72">
              <a:extLst>
                <a:ext uri="{FF2B5EF4-FFF2-40B4-BE49-F238E27FC236}">
                  <a16:creationId xmlns:a16="http://schemas.microsoft.com/office/drawing/2014/main" id="{AB993A91-9A49-446E-92A2-F3AD16A8CE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0112" y="455050"/>
              <a:ext cx="297176" cy="29771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D49D690-2AA2-4F4F-BBDC-871536849323}"/>
              </a:ext>
            </a:extLst>
          </p:cNvPr>
          <p:cNvGrpSpPr/>
          <p:nvPr/>
        </p:nvGrpSpPr>
        <p:grpSpPr>
          <a:xfrm>
            <a:off x="6724852" y="4280572"/>
            <a:ext cx="734055" cy="734055"/>
            <a:chOff x="6516216" y="334289"/>
            <a:chExt cx="599448" cy="599448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4D628804-2FE3-49F6-99B3-346029C6B849}"/>
                </a:ext>
              </a:extLst>
            </p:cNvPr>
            <p:cNvGrpSpPr/>
            <p:nvPr/>
          </p:nvGrpSpPr>
          <p:grpSpPr>
            <a:xfrm>
              <a:off x="6516216" y="334289"/>
              <a:ext cx="599448" cy="599448"/>
              <a:chOff x="4131160" y="713581"/>
              <a:chExt cx="881684" cy="881684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1168073C-F2A9-4D6E-AA8B-3339245B083A}"/>
                  </a:ext>
                </a:extLst>
              </p:cNvPr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adFill flip="none" rotWithShape="1">
                <a:gsLst>
                  <a:gs pos="4500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18000000" scaled="0"/>
                <a:tileRect/>
              </a:gradFill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ADEFC25F-C860-4C49-8D75-09A245E67683}"/>
                  </a:ext>
                </a:extLst>
              </p:cNvPr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chemeClr val="bg1">
                      <a:lumMod val="6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E4EBAED-40A3-4243-B5D4-A42D1D4088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3586" y="474407"/>
              <a:ext cx="184708" cy="340466"/>
            </a:xfrm>
            <a:custGeom>
              <a:avLst/>
              <a:gdLst>
                <a:gd name="T0" fmla="*/ 2 w 122"/>
                <a:gd name="T1" fmla="*/ 65 h 225"/>
                <a:gd name="T2" fmla="*/ 14 w 122"/>
                <a:gd name="T3" fmla="*/ 77 h 225"/>
                <a:gd name="T4" fmla="*/ 17 w 122"/>
                <a:gd name="T5" fmla="*/ 76 h 225"/>
                <a:gd name="T6" fmla="*/ 119 w 122"/>
                <a:gd name="T7" fmla="*/ 42 h 225"/>
                <a:gd name="T8" fmla="*/ 119 w 122"/>
                <a:gd name="T9" fmla="*/ 30 h 225"/>
                <a:gd name="T10" fmla="*/ 105 w 122"/>
                <a:gd name="T11" fmla="*/ 23 h 225"/>
                <a:gd name="T12" fmla="*/ 3 w 122"/>
                <a:gd name="T13" fmla="*/ 57 h 225"/>
                <a:gd name="T14" fmla="*/ 108 w 122"/>
                <a:gd name="T15" fmla="*/ 28 h 225"/>
                <a:gd name="T16" fmla="*/ 114 w 122"/>
                <a:gd name="T17" fmla="*/ 35 h 225"/>
                <a:gd name="T18" fmla="*/ 111 w 122"/>
                <a:gd name="T19" fmla="*/ 42 h 225"/>
                <a:gd name="T20" fmla="*/ 14 w 122"/>
                <a:gd name="T21" fmla="*/ 71 h 225"/>
                <a:gd name="T22" fmla="*/ 9 w 122"/>
                <a:gd name="T23" fmla="*/ 67 h 225"/>
                <a:gd name="T24" fmla="*/ 8 w 122"/>
                <a:gd name="T25" fmla="*/ 59 h 225"/>
                <a:gd name="T26" fmla="*/ 106 w 122"/>
                <a:gd name="T27" fmla="*/ 28 h 225"/>
                <a:gd name="T28" fmla="*/ 14 w 122"/>
                <a:gd name="T29" fmla="*/ 43 h 225"/>
                <a:gd name="T30" fmla="*/ 66 w 122"/>
                <a:gd name="T31" fmla="*/ 28 h 225"/>
                <a:gd name="T32" fmla="*/ 73 w 122"/>
                <a:gd name="T33" fmla="*/ 10 h 225"/>
                <a:gd name="T34" fmla="*/ 9 w 122"/>
                <a:gd name="T35" fmla="*/ 17 h 225"/>
                <a:gd name="T36" fmla="*/ 3 w 122"/>
                <a:gd name="T37" fmla="*/ 35 h 225"/>
                <a:gd name="T38" fmla="*/ 61 w 122"/>
                <a:gd name="T39" fmla="*/ 8 h 225"/>
                <a:gd name="T40" fmla="*/ 67 w 122"/>
                <a:gd name="T41" fmla="*/ 12 h 225"/>
                <a:gd name="T42" fmla="*/ 65 w 122"/>
                <a:gd name="T43" fmla="*/ 22 h 225"/>
                <a:gd name="T44" fmla="*/ 14 w 122"/>
                <a:gd name="T45" fmla="*/ 37 h 225"/>
                <a:gd name="T46" fmla="*/ 8 w 122"/>
                <a:gd name="T47" fmla="*/ 30 h 225"/>
                <a:gd name="T48" fmla="*/ 120 w 122"/>
                <a:gd name="T49" fmla="*/ 101 h 225"/>
                <a:gd name="T50" fmla="*/ 105 w 122"/>
                <a:gd name="T51" fmla="*/ 90 h 225"/>
                <a:gd name="T52" fmla="*/ 72 w 122"/>
                <a:gd name="T53" fmla="*/ 110 h 225"/>
                <a:gd name="T54" fmla="*/ 55 w 122"/>
                <a:gd name="T55" fmla="*/ 138 h 225"/>
                <a:gd name="T56" fmla="*/ 53 w 122"/>
                <a:gd name="T57" fmla="*/ 99 h 225"/>
                <a:gd name="T58" fmla="*/ 119 w 122"/>
                <a:gd name="T59" fmla="*/ 76 h 225"/>
                <a:gd name="T60" fmla="*/ 119 w 122"/>
                <a:gd name="T61" fmla="*/ 64 h 225"/>
                <a:gd name="T62" fmla="*/ 9 w 122"/>
                <a:gd name="T63" fmla="*/ 85 h 225"/>
                <a:gd name="T64" fmla="*/ 1 w 122"/>
                <a:gd name="T65" fmla="*/ 97 h 225"/>
                <a:gd name="T66" fmla="*/ 3 w 122"/>
                <a:gd name="T67" fmla="*/ 102 h 225"/>
                <a:gd name="T68" fmla="*/ 11 w 122"/>
                <a:gd name="T69" fmla="*/ 110 h 225"/>
                <a:gd name="T70" fmla="*/ 28 w 122"/>
                <a:gd name="T71" fmla="*/ 121 h 225"/>
                <a:gd name="T72" fmla="*/ 17 w 122"/>
                <a:gd name="T73" fmla="*/ 138 h 225"/>
                <a:gd name="T74" fmla="*/ 40 w 122"/>
                <a:gd name="T75" fmla="*/ 209 h 225"/>
                <a:gd name="T76" fmla="*/ 53 w 122"/>
                <a:gd name="T77" fmla="*/ 225 h 225"/>
                <a:gd name="T78" fmla="*/ 87 w 122"/>
                <a:gd name="T79" fmla="*/ 214 h 225"/>
                <a:gd name="T80" fmla="*/ 110 w 122"/>
                <a:gd name="T81" fmla="*/ 187 h 225"/>
                <a:gd name="T82" fmla="*/ 99 w 122"/>
                <a:gd name="T83" fmla="*/ 138 h 225"/>
                <a:gd name="T84" fmla="*/ 104 w 122"/>
                <a:gd name="T85" fmla="*/ 117 h 225"/>
                <a:gd name="T86" fmla="*/ 120 w 122"/>
                <a:gd name="T87" fmla="*/ 101 h 225"/>
                <a:gd name="T88" fmla="*/ 47 w 122"/>
                <a:gd name="T89" fmla="*/ 101 h 225"/>
                <a:gd name="T90" fmla="*/ 49 w 122"/>
                <a:gd name="T91" fmla="*/ 138 h 225"/>
                <a:gd name="T92" fmla="*/ 35 w 122"/>
                <a:gd name="T93" fmla="*/ 121 h 225"/>
                <a:gd name="T94" fmla="*/ 24 w 122"/>
                <a:gd name="T95" fmla="*/ 108 h 225"/>
                <a:gd name="T96" fmla="*/ 12 w 122"/>
                <a:gd name="T97" fmla="*/ 104 h 225"/>
                <a:gd name="T98" fmla="*/ 8 w 122"/>
                <a:gd name="T99" fmla="*/ 97 h 225"/>
                <a:gd name="T100" fmla="*/ 8 w 122"/>
                <a:gd name="T101" fmla="*/ 93 h 225"/>
                <a:gd name="T102" fmla="*/ 12 w 122"/>
                <a:gd name="T103" fmla="*/ 90 h 225"/>
                <a:gd name="T104" fmla="*/ 24 w 122"/>
                <a:gd name="T105" fmla="*/ 86 h 225"/>
                <a:gd name="T106" fmla="*/ 108 w 122"/>
                <a:gd name="T107" fmla="*/ 62 h 225"/>
                <a:gd name="T108" fmla="*/ 114 w 122"/>
                <a:gd name="T109" fmla="*/ 69 h 225"/>
                <a:gd name="T110" fmla="*/ 111 w 122"/>
                <a:gd name="T111" fmla="*/ 76 h 225"/>
                <a:gd name="T112" fmla="*/ 43 w 122"/>
                <a:gd name="T113" fmla="*/ 98 h 225"/>
                <a:gd name="T114" fmla="*/ 103 w 122"/>
                <a:gd name="T115" fmla="*/ 111 h 225"/>
                <a:gd name="T116" fmla="*/ 92 w 122"/>
                <a:gd name="T117" fmla="*/ 138 h 225"/>
                <a:gd name="T118" fmla="*/ 78 w 122"/>
                <a:gd name="T119" fmla="*/ 110 h 225"/>
                <a:gd name="T120" fmla="*/ 106 w 122"/>
                <a:gd name="T121" fmla="*/ 96 h 225"/>
                <a:gd name="T122" fmla="*/ 114 w 122"/>
                <a:gd name="T123" fmla="*/ 1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225">
                  <a:moveTo>
                    <a:pt x="3" y="57"/>
                  </a:moveTo>
                  <a:cubicBezTo>
                    <a:pt x="1" y="59"/>
                    <a:pt x="1" y="62"/>
                    <a:pt x="2" y="6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74"/>
                    <a:pt x="9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6" y="77"/>
                    <a:pt x="17" y="76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5" y="47"/>
                    <a:pt x="118" y="45"/>
                    <a:pt x="119" y="42"/>
                  </a:cubicBezTo>
                  <a:cubicBezTo>
                    <a:pt x="120" y="40"/>
                    <a:pt x="121" y="37"/>
                    <a:pt x="120" y="34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7" y="25"/>
                    <a:pt x="113" y="22"/>
                    <a:pt x="108" y="22"/>
                  </a:cubicBezTo>
                  <a:cubicBezTo>
                    <a:pt x="107" y="22"/>
                    <a:pt x="106" y="22"/>
                    <a:pt x="105" y="23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6" y="52"/>
                    <a:pt x="4" y="54"/>
                    <a:pt x="3" y="57"/>
                  </a:cubicBezTo>
                  <a:close/>
                  <a:moveTo>
                    <a:pt x="106" y="28"/>
                  </a:moveTo>
                  <a:cubicBezTo>
                    <a:pt x="107" y="28"/>
                    <a:pt x="107" y="28"/>
                    <a:pt x="108" y="28"/>
                  </a:cubicBezTo>
                  <a:cubicBezTo>
                    <a:pt x="110" y="28"/>
                    <a:pt x="112" y="30"/>
                    <a:pt x="113" y="3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4" y="38"/>
                    <a:pt x="114" y="40"/>
                  </a:cubicBezTo>
                  <a:cubicBezTo>
                    <a:pt x="113" y="41"/>
                    <a:pt x="112" y="42"/>
                    <a:pt x="111" y="4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1" y="71"/>
                    <a:pt x="9" y="69"/>
                    <a:pt x="9" y="6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8"/>
                    <a:pt x="10" y="57"/>
                    <a:pt x="11" y="57"/>
                  </a:cubicBezTo>
                  <a:lnTo>
                    <a:pt x="106" y="28"/>
                  </a:lnTo>
                  <a:close/>
                  <a:moveTo>
                    <a:pt x="3" y="35"/>
                  </a:moveTo>
                  <a:cubicBezTo>
                    <a:pt x="4" y="40"/>
                    <a:pt x="9" y="43"/>
                    <a:pt x="14" y="43"/>
                  </a:cubicBezTo>
                  <a:cubicBezTo>
                    <a:pt x="15" y="43"/>
                    <a:pt x="16" y="43"/>
                    <a:pt x="17" y="43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2" y="26"/>
                    <a:pt x="76" y="19"/>
                    <a:pt x="74" y="1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1" y="4"/>
                    <a:pt x="65" y="0"/>
                    <a:pt x="59" y="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9"/>
                    <a:pt x="0" y="25"/>
                    <a:pt x="2" y="31"/>
                  </a:cubicBezTo>
                  <a:lnTo>
                    <a:pt x="3" y="35"/>
                  </a:lnTo>
                  <a:close/>
                  <a:moveTo>
                    <a:pt x="11" y="23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2" y="8"/>
                    <a:pt x="62" y="8"/>
                  </a:cubicBezTo>
                  <a:cubicBezTo>
                    <a:pt x="64" y="8"/>
                    <a:pt x="67" y="9"/>
                    <a:pt x="67" y="1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9" y="18"/>
                    <a:pt x="68" y="21"/>
                    <a:pt x="65" y="22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7"/>
                    <a:pt x="14" y="37"/>
                  </a:cubicBezTo>
                  <a:cubicBezTo>
                    <a:pt x="11" y="37"/>
                    <a:pt x="9" y="36"/>
                    <a:pt x="9" y="33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7"/>
                    <a:pt x="8" y="24"/>
                    <a:pt x="11" y="23"/>
                  </a:cubicBezTo>
                  <a:close/>
                  <a:moveTo>
                    <a:pt x="120" y="101"/>
                  </a:moveTo>
                  <a:cubicBezTo>
                    <a:pt x="119" y="97"/>
                    <a:pt x="119" y="97"/>
                    <a:pt x="119" y="97"/>
                  </a:cubicBezTo>
                  <a:cubicBezTo>
                    <a:pt x="117" y="92"/>
                    <a:pt x="110" y="88"/>
                    <a:pt x="105" y="90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76" y="98"/>
                    <a:pt x="72" y="104"/>
                    <a:pt x="72" y="110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4"/>
                    <a:pt x="54" y="101"/>
                    <a:pt x="53" y="99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5" y="81"/>
                    <a:pt x="118" y="79"/>
                    <a:pt x="119" y="76"/>
                  </a:cubicBezTo>
                  <a:cubicBezTo>
                    <a:pt x="120" y="73"/>
                    <a:pt x="121" y="70"/>
                    <a:pt x="120" y="67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7" y="58"/>
                    <a:pt x="110" y="54"/>
                    <a:pt x="105" y="56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6"/>
                    <a:pt x="4" y="88"/>
                    <a:pt x="3" y="90"/>
                  </a:cubicBezTo>
                  <a:cubicBezTo>
                    <a:pt x="1" y="92"/>
                    <a:pt x="1" y="95"/>
                    <a:pt x="1" y="97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4" y="106"/>
                    <a:pt x="7" y="109"/>
                    <a:pt x="1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6" y="114"/>
                    <a:pt x="28" y="118"/>
                    <a:pt x="28" y="121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99"/>
                    <a:pt x="28" y="208"/>
                    <a:pt x="40" y="209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20"/>
                    <a:pt x="46" y="225"/>
                    <a:pt x="53" y="225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81" y="225"/>
                    <a:pt x="87" y="220"/>
                    <a:pt x="87" y="214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9" y="208"/>
                    <a:pt x="110" y="199"/>
                    <a:pt x="110" y="187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99" y="122"/>
                    <a:pt x="101" y="118"/>
                    <a:pt x="104" y="117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8" y="113"/>
                    <a:pt x="122" y="107"/>
                    <a:pt x="120" y="101"/>
                  </a:cubicBezTo>
                  <a:close/>
                  <a:moveTo>
                    <a:pt x="43" y="98"/>
                  </a:moveTo>
                  <a:cubicBezTo>
                    <a:pt x="45" y="99"/>
                    <a:pt x="46" y="100"/>
                    <a:pt x="47" y="101"/>
                  </a:cubicBezTo>
                  <a:cubicBezTo>
                    <a:pt x="48" y="103"/>
                    <a:pt x="49" y="104"/>
                    <a:pt x="49" y="10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16"/>
                    <a:pt x="30" y="110"/>
                    <a:pt x="25" y="108"/>
                  </a:cubicBezTo>
                  <a:cubicBezTo>
                    <a:pt x="25" y="108"/>
                    <a:pt x="24" y="108"/>
                    <a:pt x="24" y="108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104"/>
                    <a:pt x="9" y="102"/>
                    <a:pt x="9" y="10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7" y="96"/>
                    <a:pt x="7" y="94"/>
                    <a:pt x="8" y="93"/>
                  </a:cubicBezTo>
                  <a:cubicBezTo>
                    <a:pt x="9" y="92"/>
                    <a:pt x="10" y="91"/>
                    <a:pt x="11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7" y="62"/>
                    <a:pt x="107" y="62"/>
                    <a:pt x="108" y="62"/>
                  </a:cubicBezTo>
                  <a:cubicBezTo>
                    <a:pt x="110" y="62"/>
                    <a:pt x="112" y="63"/>
                    <a:pt x="113" y="66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5" y="71"/>
                    <a:pt x="114" y="72"/>
                    <a:pt x="114" y="73"/>
                  </a:cubicBezTo>
                  <a:cubicBezTo>
                    <a:pt x="113" y="74"/>
                    <a:pt x="112" y="75"/>
                    <a:pt x="111" y="76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39" y="97"/>
                    <a:pt x="43" y="98"/>
                    <a:pt x="43" y="98"/>
                  </a:cubicBezTo>
                  <a:close/>
                  <a:moveTo>
                    <a:pt x="111" y="109"/>
                  </a:moveTo>
                  <a:cubicBezTo>
                    <a:pt x="103" y="111"/>
                    <a:pt x="103" y="111"/>
                    <a:pt x="103" y="111"/>
                  </a:cubicBezTo>
                  <a:cubicBezTo>
                    <a:pt x="97" y="113"/>
                    <a:pt x="92" y="119"/>
                    <a:pt x="92" y="125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07"/>
                    <a:pt x="81" y="103"/>
                    <a:pt x="84" y="102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9" y="95"/>
                    <a:pt x="112" y="96"/>
                    <a:pt x="113" y="99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5" y="106"/>
                    <a:pt x="113" y="109"/>
                    <a:pt x="111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71" tIns="34286" rIns="68571" bIns="3428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74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1632" y="1541449"/>
            <a:ext cx="6416863" cy="4200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62" y="1541449"/>
            <a:ext cx="6425741" cy="4200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28052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27680" y="2518568"/>
            <a:ext cx="6136640" cy="2133600"/>
          </a:xfrm>
          <a:prstGeom prst="rect">
            <a:avLst/>
          </a:prstGeom>
          <a:solidFill>
            <a:srgbClr val="DF0B1A">
              <a:alpha val="70000"/>
            </a:srgbClr>
          </a:solidFill>
          <a:ln>
            <a:noFill/>
          </a:ln>
          <a:effectLst>
            <a:outerShdw blurRad="317500" dist="38100" dir="5400000" sx="101000" sy="10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3533917" y="3844448"/>
            <a:ext cx="241604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工 作 成 效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170198" y="2559208"/>
            <a:ext cx="0" cy="20526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6827209" y="2994372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3922" y="3009415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所获荣誉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827209" y="3407460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73922" y="3422503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思想成长情况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6827209" y="3840796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73922" y="3855839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工作成效</a:t>
            </a:r>
          </a:p>
        </p:txBody>
      </p:sp>
      <p:sp>
        <p:nvSpPr>
          <p:cNvPr id="20" name="computer-worker-on-side-view_49711"/>
          <p:cNvSpPr>
            <a:spLocks noChangeAspect="1"/>
          </p:cNvSpPr>
          <p:nvPr/>
        </p:nvSpPr>
        <p:spPr bwMode="auto">
          <a:xfrm>
            <a:off x="4197497" y="2795279"/>
            <a:ext cx="998150" cy="1033820"/>
          </a:xfrm>
          <a:custGeom>
            <a:avLst/>
            <a:gdLst>
              <a:gd name="connsiteX0" fmla="*/ 307751 w 586469"/>
              <a:gd name="connsiteY0" fmla="*/ 301103 h 607427"/>
              <a:gd name="connsiteX1" fmla="*/ 468697 w 586469"/>
              <a:gd name="connsiteY1" fmla="*/ 301103 h 607427"/>
              <a:gd name="connsiteX2" fmla="*/ 546247 w 586469"/>
              <a:gd name="connsiteY2" fmla="*/ 301103 h 607427"/>
              <a:gd name="connsiteX3" fmla="*/ 586469 w 586469"/>
              <a:gd name="connsiteY3" fmla="*/ 301103 h 607427"/>
              <a:gd name="connsiteX4" fmla="*/ 586469 w 586469"/>
              <a:gd name="connsiteY4" fmla="*/ 332857 h 607427"/>
              <a:gd name="connsiteX5" fmla="*/ 546247 w 586469"/>
              <a:gd name="connsiteY5" fmla="*/ 332857 h 607427"/>
              <a:gd name="connsiteX6" fmla="*/ 468697 w 586469"/>
              <a:gd name="connsiteY6" fmla="*/ 332857 h 607427"/>
              <a:gd name="connsiteX7" fmla="*/ 307751 w 586469"/>
              <a:gd name="connsiteY7" fmla="*/ 332857 h 607427"/>
              <a:gd name="connsiteX8" fmla="*/ 295598 w 586469"/>
              <a:gd name="connsiteY8" fmla="*/ 320711 h 607427"/>
              <a:gd name="connsiteX9" fmla="*/ 295598 w 586469"/>
              <a:gd name="connsiteY9" fmla="*/ 313249 h 607427"/>
              <a:gd name="connsiteX10" fmla="*/ 307751 w 586469"/>
              <a:gd name="connsiteY10" fmla="*/ 301103 h 607427"/>
              <a:gd name="connsiteX11" fmla="*/ 122002 w 586469"/>
              <a:gd name="connsiteY11" fmla="*/ 165476 h 607427"/>
              <a:gd name="connsiteX12" fmla="*/ 145152 w 586469"/>
              <a:gd name="connsiteY12" fmla="*/ 188589 h 607427"/>
              <a:gd name="connsiteX13" fmla="*/ 145152 w 586469"/>
              <a:gd name="connsiteY13" fmla="*/ 323050 h 607427"/>
              <a:gd name="connsiteX14" fmla="*/ 122002 w 586469"/>
              <a:gd name="connsiteY14" fmla="*/ 346163 h 607427"/>
              <a:gd name="connsiteX15" fmla="*/ 98852 w 586469"/>
              <a:gd name="connsiteY15" fmla="*/ 323050 h 607427"/>
              <a:gd name="connsiteX16" fmla="*/ 98852 w 586469"/>
              <a:gd name="connsiteY16" fmla="*/ 270121 h 607427"/>
              <a:gd name="connsiteX17" fmla="*/ 24655 w 586469"/>
              <a:gd name="connsiteY17" fmla="*/ 361360 h 607427"/>
              <a:gd name="connsiteX18" fmla="*/ 110832 w 586469"/>
              <a:gd name="connsiteY18" fmla="*/ 454332 h 607427"/>
              <a:gd name="connsiteX19" fmla="*/ 134792 w 586469"/>
              <a:gd name="connsiteY19" fmla="*/ 439887 h 607427"/>
              <a:gd name="connsiteX20" fmla="*/ 330528 w 586469"/>
              <a:gd name="connsiteY20" fmla="*/ 439887 h 607427"/>
              <a:gd name="connsiteX21" fmla="*/ 330528 w 586469"/>
              <a:gd name="connsiteY21" fmla="*/ 494029 h 607427"/>
              <a:gd name="connsiteX22" fmla="*/ 134792 w 586469"/>
              <a:gd name="connsiteY22" fmla="*/ 494029 h 607427"/>
              <a:gd name="connsiteX23" fmla="*/ 110543 w 586469"/>
              <a:gd name="connsiteY23" fmla="*/ 479005 h 607427"/>
              <a:gd name="connsiteX24" fmla="*/ 0 w 586469"/>
              <a:gd name="connsiteY24" fmla="*/ 361360 h 607427"/>
              <a:gd name="connsiteX25" fmla="*/ 98852 w 586469"/>
              <a:gd name="connsiteY25" fmla="*/ 245101 h 607427"/>
              <a:gd name="connsiteX26" fmla="*/ 98852 w 586469"/>
              <a:gd name="connsiteY26" fmla="*/ 188589 h 607427"/>
              <a:gd name="connsiteX27" fmla="*/ 122002 w 586469"/>
              <a:gd name="connsiteY27" fmla="*/ 165476 h 607427"/>
              <a:gd name="connsiteX28" fmla="*/ 563182 w 586469"/>
              <a:gd name="connsiteY28" fmla="*/ 131818 h 607427"/>
              <a:gd name="connsiteX29" fmla="*/ 569952 w 586469"/>
              <a:gd name="connsiteY29" fmla="*/ 145572 h 607427"/>
              <a:gd name="connsiteX30" fmla="*/ 521637 w 586469"/>
              <a:gd name="connsiteY30" fmla="*/ 286290 h 607427"/>
              <a:gd name="connsiteX31" fmla="*/ 520017 w 586469"/>
              <a:gd name="connsiteY31" fmla="*/ 289353 h 607427"/>
              <a:gd name="connsiteX32" fmla="*/ 511164 w 586469"/>
              <a:gd name="connsiteY32" fmla="*/ 293976 h 607427"/>
              <a:gd name="connsiteX33" fmla="*/ 339372 w 586469"/>
              <a:gd name="connsiteY33" fmla="*/ 293976 h 607427"/>
              <a:gd name="connsiteX34" fmla="*/ 328552 w 586469"/>
              <a:gd name="connsiteY34" fmla="*/ 283169 h 607427"/>
              <a:gd name="connsiteX35" fmla="*/ 339372 w 586469"/>
              <a:gd name="connsiteY35" fmla="*/ 272363 h 607427"/>
              <a:gd name="connsiteX36" fmla="*/ 503584 w 586469"/>
              <a:gd name="connsiteY36" fmla="*/ 272363 h 607427"/>
              <a:gd name="connsiteX37" fmla="*/ 549469 w 586469"/>
              <a:gd name="connsiteY37" fmla="*/ 138579 h 607427"/>
              <a:gd name="connsiteX38" fmla="*/ 563182 w 586469"/>
              <a:gd name="connsiteY38" fmla="*/ 131818 h 607427"/>
              <a:gd name="connsiteX39" fmla="*/ 216578 w 586469"/>
              <a:gd name="connsiteY39" fmla="*/ 110153 h 607427"/>
              <a:gd name="connsiteX40" fmla="*/ 285152 w 586469"/>
              <a:gd name="connsiteY40" fmla="*/ 189719 h 607427"/>
              <a:gd name="connsiteX41" fmla="*/ 285152 w 586469"/>
              <a:gd name="connsiteY41" fmla="*/ 207632 h 607427"/>
              <a:gd name="connsiteX42" fmla="*/ 288798 w 586469"/>
              <a:gd name="connsiteY42" fmla="*/ 207632 h 607427"/>
              <a:gd name="connsiteX43" fmla="*/ 442961 w 586469"/>
              <a:gd name="connsiteY43" fmla="*/ 207689 h 607427"/>
              <a:gd name="connsiteX44" fmla="*/ 469754 w 586469"/>
              <a:gd name="connsiteY44" fmla="*/ 234500 h 607427"/>
              <a:gd name="connsiteX45" fmla="*/ 442961 w 586469"/>
              <a:gd name="connsiteY45" fmla="*/ 261254 h 607427"/>
              <a:gd name="connsiteX46" fmla="*/ 289550 w 586469"/>
              <a:gd name="connsiteY46" fmla="*/ 261254 h 607427"/>
              <a:gd name="connsiteX47" fmla="*/ 283300 w 586469"/>
              <a:gd name="connsiteY47" fmla="*/ 261022 h 607427"/>
              <a:gd name="connsiteX48" fmla="*/ 266750 w 586469"/>
              <a:gd name="connsiteY48" fmla="*/ 253569 h 607427"/>
              <a:gd name="connsiteX49" fmla="*/ 214147 w 586469"/>
              <a:gd name="connsiteY49" fmla="*/ 196249 h 607427"/>
              <a:gd name="connsiteX50" fmla="*/ 207782 w 586469"/>
              <a:gd name="connsiteY50" fmla="*/ 195960 h 607427"/>
              <a:gd name="connsiteX51" fmla="*/ 207492 w 586469"/>
              <a:gd name="connsiteY51" fmla="*/ 202316 h 607427"/>
              <a:gd name="connsiteX52" fmla="*/ 260095 w 586469"/>
              <a:gd name="connsiteY52" fmla="*/ 259636 h 607427"/>
              <a:gd name="connsiteX53" fmla="*/ 283185 w 586469"/>
              <a:gd name="connsiteY53" fmla="*/ 269805 h 607427"/>
              <a:gd name="connsiteX54" fmla="*/ 285152 w 586469"/>
              <a:gd name="connsiteY54" fmla="*/ 269805 h 607427"/>
              <a:gd name="connsiteX55" fmla="*/ 285152 w 586469"/>
              <a:gd name="connsiteY55" fmla="*/ 343304 h 607427"/>
              <a:gd name="connsiteX56" fmla="*/ 291286 w 586469"/>
              <a:gd name="connsiteY56" fmla="*/ 343304 h 607427"/>
              <a:gd name="connsiteX57" fmla="*/ 351123 w 586469"/>
              <a:gd name="connsiteY57" fmla="*/ 343304 h 607427"/>
              <a:gd name="connsiteX58" fmla="*/ 366979 w 586469"/>
              <a:gd name="connsiteY58" fmla="*/ 343304 h 607427"/>
              <a:gd name="connsiteX59" fmla="*/ 375428 w 586469"/>
              <a:gd name="connsiteY59" fmla="*/ 343304 h 607427"/>
              <a:gd name="connsiteX60" fmla="*/ 409975 w 586469"/>
              <a:gd name="connsiteY60" fmla="*/ 377685 h 607427"/>
              <a:gd name="connsiteX61" fmla="*/ 409975 w 586469"/>
              <a:gd name="connsiteY61" fmla="*/ 572989 h 607427"/>
              <a:gd name="connsiteX62" fmla="*/ 375428 w 586469"/>
              <a:gd name="connsiteY62" fmla="*/ 607427 h 607427"/>
              <a:gd name="connsiteX63" fmla="*/ 340822 w 586469"/>
              <a:gd name="connsiteY63" fmla="*/ 572989 h 607427"/>
              <a:gd name="connsiteX64" fmla="*/ 340822 w 586469"/>
              <a:gd name="connsiteY64" fmla="*/ 429169 h 607427"/>
              <a:gd name="connsiteX65" fmla="*/ 291286 w 586469"/>
              <a:gd name="connsiteY65" fmla="*/ 429169 h 607427"/>
              <a:gd name="connsiteX66" fmla="*/ 274273 w 586469"/>
              <a:gd name="connsiteY66" fmla="*/ 429169 h 607427"/>
              <a:gd name="connsiteX67" fmla="*/ 234401 w 586469"/>
              <a:gd name="connsiteY67" fmla="*/ 429169 h 607427"/>
              <a:gd name="connsiteX68" fmla="*/ 198523 w 586469"/>
              <a:gd name="connsiteY68" fmla="*/ 429169 h 607427"/>
              <a:gd name="connsiteX69" fmla="*/ 155584 w 586469"/>
              <a:gd name="connsiteY69" fmla="*/ 388606 h 607427"/>
              <a:gd name="connsiteX70" fmla="*/ 155526 w 586469"/>
              <a:gd name="connsiteY70" fmla="*/ 386237 h 607427"/>
              <a:gd name="connsiteX71" fmla="*/ 155584 w 586469"/>
              <a:gd name="connsiteY71" fmla="*/ 383868 h 607427"/>
              <a:gd name="connsiteX72" fmla="*/ 155584 w 586469"/>
              <a:gd name="connsiteY72" fmla="*/ 366302 h 607427"/>
              <a:gd name="connsiteX73" fmla="*/ 155526 w 586469"/>
              <a:gd name="connsiteY73" fmla="*/ 363586 h 607427"/>
              <a:gd name="connsiteX74" fmla="*/ 155526 w 586469"/>
              <a:gd name="connsiteY74" fmla="*/ 171113 h 607427"/>
              <a:gd name="connsiteX75" fmla="*/ 216578 w 586469"/>
              <a:gd name="connsiteY75" fmla="*/ 110153 h 607427"/>
              <a:gd name="connsiteX76" fmla="*/ 295599 w 586469"/>
              <a:gd name="connsiteY76" fmla="*/ 0 h 607427"/>
              <a:gd name="connsiteX77" fmla="*/ 362848 w 586469"/>
              <a:gd name="connsiteY77" fmla="*/ 67179 h 607427"/>
              <a:gd name="connsiteX78" fmla="*/ 295599 w 586469"/>
              <a:gd name="connsiteY78" fmla="*/ 134358 h 607427"/>
              <a:gd name="connsiteX79" fmla="*/ 228350 w 586469"/>
              <a:gd name="connsiteY79" fmla="*/ 67179 h 607427"/>
              <a:gd name="connsiteX80" fmla="*/ 295599 w 586469"/>
              <a:gd name="connsiteY80" fmla="*/ 0 h 6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86469" h="607427">
                <a:moveTo>
                  <a:pt x="307751" y="301103"/>
                </a:moveTo>
                <a:lnTo>
                  <a:pt x="468697" y="301103"/>
                </a:lnTo>
                <a:lnTo>
                  <a:pt x="546247" y="301103"/>
                </a:lnTo>
                <a:lnTo>
                  <a:pt x="586469" y="301103"/>
                </a:lnTo>
                <a:lnTo>
                  <a:pt x="586469" y="332857"/>
                </a:lnTo>
                <a:lnTo>
                  <a:pt x="546247" y="332857"/>
                </a:lnTo>
                <a:lnTo>
                  <a:pt x="468697" y="332857"/>
                </a:lnTo>
                <a:lnTo>
                  <a:pt x="307751" y="332857"/>
                </a:lnTo>
                <a:cubicBezTo>
                  <a:pt x="301038" y="332857"/>
                  <a:pt x="295598" y="327420"/>
                  <a:pt x="295598" y="320711"/>
                </a:cubicBezTo>
                <a:lnTo>
                  <a:pt x="295598" y="313249"/>
                </a:lnTo>
                <a:cubicBezTo>
                  <a:pt x="295598" y="306540"/>
                  <a:pt x="301038" y="301103"/>
                  <a:pt x="307751" y="301103"/>
                </a:cubicBezTo>
                <a:close/>
                <a:moveTo>
                  <a:pt x="122002" y="165476"/>
                </a:moveTo>
                <a:cubicBezTo>
                  <a:pt x="134792" y="165476"/>
                  <a:pt x="145152" y="175819"/>
                  <a:pt x="145152" y="188589"/>
                </a:cubicBezTo>
                <a:lnTo>
                  <a:pt x="145152" y="323050"/>
                </a:lnTo>
                <a:cubicBezTo>
                  <a:pt x="145152" y="335820"/>
                  <a:pt x="134792" y="346163"/>
                  <a:pt x="122002" y="346163"/>
                </a:cubicBezTo>
                <a:cubicBezTo>
                  <a:pt x="109211" y="346163"/>
                  <a:pt x="98852" y="335820"/>
                  <a:pt x="98852" y="323050"/>
                </a:cubicBezTo>
                <a:lnTo>
                  <a:pt x="98852" y="270121"/>
                </a:lnTo>
                <a:cubicBezTo>
                  <a:pt x="56545" y="279019"/>
                  <a:pt x="24655" y="316520"/>
                  <a:pt x="24655" y="361360"/>
                </a:cubicBezTo>
                <a:cubicBezTo>
                  <a:pt x="24655" y="410360"/>
                  <a:pt x="62679" y="450634"/>
                  <a:pt x="110832" y="454332"/>
                </a:cubicBezTo>
                <a:cubicBezTo>
                  <a:pt x="115346" y="445780"/>
                  <a:pt x="124375" y="439887"/>
                  <a:pt x="134792" y="439887"/>
                </a:cubicBezTo>
                <a:lnTo>
                  <a:pt x="330528" y="439887"/>
                </a:lnTo>
                <a:lnTo>
                  <a:pt x="330528" y="494029"/>
                </a:lnTo>
                <a:lnTo>
                  <a:pt x="134792" y="494029"/>
                </a:lnTo>
                <a:cubicBezTo>
                  <a:pt x="124201" y="494029"/>
                  <a:pt x="114999" y="487904"/>
                  <a:pt x="110543" y="479005"/>
                </a:cubicBezTo>
                <a:cubicBezTo>
                  <a:pt x="48963" y="475134"/>
                  <a:pt x="0" y="423823"/>
                  <a:pt x="0" y="361360"/>
                </a:cubicBezTo>
                <a:cubicBezTo>
                  <a:pt x="0" y="302941"/>
                  <a:pt x="42828" y="254288"/>
                  <a:pt x="98852" y="245101"/>
                </a:cubicBezTo>
                <a:lnTo>
                  <a:pt x="98852" y="188589"/>
                </a:lnTo>
                <a:cubicBezTo>
                  <a:pt x="98852" y="175819"/>
                  <a:pt x="109211" y="165476"/>
                  <a:pt x="122002" y="165476"/>
                </a:cubicBezTo>
                <a:close/>
                <a:moveTo>
                  <a:pt x="563182" y="131818"/>
                </a:moveTo>
                <a:cubicBezTo>
                  <a:pt x="568852" y="133783"/>
                  <a:pt x="571861" y="139909"/>
                  <a:pt x="569952" y="145572"/>
                </a:cubicBezTo>
                <a:lnTo>
                  <a:pt x="521637" y="286290"/>
                </a:lnTo>
                <a:cubicBezTo>
                  <a:pt x="521290" y="287446"/>
                  <a:pt x="520711" y="288428"/>
                  <a:pt x="520017" y="289353"/>
                </a:cubicBezTo>
                <a:cubicBezTo>
                  <a:pt x="518107" y="292127"/>
                  <a:pt x="514867" y="293976"/>
                  <a:pt x="511164" y="293976"/>
                </a:cubicBezTo>
                <a:lnTo>
                  <a:pt x="339372" y="293976"/>
                </a:lnTo>
                <a:cubicBezTo>
                  <a:pt x="333412" y="293976"/>
                  <a:pt x="328552" y="289122"/>
                  <a:pt x="328552" y="283169"/>
                </a:cubicBezTo>
                <a:cubicBezTo>
                  <a:pt x="328552" y="277217"/>
                  <a:pt x="333412" y="272363"/>
                  <a:pt x="339372" y="272363"/>
                </a:cubicBezTo>
                <a:lnTo>
                  <a:pt x="503584" y="272363"/>
                </a:lnTo>
                <a:lnTo>
                  <a:pt x="549469" y="138579"/>
                </a:lnTo>
                <a:cubicBezTo>
                  <a:pt x="551378" y="132916"/>
                  <a:pt x="557511" y="129911"/>
                  <a:pt x="563182" y="131818"/>
                </a:cubicBezTo>
                <a:close/>
                <a:moveTo>
                  <a:pt x="216578" y="110153"/>
                </a:moveTo>
                <a:lnTo>
                  <a:pt x="285152" y="189719"/>
                </a:lnTo>
                <a:lnTo>
                  <a:pt x="285152" y="207632"/>
                </a:lnTo>
                <a:lnTo>
                  <a:pt x="288798" y="207632"/>
                </a:lnTo>
                <a:lnTo>
                  <a:pt x="442961" y="207689"/>
                </a:lnTo>
                <a:cubicBezTo>
                  <a:pt x="457775" y="207689"/>
                  <a:pt x="469754" y="219708"/>
                  <a:pt x="469754" y="234500"/>
                </a:cubicBezTo>
                <a:cubicBezTo>
                  <a:pt x="469754" y="249293"/>
                  <a:pt x="457775" y="261254"/>
                  <a:pt x="442961" y="261254"/>
                </a:cubicBezTo>
                <a:lnTo>
                  <a:pt x="289550" y="261254"/>
                </a:lnTo>
                <a:cubicBezTo>
                  <a:pt x="289550" y="261254"/>
                  <a:pt x="283532" y="261022"/>
                  <a:pt x="283300" y="261022"/>
                </a:cubicBezTo>
                <a:cubicBezTo>
                  <a:pt x="276935" y="260791"/>
                  <a:pt x="271032" y="258249"/>
                  <a:pt x="266750" y="253569"/>
                </a:cubicBezTo>
                <a:lnTo>
                  <a:pt x="214147" y="196249"/>
                </a:lnTo>
                <a:cubicBezTo>
                  <a:pt x="212469" y="194400"/>
                  <a:pt x="209576" y="194284"/>
                  <a:pt x="207782" y="195960"/>
                </a:cubicBezTo>
                <a:cubicBezTo>
                  <a:pt x="205930" y="197635"/>
                  <a:pt x="205814" y="200467"/>
                  <a:pt x="207492" y="202316"/>
                </a:cubicBezTo>
                <a:lnTo>
                  <a:pt x="260095" y="259636"/>
                </a:lnTo>
                <a:cubicBezTo>
                  <a:pt x="266056" y="266107"/>
                  <a:pt x="274447" y="269805"/>
                  <a:pt x="283185" y="269805"/>
                </a:cubicBezTo>
                <a:cubicBezTo>
                  <a:pt x="283300" y="269805"/>
                  <a:pt x="285152" y="269805"/>
                  <a:pt x="285152" y="269805"/>
                </a:cubicBezTo>
                <a:lnTo>
                  <a:pt x="285152" y="343304"/>
                </a:lnTo>
                <a:lnTo>
                  <a:pt x="291286" y="343304"/>
                </a:lnTo>
                <a:lnTo>
                  <a:pt x="351123" y="343304"/>
                </a:lnTo>
                <a:lnTo>
                  <a:pt x="366979" y="343304"/>
                </a:lnTo>
                <a:lnTo>
                  <a:pt x="375428" y="343304"/>
                </a:lnTo>
                <a:cubicBezTo>
                  <a:pt x="394524" y="343304"/>
                  <a:pt x="409975" y="358674"/>
                  <a:pt x="409975" y="377685"/>
                </a:cubicBezTo>
                <a:lnTo>
                  <a:pt x="409975" y="572989"/>
                </a:lnTo>
                <a:cubicBezTo>
                  <a:pt x="409975" y="591999"/>
                  <a:pt x="394524" y="607427"/>
                  <a:pt x="375428" y="607427"/>
                </a:cubicBezTo>
                <a:cubicBezTo>
                  <a:pt x="356331" y="607427"/>
                  <a:pt x="340822" y="591999"/>
                  <a:pt x="340822" y="572989"/>
                </a:cubicBezTo>
                <a:lnTo>
                  <a:pt x="340822" y="429169"/>
                </a:lnTo>
                <a:lnTo>
                  <a:pt x="291286" y="429169"/>
                </a:lnTo>
                <a:lnTo>
                  <a:pt x="274273" y="429169"/>
                </a:lnTo>
                <a:lnTo>
                  <a:pt x="234401" y="429169"/>
                </a:lnTo>
                <a:lnTo>
                  <a:pt x="198523" y="429169"/>
                </a:lnTo>
                <a:cubicBezTo>
                  <a:pt x="175606" y="429169"/>
                  <a:pt x="156857" y="411256"/>
                  <a:pt x="155584" y="388606"/>
                </a:cubicBezTo>
                <a:cubicBezTo>
                  <a:pt x="155526" y="387797"/>
                  <a:pt x="155526" y="387046"/>
                  <a:pt x="155526" y="386237"/>
                </a:cubicBezTo>
                <a:cubicBezTo>
                  <a:pt x="155526" y="385428"/>
                  <a:pt x="155526" y="384619"/>
                  <a:pt x="155584" y="383868"/>
                </a:cubicBezTo>
                <a:lnTo>
                  <a:pt x="155584" y="366302"/>
                </a:lnTo>
                <a:cubicBezTo>
                  <a:pt x="155526" y="365377"/>
                  <a:pt x="155526" y="364453"/>
                  <a:pt x="155526" y="363586"/>
                </a:cubicBezTo>
                <a:lnTo>
                  <a:pt x="155526" y="171113"/>
                </a:lnTo>
                <a:cubicBezTo>
                  <a:pt x="155526" y="137426"/>
                  <a:pt x="182840" y="110153"/>
                  <a:pt x="216578" y="110153"/>
                </a:cubicBezTo>
                <a:close/>
                <a:moveTo>
                  <a:pt x="295599" y="0"/>
                </a:moveTo>
                <a:cubicBezTo>
                  <a:pt x="332740" y="0"/>
                  <a:pt x="362848" y="30077"/>
                  <a:pt x="362848" y="67179"/>
                </a:cubicBezTo>
                <a:cubicBezTo>
                  <a:pt x="362848" y="104281"/>
                  <a:pt x="332740" y="134358"/>
                  <a:pt x="295599" y="134358"/>
                </a:cubicBezTo>
                <a:cubicBezTo>
                  <a:pt x="258458" y="134358"/>
                  <a:pt x="228350" y="104281"/>
                  <a:pt x="228350" y="67179"/>
                </a:cubicBezTo>
                <a:cubicBezTo>
                  <a:pt x="228350" y="30077"/>
                  <a:pt x="258458" y="0"/>
                  <a:pt x="2955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4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5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0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5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0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所 获 荣 誉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48468BD-0BE7-4B33-BBB8-60AC63363D6D}"/>
              </a:ext>
            </a:extLst>
          </p:cNvPr>
          <p:cNvGrpSpPr/>
          <p:nvPr/>
        </p:nvGrpSpPr>
        <p:grpSpPr>
          <a:xfrm>
            <a:off x="2024632" y="4407744"/>
            <a:ext cx="1441557" cy="770171"/>
            <a:chOff x="1776188" y="4305978"/>
            <a:chExt cx="1441557" cy="770171"/>
          </a:xfrm>
        </p:grpSpPr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C71921C3-8FDF-49BF-90D9-4188EEA92AE3}"/>
                </a:ext>
              </a:extLst>
            </p:cNvPr>
            <p:cNvGrpSpPr/>
            <p:nvPr/>
          </p:nvGrpSpPr>
          <p:grpSpPr>
            <a:xfrm>
              <a:off x="1776188" y="4305978"/>
              <a:ext cx="1441557" cy="770171"/>
              <a:chOff x="1612612" y="4305978"/>
              <a:chExt cx="1441557" cy="770171"/>
            </a:xfrm>
            <a:solidFill>
              <a:srgbClr val="0070C0"/>
            </a:solidFill>
          </p:grpSpPr>
          <p:grpSp>
            <p:nvGrpSpPr>
              <p:cNvPr id="141" name="组合 140">
                <a:extLst>
                  <a:ext uri="{FF2B5EF4-FFF2-40B4-BE49-F238E27FC236}">
                    <a16:creationId xmlns:a16="http://schemas.microsoft.com/office/drawing/2014/main" id="{5C7D94C3-E1C0-417C-8B57-F3D599D14DAC}"/>
                  </a:ext>
                </a:extLst>
              </p:cNvPr>
              <p:cNvGrpSpPr/>
              <p:nvPr/>
            </p:nvGrpSpPr>
            <p:grpSpPr>
              <a:xfrm>
                <a:off x="1612612" y="4305978"/>
                <a:ext cx="1441557" cy="770171"/>
                <a:chOff x="1612612" y="4305978"/>
                <a:chExt cx="1441557" cy="770171"/>
              </a:xfrm>
              <a:grpFill/>
            </p:grpSpPr>
            <p:sp>
              <p:nvSpPr>
                <p:cNvPr id="143" name="任意多边形 26">
                  <a:extLst>
                    <a:ext uri="{FF2B5EF4-FFF2-40B4-BE49-F238E27FC236}">
                      <a16:creationId xmlns:a16="http://schemas.microsoft.com/office/drawing/2014/main" id="{ACBF476D-3C8C-4ECF-86EA-3C95A8B86C38}"/>
                    </a:ext>
                  </a:extLst>
                </p:cNvPr>
                <p:cNvSpPr/>
                <p:nvPr/>
              </p:nvSpPr>
              <p:spPr>
                <a:xfrm>
                  <a:off x="1612612" y="4305978"/>
                  <a:ext cx="1340135" cy="770171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340135" h="770171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340135" y="0"/>
                      </a:lnTo>
                      <a:lnTo>
                        <a:pt x="1340135" y="770171"/>
                      </a:ln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任意多边形 27">
                  <a:extLst>
                    <a:ext uri="{FF2B5EF4-FFF2-40B4-BE49-F238E27FC236}">
                      <a16:creationId xmlns:a16="http://schemas.microsoft.com/office/drawing/2014/main" id="{8F18DA07-9150-427F-ABFE-CE9C57FE4352}"/>
                    </a:ext>
                  </a:extLst>
                </p:cNvPr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任意多边形 28">
                  <a:extLst>
                    <a:ext uri="{FF2B5EF4-FFF2-40B4-BE49-F238E27FC236}">
                      <a16:creationId xmlns:a16="http://schemas.microsoft.com/office/drawing/2014/main" id="{ACCFF0C5-B9C3-4D6D-BD3B-2031035F8BD6}"/>
                    </a:ext>
                  </a:extLst>
                </p:cNvPr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C00000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42" name="矩形 141">
                <a:extLst>
                  <a:ext uri="{FF2B5EF4-FFF2-40B4-BE49-F238E27FC236}">
                    <a16:creationId xmlns:a16="http://schemas.microsoft.com/office/drawing/2014/main" id="{042CD684-C398-47C8-B391-C5AF3FB491BD}"/>
                  </a:ext>
                </a:extLst>
              </p:cNvPr>
              <p:cNvSpPr/>
              <p:nvPr/>
            </p:nvSpPr>
            <p:spPr>
              <a:xfrm>
                <a:off x="2762250" y="4305978"/>
                <a:ext cx="237154" cy="770171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33" name="Group 181">
              <a:extLst>
                <a:ext uri="{FF2B5EF4-FFF2-40B4-BE49-F238E27FC236}">
                  <a16:creationId xmlns:a16="http://schemas.microsoft.com/office/drawing/2014/main" id="{1B003456-FEAE-471D-A089-2D043D2CAA8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70081" y="4469247"/>
              <a:ext cx="445638" cy="442387"/>
              <a:chOff x="2160" y="2262"/>
              <a:chExt cx="411" cy="408"/>
            </a:xfrm>
            <a:solidFill>
              <a:schemeClr val="bg1"/>
            </a:solidFill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34" name="Freeform 189">
                <a:extLst>
                  <a:ext uri="{FF2B5EF4-FFF2-40B4-BE49-F238E27FC236}">
                    <a16:creationId xmlns:a16="http://schemas.microsoft.com/office/drawing/2014/main" id="{2C7ABCA3-913D-4697-A259-A6F5E78247BE}"/>
                  </a:ext>
                </a:extLst>
              </p:cNvPr>
              <p:cNvSpPr/>
              <p:nvPr/>
            </p:nvSpPr>
            <p:spPr bwMode="auto">
              <a:xfrm>
                <a:off x="2280" y="2262"/>
                <a:ext cx="163" cy="163"/>
              </a:xfrm>
              <a:custGeom>
                <a:avLst/>
                <a:gdLst>
                  <a:gd name="T0" fmla="*/ 6 w 68"/>
                  <a:gd name="T1" fmla="*/ 44 h 68"/>
                  <a:gd name="T2" fmla="*/ 34 w 68"/>
                  <a:gd name="T3" fmla="*/ 68 h 68"/>
                  <a:gd name="T4" fmla="*/ 62 w 68"/>
                  <a:gd name="T5" fmla="*/ 44 h 68"/>
                  <a:gd name="T6" fmla="*/ 68 w 68"/>
                  <a:gd name="T7" fmla="*/ 33 h 68"/>
                  <a:gd name="T8" fmla="*/ 63 w 68"/>
                  <a:gd name="T9" fmla="*/ 28 h 68"/>
                  <a:gd name="T10" fmla="*/ 34 w 68"/>
                  <a:gd name="T11" fmla="*/ 0 h 68"/>
                  <a:gd name="T12" fmla="*/ 5 w 68"/>
                  <a:gd name="T13" fmla="*/ 28 h 68"/>
                  <a:gd name="T14" fmla="*/ 0 w 68"/>
                  <a:gd name="T15" fmla="*/ 33 h 68"/>
                  <a:gd name="T16" fmla="*/ 6 w 68"/>
                  <a:gd name="T17" fmla="*/ 4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68">
                    <a:moveTo>
                      <a:pt x="6" y="44"/>
                    </a:moveTo>
                    <a:cubicBezTo>
                      <a:pt x="9" y="57"/>
                      <a:pt x="16" y="68"/>
                      <a:pt x="34" y="68"/>
                    </a:cubicBezTo>
                    <a:cubicBezTo>
                      <a:pt x="53" y="68"/>
                      <a:pt x="60" y="57"/>
                      <a:pt x="62" y="44"/>
                    </a:cubicBezTo>
                    <a:cubicBezTo>
                      <a:pt x="66" y="42"/>
                      <a:pt x="68" y="37"/>
                      <a:pt x="68" y="33"/>
                    </a:cubicBezTo>
                    <a:cubicBezTo>
                      <a:pt x="67" y="31"/>
                      <a:pt x="66" y="29"/>
                      <a:pt x="63" y="28"/>
                    </a:cubicBezTo>
                    <a:cubicBezTo>
                      <a:pt x="63" y="13"/>
                      <a:pt x="51" y="0"/>
                      <a:pt x="34" y="0"/>
                    </a:cubicBezTo>
                    <a:cubicBezTo>
                      <a:pt x="17" y="0"/>
                      <a:pt x="6" y="13"/>
                      <a:pt x="5" y="28"/>
                    </a:cubicBezTo>
                    <a:cubicBezTo>
                      <a:pt x="2" y="29"/>
                      <a:pt x="0" y="30"/>
                      <a:pt x="0" y="33"/>
                    </a:cubicBezTo>
                    <a:cubicBezTo>
                      <a:pt x="0" y="37"/>
                      <a:pt x="2" y="43"/>
                      <a:pt x="6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Freeform 190">
                <a:extLst>
                  <a:ext uri="{FF2B5EF4-FFF2-40B4-BE49-F238E27FC236}">
                    <a16:creationId xmlns:a16="http://schemas.microsoft.com/office/drawing/2014/main" id="{EC939E6B-C788-49A0-9BC5-29A524691E6C}"/>
                  </a:ext>
                </a:extLst>
              </p:cNvPr>
              <p:cNvSpPr/>
              <p:nvPr/>
            </p:nvSpPr>
            <p:spPr bwMode="auto">
              <a:xfrm>
                <a:off x="2258" y="2437"/>
                <a:ext cx="214" cy="62"/>
              </a:xfrm>
              <a:custGeom>
                <a:avLst/>
                <a:gdLst>
                  <a:gd name="T0" fmla="*/ 42 w 89"/>
                  <a:gd name="T1" fmla="*/ 26 h 26"/>
                  <a:gd name="T2" fmla="*/ 48 w 89"/>
                  <a:gd name="T3" fmla="*/ 26 h 26"/>
                  <a:gd name="T4" fmla="*/ 52 w 89"/>
                  <a:gd name="T5" fmla="*/ 26 h 26"/>
                  <a:gd name="T6" fmla="*/ 89 w 89"/>
                  <a:gd name="T7" fmla="*/ 9 h 26"/>
                  <a:gd name="T8" fmla="*/ 66 w 89"/>
                  <a:gd name="T9" fmla="*/ 0 h 26"/>
                  <a:gd name="T10" fmla="*/ 56 w 89"/>
                  <a:gd name="T11" fmla="*/ 0 h 26"/>
                  <a:gd name="T12" fmla="*/ 48 w 89"/>
                  <a:gd name="T13" fmla="*/ 0 h 26"/>
                  <a:gd name="T14" fmla="*/ 42 w 89"/>
                  <a:gd name="T15" fmla="*/ 0 h 26"/>
                  <a:gd name="T16" fmla="*/ 33 w 89"/>
                  <a:gd name="T17" fmla="*/ 0 h 26"/>
                  <a:gd name="T18" fmla="*/ 24 w 89"/>
                  <a:gd name="T19" fmla="*/ 0 h 26"/>
                  <a:gd name="T20" fmla="*/ 0 w 89"/>
                  <a:gd name="T21" fmla="*/ 9 h 26"/>
                  <a:gd name="T22" fmla="*/ 38 w 89"/>
                  <a:gd name="T23" fmla="*/ 26 h 26"/>
                  <a:gd name="T24" fmla="*/ 42 w 89"/>
                  <a:gd name="T2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9" h="26">
                    <a:moveTo>
                      <a:pt x="42" y="26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88" y="8"/>
                      <a:pt x="76" y="2"/>
                      <a:pt x="66" y="0"/>
                    </a:cubicBezTo>
                    <a:cubicBezTo>
                      <a:pt x="65" y="0"/>
                      <a:pt x="58" y="0"/>
                      <a:pt x="5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25" y="0"/>
                      <a:pt x="24" y="0"/>
                    </a:cubicBezTo>
                    <a:cubicBezTo>
                      <a:pt x="14" y="2"/>
                      <a:pt x="1" y="8"/>
                      <a:pt x="0" y="9"/>
                    </a:cubicBezTo>
                    <a:cubicBezTo>
                      <a:pt x="38" y="26"/>
                      <a:pt x="38" y="26"/>
                      <a:pt x="38" y="26"/>
                    </a:cubicBezTo>
                    <a:lnTo>
                      <a:pt x="42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Freeform 191">
                <a:extLst>
                  <a:ext uri="{FF2B5EF4-FFF2-40B4-BE49-F238E27FC236}">
                    <a16:creationId xmlns:a16="http://schemas.microsoft.com/office/drawing/2014/main" id="{68CD391B-0A36-4A1D-A08D-A1131E505D86}"/>
                  </a:ext>
                </a:extLst>
              </p:cNvPr>
              <p:cNvSpPr/>
              <p:nvPr/>
            </p:nvSpPr>
            <p:spPr bwMode="auto">
              <a:xfrm>
                <a:off x="2354" y="2513"/>
                <a:ext cx="22" cy="157"/>
              </a:xfrm>
              <a:custGeom>
                <a:avLst/>
                <a:gdLst>
                  <a:gd name="T0" fmla="*/ 3 w 22"/>
                  <a:gd name="T1" fmla="*/ 157 h 157"/>
                  <a:gd name="T2" fmla="*/ 20 w 22"/>
                  <a:gd name="T3" fmla="*/ 157 h 157"/>
                  <a:gd name="T4" fmla="*/ 22 w 22"/>
                  <a:gd name="T5" fmla="*/ 0 h 157"/>
                  <a:gd name="T6" fmla="*/ 0 w 22"/>
                  <a:gd name="T7" fmla="*/ 0 h 157"/>
                  <a:gd name="T8" fmla="*/ 3 w 22"/>
                  <a:gd name="T9" fmla="*/ 15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57">
                    <a:moveTo>
                      <a:pt x="3" y="157"/>
                    </a:moveTo>
                    <a:lnTo>
                      <a:pt x="20" y="157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3" y="1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Freeform 192">
                <a:extLst>
                  <a:ext uri="{FF2B5EF4-FFF2-40B4-BE49-F238E27FC236}">
                    <a16:creationId xmlns:a16="http://schemas.microsoft.com/office/drawing/2014/main" id="{77A3E84F-8996-404B-BAC7-835563868B21}"/>
                  </a:ext>
                </a:extLst>
              </p:cNvPr>
              <p:cNvSpPr/>
              <p:nvPr/>
            </p:nvSpPr>
            <p:spPr bwMode="auto">
              <a:xfrm>
                <a:off x="2210" y="2470"/>
                <a:ext cx="139" cy="200"/>
              </a:xfrm>
              <a:custGeom>
                <a:avLst/>
                <a:gdLst>
                  <a:gd name="T0" fmla="*/ 0 w 58"/>
                  <a:gd name="T1" fmla="*/ 0 h 84"/>
                  <a:gd name="T2" fmla="*/ 2 w 58"/>
                  <a:gd name="T3" fmla="*/ 20 h 84"/>
                  <a:gd name="T4" fmla="*/ 9 w 58"/>
                  <a:gd name="T5" fmla="*/ 23 h 84"/>
                  <a:gd name="T6" fmla="*/ 18 w 58"/>
                  <a:gd name="T7" fmla="*/ 32 h 84"/>
                  <a:gd name="T8" fmla="*/ 17 w 58"/>
                  <a:gd name="T9" fmla="*/ 44 h 84"/>
                  <a:gd name="T10" fmla="*/ 5 w 58"/>
                  <a:gd name="T11" fmla="*/ 53 h 84"/>
                  <a:gd name="T12" fmla="*/ 6 w 58"/>
                  <a:gd name="T13" fmla="*/ 66 h 84"/>
                  <a:gd name="T14" fmla="*/ 58 w 58"/>
                  <a:gd name="T15" fmla="*/ 84 h 84"/>
                  <a:gd name="T16" fmla="*/ 57 w 58"/>
                  <a:gd name="T17" fmla="*/ 18 h 84"/>
                  <a:gd name="T18" fmla="*/ 0 w 58"/>
                  <a:gd name="T1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0" y="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3" y="25"/>
                      <a:pt x="16" y="28"/>
                      <a:pt x="18" y="32"/>
                    </a:cubicBezTo>
                    <a:cubicBezTo>
                      <a:pt x="19" y="36"/>
                      <a:pt x="19" y="40"/>
                      <a:pt x="17" y="44"/>
                    </a:cubicBezTo>
                    <a:cubicBezTo>
                      <a:pt x="15" y="49"/>
                      <a:pt x="10" y="52"/>
                      <a:pt x="5" y="53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18"/>
                      <a:pt x="57" y="18"/>
                      <a:pt x="57" y="1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Freeform 193">
                <a:extLst>
                  <a:ext uri="{FF2B5EF4-FFF2-40B4-BE49-F238E27FC236}">
                    <a16:creationId xmlns:a16="http://schemas.microsoft.com/office/drawing/2014/main" id="{4468A918-2BF6-4FFE-A94C-89EF47477225}"/>
                  </a:ext>
                </a:extLst>
              </p:cNvPr>
              <p:cNvSpPr/>
              <p:nvPr/>
            </p:nvSpPr>
            <p:spPr bwMode="auto">
              <a:xfrm>
                <a:off x="2160" y="2496"/>
                <a:ext cx="86" cy="93"/>
              </a:xfrm>
              <a:custGeom>
                <a:avLst/>
                <a:gdLst>
                  <a:gd name="T0" fmla="*/ 33 w 36"/>
                  <a:gd name="T1" fmla="*/ 31 h 39"/>
                  <a:gd name="T2" fmla="*/ 28 w 36"/>
                  <a:gd name="T3" fmla="*/ 17 h 39"/>
                  <a:gd name="T4" fmla="*/ 20 w 36"/>
                  <a:gd name="T5" fmla="*/ 14 h 39"/>
                  <a:gd name="T6" fmla="*/ 19 w 36"/>
                  <a:gd name="T7" fmla="*/ 0 h 39"/>
                  <a:gd name="T8" fmla="*/ 3 w 36"/>
                  <a:gd name="T9" fmla="*/ 18 h 39"/>
                  <a:gd name="T10" fmla="*/ 8 w 36"/>
                  <a:gd name="T11" fmla="*/ 32 h 39"/>
                  <a:gd name="T12" fmla="*/ 19 w 36"/>
                  <a:gd name="T13" fmla="*/ 36 h 39"/>
                  <a:gd name="T14" fmla="*/ 33 w 36"/>
                  <a:gd name="T15" fmla="*/ 3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9">
                    <a:moveTo>
                      <a:pt x="33" y="31"/>
                    </a:moveTo>
                    <a:cubicBezTo>
                      <a:pt x="36" y="26"/>
                      <a:pt x="33" y="19"/>
                      <a:pt x="28" y="17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4" y="16"/>
                      <a:pt x="3" y="18"/>
                    </a:cubicBezTo>
                    <a:cubicBezTo>
                      <a:pt x="0" y="24"/>
                      <a:pt x="3" y="30"/>
                      <a:pt x="8" y="32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4" y="39"/>
                      <a:pt x="31" y="36"/>
                      <a:pt x="3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Freeform 194">
                <a:extLst>
                  <a:ext uri="{FF2B5EF4-FFF2-40B4-BE49-F238E27FC236}">
                    <a16:creationId xmlns:a16="http://schemas.microsoft.com/office/drawing/2014/main" id="{29998677-A0EC-4C02-97BA-813B7A5B3C65}"/>
                  </a:ext>
                </a:extLst>
              </p:cNvPr>
              <p:cNvSpPr/>
              <p:nvPr/>
            </p:nvSpPr>
            <p:spPr bwMode="auto">
              <a:xfrm>
                <a:off x="2381" y="2470"/>
                <a:ext cx="139" cy="200"/>
              </a:xfrm>
              <a:custGeom>
                <a:avLst/>
                <a:gdLst>
                  <a:gd name="T0" fmla="*/ 41 w 58"/>
                  <a:gd name="T1" fmla="*/ 44 h 84"/>
                  <a:gd name="T2" fmla="*/ 41 w 58"/>
                  <a:gd name="T3" fmla="*/ 32 h 84"/>
                  <a:gd name="T4" fmla="*/ 50 w 58"/>
                  <a:gd name="T5" fmla="*/ 23 h 84"/>
                  <a:gd name="T6" fmla="*/ 57 w 58"/>
                  <a:gd name="T7" fmla="*/ 20 h 84"/>
                  <a:gd name="T8" fmla="*/ 58 w 58"/>
                  <a:gd name="T9" fmla="*/ 0 h 84"/>
                  <a:gd name="T10" fmla="*/ 2 w 58"/>
                  <a:gd name="T11" fmla="*/ 18 h 84"/>
                  <a:gd name="T12" fmla="*/ 0 w 58"/>
                  <a:gd name="T13" fmla="*/ 84 h 84"/>
                  <a:gd name="T14" fmla="*/ 53 w 58"/>
                  <a:gd name="T15" fmla="*/ 66 h 84"/>
                  <a:gd name="T16" fmla="*/ 54 w 58"/>
                  <a:gd name="T17" fmla="*/ 53 h 84"/>
                  <a:gd name="T18" fmla="*/ 41 w 58"/>
                  <a:gd name="T19" fmla="*/ 4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" h="84">
                    <a:moveTo>
                      <a:pt x="41" y="44"/>
                    </a:moveTo>
                    <a:cubicBezTo>
                      <a:pt x="39" y="40"/>
                      <a:pt x="39" y="36"/>
                      <a:pt x="41" y="32"/>
                    </a:cubicBezTo>
                    <a:cubicBezTo>
                      <a:pt x="43" y="28"/>
                      <a:pt x="46" y="25"/>
                      <a:pt x="50" y="23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48" y="52"/>
                      <a:pt x="43" y="49"/>
                      <a:pt x="41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Freeform 195">
                <a:extLst>
                  <a:ext uri="{FF2B5EF4-FFF2-40B4-BE49-F238E27FC236}">
                    <a16:creationId xmlns:a16="http://schemas.microsoft.com/office/drawing/2014/main" id="{A52F176A-468C-4094-84F2-8EC2F3AB0766}"/>
                  </a:ext>
                </a:extLst>
              </p:cNvPr>
              <p:cNvSpPr/>
              <p:nvPr/>
            </p:nvSpPr>
            <p:spPr bwMode="auto">
              <a:xfrm>
                <a:off x="2487" y="2496"/>
                <a:ext cx="84" cy="93"/>
              </a:xfrm>
              <a:custGeom>
                <a:avLst/>
                <a:gdLst>
                  <a:gd name="T0" fmla="*/ 33 w 35"/>
                  <a:gd name="T1" fmla="*/ 18 h 39"/>
                  <a:gd name="T2" fmla="*/ 17 w 35"/>
                  <a:gd name="T3" fmla="*/ 0 h 39"/>
                  <a:gd name="T4" fmla="*/ 16 w 35"/>
                  <a:gd name="T5" fmla="*/ 14 h 39"/>
                  <a:gd name="T6" fmla="*/ 8 w 35"/>
                  <a:gd name="T7" fmla="*/ 17 h 39"/>
                  <a:gd name="T8" fmla="*/ 2 w 35"/>
                  <a:gd name="T9" fmla="*/ 31 h 39"/>
                  <a:gd name="T10" fmla="*/ 17 w 35"/>
                  <a:gd name="T11" fmla="*/ 36 h 39"/>
                  <a:gd name="T12" fmla="*/ 27 w 35"/>
                  <a:gd name="T13" fmla="*/ 32 h 39"/>
                  <a:gd name="T14" fmla="*/ 33 w 35"/>
                  <a:gd name="T15" fmla="*/ 1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9">
                    <a:moveTo>
                      <a:pt x="33" y="18"/>
                    </a:moveTo>
                    <a:cubicBezTo>
                      <a:pt x="32" y="16"/>
                      <a:pt x="17" y="0"/>
                      <a:pt x="17" y="0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" y="19"/>
                      <a:pt x="0" y="26"/>
                      <a:pt x="2" y="31"/>
                    </a:cubicBezTo>
                    <a:cubicBezTo>
                      <a:pt x="5" y="36"/>
                      <a:pt x="11" y="39"/>
                      <a:pt x="17" y="36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33" y="30"/>
                      <a:pt x="35" y="24"/>
                      <a:pt x="33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ECC5E1CA-6124-48B8-B45C-4B86AD69709A}"/>
              </a:ext>
            </a:extLst>
          </p:cNvPr>
          <p:cNvGrpSpPr/>
          <p:nvPr/>
        </p:nvGrpSpPr>
        <p:grpSpPr>
          <a:xfrm>
            <a:off x="2775687" y="3631222"/>
            <a:ext cx="1583023" cy="772552"/>
            <a:chOff x="2527243" y="3529456"/>
            <a:chExt cx="1583023" cy="772552"/>
          </a:xfrm>
        </p:grpSpPr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9FA726B2-F1CD-4B8A-90B0-A64D49A589C5}"/>
                </a:ext>
              </a:extLst>
            </p:cNvPr>
            <p:cNvGrpSpPr/>
            <p:nvPr/>
          </p:nvGrpSpPr>
          <p:grpSpPr>
            <a:xfrm>
              <a:off x="2527243" y="3529456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127" name="组合 126">
                <a:extLst>
                  <a:ext uri="{FF2B5EF4-FFF2-40B4-BE49-F238E27FC236}">
                    <a16:creationId xmlns:a16="http://schemas.microsoft.com/office/drawing/2014/main" id="{2E81BDF9-AD0C-414C-9B8C-8B855C1BCD93}"/>
                  </a:ext>
                </a:extLst>
              </p:cNvPr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129" name="任意多边形 34">
                  <a:extLst>
                    <a:ext uri="{FF2B5EF4-FFF2-40B4-BE49-F238E27FC236}">
                      <a16:creationId xmlns:a16="http://schemas.microsoft.com/office/drawing/2014/main" id="{B626AD59-DA49-417D-86AF-9A00EC0B6156}"/>
                    </a:ext>
                  </a:extLst>
                </p:cNvPr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0 w 1583023"/>
                    <a:gd name="connsiteY0-154" fmla="*/ 374880 h 772552"/>
                    <a:gd name="connsiteX1-155" fmla="*/ 587660 w 1583023"/>
                    <a:gd name="connsiteY1-156" fmla="*/ 2381 h 772552"/>
                    <a:gd name="connsiteX2-157" fmla="*/ 1583023 w 1583023"/>
                    <a:gd name="connsiteY2-158" fmla="*/ 0 h 772552"/>
                    <a:gd name="connsiteX3-159" fmla="*/ 1340135 w 1583023"/>
                    <a:gd name="connsiteY3-160" fmla="*/ 772552 h 772552"/>
                    <a:gd name="connsiteX4-161" fmla="*/ 587660 w 1583023"/>
                    <a:gd name="connsiteY4-162" fmla="*/ 772552 h 772552"/>
                    <a:gd name="connsiteX5-163" fmla="*/ 0 w 1583023"/>
                    <a:gd name="connsiteY5-164" fmla="*/ 374880 h 772552"/>
                    <a:gd name="connsiteX0-165" fmla="*/ 0 w 1583023"/>
                    <a:gd name="connsiteY0-166" fmla="*/ 374880 h 774933"/>
                    <a:gd name="connsiteX1-167" fmla="*/ 587660 w 1583023"/>
                    <a:gd name="connsiteY1-168" fmla="*/ 2381 h 774933"/>
                    <a:gd name="connsiteX2-169" fmla="*/ 1583023 w 1583023"/>
                    <a:gd name="connsiteY2-170" fmla="*/ 0 h 774933"/>
                    <a:gd name="connsiteX3-171" fmla="*/ 1575878 w 1583023"/>
                    <a:gd name="connsiteY3-172" fmla="*/ 774933 h 774933"/>
                    <a:gd name="connsiteX4-173" fmla="*/ 587660 w 1583023"/>
                    <a:gd name="connsiteY4-174" fmla="*/ 772552 h 774933"/>
                    <a:gd name="connsiteX5-175" fmla="*/ 0 w 1583023"/>
                    <a:gd name="connsiteY5-176" fmla="*/ 374880 h 774933"/>
                    <a:gd name="connsiteX0-177" fmla="*/ 0 w 1583023"/>
                    <a:gd name="connsiteY0-178" fmla="*/ 372499 h 772552"/>
                    <a:gd name="connsiteX1-179" fmla="*/ 587660 w 1583023"/>
                    <a:gd name="connsiteY1-180" fmla="*/ 0 h 772552"/>
                    <a:gd name="connsiteX2-181" fmla="*/ 1583023 w 1583023"/>
                    <a:gd name="connsiteY2-182" fmla="*/ 2381 h 772552"/>
                    <a:gd name="connsiteX3-183" fmla="*/ 1575878 w 1583023"/>
                    <a:gd name="connsiteY3-184" fmla="*/ 772552 h 772552"/>
                    <a:gd name="connsiteX4-185" fmla="*/ 587660 w 1583023"/>
                    <a:gd name="connsiteY4-186" fmla="*/ 770171 h 772552"/>
                    <a:gd name="connsiteX5-187" fmla="*/ 0 w 1583023"/>
                    <a:gd name="connsiteY5-188" fmla="*/ 372499 h 772552"/>
                    <a:gd name="connsiteX0-189" fmla="*/ 0 w 1583023"/>
                    <a:gd name="connsiteY0-190" fmla="*/ 372499 h 772552"/>
                    <a:gd name="connsiteX1-191" fmla="*/ 587660 w 1583023"/>
                    <a:gd name="connsiteY1-192" fmla="*/ 0 h 772552"/>
                    <a:gd name="connsiteX2-193" fmla="*/ 1583023 w 1583023"/>
                    <a:gd name="connsiteY2-194" fmla="*/ 11906 h 772552"/>
                    <a:gd name="connsiteX3-195" fmla="*/ 1575878 w 1583023"/>
                    <a:gd name="connsiteY3-196" fmla="*/ 772552 h 772552"/>
                    <a:gd name="connsiteX4-197" fmla="*/ 587660 w 1583023"/>
                    <a:gd name="connsiteY4-198" fmla="*/ 770171 h 772552"/>
                    <a:gd name="connsiteX5-199" fmla="*/ 0 w 1583023"/>
                    <a:gd name="connsiteY5-200" fmla="*/ 372499 h 7725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任意多边形 35">
                  <a:extLst>
                    <a:ext uri="{FF2B5EF4-FFF2-40B4-BE49-F238E27FC236}">
                      <a16:creationId xmlns:a16="http://schemas.microsoft.com/office/drawing/2014/main" id="{EA20CFA2-8DA2-4917-8EF1-5BEE3B98CCC9}"/>
                    </a:ext>
                  </a:extLst>
                </p:cNvPr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任意多边形 36">
                  <a:extLst>
                    <a:ext uri="{FF2B5EF4-FFF2-40B4-BE49-F238E27FC236}">
                      <a16:creationId xmlns:a16="http://schemas.microsoft.com/office/drawing/2014/main" id="{9D4889DC-42F7-42ED-A0FC-7803DCEF0023}"/>
                    </a:ext>
                  </a:extLst>
                </p:cNvPr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C00000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8" name="矩形 127">
                <a:extLst>
                  <a:ext uri="{FF2B5EF4-FFF2-40B4-BE49-F238E27FC236}">
                    <a16:creationId xmlns:a16="http://schemas.microsoft.com/office/drawing/2014/main" id="{9022DCB6-2118-4A62-944C-F9F18221ADD6}"/>
                  </a:ext>
                </a:extLst>
              </p:cNvPr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26" name="Freeform 19">
              <a:extLst>
                <a:ext uri="{FF2B5EF4-FFF2-40B4-BE49-F238E27FC236}">
                  <a16:creationId xmlns:a16="http://schemas.microsoft.com/office/drawing/2014/main" id="{41383DE6-EBA5-459A-9C6E-1006E90FD13E}"/>
                </a:ext>
              </a:extLst>
            </p:cNvPr>
            <p:cNvSpPr/>
            <p:nvPr/>
          </p:nvSpPr>
          <p:spPr bwMode="auto">
            <a:xfrm>
              <a:off x="3326988" y="3689644"/>
              <a:ext cx="230657" cy="451456"/>
            </a:xfrm>
            <a:custGeom>
              <a:avLst/>
              <a:gdLst>
                <a:gd name="T0" fmla="*/ 38 w 96"/>
                <a:gd name="T1" fmla="*/ 191 h 191"/>
                <a:gd name="T2" fmla="*/ 38 w 96"/>
                <a:gd name="T3" fmla="*/ 168 h 191"/>
                <a:gd name="T4" fmla="*/ 0 w 96"/>
                <a:gd name="T5" fmla="*/ 158 h 191"/>
                <a:gd name="T6" fmla="*/ 6 w 96"/>
                <a:gd name="T7" fmla="*/ 136 h 191"/>
                <a:gd name="T8" fmla="*/ 43 w 96"/>
                <a:gd name="T9" fmla="*/ 146 h 191"/>
                <a:gd name="T10" fmla="*/ 67 w 96"/>
                <a:gd name="T11" fmla="*/ 128 h 191"/>
                <a:gd name="T12" fmla="*/ 42 w 96"/>
                <a:gd name="T13" fmla="*/ 104 h 191"/>
                <a:gd name="T14" fmla="*/ 2 w 96"/>
                <a:gd name="T15" fmla="*/ 63 h 191"/>
                <a:gd name="T16" fmla="*/ 39 w 96"/>
                <a:gd name="T17" fmla="*/ 23 h 191"/>
                <a:gd name="T18" fmla="*/ 39 w 96"/>
                <a:gd name="T19" fmla="*/ 0 h 191"/>
                <a:gd name="T20" fmla="*/ 58 w 96"/>
                <a:gd name="T21" fmla="*/ 0 h 191"/>
                <a:gd name="T22" fmla="*/ 58 w 96"/>
                <a:gd name="T23" fmla="*/ 22 h 191"/>
                <a:gd name="T24" fmla="*/ 90 w 96"/>
                <a:gd name="T25" fmla="*/ 30 h 191"/>
                <a:gd name="T26" fmla="*/ 84 w 96"/>
                <a:gd name="T27" fmla="*/ 51 h 191"/>
                <a:gd name="T28" fmla="*/ 52 w 96"/>
                <a:gd name="T29" fmla="*/ 43 h 191"/>
                <a:gd name="T30" fmla="*/ 30 w 96"/>
                <a:gd name="T31" fmla="*/ 59 h 191"/>
                <a:gd name="T32" fmla="*/ 59 w 96"/>
                <a:gd name="T33" fmla="*/ 82 h 191"/>
                <a:gd name="T34" fmla="*/ 96 w 96"/>
                <a:gd name="T35" fmla="*/ 125 h 191"/>
                <a:gd name="T36" fmla="*/ 57 w 96"/>
                <a:gd name="T37" fmla="*/ 167 h 191"/>
                <a:gd name="T38" fmla="*/ 57 w 96"/>
                <a:gd name="T39" fmla="*/ 191 h 191"/>
                <a:gd name="T40" fmla="*/ 38 w 96"/>
                <a:gd name="T4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91">
                  <a:moveTo>
                    <a:pt x="38" y="191"/>
                  </a:moveTo>
                  <a:cubicBezTo>
                    <a:pt x="38" y="168"/>
                    <a:pt x="38" y="168"/>
                    <a:pt x="38" y="168"/>
                  </a:cubicBezTo>
                  <a:cubicBezTo>
                    <a:pt x="23" y="168"/>
                    <a:pt x="9" y="163"/>
                    <a:pt x="0" y="158"/>
                  </a:cubicBezTo>
                  <a:cubicBezTo>
                    <a:pt x="6" y="136"/>
                    <a:pt x="6" y="136"/>
                    <a:pt x="6" y="136"/>
                  </a:cubicBezTo>
                  <a:cubicBezTo>
                    <a:pt x="16" y="141"/>
                    <a:pt x="29" y="146"/>
                    <a:pt x="43" y="146"/>
                  </a:cubicBezTo>
                  <a:cubicBezTo>
                    <a:pt x="57" y="146"/>
                    <a:pt x="67" y="139"/>
                    <a:pt x="67" y="128"/>
                  </a:cubicBezTo>
                  <a:cubicBezTo>
                    <a:pt x="67" y="117"/>
                    <a:pt x="59" y="111"/>
                    <a:pt x="42" y="104"/>
                  </a:cubicBezTo>
                  <a:cubicBezTo>
                    <a:pt x="18" y="95"/>
                    <a:pt x="2" y="84"/>
                    <a:pt x="2" y="63"/>
                  </a:cubicBezTo>
                  <a:cubicBezTo>
                    <a:pt x="2" y="43"/>
                    <a:pt x="16" y="27"/>
                    <a:pt x="39" y="23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73" y="22"/>
                    <a:pt x="83" y="26"/>
                    <a:pt x="90" y="30"/>
                  </a:cubicBezTo>
                  <a:cubicBezTo>
                    <a:pt x="84" y="51"/>
                    <a:pt x="84" y="51"/>
                    <a:pt x="84" y="51"/>
                  </a:cubicBezTo>
                  <a:cubicBezTo>
                    <a:pt x="79" y="49"/>
                    <a:pt x="68" y="43"/>
                    <a:pt x="52" y="43"/>
                  </a:cubicBezTo>
                  <a:cubicBezTo>
                    <a:pt x="36" y="43"/>
                    <a:pt x="30" y="52"/>
                    <a:pt x="30" y="59"/>
                  </a:cubicBezTo>
                  <a:cubicBezTo>
                    <a:pt x="30" y="69"/>
                    <a:pt x="39" y="74"/>
                    <a:pt x="59" y="82"/>
                  </a:cubicBezTo>
                  <a:cubicBezTo>
                    <a:pt x="85" y="92"/>
                    <a:pt x="96" y="105"/>
                    <a:pt x="96" y="125"/>
                  </a:cubicBezTo>
                  <a:cubicBezTo>
                    <a:pt x="96" y="145"/>
                    <a:pt x="83" y="162"/>
                    <a:pt x="57" y="167"/>
                  </a:cubicBezTo>
                  <a:cubicBezTo>
                    <a:pt x="57" y="191"/>
                    <a:pt x="57" y="191"/>
                    <a:pt x="57" y="191"/>
                  </a:cubicBezTo>
                  <a:lnTo>
                    <a:pt x="38" y="1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1B500A9-E7CB-43B2-9FFC-FD9F1C790EEE}"/>
              </a:ext>
            </a:extLst>
          </p:cNvPr>
          <p:cNvGrpSpPr/>
          <p:nvPr/>
        </p:nvGrpSpPr>
        <p:grpSpPr>
          <a:xfrm>
            <a:off x="4456802" y="2105961"/>
            <a:ext cx="1583023" cy="772552"/>
            <a:chOff x="4208358" y="2004195"/>
            <a:chExt cx="1583023" cy="772552"/>
          </a:xfrm>
        </p:grpSpPr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9DB5DF30-B2C1-4384-9DDF-1A78E4B3B05F}"/>
                </a:ext>
              </a:extLst>
            </p:cNvPr>
            <p:cNvGrpSpPr/>
            <p:nvPr/>
          </p:nvGrpSpPr>
          <p:grpSpPr>
            <a:xfrm>
              <a:off x="4208358" y="2004195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5499D1DB-D0C1-4FA3-B9E3-43C2E396C2C2}"/>
                  </a:ext>
                </a:extLst>
              </p:cNvPr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122" name="任意多边形 44">
                  <a:extLst>
                    <a:ext uri="{FF2B5EF4-FFF2-40B4-BE49-F238E27FC236}">
                      <a16:creationId xmlns:a16="http://schemas.microsoft.com/office/drawing/2014/main" id="{D71E43F5-DF94-490A-A0AF-9466F19A7F51}"/>
                    </a:ext>
                  </a:extLst>
                </p:cNvPr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0 w 1583023"/>
                    <a:gd name="connsiteY0-154" fmla="*/ 374880 h 772552"/>
                    <a:gd name="connsiteX1-155" fmla="*/ 587660 w 1583023"/>
                    <a:gd name="connsiteY1-156" fmla="*/ 2381 h 772552"/>
                    <a:gd name="connsiteX2-157" fmla="*/ 1583023 w 1583023"/>
                    <a:gd name="connsiteY2-158" fmla="*/ 0 h 772552"/>
                    <a:gd name="connsiteX3-159" fmla="*/ 1340135 w 1583023"/>
                    <a:gd name="connsiteY3-160" fmla="*/ 772552 h 772552"/>
                    <a:gd name="connsiteX4-161" fmla="*/ 587660 w 1583023"/>
                    <a:gd name="connsiteY4-162" fmla="*/ 772552 h 772552"/>
                    <a:gd name="connsiteX5-163" fmla="*/ 0 w 1583023"/>
                    <a:gd name="connsiteY5-164" fmla="*/ 374880 h 772552"/>
                    <a:gd name="connsiteX0-165" fmla="*/ 0 w 1583023"/>
                    <a:gd name="connsiteY0-166" fmla="*/ 374880 h 774933"/>
                    <a:gd name="connsiteX1-167" fmla="*/ 587660 w 1583023"/>
                    <a:gd name="connsiteY1-168" fmla="*/ 2381 h 774933"/>
                    <a:gd name="connsiteX2-169" fmla="*/ 1583023 w 1583023"/>
                    <a:gd name="connsiteY2-170" fmla="*/ 0 h 774933"/>
                    <a:gd name="connsiteX3-171" fmla="*/ 1575878 w 1583023"/>
                    <a:gd name="connsiteY3-172" fmla="*/ 774933 h 774933"/>
                    <a:gd name="connsiteX4-173" fmla="*/ 587660 w 1583023"/>
                    <a:gd name="connsiteY4-174" fmla="*/ 772552 h 774933"/>
                    <a:gd name="connsiteX5-175" fmla="*/ 0 w 1583023"/>
                    <a:gd name="connsiteY5-176" fmla="*/ 374880 h 774933"/>
                    <a:gd name="connsiteX0-177" fmla="*/ 0 w 1583023"/>
                    <a:gd name="connsiteY0-178" fmla="*/ 372499 h 772552"/>
                    <a:gd name="connsiteX1-179" fmla="*/ 587660 w 1583023"/>
                    <a:gd name="connsiteY1-180" fmla="*/ 0 h 772552"/>
                    <a:gd name="connsiteX2-181" fmla="*/ 1583023 w 1583023"/>
                    <a:gd name="connsiteY2-182" fmla="*/ 2381 h 772552"/>
                    <a:gd name="connsiteX3-183" fmla="*/ 1575878 w 1583023"/>
                    <a:gd name="connsiteY3-184" fmla="*/ 772552 h 772552"/>
                    <a:gd name="connsiteX4-185" fmla="*/ 587660 w 1583023"/>
                    <a:gd name="connsiteY4-186" fmla="*/ 770171 h 772552"/>
                    <a:gd name="connsiteX5-187" fmla="*/ 0 w 1583023"/>
                    <a:gd name="connsiteY5-188" fmla="*/ 372499 h 772552"/>
                    <a:gd name="connsiteX0-189" fmla="*/ 0 w 1583023"/>
                    <a:gd name="connsiteY0-190" fmla="*/ 372499 h 772552"/>
                    <a:gd name="connsiteX1-191" fmla="*/ 587660 w 1583023"/>
                    <a:gd name="connsiteY1-192" fmla="*/ 0 h 772552"/>
                    <a:gd name="connsiteX2-193" fmla="*/ 1583023 w 1583023"/>
                    <a:gd name="connsiteY2-194" fmla="*/ 11906 h 772552"/>
                    <a:gd name="connsiteX3-195" fmla="*/ 1575878 w 1583023"/>
                    <a:gd name="connsiteY3-196" fmla="*/ 772552 h 772552"/>
                    <a:gd name="connsiteX4-197" fmla="*/ 587660 w 1583023"/>
                    <a:gd name="connsiteY4-198" fmla="*/ 770171 h 772552"/>
                    <a:gd name="connsiteX5-199" fmla="*/ 0 w 1583023"/>
                    <a:gd name="connsiteY5-200" fmla="*/ 372499 h 7725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3" name="任意多边形 45">
                  <a:extLst>
                    <a:ext uri="{FF2B5EF4-FFF2-40B4-BE49-F238E27FC236}">
                      <a16:creationId xmlns:a16="http://schemas.microsoft.com/office/drawing/2014/main" id="{B843D9E9-DDFA-4233-A2F3-76AB32E8FB83}"/>
                    </a:ext>
                  </a:extLst>
                </p:cNvPr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24" name="任意多边形 46">
                  <a:extLst>
                    <a:ext uri="{FF2B5EF4-FFF2-40B4-BE49-F238E27FC236}">
                      <a16:creationId xmlns:a16="http://schemas.microsoft.com/office/drawing/2014/main" id="{EAB336DA-83F2-4A79-BF45-2F26DC169E56}"/>
                    </a:ext>
                  </a:extLst>
                </p:cNvPr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C00000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EE1BD7AB-7354-4704-B948-C9B79F63236D}"/>
                  </a:ext>
                </a:extLst>
              </p:cNvPr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17" name="Group 22">
              <a:extLst>
                <a:ext uri="{FF2B5EF4-FFF2-40B4-BE49-F238E27FC236}">
                  <a16:creationId xmlns:a16="http://schemas.microsoft.com/office/drawing/2014/main" id="{A69D9D23-A468-4EC8-A088-0C4E342BAB5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15877" y="2206054"/>
              <a:ext cx="363329" cy="363329"/>
              <a:chOff x="3617" y="1935"/>
              <a:chExt cx="446" cy="446"/>
            </a:xfrm>
            <a:solidFill>
              <a:schemeClr val="bg1"/>
            </a:solidFill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118" name="Freeform 23">
                <a:extLst>
                  <a:ext uri="{FF2B5EF4-FFF2-40B4-BE49-F238E27FC236}">
                    <a16:creationId xmlns:a16="http://schemas.microsoft.com/office/drawing/2014/main" id="{A3B5786A-893A-489E-BDE7-888D27283C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17" y="1935"/>
                <a:ext cx="446" cy="446"/>
              </a:xfrm>
              <a:custGeom>
                <a:avLst/>
                <a:gdLst>
                  <a:gd name="T0" fmla="*/ 93 w 186"/>
                  <a:gd name="T1" fmla="*/ 0 h 186"/>
                  <a:gd name="T2" fmla="*/ 0 w 186"/>
                  <a:gd name="T3" fmla="*/ 93 h 186"/>
                  <a:gd name="T4" fmla="*/ 93 w 186"/>
                  <a:gd name="T5" fmla="*/ 186 h 186"/>
                  <a:gd name="T6" fmla="*/ 186 w 186"/>
                  <a:gd name="T7" fmla="*/ 93 h 186"/>
                  <a:gd name="T8" fmla="*/ 93 w 186"/>
                  <a:gd name="T9" fmla="*/ 0 h 186"/>
                  <a:gd name="T10" fmla="*/ 93 w 186"/>
                  <a:gd name="T11" fmla="*/ 169 h 186"/>
                  <a:gd name="T12" fmla="*/ 18 w 186"/>
                  <a:gd name="T13" fmla="*/ 93 h 186"/>
                  <a:gd name="T14" fmla="*/ 93 w 186"/>
                  <a:gd name="T15" fmla="*/ 18 h 186"/>
                  <a:gd name="T16" fmla="*/ 169 w 186"/>
                  <a:gd name="T17" fmla="*/ 93 h 186"/>
                  <a:gd name="T18" fmla="*/ 93 w 186"/>
                  <a:gd name="T19" fmla="*/ 169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86">
                    <a:moveTo>
                      <a:pt x="93" y="0"/>
                    </a:moveTo>
                    <a:cubicBezTo>
                      <a:pt x="42" y="0"/>
                      <a:pt x="0" y="42"/>
                      <a:pt x="0" y="93"/>
                    </a:cubicBezTo>
                    <a:cubicBezTo>
                      <a:pt x="0" y="145"/>
                      <a:pt x="42" y="186"/>
                      <a:pt x="93" y="186"/>
                    </a:cubicBezTo>
                    <a:cubicBezTo>
                      <a:pt x="144" y="186"/>
                      <a:pt x="186" y="145"/>
                      <a:pt x="186" y="93"/>
                    </a:cubicBezTo>
                    <a:cubicBezTo>
                      <a:pt x="186" y="42"/>
                      <a:pt x="144" y="0"/>
                      <a:pt x="93" y="0"/>
                    </a:cubicBezTo>
                    <a:close/>
                    <a:moveTo>
                      <a:pt x="93" y="169"/>
                    </a:moveTo>
                    <a:cubicBezTo>
                      <a:pt x="52" y="169"/>
                      <a:pt x="18" y="135"/>
                      <a:pt x="18" y="93"/>
                    </a:cubicBezTo>
                    <a:cubicBezTo>
                      <a:pt x="18" y="52"/>
                      <a:pt x="52" y="18"/>
                      <a:pt x="93" y="18"/>
                    </a:cubicBezTo>
                    <a:cubicBezTo>
                      <a:pt x="135" y="18"/>
                      <a:pt x="169" y="52"/>
                      <a:pt x="169" y="93"/>
                    </a:cubicBezTo>
                    <a:cubicBezTo>
                      <a:pt x="169" y="135"/>
                      <a:pt x="135" y="169"/>
                      <a:pt x="93" y="1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Freeform 24">
                <a:extLst>
                  <a:ext uri="{FF2B5EF4-FFF2-40B4-BE49-F238E27FC236}">
                    <a16:creationId xmlns:a16="http://schemas.microsoft.com/office/drawing/2014/main" id="{8FC1D580-5047-43C5-B320-5ED85F03B8CE}"/>
                  </a:ext>
                </a:extLst>
              </p:cNvPr>
              <p:cNvSpPr/>
              <p:nvPr/>
            </p:nvSpPr>
            <p:spPr bwMode="auto">
              <a:xfrm>
                <a:off x="3823" y="1990"/>
                <a:ext cx="175" cy="184"/>
              </a:xfrm>
              <a:custGeom>
                <a:avLst/>
                <a:gdLst>
                  <a:gd name="T0" fmla="*/ 34 w 175"/>
                  <a:gd name="T1" fmla="*/ 151 h 184"/>
                  <a:gd name="T2" fmla="*/ 34 w 175"/>
                  <a:gd name="T3" fmla="*/ 0 h 184"/>
                  <a:gd name="T4" fmla="*/ 0 w 175"/>
                  <a:gd name="T5" fmla="*/ 0 h 184"/>
                  <a:gd name="T6" fmla="*/ 0 w 175"/>
                  <a:gd name="T7" fmla="*/ 184 h 184"/>
                  <a:gd name="T8" fmla="*/ 22 w 175"/>
                  <a:gd name="T9" fmla="*/ 184 h 184"/>
                  <a:gd name="T10" fmla="*/ 34 w 175"/>
                  <a:gd name="T11" fmla="*/ 184 h 184"/>
                  <a:gd name="T12" fmla="*/ 175 w 175"/>
                  <a:gd name="T13" fmla="*/ 184 h 184"/>
                  <a:gd name="T14" fmla="*/ 175 w 175"/>
                  <a:gd name="T15" fmla="*/ 151 h 184"/>
                  <a:gd name="T16" fmla="*/ 34 w 175"/>
                  <a:gd name="T17" fmla="*/ 151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184">
                    <a:moveTo>
                      <a:pt x="34" y="151"/>
                    </a:moveTo>
                    <a:lnTo>
                      <a:pt x="34" y="0"/>
                    </a:lnTo>
                    <a:lnTo>
                      <a:pt x="0" y="0"/>
                    </a:lnTo>
                    <a:lnTo>
                      <a:pt x="0" y="184"/>
                    </a:lnTo>
                    <a:lnTo>
                      <a:pt x="22" y="184"/>
                    </a:lnTo>
                    <a:lnTo>
                      <a:pt x="34" y="184"/>
                    </a:lnTo>
                    <a:lnTo>
                      <a:pt x="175" y="184"/>
                    </a:lnTo>
                    <a:lnTo>
                      <a:pt x="175" y="151"/>
                    </a:lnTo>
                    <a:lnTo>
                      <a:pt x="34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3CB373CE-4075-43FA-82A6-694C701A3FDC}"/>
              </a:ext>
            </a:extLst>
          </p:cNvPr>
          <p:cNvGrpSpPr/>
          <p:nvPr/>
        </p:nvGrpSpPr>
        <p:grpSpPr>
          <a:xfrm>
            <a:off x="3614657" y="2869035"/>
            <a:ext cx="1583023" cy="772552"/>
            <a:chOff x="3366213" y="2767269"/>
            <a:chExt cx="1583023" cy="772552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56870844-77A1-42B5-8227-539640DEC8C8}"/>
                </a:ext>
              </a:extLst>
            </p:cNvPr>
            <p:cNvGrpSpPr/>
            <p:nvPr/>
          </p:nvGrpSpPr>
          <p:grpSpPr>
            <a:xfrm>
              <a:off x="3366213" y="2767269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A2B4562F-C566-4AAF-8E96-A7BBA2671A38}"/>
                  </a:ext>
                </a:extLst>
              </p:cNvPr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113" name="任意多边形 52">
                  <a:extLst>
                    <a:ext uri="{FF2B5EF4-FFF2-40B4-BE49-F238E27FC236}">
                      <a16:creationId xmlns:a16="http://schemas.microsoft.com/office/drawing/2014/main" id="{7F374CC6-69FD-43B8-B585-1FD35E4D2DE8}"/>
                    </a:ext>
                  </a:extLst>
                </p:cNvPr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0 w 1583023"/>
                    <a:gd name="connsiteY0-154" fmla="*/ 374880 h 772552"/>
                    <a:gd name="connsiteX1-155" fmla="*/ 587660 w 1583023"/>
                    <a:gd name="connsiteY1-156" fmla="*/ 2381 h 772552"/>
                    <a:gd name="connsiteX2-157" fmla="*/ 1583023 w 1583023"/>
                    <a:gd name="connsiteY2-158" fmla="*/ 0 h 772552"/>
                    <a:gd name="connsiteX3-159" fmla="*/ 1340135 w 1583023"/>
                    <a:gd name="connsiteY3-160" fmla="*/ 772552 h 772552"/>
                    <a:gd name="connsiteX4-161" fmla="*/ 587660 w 1583023"/>
                    <a:gd name="connsiteY4-162" fmla="*/ 772552 h 772552"/>
                    <a:gd name="connsiteX5-163" fmla="*/ 0 w 1583023"/>
                    <a:gd name="connsiteY5-164" fmla="*/ 374880 h 772552"/>
                    <a:gd name="connsiteX0-165" fmla="*/ 0 w 1583023"/>
                    <a:gd name="connsiteY0-166" fmla="*/ 374880 h 774933"/>
                    <a:gd name="connsiteX1-167" fmla="*/ 587660 w 1583023"/>
                    <a:gd name="connsiteY1-168" fmla="*/ 2381 h 774933"/>
                    <a:gd name="connsiteX2-169" fmla="*/ 1583023 w 1583023"/>
                    <a:gd name="connsiteY2-170" fmla="*/ 0 h 774933"/>
                    <a:gd name="connsiteX3-171" fmla="*/ 1575878 w 1583023"/>
                    <a:gd name="connsiteY3-172" fmla="*/ 774933 h 774933"/>
                    <a:gd name="connsiteX4-173" fmla="*/ 587660 w 1583023"/>
                    <a:gd name="connsiteY4-174" fmla="*/ 772552 h 774933"/>
                    <a:gd name="connsiteX5-175" fmla="*/ 0 w 1583023"/>
                    <a:gd name="connsiteY5-176" fmla="*/ 374880 h 774933"/>
                    <a:gd name="connsiteX0-177" fmla="*/ 0 w 1583023"/>
                    <a:gd name="connsiteY0-178" fmla="*/ 372499 h 772552"/>
                    <a:gd name="connsiteX1-179" fmla="*/ 587660 w 1583023"/>
                    <a:gd name="connsiteY1-180" fmla="*/ 0 h 772552"/>
                    <a:gd name="connsiteX2-181" fmla="*/ 1583023 w 1583023"/>
                    <a:gd name="connsiteY2-182" fmla="*/ 2381 h 772552"/>
                    <a:gd name="connsiteX3-183" fmla="*/ 1575878 w 1583023"/>
                    <a:gd name="connsiteY3-184" fmla="*/ 772552 h 772552"/>
                    <a:gd name="connsiteX4-185" fmla="*/ 587660 w 1583023"/>
                    <a:gd name="connsiteY4-186" fmla="*/ 770171 h 772552"/>
                    <a:gd name="connsiteX5-187" fmla="*/ 0 w 1583023"/>
                    <a:gd name="connsiteY5-188" fmla="*/ 372499 h 772552"/>
                    <a:gd name="connsiteX0-189" fmla="*/ 0 w 1583023"/>
                    <a:gd name="connsiteY0-190" fmla="*/ 372499 h 772552"/>
                    <a:gd name="connsiteX1-191" fmla="*/ 587660 w 1583023"/>
                    <a:gd name="connsiteY1-192" fmla="*/ 0 h 772552"/>
                    <a:gd name="connsiteX2-193" fmla="*/ 1583023 w 1583023"/>
                    <a:gd name="connsiteY2-194" fmla="*/ 11906 h 772552"/>
                    <a:gd name="connsiteX3-195" fmla="*/ 1575878 w 1583023"/>
                    <a:gd name="connsiteY3-196" fmla="*/ 772552 h 772552"/>
                    <a:gd name="connsiteX4-197" fmla="*/ 587660 w 1583023"/>
                    <a:gd name="connsiteY4-198" fmla="*/ 770171 h 772552"/>
                    <a:gd name="connsiteX5-199" fmla="*/ 0 w 1583023"/>
                    <a:gd name="connsiteY5-200" fmla="*/ 372499 h 7725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任意多边形 53">
                  <a:extLst>
                    <a:ext uri="{FF2B5EF4-FFF2-40B4-BE49-F238E27FC236}">
                      <a16:creationId xmlns:a16="http://schemas.microsoft.com/office/drawing/2014/main" id="{2414676A-AE55-480C-B38A-77DA8851FBFD}"/>
                    </a:ext>
                  </a:extLst>
                </p:cNvPr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任意多边形 54">
                  <a:extLst>
                    <a:ext uri="{FF2B5EF4-FFF2-40B4-BE49-F238E27FC236}">
                      <a16:creationId xmlns:a16="http://schemas.microsoft.com/office/drawing/2014/main" id="{37DD7761-83D6-4D77-AEFA-E0F62E219EE3}"/>
                    </a:ext>
                  </a:extLst>
                </p:cNvPr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C00000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2" name="矩形 111">
                <a:extLst>
                  <a:ext uri="{FF2B5EF4-FFF2-40B4-BE49-F238E27FC236}">
                    <a16:creationId xmlns:a16="http://schemas.microsoft.com/office/drawing/2014/main" id="{A573577A-F04C-4AFF-92C2-590E321128DA}"/>
                  </a:ext>
                </a:extLst>
              </p:cNvPr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19183CD5-AF26-4D42-B0E8-4A4D45BA3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1887" y="2954617"/>
              <a:ext cx="472157" cy="382456"/>
            </a:xfrm>
            <a:custGeom>
              <a:avLst/>
              <a:gdLst>
                <a:gd name="T0" fmla="*/ 114 w 200"/>
                <a:gd name="T1" fmla="*/ 17 h 161"/>
                <a:gd name="T2" fmla="*/ 18 w 200"/>
                <a:gd name="T3" fmla="*/ 50 h 161"/>
                <a:gd name="T4" fmla="*/ 51 w 200"/>
                <a:gd name="T5" fmla="*/ 146 h 161"/>
                <a:gd name="T6" fmla="*/ 138 w 200"/>
                <a:gd name="T7" fmla="*/ 127 h 161"/>
                <a:gd name="T8" fmla="*/ 186 w 200"/>
                <a:gd name="T9" fmla="*/ 150 h 161"/>
                <a:gd name="T10" fmla="*/ 200 w 200"/>
                <a:gd name="T11" fmla="*/ 122 h 161"/>
                <a:gd name="T12" fmla="*/ 152 w 200"/>
                <a:gd name="T13" fmla="*/ 98 h 161"/>
                <a:gd name="T14" fmla="*/ 114 w 200"/>
                <a:gd name="T15" fmla="*/ 17 h 161"/>
                <a:gd name="T16" fmla="*/ 127 w 200"/>
                <a:gd name="T17" fmla="*/ 103 h 161"/>
                <a:gd name="T18" fmla="*/ 61 w 200"/>
                <a:gd name="T19" fmla="*/ 126 h 161"/>
                <a:gd name="T20" fmla="*/ 38 w 200"/>
                <a:gd name="T21" fmla="*/ 60 h 161"/>
                <a:gd name="T22" fmla="*/ 104 w 200"/>
                <a:gd name="T23" fmla="*/ 37 h 161"/>
                <a:gd name="T24" fmla="*/ 127 w 200"/>
                <a:gd name="T25" fmla="*/ 10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0" h="161">
                  <a:moveTo>
                    <a:pt x="114" y="17"/>
                  </a:moveTo>
                  <a:cubicBezTo>
                    <a:pt x="78" y="0"/>
                    <a:pt x="35" y="15"/>
                    <a:pt x="18" y="50"/>
                  </a:cubicBezTo>
                  <a:cubicBezTo>
                    <a:pt x="0" y="86"/>
                    <a:pt x="15" y="129"/>
                    <a:pt x="51" y="146"/>
                  </a:cubicBezTo>
                  <a:cubicBezTo>
                    <a:pt x="81" y="161"/>
                    <a:pt x="118" y="152"/>
                    <a:pt x="138" y="127"/>
                  </a:cubicBezTo>
                  <a:cubicBezTo>
                    <a:pt x="186" y="150"/>
                    <a:pt x="186" y="150"/>
                    <a:pt x="186" y="150"/>
                  </a:cubicBezTo>
                  <a:cubicBezTo>
                    <a:pt x="200" y="122"/>
                    <a:pt x="200" y="122"/>
                    <a:pt x="200" y="122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0" y="66"/>
                    <a:pt x="145" y="32"/>
                    <a:pt x="114" y="17"/>
                  </a:cubicBezTo>
                  <a:close/>
                  <a:moveTo>
                    <a:pt x="127" y="103"/>
                  </a:moveTo>
                  <a:cubicBezTo>
                    <a:pt x="115" y="128"/>
                    <a:pt x="85" y="138"/>
                    <a:pt x="61" y="126"/>
                  </a:cubicBezTo>
                  <a:cubicBezTo>
                    <a:pt x="36" y="114"/>
                    <a:pt x="26" y="84"/>
                    <a:pt x="38" y="60"/>
                  </a:cubicBezTo>
                  <a:cubicBezTo>
                    <a:pt x="50" y="35"/>
                    <a:pt x="80" y="25"/>
                    <a:pt x="104" y="37"/>
                  </a:cubicBezTo>
                  <a:cubicBezTo>
                    <a:pt x="129" y="49"/>
                    <a:pt x="139" y="79"/>
                    <a:pt x="127" y="10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BA184A54-F05B-4FD9-AFAB-6F730E3ADC3C}"/>
              </a:ext>
            </a:extLst>
          </p:cNvPr>
          <p:cNvGrpSpPr/>
          <p:nvPr/>
        </p:nvGrpSpPr>
        <p:grpSpPr>
          <a:xfrm>
            <a:off x="3598869" y="-1633800"/>
            <a:ext cx="3279004" cy="3757824"/>
            <a:chOff x="3350425" y="-1735566"/>
            <a:chExt cx="3279004" cy="3757824"/>
          </a:xfrm>
        </p:grpSpPr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5F2370E2-7ED3-43A6-ADEB-652BF1D2502E}"/>
                </a:ext>
              </a:extLst>
            </p:cNvPr>
            <p:cNvGrpSpPr/>
            <p:nvPr/>
          </p:nvGrpSpPr>
          <p:grpSpPr>
            <a:xfrm>
              <a:off x="5046406" y="1249706"/>
              <a:ext cx="1583023" cy="772552"/>
              <a:chOff x="1612612" y="4305979"/>
              <a:chExt cx="1583023" cy="772552"/>
            </a:xfrm>
            <a:solidFill>
              <a:srgbClr val="0070C0"/>
            </a:solidFill>
          </p:grpSpPr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452E89F5-C023-463D-B162-6C1DD0569D9B}"/>
                  </a:ext>
                </a:extLst>
              </p:cNvPr>
              <p:cNvGrpSpPr/>
              <p:nvPr/>
            </p:nvGrpSpPr>
            <p:grpSpPr>
              <a:xfrm>
                <a:off x="1612612" y="4305979"/>
                <a:ext cx="1583023" cy="772552"/>
                <a:chOff x="1612612" y="4305979"/>
                <a:chExt cx="1583023" cy="772552"/>
              </a:xfrm>
              <a:grpFill/>
            </p:grpSpPr>
            <p:sp>
              <p:nvSpPr>
                <p:cNvPr id="106" name="任意多边形 66">
                  <a:extLst>
                    <a:ext uri="{FF2B5EF4-FFF2-40B4-BE49-F238E27FC236}">
                      <a16:creationId xmlns:a16="http://schemas.microsoft.com/office/drawing/2014/main" id="{449D55A9-4417-49FF-9BED-C6E128A24C87}"/>
                    </a:ext>
                  </a:extLst>
                </p:cNvPr>
                <p:cNvSpPr/>
                <p:nvPr/>
              </p:nvSpPr>
              <p:spPr>
                <a:xfrm>
                  <a:off x="1612612" y="4305979"/>
                  <a:ext cx="1583023" cy="772552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0 w 1583023"/>
                    <a:gd name="connsiteY0-154" fmla="*/ 374880 h 772552"/>
                    <a:gd name="connsiteX1-155" fmla="*/ 587660 w 1583023"/>
                    <a:gd name="connsiteY1-156" fmla="*/ 2381 h 772552"/>
                    <a:gd name="connsiteX2-157" fmla="*/ 1583023 w 1583023"/>
                    <a:gd name="connsiteY2-158" fmla="*/ 0 h 772552"/>
                    <a:gd name="connsiteX3-159" fmla="*/ 1340135 w 1583023"/>
                    <a:gd name="connsiteY3-160" fmla="*/ 772552 h 772552"/>
                    <a:gd name="connsiteX4-161" fmla="*/ 587660 w 1583023"/>
                    <a:gd name="connsiteY4-162" fmla="*/ 772552 h 772552"/>
                    <a:gd name="connsiteX5-163" fmla="*/ 0 w 1583023"/>
                    <a:gd name="connsiteY5-164" fmla="*/ 374880 h 772552"/>
                    <a:gd name="connsiteX0-165" fmla="*/ 0 w 1583023"/>
                    <a:gd name="connsiteY0-166" fmla="*/ 374880 h 774933"/>
                    <a:gd name="connsiteX1-167" fmla="*/ 587660 w 1583023"/>
                    <a:gd name="connsiteY1-168" fmla="*/ 2381 h 774933"/>
                    <a:gd name="connsiteX2-169" fmla="*/ 1583023 w 1583023"/>
                    <a:gd name="connsiteY2-170" fmla="*/ 0 h 774933"/>
                    <a:gd name="connsiteX3-171" fmla="*/ 1575878 w 1583023"/>
                    <a:gd name="connsiteY3-172" fmla="*/ 774933 h 774933"/>
                    <a:gd name="connsiteX4-173" fmla="*/ 587660 w 1583023"/>
                    <a:gd name="connsiteY4-174" fmla="*/ 772552 h 774933"/>
                    <a:gd name="connsiteX5-175" fmla="*/ 0 w 1583023"/>
                    <a:gd name="connsiteY5-176" fmla="*/ 374880 h 774933"/>
                    <a:gd name="connsiteX0-177" fmla="*/ 0 w 1583023"/>
                    <a:gd name="connsiteY0-178" fmla="*/ 372499 h 772552"/>
                    <a:gd name="connsiteX1-179" fmla="*/ 587660 w 1583023"/>
                    <a:gd name="connsiteY1-180" fmla="*/ 0 h 772552"/>
                    <a:gd name="connsiteX2-181" fmla="*/ 1583023 w 1583023"/>
                    <a:gd name="connsiteY2-182" fmla="*/ 2381 h 772552"/>
                    <a:gd name="connsiteX3-183" fmla="*/ 1575878 w 1583023"/>
                    <a:gd name="connsiteY3-184" fmla="*/ 772552 h 772552"/>
                    <a:gd name="connsiteX4-185" fmla="*/ 587660 w 1583023"/>
                    <a:gd name="connsiteY4-186" fmla="*/ 770171 h 772552"/>
                    <a:gd name="connsiteX5-187" fmla="*/ 0 w 1583023"/>
                    <a:gd name="connsiteY5-188" fmla="*/ 372499 h 772552"/>
                    <a:gd name="connsiteX0-189" fmla="*/ 0 w 1583023"/>
                    <a:gd name="connsiteY0-190" fmla="*/ 372499 h 772552"/>
                    <a:gd name="connsiteX1-191" fmla="*/ 587660 w 1583023"/>
                    <a:gd name="connsiteY1-192" fmla="*/ 0 h 772552"/>
                    <a:gd name="connsiteX2-193" fmla="*/ 1583023 w 1583023"/>
                    <a:gd name="connsiteY2-194" fmla="*/ 11906 h 772552"/>
                    <a:gd name="connsiteX3-195" fmla="*/ 1575878 w 1583023"/>
                    <a:gd name="connsiteY3-196" fmla="*/ 772552 h 772552"/>
                    <a:gd name="connsiteX4-197" fmla="*/ 587660 w 1583023"/>
                    <a:gd name="connsiteY4-198" fmla="*/ 770171 h 772552"/>
                    <a:gd name="connsiteX5-199" fmla="*/ 0 w 1583023"/>
                    <a:gd name="connsiteY5-200" fmla="*/ 372499 h 77255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1583023" h="772552">
                      <a:moveTo>
                        <a:pt x="0" y="372499"/>
                      </a:moveTo>
                      <a:lnTo>
                        <a:pt x="587660" y="0"/>
                      </a:lnTo>
                      <a:lnTo>
                        <a:pt x="1583023" y="11906"/>
                      </a:lnTo>
                      <a:cubicBezTo>
                        <a:pt x="1580641" y="270217"/>
                        <a:pt x="1578260" y="514241"/>
                        <a:pt x="1575878" y="772552"/>
                      </a:cubicBezTo>
                      <a:lnTo>
                        <a:pt x="587660" y="770171"/>
                      </a:lnTo>
                      <a:lnTo>
                        <a:pt x="0" y="372499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任意多边形 67">
                  <a:extLst>
                    <a:ext uri="{FF2B5EF4-FFF2-40B4-BE49-F238E27FC236}">
                      <a16:creationId xmlns:a16="http://schemas.microsoft.com/office/drawing/2014/main" id="{1A11325E-63D0-457B-BD8D-0AB26093934D}"/>
                    </a:ext>
                  </a:extLst>
                </p:cNvPr>
                <p:cNvSpPr/>
                <p:nvPr/>
              </p:nvSpPr>
              <p:spPr>
                <a:xfrm>
                  <a:off x="1704064" y="4356484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grpFill/>
                <a:ln w="15875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任意多边形 68">
                  <a:extLst>
                    <a:ext uri="{FF2B5EF4-FFF2-40B4-BE49-F238E27FC236}">
                      <a16:creationId xmlns:a16="http://schemas.microsoft.com/office/drawing/2014/main" id="{CB4D02D5-8004-48F5-BD69-96A0D61E955F}"/>
                    </a:ext>
                  </a:extLst>
                </p:cNvPr>
                <p:cNvSpPr/>
                <p:nvPr/>
              </p:nvSpPr>
              <p:spPr>
                <a:xfrm>
                  <a:off x="1703618" y="4356238"/>
                  <a:ext cx="1350105" cy="655428"/>
                </a:xfrm>
                <a:custGeom>
                  <a:avLst/>
                  <a:gdLst>
                    <a:gd name="connsiteX0" fmla="*/ 587660 w 1340135"/>
                    <a:gd name="connsiteY0" fmla="*/ 0 h 774023"/>
                    <a:gd name="connsiteX1" fmla="*/ 587660 w 1340135"/>
                    <a:gd name="connsiteY1" fmla="*/ 1927 h 774023"/>
                    <a:gd name="connsiteX2" fmla="*/ 1340135 w 1340135"/>
                    <a:gd name="connsiteY2" fmla="*/ 1927 h 774023"/>
                    <a:gd name="connsiteX3" fmla="*/ 1340135 w 1340135"/>
                    <a:gd name="connsiteY3" fmla="*/ 772098 h 774023"/>
                    <a:gd name="connsiteX4" fmla="*/ 587660 w 1340135"/>
                    <a:gd name="connsiteY4" fmla="*/ 772098 h 774023"/>
                    <a:gd name="connsiteX5" fmla="*/ 587660 w 1340135"/>
                    <a:gd name="connsiteY5" fmla="*/ 774023 h 774023"/>
                    <a:gd name="connsiteX6" fmla="*/ 584829 w 1340135"/>
                    <a:gd name="connsiteY6" fmla="*/ 772098 h 774023"/>
                    <a:gd name="connsiteX7" fmla="*/ 582900 w 1340135"/>
                    <a:gd name="connsiteY7" fmla="*/ 772098 h 774023"/>
                    <a:gd name="connsiteX8" fmla="*/ 582900 w 1340135"/>
                    <a:gd name="connsiteY8" fmla="*/ 770786 h 774023"/>
                    <a:gd name="connsiteX9" fmla="*/ 0 w 1340135"/>
                    <a:gd name="connsiteY9" fmla="*/ 374426 h 774023"/>
                    <a:gd name="connsiteX10" fmla="*/ 582900 w 1340135"/>
                    <a:gd name="connsiteY10" fmla="*/ 3033 h 774023"/>
                    <a:gd name="connsiteX11" fmla="*/ 582900 w 1340135"/>
                    <a:gd name="connsiteY11" fmla="*/ 1927 h 774023"/>
                    <a:gd name="connsiteX12" fmla="*/ 584636 w 1340135"/>
                    <a:gd name="connsiteY12" fmla="*/ 1927 h 774023"/>
                    <a:gd name="connsiteX0-1" fmla="*/ 584636 w 1340135"/>
                    <a:gd name="connsiteY0-2" fmla="*/ 0 h 772096"/>
                    <a:gd name="connsiteX1-3" fmla="*/ 587660 w 1340135"/>
                    <a:gd name="connsiteY1-4" fmla="*/ 0 h 772096"/>
                    <a:gd name="connsiteX2-5" fmla="*/ 1340135 w 1340135"/>
                    <a:gd name="connsiteY2-6" fmla="*/ 0 h 772096"/>
                    <a:gd name="connsiteX3-7" fmla="*/ 1340135 w 1340135"/>
                    <a:gd name="connsiteY3-8" fmla="*/ 770171 h 772096"/>
                    <a:gd name="connsiteX4-9" fmla="*/ 587660 w 1340135"/>
                    <a:gd name="connsiteY4-10" fmla="*/ 770171 h 772096"/>
                    <a:gd name="connsiteX5-11" fmla="*/ 587660 w 1340135"/>
                    <a:gd name="connsiteY5-12" fmla="*/ 772096 h 772096"/>
                    <a:gd name="connsiteX6-13" fmla="*/ 584829 w 1340135"/>
                    <a:gd name="connsiteY6-14" fmla="*/ 770171 h 772096"/>
                    <a:gd name="connsiteX7-15" fmla="*/ 582900 w 1340135"/>
                    <a:gd name="connsiteY7-16" fmla="*/ 770171 h 772096"/>
                    <a:gd name="connsiteX8-17" fmla="*/ 582900 w 1340135"/>
                    <a:gd name="connsiteY8-18" fmla="*/ 768859 h 772096"/>
                    <a:gd name="connsiteX9-19" fmla="*/ 0 w 1340135"/>
                    <a:gd name="connsiteY9-20" fmla="*/ 372499 h 772096"/>
                    <a:gd name="connsiteX10-21" fmla="*/ 582900 w 1340135"/>
                    <a:gd name="connsiteY10-22" fmla="*/ 1106 h 772096"/>
                    <a:gd name="connsiteX11-23" fmla="*/ 582900 w 1340135"/>
                    <a:gd name="connsiteY11-24" fmla="*/ 0 h 772096"/>
                    <a:gd name="connsiteX12-25" fmla="*/ 584636 w 1340135"/>
                    <a:gd name="connsiteY12-26" fmla="*/ 0 h 772096"/>
                    <a:gd name="connsiteX0-27" fmla="*/ 584636 w 1340135"/>
                    <a:gd name="connsiteY0-28" fmla="*/ 0 h 772096"/>
                    <a:gd name="connsiteX1-29" fmla="*/ 587660 w 1340135"/>
                    <a:gd name="connsiteY1-30" fmla="*/ 0 h 772096"/>
                    <a:gd name="connsiteX2-31" fmla="*/ 1340135 w 1340135"/>
                    <a:gd name="connsiteY2-32" fmla="*/ 0 h 772096"/>
                    <a:gd name="connsiteX3-33" fmla="*/ 1340135 w 1340135"/>
                    <a:gd name="connsiteY3-34" fmla="*/ 770171 h 772096"/>
                    <a:gd name="connsiteX4-35" fmla="*/ 587660 w 1340135"/>
                    <a:gd name="connsiteY4-36" fmla="*/ 770171 h 772096"/>
                    <a:gd name="connsiteX5-37" fmla="*/ 587660 w 1340135"/>
                    <a:gd name="connsiteY5-38" fmla="*/ 772096 h 772096"/>
                    <a:gd name="connsiteX6-39" fmla="*/ 584829 w 1340135"/>
                    <a:gd name="connsiteY6-40" fmla="*/ 770171 h 772096"/>
                    <a:gd name="connsiteX7-41" fmla="*/ 582900 w 1340135"/>
                    <a:gd name="connsiteY7-42" fmla="*/ 770171 h 772096"/>
                    <a:gd name="connsiteX8-43" fmla="*/ 0 w 1340135"/>
                    <a:gd name="connsiteY8-44" fmla="*/ 372499 h 772096"/>
                    <a:gd name="connsiteX9-45" fmla="*/ 582900 w 1340135"/>
                    <a:gd name="connsiteY9-46" fmla="*/ 1106 h 772096"/>
                    <a:gd name="connsiteX10-47" fmla="*/ 582900 w 1340135"/>
                    <a:gd name="connsiteY10-48" fmla="*/ 0 h 772096"/>
                    <a:gd name="connsiteX11-49" fmla="*/ 584636 w 1340135"/>
                    <a:gd name="connsiteY11-50" fmla="*/ 0 h 772096"/>
                    <a:gd name="connsiteX0-51" fmla="*/ 584636 w 1340135"/>
                    <a:gd name="connsiteY0-52" fmla="*/ 0 h 772096"/>
                    <a:gd name="connsiteX1-53" fmla="*/ 587660 w 1340135"/>
                    <a:gd name="connsiteY1-54" fmla="*/ 0 h 772096"/>
                    <a:gd name="connsiteX2-55" fmla="*/ 1340135 w 1340135"/>
                    <a:gd name="connsiteY2-56" fmla="*/ 0 h 772096"/>
                    <a:gd name="connsiteX3-57" fmla="*/ 1340135 w 1340135"/>
                    <a:gd name="connsiteY3-58" fmla="*/ 770171 h 772096"/>
                    <a:gd name="connsiteX4-59" fmla="*/ 587660 w 1340135"/>
                    <a:gd name="connsiteY4-60" fmla="*/ 770171 h 772096"/>
                    <a:gd name="connsiteX5-61" fmla="*/ 587660 w 1340135"/>
                    <a:gd name="connsiteY5-62" fmla="*/ 772096 h 772096"/>
                    <a:gd name="connsiteX6-63" fmla="*/ 584829 w 1340135"/>
                    <a:gd name="connsiteY6-64" fmla="*/ 770171 h 772096"/>
                    <a:gd name="connsiteX7-65" fmla="*/ 0 w 1340135"/>
                    <a:gd name="connsiteY7-66" fmla="*/ 372499 h 772096"/>
                    <a:gd name="connsiteX8-67" fmla="*/ 582900 w 1340135"/>
                    <a:gd name="connsiteY8-68" fmla="*/ 1106 h 772096"/>
                    <a:gd name="connsiteX9-69" fmla="*/ 582900 w 1340135"/>
                    <a:gd name="connsiteY9-70" fmla="*/ 0 h 772096"/>
                    <a:gd name="connsiteX10-71" fmla="*/ 584636 w 1340135"/>
                    <a:gd name="connsiteY10-72" fmla="*/ 0 h 772096"/>
                    <a:gd name="connsiteX0-73" fmla="*/ 582900 w 1340135"/>
                    <a:gd name="connsiteY0-74" fmla="*/ 0 h 772096"/>
                    <a:gd name="connsiteX1-75" fmla="*/ 587660 w 1340135"/>
                    <a:gd name="connsiteY1-76" fmla="*/ 0 h 772096"/>
                    <a:gd name="connsiteX2-77" fmla="*/ 1340135 w 1340135"/>
                    <a:gd name="connsiteY2-78" fmla="*/ 0 h 772096"/>
                    <a:gd name="connsiteX3-79" fmla="*/ 1340135 w 1340135"/>
                    <a:gd name="connsiteY3-80" fmla="*/ 770171 h 772096"/>
                    <a:gd name="connsiteX4-81" fmla="*/ 587660 w 1340135"/>
                    <a:gd name="connsiteY4-82" fmla="*/ 770171 h 772096"/>
                    <a:gd name="connsiteX5-83" fmla="*/ 587660 w 1340135"/>
                    <a:gd name="connsiteY5-84" fmla="*/ 772096 h 772096"/>
                    <a:gd name="connsiteX6-85" fmla="*/ 584829 w 1340135"/>
                    <a:gd name="connsiteY6-86" fmla="*/ 770171 h 772096"/>
                    <a:gd name="connsiteX7-87" fmla="*/ 0 w 1340135"/>
                    <a:gd name="connsiteY7-88" fmla="*/ 372499 h 772096"/>
                    <a:gd name="connsiteX8-89" fmla="*/ 582900 w 1340135"/>
                    <a:gd name="connsiteY8-90" fmla="*/ 1106 h 772096"/>
                    <a:gd name="connsiteX9-91" fmla="*/ 582900 w 1340135"/>
                    <a:gd name="connsiteY9-92" fmla="*/ 0 h 772096"/>
                    <a:gd name="connsiteX0-93" fmla="*/ 582900 w 1340135"/>
                    <a:gd name="connsiteY0-94" fmla="*/ 1106 h 772096"/>
                    <a:gd name="connsiteX1-95" fmla="*/ 587660 w 1340135"/>
                    <a:gd name="connsiteY1-96" fmla="*/ 0 h 772096"/>
                    <a:gd name="connsiteX2-97" fmla="*/ 1340135 w 1340135"/>
                    <a:gd name="connsiteY2-98" fmla="*/ 0 h 772096"/>
                    <a:gd name="connsiteX3-99" fmla="*/ 1340135 w 1340135"/>
                    <a:gd name="connsiteY3-100" fmla="*/ 770171 h 772096"/>
                    <a:gd name="connsiteX4-101" fmla="*/ 587660 w 1340135"/>
                    <a:gd name="connsiteY4-102" fmla="*/ 770171 h 772096"/>
                    <a:gd name="connsiteX5-103" fmla="*/ 587660 w 1340135"/>
                    <a:gd name="connsiteY5-104" fmla="*/ 772096 h 772096"/>
                    <a:gd name="connsiteX6-105" fmla="*/ 584829 w 1340135"/>
                    <a:gd name="connsiteY6-106" fmla="*/ 770171 h 772096"/>
                    <a:gd name="connsiteX7-107" fmla="*/ 0 w 1340135"/>
                    <a:gd name="connsiteY7-108" fmla="*/ 372499 h 772096"/>
                    <a:gd name="connsiteX8-109" fmla="*/ 582900 w 1340135"/>
                    <a:gd name="connsiteY8-110" fmla="*/ 1106 h 772096"/>
                    <a:gd name="connsiteX0-111" fmla="*/ 0 w 1340135"/>
                    <a:gd name="connsiteY0-112" fmla="*/ 372499 h 772096"/>
                    <a:gd name="connsiteX1-113" fmla="*/ 587660 w 1340135"/>
                    <a:gd name="connsiteY1-114" fmla="*/ 0 h 772096"/>
                    <a:gd name="connsiteX2-115" fmla="*/ 1340135 w 1340135"/>
                    <a:gd name="connsiteY2-116" fmla="*/ 0 h 772096"/>
                    <a:gd name="connsiteX3-117" fmla="*/ 1340135 w 1340135"/>
                    <a:gd name="connsiteY3-118" fmla="*/ 770171 h 772096"/>
                    <a:gd name="connsiteX4-119" fmla="*/ 587660 w 1340135"/>
                    <a:gd name="connsiteY4-120" fmla="*/ 770171 h 772096"/>
                    <a:gd name="connsiteX5-121" fmla="*/ 587660 w 1340135"/>
                    <a:gd name="connsiteY5-122" fmla="*/ 772096 h 772096"/>
                    <a:gd name="connsiteX6-123" fmla="*/ 584829 w 1340135"/>
                    <a:gd name="connsiteY6-124" fmla="*/ 770171 h 772096"/>
                    <a:gd name="connsiteX7-125" fmla="*/ 0 w 1340135"/>
                    <a:gd name="connsiteY7-126" fmla="*/ 372499 h 772096"/>
                    <a:gd name="connsiteX0-127" fmla="*/ 0 w 1340135"/>
                    <a:gd name="connsiteY0-128" fmla="*/ 372499 h 772096"/>
                    <a:gd name="connsiteX1-129" fmla="*/ 587660 w 1340135"/>
                    <a:gd name="connsiteY1-130" fmla="*/ 0 h 772096"/>
                    <a:gd name="connsiteX2-131" fmla="*/ 1340135 w 1340135"/>
                    <a:gd name="connsiteY2-132" fmla="*/ 0 h 772096"/>
                    <a:gd name="connsiteX3-133" fmla="*/ 1340135 w 1340135"/>
                    <a:gd name="connsiteY3-134" fmla="*/ 770171 h 772096"/>
                    <a:gd name="connsiteX4-135" fmla="*/ 587660 w 1340135"/>
                    <a:gd name="connsiteY4-136" fmla="*/ 770171 h 772096"/>
                    <a:gd name="connsiteX5-137" fmla="*/ 587660 w 1340135"/>
                    <a:gd name="connsiteY5-138" fmla="*/ 772096 h 772096"/>
                    <a:gd name="connsiteX6-139" fmla="*/ 0 w 1340135"/>
                    <a:gd name="connsiteY6-140" fmla="*/ 372499 h 772096"/>
                    <a:gd name="connsiteX0-141" fmla="*/ 0 w 1340135"/>
                    <a:gd name="connsiteY0-142" fmla="*/ 372499 h 770171"/>
                    <a:gd name="connsiteX1-143" fmla="*/ 587660 w 1340135"/>
                    <a:gd name="connsiteY1-144" fmla="*/ 0 h 770171"/>
                    <a:gd name="connsiteX2-145" fmla="*/ 1340135 w 1340135"/>
                    <a:gd name="connsiteY2-146" fmla="*/ 0 h 770171"/>
                    <a:gd name="connsiteX3-147" fmla="*/ 1340135 w 1340135"/>
                    <a:gd name="connsiteY3-148" fmla="*/ 770171 h 770171"/>
                    <a:gd name="connsiteX4-149" fmla="*/ 587660 w 1340135"/>
                    <a:gd name="connsiteY4-150" fmla="*/ 770171 h 770171"/>
                    <a:gd name="connsiteX5-151" fmla="*/ 0 w 1340135"/>
                    <a:gd name="connsiteY5-152" fmla="*/ 372499 h 770171"/>
                    <a:gd name="connsiteX0-153" fmla="*/ 1340135 w 1446907"/>
                    <a:gd name="connsiteY0-154" fmla="*/ 770171 h 878011"/>
                    <a:gd name="connsiteX1-155" fmla="*/ 587660 w 1446907"/>
                    <a:gd name="connsiteY1-156" fmla="*/ 770171 h 878011"/>
                    <a:gd name="connsiteX2-157" fmla="*/ 0 w 1446907"/>
                    <a:gd name="connsiteY2-158" fmla="*/ 372499 h 878011"/>
                    <a:gd name="connsiteX3-159" fmla="*/ 587660 w 1446907"/>
                    <a:gd name="connsiteY3-160" fmla="*/ 0 h 878011"/>
                    <a:gd name="connsiteX4-161" fmla="*/ 1340135 w 1446907"/>
                    <a:gd name="connsiteY4-162" fmla="*/ 0 h 878011"/>
                    <a:gd name="connsiteX5-163" fmla="*/ 1446907 w 1446907"/>
                    <a:gd name="connsiteY5-164" fmla="*/ 878011 h 878011"/>
                    <a:gd name="connsiteX0-165" fmla="*/ 1340135 w 1340135"/>
                    <a:gd name="connsiteY0-166" fmla="*/ 770171 h 770171"/>
                    <a:gd name="connsiteX1-167" fmla="*/ 587660 w 1340135"/>
                    <a:gd name="connsiteY1-168" fmla="*/ 770171 h 770171"/>
                    <a:gd name="connsiteX2-169" fmla="*/ 0 w 1340135"/>
                    <a:gd name="connsiteY2-170" fmla="*/ 372499 h 770171"/>
                    <a:gd name="connsiteX3-171" fmla="*/ 587660 w 1340135"/>
                    <a:gd name="connsiteY3-172" fmla="*/ 0 h 770171"/>
                    <a:gd name="connsiteX4-173" fmla="*/ 1340135 w 1340135"/>
                    <a:gd name="connsiteY4-174" fmla="*/ 0 h 770171"/>
                    <a:gd name="connsiteX0-175" fmla="*/ 1573699 w 1573699"/>
                    <a:gd name="connsiteY0-176" fmla="*/ 767363 h 770171"/>
                    <a:gd name="connsiteX1-177" fmla="*/ 587660 w 1573699"/>
                    <a:gd name="connsiteY1-178" fmla="*/ 770171 h 770171"/>
                    <a:gd name="connsiteX2-179" fmla="*/ 0 w 1573699"/>
                    <a:gd name="connsiteY2-180" fmla="*/ 372499 h 770171"/>
                    <a:gd name="connsiteX3-181" fmla="*/ 587660 w 1573699"/>
                    <a:gd name="connsiteY3-182" fmla="*/ 0 h 770171"/>
                    <a:gd name="connsiteX4-183" fmla="*/ 1340135 w 1573699"/>
                    <a:gd name="connsiteY4-184" fmla="*/ 0 h 770171"/>
                    <a:gd name="connsiteX0-185" fmla="*/ 1573699 w 1576480"/>
                    <a:gd name="connsiteY0-186" fmla="*/ 770171 h 772979"/>
                    <a:gd name="connsiteX1-187" fmla="*/ 587660 w 1576480"/>
                    <a:gd name="connsiteY1-188" fmla="*/ 772979 h 772979"/>
                    <a:gd name="connsiteX2-189" fmla="*/ 0 w 1576480"/>
                    <a:gd name="connsiteY2-190" fmla="*/ 375307 h 772979"/>
                    <a:gd name="connsiteX3-191" fmla="*/ 587660 w 1576480"/>
                    <a:gd name="connsiteY3-192" fmla="*/ 2808 h 772979"/>
                    <a:gd name="connsiteX4-193" fmla="*/ 1576480 w 1576480"/>
                    <a:gd name="connsiteY4-194" fmla="*/ 0 h 77297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1576480" h="772979">
                      <a:moveTo>
                        <a:pt x="1573699" y="770171"/>
                      </a:moveTo>
                      <a:lnTo>
                        <a:pt x="587660" y="772979"/>
                      </a:lnTo>
                      <a:lnTo>
                        <a:pt x="0" y="375307"/>
                      </a:lnTo>
                      <a:lnTo>
                        <a:pt x="587660" y="2808"/>
                      </a:lnTo>
                      <a:lnTo>
                        <a:pt x="1576480" y="0"/>
                      </a:lnTo>
                    </a:path>
                  </a:pathLst>
                </a:custGeom>
                <a:solidFill>
                  <a:srgbClr val="C00000"/>
                </a:solidFill>
                <a:ln w="190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5" name="矩形 104">
                <a:extLst>
                  <a:ext uri="{FF2B5EF4-FFF2-40B4-BE49-F238E27FC236}">
                    <a16:creationId xmlns:a16="http://schemas.microsoft.com/office/drawing/2014/main" id="{D55E5578-1931-4619-A0B5-5F3C89D4E759}"/>
                  </a:ext>
                </a:extLst>
              </p:cNvPr>
              <p:cNvSpPr/>
              <p:nvPr/>
            </p:nvSpPr>
            <p:spPr>
              <a:xfrm>
                <a:off x="2851150" y="4316519"/>
                <a:ext cx="237154" cy="75963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7" name="Group 198">
              <a:extLst>
                <a:ext uri="{FF2B5EF4-FFF2-40B4-BE49-F238E27FC236}">
                  <a16:creationId xmlns:a16="http://schemas.microsoft.com/office/drawing/2014/main" id="{FDF63AC8-AE51-4FDC-8B5E-71C0A325A1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50425" y="-1735566"/>
              <a:ext cx="394" cy="303"/>
              <a:chOff x="2216" y="2944"/>
              <a:chExt cx="394" cy="303"/>
            </a:xfrm>
            <a:solidFill>
              <a:schemeClr val="bg1"/>
            </a:solidFill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98" name="Line 203">
                <a:extLst>
                  <a:ext uri="{FF2B5EF4-FFF2-40B4-BE49-F238E27FC236}">
                    <a16:creationId xmlns:a16="http://schemas.microsoft.com/office/drawing/2014/main" id="{B3095794-C084-4D98-AA9A-65CAEF5717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3" y="3189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9" name="Line 204">
                <a:extLst>
                  <a:ext uri="{FF2B5EF4-FFF2-40B4-BE49-F238E27FC236}">
                    <a16:creationId xmlns:a16="http://schemas.microsoft.com/office/drawing/2014/main" id="{DE353A47-8D96-41B4-9856-425DA504CA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3" y="3189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0" name="Freeform 205">
                <a:extLst>
                  <a:ext uri="{FF2B5EF4-FFF2-40B4-BE49-F238E27FC236}">
                    <a16:creationId xmlns:a16="http://schemas.microsoft.com/office/drawing/2014/main" id="{CB77F030-F310-420F-92E3-4F9598DE6FF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6" y="2944"/>
                <a:ext cx="394" cy="303"/>
              </a:xfrm>
              <a:custGeom>
                <a:avLst/>
                <a:gdLst>
                  <a:gd name="T0" fmla="*/ 157 w 164"/>
                  <a:gd name="T1" fmla="*/ 12 h 126"/>
                  <a:gd name="T2" fmla="*/ 153 w 164"/>
                  <a:gd name="T3" fmla="*/ 7 h 126"/>
                  <a:gd name="T4" fmla="*/ 104 w 164"/>
                  <a:gd name="T5" fmla="*/ 0 h 126"/>
                  <a:gd name="T6" fmla="*/ 82 w 164"/>
                  <a:gd name="T7" fmla="*/ 10 h 126"/>
                  <a:gd name="T8" fmla="*/ 68 w 164"/>
                  <a:gd name="T9" fmla="*/ 1 h 126"/>
                  <a:gd name="T10" fmla="*/ 17 w 164"/>
                  <a:gd name="T11" fmla="*/ 6 h 126"/>
                  <a:gd name="T12" fmla="*/ 8 w 164"/>
                  <a:gd name="T13" fmla="*/ 10 h 126"/>
                  <a:gd name="T14" fmla="*/ 5 w 164"/>
                  <a:gd name="T15" fmla="*/ 12 h 126"/>
                  <a:gd name="T16" fmla="*/ 0 w 164"/>
                  <a:gd name="T17" fmla="*/ 83 h 126"/>
                  <a:gd name="T18" fmla="*/ 4 w 164"/>
                  <a:gd name="T19" fmla="*/ 120 h 126"/>
                  <a:gd name="T20" fmla="*/ 56 w 164"/>
                  <a:gd name="T21" fmla="*/ 120 h 126"/>
                  <a:gd name="T22" fmla="*/ 63 w 164"/>
                  <a:gd name="T23" fmla="*/ 120 h 126"/>
                  <a:gd name="T24" fmla="*/ 71 w 164"/>
                  <a:gd name="T25" fmla="*/ 126 h 126"/>
                  <a:gd name="T26" fmla="*/ 91 w 164"/>
                  <a:gd name="T27" fmla="*/ 126 h 126"/>
                  <a:gd name="T28" fmla="*/ 98 w 164"/>
                  <a:gd name="T29" fmla="*/ 123 h 126"/>
                  <a:gd name="T30" fmla="*/ 100 w 164"/>
                  <a:gd name="T31" fmla="*/ 120 h 126"/>
                  <a:gd name="T32" fmla="*/ 145 w 164"/>
                  <a:gd name="T33" fmla="*/ 120 h 126"/>
                  <a:gd name="T34" fmla="*/ 164 w 164"/>
                  <a:gd name="T35" fmla="*/ 114 h 126"/>
                  <a:gd name="T36" fmla="*/ 164 w 164"/>
                  <a:gd name="T37" fmla="*/ 21 h 126"/>
                  <a:gd name="T38" fmla="*/ 68 w 164"/>
                  <a:gd name="T39" fmla="*/ 113 h 126"/>
                  <a:gd name="T40" fmla="*/ 12 w 164"/>
                  <a:gd name="T41" fmla="*/ 107 h 126"/>
                  <a:gd name="T42" fmla="*/ 40 w 164"/>
                  <a:gd name="T43" fmla="*/ 101 h 126"/>
                  <a:gd name="T44" fmla="*/ 77 w 164"/>
                  <a:gd name="T45" fmla="*/ 109 h 126"/>
                  <a:gd name="T46" fmla="*/ 79 w 164"/>
                  <a:gd name="T47" fmla="*/ 17 h 126"/>
                  <a:gd name="T48" fmla="*/ 79 w 164"/>
                  <a:gd name="T49" fmla="*/ 98 h 126"/>
                  <a:gd name="T50" fmla="*/ 65 w 164"/>
                  <a:gd name="T51" fmla="*/ 94 h 126"/>
                  <a:gd name="T52" fmla="*/ 12 w 164"/>
                  <a:gd name="T53" fmla="*/ 100 h 126"/>
                  <a:gd name="T54" fmla="*/ 12 w 164"/>
                  <a:gd name="T55" fmla="*/ 13 h 126"/>
                  <a:gd name="T56" fmla="*/ 15 w 164"/>
                  <a:gd name="T57" fmla="*/ 11 h 126"/>
                  <a:gd name="T58" fmla="*/ 43 w 164"/>
                  <a:gd name="T59" fmla="*/ 6 h 126"/>
                  <a:gd name="T60" fmla="*/ 76 w 164"/>
                  <a:gd name="T61" fmla="*/ 10 h 126"/>
                  <a:gd name="T62" fmla="*/ 79 w 164"/>
                  <a:gd name="T63" fmla="*/ 17 h 126"/>
                  <a:gd name="T64" fmla="*/ 85 w 164"/>
                  <a:gd name="T65" fmla="*/ 40 h 126"/>
                  <a:gd name="T66" fmla="*/ 85 w 164"/>
                  <a:gd name="T67" fmla="*/ 14 h 126"/>
                  <a:gd name="T68" fmla="*/ 90 w 164"/>
                  <a:gd name="T69" fmla="*/ 8 h 126"/>
                  <a:gd name="T70" fmla="*/ 94 w 164"/>
                  <a:gd name="T71" fmla="*/ 43 h 126"/>
                  <a:gd name="T72" fmla="*/ 102 w 164"/>
                  <a:gd name="T73" fmla="*/ 43 h 126"/>
                  <a:gd name="T74" fmla="*/ 107 w 164"/>
                  <a:gd name="T75" fmla="*/ 5 h 126"/>
                  <a:gd name="T76" fmla="*/ 152 w 164"/>
                  <a:gd name="T77" fmla="*/ 11 h 126"/>
                  <a:gd name="T78" fmla="*/ 152 w 164"/>
                  <a:gd name="T79" fmla="*/ 15 h 126"/>
                  <a:gd name="T80" fmla="*/ 152 w 164"/>
                  <a:gd name="T81" fmla="*/ 100 h 126"/>
                  <a:gd name="T82" fmla="*/ 100 w 164"/>
                  <a:gd name="T83" fmla="*/ 94 h 126"/>
                  <a:gd name="T84" fmla="*/ 96 w 164"/>
                  <a:gd name="T85" fmla="*/ 113 h 126"/>
                  <a:gd name="T86" fmla="*/ 97 w 164"/>
                  <a:gd name="T87" fmla="*/ 101 h 126"/>
                  <a:gd name="T88" fmla="*/ 147 w 164"/>
                  <a:gd name="T89" fmla="*/ 106 h 126"/>
                  <a:gd name="T90" fmla="*/ 153 w 164"/>
                  <a:gd name="T91" fmla="*/ 11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4" h="126">
                    <a:moveTo>
                      <a:pt x="159" y="12"/>
                    </a:moveTo>
                    <a:cubicBezTo>
                      <a:pt x="159" y="12"/>
                      <a:pt x="158" y="12"/>
                      <a:pt x="157" y="12"/>
                    </a:cubicBezTo>
                    <a:cubicBezTo>
                      <a:pt x="156" y="12"/>
                      <a:pt x="156" y="12"/>
                      <a:pt x="156" y="11"/>
                    </a:cubicBezTo>
                    <a:cubicBezTo>
                      <a:pt x="156" y="9"/>
                      <a:pt x="155" y="8"/>
                      <a:pt x="153" y="7"/>
                    </a:cubicBezTo>
                    <a:cubicBezTo>
                      <a:pt x="146" y="6"/>
                      <a:pt x="138" y="4"/>
                      <a:pt x="131" y="3"/>
                    </a:cubicBezTo>
                    <a:cubicBezTo>
                      <a:pt x="122" y="2"/>
                      <a:pt x="113" y="0"/>
                      <a:pt x="104" y="0"/>
                    </a:cubicBezTo>
                    <a:cubicBezTo>
                      <a:pt x="100" y="0"/>
                      <a:pt x="95" y="1"/>
                      <a:pt x="92" y="2"/>
                    </a:cubicBezTo>
                    <a:cubicBezTo>
                      <a:pt x="88" y="3"/>
                      <a:pt x="85" y="7"/>
                      <a:pt x="82" y="10"/>
                    </a:cubicBezTo>
                    <a:cubicBezTo>
                      <a:pt x="80" y="8"/>
                      <a:pt x="78" y="6"/>
                      <a:pt x="76" y="4"/>
                    </a:cubicBezTo>
                    <a:cubicBezTo>
                      <a:pt x="73" y="2"/>
                      <a:pt x="71" y="2"/>
                      <a:pt x="68" y="1"/>
                    </a:cubicBezTo>
                    <a:cubicBezTo>
                      <a:pt x="62" y="0"/>
                      <a:pt x="56" y="0"/>
                      <a:pt x="50" y="1"/>
                    </a:cubicBezTo>
                    <a:cubicBezTo>
                      <a:pt x="39" y="2"/>
                      <a:pt x="28" y="4"/>
                      <a:pt x="17" y="6"/>
                    </a:cubicBezTo>
                    <a:cubicBezTo>
                      <a:pt x="14" y="7"/>
                      <a:pt x="12" y="7"/>
                      <a:pt x="10" y="7"/>
                    </a:cubicBezTo>
                    <a:cubicBezTo>
                      <a:pt x="8" y="8"/>
                      <a:pt x="8" y="9"/>
                      <a:pt x="8" y="10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1" y="12"/>
                      <a:pt x="0" y="15"/>
                      <a:pt x="0" y="19"/>
                    </a:cubicBezTo>
                    <a:cubicBezTo>
                      <a:pt x="0" y="43"/>
                      <a:pt x="0" y="59"/>
                      <a:pt x="0" y="83"/>
                    </a:cubicBezTo>
                    <a:cubicBezTo>
                      <a:pt x="0" y="93"/>
                      <a:pt x="0" y="103"/>
                      <a:pt x="0" y="113"/>
                    </a:cubicBezTo>
                    <a:cubicBezTo>
                      <a:pt x="0" y="116"/>
                      <a:pt x="0" y="120"/>
                      <a:pt x="4" y="120"/>
                    </a:cubicBezTo>
                    <a:cubicBezTo>
                      <a:pt x="8" y="120"/>
                      <a:pt x="12" y="120"/>
                      <a:pt x="15" y="120"/>
                    </a:cubicBezTo>
                    <a:cubicBezTo>
                      <a:pt x="29" y="120"/>
                      <a:pt x="42" y="120"/>
                      <a:pt x="56" y="120"/>
                    </a:cubicBezTo>
                    <a:cubicBezTo>
                      <a:pt x="58" y="120"/>
                      <a:pt x="60" y="120"/>
                      <a:pt x="62" y="120"/>
                    </a:cubicBezTo>
                    <a:cubicBezTo>
                      <a:pt x="62" y="120"/>
                      <a:pt x="63" y="120"/>
                      <a:pt x="63" y="120"/>
                    </a:cubicBezTo>
                    <a:cubicBezTo>
                      <a:pt x="65" y="120"/>
                      <a:pt x="65" y="121"/>
                      <a:pt x="65" y="122"/>
                    </a:cubicBezTo>
                    <a:cubicBezTo>
                      <a:pt x="66" y="125"/>
                      <a:pt x="69" y="126"/>
                      <a:pt x="71" y="126"/>
                    </a:cubicBezTo>
                    <a:cubicBezTo>
                      <a:pt x="74" y="126"/>
                      <a:pt x="77" y="126"/>
                      <a:pt x="80" y="126"/>
                    </a:cubicBezTo>
                    <a:cubicBezTo>
                      <a:pt x="84" y="126"/>
                      <a:pt x="87" y="126"/>
                      <a:pt x="91" y="126"/>
                    </a:cubicBezTo>
                    <a:cubicBezTo>
                      <a:pt x="92" y="126"/>
                      <a:pt x="95" y="126"/>
                      <a:pt x="96" y="125"/>
                    </a:cubicBezTo>
                    <a:cubicBezTo>
                      <a:pt x="97" y="125"/>
                      <a:pt x="98" y="124"/>
                      <a:pt x="98" y="123"/>
                    </a:cubicBezTo>
                    <a:cubicBezTo>
                      <a:pt x="99" y="122"/>
                      <a:pt x="98" y="121"/>
                      <a:pt x="99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2" y="120"/>
                      <a:pt x="104" y="120"/>
                      <a:pt x="105" y="120"/>
                    </a:cubicBezTo>
                    <a:cubicBezTo>
                      <a:pt x="118" y="120"/>
                      <a:pt x="132" y="120"/>
                      <a:pt x="145" y="120"/>
                    </a:cubicBezTo>
                    <a:cubicBezTo>
                      <a:pt x="149" y="120"/>
                      <a:pt x="154" y="120"/>
                      <a:pt x="159" y="120"/>
                    </a:cubicBezTo>
                    <a:cubicBezTo>
                      <a:pt x="162" y="120"/>
                      <a:pt x="164" y="118"/>
                      <a:pt x="164" y="114"/>
                    </a:cubicBezTo>
                    <a:cubicBezTo>
                      <a:pt x="164" y="105"/>
                      <a:pt x="164" y="96"/>
                      <a:pt x="164" y="87"/>
                    </a:cubicBezTo>
                    <a:cubicBezTo>
                      <a:pt x="164" y="62"/>
                      <a:pt x="164" y="46"/>
                      <a:pt x="164" y="21"/>
                    </a:cubicBezTo>
                    <a:cubicBezTo>
                      <a:pt x="164" y="17"/>
                      <a:pt x="164" y="12"/>
                      <a:pt x="159" y="12"/>
                    </a:cubicBezTo>
                    <a:close/>
                    <a:moveTo>
                      <a:pt x="68" y="113"/>
                    </a:moveTo>
                    <a:cubicBezTo>
                      <a:pt x="49" y="113"/>
                      <a:pt x="30" y="113"/>
                      <a:pt x="10" y="113"/>
                    </a:cubicBezTo>
                    <a:cubicBezTo>
                      <a:pt x="11" y="112"/>
                      <a:pt x="11" y="107"/>
                      <a:pt x="12" y="107"/>
                    </a:cubicBezTo>
                    <a:cubicBezTo>
                      <a:pt x="13" y="106"/>
                      <a:pt x="15" y="106"/>
                      <a:pt x="16" y="106"/>
                    </a:cubicBezTo>
                    <a:cubicBezTo>
                      <a:pt x="24" y="104"/>
                      <a:pt x="32" y="102"/>
                      <a:pt x="40" y="101"/>
                    </a:cubicBezTo>
                    <a:cubicBezTo>
                      <a:pt x="49" y="100"/>
                      <a:pt x="58" y="98"/>
                      <a:pt x="66" y="101"/>
                    </a:cubicBezTo>
                    <a:cubicBezTo>
                      <a:pt x="71" y="102"/>
                      <a:pt x="75" y="105"/>
                      <a:pt x="77" y="109"/>
                    </a:cubicBezTo>
                    <a:cubicBezTo>
                      <a:pt x="74" y="109"/>
                      <a:pt x="70" y="111"/>
                      <a:pt x="68" y="113"/>
                    </a:cubicBezTo>
                    <a:close/>
                    <a:moveTo>
                      <a:pt x="79" y="17"/>
                    </a:moveTo>
                    <a:cubicBezTo>
                      <a:pt x="79" y="22"/>
                      <a:pt x="79" y="20"/>
                      <a:pt x="79" y="25"/>
                    </a:cubicBezTo>
                    <a:cubicBezTo>
                      <a:pt x="79" y="50"/>
                      <a:pt x="79" y="73"/>
                      <a:pt x="79" y="98"/>
                    </a:cubicBezTo>
                    <a:cubicBezTo>
                      <a:pt x="79" y="100"/>
                      <a:pt x="79" y="101"/>
                      <a:pt x="79" y="102"/>
                    </a:cubicBezTo>
                    <a:cubicBezTo>
                      <a:pt x="75" y="99"/>
                      <a:pt x="70" y="95"/>
                      <a:pt x="65" y="94"/>
                    </a:cubicBezTo>
                    <a:cubicBezTo>
                      <a:pt x="59" y="93"/>
                      <a:pt x="53" y="93"/>
                      <a:pt x="46" y="94"/>
                    </a:cubicBezTo>
                    <a:cubicBezTo>
                      <a:pt x="35" y="95"/>
                      <a:pt x="23" y="97"/>
                      <a:pt x="12" y="100"/>
                    </a:cubicBezTo>
                    <a:cubicBezTo>
                      <a:pt x="12" y="79"/>
                      <a:pt x="12" y="57"/>
                      <a:pt x="12" y="36"/>
                    </a:cubicBezTo>
                    <a:cubicBezTo>
                      <a:pt x="12" y="25"/>
                      <a:pt x="12" y="23"/>
                      <a:pt x="12" y="13"/>
                    </a:cubicBezTo>
                    <a:cubicBezTo>
                      <a:pt x="12" y="12"/>
                      <a:pt x="12" y="11"/>
                      <a:pt x="12" y="11"/>
                    </a:cubicBezTo>
                    <a:cubicBezTo>
                      <a:pt x="13" y="11"/>
                      <a:pt x="14" y="11"/>
                      <a:pt x="15" y="11"/>
                    </a:cubicBezTo>
                    <a:cubicBezTo>
                      <a:pt x="17" y="10"/>
                      <a:pt x="20" y="10"/>
                      <a:pt x="22" y="10"/>
                    </a:cubicBezTo>
                    <a:cubicBezTo>
                      <a:pt x="29" y="8"/>
                      <a:pt x="36" y="7"/>
                      <a:pt x="43" y="6"/>
                    </a:cubicBezTo>
                    <a:cubicBezTo>
                      <a:pt x="49" y="6"/>
                      <a:pt x="55" y="5"/>
                      <a:pt x="61" y="5"/>
                    </a:cubicBezTo>
                    <a:cubicBezTo>
                      <a:pt x="67" y="5"/>
                      <a:pt x="72" y="6"/>
                      <a:pt x="76" y="10"/>
                    </a:cubicBezTo>
                    <a:cubicBezTo>
                      <a:pt x="78" y="11"/>
                      <a:pt x="79" y="12"/>
                      <a:pt x="79" y="13"/>
                    </a:cubicBezTo>
                    <a:cubicBezTo>
                      <a:pt x="79" y="15"/>
                      <a:pt x="79" y="16"/>
                      <a:pt x="79" y="17"/>
                    </a:cubicBezTo>
                    <a:close/>
                    <a:moveTo>
                      <a:pt x="85" y="103"/>
                    </a:moveTo>
                    <a:cubicBezTo>
                      <a:pt x="85" y="82"/>
                      <a:pt x="85" y="61"/>
                      <a:pt x="85" y="40"/>
                    </a:cubicBezTo>
                    <a:cubicBezTo>
                      <a:pt x="85" y="31"/>
                      <a:pt x="85" y="31"/>
                      <a:pt x="85" y="22"/>
                    </a:cubicBezTo>
                    <a:cubicBezTo>
                      <a:pt x="85" y="19"/>
                      <a:pt x="85" y="17"/>
                      <a:pt x="85" y="14"/>
                    </a:cubicBezTo>
                    <a:cubicBezTo>
                      <a:pt x="85" y="14"/>
                      <a:pt x="85" y="13"/>
                      <a:pt x="85" y="13"/>
                    </a:cubicBezTo>
                    <a:cubicBezTo>
                      <a:pt x="85" y="11"/>
                      <a:pt x="89" y="9"/>
                      <a:pt x="90" y="8"/>
                    </a:cubicBezTo>
                    <a:cubicBezTo>
                      <a:pt x="90" y="23"/>
                      <a:pt x="90" y="30"/>
                      <a:pt x="90" y="45"/>
                    </a:cubicBezTo>
                    <a:cubicBezTo>
                      <a:pt x="91" y="44"/>
                      <a:pt x="92" y="44"/>
                      <a:pt x="94" y="43"/>
                    </a:cubicBezTo>
                    <a:cubicBezTo>
                      <a:pt x="95" y="42"/>
                      <a:pt x="97" y="40"/>
                      <a:pt x="98" y="40"/>
                    </a:cubicBezTo>
                    <a:cubicBezTo>
                      <a:pt x="99" y="40"/>
                      <a:pt x="101" y="42"/>
                      <a:pt x="102" y="43"/>
                    </a:cubicBezTo>
                    <a:cubicBezTo>
                      <a:pt x="104" y="44"/>
                      <a:pt x="105" y="44"/>
                      <a:pt x="107" y="45"/>
                    </a:cubicBezTo>
                    <a:cubicBezTo>
                      <a:pt x="107" y="29"/>
                      <a:pt x="107" y="21"/>
                      <a:pt x="107" y="5"/>
                    </a:cubicBezTo>
                    <a:cubicBezTo>
                      <a:pt x="119" y="6"/>
                      <a:pt x="132" y="8"/>
                      <a:pt x="145" y="10"/>
                    </a:cubicBezTo>
                    <a:cubicBezTo>
                      <a:pt x="147" y="11"/>
                      <a:pt x="150" y="11"/>
                      <a:pt x="152" y="11"/>
                    </a:cubicBezTo>
                    <a:cubicBezTo>
                      <a:pt x="152" y="12"/>
                      <a:pt x="152" y="12"/>
                      <a:pt x="152" y="13"/>
                    </a:cubicBezTo>
                    <a:cubicBezTo>
                      <a:pt x="152" y="14"/>
                      <a:pt x="152" y="14"/>
                      <a:pt x="152" y="15"/>
                    </a:cubicBezTo>
                    <a:cubicBezTo>
                      <a:pt x="152" y="26"/>
                      <a:pt x="152" y="28"/>
                      <a:pt x="152" y="39"/>
                    </a:cubicBezTo>
                    <a:cubicBezTo>
                      <a:pt x="152" y="59"/>
                      <a:pt x="152" y="79"/>
                      <a:pt x="152" y="100"/>
                    </a:cubicBezTo>
                    <a:cubicBezTo>
                      <a:pt x="141" y="97"/>
                      <a:pt x="129" y="95"/>
                      <a:pt x="117" y="94"/>
                    </a:cubicBezTo>
                    <a:cubicBezTo>
                      <a:pt x="112" y="93"/>
                      <a:pt x="105" y="93"/>
                      <a:pt x="100" y="94"/>
                    </a:cubicBezTo>
                    <a:cubicBezTo>
                      <a:pt x="94" y="95"/>
                      <a:pt x="89" y="99"/>
                      <a:pt x="85" y="103"/>
                    </a:cubicBezTo>
                    <a:close/>
                    <a:moveTo>
                      <a:pt x="96" y="113"/>
                    </a:moveTo>
                    <a:cubicBezTo>
                      <a:pt x="93" y="111"/>
                      <a:pt x="90" y="109"/>
                      <a:pt x="87" y="109"/>
                    </a:cubicBezTo>
                    <a:cubicBezTo>
                      <a:pt x="88" y="105"/>
                      <a:pt x="93" y="103"/>
                      <a:pt x="97" y="101"/>
                    </a:cubicBezTo>
                    <a:cubicBezTo>
                      <a:pt x="105" y="98"/>
                      <a:pt x="115" y="100"/>
                      <a:pt x="124" y="101"/>
                    </a:cubicBezTo>
                    <a:cubicBezTo>
                      <a:pt x="131" y="102"/>
                      <a:pt x="139" y="104"/>
                      <a:pt x="147" y="106"/>
                    </a:cubicBezTo>
                    <a:cubicBezTo>
                      <a:pt x="149" y="106"/>
                      <a:pt x="150" y="106"/>
                      <a:pt x="152" y="107"/>
                    </a:cubicBezTo>
                    <a:cubicBezTo>
                      <a:pt x="152" y="107"/>
                      <a:pt x="153" y="112"/>
                      <a:pt x="153" y="113"/>
                    </a:cubicBezTo>
                    <a:cubicBezTo>
                      <a:pt x="134" y="113"/>
                      <a:pt x="115" y="113"/>
                      <a:pt x="96" y="1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1" name="Freeform 206">
                <a:extLst>
                  <a:ext uri="{FF2B5EF4-FFF2-40B4-BE49-F238E27FC236}">
                    <a16:creationId xmlns:a16="http://schemas.microsoft.com/office/drawing/2014/main" id="{E2BB5340-FD5C-4EE5-8FF1-B7793CC731D7}"/>
                  </a:ext>
                </a:extLst>
              </p:cNvPr>
              <p:cNvSpPr/>
              <p:nvPr/>
            </p:nvSpPr>
            <p:spPr bwMode="auto">
              <a:xfrm>
                <a:off x="2420" y="3189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2" name="Freeform 207">
                <a:extLst>
                  <a:ext uri="{FF2B5EF4-FFF2-40B4-BE49-F238E27FC236}">
                    <a16:creationId xmlns:a16="http://schemas.microsoft.com/office/drawing/2014/main" id="{158BC122-57E4-434F-8602-9FA3E25C6D11}"/>
                  </a:ext>
                </a:extLst>
              </p:cNvPr>
              <p:cNvSpPr/>
              <p:nvPr/>
            </p:nvSpPr>
            <p:spPr bwMode="auto">
              <a:xfrm>
                <a:off x="2420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3" name="Freeform 208">
                <a:extLst>
                  <a:ext uri="{FF2B5EF4-FFF2-40B4-BE49-F238E27FC236}">
                    <a16:creationId xmlns:a16="http://schemas.microsoft.com/office/drawing/2014/main" id="{5F1CB319-C482-4FA0-8A6C-5029326C3D32}"/>
                  </a:ext>
                </a:extLst>
              </p:cNvPr>
              <p:cNvSpPr/>
              <p:nvPr/>
            </p:nvSpPr>
            <p:spPr bwMode="auto">
              <a:xfrm>
                <a:off x="2420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60" name="椭圆 59">
            <a:extLst>
              <a:ext uri="{FF2B5EF4-FFF2-40B4-BE49-F238E27FC236}">
                <a16:creationId xmlns:a16="http://schemas.microsoft.com/office/drawing/2014/main" id="{8BF9D219-91C8-4C97-856B-08EA294A830D}"/>
              </a:ext>
            </a:extLst>
          </p:cNvPr>
          <p:cNvSpPr/>
          <p:nvPr/>
        </p:nvSpPr>
        <p:spPr>
          <a:xfrm>
            <a:off x="1569244" y="4944658"/>
            <a:ext cx="3534788" cy="452535"/>
          </a:xfrm>
          <a:prstGeom prst="ellipse">
            <a:avLst/>
          </a:prstGeom>
          <a:gradFill flip="none" rotWithShape="1">
            <a:gsLst>
              <a:gs pos="50000">
                <a:srgbClr val="777777">
                  <a:alpha val="25000"/>
                </a:srgbClr>
              </a:gs>
              <a:gs pos="0">
                <a:schemeClr val="tx1">
                  <a:alpha val="40000"/>
                </a:schemeClr>
              </a:gs>
              <a:gs pos="100000">
                <a:srgbClr val="EDEDE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1C45A277-616C-43A6-B2CA-6418875D98F3}"/>
              </a:ext>
            </a:extLst>
          </p:cNvPr>
          <p:cNvGrpSpPr/>
          <p:nvPr/>
        </p:nvGrpSpPr>
        <p:grpSpPr>
          <a:xfrm>
            <a:off x="3364769" y="1258145"/>
            <a:ext cx="7257986" cy="4273762"/>
            <a:chOff x="3116325" y="1156379"/>
            <a:chExt cx="7257986" cy="4273762"/>
          </a:xfrm>
        </p:grpSpPr>
        <p:sp>
          <p:nvSpPr>
            <p:cNvPr id="83" name="椭圆 82">
              <a:extLst>
                <a:ext uri="{FF2B5EF4-FFF2-40B4-BE49-F238E27FC236}">
                  <a16:creationId xmlns:a16="http://schemas.microsoft.com/office/drawing/2014/main" id="{174D0DD1-CD75-47E1-843E-0A9458D53544}"/>
                </a:ext>
              </a:extLst>
            </p:cNvPr>
            <p:cNvSpPr/>
            <p:nvPr/>
          </p:nvSpPr>
          <p:spPr>
            <a:xfrm>
              <a:off x="6146488" y="1156379"/>
              <a:ext cx="4227823" cy="255443"/>
            </a:xfrm>
            <a:prstGeom prst="ellipse">
              <a:avLst/>
            </a:prstGeom>
            <a:gradFill flip="none" rotWithShape="1">
              <a:gsLst>
                <a:gs pos="50000">
                  <a:srgbClr val="777777">
                    <a:alpha val="17000"/>
                  </a:srgbClr>
                </a:gs>
                <a:gs pos="0">
                  <a:schemeClr val="tx1">
                    <a:alpha val="32000"/>
                  </a:schemeClr>
                </a:gs>
                <a:gs pos="100000">
                  <a:srgbClr val="EDEDED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B96102BA-E74F-4645-B9D9-22D75C0F9A48}"/>
                </a:ext>
              </a:extLst>
            </p:cNvPr>
            <p:cNvGrpSpPr/>
            <p:nvPr/>
          </p:nvGrpSpPr>
          <p:grpSpPr>
            <a:xfrm>
              <a:off x="3116325" y="1259112"/>
              <a:ext cx="7228579" cy="4171029"/>
              <a:chOff x="3116325" y="1259112"/>
              <a:chExt cx="7228579" cy="4171029"/>
            </a:xfrm>
          </p:grpSpPr>
          <p:sp>
            <p:nvSpPr>
              <p:cNvPr id="85" name="任意多边形 73">
                <a:extLst>
                  <a:ext uri="{FF2B5EF4-FFF2-40B4-BE49-F238E27FC236}">
                    <a16:creationId xmlns:a16="http://schemas.microsoft.com/office/drawing/2014/main" id="{9E0ADEE2-8BE9-45C0-857C-4BCC990E87E4}"/>
                  </a:ext>
                </a:extLst>
              </p:cNvPr>
              <p:cNvSpPr/>
              <p:nvPr/>
            </p:nvSpPr>
            <p:spPr>
              <a:xfrm>
                <a:off x="3515405" y="1603474"/>
                <a:ext cx="6829499" cy="3826665"/>
              </a:xfrm>
              <a:custGeom>
                <a:avLst/>
                <a:gdLst>
                  <a:gd name="connsiteX0" fmla="*/ 3367467 w 6829499"/>
                  <a:gd name="connsiteY0" fmla="*/ 0 h 3826665"/>
                  <a:gd name="connsiteX1" fmla="*/ 5369938 w 6829499"/>
                  <a:gd name="connsiteY1" fmla="*/ 0 h 3826665"/>
                  <a:gd name="connsiteX2" fmla="*/ 5488339 w 6829499"/>
                  <a:gd name="connsiteY2" fmla="*/ 0 h 3826665"/>
                  <a:gd name="connsiteX3" fmla="*/ 6829499 w 6829499"/>
                  <a:gd name="connsiteY3" fmla="*/ 0 h 3826665"/>
                  <a:gd name="connsiteX4" fmla="*/ 6829499 w 6829499"/>
                  <a:gd name="connsiteY4" fmla="*/ 3826665 h 3826665"/>
                  <a:gd name="connsiteX5" fmla="*/ 5488341 w 6829499"/>
                  <a:gd name="connsiteY5" fmla="*/ 3826665 h 3826665"/>
                  <a:gd name="connsiteX6" fmla="*/ 5369938 w 6829499"/>
                  <a:gd name="connsiteY6" fmla="*/ 3826665 h 3826665"/>
                  <a:gd name="connsiteX7" fmla="*/ 0 w 6829499"/>
                  <a:gd name="connsiteY7" fmla="*/ 3826665 h 3826665"/>
                  <a:gd name="connsiteX8" fmla="*/ 0 w 6829499"/>
                  <a:gd name="connsiteY8" fmla="*/ 3061332 h 3826665"/>
                  <a:gd name="connsiteX9" fmla="*/ 841867 w 6829499"/>
                  <a:gd name="connsiteY9" fmla="*/ 3061332 h 3826665"/>
                  <a:gd name="connsiteX10" fmla="*/ 841867 w 6829499"/>
                  <a:gd name="connsiteY10" fmla="*/ 2295999 h 3826665"/>
                  <a:gd name="connsiteX11" fmla="*/ 1683734 w 6829499"/>
                  <a:gd name="connsiteY11" fmla="*/ 2295999 h 3826665"/>
                  <a:gd name="connsiteX12" fmla="*/ 1683734 w 6829499"/>
                  <a:gd name="connsiteY12" fmla="*/ 1530666 h 3826665"/>
                  <a:gd name="connsiteX13" fmla="*/ 2525600 w 6829499"/>
                  <a:gd name="connsiteY13" fmla="*/ 1530666 h 3826665"/>
                  <a:gd name="connsiteX14" fmla="*/ 2525600 w 6829499"/>
                  <a:gd name="connsiteY14" fmla="*/ 765333 h 3826665"/>
                  <a:gd name="connsiteX15" fmla="*/ 3367467 w 6829499"/>
                  <a:gd name="connsiteY15" fmla="*/ 765333 h 382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499" h="3826665">
                    <a:moveTo>
                      <a:pt x="3367467" y="0"/>
                    </a:moveTo>
                    <a:lnTo>
                      <a:pt x="5369938" y="0"/>
                    </a:lnTo>
                    <a:lnTo>
                      <a:pt x="5488339" y="0"/>
                    </a:lnTo>
                    <a:lnTo>
                      <a:pt x="6829499" y="0"/>
                    </a:lnTo>
                    <a:lnTo>
                      <a:pt x="6829499" y="3826665"/>
                    </a:lnTo>
                    <a:lnTo>
                      <a:pt x="5488341" y="3826665"/>
                    </a:lnTo>
                    <a:lnTo>
                      <a:pt x="5369938" y="3826665"/>
                    </a:lnTo>
                    <a:lnTo>
                      <a:pt x="0" y="3826665"/>
                    </a:lnTo>
                    <a:lnTo>
                      <a:pt x="0" y="3061332"/>
                    </a:lnTo>
                    <a:lnTo>
                      <a:pt x="841867" y="3061332"/>
                    </a:lnTo>
                    <a:lnTo>
                      <a:pt x="841867" y="2295999"/>
                    </a:lnTo>
                    <a:lnTo>
                      <a:pt x="1683734" y="2295999"/>
                    </a:lnTo>
                    <a:lnTo>
                      <a:pt x="1683734" y="1530666"/>
                    </a:lnTo>
                    <a:lnTo>
                      <a:pt x="2525600" y="1530666"/>
                    </a:lnTo>
                    <a:lnTo>
                      <a:pt x="2525600" y="765333"/>
                    </a:lnTo>
                    <a:lnTo>
                      <a:pt x="3367467" y="765333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平行四边形 85">
                <a:extLst>
                  <a:ext uri="{FF2B5EF4-FFF2-40B4-BE49-F238E27FC236}">
                    <a16:creationId xmlns:a16="http://schemas.microsoft.com/office/drawing/2014/main" id="{221F8592-A7E9-4D7F-9FB3-39EDB1B4BDDA}"/>
                  </a:ext>
                </a:extLst>
              </p:cNvPr>
              <p:cNvSpPr/>
              <p:nvPr/>
            </p:nvSpPr>
            <p:spPr>
              <a:xfrm rot="5400000">
                <a:off x="2751857" y="4666597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平行四边形 86">
                <a:extLst>
                  <a:ext uri="{FF2B5EF4-FFF2-40B4-BE49-F238E27FC236}">
                    <a16:creationId xmlns:a16="http://schemas.microsoft.com/office/drawing/2014/main" id="{366C2B5E-BC7C-4A74-B1D2-4E4CB0438D4B}"/>
                  </a:ext>
                </a:extLst>
              </p:cNvPr>
              <p:cNvSpPr/>
              <p:nvPr/>
            </p:nvSpPr>
            <p:spPr>
              <a:xfrm rot="10800000" flipH="1">
                <a:off x="3116325" y="4302127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平行四边形 87">
                <a:extLst>
                  <a:ext uri="{FF2B5EF4-FFF2-40B4-BE49-F238E27FC236}">
                    <a16:creationId xmlns:a16="http://schemas.microsoft.com/office/drawing/2014/main" id="{323A41BD-4CC7-44D5-8E7C-79E0A84F4917}"/>
                  </a:ext>
                </a:extLst>
              </p:cNvPr>
              <p:cNvSpPr/>
              <p:nvPr/>
            </p:nvSpPr>
            <p:spPr>
              <a:xfrm rot="5400000">
                <a:off x="3593724" y="3904466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平行四边形 88">
                <a:extLst>
                  <a:ext uri="{FF2B5EF4-FFF2-40B4-BE49-F238E27FC236}">
                    <a16:creationId xmlns:a16="http://schemas.microsoft.com/office/drawing/2014/main" id="{83C18AF8-E790-44A9-A90B-F7D7304B8923}"/>
                  </a:ext>
                </a:extLst>
              </p:cNvPr>
              <p:cNvSpPr/>
              <p:nvPr/>
            </p:nvSpPr>
            <p:spPr>
              <a:xfrm rot="10800000" flipH="1">
                <a:off x="3958192" y="3539996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平行四边形 89">
                <a:extLst>
                  <a:ext uri="{FF2B5EF4-FFF2-40B4-BE49-F238E27FC236}">
                    <a16:creationId xmlns:a16="http://schemas.microsoft.com/office/drawing/2014/main" id="{7F796FAD-DC6A-4FC5-ADA9-ECF6099353D5}"/>
                  </a:ext>
                </a:extLst>
              </p:cNvPr>
              <p:cNvSpPr/>
              <p:nvPr/>
            </p:nvSpPr>
            <p:spPr>
              <a:xfrm rot="5400000">
                <a:off x="4435575" y="3143500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平行四边形 90">
                <a:extLst>
                  <a:ext uri="{FF2B5EF4-FFF2-40B4-BE49-F238E27FC236}">
                    <a16:creationId xmlns:a16="http://schemas.microsoft.com/office/drawing/2014/main" id="{68534443-6F63-45EF-8233-4FDBBD45ABCC}"/>
                  </a:ext>
                </a:extLst>
              </p:cNvPr>
              <p:cNvSpPr/>
              <p:nvPr/>
            </p:nvSpPr>
            <p:spPr>
              <a:xfrm rot="10800000" flipH="1">
                <a:off x="4800043" y="2779030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平行四边形 91">
                <a:extLst>
                  <a:ext uri="{FF2B5EF4-FFF2-40B4-BE49-F238E27FC236}">
                    <a16:creationId xmlns:a16="http://schemas.microsoft.com/office/drawing/2014/main" id="{AB79BCD5-0BD9-4BA0-9777-495F0FBB2136}"/>
                  </a:ext>
                </a:extLst>
              </p:cNvPr>
              <p:cNvSpPr/>
              <p:nvPr/>
            </p:nvSpPr>
            <p:spPr>
              <a:xfrm rot="5400000">
                <a:off x="5274635" y="2378265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平行四边形 92">
                <a:extLst>
                  <a:ext uri="{FF2B5EF4-FFF2-40B4-BE49-F238E27FC236}">
                    <a16:creationId xmlns:a16="http://schemas.microsoft.com/office/drawing/2014/main" id="{2EDCB895-7571-495F-A3D8-CE46549EA388}"/>
                  </a:ext>
                </a:extLst>
              </p:cNvPr>
              <p:cNvSpPr/>
              <p:nvPr/>
            </p:nvSpPr>
            <p:spPr>
              <a:xfrm rot="10800000" flipH="1">
                <a:off x="5639103" y="2013795"/>
                <a:ext cx="1240943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平行四边形 93">
                <a:extLst>
                  <a:ext uri="{FF2B5EF4-FFF2-40B4-BE49-F238E27FC236}">
                    <a16:creationId xmlns:a16="http://schemas.microsoft.com/office/drawing/2014/main" id="{5349DF3D-E2DC-4E6E-B94D-66E936C0ECD5}"/>
                  </a:ext>
                </a:extLst>
              </p:cNvPr>
              <p:cNvSpPr/>
              <p:nvPr/>
            </p:nvSpPr>
            <p:spPr>
              <a:xfrm rot="5400000">
                <a:off x="6121295" y="1623584"/>
                <a:ext cx="1128012" cy="399076"/>
              </a:xfrm>
              <a:prstGeom prst="parallelogram">
                <a:avLst>
                  <a:gd name="adj" fmla="val 90440"/>
                </a:avLst>
              </a:prstGeom>
              <a:solidFill>
                <a:srgbClr val="E8E8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平行四边形 94">
                <a:extLst>
                  <a:ext uri="{FF2B5EF4-FFF2-40B4-BE49-F238E27FC236}">
                    <a16:creationId xmlns:a16="http://schemas.microsoft.com/office/drawing/2014/main" id="{A50BEBEE-1F05-407F-91D7-50E7678538C4}"/>
                  </a:ext>
                </a:extLst>
              </p:cNvPr>
              <p:cNvSpPr/>
              <p:nvPr/>
            </p:nvSpPr>
            <p:spPr>
              <a:xfrm rot="10800000" flipH="1">
                <a:off x="6485763" y="1259112"/>
                <a:ext cx="3859141" cy="362675"/>
              </a:xfrm>
              <a:prstGeom prst="parallelogram">
                <a:avLst>
                  <a:gd name="adj" fmla="val 1097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75F33CFF-C909-4325-8ABB-E56F5F0634BD}"/>
              </a:ext>
            </a:extLst>
          </p:cNvPr>
          <p:cNvGrpSpPr/>
          <p:nvPr/>
        </p:nvGrpSpPr>
        <p:grpSpPr>
          <a:xfrm>
            <a:off x="3678663" y="4764447"/>
            <a:ext cx="1217092" cy="835409"/>
            <a:chOff x="1317673" y="3472323"/>
            <a:chExt cx="1000117" cy="835409"/>
          </a:xfrm>
        </p:grpSpPr>
        <p:sp>
          <p:nvSpPr>
            <p:cNvPr id="81" name="文本框 101">
              <a:extLst>
                <a:ext uri="{FF2B5EF4-FFF2-40B4-BE49-F238E27FC236}">
                  <a16:creationId xmlns:a16="http://schemas.microsoft.com/office/drawing/2014/main" id="{251BF176-BFC6-47B8-AEBA-05B57EC9EB2B}"/>
                </a:ext>
              </a:extLst>
            </p:cNvPr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01</a:t>
              </a:r>
              <a:endPara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2" name="文本框 102">
              <a:extLst>
                <a:ext uri="{FF2B5EF4-FFF2-40B4-BE49-F238E27FC236}">
                  <a16:creationId xmlns:a16="http://schemas.microsoft.com/office/drawing/2014/main" id="{F7592400-3909-4182-86BA-8910D499C5AD}"/>
                </a:ext>
              </a:extLst>
            </p:cNvPr>
            <p:cNvSpPr txBox="1"/>
            <p:nvPr/>
          </p:nvSpPr>
          <p:spPr>
            <a:xfrm>
              <a:off x="1493089" y="3907622"/>
              <a:ext cx="67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OPTION</a:t>
              </a:r>
              <a:endParaRPr lang="zh-CN" alt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8B51071-6EC5-44A3-83B6-2EC49EF59559}"/>
              </a:ext>
            </a:extLst>
          </p:cNvPr>
          <p:cNvGrpSpPr/>
          <p:nvPr/>
        </p:nvGrpSpPr>
        <p:grpSpPr>
          <a:xfrm>
            <a:off x="4548152" y="4042079"/>
            <a:ext cx="1217092" cy="835409"/>
            <a:chOff x="1317673" y="3472323"/>
            <a:chExt cx="1000117" cy="835409"/>
          </a:xfrm>
        </p:grpSpPr>
        <p:sp>
          <p:nvSpPr>
            <p:cNvPr id="79" name="文本框 105">
              <a:extLst>
                <a:ext uri="{FF2B5EF4-FFF2-40B4-BE49-F238E27FC236}">
                  <a16:creationId xmlns:a16="http://schemas.microsoft.com/office/drawing/2014/main" id="{A40F6FAB-DA1D-4387-A618-F88593F285AC}"/>
                </a:ext>
              </a:extLst>
            </p:cNvPr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02</a:t>
              </a:r>
              <a:endPara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80" name="文本框 106">
              <a:extLst>
                <a:ext uri="{FF2B5EF4-FFF2-40B4-BE49-F238E27FC236}">
                  <a16:creationId xmlns:a16="http://schemas.microsoft.com/office/drawing/2014/main" id="{7D07B92C-7C49-4850-AAC7-303B14119F74}"/>
                </a:ext>
              </a:extLst>
            </p:cNvPr>
            <p:cNvSpPr txBox="1"/>
            <p:nvPr/>
          </p:nvSpPr>
          <p:spPr>
            <a:xfrm>
              <a:off x="1493089" y="3907622"/>
              <a:ext cx="67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OPTION</a:t>
              </a:r>
              <a:endParaRPr lang="zh-CN" alt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688AC430-F2B7-4502-9BD3-45BFC152E6A0}"/>
              </a:ext>
            </a:extLst>
          </p:cNvPr>
          <p:cNvGrpSpPr/>
          <p:nvPr/>
        </p:nvGrpSpPr>
        <p:grpSpPr>
          <a:xfrm>
            <a:off x="5398812" y="3290885"/>
            <a:ext cx="1217092" cy="835409"/>
            <a:chOff x="1317673" y="3472323"/>
            <a:chExt cx="1000117" cy="835409"/>
          </a:xfrm>
        </p:grpSpPr>
        <p:sp>
          <p:nvSpPr>
            <p:cNvPr id="77" name="文本框 108">
              <a:extLst>
                <a:ext uri="{FF2B5EF4-FFF2-40B4-BE49-F238E27FC236}">
                  <a16:creationId xmlns:a16="http://schemas.microsoft.com/office/drawing/2014/main" id="{0352A170-B83E-4947-B8CF-54D9CEA8987C}"/>
                </a:ext>
              </a:extLst>
            </p:cNvPr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03</a:t>
              </a:r>
              <a:endPara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8" name="文本框 109">
              <a:extLst>
                <a:ext uri="{FF2B5EF4-FFF2-40B4-BE49-F238E27FC236}">
                  <a16:creationId xmlns:a16="http://schemas.microsoft.com/office/drawing/2014/main" id="{8A701A46-34E1-4C6F-9276-792E26CC805F}"/>
                </a:ext>
              </a:extLst>
            </p:cNvPr>
            <p:cNvSpPr txBox="1"/>
            <p:nvPr/>
          </p:nvSpPr>
          <p:spPr>
            <a:xfrm>
              <a:off x="1493089" y="3907622"/>
              <a:ext cx="67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OPTION</a:t>
              </a:r>
              <a:endParaRPr lang="zh-CN" alt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07C9DF74-5642-4C8A-A92A-37582796BCA4}"/>
              </a:ext>
            </a:extLst>
          </p:cNvPr>
          <p:cNvGrpSpPr/>
          <p:nvPr/>
        </p:nvGrpSpPr>
        <p:grpSpPr>
          <a:xfrm>
            <a:off x="6225878" y="2520851"/>
            <a:ext cx="1217092" cy="835409"/>
            <a:chOff x="1317673" y="3472323"/>
            <a:chExt cx="1000117" cy="835409"/>
          </a:xfrm>
        </p:grpSpPr>
        <p:sp>
          <p:nvSpPr>
            <p:cNvPr id="74" name="文本框 111">
              <a:extLst>
                <a:ext uri="{FF2B5EF4-FFF2-40B4-BE49-F238E27FC236}">
                  <a16:creationId xmlns:a16="http://schemas.microsoft.com/office/drawing/2014/main" id="{5411BA62-4017-4E64-B5CA-412B42EF2C28}"/>
                </a:ext>
              </a:extLst>
            </p:cNvPr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04</a:t>
              </a:r>
              <a:endPara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6" name="文本框 112">
              <a:extLst>
                <a:ext uri="{FF2B5EF4-FFF2-40B4-BE49-F238E27FC236}">
                  <a16:creationId xmlns:a16="http://schemas.microsoft.com/office/drawing/2014/main" id="{783C142F-4225-4E11-A1BD-805B3FD5D0D4}"/>
                </a:ext>
              </a:extLst>
            </p:cNvPr>
            <p:cNvSpPr txBox="1"/>
            <p:nvPr/>
          </p:nvSpPr>
          <p:spPr>
            <a:xfrm>
              <a:off x="1493089" y="3907622"/>
              <a:ext cx="67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OPTION</a:t>
              </a:r>
              <a:endParaRPr lang="zh-CN" alt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B3739BBD-07CF-42EF-87AD-FA0C1D1E0256}"/>
              </a:ext>
            </a:extLst>
          </p:cNvPr>
          <p:cNvGrpSpPr/>
          <p:nvPr/>
        </p:nvGrpSpPr>
        <p:grpSpPr>
          <a:xfrm>
            <a:off x="7008516" y="1782934"/>
            <a:ext cx="1217092" cy="835409"/>
            <a:chOff x="1317673" y="3472323"/>
            <a:chExt cx="1000117" cy="835409"/>
          </a:xfrm>
        </p:grpSpPr>
        <p:sp>
          <p:nvSpPr>
            <p:cNvPr id="72" name="文本框 118">
              <a:extLst>
                <a:ext uri="{FF2B5EF4-FFF2-40B4-BE49-F238E27FC236}">
                  <a16:creationId xmlns:a16="http://schemas.microsoft.com/office/drawing/2014/main" id="{2DBE55FD-F154-47D3-8AED-C08BC2538F41}"/>
                </a:ext>
              </a:extLst>
            </p:cNvPr>
            <p:cNvSpPr txBox="1"/>
            <p:nvPr/>
          </p:nvSpPr>
          <p:spPr>
            <a:xfrm>
              <a:off x="1317673" y="3472323"/>
              <a:ext cx="1000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05</a:t>
              </a:r>
              <a:endParaRPr lang="zh-CN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73" name="文本框 119">
              <a:extLst>
                <a:ext uri="{FF2B5EF4-FFF2-40B4-BE49-F238E27FC236}">
                  <a16:creationId xmlns:a16="http://schemas.microsoft.com/office/drawing/2014/main" id="{1587F523-6319-4A61-ADEE-9B9C2FE6CB00}"/>
                </a:ext>
              </a:extLst>
            </p:cNvPr>
            <p:cNvSpPr txBox="1"/>
            <p:nvPr/>
          </p:nvSpPr>
          <p:spPr>
            <a:xfrm>
              <a:off x="1493089" y="3907622"/>
              <a:ext cx="673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OPTION</a:t>
              </a:r>
              <a:endParaRPr lang="zh-CN" alt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67" name="文本框 124">
            <a:extLst>
              <a:ext uri="{FF2B5EF4-FFF2-40B4-BE49-F238E27FC236}">
                <a16:creationId xmlns:a16="http://schemas.microsoft.com/office/drawing/2014/main" id="{78F85216-B575-4E00-94AA-9032667CF207}"/>
              </a:ext>
            </a:extLst>
          </p:cNvPr>
          <p:cNvSpPr txBox="1"/>
          <p:nvPr/>
        </p:nvSpPr>
        <p:spPr>
          <a:xfrm>
            <a:off x="4618529" y="4865584"/>
            <a:ext cx="27375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在此录入上述图表的综合说明，在此录入上述图表的综合描述说明。</a:t>
            </a:r>
          </a:p>
        </p:txBody>
      </p:sp>
      <p:sp>
        <p:nvSpPr>
          <p:cNvPr id="68" name="文本框 124">
            <a:extLst>
              <a:ext uri="{FF2B5EF4-FFF2-40B4-BE49-F238E27FC236}">
                <a16:creationId xmlns:a16="http://schemas.microsoft.com/office/drawing/2014/main" id="{AC4C795C-0FB7-4E92-84B8-75448357B843}"/>
              </a:ext>
            </a:extLst>
          </p:cNvPr>
          <p:cNvSpPr txBox="1"/>
          <p:nvPr/>
        </p:nvSpPr>
        <p:spPr>
          <a:xfrm>
            <a:off x="5488078" y="4106830"/>
            <a:ext cx="27375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在此录入上述图表的综合说明，在此录入上述图表的综合描述说明。</a:t>
            </a:r>
          </a:p>
        </p:txBody>
      </p:sp>
      <p:sp>
        <p:nvSpPr>
          <p:cNvPr id="69" name="文本框 124">
            <a:extLst>
              <a:ext uri="{FF2B5EF4-FFF2-40B4-BE49-F238E27FC236}">
                <a16:creationId xmlns:a16="http://schemas.microsoft.com/office/drawing/2014/main" id="{E3089D1A-692F-42A0-A716-3AAAD618BDA1}"/>
              </a:ext>
            </a:extLst>
          </p:cNvPr>
          <p:cNvSpPr txBox="1"/>
          <p:nvPr/>
        </p:nvSpPr>
        <p:spPr>
          <a:xfrm>
            <a:off x="6280166" y="3353416"/>
            <a:ext cx="27375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在此录入上述图表的综合说明，在此录入上述图表的综合描述说明。</a:t>
            </a:r>
          </a:p>
        </p:txBody>
      </p:sp>
      <p:sp>
        <p:nvSpPr>
          <p:cNvPr id="70" name="文本框 124">
            <a:extLst>
              <a:ext uri="{FF2B5EF4-FFF2-40B4-BE49-F238E27FC236}">
                <a16:creationId xmlns:a16="http://schemas.microsoft.com/office/drawing/2014/main" id="{174DCA30-C1D2-4FF7-B1EB-0D2CE5832963}"/>
              </a:ext>
            </a:extLst>
          </p:cNvPr>
          <p:cNvSpPr txBox="1"/>
          <p:nvPr/>
        </p:nvSpPr>
        <p:spPr>
          <a:xfrm>
            <a:off x="7135739" y="2594662"/>
            <a:ext cx="27375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在此录入上述图表的综合说明，在此录入上述图表的综合描述说明。</a:t>
            </a:r>
          </a:p>
        </p:txBody>
      </p:sp>
      <p:sp>
        <p:nvSpPr>
          <p:cNvPr id="71" name="文本框 124">
            <a:extLst>
              <a:ext uri="{FF2B5EF4-FFF2-40B4-BE49-F238E27FC236}">
                <a16:creationId xmlns:a16="http://schemas.microsoft.com/office/drawing/2014/main" id="{4D41AE87-437E-43F3-B063-1BD2A149D353}"/>
              </a:ext>
            </a:extLst>
          </p:cNvPr>
          <p:cNvSpPr txBox="1"/>
          <p:nvPr/>
        </p:nvSpPr>
        <p:spPr>
          <a:xfrm>
            <a:off x="7855819" y="1841248"/>
            <a:ext cx="273753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在此录入上述图表的综合说明，在此录入上述图表的综合描述说明。</a:t>
            </a:r>
          </a:p>
        </p:txBody>
      </p:sp>
      <p:sp>
        <p:nvSpPr>
          <p:cNvPr id="146" name="Freeform 205">
            <a:extLst>
              <a:ext uri="{FF2B5EF4-FFF2-40B4-BE49-F238E27FC236}">
                <a16:creationId xmlns:a16="http://schemas.microsoft.com/office/drawing/2014/main" id="{62157CDC-95D3-4230-B381-5FD5B6B88F68}"/>
              </a:ext>
            </a:extLst>
          </p:cNvPr>
          <p:cNvSpPr>
            <a:spLocks noEditPoints="1"/>
          </p:cNvSpPr>
          <p:nvPr/>
        </p:nvSpPr>
        <p:spPr bwMode="auto">
          <a:xfrm>
            <a:off x="5936543" y="1587089"/>
            <a:ext cx="427208" cy="328539"/>
          </a:xfrm>
          <a:custGeom>
            <a:avLst/>
            <a:gdLst>
              <a:gd name="T0" fmla="*/ 157 w 164"/>
              <a:gd name="T1" fmla="*/ 12 h 126"/>
              <a:gd name="T2" fmla="*/ 153 w 164"/>
              <a:gd name="T3" fmla="*/ 7 h 126"/>
              <a:gd name="T4" fmla="*/ 104 w 164"/>
              <a:gd name="T5" fmla="*/ 0 h 126"/>
              <a:gd name="T6" fmla="*/ 82 w 164"/>
              <a:gd name="T7" fmla="*/ 10 h 126"/>
              <a:gd name="T8" fmla="*/ 68 w 164"/>
              <a:gd name="T9" fmla="*/ 1 h 126"/>
              <a:gd name="T10" fmla="*/ 17 w 164"/>
              <a:gd name="T11" fmla="*/ 6 h 126"/>
              <a:gd name="T12" fmla="*/ 8 w 164"/>
              <a:gd name="T13" fmla="*/ 10 h 126"/>
              <a:gd name="T14" fmla="*/ 5 w 164"/>
              <a:gd name="T15" fmla="*/ 12 h 126"/>
              <a:gd name="T16" fmla="*/ 0 w 164"/>
              <a:gd name="T17" fmla="*/ 83 h 126"/>
              <a:gd name="T18" fmla="*/ 4 w 164"/>
              <a:gd name="T19" fmla="*/ 120 h 126"/>
              <a:gd name="T20" fmla="*/ 56 w 164"/>
              <a:gd name="T21" fmla="*/ 120 h 126"/>
              <a:gd name="T22" fmla="*/ 63 w 164"/>
              <a:gd name="T23" fmla="*/ 120 h 126"/>
              <a:gd name="T24" fmla="*/ 71 w 164"/>
              <a:gd name="T25" fmla="*/ 126 h 126"/>
              <a:gd name="T26" fmla="*/ 91 w 164"/>
              <a:gd name="T27" fmla="*/ 126 h 126"/>
              <a:gd name="T28" fmla="*/ 98 w 164"/>
              <a:gd name="T29" fmla="*/ 123 h 126"/>
              <a:gd name="T30" fmla="*/ 100 w 164"/>
              <a:gd name="T31" fmla="*/ 120 h 126"/>
              <a:gd name="T32" fmla="*/ 145 w 164"/>
              <a:gd name="T33" fmla="*/ 120 h 126"/>
              <a:gd name="T34" fmla="*/ 164 w 164"/>
              <a:gd name="T35" fmla="*/ 114 h 126"/>
              <a:gd name="T36" fmla="*/ 164 w 164"/>
              <a:gd name="T37" fmla="*/ 21 h 126"/>
              <a:gd name="T38" fmla="*/ 68 w 164"/>
              <a:gd name="T39" fmla="*/ 113 h 126"/>
              <a:gd name="T40" fmla="*/ 12 w 164"/>
              <a:gd name="T41" fmla="*/ 107 h 126"/>
              <a:gd name="T42" fmla="*/ 40 w 164"/>
              <a:gd name="T43" fmla="*/ 101 h 126"/>
              <a:gd name="T44" fmla="*/ 77 w 164"/>
              <a:gd name="T45" fmla="*/ 109 h 126"/>
              <a:gd name="T46" fmla="*/ 79 w 164"/>
              <a:gd name="T47" fmla="*/ 17 h 126"/>
              <a:gd name="T48" fmla="*/ 79 w 164"/>
              <a:gd name="T49" fmla="*/ 98 h 126"/>
              <a:gd name="T50" fmla="*/ 65 w 164"/>
              <a:gd name="T51" fmla="*/ 94 h 126"/>
              <a:gd name="T52" fmla="*/ 12 w 164"/>
              <a:gd name="T53" fmla="*/ 100 h 126"/>
              <a:gd name="T54" fmla="*/ 12 w 164"/>
              <a:gd name="T55" fmla="*/ 13 h 126"/>
              <a:gd name="T56" fmla="*/ 15 w 164"/>
              <a:gd name="T57" fmla="*/ 11 h 126"/>
              <a:gd name="T58" fmla="*/ 43 w 164"/>
              <a:gd name="T59" fmla="*/ 6 h 126"/>
              <a:gd name="T60" fmla="*/ 76 w 164"/>
              <a:gd name="T61" fmla="*/ 10 h 126"/>
              <a:gd name="T62" fmla="*/ 79 w 164"/>
              <a:gd name="T63" fmla="*/ 17 h 126"/>
              <a:gd name="T64" fmla="*/ 85 w 164"/>
              <a:gd name="T65" fmla="*/ 40 h 126"/>
              <a:gd name="T66" fmla="*/ 85 w 164"/>
              <a:gd name="T67" fmla="*/ 14 h 126"/>
              <a:gd name="T68" fmla="*/ 90 w 164"/>
              <a:gd name="T69" fmla="*/ 8 h 126"/>
              <a:gd name="T70" fmla="*/ 94 w 164"/>
              <a:gd name="T71" fmla="*/ 43 h 126"/>
              <a:gd name="T72" fmla="*/ 102 w 164"/>
              <a:gd name="T73" fmla="*/ 43 h 126"/>
              <a:gd name="T74" fmla="*/ 107 w 164"/>
              <a:gd name="T75" fmla="*/ 5 h 126"/>
              <a:gd name="T76" fmla="*/ 152 w 164"/>
              <a:gd name="T77" fmla="*/ 11 h 126"/>
              <a:gd name="T78" fmla="*/ 152 w 164"/>
              <a:gd name="T79" fmla="*/ 15 h 126"/>
              <a:gd name="T80" fmla="*/ 152 w 164"/>
              <a:gd name="T81" fmla="*/ 100 h 126"/>
              <a:gd name="T82" fmla="*/ 100 w 164"/>
              <a:gd name="T83" fmla="*/ 94 h 126"/>
              <a:gd name="T84" fmla="*/ 96 w 164"/>
              <a:gd name="T85" fmla="*/ 113 h 126"/>
              <a:gd name="T86" fmla="*/ 97 w 164"/>
              <a:gd name="T87" fmla="*/ 101 h 126"/>
              <a:gd name="T88" fmla="*/ 147 w 164"/>
              <a:gd name="T89" fmla="*/ 106 h 126"/>
              <a:gd name="T90" fmla="*/ 153 w 164"/>
              <a:gd name="T91" fmla="*/ 11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4" h="126">
                <a:moveTo>
                  <a:pt x="159" y="12"/>
                </a:moveTo>
                <a:cubicBezTo>
                  <a:pt x="159" y="12"/>
                  <a:pt x="158" y="12"/>
                  <a:pt x="157" y="12"/>
                </a:cubicBezTo>
                <a:cubicBezTo>
                  <a:pt x="156" y="12"/>
                  <a:pt x="156" y="12"/>
                  <a:pt x="156" y="11"/>
                </a:cubicBezTo>
                <a:cubicBezTo>
                  <a:pt x="156" y="9"/>
                  <a:pt x="155" y="8"/>
                  <a:pt x="153" y="7"/>
                </a:cubicBezTo>
                <a:cubicBezTo>
                  <a:pt x="146" y="6"/>
                  <a:pt x="138" y="4"/>
                  <a:pt x="131" y="3"/>
                </a:cubicBezTo>
                <a:cubicBezTo>
                  <a:pt x="122" y="2"/>
                  <a:pt x="113" y="0"/>
                  <a:pt x="104" y="0"/>
                </a:cubicBezTo>
                <a:cubicBezTo>
                  <a:pt x="100" y="0"/>
                  <a:pt x="95" y="1"/>
                  <a:pt x="92" y="2"/>
                </a:cubicBezTo>
                <a:cubicBezTo>
                  <a:pt x="88" y="3"/>
                  <a:pt x="85" y="7"/>
                  <a:pt x="82" y="10"/>
                </a:cubicBezTo>
                <a:cubicBezTo>
                  <a:pt x="80" y="8"/>
                  <a:pt x="78" y="6"/>
                  <a:pt x="76" y="4"/>
                </a:cubicBezTo>
                <a:cubicBezTo>
                  <a:pt x="73" y="2"/>
                  <a:pt x="71" y="2"/>
                  <a:pt x="68" y="1"/>
                </a:cubicBezTo>
                <a:cubicBezTo>
                  <a:pt x="62" y="0"/>
                  <a:pt x="56" y="0"/>
                  <a:pt x="50" y="1"/>
                </a:cubicBezTo>
                <a:cubicBezTo>
                  <a:pt x="39" y="2"/>
                  <a:pt x="28" y="4"/>
                  <a:pt x="17" y="6"/>
                </a:cubicBezTo>
                <a:cubicBezTo>
                  <a:pt x="14" y="7"/>
                  <a:pt x="12" y="7"/>
                  <a:pt x="10" y="7"/>
                </a:cubicBezTo>
                <a:cubicBezTo>
                  <a:pt x="8" y="8"/>
                  <a:pt x="8" y="9"/>
                  <a:pt x="8" y="10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6" y="12"/>
                  <a:pt x="5" y="12"/>
                </a:cubicBezTo>
                <a:cubicBezTo>
                  <a:pt x="1" y="12"/>
                  <a:pt x="0" y="15"/>
                  <a:pt x="0" y="19"/>
                </a:cubicBezTo>
                <a:cubicBezTo>
                  <a:pt x="0" y="43"/>
                  <a:pt x="0" y="59"/>
                  <a:pt x="0" y="83"/>
                </a:cubicBezTo>
                <a:cubicBezTo>
                  <a:pt x="0" y="93"/>
                  <a:pt x="0" y="103"/>
                  <a:pt x="0" y="113"/>
                </a:cubicBezTo>
                <a:cubicBezTo>
                  <a:pt x="0" y="116"/>
                  <a:pt x="0" y="120"/>
                  <a:pt x="4" y="120"/>
                </a:cubicBezTo>
                <a:cubicBezTo>
                  <a:pt x="8" y="120"/>
                  <a:pt x="12" y="120"/>
                  <a:pt x="15" y="120"/>
                </a:cubicBezTo>
                <a:cubicBezTo>
                  <a:pt x="29" y="120"/>
                  <a:pt x="42" y="120"/>
                  <a:pt x="56" y="120"/>
                </a:cubicBezTo>
                <a:cubicBezTo>
                  <a:pt x="58" y="120"/>
                  <a:pt x="60" y="120"/>
                  <a:pt x="62" y="120"/>
                </a:cubicBezTo>
                <a:cubicBezTo>
                  <a:pt x="62" y="120"/>
                  <a:pt x="63" y="120"/>
                  <a:pt x="63" y="120"/>
                </a:cubicBezTo>
                <a:cubicBezTo>
                  <a:pt x="65" y="120"/>
                  <a:pt x="65" y="121"/>
                  <a:pt x="65" y="122"/>
                </a:cubicBezTo>
                <a:cubicBezTo>
                  <a:pt x="66" y="125"/>
                  <a:pt x="69" y="126"/>
                  <a:pt x="71" y="126"/>
                </a:cubicBezTo>
                <a:cubicBezTo>
                  <a:pt x="74" y="126"/>
                  <a:pt x="77" y="126"/>
                  <a:pt x="80" y="126"/>
                </a:cubicBezTo>
                <a:cubicBezTo>
                  <a:pt x="84" y="126"/>
                  <a:pt x="87" y="126"/>
                  <a:pt x="91" y="126"/>
                </a:cubicBezTo>
                <a:cubicBezTo>
                  <a:pt x="92" y="126"/>
                  <a:pt x="95" y="126"/>
                  <a:pt x="96" y="125"/>
                </a:cubicBezTo>
                <a:cubicBezTo>
                  <a:pt x="97" y="125"/>
                  <a:pt x="98" y="124"/>
                  <a:pt x="98" y="123"/>
                </a:cubicBezTo>
                <a:cubicBezTo>
                  <a:pt x="99" y="122"/>
                  <a:pt x="98" y="121"/>
                  <a:pt x="99" y="120"/>
                </a:cubicBezTo>
                <a:cubicBezTo>
                  <a:pt x="100" y="120"/>
                  <a:pt x="100" y="120"/>
                  <a:pt x="100" y="120"/>
                </a:cubicBezTo>
                <a:cubicBezTo>
                  <a:pt x="102" y="120"/>
                  <a:pt x="104" y="120"/>
                  <a:pt x="105" y="120"/>
                </a:cubicBezTo>
                <a:cubicBezTo>
                  <a:pt x="118" y="120"/>
                  <a:pt x="132" y="120"/>
                  <a:pt x="145" y="120"/>
                </a:cubicBezTo>
                <a:cubicBezTo>
                  <a:pt x="149" y="120"/>
                  <a:pt x="154" y="120"/>
                  <a:pt x="159" y="120"/>
                </a:cubicBezTo>
                <a:cubicBezTo>
                  <a:pt x="162" y="120"/>
                  <a:pt x="164" y="118"/>
                  <a:pt x="164" y="114"/>
                </a:cubicBezTo>
                <a:cubicBezTo>
                  <a:pt x="164" y="105"/>
                  <a:pt x="164" y="96"/>
                  <a:pt x="164" y="87"/>
                </a:cubicBezTo>
                <a:cubicBezTo>
                  <a:pt x="164" y="62"/>
                  <a:pt x="164" y="46"/>
                  <a:pt x="164" y="21"/>
                </a:cubicBezTo>
                <a:cubicBezTo>
                  <a:pt x="164" y="17"/>
                  <a:pt x="164" y="12"/>
                  <a:pt x="159" y="12"/>
                </a:cubicBezTo>
                <a:close/>
                <a:moveTo>
                  <a:pt x="68" y="113"/>
                </a:moveTo>
                <a:cubicBezTo>
                  <a:pt x="49" y="113"/>
                  <a:pt x="30" y="113"/>
                  <a:pt x="10" y="113"/>
                </a:cubicBezTo>
                <a:cubicBezTo>
                  <a:pt x="11" y="112"/>
                  <a:pt x="11" y="107"/>
                  <a:pt x="12" y="107"/>
                </a:cubicBezTo>
                <a:cubicBezTo>
                  <a:pt x="13" y="106"/>
                  <a:pt x="15" y="106"/>
                  <a:pt x="16" y="106"/>
                </a:cubicBezTo>
                <a:cubicBezTo>
                  <a:pt x="24" y="104"/>
                  <a:pt x="32" y="102"/>
                  <a:pt x="40" y="101"/>
                </a:cubicBezTo>
                <a:cubicBezTo>
                  <a:pt x="49" y="100"/>
                  <a:pt x="58" y="98"/>
                  <a:pt x="66" y="101"/>
                </a:cubicBezTo>
                <a:cubicBezTo>
                  <a:pt x="71" y="102"/>
                  <a:pt x="75" y="105"/>
                  <a:pt x="77" y="109"/>
                </a:cubicBezTo>
                <a:cubicBezTo>
                  <a:pt x="74" y="109"/>
                  <a:pt x="70" y="111"/>
                  <a:pt x="68" y="113"/>
                </a:cubicBezTo>
                <a:close/>
                <a:moveTo>
                  <a:pt x="79" y="17"/>
                </a:moveTo>
                <a:cubicBezTo>
                  <a:pt x="79" y="22"/>
                  <a:pt x="79" y="20"/>
                  <a:pt x="79" y="25"/>
                </a:cubicBezTo>
                <a:cubicBezTo>
                  <a:pt x="79" y="50"/>
                  <a:pt x="79" y="73"/>
                  <a:pt x="79" y="98"/>
                </a:cubicBezTo>
                <a:cubicBezTo>
                  <a:pt x="79" y="100"/>
                  <a:pt x="79" y="101"/>
                  <a:pt x="79" y="102"/>
                </a:cubicBezTo>
                <a:cubicBezTo>
                  <a:pt x="75" y="99"/>
                  <a:pt x="70" y="95"/>
                  <a:pt x="65" y="94"/>
                </a:cubicBezTo>
                <a:cubicBezTo>
                  <a:pt x="59" y="93"/>
                  <a:pt x="53" y="93"/>
                  <a:pt x="46" y="94"/>
                </a:cubicBezTo>
                <a:cubicBezTo>
                  <a:pt x="35" y="95"/>
                  <a:pt x="23" y="97"/>
                  <a:pt x="12" y="100"/>
                </a:cubicBezTo>
                <a:cubicBezTo>
                  <a:pt x="12" y="79"/>
                  <a:pt x="12" y="57"/>
                  <a:pt x="12" y="36"/>
                </a:cubicBezTo>
                <a:cubicBezTo>
                  <a:pt x="12" y="25"/>
                  <a:pt x="12" y="23"/>
                  <a:pt x="12" y="13"/>
                </a:cubicBezTo>
                <a:cubicBezTo>
                  <a:pt x="12" y="12"/>
                  <a:pt x="12" y="11"/>
                  <a:pt x="12" y="11"/>
                </a:cubicBezTo>
                <a:cubicBezTo>
                  <a:pt x="13" y="11"/>
                  <a:pt x="14" y="11"/>
                  <a:pt x="15" y="11"/>
                </a:cubicBezTo>
                <a:cubicBezTo>
                  <a:pt x="17" y="10"/>
                  <a:pt x="20" y="10"/>
                  <a:pt x="22" y="10"/>
                </a:cubicBezTo>
                <a:cubicBezTo>
                  <a:pt x="29" y="8"/>
                  <a:pt x="36" y="7"/>
                  <a:pt x="43" y="6"/>
                </a:cubicBezTo>
                <a:cubicBezTo>
                  <a:pt x="49" y="6"/>
                  <a:pt x="55" y="5"/>
                  <a:pt x="61" y="5"/>
                </a:cubicBezTo>
                <a:cubicBezTo>
                  <a:pt x="67" y="5"/>
                  <a:pt x="72" y="6"/>
                  <a:pt x="76" y="10"/>
                </a:cubicBezTo>
                <a:cubicBezTo>
                  <a:pt x="78" y="11"/>
                  <a:pt x="79" y="12"/>
                  <a:pt x="79" y="13"/>
                </a:cubicBezTo>
                <a:cubicBezTo>
                  <a:pt x="79" y="15"/>
                  <a:pt x="79" y="16"/>
                  <a:pt x="79" y="17"/>
                </a:cubicBezTo>
                <a:close/>
                <a:moveTo>
                  <a:pt x="85" y="103"/>
                </a:moveTo>
                <a:cubicBezTo>
                  <a:pt x="85" y="82"/>
                  <a:pt x="85" y="61"/>
                  <a:pt x="85" y="40"/>
                </a:cubicBezTo>
                <a:cubicBezTo>
                  <a:pt x="85" y="31"/>
                  <a:pt x="85" y="31"/>
                  <a:pt x="85" y="22"/>
                </a:cubicBezTo>
                <a:cubicBezTo>
                  <a:pt x="85" y="19"/>
                  <a:pt x="85" y="17"/>
                  <a:pt x="85" y="14"/>
                </a:cubicBezTo>
                <a:cubicBezTo>
                  <a:pt x="85" y="14"/>
                  <a:pt x="85" y="13"/>
                  <a:pt x="85" y="13"/>
                </a:cubicBezTo>
                <a:cubicBezTo>
                  <a:pt x="85" y="11"/>
                  <a:pt x="89" y="9"/>
                  <a:pt x="90" y="8"/>
                </a:cubicBezTo>
                <a:cubicBezTo>
                  <a:pt x="90" y="23"/>
                  <a:pt x="90" y="30"/>
                  <a:pt x="90" y="45"/>
                </a:cubicBezTo>
                <a:cubicBezTo>
                  <a:pt x="91" y="44"/>
                  <a:pt x="92" y="44"/>
                  <a:pt x="94" y="43"/>
                </a:cubicBezTo>
                <a:cubicBezTo>
                  <a:pt x="95" y="42"/>
                  <a:pt x="97" y="40"/>
                  <a:pt x="98" y="40"/>
                </a:cubicBezTo>
                <a:cubicBezTo>
                  <a:pt x="99" y="40"/>
                  <a:pt x="101" y="42"/>
                  <a:pt x="102" y="43"/>
                </a:cubicBezTo>
                <a:cubicBezTo>
                  <a:pt x="104" y="44"/>
                  <a:pt x="105" y="44"/>
                  <a:pt x="107" y="45"/>
                </a:cubicBezTo>
                <a:cubicBezTo>
                  <a:pt x="107" y="29"/>
                  <a:pt x="107" y="21"/>
                  <a:pt x="107" y="5"/>
                </a:cubicBezTo>
                <a:cubicBezTo>
                  <a:pt x="119" y="6"/>
                  <a:pt x="132" y="8"/>
                  <a:pt x="145" y="10"/>
                </a:cubicBezTo>
                <a:cubicBezTo>
                  <a:pt x="147" y="11"/>
                  <a:pt x="150" y="11"/>
                  <a:pt x="152" y="11"/>
                </a:cubicBezTo>
                <a:cubicBezTo>
                  <a:pt x="152" y="12"/>
                  <a:pt x="152" y="12"/>
                  <a:pt x="152" y="13"/>
                </a:cubicBezTo>
                <a:cubicBezTo>
                  <a:pt x="152" y="14"/>
                  <a:pt x="152" y="14"/>
                  <a:pt x="152" y="15"/>
                </a:cubicBezTo>
                <a:cubicBezTo>
                  <a:pt x="152" y="26"/>
                  <a:pt x="152" y="28"/>
                  <a:pt x="152" y="39"/>
                </a:cubicBezTo>
                <a:cubicBezTo>
                  <a:pt x="152" y="59"/>
                  <a:pt x="152" y="79"/>
                  <a:pt x="152" y="100"/>
                </a:cubicBezTo>
                <a:cubicBezTo>
                  <a:pt x="141" y="97"/>
                  <a:pt x="129" y="95"/>
                  <a:pt x="117" y="94"/>
                </a:cubicBezTo>
                <a:cubicBezTo>
                  <a:pt x="112" y="93"/>
                  <a:pt x="105" y="93"/>
                  <a:pt x="100" y="94"/>
                </a:cubicBezTo>
                <a:cubicBezTo>
                  <a:pt x="94" y="95"/>
                  <a:pt x="89" y="99"/>
                  <a:pt x="85" y="103"/>
                </a:cubicBezTo>
                <a:close/>
                <a:moveTo>
                  <a:pt x="96" y="113"/>
                </a:moveTo>
                <a:cubicBezTo>
                  <a:pt x="93" y="111"/>
                  <a:pt x="90" y="109"/>
                  <a:pt x="87" y="109"/>
                </a:cubicBezTo>
                <a:cubicBezTo>
                  <a:pt x="88" y="105"/>
                  <a:pt x="93" y="103"/>
                  <a:pt x="97" y="101"/>
                </a:cubicBezTo>
                <a:cubicBezTo>
                  <a:pt x="105" y="98"/>
                  <a:pt x="115" y="100"/>
                  <a:pt x="124" y="101"/>
                </a:cubicBezTo>
                <a:cubicBezTo>
                  <a:pt x="131" y="102"/>
                  <a:pt x="139" y="104"/>
                  <a:pt x="147" y="106"/>
                </a:cubicBezTo>
                <a:cubicBezTo>
                  <a:pt x="149" y="106"/>
                  <a:pt x="150" y="106"/>
                  <a:pt x="152" y="107"/>
                </a:cubicBezTo>
                <a:cubicBezTo>
                  <a:pt x="152" y="107"/>
                  <a:pt x="153" y="112"/>
                  <a:pt x="153" y="113"/>
                </a:cubicBezTo>
                <a:cubicBezTo>
                  <a:pt x="134" y="113"/>
                  <a:pt x="115" y="113"/>
                  <a:pt x="96" y="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25400" dir="2700000" algn="tl" rotWithShape="0">
              <a:prstClr val="black">
                <a:alpha val="3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532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58059" y="194417"/>
            <a:ext cx="266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思 想 成 长 情 况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 flipH="1">
            <a:off x="2656291" y="3887016"/>
            <a:ext cx="6681561" cy="2964728"/>
          </a:xfrm>
          <a:custGeom>
            <a:avLst/>
            <a:gdLst>
              <a:gd name="connsiteX0" fmla="*/ 3025157 w 6067310"/>
              <a:gd name="connsiteY0" fmla="*/ 1055951 h 2705986"/>
              <a:gd name="connsiteX1" fmla="*/ 3064024 w 6067310"/>
              <a:gd name="connsiteY1" fmla="*/ 1059484 h 2705986"/>
              <a:gd name="connsiteX2" fmla="*/ 3063946 w 6067310"/>
              <a:gd name="connsiteY2" fmla="*/ 1056391 h 2705986"/>
              <a:gd name="connsiteX3" fmla="*/ 3120244 w 6067310"/>
              <a:gd name="connsiteY3" fmla="*/ 1153633 h 2705986"/>
              <a:gd name="connsiteX4" fmla="*/ 3067081 w 6067310"/>
              <a:gd name="connsiteY4" fmla="*/ 1254642 h 2705986"/>
              <a:gd name="connsiteX5" fmla="*/ 3157458 w 6067310"/>
              <a:gd name="connsiteY5" fmla="*/ 2232837 h 2705986"/>
              <a:gd name="connsiteX6" fmla="*/ 3032614 w 6067310"/>
              <a:gd name="connsiteY6" fmla="*/ 2325464 h 2705986"/>
              <a:gd name="connsiteX7" fmla="*/ 2909852 w 6067310"/>
              <a:gd name="connsiteY7" fmla="*/ 2234382 h 2705986"/>
              <a:gd name="connsiteX8" fmla="*/ 3000229 w 6067310"/>
              <a:gd name="connsiteY8" fmla="*/ 1256187 h 2705986"/>
              <a:gd name="connsiteX9" fmla="*/ 2947066 w 6067310"/>
              <a:gd name="connsiteY9" fmla="*/ 1155178 h 2705986"/>
              <a:gd name="connsiteX10" fmla="*/ 3003366 w 6067310"/>
              <a:gd name="connsiteY10" fmla="*/ 1057932 h 2705986"/>
              <a:gd name="connsiteX11" fmla="*/ 3029867 w 6067310"/>
              <a:gd name="connsiteY11" fmla="*/ 0 h 2705986"/>
              <a:gd name="connsiteX12" fmla="*/ 3029807 w 6067310"/>
              <a:gd name="connsiteY12" fmla="*/ 2381 h 2705986"/>
              <a:gd name="connsiteX13" fmla="*/ 2964451 w 6067310"/>
              <a:gd name="connsiteY13" fmla="*/ 9531 h 2705986"/>
              <a:gd name="connsiteX14" fmla="*/ 2862005 w 6067310"/>
              <a:gd name="connsiteY14" fmla="*/ 894680 h 2705986"/>
              <a:gd name="connsiteX15" fmla="*/ 2808843 w 6067310"/>
              <a:gd name="connsiteY15" fmla="*/ 894680 h 2705986"/>
              <a:gd name="connsiteX16" fmla="*/ 2372908 w 6067310"/>
              <a:gd name="connsiteY16" fmla="*/ 1059484 h 2705986"/>
              <a:gd name="connsiteX17" fmla="*/ 1570150 w 6067310"/>
              <a:gd name="connsiteY17" fmla="*/ 1442257 h 2705986"/>
              <a:gd name="connsiteX18" fmla="*/ 634485 w 6067310"/>
              <a:gd name="connsiteY18" fmla="*/ 1197708 h 2705986"/>
              <a:gd name="connsiteX19" fmla="*/ 623852 w 6067310"/>
              <a:gd name="connsiteY19" fmla="*/ 1229605 h 2705986"/>
              <a:gd name="connsiteX20" fmla="*/ 437782 w 6067310"/>
              <a:gd name="connsiteY20" fmla="*/ 942526 h 2705986"/>
              <a:gd name="connsiteX21" fmla="*/ 437782 w 6067310"/>
              <a:gd name="connsiteY21" fmla="*/ 1176443 h 2705986"/>
              <a:gd name="connsiteX22" fmla="*/ 267661 w 6067310"/>
              <a:gd name="connsiteY22" fmla="*/ 1144545 h 2705986"/>
              <a:gd name="connsiteX23" fmla="*/ 272978 w 6067310"/>
              <a:gd name="connsiteY23" fmla="*/ 1086066 h 2705986"/>
              <a:gd name="connsiteX24" fmla="*/ 246396 w 6067310"/>
              <a:gd name="connsiteY24" fmla="*/ 1080750 h 2705986"/>
              <a:gd name="connsiteX25" fmla="*/ 235764 w 6067310"/>
              <a:gd name="connsiteY25" fmla="*/ 1128596 h 2705986"/>
              <a:gd name="connsiteX26" fmla="*/ 44378 w 6067310"/>
              <a:gd name="connsiteY26" fmla="*/ 1022271 h 2705986"/>
              <a:gd name="connsiteX27" fmla="*/ 76275 w 6067310"/>
              <a:gd name="connsiteY27" fmla="*/ 1160494 h 2705986"/>
              <a:gd name="connsiteX28" fmla="*/ 549424 w 6067310"/>
              <a:gd name="connsiteY28" fmla="*/ 1420991 h 2705986"/>
              <a:gd name="connsiteX29" fmla="*/ 544108 w 6067310"/>
              <a:gd name="connsiteY29" fmla="*/ 1442257 h 2705986"/>
              <a:gd name="connsiteX30" fmla="*/ 1203326 w 6067310"/>
              <a:gd name="connsiteY30" fmla="*/ 1692122 h 2705986"/>
              <a:gd name="connsiteX31" fmla="*/ 1804066 w 6067310"/>
              <a:gd name="connsiteY31" fmla="*/ 1835661 h 2705986"/>
              <a:gd name="connsiteX32" fmla="*/ 2356959 w 6067310"/>
              <a:gd name="connsiteY32" fmla="*/ 1670857 h 2705986"/>
              <a:gd name="connsiteX33" fmla="*/ 2457968 w 6067310"/>
              <a:gd name="connsiteY33" fmla="*/ 2011098 h 2705986"/>
              <a:gd name="connsiteX34" fmla="*/ 2468601 w 6067310"/>
              <a:gd name="connsiteY34" fmla="*/ 2622471 h 2705986"/>
              <a:gd name="connsiteX35" fmla="*/ 2532396 w 6067310"/>
              <a:gd name="connsiteY35" fmla="*/ 2702215 h 2705986"/>
              <a:gd name="connsiteX36" fmla="*/ 3079973 w 6067310"/>
              <a:gd name="connsiteY36" fmla="*/ 2702215 h 2705986"/>
              <a:gd name="connsiteX37" fmla="*/ 3079949 w 6067310"/>
              <a:gd name="connsiteY37" fmla="*/ 2700670 h 2705986"/>
              <a:gd name="connsiteX38" fmla="*/ 3534914 w 6067310"/>
              <a:gd name="connsiteY38" fmla="*/ 2700670 h 2705986"/>
              <a:gd name="connsiteX39" fmla="*/ 3598709 w 6067310"/>
              <a:gd name="connsiteY39" fmla="*/ 2620926 h 2705986"/>
              <a:gd name="connsiteX40" fmla="*/ 3609342 w 6067310"/>
              <a:gd name="connsiteY40" fmla="*/ 2009553 h 2705986"/>
              <a:gd name="connsiteX41" fmla="*/ 3710351 w 6067310"/>
              <a:gd name="connsiteY41" fmla="*/ 1669312 h 2705986"/>
              <a:gd name="connsiteX42" fmla="*/ 4263244 w 6067310"/>
              <a:gd name="connsiteY42" fmla="*/ 1834116 h 2705986"/>
              <a:gd name="connsiteX43" fmla="*/ 4863984 w 6067310"/>
              <a:gd name="connsiteY43" fmla="*/ 1690577 h 2705986"/>
              <a:gd name="connsiteX44" fmla="*/ 5523202 w 6067310"/>
              <a:gd name="connsiteY44" fmla="*/ 1440712 h 2705986"/>
              <a:gd name="connsiteX45" fmla="*/ 5517886 w 6067310"/>
              <a:gd name="connsiteY45" fmla="*/ 1419446 h 2705986"/>
              <a:gd name="connsiteX46" fmla="*/ 5991035 w 6067310"/>
              <a:gd name="connsiteY46" fmla="*/ 1158949 h 2705986"/>
              <a:gd name="connsiteX47" fmla="*/ 6022932 w 6067310"/>
              <a:gd name="connsiteY47" fmla="*/ 1020726 h 2705986"/>
              <a:gd name="connsiteX48" fmla="*/ 5831546 w 6067310"/>
              <a:gd name="connsiteY48" fmla="*/ 1127051 h 2705986"/>
              <a:gd name="connsiteX49" fmla="*/ 5820914 w 6067310"/>
              <a:gd name="connsiteY49" fmla="*/ 1079205 h 2705986"/>
              <a:gd name="connsiteX50" fmla="*/ 5794332 w 6067310"/>
              <a:gd name="connsiteY50" fmla="*/ 1084521 h 2705986"/>
              <a:gd name="connsiteX51" fmla="*/ 5799649 w 6067310"/>
              <a:gd name="connsiteY51" fmla="*/ 1143000 h 2705986"/>
              <a:gd name="connsiteX52" fmla="*/ 5629528 w 6067310"/>
              <a:gd name="connsiteY52" fmla="*/ 1174898 h 2705986"/>
              <a:gd name="connsiteX53" fmla="*/ 5629528 w 6067310"/>
              <a:gd name="connsiteY53" fmla="*/ 940981 h 2705986"/>
              <a:gd name="connsiteX54" fmla="*/ 5443458 w 6067310"/>
              <a:gd name="connsiteY54" fmla="*/ 1228060 h 2705986"/>
              <a:gd name="connsiteX55" fmla="*/ 5432825 w 6067310"/>
              <a:gd name="connsiteY55" fmla="*/ 1196163 h 2705986"/>
              <a:gd name="connsiteX56" fmla="*/ 4497160 w 6067310"/>
              <a:gd name="connsiteY56" fmla="*/ 1440712 h 2705986"/>
              <a:gd name="connsiteX57" fmla="*/ 3694402 w 6067310"/>
              <a:gd name="connsiteY57" fmla="*/ 1057939 h 2705986"/>
              <a:gd name="connsiteX58" fmla="*/ 3258467 w 6067310"/>
              <a:gd name="connsiteY58" fmla="*/ 893135 h 2705986"/>
              <a:gd name="connsiteX59" fmla="*/ 3205305 w 6067310"/>
              <a:gd name="connsiteY59" fmla="*/ 893135 h 2705986"/>
              <a:gd name="connsiteX60" fmla="*/ 3029867 w 6067310"/>
              <a:gd name="connsiteY60" fmla="*/ 0 h 2705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310" h="2705986">
                <a:moveTo>
                  <a:pt x="3025157" y="1055951"/>
                </a:moveTo>
                <a:lnTo>
                  <a:pt x="3064024" y="1059484"/>
                </a:lnTo>
                <a:lnTo>
                  <a:pt x="3063946" y="1056391"/>
                </a:lnTo>
                <a:lnTo>
                  <a:pt x="3120244" y="1153633"/>
                </a:lnTo>
                <a:lnTo>
                  <a:pt x="3067081" y="1254642"/>
                </a:lnTo>
                <a:lnTo>
                  <a:pt x="3157458" y="2232837"/>
                </a:lnTo>
                <a:lnTo>
                  <a:pt x="3032614" y="2325464"/>
                </a:lnTo>
                <a:lnTo>
                  <a:pt x="2909852" y="2234382"/>
                </a:lnTo>
                <a:lnTo>
                  <a:pt x="3000229" y="1256187"/>
                </a:lnTo>
                <a:lnTo>
                  <a:pt x="2947066" y="1155178"/>
                </a:lnTo>
                <a:lnTo>
                  <a:pt x="3003366" y="1057932"/>
                </a:lnTo>
                <a:close/>
                <a:moveTo>
                  <a:pt x="3029867" y="0"/>
                </a:moveTo>
                <a:lnTo>
                  <a:pt x="3029807" y="2381"/>
                </a:lnTo>
                <a:lnTo>
                  <a:pt x="2964451" y="9531"/>
                </a:lnTo>
                <a:cubicBezTo>
                  <a:pt x="2632430" y="73877"/>
                  <a:pt x="2782261" y="495959"/>
                  <a:pt x="2862005" y="894680"/>
                </a:cubicBezTo>
                <a:lnTo>
                  <a:pt x="2808843" y="894680"/>
                </a:lnTo>
                <a:cubicBezTo>
                  <a:pt x="2727326" y="1013411"/>
                  <a:pt x="2550117" y="1068345"/>
                  <a:pt x="2372908" y="1059484"/>
                </a:cubicBezTo>
                <a:cubicBezTo>
                  <a:pt x="2105322" y="1187075"/>
                  <a:pt x="1837736" y="1341247"/>
                  <a:pt x="1570150" y="1442257"/>
                </a:cubicBezTo>
                <a:cubicBezTo>
                  <a:pt x="1252946" y="1387323"/>
                  <a:pt x="887894" y="1289856"/>
                  <a:pt x="634485" y="1197708"/>
                </a:cubicBezTo>
                <a:lnTo>
                  <a:pt x="623852" y="1229605"/>
                </a:lnTo>
                <a:lnTo>
                  <a:pt x="437782" y="942526"/>
                </a:lnTo>
                <a:cubicBezTo>
                  <a:pt x="299559" y="956702"/>
                  <a:pt x="437782" y="1098471"/>
                  <a:pt x="437782" y="1176443"/>
                </a:cubicBezTo>
                <a:lnTo>
                  <a:pt x="267661" y="1144545"/>
                </a:lnTo>
                <a:lnTo>
                  <a:pt x="272978" y="1086066"/>
                </a:lnTo>
                <a:lnTo>
                  <a:pt x="246396" y="1080750"/>
                </a:lnTo>
                <a:lnTo>
                  <a:pt x="235764" y="1128596"/>
                </a:lnTo>
                <a:cubicBezTo>
                  <a:pt x="171969" y="1093154"/>
                  <a:pt x="108173" y="988602"/>
                  <a:pt x="44378" y="1022271"/>
                </a:cubicBezTo>
                <a:cubicBezTo>
                  <a:pt x="-67265" y="1031131"/>
                  <a:pt x="65643" y="1114420"/>
                  <a:pt x="76275" y="1160494"/>
                </a:cubicBezTo>
                <a:cubicBezTo>
                  <a:pt x="196777" y="1358968"/>
                  <a:pt x="397024" y="1382006"/>
                  <a:pt x="549424" y="1420991"/>
                </a:cubicBezTo>
                <a:lnTo>
                  <a:pt x="544108" y="1442257"/>
                </a:lnTo>
                <a:lnTo>
                  <a:pt x="1203326" y="1692122"/>
                </a:lnTo>
                <a:cubicBezTo>
                  <a:pt x="1398256" y="1793130"/>
                  <a:pt x="1699512" y="1878192"/>
                  <a:pt x="1804066" y="1835661"/>
                </a:cubicBezTo>
                <a:cubicBezTo>
                  <a:pt x="2014945" y="1732880"/>
                  <a:pt x="2172661" y="1725792"/>
                  <a:pt x="2356959" y="1670857"/>
                </a:cubicBezTo>
                <a:cubicBezTo>
                  <a:pt x="2417211" y="1757689"/>
                  <a:pt x="2450879" y="1881735"/>
                  <a:pt x="2457968" y="2011098"/>
                </a:cubicBezTo>
                <a:lnTo>
                  <a:pt x="2468601" y="2622471"/>
                </a:lnTo>
                <a:cubicBezTo>
                  <a:pt x="2489866" y="2649052"/>
                  <a:pt x="2479233" y="2723481"/>
                  <a:pt x="2532396" y="2702215"/>
                </a:cubicBezTo>
                <a:lnTo>
                  <a:pt x="3079973" y="2702215"/>
                </a:lnTo>
                <a:lnTo>
                  <a:pt x="3079949" y="2700670"/>
                </a:lnTo>
                <a:lnTo>
                  <a:pt x="3534914" y="2700670"/>
                </a:lnTo>
                <a:cubicBezTo>
                  <a:pt x="3588077" y="2721936"/>
                  <a:pt x="3577444" y="2647507"/>
                  <a:pt x="3598709" y="2620926"/>
                </a:cubicBezTo>
                <a:lnTo>
                  <a:pt x="3609342" y="2009553"/>
                </a:lnTo>
                <a:cubicBezTo>
                  <a:pt x="3616431" y="1880190"/>
                  <a:pt x="3650099" y="1756144"/>
                  <a:pt x="3710351" y="1669312"/>
                </a:cubicBezTo>
                <a:cubicBezTo>
                  <a:pt x="3894649" y="1724247"/>
                  <a:pt x="4052365" y="1731335"/>
                  <a:pt x="4263244" y="1834116"/>
                </a:cubicBezTo>
                <a:cubicBezTo>
                  <a:pt x="4367798" y="1876647"/>
                  <a:pt x="4669054" y="1791585"/>
                  <a:pt x="4863984" y="1690577"/>
                </a:cubicBezTo>
                <a:lnTo>
                  <a:pt x="5523202" y="1440712"/>
                </a:lnTo>
                <a:lnTo>
                  <a:pt x="5517886" y="1419446"/>
                </a:lnTo>
                <a:cubicBezTo>
                  <a:pt x="5670286" y="1380461"/>
                  <a:pt x="5870533" y="1357423"/>
                  <a:pt x="5991035" y="1158949"/>
                </a:cubicBezTo>
                <a:cubicBezTo>
                  <a:pt x="6001667" y="1112875"/>
                  <a:pt x="6134575" y="1029586"/>
                  <a:pt x="6022932" y="1020726"/>
                </a:cubicBezTo>
                <a:cubicBezTo>
                  <a:pt x="5959137" y="987057"/>
                  <a:pt x="5895341" y="1091609"/>
                  <a:pt x="5831546" y="1127051"/>
                </a:cubicBezTo>
                <a:lnTo>
                  <a:pt x="5820914" y="1079205"/>
                </a:lnTo>
                <a:lnTo>
                  <a:pt x="5794332" y="1084521"/>
                </a:lnTo>
                <a:lnTo>
                  <a:pt x="5799649" y="1143000"/>
                </a:lnTo>
                <a:lnTo>
                  <a:pt x="5629528" y="1174898"/>
                </a:lnTo>
                <a:cubicBezTo>
                  <a:pt x="5629528" y="1096926"/>
                  <a:pt x="5767751" y="955157"/>
                  <a:pt x="5629528" y="940981"/>
                </a:cubicBezTo>
                <a:lnTo>
                  <a:pt x="5443458" y="1228060"/>
                </a:lnTo>
                <a:lnTo>
                  <a:pt x="5432825" y="1196163"/>
                </a:lnTo>
                <a:cubicBezTo>
                  <a:pt x="5179416" y="1288311"/>
                  <a:pt x="4814364" y="1385778"/>
                  <a:pt x="4497160" y="1440712"/>
                </a:cubicBezTo>
                <a:cubicBezTo>
                  <a:pt x="4229574" y="1339702"/>
                  <a:pt x="3961988" y="1185530"/>
                  <a:pt x="3694402" y="1057939"/>
                </a:cubicBezTo>
                <a:cubicBezTo>
                  <a:pt x="3517193" y="1066800"/>
                  <a:pt x="3339984" y="1011866"/>
                  <a:pt x="3258467" y="893135"/>
                </a:cubicBezTo>
                <a:lnTo>
                  <a:pt x="3205305" y="893135"/>
                </a:lnTo>
                <a:cubicBezTo>
                  <a:pt x="3290366" y="467832"/>
                  <a:pt x="3455169" y="15950"/>
                  <a:pt x="3029867" y="0"/>
                </a:cubicBezTo>
                <a:close/>
              </a:path>
            </a:pathLst>
          </a:custGeom>
          <a:solidFill>
            <a:srgbClr val="DF0B1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286944" y="2036755"/>
            <a:ext cx="1278621" cy="1278621"/>
            <a:chOff x="4359833" y="2713220"/>
            <a:chExt cx="1278621" cy="1278621"/>
          </a:xfrm>
        </p:grpSpPr>
        <p:sp>
          <p:nvSpPr>
            <p:cNvPr id="6" name="椭圆 5"/>
            <p:cNvSpPr/>
            <p:nvPr/>
          </p:nvSpPr>
          <p:spPr>
            <a:xfrm>
              <a:off x="4359833" y="2713220"/>
              <a:ext cx="1278621" cy="127862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569663" y="2883378"/>
              <a:ext cx="85895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FEFEFE"/>
                  </a:solidFill>
                  <a:cs typeface="+mn-ea"/>
                  <a:sym typeface="+mn-lt"/>
                </a:rPr>
                <a:t>02</a:t>
              </a:r>
              <a:endParaRPr lang="zh-CN" altLang="en-US" sz="4400" dirty="0">
                <a:solidFill>
                  <a:srgbClr val="FEFEF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08323" y="3406772"/>
            <a:ext cx="1278621" cy="1278621"/>
            <a:chOff x="3310770" y="4083237"/>
            <a:chExt cx="1278621" cy="1278621"/>
          </a:xfrm>
        </p:grpSpPr>
        <p:sp>
          <p:nvSpPr>
            <p:cNvPr id="9" name="椭圆 8"/>
            <p:cNvSpPr/>
            <p:nvPr/>
          </p:nvSpPr>
          <p:spPr>
            <a:xfrm>
              <a:off x="3310770" y="4083237"/>
              <a:ext cx="1278621" cy="1278621"/>
            </a:xfrm>
            <a:prstGeom prst="ellipse">
              <a:avLst/>
            </a:prstGeom>
            <a:solidFill>
              <a:srgbClr val="DF0B1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490799" y="4281516"/>
              <a:ext cx="85895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FEFEFE"/>
                  </a:solidFill>
                  <a:cs typeface="+mn-ea"/>
                  <a:sym typeface="+mn-lt"/>
                </a:rPr>
                <a:t>01</a:t>
              </a:r>
              <a:endParaRPr lang="zh-CN" altLang="en-US" sz="4400" dirty="0">
                <a:solidFill>
                  <a:srgbClr val="FEFEF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69613" y="2036755"/>
            <a:ext cx="1278621" cy="1278621"/>
            <a:chOff x="6542502" y="2713220"/>
            <a:chExt cx="1278621" cy="1278621"/>
          </a:xfrm>
        </p:grpSpPr>
        <p:sp>
          <p:nvSpPr>
            <p:cNvPr id="12" name="椭圆 11"/>
            <p:cNvSpPr/>
            <p:nvPr/>
          </p:nvSpPr>
          <p:spPr>
            <a:xfrm>
              <a:off x="6542502" y="2713220"/>
              <a:ext cx="1278621" cy="127862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734068" y="2883378"/>
              <a:ext cx="85895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FEFEFE"/>
                  </a:solidFill>
                  <a:cs typeface="+mn-ea"/>
                  <a:sym typeface="+mn-lt"/>
                </a:rPr>
                <a:t>03</a:t>
              </a:r>
              <a:endParaRPr lang="zh-CN" altLang="en-US" sz="4400" dirty="0">
                <a:solidFill>
                  <a:srgbClr val="FEFEF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748234" y="3406772"/>
            <a:ext cx="1278621" cy="1278621"/>
            <a:chOff x="7670891" y="4083237"/>
            <a:chExt cx="1278621" cy="1278621"/>
          </a:xfrm>
        </p:grpSpPr>
        <p:sp>
          <p:nvSpPr>
            <p:cNvPr id="15" name="椭圆 14"/>
            <p:cNvSpPr/>
            <p:nvPr/>
          </p:nvSpPr>
          <p:spPr>
            <a:xfrm>
              <a:off x="7670891" y="4083237"/>
              <a:ext cx="1278621" cy="1278621"/>
            </a:xfrm>
            <a:prstGeom prst="ellipse">
              <a:avLst/>
            </a:prstGeom>
            <a:solidFill>
              <a:srgbClr val="DF0B1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880721" y="4281515"/>
              <a:ext cx="85895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rgbClr val="FEFEFE"/>
                  </a:solidFill>
                  <a:cs typeface="+mn-ea"/>
                  <a:sym typeface="+mn-lt"/>
                </a:rPr>
                <a:t>04</a:t>
              </a:r>
              <a:endParaRPr lang="zh-CN" altLang="en-US" sz="4400" dirty="0">
                <a:solidFill>
                  <a:srgbClr val="FEFEF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矩形 47"/>
          <p:cNvSpPr>
            <a:spLocks noChangeArrowheads="1"/>
          </p:cNvSpPr>
          <p:nvPr/>
        </p:nvSpPr>
        <p:spPr bwMode="auto">
          <a:xfrm>
            <a:off x="728501" y="3624432"/>
            <a:ext cx="2684043" cy="8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工作效率</a:t>
            </a:r>
            <a:endParaRPr lang="en-US" altLang="zh-CN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>
              <a:spcBef>
                <a:spcPct val="50000"/>
              </a:spcBef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895859" y="2036755"/>
            <a:ext cx="2684043" cy="8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工作质量</a:t>
            </a:r>
            <a:endParaRPr lang="en-US" altLang="zh-CN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>
              <a:spcBef>
                <a:spcPct val="50000"/>
              </a:spcBef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7939800" y="2036755"/>
            <a:ext cx="2684043" cy="8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工作热诚</a:t>
            </a:r>
            <a:endParaRPr lang="en-US" altLang="zh-CN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>
              <a:spcBef>
                <a:spcPct val="50000"/>
              </a:spcBef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47"/>
          <p:cNvSpPr>
            <a:spLocks noChangeArrowheads="1"/>
          </p:cNvSpPr>
          <p:nvPr/>
        </p:nvSpPr>
        <p:spPr bwMode="auto">
          <a:xfrm>
            <a:off x="9216030" y="3625698"/>
            <a:ext cx="2684043" cy="82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时间管理</a:t>
            </a:r>
            <a:endParaRPr lang="en-US" altLang="zh-CN" sz="1800" b="1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 lvl="0">
              <a:spcBef>
                <a:spcPct val="50000"/>
              </a:spcBef>
              <a:defRPr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buNone/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请在这里输入您的主要叙述内容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537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58059" y="194417"/>
            <a:ext cx="266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思 想 成 长 情 况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71" name="组合 70">
            <a:extLst>
              <a:ext uri="{FF2B5EF4-FFF2-40B4-BE49-F238E27FC236}">
                <a16:creationId xmlns:a16="http://schemas.microsoft.com/office/drawing/2014/main" id="{B97A6AA8-5691-4627-8F0F-A6A887281D29}"/>
              </a:ext>
            </a:extLst>
          </p:cNvPr>
          <p:cNvGrpSpPr/>
          <p:nvPr/>
        </p:nvGrpSpPr>
        <p:grpSpPr>
          <a:xfrm>
            <a:off x="6190192" y="1002793"/>
            <a:ext cx="1484565" cy="2848113"/>
            <a:chOff x="6156302" y="1476392"/>
            <a:chExt cx="1484565" cy="2848113"/>
          </a:xfrm>
        </p:grpSpPr>
        <p:grpSp>
          <p:nvGrpSpPr>
            <p:cNvPr id="145" name="组合 144">
              <a:extLst>
                <a:ext uri="{FF2B5EF4-FFF2-40B4-BE49-F238E27FC236}">
                  <a16:creationId xmlns:a16="http://schemas.microsoft.com/office/drawing/2014/main" id="{9E337A78-7313-4061-8609-BE1EB456716B}"/>
                </a:ext>
              </a:extLst>
            </p:cNvPr>
            <p:cNvGrpSpPr/>
            <p:nvPr/>
          </p:nvGrpSpPr>
          <p:grpSpPr>
            <a:xfrm>
              <a:off x="6156302" y="1476392"/>
              <a:ext cx="1484565" cy="2848113"/>
              <a:chOff x="6156302" y="1476392"/>
              <a:chExt cx="1484565" cy="2848113"/>
            </a:xfrm>
          </p:grpSpPr>
          <p:sp>
            <p:nvSpPr>
              <p:cNvPr id="149" name="MH_Other_3">
                <a:extLst>
                  <a:ext uri="{FF2B5EF4-FFF2-40B4-BE49-F238E27FC236}">
                    <a16:creationId xmlns:a16="http://schemas.microsoft.com/office/drawing/2014/main" id="{6C9DB2E0-717A-4200-8C1C-D89C9AD1310F}"/>
                  </a:ext>
                </a:extLst>
              </p:cNvPr>
              <p:cNvSpPr/>
              <p:nvPr/>
            </p:nvSpPr>
            <p:spPr>
              <a:xfrm rot="5400000" flipV="1">
                <a:off x="5311844" y="2591146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0070C0"/>
              </a:solidFill>
              <a:ln w="762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29970">
                  <a:defRPr/>
                </a:pPr>
                <a:endParaRPr lang="en-US" sz="2400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BEA3B25-881B-4907-9B01-96F5903963FB}"/>
                  </a:ext>
                </a:extLst>
              </p:cNvPr>
              <p:cNvSpPr/>
              <p:nvPr/>
            </p:nvSpPr>
            <p:spPr>
              <a:xfrm>
                <a:off x="7018705" y="1476392"/>
                <a:ext cx="622162" cy="6221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D65F588C-1701-463A-8197-5BC59F572399}"/>
                </a:ext>
              </a:extLst>
            </p:cNvPr>
            <p:cNvGrpSpPr/>
            <p:nvPr/>
          </p:nvGrpSpPr>
          <p:grpSpPr>
            <a:xfrm>
              <a:off x="7103519" y="1545274"/>
              <a:ext cx="504418" cy="465759"/>
              <a:chOff x="4418676" y="1572161"/>
              <a:chExt cx="504418" cy="465759"/>
            </a:xfrm>
          </p:grpSpPr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9BEB5FDC-9247-44A1-A306-E5F7CB9D141F}"/>
                  </a:ext>
                </a:extLst>
              </p:cNvPr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noFill/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文本框 114">
                <a:extLst>
                  <a:ext uri="{FF2B5EF4-FFF2-40B4-BE49-F238E27FC236}">
                    <a16:creationId xmlns:a16="http://schemas.microsoft.com/office/drawing/2014/main" id="{7BB3CC9C-A18A-4C5E-A16B-76CF7D017F04}"/>
                  </a:ext>
                </a:extLst>
              </p:cNvPr>
              <p:cNvSpPr txBox="1"/>
              <p:nvPr/>
            </p:nvSpPr>
            <p:spPr>
              <a:xfrm>
                <a:off x="4437064" y="1572161"/>
                <a:ext cx="48603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cs typeface="+mn-ea"/>
                    <a:sym typeface="+mn-lt"/>
                  </a:rPr>
                  <a:t>02</a:t>
                </a:r>
                <a:endParaRPr lang="zh-CN" altLang="en-US" sz="2000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34D35271-F855-4649-AB5F-CACAABB0BC84}"/>
              </a:ext>
            </a:extLst>
          </p:cNvPr>
          <p:cNvGrpSpPr/>
          <p:nvPr/>
        </p:nvGrpSpPr>
        <p:grpSpPr>
          <a:xfrm>
            <a:off x="5151709" y="4205728"/>
            <a:ext cx="1709702" cy="1709702"/>
            <a:chOff x="4700937" y="4015204"/>
            <a:chExt cx="455921" cy="455921"/>
          </a:xfrm>
          <a:effectLst/>
        </p:grpSpPr>
        <p:sp>
          <p:nvSpPr>
            <p:cNvPr id="143" name="椭圆 142">
              <a:extLst>
                <a:ext uri="{FF2B5EF4-FFF2-40B4-BE49-F238E27FC236}">
                  <a16:creationId xmlns:a16="http://schemas.microsoft.com/office/drawing/2014/main" id="{08FFCCA0-B8A5-4457-AAC1-1FFBA66AFCC1}"/>
                </a:ext>
              </a:extLst>
            </p:cNvPr>
            <p:cNvSpPr/>
            <p:nvPr/>
          </p:nvSpPr>
          <p:spPr>
            <a:xfrm flipH="1">
              <a:off x="4700937" y="4015204"/>
              <a:ext cx="455921" cy="45592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4" name="椭圆 143">
              <a:extLst>
                <a:ext uri="{FF2B5EF4-FFF2-40B4-BE49-F238E27FC236}">
                  <a16:creationId xmlns:a16="http://schemas.microsoft.com/office/drawing/2014/main" id="{44A8DB47-FF64-4060-BD89-F84EB608FECB}"/>
                </a:ext>
              </a:extLst>
            </p:cNvPr>
            <p:cNvSpPr/>
            <p:nvPr/>
          </p:nvSpPr>
          <p:spPr>
            <a:xfrm flipH="1">
              <a:off x="4711557" y="4025824"/>
              <a:ext cx="434681" cy="43468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CE25D3DC-B6D4-4D1C-965A-D50C03DDF624}"/>
              </a:ext>
            </a:extLst>
          </p:cNvPr>
          <p:cNvGrpSpPr/>
          <p:nvPr/>
        </p:nvGrpSpPr>
        <p:grpSpPr>
          <a:xfrm>
            <a:off x="4376682" y="1026434"/>
            <a:ext cx="1425893" cy="3802264"/>
            <a:chOff x="4342792" y="1500033"/>
            <a:chExt cx="1425893" cy="3802264"/>
          </a:xfrm>
        </p:grpSpPr>
        <p:grpSp>
          <p:nvGrpSpPr>
            <p:cNvPr id="137" name="组合 136">
              <a:extLst>
                <a:ext uri="{FF2B5EF4-FFF2-40B4-BE49-F238E27FC236}">
                  <a16:creationId xmlns:a16="http://schemas.microsoft.com/office/drawing/2014/main" id="{E98189F5-EF41-4E94-9F6B-D18CEBA9CC7D}"/>
                </a:ext>
              </a:extLst>
            </p:cNvPr>
            <p:cNvGrpSpPr/>
            <p:nvPr/>
          </p:nvGrpSpPr>
          <p:grpSpPr>
            <a:xfrm>
              <a:off x="4342792" y="1500033"/>
              <a:ext cx="1425893" cy="3802264"/>
              <a:chOff x="4342792" y="1500033"/>
              <a:chExt cx="1425893" cy="3802264"/>
            </a:xfrm>
          </p:grpSpPr>
          <p:sp>
            <p:nvSpPr>
              <p:cNvPr id="141" name="MH_Other_3">
                <a:extLst>
                  <a:ext uri="{FF2B5EF4-FFF2-40B4-BE49-F238E27FC236}">
                    <a16:creationId xmlns:a16="http://schemas.microsoft.com/office/drawing/2014/main" id="{5768413A-8C9F-4E49-80F4-69A84F856D55}"/>
                  </a:ext>
                </a:extLst>
              </p:cNvPr>
              <p:cNvSpPr/>
              <p:nvPr/>
            </p:nvSpPr>
            <p:spPr>
              <a:xfrm rot="16200000" flipH="1" flipV="1">
                <a:off x="3546429" y="3080042"/>
                <a:ext cx="3555609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2EBDF3"/>
              </a:solidFill>
              <a:ln w="762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29970">
                  <a:defRPr/>
                </a:pPr>
                <a:endParaRPr lang="en-US" sz="2400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36420F31-2FA8-4D77-9B49-09C17933D52A}"/>
                  </a:ext>
                </a:extLst>
              </p:cNvPr>
              <p:cNvSpPr/>
              <p:nvPr/>
            </p:nvSpPr>
            <p:spPr>
              <a:xfrm>
                <a:off x="4342792" y="1500033"/>
                <a:ext cx="622162" cy="62216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8" name="组合 137">
              <a:extLst>
                <a:ext uri="{FF2B5EF4-FFF2-40B4-BE49-F238E27FC236}">
                  <a16:creationId xmlns:a16="http://schemas.microsoft.com/office/drawing/2014/main" id="{42216E23-D08C-4CC2-B44E-853ACD844020}"/>
                </a:ext>
              </a:extLst>
            </p:cNvPr>
            <p:cNvGrpSpPr/>
            <p:nvPr/>
          </p:nvGrpSpPr>
          <p:grpSpPr>
            <a:xfrm>
              <a:off x="4418676" y="1573446"/>
              <a:ext cx="506376" cy="464474"/>
              <a:chOff x="4418676" y="1573446"/>
              <a:chExt cx="506376" cy="464474"/>
            </a:xfrm>
          </p:grpSpPr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CFFAD647-43AF-46F4-BAE9-403CA73BB31C}"/>
                  </a:ext>
                </a:extLst>
              </p:cNvPr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文本框 101">
                <a:extLst>
                  <a:ext uri="{FF2B5EF4-FFF2-40B4-BE49-F238E27FC236}">
                    <a16:creationId xmlns:a16="http://schemas.microsoft.com/office/drawing/2014/main" id="{2A854A16-6EEF-4B29-AA9B-42F9092850D1}"/>
                  </a:ext>
                </a:extLst>
              </p:cNvPr>
              <p:cNvSpPr txBox="1"/>
              <p:nvPr/>
            </p:nvSpPr>
            <p:spPr>
              <a:xfrm>
                <a:off x="4439022" y="1596431"/>
                <a:ext cx="4860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cs typeface="+mn-ea"/>
                    <a:sym typeface="+mn-lt"/>
                  </a:rPr>
                  <a:t>01</a:t>
                </a:r>
                <a:endParaRPr lang="zh-CN" altLang="en-US" sz="2000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05782707-817F-4111-AF38-451692B5CB37}"/>
              </a:ext>
            </a:extLst>
          </p:cNvPr>
          <p:cNvGrpSpPr/>
          <p:nvPr/>
        </p:nvGrpSpPr>
        <p:grpSpPr>
          <a:xfrm>
            <a:off x="4376682" y="2602851"/>
            <a:ext cx="1203168" cy="2670299"/>
            <a:chOff x="4342792" y="3076450"/>
            <a:chExt cx="1203168" cy="2670299"/>
          </a:xfrm>
        </p:grpSpPr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13E6249C-5B7F-410E-B88F-2AA777487EE3}"/>
                </a:ext>
              </a:extLst>
            </p:cNvPr>
            <p:cNvGrpSpPr/>
            <p:nvPr/>
          </p:nvGrpSpPr>
          <p:grpSpPr>
            <a:xfrm>
              <a:off x="4342792" y="3076450"/>
              <a:ext cx="1203168" cy="2670299"/>
              <a:chOff x="4342792" y="3076450"/>
              <a:chExt cx="1203168" cy="2670299"/>
            </a:xfrm>
          </p:grpSpPr>
          <p:sp>
            <p:nvSpPr>
              <p:cNvPr id="135" name="MH_Other_3">
                <a:extLst>
                  <a:ext uri="{FF2B5EF4-FFF2-40B4-BE49-F238E27FC236}">
                    <a16:creationId xmlns:a16="http://schemas.microsoft.com/office/drawing/2014/main" id="{478E8F62-56B7-4026-8EB9-EA09E88556EA}"/>
                  </a:ext>
                </a:extLst>
              </p:cNvPr>
              <p:cNvSpPr/>
              <p:nvPr/>
            </p:nvSpPr>
            <p:spPr>
              <a:xfrm rot="16200000" flipH="1" flipV="1">
                <a:off x="3897358" y="4098147"/>
                <a:ext cx="240830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29970">
                  <a:defRPr/>
                </a:pPr>
                <a:endParaRPr lang="en-US" sz="2400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0749E2F7-CB6C-45C1-9037-806C6F597E79}"/>
                  </a:ext>
                </a:extLst>
              </p:cNvPr>
              <p:cNvSpPr/>
              <p:nvPr/>
            </p:nvSpPr>
            <p:spPr>
              <a:xfrm>
                <a:off x="4342792" y="3076450"/>
                <a:ext cx="622162" cy="6221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32" name="组合 131">
              <a:extLst>
                <a:ext uri="{FF2B5EF4-FFF2-40B4-BE49-F238E27FC236}">
                  <a16:creationId xmlns:a16="http://schemas.microsoft.com/office/drawing/2014/main" id="{B67E1622-E00D-4319-B938-C328D7E6E42E}"/>
                </a:ext>
              </a:extLst>
            </p:cNvPr>
            <p:cNvGrpSpPr/>
            <p:nvPr/>
          </p:nvGrpSpPr>
          <p:grpSpPr>
            <a:xfrm>
              <a:off x="4385040" y="3155936"/>
              <a:ext cx="507914" cy="464474"/>
              <a:chOff x="4375236" y="1573446"/>
              <a:chExt cx="507914" cy="464474"/>
            </a:xfrm>
          </p:grpSpPr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83CD384F-44B2-4F24-8AB9-733B9E15C99E}"/>
                  </a:ext>
                </a:extLst>
              </p:cNvPr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noFill/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文本框 105">
                <a:extLst>
                  <a:ext uri="{FF2B5EF4-FFF2-40B4-BE49-F238E27FC236}">
                    <a16:creationId xmlns:a16="http://schemas.microsoft.com/office/drawing/2014/main" id="{0E392E9F-B4F9-45E4-A864-1FDA9922A129}"/>
                  </a:ext>
                </a:extLst>
              </p:cNvPr>
              <p:cNvSpPr txBox="1"/>
              <p:nvPr/>
            </p:nvSpPr>
            <p:spPr>
              <a:xfrm>
                <a:off x="4375236" y="1598117"/>
                <a:ext cx="48603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cs typeface="+mn-ea"/>
                    <a:sym typeface="+mn-lt"/>
                  </a:rPr>
                  <a:t>03</a:t>
                </a:r>
                <a:endParaRPr lang="zh-CN" altLang="en-US" sz="2000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EB11FBD-A006-4541-A958-302AA2C057EA}"/>
              </a:ext>
            </a:extLst>
          </p:cNvPr>
          <p:cNvGrpSpPr/>
          <p:nvPr/>
        </p:nvGrpSpPr>
        <p:grpSpPr>
          <a:xfrm>
            <a:off x="6190192" y="2140651"/>
            <a:ext cx="1484565" cy="2865828"/>
            <a:chOff x="6156302" y="2614250"/>
            <a:chExt cx="1484565" cy="2865828"/>
          </a:xfrm>
        </p:grpSpPr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7C04726C-6113-4B9F-84CD-A951E52EA4E7}"/>
                </a:ext>
              </a:extLst>
            </p:cNvPr>
            <p:cNvGrpSpPr/>
            <p:nvPr/>
          </p:nvGrpSpPr>
          <p:grpSpPr>
            <a:xfrm>
              <a:off x="6156302" y="2614250"/>
              <a:ext cx="1484565" cy="2865828"/>
              <a:chOff x="6156302" y="2614250"/>
              <a:chExt cx="1484565" cy="2865828"/>
            </a:xfrm>
          </p:grpSpPr>
          <p:sp>
            <p:nvSpPr>
              <p:cNvPr id="129" name="MH_Other_3">
                <a:extLst>
                  <a:ext uri="{FF2B5EF4-FFF2-40B4-BE49-F238E27FC236}">
                    <a16:creationId xmlns:a16="http://schemas.microsoft.com/office/drawing/2014/main" id="{B40D7127-58FF-4AD0-A8DE-75A7F37B5B7A}"/>
                  </a:ext>
                </a:extLst>
              </p:cNvPr>
              <p:cNvSpPr/>
              <p:nvPr/>
            </p:nvSpPr>
            <p:spPr>
              <a:xfrm rot="5400000" flipV="1">
                <a:off x="5311844" y="3746719"/>
                <a:ext cx="257781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29970">
                  <a:defRPr/>
                </a:pPr>
                <a:endParaRPr lang="en-US" sz="2400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E1840E98-A96E-4FB2-BE3C-CE93F11B25C2}"/>
                  </a:ext>
                </a:extLst>
              </p:cNvPr>
              <p:cNvSpPr/>
              <p:nvPr/>
            </p:nvSpPr>
            <p:spPr>
              <a:xfrm>
                <a:off x="7018705" y="2614250"/>
                <a:ext cx="622162" cy="6221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548EF4D6-70FE-456C-A840-300E17C7A558}"/>
                </a:ext>
              </a:extLst>
            </p:cNvPr>
            <p:cNvGrpSpPr/>
            <p:nvPr/>
          </p:nvGrpSpPr>
          <p:grpSpPr>
            <a:xfrm>
              <a:off x="7103519" y="2689103"/>
              <a:ext cx="504418" cy="465759"/>
              <a:chOff x="4418676" y="1572161"/>
              <a:chExt cx="504418" cy="465759"/>
            </a:xfrm>
          </p:grpSpPr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40EC28AC-448C-4AF8-B93E-EB00EC221692}"/>
                  </a:ext>
                </a:extLst>
              </p:cNvPr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noFill/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8" name="文本框 108">
                <a:extLst>
                  <a:ext uri="{FF2B5EF4-FFF2-40B4-BE49-F238E27FC236}">
                    <a16:creationId xmlns:a16="http://schemas.microsoft.com/office/drawing/2014/main" id="{A8E765F1-89D7-4EAE-A435-85893F159559}"/>
                  </a:ext>
                </a:extLst>
              </p:cNvPr>
              <p:cNvSpPr txBox="1"/>
              <p:nvPr/>
            </p:nvSpPr>
            <p:spPr>
              <a:xfrm>
                <a:off x="4437064" y="1572161"/>
                <a:ext cx="48603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cs typeface="+mn-ea"/>
                    <a:sym typeface="+mn-lt"/>
                  </a:rPr>
                  <a:t>04</a:t>
                </a:r>
                <a:endParaRPr lang="zh-CN" altLang="en-US" sz="2000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D5C4BD23-6569-4B5F-AA50-643BEF90F714}"/>
              </a:ext>
            </a:extLst>
          </p:cNvPr>
          <p:cNvGrpSpPr/>
          <p:nvPr/>
        </p:nvGrpSpPr>
        <p:grpSpPr>
          <a:xfrm>
            <a:off x="4376682" y="3743744"/>
            <a:ext cx="1197024" cy="1440517"/>
            <a:chOff x="4342792" y="4217343"/>
            <a:chExt cx="1197024" cy="1440517"/>
          </a:xfrm>
        </p:grpSpPr>
        <p:grpSp>
          <p:nvGrpSpPr>
            <p:cNvPr id="119" name="组合 118">
              <a:extLst>
                <a:ext uri="{FF2B5EF4-FFF2-40B4-BE49-F238E27FC236}">
                  <a16:creationId xmlns:a16="http://schemas.microsoft.com/office/drawing/2014/main" id="{5D8F6AFD-2C29-4572-AB8B-6EF4BBCAD22B}"/>
                </a:ext>
              </a:extLst>
            </p:cNvPr>
            <p:cNvGrpSpPr/>
            <p:nvPr/>
          </p:nvGrpSpPr>
          <p:grpSpPr>
            <a:xfrm>
              <a:off x="4342792" y="4217343"/>
              <a:ext cx="1197024" cy="1440517"/>
              <a:chOff x="4342792" y="4217343"/>
              <a:chExt cx="1197024" cy="1440517"/>
            </a:xfrm>
          </p:grpSpPr>
          <p:sp>
            <p:nvSpPr>
              <p:cNvPr id="123" name="MH_Other_3">
                <a:extLst>
                  <a:ext uri="{FF2B5EF4-FFF2-40B4-BE49-F238E27FC236}">
                    <a16:creationId xmlns:a16="http://schemas.microsoft.com/office/drawing/2014/main" id="{C97FF35D-4377-488E-A371-B29060738505}"/>
                  </a:ext>
                </a:extLst>
              </p:cNvPr>
              <p:cNvSpPr/>
              <p:nvPr/>
            </p:nvSpPr>
            <p:spPr>
              <a:xfrm rot="16200000" flipH="1" flipV="1">
                <a:off x="4508276" y="4626321"/>
                <a:ext cx="1174177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29970">
                  <a:defRPr/>
                </a:pPr>
                <a:endParaRPr lang="en-US" sz="2400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44D2A4CB-6E34-470F-A534-B88CC87FC216}"/>
                  </a:ext>
                </a:extLst>
              </p:cNvPr>
              <p:cNvSpPr/>
              <p:nvPr/>
            </p:nvSpPr>
            <p:spPr>
              <a:xfrm>
                <a:off x="4342792" y="4217343"/>
                <a:ext cx="622162" cy="6221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F2B9ADA4-777E-4886-9716-27F47434954A}"/>
                </a:ext>
              </a:extLst>
            </p:cNvPr>
            <p:cNvGrpSpPr/>
            <p:nvPr/>
          </p:nvGrpSpPr>
          <p:grpSpPr>
            <a:xfrm>
              <a:off x="4427008" y="4295544"/>
              <a:ext cx="504418" cy="465759"/>
              <a:chOff x="4418676" y="1572161"/>
              <a:chExt cx="504418" cy="465759"/>
            </a:xfrm>
          </p:grpSpPr>
          <p:sp>
            <p:nvSpPr>
              <p:cNvPr id="121" name="椭圆 120">
                <a:extLst>
                  <a:ext uri="{FF2B5EF4-FFF2-40B4-BE49-F238E27FC236}">
                    <a16:creationId xmlns:a16="http://schemas.microsoft.com/office/drawing/2014/main" id="{696167B2-B892-4DC1-8490-665882073D8A}"/>
                  </a:ext>
                </a:extLst>
              </p:cNvPr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gradFill>
                  <a:gsLst>
                    <a:gs pos="0">
                      <a:schemeClr val="bg1"/>
                    </a:gs>
                    <a:gs pos="100000">
                      <a:srgbClr val="DDDDDD"/>
                    </a:gs>
                  </a:gsLst>
                  <a:lin ang="5400000" scaled="1"/>
                </a:gradFill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2" name="文本框 111">
                <a:extLst>
                  <a:ext uri="{FF2B5EF4-FFF2-40B4-BE49-F238E27FC236}">
                    <a16:creationId xmlns:a16="http://schemas.microsoft.com/office/drawing/2014/main" id="{354BFBAC-D22D-4A83-9A95-E63A8AE21D12}"/>
                  </a:ext>
                </a:extLst>
              </p:cNvPr>
              <p:cNvSpPr txBox="1"/>
              <p:nvPr/>
            </p:nvSpPr>
            <p:spPr>
              <a:xfrm>
                <a:off x="4437064" y="1572161"/>
                <a:ext cx="48603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cs typeface="+mn-ea"/>
                    <a:sym typeface="+mn-lt"/>
                  </a:rPr>
                  <a:t>05</a:t>
                </a:r>
                <a:endParaRPr lang="zh-CN" altLang="en-US" sz="2000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FCA19CE2-A839-435B-AEE3-1758259917CE}"/>
              </a:ext>
            </a:extLst>
          </p:cNvPr>
          <p:cNvGrpSpPr/>
          <p:nvPr/>
        </p:nvGrpSpPr>
        <p:grpSpPr>
          <a:xfrm>
            <a:off x="6447550" y="3289133"/>
            <a:ext cx="1227207" cy="1895127"/>
            <a:chOff x="6413660" y="3762732"/>
            <a:chExt cx="1227207" cy="1895127"/>
          </a:xfrm>
        </p:grpSpPr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104EAEBD-9594-4B51-A466-E31C91160F56}"/>
                </a:ext>
              </a:extLst>
            </p:cNvPr>
            <p:cNvGrpSpPr/>
            <p:nvPr/>
          </p:nvGrpSpPr>
          <p:grpSpPr>
            <a:xfrm>
              <a:off x="6413660" y="3762732"/>
              <a:ext cx="1227207" cy="1895127"/>
              <a:chOff x="6413660" y="3762732"/>
              <a:chExt cx="1227207" cy="1895127"/>
            </a:xfrm>
          </p:grpSpPr>
          <p:sp>
            <p:nvSpPr>
              <p:cNvPr id="117" name="MH_Other_3">
                <a:extLst>
                  <a:ext uri="{FF2B5EF4-FFF2-40B4-BE49-F238E27FC236}">
                    <a16:creationId xmlns:a16="http://schemas.microsoft.com/office/drawing/2014/main" id="{8711AE4E-8475-4FAD-8E5B-E0FA33325E90}"/>
                  </a:ext>
                </a:extLst>
              </p:cNvPr>
              <p:cNvSpPr/>
              <p:nvPr/>
            </p:nvSpPr>
            <p:spPr>
              <a:xfrm rot="5400000" flipV="1">
                <a:off x="6041185" y="4396482"/>
                <a:ext cx="1633852" cy="888902"/>
              </a:xfrm>
              <a:prstGeom prst="bentArrow">
                <a:avLst>
                  <a:gd name="adj1" fmla="val 7438"/>
                  <a:gd name="adj2" fmla="val 3464"/>
                  <a:gd name="adj3" fmla="val 0"/>
                  <a:gd name="adj4" fmla="val 30020"/>
                </a:avLst>
              </a:prstGeom>
              <a:solidFill>
                <a:srgbClr val="5FBD98"/>
              </a:solidFill>
              <a:ln w="762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1029970">
                  <a:defRPr/>
                </a:pPr>
                <a:endParaRPr lang="en-US" sz="2400" kern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EDF01626-801C-4C7B-A29E-62A0E3981A16}"/>
                  </a:ext>
                </a:extLst>
              </p:cNvPr>
              <p:cNvSpPr/>
              <p:nvPr/>
            </p:nvSpPr>
            <p:spPr>
              <a:xfrm>
                <a:off x="7018705" y="3762732"/>
                <a:ext cx="622162" cy="622163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C8114F8F-898B-4A10-86BC-599DCA5319A4}"/>
                </a:ext>
              </a:extLst>
            </p:cNvPr>
            <p:cNvGrpSpPr/>
            <p:nvPr/>
          </p:nvGrpSpPr>
          <p:grpSpPr>
            <a:xfrm>
              <a:off x="7110798" y="3840933"/>
              <a:ext cx="504418" cy="465759"/>
              <a:chOff x="4418676" y="1572161"/>
              <a:chExt cx="504418" cy="465759"/>
            </a:xfrm>
          </p:grpSpPr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475F90A2-13C1-4CFA-8D45-628BCBEDF609}"/>
                  </a:ext>
                </a:extLst>
              </p:cNvPr>
              <p:cNvSpPr/>
              <p:nvPr/>
            </p:nvSpPr>
            <p:spPr>
              <a:xfrm>
                <a:off x="4418676" y="1573446"/>
                <a:ext cx="464474" cy="464474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25400" cap="flat">
                <a:noFill/>
                <a:prstDash val="solid"/>
                <a:miter lim="800000"/>
              </a:ln>
              <a:effectLst>
                <a:outerShdw blurRad="228600" dist="228600" dir="5400000" algn="t" rotWithShape="0">
                  <a:schemeClr val="tx1">
                    <a:lumMod val="85000"/>
                    <a:lumOff val="15000"/>
                    <a:alpha val="28000"/>
                  </a:scheme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 sz="160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6" name="文本框 117">
                <a:extLst>
                  <a:ext uri="{FF2B5EF4-FFF2-40B4-BE49-F238E27FC236}">
                    <a16:creationId xmlns:a16="http://schemas.microsoft.com/office/drawing/2014/main" id="{91E9427A-2085-414F-AB01-A0C314D6A0EE}"/>
                  </a:ext>
                </a:extLst>
              </p:cNvPr>
              <p:cNvSpPr txBox="1"/>
              <p:nvPr/>
            </p:nvSpPr>
            <p:spPr>
              <a:xfrm>
                <a:off x="4437064" y="1572161"/>
                <a:ext cx="486030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dirty="0">
                    <a:solidFill>
                      <a:srgbClr val="C00000"/>
                    </a:solidFill>
                    <a:cs typeface="+mn-ea"/>
                    <a:sym typeface="+mn-lt"/>
                  </a:rPr>
                  <a:t>06</a:t>
                </a:r>
                <a:endParaRPr lang="zh-CN" altLang="en-US" sz="2000" dirty="0">
                  <a:solidFill>
                    <a:srgbClr val="C00000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DFDD013A-7B1F-42E3-9A5E-0CAEB011BCF5}"/>
              </a:ext>
            </a:extLst>
          </p:cNvPr>
          <p:cNvGrpSpPr/>
          <p:nvPr/>
        </p:nvGrpSpPr>
        <p:grpSpPr>
          <a:xfrm>
            <a:off x="7878237" y="942571"/>
            <a:ext cx="3291419" cy="1311032"/>
            <a:chOff x="7652807" y="1416170"/>
            <a:chExt cx="3291419" cy="1311032"/>
          </a:xfrm>
        </p:grpSpPr>
        <p:cxnSp>
          <p:nvCxnSpPr>
            <p:cNvPr id="109" name="直接连接符 108">
              <a:extLst>
                <a:ext uri="{FF2B5EF4-FFF2-40B4-BE49-F238E27FC236}">
                  <a16:creationId xmlns:a16="http://schemas.microsoft.com/office/drawing/2014/main" id="{F1F5E13F-A7B0-48A3-ADEC-ACE9670C594D}"/>
                </a:ext>
              </a:extLst>
            </p:cNvPr>
            <p:cNvCxnSpPr/>
            <p:nvPr/>
          </p:nvCxnSpPr>
          <p:spPr>
            <a:xfrm>
              <a:off x="7652807" y="1796348"/>
              <a:ext cx="278659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25DC7C9F-7294-453E-9A37-961F4B8DEA36}"/>
                </a:ext>
              </a:extLst>
            </p:cNvPr>
            <p:cNvGrpSpPr/>
            <p:nvPr/>
          </p:nvGrpSpPr>
          <p:grpSpPr>
            <a:xfrm>
              <a:off x="7775581" y="1416170"/>
              <a:ext cx="3168645" cy="1311032"/>
              <a:chOff x="5880468" y="1447486"/>
              <a:chExt cx="3168645" cy="1311032"/>
            </a:xfrm>
          </p:grpSpPr>
          <p:sp>
            <p:nvSpPr>
              <p:cNvPr id="111" name="MH_SubTitle_1">
                <a:extLst>
                  <a:ext uri="{FF2B5EF4-FFF2-40B4-BE49-F238E27FC236}">
                    <a16:creationId xmlns:a16="http://schemas.microsoft.com/office/drawing/2014/main" id="{AE19C287-630C-44B6-870D-717306EA1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80468" y="1447486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具体工作名称二</a:t>
                </a:r>
              </a:p>
            </p:txBody>
          </p:sp>
          <p:sp>
            <p:nvSpPr>
              <p:cNvPr id="112" name="Rectangle 5">
                <a:extLst>
                  <a:ext uri="{FF2B5EF4-FFF2-40B4-BE49-F238E27FC236}">
                    <a16:creationId xmlns:a16="http://schemas.microsoft.com/office/drawing/2014/main" id="{46B99AFF-67A7-4908-882B-E73EEC9586CB}"/>
                  </a:ext>
                </a:extLst>
              </p:cNvPr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200</a:t>
                </a: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字以内。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F64002C2-A11F-4CF3-91F2-5487F4ACA897}"/>
              </a:ext>
            </a:extLst>
          </p:cNvPr>
          <p:cNvGrpSpPr/>
          <p:nvPr/>
        </p:nvGrpSpPr>
        <p:grpSpPr>
          <a:xfrm>
            <a:off x="7634840" y="2382636"/>
            <a:ext cx="3524251" cy="1311032"/>
            <a:chOff x="7600950" y="2856235"/>
            <a:chExt cx="3524251" cy="1311032"/>
          </a:xfrm>
        </p:grpSpPr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9AB554E0-3DBD-4E8B-BE01-3FEBD82DBF1C}"/>
                </a:ext>
              </a:extLst>
            </p:cNvPr>
            <p:cNvGrpSpPr/>
            <p:nvPr/>
          </p:nvGrpSpPr>
          <p:grpSpPr>
            <a:xfrm>
              <a:off x="7967121" y="2856235"/>
              <a:ext cx="3158080" cy="1311032"/>
              <a:chOff x="5891033" y="1447486"/>
              <a:chExt cx="3158080" cy="1311032"/>
            </a:xfrm>
          </p:grpSpPr>
          <p:sp>
            <p:nvSpPr>
              <p:cNvPr id="107" name="MH_SubTitle_1">
                <a:extLst>
                  <a:ext uri="{FF2B5EF4-FFF2-40B4-BE49-F238E27FC236}">
                    <a16:creationId xmlns:a16="http://schemas.microsoft.com/office/drawing/2014/main" id="{EB6FC6F6-E027-4755-9E43-8A607CCA6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91033" y="1447486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具体工作名称四</a:t>
                </a:r>
              </a:p>
            </p:txBody>
          </p:sp>
          <p:sp>
            <p:nvSpPr>
              <p:cNvPr id="108" name="Rectangle 5">
                <a:extLst>
                  <a:ext uri="{FF2B5EF4-FFF2-40B4-BE49-F238E27FC236}">
                    <a16:creationId xmlns:a16="http://schemas.microsoft.com/office/drawing/2014/main" id="{DE51426C-3967-48B6-8FD0-7978B55813A3}"/>
                  </a:ext>
                </a:extLst>
              </p:cNvPr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200</a:t>
                </a: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字以内。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06" name="任意多边形 66">
              <a:extLst>
                <a:ext uri="{FF2B5EF4-FFF2-40B4-BE49-F238E27FC236}">
                  <a16:creationId xmlns:a16="http://schemas.microsoft.com/office/drawing/2014/main" id="{F9BE54EC-9D3E-40E1-9618-4DF0B50C0F94}"/>
                </a:ext>
              </a:extLst>
            </p:cNvPr>
            <p:cNvSpPr/>
            <p:nvPr/>
          </p:nvSpPr>
          <p:spPr>
            <a:xfrm>
              <a:off x="7600950" y="3001877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1">
                  <a:lumMod val="7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07387EC2-4BA2-41C2-9053-A3FE564D3079}"/>
              </a:ext>
            </a:extLst>
          </p:cNvPr>
          <p:cNvGrpSpPr/>
          <p:nvPr/>
        </p:nvGrpSpPr>
        <p:grpSpPr>
          <a:xfrm>
            <a:off x="7609162" y="3798997"/>
            <a:ext cx="3540445" cy="1337542"/>
            <a:chOff x="7575272" y="4272596"/>
            <a:chExt cx="3540445" cy="1337542"/>
          </a:xfrm>
        </p:grpSpPr>
        <p:sp>
          <p:nvSpPr>
            <p:cNvPr id="101" name="任意多边形 70">
              <a:extLst>
                <a:ext uri="{FF2B5EF4-FFF2-40B4-BE49-F238E27FC236}">
                  <a16:creationId xmlns:a16="http://schemas.microsoft.com/office/drawing/2014/main" id="{776350E6-E3E3-4D62-BEA6-3F5BD5CC4EF7}"/>
                </a:ext>
              </a:extLst>
            </p:cNvPr>
            <p:cNvSpPr/>
            <p:nvPr/>
          </p:nvSpPr>
          <p:spPr>
            <a:xfrm>
              <a:off x="7575272" y="4272596"/>
              <a:ext cx="2864128" cy="39032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1">
                  <a:lumMod val="7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2F72BEC4-76CA-4695-A06A-E1FFB0096A3E}"/>
                </a:ext>
              </a:extLst>
            </p:cNvPr>
            <p:cNvGrpSpPr/>
            <p:nvPr/>
          </p:nvGrpSpPr>
          <p:grpSpPr>
            <a:xfrm>
              <a:off x="7907608" y="4299106"/>
              <a:ext cx="3208109" cy="1311032"/>
              <a:chOff x="5841004" y="1447486"/>
              <a:chExt cx="3208109" cy="1311032"/>
            </a:xfrm>
          </p:grpSpPr>
          <p:sp>
            <p:nvSpPr>
              <p:cNvPr id="103" name="MH_SubTitle_1">
                <a:extLst>
                  <a:ext uri="{FF2B5EF4-FFF2-40B4-BE49-F238E27FC236}">
                    <a16:creationId xmlns:a16="http://schemas.microsoft.com/office/drawing/2014/main" id="{AFD6413C-E32A-45D2-BA71-78DB4C2BA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+mn-ea"/>
                    <a:sym typeface="+mn-lt"/>
                  </a:rPr>
                  <a:t>具体工作名称六</a:t>
                </a:r>
              </a:p>
            </p:txBody>
          </p:sp>
          <p:sp>
            <p:nvSpPr>
              <p:cNvPr id="104" name="Rectangle 5">
                <a:extLst>
                  <a:ext uri="{FF2B5EF4-FFF2-40B4-BE49-F238E27FC236}">
                    <a16:creationId xmlns:a16="http://schemas.microsoft.com/office/drawing/2014/main" id="{D910B311-6617-49DC-BAB9-6E7F2219AE1E}"/>
                  </a:ext>
                </a:extLst>
              </p:cNvPr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200</a:t>
                </a: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字以内。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FC45A9A8-E3BA-4AB0-8D0A-7F1C7F6AFCE6}"/>
              </a:ext>
            </a:extLst>
          </p:cNvPr>
          <p:cNvGrpSpPr/>
          <p:nvPr/>
        </p:nvGrpSpPr>
        <p:grpSpPr>
          <a:xfrm>
            <a:off x="1074963" y="942572"/>
            <a:ext cx="3301719" cy="1311032"/>
            <a:chOff x="1041073" y="1416171"/>
            <a:chExt cx="3301719" cy="1311032"/>
          </a:xfrm>
        </p:grpSpPr>
        <p:cxnSp>
          <p:nvCxnSpPr>
            <p:cNvPr id="97" name="直接连接符 96">
              <a:extLst>
                <a:ext uri="{FF2B5EF4-FFF2-40B4-BE49-F238E27FC236}">
                  <a16:creationId xmlns:a16="http://schemas.microsoft.com/office/drawing/2014/main" id="{E22C9C55-2882-4AD4-A2E3-77863D24DF27}"/>
                </a:ext>
              </a:extLst>
            </p:cNvPr>
            <p:cNvCxnSpPr/>
            <p:nvPr/>
          </p:nvCxnSpPr>
          <p:spPr>
            <a:xfrm flipH="1">
              <a:off x="1556199" y="1803136"/>
              <a:ext cx="278659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900AFB73-73DC-4AC3-99D9-4B86052D102F}"/>
                </a:ext>
              </a:extLst>
            </p:cNvPr>
            <p:cNvGrpSpPr/>
            <p:nvPr/>
          </p:nvGrpSpPr>
          <p:grpSpPr>
            <a:xfrm flipH="1">
              <a:off x="1041073" y="1416171"/>
              <a:ext cx="3208109" cy="1311032"/>
              <a:chOff x="5841004" y="1447486"/>
              <a:chExt cx="3208109" cy="1311032"/>
            </a:xfrm>
          </p:grpSpPr>
          <p:sp>
            <p:nvSpPr>
              <p:cNvPr id="99" name="MH_SubTitle_1">
                <a:extLst>
                  <a:ext uri="{FF2B5EF4-FFF2-40B4-BE49-F238E27FC236}">
                    <a16:creationId xmlns:a16="http://schemas.microsoft.com/office/drawing/2014/main" id="{FA12898C-E4CD-47DC-AA88-A42434E15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zh-CN" altLang="en-US" b="1" dirty="0">
                    <a:solidFill>
                      <a:srgbClr val="C00000"/>
                    </a:solidFill>
                    <a:cs typeface="+mn-ea"/>
                    <a:sym typeface="+mn-lt"/>
                  </a:rPr>
                  <a:t>具体工作名称一</a:t>
                </a:r>
              </a:p>
            </p:txBody>
          </p:sp>
          <p:sp>
            <p:nvSpPr>
              <p:cNvPr id="100" name="Rectangle 5">
                <a:extLst>
                  <a:ext uri="{FF2B5EF4-FFF2-40B4-BE49-F238E27FC236}">
                    <a16:creationId xmlns:a16="http://schemas.microsoft.com/office/drawing/2014/main" id="{1BE620C6-F1F7-49DC-83B2-B027BEDF3A42}"/>
                  </a:ext>
                </a:extLst>
              </p:cNvPr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200</a:t>
                </a: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字以内。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77061386-BCA8-40BA-8FC7-EC1AFCE11139}"/>
              </a:ext>
            </a:extLst>
          </p:cNvPr>
          <p:cNvGrpSpPr/>
          <p:nvPr/>
        </p:nvGrpSpPr>
        <p:grpSpPr>
          <a:xfrm>
            <a:off x="1062286" y="2487201"/>
            <a:ext cx="3301719" cy="1311032"/>
            <a:chOff x="1028396" y="2960800"/>
            <a:chExt cx="3301719" cy="1311032"/>
          </a:xfrm>
        </p:grpSpPr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AE0ECB64-0769-4320-942D-2A581BD56009}"/>
                </a:ext>
              </a:extLst>
            </p:cNvPr>
            <p:cNvCxnSpPr/>
            <p:nvPr/>
          </p:nvCxnSpPr>
          <p:spPr>
            <a:xfrm flipH="1">
              <a:off x="1543522" y="3347765"/>
              <a:ext cx="2786593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66080EC2-7C79-46C1-B633-0B1B17C4FC3A}"/>
                </a:ext>
              </a:extLst>
            </p:cNvPr>
            <p:cNvGrpSpPr/>
            <p:nvPr/>
          </p:nvGrpSpPr>
          <p:grpSpPr>
            <a:xfrm flipH="1">
              <a:off x="1028396" y="2960800"/>
              <a:ext cx="3208109" cy="1311032"/>
              <a:chOff x="5841004" y="1447486"/>
              <a:chExt cx="3208109" cy="1311032"/>
            </a:xfrm>
          </p:grpSpPr>
          <p:sp>
            <p:nvSpPr>
              <p:cNvPr id="95" name="MH_SubTitle_1">
                <a:extLst>
                  <a:ext uri="{FF2B5EF4-FFF2-40B4-BE49-F238E27FC236}">
                    <a16:creationId xmlns:a16="http://schemas.microsoft.com/office/drawing/2014/main" id="{129CF712-D255-476F-9D87-22F09871FB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zh-CN" altLang="en-US" b="1" dirty="0">
                    <a:solidFill>
                      <a:srgbClr val="C00000"/>
                    </a:solidFill>
                    <a:cs typeface="+mn-ea"/>
                    <a:sym typeface="+mn-lt"/>
                  </a:rPr>
                  <a:t>具体工作名称三</a:t>
                </a:r>
              </a:p>
            </p:txBody>
          </p:sp>
          <p:sp>
            <p:nvSpPr>
              <p:cNvPr id="96" name="Rectangle 5">
                <a:extLst>
                  <a:ext uri="{FF2B5EF4-FFF2-40B4-BE49-F238E27FC236}">
                    <a16:creationId xmlns:a16="http://schemas.microsoft.com/office/drawing/2014/main" id="{743B2842-542F-4FF6-8E74-1B18F0E8985A}"/>
                  </a:ext>
                </a:extLst>
              </p:cNvPr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200</a:t>
                </a: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字以内。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65B48C58-BA80-4815-8857-4AA4679DD653}"/>
              </a:ext>
            </a:extLst>
          </p:cNvPr>
          <p:cNvGrpSpPr/>
          <p:nvPr/>
        </p:nvGrpSpPr>
        <p:grpSpPr>
          <a:xfrm>
            <a:off x="1022344" y="4010084"/>
            <a:ext cx="3367589" cy="1311032"/>
            <a:chOff x="988454" y="4483683"/>
            <a:chExt cx="3367589" cy="1311032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0184863A-EDC1-4981-97FD-243DA02D1D4E}"/>
                </a:ext>
              </a:extLst>
            </p:cNvPr>
            <p:cNvGrpSpPr/>
            <p:nvPr/>
          </p:nvGrpSpPr>
          <p:grpSpPr>
            <a:xfrm flipH="1">
              <a:off x="988454" y="4483683"/>
              <a:ext cx="3208109" cy="1311032"/>
              <a:chOff x="5841004" y="1447486"/>
              <a:chExt cx="3208109" cy="1311032"/>
            </a:xfrm>
          </p:grpSpPr>
          <p:sp>
            <p:nvSpPr>
              <p:cNvPr id="91" name="MH_SubTitle_1">
                <a:extLst>
                  <a:ext uri="{FF2B5EF4-FFF2-40B4-BE49-F238E27FC236}">
                    <a16:creationId xmlns:a16="http://schemas.microsoft.com/office/drawing/2014/main" id="{E8F40BC1-301D-4BF1-A0FF-FE97AAE78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5841004" y="1447486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zh-CN" altLang="en-US" b="1" dirty="0">
                    <a:solidFill>
                      <a:srgbClr val="C00000"/>
                    </a:solidFill>
                    <a:cs typeface="+mn-ea"/>
                    <a:sym typeface="+mn-lt"/>
                  </a:rPr>
                  <a:t>具体工作名称三</a:t>
                </a:r>
              </a:p>
            </p:txBody>
          </p:sp>
          <p:sp>
            <p:nvSpPr>
              <p:cNvPr id="92" name="Rectangle 5">
                <a:extLst>
                  <a:ext uri="{FF2B5EF4-FFF2-40B4-BE49-F238E27FC236}">
                    <a16:creationId xmlns:a16="http://schemas.microsoft.com/office/drawing/2014/main" id="{B43104A2-6619-4F4B-B814-01196879150D}"/>
                  </a:ext>
                </a:extLst>
              </p:cNvPr>
              <p:cNvSpPr/>
              <p:nvPr/>
            </p:nvSpPr>
            <p:spPr bwMode="auto">
              <a:xfrm>
                <a:off x="5980705" y="1871157"/>
                <a:ext cx="3068408" cy="887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t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此处添加详细文本描述，建议与标题相关并符合整体语言风格，语言描述尽量简洁生动。尽量将每页幻灯片的字数控制在 </a:t>
                </a:r>
                <a:r>
                  <a:rPr lang="en-US" altLang="zh-CN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200</a:t>
                </a:r>
                <a:r>
                  <a:rPr lang="zh-CN" altLang="en-US" sz="105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字以内。</a:t>
                </a:r>
                <a:endParaRPr lang="en-US" altLang="zh-CN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90" name="任意多边形 86">
              <a:extLst>
                <a:ext uri="{FF2B5EF4-FFF2-40B4-BE49-F238E27FC236}">
                  <a16:creationId xmlns:a16="http://schemas.microsoft.com/office/drawing/2014/main" id="{90FFEDAC-1CC9-44B5-BE81-EE042F4F471B}"/>
                </a:ext>
              </a:extLst>
            </p:cNvPr>
            <p:cNvSpPr/>
            <p:nvPr/>
          </p:nvSpPr>
          <p:spPr>
            <a:xfrm flipH="1">
              <a:off x="1517593" y="4614052"/>
              <a:ext cx="2838450" cy="265198"/>
            </a:xfrm>
            <a:custGeom>
              <a:avLst/>
              <a:gdLst>
                <a:gd name="connsiteX0" fmla="*/ 0 w 3162300"/>
                <a:gd name="connsiteY0" fmla="*/ 0 h 190500"/>
                <a:gd name="connsiteX1" fmla="*/ 361950 w 3162300"/>
                <a:gd name="connsiteY1" fmla="*/ 190500 h 190500"/>
                <a:gd name="connsiteX2" fmla="*/ 3162300 w 3162300"/>
                <a:gd name="connsiteY2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62300" h="190500">
                  <a:moveTo>
                    <a:pt x="0" y="0"/>
                  </a:moveTo>
                  <a:lnTo>
                    <a:pt x="361950" y="190500"/>
                  </a:lnTo>
                  <a:lnTo>
                    <a:pt x="3162300" y="190500"/>
                  </a:lnTo>
                </a:path>
              </a:pathLst>
            </a:custGeom>
            <a:ln w="19050">
              <a:solidFill>
                <a:schemeClr val="bg1">
                  <a:lumMod val="75000"/>
                </a:schemeClr>
              </a:solidFill>
              <a:prstDash val="sysDot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62A37630-107B-4AE0-A85C-351ACE5C626E}"/>
              </a:ext>
            </a:extLst>
          </p:cNvPr>
          <p:cNvGrpSpPr/>
          <p:nvPr/>
        </p:nvGrpSpPr>
        <p:grpSpPr>
          <a:xfrm>
            <a:off x="5398876" y="4448130"/>
            <a:ext cx="1210912" cy="1210912"/>
            <a:chOff x="5364986" y="4921729"/>
            <a:chExt cx="1210912" cy="1210912"/>
          </a:xfrm>
        </p:grpSpPr>
        <p:sp>
          <p:nvSpPr>
            <p:cNvPr id="87" name="椭圆 86">
              <a:extLst>
                <a:ext uri="{FF2B5EF4-FFF2-40B4-BE49-F238E27FC236}">
                  <a16:creationId xmlns:a16="http://schemas.microsoft.com/office/drawing/2014/main" id="{C09C334B-E599-4C9C-91DD-FED8B3D6FB57}"/>
                </a:ext>
              </a:extLst>
            </p:cNvPr>
            <p:cNvSpPr/>
            <p:nvPr/>
          </p:nvSpPr>
          <p:spPr>
            <a:xfrm flipH="1">
              <a:off x="5364986" y="4921729"/>
              <a:ext cx="1210912" cy="121091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236D903D-BB19-4F9F-ADAE-3BC72B1C111E}"/>
                </a:ext>
              </a:extLst>
            </p:cNvPr>
            <p:cNvSpPr/>
            <p:nvPr/>
          </p:nvSpPr>
          <p:spPr>
            <a:xfrm flipH="1">
              <a:off x="5393195" y="4949933"/>
              <a:ext cx="1154499" cy="11544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600">
                <a:solidFill>
                  <a:schemeClr val="bg1">
                    <a:lumMod val="6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86" name="KSO_Shape">
            <a:extLst>
              <a:ext uri="{FF2B5EF4-FFF2-40B4-BE49-F238E27FC236}">
                <a16:creationId xmlns:a16="http://schemas.microsoft.com/office/drawing/2014/main" id="{74315E1B-BD3C-4E57-98D9-21039D5192C6}"/>
              </a:ext>
            </a:extLst>
          </p:cNvPr>
          <p:cNvSpPr/>
          <p:nvPr/>
        </p:nvSpPr>
        <p:spPr bwMode="auto">
          <a:xfrm>
            <a:off x="5710806" y="4803773"/>
            <a:ext cx="582896" cy="499624"/>
          </a:xfrm>
          <a:custGeom>
            <a:avLst/>
            <a:gdLst>
              <a:gd name="T0" fmla="*/ 354482 w 1812925"/>
              <a:gd name="T1" fmla="*/ 872801 h 1511300"/>
              <a:gd name="T2" fmla="*/ 380318 w 1812925"/>
              <a:gd name="T3" fmla="*/ 984699 h 1511300"/>
              <a:gd name="T4" fmla="*/ 425879 w 1812925"/>
              <a:gd name="T5" fmla="*/ 1087433 h 1511300"/>
              <a:gd name="T6" fmla="*/ 488386 w 1812925"/>
              <a:gd name="T7" fmla="*/ 1179061 h 1511300"/>
              <a:gd name="T8" fmla="*/ 591174 w 1812925"/>
              <a:gd name="T9" fmla="*/ 1276520 h 1511300"/>
              <a:gd name="T10" fmla="*/ 711743 w 1812925"/>
              <a:gd name="T11" fmla="*/ 1346213 h 1511300"/>
              <a:gd name="T12" fmla="*/ 796474 w 1812925"/>
              <a:gd name="T13" fmla="*/ 1375922 h 1511300"/>
              <a:gd name="T14" fmla="*/ 907876 w 1812925"/>
              <a:gd name="T15" fmla="*/ 1394804 h 1511300"/>
              <a:gd name="T16" fmla="*/ 1015110 w 1812925"/>
              <a:gd name="T17" fmla="*/ 1393415 h 1511300"/>
              <a:gd name="T18" fmla="*/ 1118176 w 1812925"/>
              <a:gd name="T19" fmla="*/ 1373702 h 1511300"/>
              <a:gd name="T20" fmla="*/ 1216519 w 1812925"/>
              <a:gd name="T21" fmla="*/ 1335939 h 1511300"/>
              <a:gd name="T22" fmla="*/ 1302085 w 1812925"/>
              <a:gd name="T23" fmla="*/ 1285127 h 1511300"/>
              <a:gd name="T24" fmla="*/ 1341811 w 1812925"/>
              <a:gd name="T25" fmla="*/ 1271245 h 1511300"/>
              <a:gd name="T26" fmla="*/ 1382649 w 1812925"/>
              <a:gd name="T27" fmla="*/ 1275131 h 1511300"/>
              <a:gd name="T28" fmla="*/ 1417930 w 1812925"/>
              <a:gd name="T29" fmla="*/ 1296789 h 1511300"/>
              <a:gd name="T30" fmla="*/ 1441822 w 1812925"/>
              <a:gd name="T31" fmla="*/ 1332607 h 1511300"/>
              <a:gd name="T32" fmla="*/ 1447378 w 1812925"/>
              <a:gd name="T33" fmla="*/ 1373146 h 1511300"/>
              <a:gd name="T34" fmla="*/ 1435710 w 1812925"/>
              <a:gd name="T35" fmla="*/ 1412574 h 1511300"/>
              <a:gd name="T36" fmla="*/ 1407374 w 1812925"/>
              <a:gd name="T37" fmla="*/ 1443950 h 1511300"/>
              <a:gd name="T38" fmla="*/ 1288472 w 1812925"/>
              <a:gd name="T39" fmla="*/ 1512532 h 1511300"/>
              <a:gd name="T40" fmla="*/ 1161792 w 1812925"/>
              <a:gd name="T41" fmla="*/ 1559734 h 1511300"/>
              <a:gd name="T42" fmla="*/ 1028722 w 1812925"/>
              <a:gd name="T43" fmla="*/ 1583891 h 1511300"/>
              <a:gd name="T44" fmla="*/ 874538 w 1812925"/>
              <a:gd name="T45" fmla="*/ 1583335 h 1511300"/>
              <a:gd name="T46" fmla="*/ 770639 w 1812925"/>
              <a:gd name="T47" fmla="*/ 1565565 h 1511300"/>
              <a:gd name="T48" fmla="*/ 648125 w 1812925"/>
              <a:gd name="T49" fmla="*/ 1526415 h 1511300"/>
              <a:gd name="T50" fmla="*/ 534502 w 1812925"/>
              <a:gd name="T51" fmla="*/ 1468106 h 1511300"/>
              <a:gd name="T52" fmla="*/ 433380 w 1812925"/>
              <a:gd name="T53" fmla="*/ 1393693 h 1511300"/>
              <a:gd name="T54" fmla="*/ 342258 w 1812925"/>
              <a:gd name="T55" fmla="*/ 1300954 h 1511300"/>
              <a:gd name="T56" fmla="*/ 283085 w 1812925"/>
              <a:gd name="T57" fmla="*/ 1219322 h 1511300"/>
              <a:gd name="T58" fmla="*/ 221690 w 1812925"/>
              <a:gd name="T59" fmla="*/ 1102705 h 1511300"/>
              <a:gd name="T60" fmla="*/ 180019 w 1812925"/>
              <a:gd name="T61" fmla="*/ 976091 h 1511300"/>
              <a:gd name="T62" fmla="*/ 160017 w 1812925"/>
              <a:gd name="T63" fmla="*/ 840871 h 1511300"/>
              <a:gd name="T64" fmla="*/ 979901 w 1812925"/>
              <a:gd name="T65" fmla="*/ 833 h 1511300"/>
              <a:gd name="T66" fmla="*/ 1097691 w 1812925"/>
              <a:gd name="T67" fmla="*/ 13331 h 1511300"/>
              <a:gd name="T68" fmla="*/ 1216593 w 1812925"/>
              <a:gd name="T69" fmla="*/ 45825 h 1511300"/>
              <a:gd name="T70" fmla="*/ 1371054 w 1812925"/>
              <a:gd name="T71" fmla="*/ 119422 h 1511300"/>
              <a:gd name="T72" fmla="*/ 1533016 w 1812925"/>
              <a:gd name="T73" fmla="*/ 252454 h 1511300"/>
              <a:gd name="T74" fmla="*/ 1614691 w 1812925"/>
              <a:gd name="T75" fmla="*/ 356878 h 1511300"/>
              <a:gd name="T76" fmla="*/ 1678032 w 1812925"/>
              <a:gd name="T77" fmla="*/ 471857 h 1511300"/>
              <a:gd name="T78" fmla="*/ 1721370 w 1812925"/>
              <a:gd name="T79" fmla="*/ 597112 h 1511300"/>
              <a:gd name="T80" fmla="*/ 1743872 w 1812925"/>
              <a:gd name="T81" fmla="*/ 731254 h 1511300"/>
              <a:gd name="T82" fmla="*/ 1555796 w 1812925"/>
              <a:gd name="T83" fmla="*/ 779578 h 1511300"/>
              <a:gd name="T84" fmla="*/ 1541350 w 1812925"/>
              <a:gd name="T85" fmla="*/ 661544 h 1511300"/>
              <a:gd name="T86" fmla="*/ 1505235 w 1812925"/>
              <a:gd name="T87" fmla="*/ 551287 h 1511300"/>
              <a:gd name="T88" fmla="*/ 1449396 w 1812925"/>
              <a:gd name="T89" fmla="*/ 451583 h 1511300"/>
              <a:gd name="T90" fmla="*/ 1369110 w 1812925"/>
              <a:gd name="T91" fmla="*/ 357434 h 1511300"/>
              <a:gd name="T92" fmla="*/ 1239096 w 1812925"/>
              <a:gd name="T93" fmla="*/ 263007 h 1511300"/>
              <a:gd name="T94" fmla="*/ 1127973 w 1812925"/>
              <a:gd name="T95" fmla="*/ 216627 h 1511300"/>
              <a:gd name="T96" fmla="*/ 1010181 w 1812925"/>
              <a:gd name="T97" fmla="*/ 193297 h 1511300"/>
              <a:gd name="T98" fmla="*/ 899058 w 1812925"/>
              <a:gd name="T99" fmla="*/ 193020 h 1511300"/>
              <a:gd name="T100" fmla="*/ 796825 w 1812925"/>
              <a:gd name="T101" fmla="*/ 210794 h 1511300"/>
              <a:gd name="T102" fmla="*/ 698759 w 1812925"/>
              <a:gd name="T103" fmla="*/ 246343 h 1511300"/>
              <a:gd name="T104" fmla="*/ 606805 w 1812925"/>
              <a:gd name="T105" fmla="*/ 299667 h 1511300"/>
              <a:gd name="T106" fmla="*/ 567912 w 1812925"/>
              <a:gd name="T107" fmla="*/ 315497 h 1511300"/>
              <a:gd name="T108" fmla="*/ 526797 w 1812925"/>
              <a:gd name="T109" fmla="*/ 313275 h 1511300"/>
              <a:gd name="T110" fmla="*/ 490404 w 1812925"/>
              <a:gd name="T111" fmla="*/ 293835 h 1511300"/>
              <a:gd name="T112" fmla="*/ 465123 w 1812925"/>
              <a:gd name="T113" fmla="*/ 259119 h 1511300"/>
              <a:gd name="T114" fmla="*/ 457067 w 1812925"/>
              <a:gd name="T115" fmla="*/ 218570 h 1511300"/>
              <a:gd name="T116" fmla="*/ 467345 w 1812925"/>
              <a:gd name="T117" fmla="*/ 178856 h 1511300"/>
              <a:gd name="T118" fmla="*/ 494015 w 1812925"/>
              <a:gd name="T119" fmla="*/ 146640 h 1511300"/>
              <a:gd name="T120" fmla="*/ 602639 w 1812925"/>
              <a:gd name="T121" fmla="*/ 81374 h 1511300"/>
              <a:gd name="T122" fmla="*/ 728763 w 1812925"/>
              <a:gd name="T123" fmla="*/ 32216 h 1511300"/>
              <a:gd name="T124" fmla="*/ 860722 w 1812925"/>
              <a:gd name="T125" fmla="*/ 5555 h 151130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812925" h="1511300">
                <a:moveTo>
                  <a:pt x="241643" y="393700"/>
                </a:moveTo>
                <a:lnTo>
                  <a:pt x="483287" y="755836"/>
                </a:lnTo>
                <a:lnTo>
                  <a:pt x="332326" y="755836"/>
                </a:lnTo>
                <a:lnTo>
                  <a:pt x="332326" y="768789"/>
                </a:lnTo>
                <a:lnTo>
                  <a:pt x="332590" y="781212"/>
                </a:lnTo>
                <a:lnTo>
                  <a:pt x="333648" y="793636"/>
                </a:lnTo>
                <a:lnTo>
                  <a:pt x="334441" y="806324"/>
                </a:lnTo>
                <a:lnTo>
                  <a:pt x="335763" y="818748"/>
                </a:lnTo>
                <a:lnTo>
                  <a:pt x="337349" y="830907"/>
                </a:lnTo>
                <a:lnTo>
                  <a:pt x="338671" y="843066"/>
                </a:lnTo>
                <a:lnTo>
                  <a:pt x="340786" y="855225"/>
                </a:lnTo>
                <a:lnTo>
                  <a:pt x="343165" y="867120"/>
                </a:lnTo>
                <a:lnTo>
                  <a:pt x="345809" y="879015"/>
                </a:lnTo>
                <a:lnTo>
                  <a:pt x="348453" y="890910"/>
                </a:lnTo>
                <a:lnTo>
                  <a:pt x="351361" y="902805"/>
                </a:lnTo>
                <a:lnTo>
                  <a:pt x="354534" y="914436"/>
                </a:lnTo>
                <a:lnTo>
                  <a:pt x="357971" y="925802"/>
                </a:lnTo>
                <a:lnTo>
                  <a:pt x="361936" y="937433"/>
                </a:lnTo>
                <a:lnTo>
                  <a:pt x="365902" y="948799"/>
                </a:lnTo>
                <a:lnTo>
                  <a:pt x="369868" y="959901"/>
                </a:lnTo>
                <a:lnTo>
                  <a:pt x="374362" y="971003"/>
                </a:lnTo>
                <a:lnTo>
                  <a:pt x="379121" y="981841"/>
                </a:lnTo>
                <a:lnTo>
                  <a:pt x="383880" y="992943"/>
                </a:lnTo>
                <a:lnTo>
                  <a:pt x="388639" y="1003781"/>
                </a:lnTo>
                <a:lnTo>
                  <a:pt x="394191" y="1014354"/>
                </a:lnTo>
                <a:lnTo>
                  <a:pt x="399743" y="1024927"/>
                </a:lnTo>
                <a:lnTo>
                  <a:pt x="405295" y="1035236"/>
                </a:lnTo>
                <a:lnTo>
                  <a:pt x="411375" y="1045545"/>
                </a:lnTo>
                <a:lnTo>
                  <a:pt x="417456" y="1055590"/>
                </a:lnTo>
                <a:lnTo>
                  <a:pt x="423537" y="1065635"/>
                </a:lnTo>
                <a:lnTo>
                  <a:pt x="430146" y="1075415"/>
                </a:lnTo>
                <a:lnTo>
                  <a:pt x="436756" y="1085195"/>
                </a:lnTo>
                <a:lnTo>
                  <a:pt x="443630" y="1094976"/>
                </a:lnTo>
                <a:lnTo>
                  <a:pt x="450769" y="1104492"/>
                </a:lnTo>
                <a:lnTo>
                  <a:pt x="458171" y="1113479"/>
                </a:lnTo>
                <a:lnTo>
                  <a:pt x="464781" y="1122466"/>
                </a:lnTo>
                <a:lnTo>
                  <a:pt x="473241" y="1132247"/>
                </a:lnTo>
                <a:lnTo>
                  <a:pt x="481701" y="1141498"/>
                </a:lnTo>
                <a:lnTo>
                  <a:pt x="490161" y="1150750"/>
                </a:lnTo>
                <a:lnTo>
                  <a:pt x="498886" y="1159737"/>
                </a:lnTo>
                <a:lnTo>
                  <a:pt x="500736" y="1161852"/>
                </a:lnTo>
                <a:lnTo>
                  <a:pt x="515806" y="1175861"/>
                </a:lnTo>
                <a:lnTo>
                  <a:pt x="530876" y="1189607"/>
                </a:lnTo>
                <a:lnTo>
                  <a:pt x="546474" y="1202823"/>
                </a:lnTo>
                <a:lnTo>
                  <a:pt x="562601" y="1215247"/>
                </a:lnTo>
                <a:lnTo>
                  <a:pt x="579257" y="1227406"/>
                </a:lnTo>
                <a:lnTo>
                  <a:pt x="596178" y="1238773"/>
                </a:lnTo>
                <a:lnTo>
                  <a:pt x="613627" y="1249346"/>
                </a:lnTo>
                <a:lnTo>
                  <a:pt x="631605" y="1259655"/>
                </a:lnTo>
                <a:lnTo>
                  <a:pt x="633455" y="1260712"/>
                </a:lnTo>
                <a:lnTo>
                  <a:pt x="644031" y="1266528"/>
                </a:lnTo>
                <a:lnTo>
                  <a:pt x="654870" y="1271550"/>
                </a:lnTo>
                <a:lnTo>
                  <a:pt x="665974" y="1276837"/>
                </a:lnTo>
                <a:lnTo>
                  <a:pt x="677342" y="1281595"/>
                </a:lnTo>
                <a:lnTo>
                  <a:pt x="681573" y="1283709"/>
                </a:lnTo>
                <a:lnTo>
                  <a:pt x="685803" y="1285560"/>
                </a:lnTo>
                <a:lnTo>
                  <a:pt x="695320" y="1289525"/>
                </a:lnTo>
                <a:lnTo>
                  <a:pt x="704838" y="1292961"/>
                </a:lnTo>
                <a:lnTo>
                  <a:pt x="724402" y="1299834"/>
                </a:lnTo>
                <a:lnTo>
                  <a:pt x="732598" y="1302741"/>
                </a:lnTo>
                <a:lnTo>
                  <a:pt x="740794" y="1305385"/>
                </a:lnTo>
                <a:lnTo>
                  <a:pt x="749518" y="1307764"/>
                </a:lnTo>
                <a:lnTo>
                  <a:pt x="757978" y="1309878"/>
                </a:lnTo>
                <a:lnTo>
                  <a:pt x="775428" y="1314372"/>
                </a:lnTo>
                <a:lnTo>
                  <a:pt x="786267" y="1316751"/>
                </a:lnTo>
                <a:lnTo>
                  <a:pt x="796842" y="1319130"/>
                </a:lnTo>
                <a:lnTo>
                  <a:pt x="806096" y="1320716"/>
                </a:lnTo>
                <a:lnTo>
                  <a:pt x="815085" y="1322302"/>
                </a:lnTo>
                <a:lnTo>
                  <a:pt x="833591" y="1324681"/>
                </a:lnTo>
                <a:lnTo>
                  <a:pt x="842845" y="1325738"/>
                </a:lnTo>
                <a:lnTo>
                  <a:pt x="852362" y="1327060"/>
                </a:lnTo>
                <a:lnTo>
                  <a:pt x="863995" y="1327853"/>
                </a:lnTo>
                <a:lnTo>
                  <a:pt x="875892" y="1328646"/>
                </a:lnTo>
                <a:lnTo>
                  <a:pt x="887525" y="1329175"/>
                </a:lnTo>
                <a:lnTo>
                  <a:pt x="899158" y="1329439"/>
                </a:lnTo>
                <a:lnTo>
                  <a:pt x="910526" y="1329439"/>
                </a:lnTo>
                <a:lnTo>
                  <a:pt x="921894" y="1329175"/>
                </a:lnTo>
                <a:lnTo>
                  <a:pt x="932734" y="1328910"/>
                </a:lnTo>
                <a:lnTo>
                  <a:pt x="944102" y="1328382"/>
                </a:lnTo>
                <a:lnTo>
                  <a:pt x="954942" y="1327589"/>
                </a:lnTo>
                <a:lnTo>
                  <a:pt x="966046" y="1326531"/>
                </a:lnTo>
                <a:lnTo>
                  <a:pt x="977150" y="1325210"/>
                </a:lnTo>
                <a:lnTo>
                  <a:pt x="988254" y="1323624"/>
                </a:lnTo>
                <a:lnTo>
                  <a:pt x="999093" y="1322302"/>
                </a:lnTo>
                <a:lnTo>
                  <a:pt x="1010197" y="1320452"/>
                </a:lnTo>
                <a:lnTo>
                  <a:pt x="1020772" y="1318337"/>
                </a:lnTo>
                <a:lnTo>
                  <a:pt x="1031876" y="1315694"/>
                </a:lnTo>
                <a:lnTo>
                  <a:pt x="1042452" y="1313315"/>
                </a:lnTo>
                <a:lnTo>
                  <a:pt x="1053556" y="1310671"/>
                </a:lnTo>
                <a:lnTo>
                  <a:pt x="1064131" y="1307764"/>
                </a:lnTo>
                <a:lnTo>
                  <a:pt x="1074706" y="1304592"/>
                </a:lnTo>
                <a:lnTo>
                  <a:pt x="1085281" y="1301155"/>
                </a:lnTo>
                <a:lnTo>
                  <a:pt x="1095856" y="1297719"/>
                </a:lnTo>
                <a:lnTo>
                  <a:pt x="1106167" y="1293754"/>
                </a:lnTo>
                <a:lnTo>
                  <a:pt x="1116742" y="1289789"/>
                </a:lnTo>
                <a:lnTo>
                  <a:pt x="1126789" y="1285560"/>
                </a:lnTo>
                <a:lnTo>
                  <a:pt x="1137100" y="1281330"/>
                </a:lnTo>
                <a:lnTo>
                  <a:pt x="1147675" y="1276837"/>
                </a:lnTo>
                <a:lnTo>
                  <a:pt x="1157721" y="1271814"/>
                </a:lnTo>
                <a:lnTo>
                  <a:pt x="1167768" y="1267056"/>
                </a:lnTo>
                <a:lnTo>
                  <a:pt x="1177286" y="1261770"/>
                </a:lnTo>
                <a:lnTo>
                  <a:pt x="1187332" y="1256483"/>
                </a:lnTo>
                <a:lnTo>
                  <a:pt x="1197114" y="1250668"/>
                </a:lnTo>
                <a:lnTo>
                  <a:pt x="1206896" y="1244852"/>
                </a:lnTo>
                <a:lnTo>
                  <a:pt x="1216414" y="1238773"/>
                </a:lnTo>
                <a:lnTo>
                  <a:pt x="1225932" y="1232693"/>
                </a:lnTo>
                <a:lnTo>
                  <a:pt x="1235185" y="1225820"/>
                </a:lnTo>
                <a:lnTo>
                  <a:pt x="1239151" y="1223441"/>
                </a:lnTo>
                <a:lnTo>
                  <a:pt x="1243116" y="1221062"/>
                </a:lnTo>
                <a:lnTo>
                  <a:pt x="1247082" y="1218948"/>
                </a:lnTo>
                <a:lnTo>
                  <a:pt x="1251312" y="1217097"/>
                </a:lnTo>
                <a:lnTo>
                  <a:pt x="1255278" y="1215247"/>
                </a:lnTo>
                <a:lnTo>
                  <a:pt x="1259772" y="1213925"/>
                </a:lnTo>
                <a:lnTo>
                  <a:pt x="1264002" y="1212604"/>
                </a:lnTo>
                <a:lnTo>
                  <a:pt x="1268232" y="1211546"/>
                </a:lnTo>
                <a:lnTo>
                  <a:pt x="1272727" y="1210753"/>
                </a:lnTo>
                <a:lnTo>
                  <a:pt x="1276957" y="1210225"/>
                </a:lnTo>
                <a:lnTo>
                  <a:pt x="1281187" y="1209696"/>
                </a:lnTo>
                <a:lnTo>
                  <a:pt x="1285417" y="1209696"/>
                </a:lnTo>
                <a:lnTo>
                  <a:pt x="1290176" y="1209696"/>
                </a:lnTo>
                <a:lnTo>
                  <a:pt x="1294406" y="1209696"/>
                </a:lnTo>
                <a:lnTo>
                  <a:pt x="1298636" y="1210489"/>
                </a:lnTo>
                <a:lnTo>
                  <a:pt x="1302866" y="1211018"/>
                </a:lnTo>
                <a:lnTo>
                  <a:pt x="1307096" y="1211811"/>
                </a:lnTo>
                <a:lnTo>
                  <a:pt x="1311326" y="1212868"/>
                </a:lnTo>
                <a:lnTo>
                  <a:pt x="1315821" y="1213925"/>
                </a:lnTo>
                <a:lnTo>
                  <a:pt x="1319787" y="1215511"/>
                </a:lnTo>
                <a:lnTo>
                  <a:pt x="1324017" y="1217362"/>
                </a:lnTo>
                <a:lnTo>
                  <a:pt x="1327982" y="1219212"/>
                </a:lnTo>
                <a:lnTo>
                  <a:pt x="1331419" y="1221062"/>
                </a:lnTo>
                <a:lnTo>
                  <a:pt x="1335385" y="1223441"/>
                </a:lnTo>
                <a:lnTo>
                  <a:pt x="1339086" y="1225820"/>
                </a:lnTo>
                <a:lnTo>
                  <a:pt x="1342788" y="1228728"/>
                </a:lnTo>
                <a:lnTo>
                  <a:pt x="1346225" y="1231371"/>
                </a:lnTo>
                <a:lnTo>
                  <a:pt x="1349397" y="1234543"/>
                </a:lnTo>
                <a:lnTo>
                  <a:pt x="1352834" y="1237451"/>
                </a:lnTo>
                <a:lnTo>
                  <a:pt x="1356007" y="1240887"/>
                </a:lnTo>
                <a:lnTo>
                  <a:pt x="1358650" y="1244588"/>
                </a:lnTo>
                <a:lnTo>
                  <a:pt x="1361294" y="1248289"/>
                </a:lnTo>
                <a:lnTo>
                  <a:pt x="1364202" y="1252254"/>
                </a:lnTo>
                <a:lnTo>
                  <a:pt x="1366582" y="1256219"/>
                </a:lnTo>
                <a:lnTo>
                  <a:pt x="1368697" y="1260448"/>
                </a:lnTo>
                <a:lnTo>
                  <a:pt x="1370548" y="1264413"/>
                </a:lnTo>
                <a:lnTo>
                  <a:pt x="1372134" y="1268642"/>
                </a:lnTo>
                <a:lnTo>
                  <a:pt x="1373456" y="1272872"/>
                </a:lnTo>
                <a:lnTo>
                  <a:pt x="1374778" y="1277101"/>
                </a:lnTo>
                <a:lnTo>
                  <a:pt x="1376100" y="1281330"/>
                </a:lnTo>
                <a:lnTo>
                  <a:pt x="1376628" y="1285560"/>
                </a:lnTo>
                <a:lnTo>
                  <a:pt x="1377157" y="1289789"/>
                </a:lnTo>
                <a:lnTo>
                  <a:pt x="1377950" y="1294283"/>
                </a:lnTo>
                <a:lnTo>
                  <a:pt x="1377950" y="1298776"/>
                </a:lnTo>
                <a:lnTo>
                  <a:pt x="1377950" y="1303006"/>
                </a:lnTo>
                <a:lnTo>
                  <a:pt x="1377421" y="1307235"/>
                </a:lnTo>
                <a:lnTo>
                  <a:pt x="1377157" y="1311729"/>
                </a:lnTo>
                <a:lnTo>
                  <a:pt x="1376628" y="1316222"/>
                </a:lnTo>
                <a:lnTo>
                  <a:pt x="1375835" y="1320452"/>
                </a:lnTo>
                <a:lnTo>
                  <a:pt x="1374513" y="1324417"/>
                </a:lnTo>
                <a:lnTo>
                  <a:pt x="1373191" y="1328646"/>
                </a:lnTo>
                <a:lnTo>
                  <a:pt x="1372134" y="1332875"/>
                </a:lnTo>
                <a:lnTo>
                  <a:pt x="1370283" y="1336840"/>
                </a:lnTo>
                <a:lnTo>
                  <a:pt x="1368432" y="1340805"/>
                </a:lnTo>
                <a:lnTo>
                  <a:pt x="1366317" y="1344770"/>
                </a:lnTo>
                <a:lnTo>
                  <a:pt x="1364202" y="1348471"/>
                </a:lnTo>
                <a:lnTo>
                  <a:pt x="1361823" y="1351907"/>
                </a:lnTo>
                <a:lnTo>
                  <a:pt x="1358915" y="1355608"/>
                </a:lnTo>
                <a:lnTo>
                  <a:pt x="1356271" y="1359044"/>
                </a:lnTo>
                <a:lnTo>
                  <a:pt x="1353098" y="1362481"/>
                </a:lnTo>
                <a:lnTo>
                  <a:pt x="1350190" y="1365653"/>
                </a:lnTo>
                <a:lnTo>
                  <a:pt x="1346753" y="1368825"/>
                </a:lnTo>
                <a:lnTo>
                  <a:pt x="1343052" y="1371732"/>
                </a:lnTo>
                <a:lnTo>
                  <a:pt x="1339351" y="1374640"/>
                </a:lnTo>
                <a:lnTo>
                  <a:pt x="1327189" y="1382834"/>
                </a:lnTo>
                <a:lnTo>
                  <a:pt x="1315028" y="1390764"/>
                </a:lnTo>
                <a:lnTo>
                  <a:pt x="1302602" y="1398694"/>
                </a:lnTo>
                <a:lnTo>
                  <a:pt x="1290176" y="1406360"/>
                </a:lnTo>
                <a:lnTo>
                  <a:pt x="1277750" y="1413497"/>
                </a:lnTo>
                <a:lnTo>
                  <a:pt x="1264795" y="1420634"/>
                </a:lnTo>
                <a:lnTo>
                  <a:pt x="1252105" y="1427242"/>
                </a:lnTo>
                <a:lnTo>
                  <a:pt x="1239151" y="1433851"/>
                </a:lnTo>
                <a:lnTo>
                  <a:pt x="1226196" y="1439930"/>
                </a:lnTo>
                <a:lnTo>
                  <a:pt x="1212977" y="1446274"/>
                </a:lnTo>
                <a:lnTo>
                  <a:pt x="1200022" y="1451825"/>
                </a:lnTo>
                <a:lnTo>
                  <a:pt x="1186803" y="1457376"/>
                </a:lnTo>
                <a:lnTo>
                  <a:pt x="1173320" y="1462663"/>
                </a:lnTo>
                <a:lnTo>
                  <a:pt x="1160101" y="1467421"/>
                </a:lnTo>
                <a:lnTo>
                  <a:pt x="1146353" y="1472443"/>
                </a:lnTo>
                <a:lnTo>
                  <a:pt x="1132870" y="1476672"/>
                </a:lnTo>
                <a:lnTo>
                  <a:pt x="1119122" y="1480902"/>
                </a:lnTo>
                <a:lnTo>
                  <a:pt x="1105639" y="1484867"/>
                </a:lnTo>
                <a:lnTo>
                  <a:pt x="1091626" y="1488567"/>
                </a:lnTo>
                <a:lnTo>
                  <a:pt x="1077879" y="1491739"/>
                </a:lnTo>
                <a:lnTo>
                  <a:pt x="1063866" y="1494911"/>
                </a:lnTo>
                <a:lnTo>
                  <a:pt x="1049854" y="1497555"/>
                </a:lnTo>
                <a:lnTo>
                  <a:pt x="1035842" y="1500462"/>
                </a:lnTo>
                <a:lnTo>
                  <a:pt x="1021830" y="1502841"/>
                </a:lnTo>
                <a:lnTo>
                  <a:pt x="1007818" y="1504692"/>
                </a:lnTo>
                <a:lnTo>
                  <a:pt x="993541" y="1506542"/>
                </a:lnTo>
                <a:lnTo>
                  <a:pt x="979000" y="1507864"/>
                </a:lnTo>
                <a:lnTo>
                  <a:pt x="964988" y="1509185"/>
                </a:lnTo>
                <a:lnTo>
                  <a:pt x="950712" y="1510243"/>
                </a:lnTo>
                <a:lnTo>
                  <a:pt x="936435" y="1510771"/>
                </a:lnTo>
                <a:lnTo>
                  <a:pt x="922159" y="1511300"/>
                </a:lnTo>
                <a:lnTo>
                  <a:pt x="907618" y="1511300"/>
                </a:lnTo>
                <a:lnTo>
                  <a:pt x="888847" y="1511036"/>
                </a:lnTo>
                <a:lnTo>
                  <a:pt x="870076" y="1510507"/>
                </a:lnTo>
                <a:lnTo>
                  <a:pt x="851040" y="1508921"/>
                </a:lnTo>
                <a:lnTo>
                  <a:pt x="832269" y="1507335"/>
                </a:lnTo>
                <a:lnTo>
                  <a:pt x="816935" y="1505220"/>
                </a:lnTo>
                <a:lnTo>
                  <a:pt x="796049" y="1502841"/>
                </a:lnTo>
                <a:lnTo>
                  <a:pt x="785738" y="1501255"/>
                </a:lnTo>
                <a:lnTo>
                  <a:pt x="774899" y="1499669"/>
                </a:lnTo>
                <a:lnTo>
                  <a:pt x="768818" y="1498612"/>
                </a:lnTo>
                <a:lnTo>
                  <a:pt x="762737" y="1497026"/>
                </a:lnTo>
                <a:lnTo>
                  <a:pt x="755335" y="1495440"/>
                </a:lnTo>
                <a:lnTo>
                  <a:pt x="747932" y="1493590"/>
                </a:lnTo>
                <a:lnTo>
                  <a:pt x="733391" y="1490418"/>
                </a:lnTo>
                <a:lnTo>
                  <a:pt x="710919" y="1484867"/>
                </a:lnTo>
                <a:lnTo>
                  <a:pt x="700079" y="1482223"/>
                </a:lnTo>
                <a:lnTo>
                  <a:pt x="688975" y="1478787"/>
                </a:lnTo>
                <a:lnTo>
                  <a:pt x="677342" y="1475086"/>
                </a:lnTo>
                <a:lnTo>
                  <a:pt x="665710" y="1471121"/>
                </a:lnTo>
                <a:lnTo>
                  <a:pt x="653548" y="1466892"/>
                </a:lnTo>
                <a:lnTo>
                  <a:pt x="640858" y="1462663"/>
                </a:lnTo>
                <a:lnTo>
                  <a:pt x="628697" y="1457905"/>
                </a:lnTo>
                <a:lnTo>
                  <a:pt x="616799" y="1453147"/>
                </a:lnTo>
                <a:lnTo>
                  <a:pt x="602787" y="1447067"/>
                </a:lnTo>
                <a:lnTo>
                  <a:pt x="589304" y="1440723"/>
                </a:lnTo>
                <a:lnTo>
                  <a:pt x="575292" y="1434379"/>
                </a:lnTo>
                <a:lnTo>
                  <a:pt x="561544" y="1427507"/>
                </a:lnTo>
                <a:lnTo>
                  <a:pt x="548061" y="1420634"/>
                </a:lnTo>
                <a:lnTo>
                  <a:pt x="543302" y="1417462"/>
                </a:lnTo>
                <a:lnTo>
                  <a:pt x="531669" y="1411118"/>
                </a:lnTo>
                <a:lnTo>
                  <a:pt x="520036" y="1404510"/>
                </a:lnTo>
                <a:lnTo>
                  <a:pt x="508668" y="1397637"/>
                </a:lnTo>
                <a:lnTo>
                  <a:pt x="497564" y="1390500"/>
                </a:lnTo>
                <a:lnTo>
                  <a:pt x="486196" y="1383099"/>
                </a:lnTo>
                <a:lnTo>
                  <a:pt x="475356" y="1375697"/>
                </a:lnTo>
                <a:lnTo>
                  <a:pt x="464516" y="1368296"/>
                </a:lnTo>
                <a:lnTo>
                  <a:pt x="453941" y="1360366"/>
                </a:lnTo>
                <a:lnTo>
                  <a:pt x="443366" y="1351907"/>
                </a:lnTo>
                <a:lnTo>
                  <a:pt x="432790" y="1343713"/>
                </a:lnTo>
                <a:lnTo>
                  <a:pt x="422479" y="1335519"/>
                </a:lnTo>
                <a:lnTo>
                  <a:pt x="412433" y="1326796"/>
                </a:lnTo>
                <a:lnTo>
                  <a:pt x="402387" y="1317808"/>
                </a:lnTo>
                <a:lnTo>
                  <a:pt x="392604" y="1309085"/>
                </a:lnTo>
                <a:lnTo>
                  <a:pt x="383087" y="1299834"/>
                </a:lnTo>
                <a:lnTo>
                  <a:pt x="373569" y="1290582"/>
                </a:lnTo>
                <a:lnTo>
                  <a:pt x="369339" y="1285824"/>
                </a:lnTo>
                <a:lnTo>
                  <a:pt x="357971" y="1274458"/>
                </a:lnTo>
                <a:lnTo>
                  <a:pt x="347131" y="1262827"/>
                </a:lnTo>
                <a:lnTo>
                  <a:pt x="336291" y="1250668"/>
                </a:lnTo>
                <a:lnTo>
                  <a:pt x="325716" y="1238508"/>
                </a:lnTo>
                <a:lnTo>
                  <a:pt x="320429" y="1231636"/>
                </a:lnTo>
                <a:lnTo>
                  <a:pt x="315405" y="1224763"/>
                </a:lnTo>
                <a:lnTo>
                  <a:pt x="301393" y="1207317"/>
                </a:lnTo>
                <a:lnTo>
                  <a:pt x="294255" y="1198330"/>
                </a:lnTo>
                <a:lnTo>
                  <a:pt x="287646" y="1189078"/>
                </a:lnTo>
                <a:lnTo>
                  <a:pt x="286059" y="1186699"/>
                </a:lnTo>
                <a:lnTo>
                  <a:pt x="284737" y="1183791"/>
                </a:lnTo>
                <a:lnTo>
                  <a:pt x="277070" y="1172425"/>
                </a:lnTo>
                <a:lnTo>
                  <a:pt x="269403" y="1160795"/>
                </a:lnTo>
                <a:lnTo>
                  <a:pt x="262001" y="1149164"/>
                </a:lnTo>
                <a:lnTo>
                  <a:pt x="255127" y="1137005"/>
                </a:lnTo>
                <a:lnTo>
                  <a:pt x="247988" y="1125110"/>
                </a:lnTo>
                <a:lnTo>
                  <a:pt x="241379" y="1112950"/>
                </a:lnTo>
                <a:lnTo>
                  <a:pt x="234505" y="1100527"/>
                </a:lnTo>
                <a:lnTo>
                  <a:pt x="228424" y="1087839"/>
                </a:lnTo>
                <a:lnTo>
                  <a:pt x="222344" y="1075415"/>
                </a:lnTo>
                <a:lnTo>
                  <a:pt x="216263" y="1062727"/>
                </a:lnTo>
                <a:lnTo>
                  <a:pt x="210975" y="1049775"/>
                </a:lnTo>
                <a:lnTo>
                  <a:pt x="205423" y="1037087"/>
                </a:lnTo>
                <a:lnTo>
                  <a:pt x="200400" y="1023870"/>
                </a:lnTo>
                <a:lnTo>
                  <a:pt x="195377" y="1010653"/>
                </a:lnTo>
                <a:lnTo>
                  <a:pt x="190618" y="997437"/>
                </a:lnTo>
                <a:lnTo>
                  <a:pt x="186388" y="983956"/>
                </a:lnTo>
                <a:lnTo>
                  <a:pt x="182158" y="970475"/>
                </a:lnTo>
                <a:lnTo>
                  <a:pt x="178192" y="956729"/>
                </a:lnTo>
                <a:lnTo>
                  <a:pt x="174491" y="942984"/>
                </a:lnTo>
                <a:lnTo>
                  <a:pt x="171318" y="929239"/>
                </a:lnTo>
                <a:lnTo>
                  <a:pt x="167881" y="915229"/>
                </a:lnTo>
                <a:lnTo>
                  <a:pt x="165237" y="901219"/>
                </a:lnTo>
                <a:lnTo>
                  <a:pt x="162329" y="887210"/>
                </a:lnTo>
                <a:lnTo>
                  <a:pt x="160214" y="872936"/>
                </a:lnTo>
                <a:lnTo>
                  <a:pt x="158099" y="858662"/>
                </a:lnTo>
                <a:lnTo>
                  <a:pt x="156249" y="844388"/>
                </a:lnTo>
                <a:lnTo>
                  <a:pt x="154662" y="829585"/>
                </a:lnTo>
                <a:lnTo>
                  <a:pt x="153340" y="815047"/>
                </a:lnTo>
                <a:lnTo>
                  <a:pt x="152283" y="800509"/>
                </a:lnTo>
                <a:lnTo>
                  <a:pt x="151754" y="785706"/>
                </a:lnTo>
                <a:lnTo>
                  <a:pt x="151225" y="770903"/>
                </a:lnTo>
                <a:lnTo>
                  <a:pt x="151225" y="755836"/>
                </a:lnTo>
                <a:lnTo>
                  <a:pt x="0" y="755836"/>
                </a:lnTo>
                <a:lnTo>
                  <a:pt x="241643" y="393700"/>
                </a:lnTo>
                <a:close/>
                <a:moveTo>
                  <a:pt x="906894" y="0"/>
                </a:moveTo>
                <a:lnTo>
                  <a:pt x="912182" y="264"/>
                </a:lnTo>
                <a:lnTo>
                  <a:pt x="917469" y="529"/>
                </a:lnTo>
                <a:lnTo>
                  <a:pt x="932539" y="793"/>
                </a:lnTo>
                <a:lnTo>
                  <a:pt x="947344" y="1586"/>
                </a:lnTo>
                <a:lnTo>
                  <a:pt x="962414" y="2380"/>
                </a:lnTo>
                <a:lnTo>
                  <a:pt x="977484" y="3702"/>
                </a:lnTo>
                <a:lnTo>
                  <a:pt x="989645" y="5288"/>
                </a:lnTo>
                <a:lnTo>
                  <a:pt x="1002335" y="6610"/>
                </a:lnTo>
                <a:lnTo>
                  <a:pt x="1020313" y="8725"/>
                </a:lnTo>
                <a:lnTo>
                  <a:pt x="1029038" y="10047"/>
                </a:lnTo>
                <a:lnTo>
                  <a:pt x="1038291" y="11369"/>
                </a:lnTo>
                <a:lnTo>
                  <a:pt x="1044636" y="12691"/>
                </a:lnTo>
                <a:lnTo>
                  <a:pt x="1050981" y="14277"/>
                </a:lnTo>
                <a:lnTo>
                  <a:pt x="1064465" y="17186"/>
                </a:lnTo>
                <a:lnTo>
                  <a:pt x="1077419" y="20358"/>
                </a:lnTo>
                <a:lnTo>
                  <a:pt x="1101478" y="26175"/>
                </a:lnTo>
                <a:lnTo>
                  <a:pt x="1113375" y="29348"/>
                </a:lnTo>
                <a:lnTo>
                  <a:pt x="1125008" y="32521"/>
                </a:lnTo>
                <a:lnTo>
                  <a:pt x="1134790" y="35693"/>
                </a:lnTo>
                <a:lnTo>
                  <a:pt x="1144572" y="38866"/>
                </a:lnTo>
                <a:lnTo>
                  <a:pt x="1157791" y="43625"/>
                </a:lnTo>
                <a:lnTo>
                  <a:pt x="1171274" y="48384"/>
                </a:lnTo>
                <a:lnTo>
                  <a:pt x="1184493" y="53408"/>
                </a:lnTo>
                <a:lnTo>
                  <a:pt x="1197448" y="58431"/>
                </a:lnTo>
                <a:lnTo>
                  <a:pt x="1206701" y="62397"/>
                </a:lnTo>
                <a:lnTo>
                  <a:pt x="1226794" y="71651"/>
                </a:lnTo>
                <a:lnTo>
                  <a:pt x="1246887" y="81434"/>
                </a:lnTo>
                <a:lnTo>
                  <a:pt x="1266716" y="91745"/>
                </a:lnTo>
                <a:lnTo>
                  <a:pt x="1285751" y="102321"/>
                </a:lnTo>
                <a:lnTo>
                  <a:pt x="1304786" y="113690"/>
                </a:lnTo>
                <a:lnTo>
                  <a:pt x="1323557" y="125588"/>
                </a:lnTo>
                <a:lnTo>
                  <a:pt x="1341800" y="138015"/>
                </a:lnTo>
                <a:lnTo>
                  <a:pt x="1359513" y="151234"/>
                </a:lnTo>
                <a:lnTo>
                  <a:pt x="1377227" y="164718"/>
                </a:lnTo>
                <a:lnTo>
                  <a:pt x="1394411" y="178731"/>
                </a:lnTo>
                <a:lnTo>
                  <a:pt x="1411067" y="193538"/>
                </a:lnTo>
                <a:lnTo>
                  <a:pt x="1427459" y="208608"/>
                </a:lnTo>
                <a:lnTo>
                  <a:pt x="1443322" y="224207"/>
                </a:lnTo>
                <a:lnTo>
                  <a:pt x="1458920" y="240336"/>
                </a:lnTo>
                <a:lnTo>
                  <a:pt x="1473725" y="257257"/>
                </a:lnTo>
                <a:lnTo>
                  <a:pt x="1488531" y="274178"/>
                </a:lnTo>
                <a:lnTo>
                  <a:pt x="1492496" y="279466"/>
                </a:lnTo>
                <a:lnTo>
                  <a:pt x="1509152" y="300353"/>
                </a:lnTo>
                <a:lnTo>
                  <a:pt x="1517348" y="311194"/>
                </a:lnTo>
                <a:lnTo>
                  <a:pt x="1525544" y="322034"/>
                </a:lnTo>
                <a:lnTo>
                  <a:pt x="1527130" y="325207"/>
                </a:lnTo>
                <a:lnTo>
                  <a:pt x="1528981" y="328115"/>
                </a:lnTo>
                <a:lnTo>
                  <a:pt x="1536648" y="339748"/>
                </a:lnTo>
                <a:lnTo>
                  <a:pt x="1544050" y="351382"/>
                </a:lnTo>
                <a:lnTo>
                  <a:pt x="1551453" y="362751"/>
                </a:lnTo>
                <a:lnTo>
                  <a:pt x="1558591" y="374913"/>
                </a:lnTo>
                <a:lnTo>
                  <a:pt x="1565465" y="386811"/>
                </a:lnTo>
                <a:lnTo>
                  <a:pt x="1572075" y="399237"/>
                </a:lnTo>
                <a:lnTo>
                  <a:pt x="1578684" y="411400"/>
                </a:lnTo>
                <a:lnTo>
                  <a:pt x="1585029" y="423826"/>
                </a:lnTo>
                <a:lnTo>
                  <a:pt x="1591110" y="436253"/>
                </a:lnTo>
                <a:lnTo>
                  <a:pt x="1596927" y="449208"/>
                </a:lnTo>
                <a:lnTo>
                  <a:pt x="1602214" y="461899"/>
                </a:lnTo>
                <a:lnTo>
                  <a:pt x="1607766" y="474854"/>
                </a:lnTo>
                <a:lnTo>
                  <a:pt x="1612789" y="488074"/>
                </a:lnTo>
                <a:lnTo>
                  <a:pt x="1617548" y="501294"/>
                </a:lnTo>
                <a:lnTo>
                  <a:pt x="1622571" y="514249"/>
                </a:lnTo>
                <a:lnTo>
                  <a:pt x="1626801" y="527734"/>
                </a:lnTo>
                <a:lnTo>
                  <a:pt x="1631032" y="541482"/>
                </a:lnTo>
                <a:lnTo>
                  <a:pt x="1634997" y="554702"/>
                </a:lnTo>
                <a:lnTo>
                  <a:pt x="1638170" y="568451"/>
                </a:lnTo>
                <a:lnTo>
                  <a:pt x="1641871" y="582463"/>
                </a:lnTo>
                <a:lnTo>
                  <a:pt x="1645044" y="596212"/>
                </a:lnTo>
                <a:lnTo>
                  <a:pt x="1647688" y="610225"/>
                </a:lnTo>
                <a:lnTo>
                  <a:pt x="1650596" y="624502"/>
                </a:lnTo>
                <a:lnTo>
                  <a:pt x="1652975" y="638515"/>
                </a:lnTo>
                <a:lnTo>
                  <a:pt x="1655090" y="652793"/>
                </a:lnTo>
                <a:lnTo>
                  <a:pt x="1656941" y="667334"/>
                </a:lnTo>
                <a:lnTo>
                  <a:pt x="1658263" y="681876"/>
                </a:lnTo>
                <a:lnTo>
                  <a:pt x="1659585" y="696154"/>
                </a:lnTo>
                <a:lnTo>
                  <a:pt x="1660642" y="710695"/>
                </a:lnTo>
                <a:lnTo>
                  <a:pt x="1661435" y="725501"/>
                </a:lnTo>
                <a:lnTo>
                  <a:pt x="1661700" y="740308"/>
                </a:lnTo>
                <a:lnTo>
                  <a:pt x="1661700" y="754849"/>
                </a:lnTo>
                <a:lnTo>
                  <a:pt x="1812925" y="754849"/>
                </a:lnTo>
                <a:lnTo>
                  <a:pt x="1571282" y="1117600"/>
                </a:lnTo>
                <a:lnTo>
                  <a:pt x="1329638" y="754849"/>
                </a:lnTo>
                <a:lnTo>
                  <a:pt x="1480864" y="754849"/>
                </a:lnTo>
                <a:lnTo>
                  <a:pt x="1480599" y="742158"/>
                </a:lnTo>
                <a:lnTo>
                  <a:pt x="1480070" y="729467"/>
                </a:lnTo>
                <a:lnTo>
                  <a:pt x="1479277" y="716512"/>
                </a:lnTo>
                <a:lnTo>
                  <a:pt x="1478484" y="704085"/>
                </a:lnTo>
                <a:lnTo>
                  <a:pt x="1477162" y="691394"/>
                </a:lnTo>
                <a:lnTo>
                  <a:pt x="1475576" y="678703"/>
                </a:lnTo>
                <a:lnTo>
                  <a:pt x="1473725" y="666277"/>
                </a:lnTo>
                <a:lnTo>
                  <a:pt x="1471610" y="654115"/>
                </a:lnTo>
                <a:lnTo>
                  <a:pt x="1469231" y="641952"/>
                </a:lnTo>
                <a:lnTo>
                  <a:pt x="1466851" y="629790"/>
                </a:lnTo>
                <a:lnTo>
                  <a:pt x="1463943" y="617628"/>
                </a:lnTo>
                <a:lnTo>
                  <a:pt x="1460771" y="605730"/>
                </a:lnTo>
                <a:lnTo>
                  <a:pt x="1457334" y="593832"/>
                </a:lnTo>
                <a:lnTo>
                  <a:pt x="1453897" y="581935"/>
                </a:lnTo>
                <a:lnTo>
                  <a:pt x="1449931" y="570301"/>
                </a:lnTo>
                <a:lnTo>
                  <a:pt x="1445965" y="558668"/>
                </a:lnTo>
                <a:lnTo>
                  <a:pt x="1441471" y="547299"/>
                </a:lnTo>
                <a:lnTo>
                  <a:pt x="1436976" y="535930"/>
                </a:lnTo>
                <a:lnTo>
                  <a:pt x="1432482" y="524825"/>
                </a:lnTo>
                <a:lnTo>
                  <a:pt x="1427194" y="513721"/>
                </a:lnTo>
                <a:lnTo>
                  <a:pt x="1421907" y="502616"/>
                </a:lnTo>
                <a:lnTo>
                  <a:pt x="1416619" y="492040"/>
                </a:lnTo>
                <a:lnTo>
                  <a:pt x="1410803" y="481464"/>
                </a:lnTo>
                <a:lnTo>
                  <a:pt x="1404986" y="470624"/>
                </a:lnTo>
                <a:lnTo>
                  <a:pt x="1398906" y="460313"/>
                </a:lnTo>
                <a:lnTo>
                  <a:pt x="1392561" y="450001"/>
                </a:lnTo>
                <a:lnTo>
                  <a:pt x="1385951" y="439954"/>
                </a:lnTo>
                <a:lnTo>
                  <a:pt x="1379342" y="429907"/>
                </a:lnTo>
                <a:lnTo>
                  <a:pt x="1372468" y="420125"/>
                </a:lnTo>
                <a:lnTo>
                  <a:pt x="1365065" y="410342"/>
                </a:lnTo>
                <a:lnTo>
                  <a:pt x="1357662" y="400824"/>
                </a:lnTo>
                <a:lnTo>
                  <a:pt x="1350524" y="391570"/>
                </a:lnTo>
                <a:lnTo>
                  <a:pt x="1349202" y="390248"/>
                </a:lnTo>
                <a:lnTo>
                  <a:pt x="1338363" y="377293"/>
                </a:lnTo>
                <a:lnTo>
                  <a:pt x="1326730" y="364602"/>
                </a:lnTo>
                <a:lnTo>
                  <a:pt x="1315097" y="352175"/>
                </a:lnTo>
                <a:lnTo>
                  <a:pt x="1302936" y="340277"/>
                </a:lnTo>
                <a:lnTo>
                  <a:pt x="1290510" y="328644"/>
                </a:lnTo>
                <a:lnTo>
                  <a:pt x="1277555" y="317804"/>
                </a:lnTo>
                <a:lnTo>
                  <a:pt x="1264601" y="306699"/>
                </a:lnTo>
                <a:lnTo>
                  <a:pt x="1251117" y="296387"/>
                </a:lnTo>
                <a:lnTo>
                  <a:pt x="1237369" y="286340"/>
                </a:lnTo>
                <a:lnTo>
                  <a:pt x="1223093" y="276822"/>
                </a:lnTo>
                <a:lnTo>
                  <a:pt x="1208816" y="267568"/>
                </a:lnTo>
                <a:lnTo>
                  <a:pt x="1194275" y="258579"/>
                </a:lnTo>
                <a:lnTo>
                  <a:pt x="1179206" y="250383"/>
                </a:lnTo>
                <a:lnTo>
                  <a:pt x="1163872" y="242451"/>
                </a:lnTo>
                <a:lnTo>
                  <a:pt x="1148802" y="234783"/>
                </a:lnTo>
                <a:lnTo>
                  <a:pt x="1132939" y="227909"/>
                </a:lnTo>
                <a:lnTo>
                  <a:pt x="1128709" y="226058"/>
                </a:lnTo>
                <a:lnTo>
                  <a:pt x="1117869" y="221828"/>
                </a:lnTo>
                <a:lnTo>
                  <a:pt x="1107294" y="217862"/>
                </a:lnTo>
                <a:lnTo>
                  <a:pt x="1096455" y="213896"/>
                </a:lnTo>
                <a:lnTo>
                  <a:pt x="1085615" y="210194"/>
                </a:lnTo>
                <a:lnTo>
                  <a:pt x="1073454" y="206229"/>
                </a:lnTo>
                <a:lnTo>
                  <a:pt x="1063672" y="203585"/>
                </a:lnTo>
                <a:lnTo>
                  <a:pt x="1054418" y="200676"/>
                </a:lnTo>
                <a:lnTo>
                  <a:pt x="1034590" y="196182"/>
                </a:lnTo>
                <a:lnTo>
                  <a:pt x="1026130" y="194066"/>
                </a:lnTo>
                <a:lnTo>
                  <a:pt x="1017141" y="192216"/>
                </a:lnTo>
                <a:lnTo>
                  <a:pt x="1007094" y="190365"/>
                </a:lnTo>
                <a:lnTo>
                  <a:pt x="997048" y="188778"/>
                </a:lnTo>
                <a:lnTo>
                  <a:pt x="976690" y="186134"/>
                </a:lnTo>
                <a:lnTo>
                  <a:pt x="961356" y="184019"/>
                </a:lnTo>
                <a:lnTo>
                  <a:pt x="948930" y="183226"/>
                </a:lnTo>
                <a:lnTo>
                  <a:pt x="936505" y="182169"/>
                </a:lnTo>
                <a:lnTo>
                  <a:pt x="923550" y="181904"/>
                </a:lnTo>
                <a:lnTo>
                  <a:pt x="911124" y="181640"/>
                </a:lnTo>
                <a:lnTo>
                  <a:pt x="899756" y="181640"/>
                </a:lnTo>
                <a:lnTo>
                  <a:pt x="888916" y="181904"/>
                </a:lnTo>
                <a:lnTo>
                  <a:pt x="877548" y="182169"/>
                </a:lnTo>
                <a:lnTo>
                  <a:pt x="866708" y="182697"/>
                </a:lnTo>
                <a:lnTo>
                  <a:pt x="855604" y="183755"/>
                </a:lnTo>
                <a:lnTo>
                  <a:pt x="844765" y="184548"/>
                </a:lnTo>
                <a:lnTo>
                  <a:pt x="833661" y="186134"/>
                </a:lnTo>
                <a:lnTo>
                  <a:pt x="822821" y="187721"/>
                </a:lnTo>
                <a:lnTo>
                  <a:pt x="811982" y="189307"/>
                </a:lnTo>
                <a:lnTo>
                  <a:pt x="801142" y="190894"/>
                </a:lnTo>
                <a:lnTo>
                  <a:pt x="790302" y="193273"/>
                </a:lnTo>
                <a:lnTo>
                  <a:pt x="779463" y="195653"/>
                </a:lnTo>
                <a:lnTo>
                  <a:pt x="768888" y="198032"/>
                </a:lnTo>
                <a:lnTo>
                  <a:pt x="758312" y="200676"/>
                </a:lnTo>
                <a:lnTo>
                  <a:pt x="747473" y="203849"/>
                </a:lnTo>
                <a:lnTo>
                  <a:pt x="737162" y="206757"/>
                </a:lnTo>
                <a:lnTo>
                  <a:pt x="726587" y="210194"/>
                </a:lnTo>
                <a:lnTo>
                  <a:pt x="716276" y="213896"/>
                </a:lnTo>
                <a:lnTo>
                  <a:pt x="705965" y="217598"/>
                </a:lnTo>
                <a:lnTo>
                  <a:pt x="695390" y="221563"/>
                </a:lnTo>
                <a:lnTo>
                  <a:pt x="685079" y="225794"/>
                </a:lnTo>
                <a:lnTo>
                  <a:pt x="675033" y="230024"/>
                </a:lnTo>
                <a:lnTo>
                  <a:pt x="664986" y="234519"/>
                </a:lnTo>
                <a:lnTo>
                  <a:pt x="654940" y="239542"/>
                </a:lnTo>
                <a:lnTo>
                  <a:pt x="644893" y="244302"/>
                </a:lnTo>
                <a:lnTo>
                  <a:pt x="635111" y="249589"/>
                </a:lnTo>
                <a:lnTo>
                  <a:pt x="625329" y="254877"/>
                </a:lnTo>
                <a:lnTo>
                  <a:pt x="615547" y="260430"/>
                </a:lnTo>
                <a:lnTo>
                  <a:pt x="606029" y="266511"/>
                </a:lnTo>
                <a:lnTo>
                  <a:pt x="596512" y="272327"/>
                </a:lnTo>
                <a:lnTo>
                  <a:pt x="586994" y="278673"/>
                </a:lnTo>
                <a:lnTo>
                  <a:pt x="577476" y="285283"/>
                </a:lnTo>
                <a:lnTo>
                  <a:pt x="574039" y="287662"/>
                </a:lnTo>
                <a:lnTo>
                  <a:pt x="570074" y="290042"/>
                </a:lnTo>
                <a:lnTo>
                  <a:pt x="565843" y="292157"/>
                </a:lnTo>
                <a:lnTo>
                  <a:pt x="561878" y="294008"/>
                </a:lnTo>
                <a:lnTo>
                  <a:pt x="557383" y="295859"/>
                </a:lnTo>
                <a:lnTo>
                  <a:pt x="553153" y="296916"/>
                </a:lnTo>
                <a:lnTo>
                  <a:pt x="548923" y="298503"/>
                </a:lnTo>
                <a:lnTo>
                  <a:pt x="544693" y="299560"/>
                </a:lnTo>
                <a:lnTo>
                  <a:pt x="540463" y="300353"/>
                </a:lnTo>
                <a:lnTo>
                  <a:pt x="536233" y="300882"/>
                </a:lnTo>
                <a:lnTo>
                  <a:pt x="531474" y="301411"/>
                </a:lnTo>
                <a:lnTo>
                  <a:pt x="527244" y="301675"/>
                </a:lnTo>
                <a:lnTo>
                  <a:pt x="523014" y="301411"/>
                </a:lnTo>
                <a:lnTo>
                  <a:pt x="518519" y="301411"/>
                </a:lnTo>
                <a:lnTo>
                  <a:pt x="514289" y="300618"/>
                </a:lnTo>
                <a:lnTo>
                  <a:pt x="510059" y="300089"/>
                </a:lnTo>
                <a:lnTo>
                  <a:pt x="505829" y="299296"/>
                </a:lnTo>
                <a:lnTo>
                  <a:pt x="501335" y="298238"/>
                </a:lnTo>
                <a:lnTo>
                  <a:pt x="497369" y="296916"/>
                </a:lnTo>
                <a:lnTo>
                  <a:pt x="493139" y="295594"/>
                </a:lnTo>
                <a:lnTo>
                  <a:pt x="489173" y="293744"/>
                </a:lnTo>
                <a:lnTo>
                  <a:pt x="485208" y="291893"/>
                </a:lnTo>
                <a:lnTo>
                  <a:pt x="481242" y="290042"/>
                </a:lnTo>
                <a:lnTo>
                  <a:pt x="477805" y="287662"/>
                </a:lnTo>
                <a:lnTo>
                  <a:pt x="474104" y="285283"/>
                </a:lnTo>
                <a:lnTo>
                  <a:pt x="470402" y="282639"/>
                </a:lnTo>
                <a:lnTo>
                  <a:pt x="466701" y="279731"/>
                </a:lnTo>
                <a:lnTo>
                  <a:pt x="463264" y="276558"/>
                </a:lnTo>
                <a:lnTo>
                  <a:pt x="460356" y="273649"/>
                </a:lnTo>
                <a:lnTo>
                  <a:pt x="457183" y="270212"/>
                </a:lnTo>
                <a:lnTo>
                  <a:pt x="454275" y="266511"/>
                </a:lnTo>
                <a:lnTo>
                  <a:pt x="451367" y="262809"/>
                </a:lnTo>
                <a:lnTo>
                  <a:pt x="448987" y="258843"/>
                </a:lnTo>
                <a:lnTo>
                  <a:pt x="446608" y="254877"/>
                </a:lnTo>
                <a:lnTo>
                  <a:pt x="444493" y="251176"/>
                </a:lnTo>
                <a:lnTo>
                  <a:pt x="442642" y="246681"/>
                </a:lnTo>
                <a:lnTo>
                  <a:pt x="440792" y="242451"/>
                </a:lnTo>
                <a:lnTo>
                  <a:pt x="439205" y="238220"/>
                </a:lnTo>
                <a:lnTo>
                  <a:pt x="438148" y="233990"/>
                </a:lnTo>
                <a:lnTo>
                  <a:pt x="437090" y="229760"/>
                </a:lnTo>
                <a:lnTo>
                  <a:pt x="436297" y="225529"/>
                </a:lnTo>
                <a:lnTo>
                  <a:pt x="435768" y="221299"/>
                </a:lnTo>
                <a:lnTo>
                  <a:pt x="435240" y="216804"/>
                </a:lnTo>
                <a:lnTo>
                  <a:pt x="434975" y="212310"/>
                </a:lnTo>
                <a:lnTo>
                  <a:pt x="434975" y="208079"/>
                </a:lnTo>
                <a:lnTo>
                  <a:pt x="435240" y="203849"/>
                </a:lnTo>
                <a:lnTo>
                  <a:pt x="436033" y="199354"/>
                </a:lnTo>
                <a:lnTo>
                  <a:pt x="436562" y="194860"/>
                </a:lnTo>
                <a:lnTo>
                  <a:pt x="437355" y="190629"/>
                </a:lnTo>
                <a:lnTo>
                  <a:pt x="438412" y="186663"/>
                </a:lnTo>
                <a:lnTo>
                  <a:pt x="439734" y="182433"/>
                </a:lnTo>
                <a:lnTo>
                  <a:pt x="441056" y="178203"/>
                </a:lnTo>
                <a:lnTo>
                  <a:pt x="442907" y="174237"/>
                </a:lnTo>
                <a:lnTo>
                  <a:pt x="444757" y="170271"/>
                </a:lnTo>
                <a:lnTo>
                  <a:pt x="446608" y="166305"/>
                </a:lnTo>
                <a:lnTo>
                  <a:pt x="448987" y="162603"/>
                </a:lnTo>
                <a:lnTo>
                  <a:pt x="451367" y="159166"/>
                </a:lnTo>
                <a:lnTo>
                  <a:pt x="454011" y="155465"/>
                </a:lnTo>
                <a:lnTo>
                  <a:pt x="456919" y="152027"/>
                </a:lnTo>
                <a:lnTo>
                  <a:pt x="460091" y="148590"/>
                </a:lnTo>
                <a:lnTo>
                  <a:pt x="463000" y="145418"/>
                </a:lnTo>
                <a:lnTo>
                  <a:pt x="466437" y="142245"/>
                </a:lnTo>
                <a:lnTo>
                  <a:pt x="470138" y="139601"/>
                </a:lnTo>
                <a:lnTo>
                  <a:pt x="473839" y="136693"/>
                </a:lnTo>
                <a:lnTo>
                  <a:pt x="486001" y="128232"/>
                </a:lnTo>
                <a:lnTo>
                  <a:pt x="498162" y="120300"/>
                </a:lnTo>
                <a:lnTo>
                  <a:pt x="510588" y="112368"/>
                </a:lnTo>
                <a:lnTo>
                  <a:pt x="522749" y="105229"/>
                </a:lnTo>
                <a:lnTo>
                  <a:pt x="535440" y="97826"/>
                </a:lnTo>
                <a:lnTo>
                  <a:pt x="548130" y="90688"/>
                </a:lnTo>
                <a:lnTo>
                  <a:pt x="560820" y="83813"/>
                </a:lnTo>
                <a:lnTo>
                  <a:pt x="573511" y="77468"/>
                </a:lnTo>
                <a:lnTo>
                  <a:pt x="586730" y="71387"/>
                </a:lnTo>
                <a:lnTo>
                  <a:pt x="599949" y="65306"/>
                </a:lnTo>
                <a:lnTo>
                  <a:pt x="612903" y="59489"/>
                </a:lnTo>
                <a:lnTo>
                  <a:pt x="626122" y="53937"/>
                </a:lnTo>
                <a:lnTo>
                  <a:pt x="639341" y="48649"/>
                </a:lnTo>
                <a:lnTo>
                  <a:pt x="652825" y="43890"/>
                </a:lnTo>
                <a:lnTo>
                  <a:pt x="666572" y="39395"/>
                </a:lnTo>
                <a:lnTo>
                  <a:pt x="680056" y="34636"/>
                </a:lnTo>
                <a:lnTo>
                  <a:pt x="693539" y="30670"/>
                </a:lnTo>
                <a:lnTo>
                  <a:pt x="707287" y="26704"/>
                </a:lnTo>
                <a:lnTo>
                  <a:pt x="721035" y="23267"/>
                </a:lnTo>
                <a:lnTo>
                  <a:pt x="735047" y="19830"/>
                </a:lnTo>
                <a:lnTo>
                  <a:pt x="748795" y="16657"/>
                </a:lnTo>
                <a:lnTo>
                  <a:pt x="762807" y="14013"/>
                </a:lnTo>
                <a:lnTo>
                  <a:pt x="776819" y="11369"/>
                </a:lnTo>
                <a:lnTo>
                  <a:pt x="790831" y="9254"/>
                </a:lnTo>
                <a:lnTo>
                  <a:pt x="805108" y="7139"/>
                </a:lnTo>
                <a:lnTo>
                  <a:pt x="819120" y="5288"/>
                </a:lnTo>
                <a:lnTo>
                  <a:pt x="833396" y="3702"/>
                </a:lnTo>
                <a:lnTo>
                  <a:pt x="847408" y="2380"/>
                </a:lnTo>
                <a:lnTo>
                  <a:pt x="861685" y="1586"/>
                </a:lnTo>
                <a:lnTo>
                  <a:pt x="876226" y="793"/>
                </a:lnTo>
                <a:lnTo>
                  <a:pt x="890502" y="264"/>
                </a:lnTo>
                <a:lnTo>
                  <a:pt x="904779" y="264"/>
                </a:lnTo>
                <a:lnTo>
                  <a:pt x="906894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innerShdw blurRad="114300">
              <a:prstClr val="black">
                <a:alpha val="50000"/>
              </a:prstClr>
            </a:inn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sz="1600" dirty="0">
              <a:solidFill>
                <a:schemeClr val="bg1">
                  <a:lumMod val="6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66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58059" y="194417"/>
            <a:ext cx="2667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思 想 成 长 情 况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71" name="Group 43"/>
          <p:cNvGrpSpPr/>
          <p:nvPr/>
        </p:nvGrpSpPr>
        <p:grpSpPr>
          <a:xfrm>
            <a:off x="3094606" y="3198120"/>
            <a:ext cx="2827291" cy="858637"/>
            <a:chOff x="2469637" y="2543073"/>
            <a:chExt cx="2120468" cy="643978"/>
          </a:xfrm>
        </p:grpSpPr>
        <p:sp>
          <p:nvSpPr>
            <p:cNvPr id="72" name="Flowchart: Data 40"/>
            <p:cNvSpPr/>
            <p:nvPr/>
          </p:nvSpPr>
          <p:spPr>
            <a:xfrm rot="16200000" flipH="1" flipV="1">
              <a:off x="4163077" y="2756126"/>
              <a:ext cx="640080" cy="213975"/>
            </a:xfrm>
            <a:prstGeom prst="flowChartInputOutput">
              <a:avLst/>
            </a:prstGeom>
            <a:solidFill>
              <a:srgbClr val="A21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73" name="Group 51"/>
            <p:cNvGrpSpPr/>
            <p:nvPr/>
          </p:nvGrpSpPr>
          <p:grpSpPr>
            <a:xfrm>
              <a:off x="2469637" y="2543073"/>
              <a:ext cx="2120468" cy="643978"/>
              <a:chOff x="2460112" y="2094062"/>
              <a:chExt cx="2120468" cy="643978"/>
            </a:xfrm>
          </p:grpSpPr>
          <p:sp>
            <p:nvSpPr>
              <p:cNvPr id="74" name="Flowchart: Data 32"/>
              <p:cNvSpPr/>
              <p:nvPr/>
            </p:nvSpPr>
            <p:spPr>
              <a:xfrm rot="16200000" flipH="1" flipV="1">
                <a:off x="2247060" y="2307114"/>
                <a:ext cx="640080" cy="213975"/>
              </a:xfrm>
              <a:prstGeom prst="flowChartInputOutput">
                <a:avLst/>
              </a:prstGeom>
              <a:solidFill>
                <a:srgbClr val="A216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6" name="Rectangle 34"/>
              <p:cNvSpPr/>
              <p:nvPr/>
            </p:nvSpPr>
            <p:spPr>
              <a:xfrm>
                <a:off x="2673145" y="2224816"/>
                <a:ext cx="1907435" cy="513224"/>
              </a:xfrm>
              <a:prstGeom prst="rect">
                <a:avLst/>
              </a:prstGeom>
              <a:solidFill>
                <a:srgbClr val="DF0B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867" b="1" dirty="0">
                    <a:solidFill>
                      <a:schemeClr val="bg1"/>
                    </a:solidFill>
                  </a:rPr>
                  <a:t>工 作 责 任 心</a:t>
                </a:r>
                <a:endParaRPr lang="en-US" sz="1867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Group 28"/>
          <p:cNvGrpSpPr/>
          <p:nvPr/>
        </p:nvGrpSpPr>
        <p:grpSpPr>
          <a:xfrm>
            <a:off x="8173339" y="1837991"/>
            <a:ext cx="2828548" cy="858636"/>
            <a:chOff x="6278686" y="1246786"/>
            <a:chExt cx="2121411" cy="643977"/>
          </a:xfrm>
        </p:grpSpPr>
        <p:sp>
          <p:nvSpPr>
            <p:cNvPr id="78" name="Flowchart: Data 37"/>
            <p:cNvSpPr/>
            <p:nvPr/>
          </p:nvSpPr>
          <p:spPr>
            <a:xfrm rot="16200000" flipH="1" flipV="1">
              <a:off x="6065634" y="1459838"/>
              <a:ext cx="640080" cy="213975"/>
            </a:xfrm>
            <a:prstGeom prst="flowChartInputOutput">
              <a:avLst/>
            </a:prstGeom>
            <a:solidFill>
              <a:srgbClr val="A216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9" name="Pentagon 39"/>
            <p:cNvSpPr/>
            <p:nvPr/>
          </p:nvSpPr>
          <p:spPr>
            <a:xfrm>
              <a:off x="6492662" y="1377539"/>
              <a:ext cx="1907435" cy="513224"/>
            </a:xfrm>
            <a:prstGeom prst="homePlate">
              <a:avLst/>
            </a:prstGeom>
            <a:solidFill>
              <a:srgbClr val="DF0B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67" b="1" dirty="0">
                  <a:solidFill>
                    <a:schemeClr val="bg1"/>
                  </a:solidFill>
                </a:rPr>
                <a:t>执 行 力</a:t>
              </a:r>
              <a:endParaRPr lang="en-US" sz="1867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oup 45"/>
          <p:cNvGrpSpPr/>
          <p:nvPr/>
        </p:nvGrpSpPr>
        <p:grpSpPr>
          <a:xfrm>
            <a:off x="5636596" y="2518906"/>
            <a:ext cx="2828548" cy="861905"/>
            <a:chOff x="4376129" y="2033662"/>
            <a:chExt cx="2121411" cy="646429"/>
          </a:xfrm>
        </p:grpSpPr>
        <p:sp>
          <p:nvSpPr>
            <p:cNvPr id="81" name="Flowchart: Data 42"/>
            <p:cNvSpPr/>
            <p:nvPr/>
          </p:nvSpPr>
          <p:spPr>
            <a:xfrm rot="16200000" flipH="1" flipV="1">
              <a:off x="6070512" y="2253063"/>
              <a:ext cx="640080" cy="213975"/>
            </a:xfrm>
            <a:prstGeom prst="flowChartInputOutpu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82" name="Group 52"/>
            <p:cNvGrpSpPr/>
            <p:nvPr/>
          </p:nvGrpSpPr>
          <p:grpSpPr>
            <a:xfrm>
              <a:off x="4376129" y="2033662"/>
              <a:ext cx="2121411" cy="640165"/>
              <a:chOff x="4366604" y="1584651"/>
              <a:chExt cx="2121411" cy="640165"/>
            </a:xfrm>
          </p:grpSpPr>
          <p:sp>
            <p:nvSpPr>
              <p:cNvPr id="83" name="Rectangle 44"/>
              <p:cNvSpPr/>
              <p:nvPr/>
            </p:nvSpPr>
            <p:spPr>
              <a:xfrm>
                <a:off x="4580580" y="1711592"/>
                <a:ext cx="1907435" cy="51322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867" b="1" dirty="0">
                    <a:solidFill>
                      <a:schemeClr val="bg1"/>
                    </a:solidFill>
                  </a:rPr>
                  <a:t>工 作 质 量</a:t>
                </a:r>
                <a:endParaRPr lang="en-US" sz="1867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lowchart: Data 41"/>
              <p:cNvSpPr/>
              <p:nvPr/>
            </p:nvSpPr>
            <p:spPr>
              <a:xfrm rot="16200000" flipH="1" flipV="1">
                <a:off x="4153552" y="1797703"/>
                <a:ext cx="640080" cy="213975"/>
              </a:xfrm>
              <a:prstGeom prst="flowChartInputOutpu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67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grpSp>
        <p:nvGrpSpPr>
          <p:cNvPr id="85" name="Group 30"/>
          <p:cNvGrpSpPr/>
          <p:nvPr/>
        </p:nvGrpSpPr>
        <p:grpSpPr>
          <a:xfrm>
            <a:off x="835402" y="3882419"/>
            <a:ext cx="2544504" cy="858637"/>
            <a:chOff x="775234" y="2780107"/>
            <a:chExt cx="1908378" cy="643978"/>
          </a:xfrm>
        </p:grpSpPr>
        <p:sp>
          <p:nvSpPr>
            <p:cNvPr id="86" name="Flowchart: Data 26"/>
            <p:cNvSpPr/>
            <p:nvPr/>
          </p:nvSpPr>
          <p:spPr>
            <a:xfrm rot="16200000" flipH="1" flipV="1">
              <a:off x="2256585" y="2993159"/>
              <a:ext cx="640080" cy="213975"/>
            </a:xfrm>
            <a:prstGeom prst="flowChartInputOutpu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7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7" name="Rectangle 29"/>
            <p:cNvSpPr/>
            <p:nvPr/>
          </p:nvSpPr>
          <p:spPr>
            <a:xfrm>
              <a:off x="775234" y="2910861"/>
              <a:ext cx="1907435" cy="5132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zh-CN" altLang="en-US" sz="1867" b="1" dirty="0">
                  <a:solidFill>
                    <a:schemeClr val="bg1"/>
                  </a:solidFill>
                </a:rPr>
                <a:t>自 身 水 平</a:t>
              </a:r>
              <a:endParaRPr lang="en-US" sz="1867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88" name="Rectangle 49"/>
          <p:cNvSpPr/>
          <p:nvPr/>
        </p:nvSpPr>
        <p:spPr>
          <a:xfrm>
            <a:off x="1465996" y="4193723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8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9" name="Freeform 42"/>
          <p:cNvSpPr>
            <a:spLocks noEditPoints="1"/>
          </p:cNvSpPr>
          <p:nvPr/>
        </p:nvSpPr>
        <p:spPr bwMode="auto">
          <a:xfrm>
            <a:off x="1673244" y="3220563"/>
            <a:ext cx="806575" cy="694267"/>
          </a:xfrm>
          <a:custGeom>
            <a:avLst/>
            <a:gdLst/>
            <a:ahLst/>
            <a:cxnLst>
              <a:cxn ang="0">
                <a:pos x="73" y="47"/>
              </a:cxn>
              <a:cxn ang="0">
                <a:pos x="67" y="53"/>
              </a:cxn>
              <a:cxn ang="0">
                <a:pos x="46" y="53"/>
              </a:cxn>
              <a:cxn ang="0">
                <a:pos x="48" y="60"/>
              </a:cxn>
              <a:cxn ang="0">
                <a:pos x="46" y="63"/>
              </a:cxn>
              <a:cxn ang="0">
                <a:pos x="26" y="63"/>
              </a:cxn>
              <a:cxn ang="0">
                <a:pos x="24" y="60"/>
              </a:cxn>
              <a:cxn ang="0">
                <a:pos x="26" y="53"/>
              </a:cxn>
              <a:cxn ang="0">
                <a:pos x="6" y="53"/>
              </a:cxn>
              <a:cxn ang="0">
                <a:pos x="0" y="47"/>
              </a:cxn>
              <a:cxn ang="0">
                <a:pos x="0" y="6"/>
              </a:cxn>
              <a:cxn ang="0">
                <a:pos x="6" y="0"/>
              </a:cxn>
              <a:cxn ang="0">
                <a:pos x="67" y="0"/>
              </a:cxn>
              <a:cxn ang="0">
                <a:pos x="73" y="6"/>
              </a:cxn>
              <a:cxn ang="0">
                <a:pos x="73" y="47"/>
              </a:cxn>
              <a:cxn ang="0">
                <a:pos x="68" y="6"/>
              </a:cxn>
              <a:cxn ang="0">
                <a:pos x="67" y="5"/>
              </a:cxn>
              <a:cxn ang="0">
                <a:pos x="6" y="5"/>
              </a:cxn>
              <a:cxn ang="0">
                <a:pos x="5" y="6"/>
              </a:cxn>
              <a:cxn ang="0">
                <a:pos x="5" y="37"/>
              </a:cxn>
              <a:cxn ang="0">
                <a:pos x="6" y="39"/>
              </a:cxn>
              <a:cxn ang="0">
                <a:pos x="67" y="39"/>
              </a:cxn>
              <a:cxn ang="0">
                <a:pos x="68" y="37"/>
              </a:cxn>
              <a:cxn ang="0">
                <a:pos x="68" y="6"/>
              </a:cxn>
            </a:cxnLst>
            <a:rect l="0" t="0" r="r" b="b"/>
            <a:pathLst>
              <a:path w="73" h="63">
                <a:moveTo>
                  <a:pt x="73" y="47"/>
                </a:moveTo>
                <a:cubicBezTo>
                  <a:pt x="73" y="50"/>
                  <a:pt x="70" y="53"/>
                  <a:pt x="67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6" y="56"/>
                  <a:pt x="48" y="59"/>
                  <a:pt x="48" y="60"/>
                </a:cubicBezTo>
                <a:cubicBezTo>
                  <a:pt x="48" y="62"/>
                  <a:pt x="47" y="63"/>
                  <a:pt x="46" y="63"/>
                </a:cubicBezTo>
                <a:cubicBezTo>
                  <a:pt x="26" y="63"/>
                  <a:pt x="26" y="63"/>
                  <a:pt x="26" y="63"/>
                </a:cubicBezTo>
                <a:cubicBezTo>
                  <a:pt x="25" y="63"/>
                  <a:pt x="24" y="62"/>
                  <a:pt x="24" y="60"/>
                </a:cubicBezTo>
                <a:cubicBezTo>
                  <a:pt x="24" y="59"/>
                  <a:pt x="26" y="56"/>
                  <a:pt x="26" y="53"/>
                </a:cubicBezTo>
                <a:cubicBezTo>
                  <a:pt x="6" y="53"/>
                  <a:pt x="6" y="53"/>
                  <a:pt x="6" y="53"/>
                </a:cubicBezTo>
                <a:cubicBezTo>
                  <a:pt x="2" y="53"/>
                  <a:pt x="0" y="50"/>
                  <a:pt x="0" y="47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2" y="0"/>
                  <a:pt x="6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70" y="0"/>
                  <a:pt x="73" y="2"/>
                  <a:pt x="73" y="6"/>
                </a:cubicBezTo>
                <a:lnTo>
                  <a:pt x="73" y="47"/>
                </a:lnTo>
                <a:close/>
                <a:moveTo>
                  <a:pt x="68" y="6"/>
                </a:moveTo>
                <a:cubicBezTo>
                  <a:pt x="68" y="5"/>
                  <a:pt x="67" y="5"/>
                  <a:pt x="67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6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8"/>
                  <a:pt x="5" y="39"/>
                  <a:pt x="6" y="39"/>
                </a:cubicBezTo>
                <a:cubicBezTo>
                  <a:pt x="67" y="39"/>
                  <a:pt x="67" y="39"/>
                  <a:pt x="67" y="39"/>
                </a:cubicBezTo>
                <a:cubicBezTo>
                  <a:pt x="67" y="39"/>
                  <a:pt x="68" y="38"/>
                  <a:pt x="68" y="37"/>
                </a:cubicBezTo>
                <a:lnTo>
                  <a:pt x="68" y="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0" name="Freeform 86"/>
          <p:cNvSpPr>
            <a:spLocks noEditPoints="1"/>
          </p:cNvSpPr>
          <p:nvPr/>
        </p:nvSpPr>
        <p:spPr bwMode="auto">
          <a:xfrm>
            <a:off x="4285980" y="2381986"/>
            <a:ext cx="460856" cy="775404"/>
          </a:xfrm>
          <a:custGeom>
            <a:avLst/>
            <a:gdLst/>
            <a:ahLst/>
            <a:cxnLst>
              <a:cxn ang="0">
                <a:pos x="29" y="44"/>
              </a:cxn>
              <a:cxn ang="0">
                <a:pos x="24" y="49"/>
              </a:cxn>
              <a:cxn ang="0">
                <a:pos x="5" y="49"/>
              </a:cxn>
              <a:cxn ang="0">
                <a:pos x="0" y="44"/>
              </a:cxn>
              <a:cxn ang="0">
                <a:pos x="0" y="5"/>
              </a:cxn>
              <a:cxn ang="0">
                <a:pos x="5" y="0"/>
              </a:cxn>
              <a:cxn ang="0">
                <a:pos x="24" y="0"/>
              </a:cxn>
              <a:cxn ang="0">
                <a:pos x="29" y="5"/>
              </a:cxn>
              <a:cxn ang="0">
                <a:pos x="29" y="44"/>
              </a:cxn>
              <a:cxn ang="0">
                <a:pos x="25" y="11"/>
              </a:cxn>
              <a:cxn ang="0">
                <a:pos x="24" y="10"/>
              </a:cxn>
              <a:cxn ang="0">
                <a:pos x="5" y="10"/>
              </a:cxn>
              <a:cxn ang="0">
                <a:pos x="3" y="11"/>
              </a:cxn>
              <a:cxn ang="0">
                <a:pos x="3" y="38"/>
              </a:cxn>
              <a:cxn ang="0">
                <a:pos x="5" y="39"/>
              </a:cxn>
              <a:cxn ang="0">
                <a:pos x="24" y="39"/>
              </a:cxn>
              <a:cxn ang="0">
                <a:pos x="25" y="38"/>
              </a:cxn>
              <a:cxn ang="0">
                <a:pos x="25" y="11"/>
              </a:cxn>
              <a:cxn ang="0">
                <a:pos x="17" y="5"/>
              </a:cxn>
              <a:cxn ang="0">
                <a:pos x="11" y="5"/>
              </a:cxn>
              <a:cxn ang="0">
                <a:pos x="11" y="6"/>
              </a:cxn>
              <a:cxn ang="0">
                <a:pos x="11" y="6"/>
              </a:cxn>
              <a:cxn ang="0">
                <a:pos x="17" y="6"/>
              </a:cxn>
              <a:cxn ang="0">
                <a:pos x="18" y="6"/>
              </a:cxn>
              <a:cxn ang="0">
                <a:pos x="17" y="5"/>
              </a:cxn>
              <a:cxn ang="0">
                <a:pos x="14" y="41"/>
              </a:cxn>
              <a:cxn ang="0">
                <a:pos x="11" y="44"/>
              </a:cxn>
              <a:cxn ang="0">
                <a:pos x="14" y="47"/>
              </a:cxn>
              <a:cxn ang="0">
                <a:pos x="17" y="44"/>
              </a:cxn>
              <a:cxn ang="0">
                <a:pos x="14" y="41"/>
              </a:cxn>
            </a:cxnLst>
            <a:rect l="0" t="0" r="r" b="b"/>
            <a:pathLst>
              <a:path w="29" h="49">
                <a:moveTo>
                  <a:pt x="29" y="44"/>
                </a:moveTo>
                <a:cubicBezTo>
                  <a:pt x="29" y="47"/>
                  <a:pt x="27" y="49"/>
                  <a:pt x="24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2" y="49"/>
                  <a:pt x="0" y="47"/>
                  <a:pt x="0" y="44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7" y="0"/>
                  <a:pt x="29" y="3"/>
                  <a:pt x="29" y="5"/>
                </a:cubicBezTo>
                <a:lnTo>
                  <a:pt x="29" y="44"/>
                </a:lnTo>
                <a:close/>
                <a:moveTo>
                  <a:pt x="25" y="11"/>
                </a:moveTo>
                <a:cubicBezTo>
                  <a:pt x="25" y="11"/>
                  <a:pt x="25" y="10"/>
                  <a:pt x="24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4" y="10"/>
                  <a:pt x="3" y="11"/>
                  <a:pt x="3" y="11"/>
                </a:cubicBezTo>
                <a:cubicBezTo>
                  <a:pt x="3" y="38"/>
                  <a:pt x="3" y="38"/>
                  <a:pt x="3" y="38"/>
                </a:cubicBezTo>
                <a:cubicBezTo>
                  <a:pt x="3" y="39"/>
                  <a:pt x="4" y="39"/>
                  <a:pt x="5" y="39"/>
                </a:cubicBezTo>
                <a:cubicBezTo>
                  <a:pt x="24" y="39"/>
                  <a:pt x="24" y="39"/>
                  <a:pt x="24" y="39"/>
                </a:cubicBezTo>
                <a:cubicBezTo>
                  <a:pt x="25" y="39"/>
                  <a:pt x="25" y="39"/>
                  <a:pt x="25" y="38"/>
                </a:cubicBezTo>
                <a:lnTo>
                  <a:pt x="25" y="11"/>
                </a:lnTo>
                <a:close/>
                <a:moveTo>
                  <a:pt x="17" y="5"/>
                </a:move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5"/>
                  <a:pt x="17" y="5"/>
                </a:cubicBezTo>
                <a:close/>
                <a:moveTo>
                  <a:pt x="14" y="41"/>
                </a:moveTo>
                <a:cubicBezTo>
                  <a:pt x="13" y="41"/>
                  <a:pt x="11" y="42"/>
                  <a:pt x="11" y="44"/>
                </a:cubicBezTo>
                <a:cubicBezTo>
                  <a:pt x="11" y="46"/>
                  <a:pt x="13" y="47"/>
                  <a:pt x="14" y="47"/>
                </a:cubicBezTo>
                <a:cubicBezTo>
                  <a:pt x="16" y="47"/>
                  <a:pt x="17" y="46"/>
                  <a:pt x="17" y="44"/>
                </a:cubicBezTo>
                <a:cubicBezTo>
                  <a:pt x="17" y="42"/>
                  <a:pt x="16" y="41"/>
                  <a:pt x="14" y="41"/>
                </a:cubicBezTo>
                <a:close/>
              </a:path>
            </a:pathLst>
          </a:custGeom>
          <a:solidFill>
            <a:srgbClr val="DF0B1A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Freeform 57"/>
          <p:cNvSpPr>
            <a:spLocks noEditPoints="1"/>
          </p:cNvSpPr>
          <p:nvPr/>
        </p:nvSpPr>
        <p:spPr bwMode="auto">
          <a:xfrm>
            <a:off x="6802536" y="1907723"/>
            <a:ext cx="614475" cy="544747"/>
          </a:xfrm>
          <a:custGeom>
            <a:avLst/>
            <a:gdLst/>
            <a:ahLst/>
            <a:cxnLst>
              <a:cxn ang="0">
                <a:pos x="7" y="9"/>
              </a:cxn>
              <a:cxn ang="0">
                <a:pos x="7" y="57"/>
              </a:cxn>
              <a:cxn ang="0">
                <a:pos x="6" y="58"/>
              </a:cxn>
              <a:cxn ang="0">
                <a:pos x="4" y="58"/>
              </a:cxn>
              <a:cxn ang="0">
                <a:pos x="2" y="57"/>
              </a:cxn>
              <a:cxn ang="0">
                <a:pos x="2" y="9"/>
              </a:cxn>
              <a:cxn ang="0">
                <a:pos x="0" y="4"/>
              </a:cxn>
              <a:cxn ang="0">
                <a:pos x="5" y="0"/>
              </a:cxn>
              <a:cxn ang="0">
                <a:pos x="10" y="4"/>
              </a:cxn>
              <a:cxn ang="0">
                <a:pos x="7" y="9"/>
              </a:cxn>
              <a:cxn ang="0">
                <a:pos x="65" y="36"/>
              </a:cxn>
              <a:cxn ang="0">
                <a:pos x="63" y="38"/>
              </a:cxn>
              <a:cxn ang="0">
                <a:pos x="49" y="43"/>
              </a:cxn>
              <a:cxn ang="0">
                <a:pos x="31" y="37"/>
              </a:cxn>
              <a:cxn ang="0">
                <a:pos x="13" y="43"/>
              </a:cxn>
              <a:cxn ang="0">
                <a:pos x="12" y="43"/>
              </a:cxn>
              <a:cxn ang="0">
                <a:pos x="10" y="41"/>
              </a:cxn>
              <a:cxn ang="0">
                <a:pos x="10" y="13"/>
              </a:cxn>
              <a:cxn ang="0">
                <a:pos x="11" y="11"/>
              </a:cxn>
              <a:cxn ang="0">
                <a:pos x="14" y="9"/>
              </a:cxn>
              <a:cxn ang="0">
                <a:pos x="30" y="4"/>
              </a:cxn>
              <a:cxn ang="0">
                <a:pos x="46" y="9"/>
              </a:cxn>
              <a:cxn ang="0">
                <a:pos x="49" y="10"/>
              </a:cxn>
              <a:cxn ang="0">
                <a:pos x="63" y="4"/>
              </a:cxn>
              <a:cxn ang="0">
                <a:pos x="65" y="7"/>
              </a:cxn>
              <a:cxn ang="0">
                <a:pos x="65" y="36"/>
              </a:cxn>
            </a:cxnLst>
            <a:rect l="0" t="0" r="r" b="b"/>
            <a:pathLst>
              <a:path w="65" h="58">
                <a:moveTo>
                  <a:pt x="7" y="9"/>
                </a:moveTo>
                <a:cubicBezTo>
                  <a:pt x="7" y="57"/>
                  <a:pt x="7" y="57"/>
                  <a:pt x="7" y="57"/>
                </a:cubicBezTo>
                <a:cubicBezTo>
                  <a:pt x="7" y="57"/>
                  <a:pt x="7" y="58"/>
                  <a:pt x="6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3" y="58"/>
                  <a:pt x="2" y="57"/>
                  <a:pt x="2" y="57"/>
                </a:cubicBezTo>
                <a:cubicBezTo>
                  <a:pt x="2" y="9"/>
                  <a:pt x="2" y="9"/>
                  <a:pt x="2" y="9"/>
                </a:cubicBezTo>
                <a:cubicBezTo>
                  <a:pt x="1" y="8"/>
                  <a:pt x="0" y="6"/>
                  <a:pt x="0" y="4"/>
                </a:cubicBezTo>
                <a:cubicBezTo>
                  <a:pt x="0" y="2"/>
                  <a:pt x="2" y="0"/>
                  <a:pt x="5" y="0"/>
                </a:cubicBezTo>
                <a:cubicBezTo>
                  <a:pt x="7" y="0"/>
                  <a:pt x="10" y="2"/>
                  <a:pt x="10" y="4"/>
                </a:cubicBezTo>
                <a:cubicBezTo>
                  <a:pt x="10" y="6"/>
                  <a:pt x="9" y="8"/>
                  <a:pt x="7" y="9"/>
                </a:cubicBezTo>
                <a:close/>
                <a:moveTo>
                  <a:pt x="65" y="36"/>
                </a:moveTo>
                <a:cubicBezTo>
                  <a:pt x="65" y="37"/>
                  <a:pt x="65" y="38"/>
                  <a:pt x="63" y="38"/>
                </a:cubicBezTo>
                <a:cubicBezTo>
                  <a:pt x="59" y="41"/>
                  <a:pt x="54" y="43"/>
                  <a:pt x="49" y="43"/>
                </a:cubicBezTo>
                <a:cubicBezTo>
                  <a:pt x="43" y="43"/>
                  <a:pt x="39" y="37"/>
                  <a:pt x="31" y="37"/>
                </a:cubicBezTo>
                <a:cubicBezTo>
                  <a:pt x="25" y="37"/>
                  <a:pt x="19" y="40"/>
                  <a:pt x="13" y="43"/>
                </a:cubicBezTo>
                <a:cubicBezTo>
                  <a:pt x="13" y="43"/>
                  <a:pt x="12" y="43"/>
                  <a:pt x="12" y="43"/>
                </a:cubicBezTo>
                <a:cubicBezTo>
                  <a:pt x="11" y="43"/>
                  <a:pt x="10" y="42"/>
                  <a:pt x="10" y="41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1"/>
                  <a:pt x="11" y="11"/>
                </a:cubicBezTo>
                <a:cubicBezTo>
                  <a:pt x="12" y="10"/>
                  <a:pt x="13" y="9"/>
                  <a:pt x="14" y="9"/>
                </a:cubicBezTo>
                <a:cubicBezTo>
                  <a:pt x="19" y="7"/>
                  <a:pt x="24" y="4"/>
                  <a:pt x="30" y="4"/>
                </a:cubicBezTo>
                <a:cubicBezTo>
                  <a:pt x="36" y="4"/>
                  <a:pt x="40" y="6"/>
                  <a:pt x="46" y="9"/>
                </a:cubicBezTo>
                <a:cubicBezTo>
                  <a:pt x="47" y="9"/>
                  <a:pt x="48" y="10"/>
                  <a:pt x="49" y="10"/>
                </a:cubicBezTo>
                <a:cubicBezTo>
                  <a:pt x="55" y="10"/>
                  <a:pt x="61" y="4"/>
                  <a:pt x="63" y="4"/>
                </a:cubicBezTo>
                <a:cubicBezTo>
                  <a:pt x="64" y="4"/>
                  <a:pt x="65" y="6"/>
                  <a:pt x="65" y="7"/>
                </a:cubicBezTo>
                <a:lnTo>
                  <a:pt x="65" y="3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2" name="Freeform 152"/>
          <p:cNvSpPr>
            <a:spLocks noEditPoints="1"/>
          </p:cNvSpPr>
          <p:nvPr/>
        </p:nvSpPr>
        <p:spPr bwMode="auto">
          <a:xfrm>
            <a:off x="9241674" y="1269219"/>
            <a:ext cx="690919" cy="638503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rgbClr val="DF0B1A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C19395CD-AE10-43D1-993B-DC66AB7A66D0}"/>
              </a:ext>
            </a:extLst>
          </p:cNvPr>
          <p:cNvGrpSpPr/>
          <p:nvPr/>
        </p:nvGrpSpPr>
        <p:grpSpPr>
          <a:xfrm>
            <a:off x="905303" y="5085477"/>
            <a:ext cx="1934629" cy="1119705"/>
            <a:chOff x="468937" y="2419540"/>
            <a:chExt cx="1934629" cy="1119705"/>
          </a:xfrm>
        </p:grpSpPr>
        <p:sp>
          <p:nvSpPr>
            <p:cNvPr id="94" name="TextBox 18">
              <a:extLst>
                <a:ext uri="{FF2B5EF4-FFF2-40B4-BE49-F238E27FC236}">
                  <a16:creationId xmlns:a16="http://schemas.microsoft.com/office/drawing/2014/main" id="{51C3C903-4256-4C89-9479-92A5468D1BBF}"/>
                </a:ext>
              </a:extLst>
            </p:cNvPr>
            <p:cNvSpPr txBox="1"/>
            <p:nvPr/>
          </p:nvSpPr>
          <p:spPr>
            <a:xfrm flipH="1">
              <a:off x="468937" y="2419540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Black" charset="0"/>
                  <a:ea typeface="Roboto Black" charset="0"/>
                  <a:cs typeface="Roboto Black" charset="0"/>
                </a:rPr>
                <a:t>PRESENT</a:t>
              </a:r>
            </a:p>
          </p:txBody>
        </p:sp>
        <p:sp>
          <p:nvSpPr>
            <p:cNvPr id="95" name="矩形 94">
              <a:extLst>
                <a:ext uri="{FF2B5EF4-FFF2-40B4-BE49-F238E27FC236}">
                  <a16:creationId xmlns:a16="http://schemas.microsoft.com/office/drawing/2014/main" id="{05F24BD7-2359-407F-BB04-CF33B8F33184}"/>
                </a:ext>
              </a:extLst>
            </p:cNvPr>
            <p:cNvSpPr/>
            <p:nvPr/>
          </p:nvSpPr>
          <p:spPr>
            <a:xfrm>
              <a:off x="470268" y="2823664"/>
              <a:ext cx="1933298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THIS SCHEME, WE THANK YOU FOR YOUR READING, </a:t>
              </a:r>
              <a:r>
                <a:rPr lang="en-US" altLang="zh-CN" sz="9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PROPOSAL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B5CF6E5C-C3AA-4AAC-881F-265287233A9C}"/>
              </a:ext>
            </a:extLst>
          </p:cNvPr>
          <p:cNvGrpSpPr/>
          <p:nvPr/>
        </p:nvGrpSpPr>
        <p:grpSpPr>
          <a:xfrm>
            <a:off x="3648503" y="4475877"/>
            <a:ext cx="1934629" cy="1119705"/>
            <a:chOff x="468937" y="2419540"/>
            <a:chExt cx="1934629" cy="1119705"/>
          </a:xfrm>
        </p:grpSpPr>
        <p:sp>
          <p:nvSpPr>
            <p:cNvPr id="97" name="TextBox 18">
              <a:extLst>
                <a:ext uri="{FF2B5EF4-FFF2-40B4-BE49-F238E27FC236}">
                  <a16:creationId xmlns:a16="http://schemas.microsoft.com/office/drawing/2014/main" id="{D5609E4A-9106-495B-92B9-D4A618E42429}"/>
                </a:ext>
              </a:extLst>
            </p:cNvPr>
            <p:cNvSpPr txBox="1"/>
            <p:nvPr/>
          </p:nvSpPr>
          <p:spPr>
            <a:xfrm flipH="1">
              <a:off x="468937" y="2419540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Black" charset="0"/>
                  <a:ea typeface="Roboto Black" charset="0"/>
                  <a:cs typeface="Roboto Black" charset="0"/>
                </a:rPr>
                <a:t>PRESENT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charset="0"/>
                <a:ea typeface="Roboto Black" charset="0"/>
                <a:cs typeface="Roboto Black" charset="0"/>
              </a:endParaRPr>
            </a:p>
          </p:txBody>
        </p:sp>
        <p:sp>
          <p:nvSpPr>
            <p:cNvPr id="98" name="矩形 97">
              <a:extLst>
                <a:ext uri="{FF2B5EF4-FFF2-40B4-BE49-F238E27FC236}">
                  <a16:creationId xmlns:a16="http://schemas.microsoft.com/office/drawing/2014/main" id="{25DDD9CD-A5E3-4664-BD22-404F03821F83}"/>
                </a:ext>
              </a:extLst>
            </p:cNvPr>
            <p:cNvSpPr/>
            <p:nvPr/>
          </p:nvSpPr>
          <p:spPr>
            <a:xfrm>
              <a:off x="470268" y="2823664"/>
              <a:ext cx="1933298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THIS SCHEME, WE THANK YOU FOR YOUR READING, </a:t>
              </a:r>
              <a:r>
                <a:rPr lang="en-US" altLang="zh-CN" sz="9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PROPOSAL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BD43CF1D-E489-456A-94CB-9460CD3FD919}"/>
              </a:ext>
            </a:extLst>
          </p:cNvPr>
          <p:cNvGrpSpPr/>
          <p:nvPr/>
        </p:nvGrpSpPr>
        <p:grpSpPr>
          <a:xfrm>
            <a:off x="6277403" y="3751977"/>
            <a:ext cx="1934629" cy="1119705"/>
            <a:chOff x="468937" y="2419540"/>
            <a:chExt cx="1934629" cy="1119705"/>
          </a:xfrm>
        </p:grpSpPr>
        <p:sp>
          <p:nvSpPr>
            <p:cNvPr id="100" name="TextBox 18">
              <a:extLst>
                <a:ext uri="{FF2B5EF4-FFF2-40B4-BE49-F238E27FC236}">
                  <a16:creationId xmlns:a16="http://schemas.microsoft.com/office/drawing/2014/main" id="{3B8D5D23-25A1-40F1-B8D2-E64D260C763F}"/>
                </a:ext>
              </a:extLst>
            </p:cNvPr>
            <p:cNvSpPr txBox="1"/>
            <p:nvPr/>
          </p:nvSpPr>
          <p:spPr>
            <a:xfrm flipH="1">
              <a:off x="468937" y="2419540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Black" charset="0"/>
                  <a:ea typeface="Roboto Black" charset="0"/>
                  <a:cs typeface="Roboto Black" charset="0"/>
                </a:rPr>
                <a:t>PRESENT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charset="0"/>
                <a:ea typeface="Roboto Black" charset="0"/>
                <a:cs typeface="Roboto Black" charset="0"/>
              </a:endParaRPr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71708B3B-57FA-4807-8A19-6A39493E1E03}"/>
                </a:ext>
              </a:extLst>
            </p:cNvPr>
            <p:cNvSpPr/>
            <p:nvPr/>
          </p:nvSpPr>
          <p:spPr>
            <a:xfrm>
              <a:off x="470268" y="2823664"/>
              <a:ext cx="1933298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THIS SCHEME, WE THANK YOU FOR YOUR READING, </a:t>
              </a:r>
              <a:r>
                <a:rPr lang="en-US" altLang="zh-CN" sz="9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PROPOSAL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91775CFC-6CA3-4E2F-8617-B40B531B8C06}"/>
              </a:ext>
            </a:extLst>
          </p:cNvPr>
          <p:cNvGrpSpPr/>
          <p:nvPr/>
        </p:nvGrpSpPr>
        <p:grpSpPr>
          <a:xfrm>
            <a:off x="8944403" y="3104277"/>
            <a:ext cx="1934629" cy="1119705"/>
            <a:chOff x="468937" y="2419540"/>
            <a:chExt cx="1934629" cy="1119705"/>
          </a:xfrm>
        </p:grpSpPr>
        <p:sp>
          <p:nvSpPr>
            <p:cNvPr id="103" name="TextBox 18">
              <a:extLst>
                <a:ext uri="{FF2B5EF4-FFF2-40B4-BE49-F238E27FC236}">
                  <a16:creationId xmlns:a16="http://schemas.microsoft.com/office/drawing/2014/main" id="{DFF4F2AB-F710-484B-9D91-837FEB077262}"/>
                </a:ext>
              </a:extLst>
            </p:cNvPr>
            <p:cNvSpPr txBox="1"/>
            <p:nvPr/>
          </p:nvSpPr>
          <p:spPr>
            <a:xfrm flipH="1">
              <a:off x="468937" y="2419540"/>
              <a:ext cx="16385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Roboto Black" charset="0"/>
                  <a:ea typeface="Roboto Black" charset="0"/>
                  <a:cs typeface="Roboto Black" charset="0"/>
                </a:rPr>
                <a:t>PRESENT</a:t>
              </a:r>
              <a:endPara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oboto Black" charset="0"/>
                <a:ea typeface="Roboto Black" charset="0"/>
                <a:cs typeface="Roboto Black" charset="0"/>
              </a:endParaRP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D22FACDE-9B6C-4CE1-A7D1-01CCD61F8A2C}"/>
                </a:ext>
              </a:extLst>
            </p:cNvPr>
            <p:cNvSpPr/>
            <p:nvPr/>
          </p:nvSpPr>
          <p:spPr>
            <a:xfrm>
              <a:off x="470268" y="2823664"/>
              <a:ext cx="1933298" cy="715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OF THIS SCHEME, WE THANK YOU FOR YOUR READING, </a:t>
              </a:r>
              <a:r>
                <a:rPr lang="en-US" altLang="zh-CN" sz="9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PROPOSAL</a:t>
              </a:r>
              <a:endPara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0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91" grpId="0" animBg="1"/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 作 成 效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sp>
        <p:nvSpPr>
          <p:cNvPr id="34" name="Freeform 10">
            <a:extLst>
              <a:ext uri="{FF2B5EF4-FFF2-40B4-BE49-F238E27FC236}">
                <a16:creationId xmlns:a16="http://schemas.microsoft.com/office/drawing/2014/main" id="{067EBFDB-F157-45D4-857B-90231FF8E4D8}"/>
              </a:ext>
            </a:extLst>
          </p:cNvPr>
          <p:cNvSpPr/>
          <p:nvPr/>
        </p:nvSpPr>
        <p:spPr bwMode="auto">
          <a:xfrm>
            <a:off x="8928521" y="3833234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B3CF3DB1-E4EA-443E-8A0F-9237561011E3}"/>
              </a:ext>
            </a:extLst>
          </p:cNvPr>
          <p:cNvSpPr/>
          <p:nvPr/>
        </p:nvSpPr>
        <p:spPr bwMode="auto">
          <a:xfrm>
            <a:off x="8928521" y="1721228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Freeform 10">
            <a:extLst>
              <a:ext uri="{FF2B5EF4-FFF2-40B4-BE49-F238E27FC236}">
                <a16:creationId xmlns:a16="http://schemas.microsoft.com/office/drawing/2014/main" id="{FD2A8267-5972-4E33-B0FD-C0990D72BA3C}"/>
              </a:ext>
            </a:extLst>
          </p:cNvPr>
          <p:cNvSpPr/>
          <p:nvPr/>
        </p:nvSpPr>
        <p:spPr bwMode="auto">
          <a:xfrm>
            <a:off x="6902120" y="1721228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8" name="Freeform 10">
            <a:extLst>
              <a:ext uri="{FF2B5EF4-FFF2-40B4-BE49-F238E27FC236}">
                <a16:creationId xmlns:a16="http://schemas.microsoft.com/office/drawing/2014/main" id="{BB892BAD-2BCB-40D7-910C-8DEB0D59BD3C}"/>
              </a:ext>
            </a:extLst>
          </p:cNvPr>
          <p:cNvSpPr/>
          <p:nvPr/>
        </p:nvSpPr>
        <p:spPr bwMode="auto">
          <a:xfrm>
            <a:off x="6902120" y="3833234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solidFill>
            <a:srgbClr val="E1E5E7"/>
          </a:solidFill>
          <a:ln w="28575">
            <a:solidFill>
              <a:sysClr val="window" lastClr="FFFFFF">
                <a:lumMod val="95000"/>
              </a:sysClr>
            </a:solidFill>
          </a:ln>
          <a:effectLst>
            <a:innerShdw blurRad="152400" dist="88900" dir="13500000">
              <a:prstClr val="black">
                <a:alpha val="29000"/>
              </a:prstClr>
            </a:innerShdw>
          </a:effectLst>
        </p:spPr>
        <p:txBody>
          <a:bodyPr lIns="68589" tIns="34295" rIns="68589" bIns="34295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9" name="Freeform 10">
            <a:extLst>
              <a:ext uri="{FF2B5EF4-FFF2-40B4-BE49-F238E27FC236}">
                <a16:creationId xmlns:a16="http://schemas.microsoft.com/office/drawing/2014/main" id="{7E080FF5-5D07-471D-AD08-E17E67FAB809}"/>
              </a:ext>
            </a:extLst>
          </p:cNvPr>
          <p:cNvSpPr/>
          <p:nvPr/>
        </p:nvSpPr>
        <p:spPr bwMode="auto">
          <a:xfrm>
            <a:off x="7033268" y="1578582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0" name="Freeform 10">
            <a:extLst>
              <a:ext uri="{FF2B5EF4-FFF2-40B4-BE49-F238E27FC236}">
                <a16:creationId xmlns:a16="http://schemas.microsoft.com/office/drawing/2014/main" id="{E85F3E3B-53BC-4AAC-AC76-E4FC8DE8833F}"/>
              </a:ext>
            </a:extLst>
          </p:cNvPr>
          <p:cNvSpPr/>
          <p:nvPr/>
        </p:nvSpPr>
        <p:spPr bwMode="auto">
          <a:xfrm>
            <a:off x="9059668" y="1578582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1" name="Freeform 10">
            <a:extLst>
              <a:ext uri="{FF2B5EF4-FFF2-40B4-BE49-F238E27FC236}">
                <a16:creationId xmlns:a16="http://schemas.microsoft.com/office/drawing/2014/main" id="{41C295DC-3767-4105-86C3-7712DEA27A9C}"/>
              </a:ext>
            </a:extLst>
          </p:cNvPr>
          <p:cNvSpPr/>
          <p:nvPr/>
        </p:nvSpPr>
        <p:spPr bwMode="auto">
          <a:xfrm>
            <a:off x="7033268" y="3690588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2" name="Freeform 10">
            <a:extLst>
              <a:ext uri="{FF2B5EF4-FFF2-40B4-BE49-F238E27FC236}">
                <a16:creationId xmlns:a16="http://schemas.microsoft.com/office/drawing/2014/main" id="{00AA968A-D880-42C2-8EB5-0BBA38E74AF3}"/>
              </a:ext>
            </a:extLst>
          </p:cNvPr>
          <p:cNvSpPr/>
          <p:nvPr/>
        </p:nvSpPr>
        <p:spPr bwMode="auto">
          <a:xfrm>
            <a:off x="9059668" y="3690588"/>
            <a:ext cx="1548081" cy="1553054"/>
          </a:xfrm>
          <a:custGeom>
            <a:avLst/>
            <a:gdLst>
              <a:gd name="T0" fmla="*/ 160 w 321"/>
              <a:gd name="T1" fmla="*/ 322 h 322"/>
              <a:gd name="T2" fmla="*/ 321 w 321"/>
              <a:gd name="T3" fmla="*/ 161 h 322"/>
              <a:gd name="T4" fmla="*/ 160 w 321"/>
              <a:gd name="T5" fmla="*/ 0 h 322"/>
              <a:gd name="T6" fmla="*/ 0 w 321"/>
              <a:gd name="T7" fmla="*/ 161 h 322"/>
              <a:gd name="T8" fmla="*/ 0 w 321"/>
              <a:gd name="T9" fmla="*/ 322 h 322"/>
              <a:gd name="T10" fmla="*/ 160 w 321"/>
              <a:gd name="T11" fmla="*/ 32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21" h="322">
                <a:moveTo>
                  <a:pt x="160" y="322"/>
                </a:moveTo>
                <a:cubicBezTo>
                  <a:pt x="249" y="322"/>
                  <a:pt x="321" y="250"/>
                  <a:pt x="321" y="161"/>
                </a:cubicBezTo>
                <a:cubicBezTo>
                  <a:pt x="321" y="72"/>
                  <a:pt x="249" y="0"/>
                  <a:pt x="160" y="0"/>
                </a:cubicBezTo>
                <a:cubicBezTo>
                  <a:pt x="71" y="0"/>
                  <a:pt x="0" y="72"/>
                  <a:pt x="0" y="161"/>
                </a:cubicBezTo>
                <a:cubicBezTo>
                  <a:pt x="0" y="322"/>
                  <a:pt x="0" y="322"/>
                  <a:pt x="0" y="322"/>
                </a:cubicBezTo>
                <a:lnTo>
                  <a:pt x="160" y="322"/>
                </a:lnTo>
                <a:close/>
              </a:path>
            </a:pathLst>
          </a:cu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 cap="flat" cmpd="sng" algn="ctr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  <a:prstDash val="solid"/>
            <a:miter lim="800000"/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txBody>
          <a:bodyPr lIns="68589" tIns="34295" rIns="68589" bIns="34295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A72C6491-7F85-4D29-BB97-435976D035BE}"/>
              </a:ext>
            </a:extLst>
          </p:cNvPr>
          <p:cNvGrpSpPr/>
          <p:nvPr/>
        </p:nvGrpSpPr>
        <p:grpSpPr>
          <a:xfrm>
            <a:off x="6864600" y="1578582"/>
            <a:ext cx="809953" cy="723303"/>
            <a:chOff x="4765330" y="1060376"/>
            <a:chExt cx="809953" cy="723303"/>
          </a:xfrm>
        </p:grpSpPr>
        <p:sp>
          <p:nvSpPr>
            <p:cNvPr id="100" name="椭圆 99">
              <a:extLst>
                <a:ext uri="{FF2B5EF4-FFF2-40B4-BE49-F238E27FC236}">
                  <a16:creationId xmlns:a16="http://schemas.microsoft.com/office/drawing/2014/main" id="{629DB915-E0D0-4B62-BFD2-F5D1BA176C9C}"/>
                </a:ext>
              </a:extLst>
            </p:cNvPr>
            <p:cNvSpPr/>
            <p:nvPr/>
          </p:nvSpPr>
          <p:spPr>
            <a:xfrm>
              <a:off x="4765330" y="1060376"/>
              <a:ext cx="723206" cy="723303"/>
            </a:xfrm>
            <a:prstGeom prst="ellipse">
              <a:avLst/>
            </a:prstGeom>
            <a:solidFill>
              <a:srgbClr val="C00000"/>
            </a:solidFill>
            <a:ln w="28575" cap="flat">
              <a:noFill/>
              <a:prstDash val="solid"/>
              <a:miter lim="800000"/>
            </a:ln>
          </p:spPr>
          <p:txBody>
            <a:bodyPr lIns="68589" tIns="34295" rIns="68589" bIns="34295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DF1A3822-3E63-4C43-8B3D-41E8FD7B497A}"/>
                </a:ext>
              </a:extLst>
            </p:cNvPr>
            <p:cNvGrpSpPr/>
            <p:nvPr/>
          </p:nvGrpSpPr>
          <p:grpSpPr bwMode="auto">
            <a:xfrm>
              <a:off x="4950096" y="1208391"/>
              <a:ext cx="625187" cy="575249"/>
              <a:chOff x="5722963" y="2742165"/>
              <a:chExt cx="500063" cy="460375"/>
            </a:xfrm>
          </p:grpSpPr>
          <p:sp>
            <p:nvSpPr>
              <p:cNvPr id="102" name="Freeform 55">
                <a:extLst>
                  <a:ext uri="{FF2B5EF4-FFF2-40B4-BE49-F238E27FC236}">
                    <a16:creationId xmlns:a16="http://schemas.microsoft.com/office/drawing/2014/main" id="{DC4BB30A-C7A7-4C90-8A43-83AA838165FA}"/>
                  </a:ext>
                </a:extLst>
              </p:cNvPr>
              <p:cNvSpPr/>
              <p:nvPr/>
            </p:nvSpPr>
            <p:spPr bwMode="auto">
              <a:xfrm>
                <a:off x="5742013" y="2745340"/>
                <a:ext cx="481013" cy="45720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3" name="Freeform 56">
                <a:extLst>
                  <a:ext uri="{FF2B5EF4-FFF2-40B4-BE49-F238E27FC236}">
                    <a16:creationId xmlns:a16="http://schemas.microsoft.com/office/drawing/2014/main" id="{81A1A17C-3291-4E2B-90FC-047F4792D81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22963" y="2742165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7692 h 77"/>
                  <a:gd name="T8" fmla="*/ 100935 w 31"/>
                  <a:gd name="T9" fmla="*/ 279194 h 77"/>
                  <a:gd name="T10" fmla="*/ 59813 w 31"/>
                  <a:gd name="T11" fmla="*/ 290513 h 77"/>
                  <a:gd name="T12" fmla="*/ 7477 w 31"/>
                  <a:gd name="T13" fmla="*/ 271649 h 77"/>
                  <a:gd name="T14" fmla="*/ 0 w 31"/>
                  <a:gd name="T15" fmla="*/ 215055 h 77"/>
                  <a:gd name="T16" fmla="*/ 0 w 31"/>
                  <a:gd name="T17" fmla="*/ 79231 h 77"/>
                  <a:gd name="T18" fmla="*/ 11215 w 31"/>
                  <a:gd name="T19" fmla="*/ 22637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4" name="Freeform 57">
                <a:extLst>
                  <a:ext uri="{FF2B5EF4-FFF2-40B4-BE49-F238E27FC236}">
                    <a16:creationId xmlns:a16="http://schemas.microsoft.com/office/drawing/2014/main" id="{2817668D-07A8-40B4-9272-236DC27332D0}"/>
                  </a:ext>
                </a:extLst>
              </p:cNvPr>
              <p:cNvSpPr/>
              <p:nvPr/>
            </p:nvSpPr>
            <p:spPr bwMode="auto">
              <a:xfrm>
                <a:off x="5876951" y="2745340"/>
                <a:ext cx="68263" cy="287338"/>
              </a:xfrm>
              <a:custGeom>
                <a:avLst/>
                <a:gdLst>
                  <a:gd name="T0" fmla="*/ 0 w 18"/>
                  <a:gd name="T1" fmla="*/ 41588 h 76"/>
                  <a:gd name="T2" fmla="*/ 41716 w 18"/>
                  <a:gd name="T3" fmla="*/ 0 h 76"/>
                  <a:gd name="T4" fmla="*/ 68263 w 18"/>
                  <a:gd name="T5" fmla="*/ 0 h 76"/>
                  <a:gd name="T6" fmla="*/ 68263 w 18"/>
                  <a:gd name="T7" fmla="*/ 287338 h 76"/>
                  <a:gd name="T8" fmla="*/ 30339 w 18"/>
                  <a:gd name="T9" fmla="*/ 287338 h 76"/>
                  <a:gd name="T10" fmla="*/ 30339 w 18"/>
                  <a:gd name="T11" fmla="*/ 71835 h 76"/>
                  <a:gd name="T12" fmla="*/ 0 w 18"/>
                  <a:gd name="T13" fmla="*/ 71835 h 76"/>
                  <a:gd name="T14" fmla="*/ 0 w 18"/>
                  <a:gd name="T15" fmla="*/ 41588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18620CA3-B6CE-4D22-A7E9-9DAC16834E41}"/>
              </a:ext>
            </a:extLst>
          </p:cNvPr>
          <p:cNvGrpSpPr/>
          <p:nvPr/>
        </p:nvGrpSpPr>
        <p:grpSpPr>
          <a:xfrm>
            <a:off x="9893339" y="1578582"/>
            <a:ext cx="811173" cy="729219"/>
            <a:chOff x="7578045" y="1060376"/>
            <a:chExt cx="811173" cy="729219"/>
          </a:xfrm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F8E95AEA-A48A-4FCF-B361-D1EBC7966556}"/>
                </a:ext>
              </a:extLst>
            </p:cNvPr>
            <p:cNvSpPr/>
            <p:nvPr/>
          </p:nvSpPr>
          <p:spPr>
            <a:xfrm>
              <a:off x="7578045" y="1060376"/>
              <a:ext cx="723206" cy="723303"/>
            </a:xfrm>
            <a:prstGeom prst="ellipse">
              <a:avLst/>
            </a:prstGeom>
            <a:solidFill>
              <a:srgbClr val="C00000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B4F8690A-8845-473E-A4D8-47DD9FFD43CF}"/>
                </a:ext>
              </a:extLst>
            </p:cNvPr>
            <p:cNvGrpSpPr/>
            <p:nvPr/>
          </p:nvGrpSpPr>
          <p:grpSpPr bwMode="auto">
            <a:xfrm>
              <a:off x="7749742" y="1213155"/>
              <a:ext cx="639476" cy="576440"/>
              <a:chOff x="952501" y="6013451"/>
              <a:chExt cx="511175" cy="460375"/>
            </a:xfrm>
          </p:grpSpPr>
          <p:sp>
            <p:nvSpPr>
              <p:cNvPr id="97" name="Freeform 58">
                <a:extLst>
                  <a:ext uri="{FF2B5EF4-FFF2-40B4-BE49-F238E27FC236}">
                    <a16:creationId xmlns:a16="http://schemas.microsoft.com/office/drawing/2014/main" id="{7F7691F7-4BFA-48C0-B5D4-77EF956B7B35}"/>
                  </a:ext>
                </a:extLst>
              </p:cNvPr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8" name="Freeform 59">
                <a:extLst>
                  <a:ext uri="{FF2B5EF4-FFF2-40B4-BE49-F238E27FC236}">
                    <a16:creationId xmlns:a16="http://schemas.microsoft.com/office/drawing/2014/main" id="{9C7EB899-0A14-4E88-80DA-DE0BF4DC67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9" name="Freeform 60">
                <a:extLst>
                  <a:ext uri="{FF2B5EF4-FFF2-40B4-BE49-F238E27FC236}">
                    <a16:creationId xmlns:a16="http://schemas.microsoft.com/office/drawing/2014/main" id="{29C29B57-F61E-4452-8136-09D5776DF973}"/>
                  </a:ext>
                </a:extLst>
              </p:cNvPr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29E3B302-5A31-456A-9790-16B4841FE7D1}"/>
              </a:ext>
            </a:extLst>
          </p:cNvPr>
          <p:cNvGrpSpPr/>
          <p:nvPr/>
        </p:nvGrpSpPr>
        <p:grpSpPr>
          <a:xfrm>
            <a:off x="7226202" y="4758967"/>
            <a:ext cx="850852" cy="769498"/>
            <a:chOff x="5126932" y="4063083"/>
            <a:chExt cx="850852" cy="769498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24F934E3-34B0-4DA0-99EE-5F97184C2D4D}"/>
                </a:ext>
              </a:extLst>
            </p:cNvPr>
            <p:cNvSpPr/>
            <p:nvPr/>
          </p:nvSpPr>
          <p:spPr>
            <a:xfrm>
              <a:off x="5126932" y="4063083"/>
              <a:ext cx="723206" cy="723303"/>
            </a:xfrm>
            <a:prstGeom prst="ellipse">
              <a:avLst/>
            </a:prstGeom>
            <a:solidFill>
              <a:srgbClr val="C00000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9D5CC090-F3EF-4A0D-84C5-73BBA6312DC1}"/>
                </a:ext>
              </a:extLst>
            </p:cNvPr>
            <p:cNvGrpSpPr/>
            <p:nvPr/>
          </p:nvGrpSpPr>
          <p:grpSpPr bwMode="auto">
            <a:xfrm>
              <a:off x="5338307" y="4257332"/>
              <a:ext cx="639477" cy="575249"/>
              <a:chOff x="5405438" y="6815138"/>
              <a:chExt cx="511175" cy="460375"/>
            </a:xfrm>
          </p:grpSpPr>
          <p:sp>
            <p:nvSpPr>
              <p:cNvPr id="92" name="Freeform 61">
                <a:extLst>
                  <a:ext uri="{FF2B5EF4-FFF2-40B4-BE49-F238E27FC236}">
                    <a16:creationId xmlns:a16="http://schemas.microsoft.com/office/drawing/2014/main" id="{295D1167-D925-41DC-BA8C-B85BDD7CAE3A}"/>
                  </a:ext>
                </a:extLst>
              </p:cNvPr>
              <p:cNvSpPr/>
              <p:nvPr/>
            </p:nvSpPr>
            <p:spPr bwMode="auto">
              <a:xfrm>
                <a:off x="5424488" y="6821488"/>
                <a:ext cx="492125" cy="454025"/>
              </a:xfrm>
              <a:custGeom>
                <a:avLst/>
                <a:gdLst>
                  <a:gd name="T0" fmla="*/ 140 w 310"/>
                  <a:gd name="T1" fmla="*/ 286 h 286"/>
                  <a:gd name="T2" fmla="*/ 0 w 310"/>
                  <a:gd name="T3" fmla="*/ 172 h 286"/>
                  <a:gd name="T4" fmla="*/ 2 w 310"/>
                  <a:gd name="T5" fmla="*/ 12 h 286"/>
                  <a:gd name="T6" fmla="*/ 57 w 310"/>
                  <a:gd name="T7" fmla="*/ 7 h 286"/>
                  <a:gd name="T8" fmla="*/ 88 w 310"/>
                  <a:gd name="T9" fmla="*/ 41 h 286"/>
                  <a:gd name="T10" fmla="*/ 97 w 310"/>
                  <a:gd name="T11" fmla="*/ 7 h 286"/>
                  <a:gd name="T12" fmla="*/ 135 w 310"/>
                  <a:gd name="T13" fmla="*/ 0 h 286"/>
                  <a:gd name="T14" fmla="*/ 310 w 310"/>
                  <a:gd name="T15" fmla="*/ 150 h 286"/>
                  <a:gd name="T16" fmla="*/ 140 w 310"/>
                  <a:gd name="T17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6">
                    <a:moveTo>
                      <a:pt x="140" y="286"/>
                    </a:moveTo>
                    <a:lnTo>
                      <a:pt x="0" y="172"/>
                    </a:lnTo>
                    <a:lnTo>
                      <a:pt x="2" y="12"/>
                    </a:lnTo>
                    <a:lnTo>
                      <a:pt x="57" y="7"/>
                    </a:lnTo>
                    <a:lnTo>
                      <a:pt x="88" y="41"/>
                    </a:lnTo>
                    <a:lnTo>
                      <a:pt x="97" y="7"/>
                    </a:lnTo>
                    <a:lnTo>
                      <a:pt x="135" y="0"/>
                    </a:lnTo>
                    <a:lnTo>
                      <a:pt x="310" y="150"/>
                    </a:lnTo>
                    <a:lnTo>
                      <a:pt x="140" y="286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3" name="Freeform 62">
                <a:extLst>
                  <a:ext uri="{FF2B5EF4-FFF2-40B4-BE49-F238E27FC236}">
                    <a16:creationId xmlns:a16="http://schemas.microsoft.com/office/drawing/2014/main" id="{D8F00B45-6B57-49C1-B55E-C4413B696D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05438" y="6815138"/>
                <a:ext cx="117475" cy="290513"/>
              </a:xfrm>
              <a:custGeom>
                <a:avLst/>
                <a:gdLst>
                  <a:gd name="T0" fmla="*/ 64422 w 31"/>
                  <a:gd name="T1" fmla="*/ 0 h 77"/>
                  <a:gd name="T2" fmla="*/ 109896 w 31"/>
                  <a:gd name="T3" fmla="*/ 18864 h 77"/>
                  <a:gd name="T4" fmla="*/ 117475 w 31"/>
                  <a:gd name="T5" fmla="*/ 67912 h 77"/>
                  <a:gd name="T6" fmla="*/ 117475 w 31"/>
                  <a:gd name="T7" fmla="*/ 233920 h 77"/>
                  <a:gd name="T8" fmla="*/ 102317 w 31"/>
                  <a:gd name="T9" fmla="*/ 275421 h 77"/>
                  <a:gd name="T10" fmla="*/ 60632 w 31"/>
                  <a:gd name="T11" fmla="*/ 290513 h 77"/>
                  <a:gd name="T12" fmla="*/ 11369 w 31"/>
                  <a:gd name="T13" fmla="*/ 271649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369 w 31"/>
                  <a:gd name="T19" fmla="*/ 18864 h 77"/>
                  <a:gd name="T20" fmla="*/ 64422 w 31"/>
                  <a:gd name="T21" fmla="*/ 0 h 77"/>
                  <a:gd name="T22" fmla="*/ 60632 w 31"/>
                  <a:gd name="T23" fmla="*/ 264103 h 77"/>
                  <a:gd name="T24" fmla="*/ 87159 w 31"/>
                  <a:gd name="T25" fmla="*/ 222601 h 77"/>
                  <a:gd name="T26" fmla="*/ 87159 w 31"/>
                  <a:gd name="T27" fmla="*/ 64139 h 77"/>
                  <a:gd name="T28" fmla="*/ 60632 w 31"/>
                  <a:gd name="T29" fmla="*/ 26410 h 77"/>
                  <a:gd name="T30" fmla="*/ 34106 w 31"/>
                  <a:gd name="T31" fmla="*/ 64139 h 77"/>
                  <a:gd name="T32" fmla="*/ 34106 w 31"/>
                  <a:gd name="T33" fmla="*/ 75458 h 77"/>
                  <a:gd name="T34" fmla="*/ 34106 w 31"/>
                  <a:gd name="T35" fmla="*/ 86777 h 77"/>
                  <a:gd name="T36" fmla="*/ 34106 w 31"/>
                  <a:gd name="T37" fmla="*/ 132051 h 77"/>
                  <a:gd name="T38" fmla="*/ 34106 w 31"/>
                  <a:gd name="T39" fmla="*/ 181099 h 77"/>
                  <a:gd name="T40" fmla="*/ 34106 w 31"/>
                  <a:gd name="T41" fmla="*/ 222601 h 77"/>
                  <a:gd name="T42" fmla="*/ 60632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10" y="77"/>
                      <a:pt x="5" y="75"/>
                      <a:pt x="3" y="72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6"/>
                      <a:pt x="23" y="59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0"/>
                      <a:pt x="20" y="7"/>
                      <a:pt x="16" y="7"/>
                    </a:cubicBezTo>
                    <a:cubicBezTo>
                      <a:pt x="12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4" name="Freeform 63">
                <a:extLst>
                  <a:ext uri="{FF2B5EF4-FFF2-40B4-BE49-F238E27FC236}">
                    <a16:creationId xmlns:a16="http://schemas.microsoft.com/office/drawing/2014/main" id="{23C6EB34-4A94-41B5-AE10-873F8A3E5F94}"/>
                  </a:ext>
                </a:extLst>
              </p:cNvPr>
              <p:cNvSpPr/>
              <p:nvPr/>
            </p:nvSpPr>
            <p:spPr bwMode="auto">
              <a:xfrm>
                <a:off x="5545138" y="6815138"/>
                <a:ext cx="112713" cy="290513"/>
              </a:xfrm>
              <a:custGeom>
                <a:avLst/>
                <a:gdLst>
                  <a:gd name="T0" fmla="*/ 33814 w 30"/>
                  <a:gd name="T1" fmla="*/ 203736 h 77"/>
                  <a:gd name="T2" fmla="*/ 33814 w 30"/>
                  <a:gd name="T3" fmla="*/ 233920 h 77"/>
                  <a:gd name="T4" fmla="*/ 37571 w 30"/>
                  <a:gd name="T5" fmla="*/ 256557 h 77"/>
                  <a:gd name="T6" fmla="*/ 60114 w 30"/>
                  <a:gd name="T7" fmla="*/ 264103 h 77"/>
                  <a:gd name="T8" fmla="*/ 78899 w 30"/>
                  <a:gd name="T9" fmla="*/ 245238 h 77"/>
                  <a:gd name="T10" fmla="*/ 78899 w 30"/>
                  <a:gd name="T11" fmla="*/ 218828 h 77"/>
                  <a:gd name="T12" fmla="*/ 78899 w 30"/>
                  <a:gd name="T13" fmla="*/ 196191 h 77"/>
                  <a:gd name="T14" fmla="*/ 75142 w 30"/>
                  <a:gd name="T15" fmla="*/ 162235 h 77"/>
                  <a:gd name="T16" fmla="*/ 45085 w 30"/>
                  <a:gd name="T17" fmla="*/ 147143 h 77"/>
                  <a:gd name="T18" fmla="*/ 37571 w 30"/>
                  <a:gd name="T19" fmla="*/ 147143 h 77"/>
                  <a:gd name="T20" fmla="*/ 26300 w 30"/>
                  <a:gd name="T21" fmla="*/ 150916 h 77"/>
                  <a:gd name="T22" fmla="*/ 26300 w 30"/>
                  <a:gd name="T23" fmla="*/ 116960 h 77"/>
                  <a:gd name="T24" fmla="*/ 33814 w 30"/>
                  <a:gd name="T25" fmla="*/ 116960 h 77"/>
                  <a:gd name="T26" fmla="*/ 71385 w 30"/>
                  <a:gd name="T27" fmla="*/ 83004 h 77"/>
                  <a:gd name="T28" fmla="*/ 71385 w 30"/>
                  <a:gd name="T29" fmla="*/ 52821 h 77"/>
                  <a:gd name="T30" fmla="*/ 52599 w 30"/>
                  <a:gd name="T31" fmla="*/ 26410 h 77"/>
                  <a:gd name="T32" fmla="*/ 33814 w 30"/>
                  <a:gd name="T33" fmla="*/ 56593 h 77"/>
                  <a:gd name="T34" fmla="*/ 33814 w 30"/>
                  <a:gd name="T35" fmla="*/ 64139 h 77"/>
                  <a:gd name="T36" fmla="*/ 33814 w 30"/>
                  <a:gd name="T37" fmla="*/ 71685 h 77"/>
                  <a:gd name="T38" fmla="*/ 0 w 30"/>
                  <a:gd name="T39" fmla="*/ 71685 h 77"/>
                  <a:gd name="T40" fmla="*/ 0 w 30"/>
                  <a:gd name="T41" fmla="*/ 45275 h 77"/>
                  <a:gd name="T42" fmla="*/ 56357 w 30"/>
                  <a:gd name="T43" fmla="*/ 0 h 77"/>
                  <a:gd name="T44" fmla="*/ 108956 w 30"/>
                  <a:gd name="T45" fmla="*/ 49048 h 77"/>
                  <a:gd name="T46" fmla="*/ 108956 w 30"/>
                  <a:gd name="T47" fmla="*/ 64139 h 77"/>
                  <a:gd name="T48" fmla="*/ 108956 w 30"/>
                  <a:gd name="T49" fmla="*/ 75458 h 77"/>
                  <a:gd name="T50" fmla="*/ 82656 w 30"/>
                  <a:gd name="T51" fmla="*/ 128278 h 77"/>
                  <a:gd name="T52" fmla="*/ 105199 w 30"/>
                  <a:gd name="T53" fmla="*/ 147143 h 77"/>
                  <a:gd name="T54" fmla="*/ 112713 w 30"/>
                  <a:gd name="T55" fmla="*/ 181099 h 77"/>
                  <a:gd name="T56" fmla="*/ 112713 w 30"/>
                  <a:gd name="T57" fmla="*/ 241465 h 77"/>
                  <a:gd name="T58" fmla="*/ 52599 w 30"/>
                  <a:gd name="T59" fmla="*/ 290513 h 77"/>
                  <a:gd name="T60" fmla="*/ 0 w 30"/>
                  <a:gd name="T61" fmla="*/ 241465 h 77"/>
                  <a:gd name="T62" fmla="*/ 0 w 30"/>
                  <a:gd name="T63" fmla="*/ 203736 h 77"/>
                  <a:gd name="T64" fmla="*/ 33814 w 30"/>
                  <a:gd name="T65" fmla="*/ 203736 h 7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0" h="77">
                    <a:moveTo>
                      <a:pt x="9" y="54"/>
                    </a:moveTo>
                    <a:cubicBezTo>
                      <a:pt x="9" y="62"/>
                      <a:pt x="9" y="62"/>
                      <a:pt x="9" y="62"/>
                    </a:cubicBezTo>
                    <a:cubicBezTo>
                      <a:pt x="9" y="65"/>
                      <a:pt x="9" y="67"/>
                      <a:pt x="10" y="68"/>
                    </a:cubicBezTo>
                    <a:cubicBezTo>
                      <a:pt x="11" y="69"/>
                      <a:pt x="13" y="70"/>
                      <a:pt x="16" y="70"/>
                    </a:cubicBezTo>
                    <a:cubicBezTo>
                      <a:pt x="18" y="70"/>
                      <a:pt x="20" y="68"/>
                      <a:pt x="21" y="65"/>
                    </a:cubicBezTo>
                    <a:cubicBezTo>
                      <a:pt x="21" y="64"/>
                      <a:pt x="21" y="62"/>
                      <a:pt x="21" y="58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1" y="48"/>
                      <a:pt x="21" y="45"/>
                      <a:pt x="20" y="43"/>
                    </a:cubicBezTo>
                    <a:cubicBezTo>
                      <a:pt x="18" y="41"/>
                      <a:pt x="16" y="39"/>
                      <a:pt x="12" y="39"/>
                    </a:cubicBezTo>
                    <a:cubicBezTo>
                      <a:pt x="11" y="39"/>
                      <a:pt x="11" y="39"/>
                      <a:pt x="10" y="39"/>
                    </a:cubicBezTo>
                    <a:cubicBezTo>
                      <a:pt x="9" y="39"/>
                      <a:pt x="8" y="40"/>
                      <a:pt x="7" y="4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6" y="31"/>
                      <a:pt x="19" y="28"/>
                      <a:pt x="19" y="22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9"/>
                      <a:pt x="18" y="7"/>
                      <a:pt x="14" y="7"/>
                    </a:cubicBezTo>
                    <a:cubicBezTo>
                      <a:pt x="11" y="7"/>
                      <a:pt x="9" y="10"/>
                      <a:pt x="9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4"/>
                      <a:pt x="5" y="0"/>
                      <a:pt x="15" y="0"/>
                    </a:cubicBezTo>
                    <a:cubicBezTo>
                      <a:pt x="24" y="0"/>
                      <a:pt x="29" y="4"/>
                      <a:pt x="29" y="13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7"/>
                      <a:pt x="26" y="31"/>
                      <a:pt x="22" y="34"/>
                    </a:cubicBezTo>
                    <a:cubicBezTo>
                      <a:pt x="25" y="35"/>
                      <a:pt x="27" y="36"/>
                      <a:pt x="28" y="39"/>
                    </a:cubicBezTo>
                    <a:cubicBezTo>
                      <a:pt x="29" y="41"/>
                      <a:pt x="30" y="44"/>
                      <a:pt x="30" y="48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73"/>
                      <a:pt x="25" y="77"/>
                      <a:pt x="14" y="77"/>
                    </a:cubicBezTo>
                    <a:cubicBezTo>
                      <a:pt x="5" y="77"/>
                      <a:pt x="0" y="73"/>
                      <a:pt x="0" y="64"/>
                    </a:cubicBezTo>
                    <a:cubicBezTo>
                      <a:pt x="0" y="54"/>
                      <a:pt x="0" y="54"/>
                      <a:pt x="0" y="54"/>
                    </a:cubicBezTo>
                    <a:lnTo>
                      <a:pt x="9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DCF3BD3B-BC75-40C2-AAA4-14F533F2939E}"/>
              </a:ext>
            </a:extLst>
          </p:cNvPr>
          <p:cNvGrpSpPr/>
          <p:nvPr/>
        </p:nvGrpSpPr>
        <p:grpSpPr>
          <a:xfrm>
            <a:off x="9662884" y="4805631"/>
            <a:ext cx="859431" cy="723303"/>
            <a:chOff x="7347590" y="4109747"/>
            <a:chExt cx="859431" cy="723303"/>
          </a:xfrm>
        </p:grpSpPr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7F1C14A6-AFBF-4913-ADDE-46F7DBB18BD9}"/>
                </a:ext>
              </a:extLst>
            </p:cNvPr>
            <p:cNvSpPr/>
            <p:nvPr/>
          </p:nvSpPr>
          <p:spPr>
            <a:xfrm>
              <a:off x="7347590" y="4109747"/>
              <a:ext cx="723206" cy="723303"/>
            </a:xfrm>
            <a:prstGeom prst="ellipse">
              <a:avLst/>
            </a:prstGeom>
            <a:solidFill>
              <a:srgbClr val="C00000"/>
            </a:solidFill>
            <a:ln w="28575" cap="flat" cmpd="sng" algn="ctr">
              <a:noFill/>
              <a:prstDash val="solid"/>
              <a:miter lim="800000"/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txBody>
            <a:bodyPr lIns="68589" tIns="34295" rIns="68589" bIns="34295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F43DCCAE-18B5-4990-87D8-41AC94B6226D}"/>
                </a:ext>
              </a:extLst>
            </p:cNvPr>
            <p:cNvGrpSpPr/>
            <p:nvPr/>
          </p:nvGrpSpPr>
          <p:grpSpPr bwMode="auto">
            <a:xfrm>
              <a:off x="7558017" y="4254951"/>
              <a:ext cx="649004" cy="577631"/>
              <a:chOff x="688976" y="7240588"/>
              <a:chExt cx="519113" cy="461963"/>
            </a:xfrm>
          </p:grpSpPr>
          <p:sp>
            <p:nvSpPr>
              <p:cNvPr id="87" name="Freeform 64">
                <a:extLst>
                  <a:ext uri="{FF2B5EF4-FFF2-40B4-BE49-F238E27FC236}">
                    <a16:creationId xmlns:a16="http://schemas.microsoft.com/office/drawing/2014/main" id="{6AACC332-7696-4CDC-AE12-F54CBFFEF580}"/>
                  </a:ext>
                </a:extLst>
              </p:cNvPr>
              <p:cNvSpPr/>
              <p:nvPr/>
            </p:nvSpPr>
            <p:spPr bwMode="auto">
              <a:xfrm>
                <a:off x="708026" y="7245351"/>
                <a:ext cx="500063" cy="457200"/>
              </a:xfrm>
              <a:custGeom>
                <a:avLst/>
                <a:gdLst>
                  <a:gd name="T0" fmla="*/ 140 w 315"/>
                  <a:gd name="T1" fmla="*/ 288 h 288"/>
                  <a:gd name="T2" fmla="*/ 0 w 315"/>
                  <a:gd name="T3" fmla="*/ 176 h 288"/>
                  <a:gd name="T4" fmla="*/ 2 w 315"/>
                  <a:gd name="T5" fmla="*/ 14 h 288"/>
                  <a:gd name="T6" fmla="*/ 57 w 315"/>
                  <a:gd name="T7" fmla="*/ 9 h 288"/>
                  <a:gd name="T8" fmla="*/ 97 w 315"/>
                  <a:gd name="T9" fmla="*/ 57 h 288"/>
                  <a:gd name="T10" fmla="*/ 113 w 315"/>
                  <a:gd name="T11" fmla="*/ 9 h 288"/>
                  <a:gd name="T12" fmla="*/ 140 w 315"/>
                  <a:gd name="T13" fmla="*/ 0 h 288"/>
                  <a:gd name="T14" fmla="*/ 315 w 315"/>
                  <a:gd name="T15" fmla="*/ 150 h 288"/>
                  <a:gd name="T16" fmla="*/ 140 w 315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5" h="288">
                    <a:moveTo>
                      <a:pt x="140" y="288"/>
                    </a:moveTo>
                    <a:lnTo>
                      <a:pt x="0" y="176"/>
                    </a:lnTo>
                    <a:lnTo>
                      <a:pt x="2" y="14"/>
                    </a:lnTo>
                    <a:lnTo>
                      <a:pt x="57" y="9"/>
                    </a:lnTo>
                    <a:lnTo>
                      <a:pt x="97" y="57"/>
                    </a:lnTo>
                    <a:lnTo>
                      <a:pt x="113" y="9"/>
                    </a:lnTo>
                    <a:lnTo>
                      <a:pt x="140" y="0"/>
                    </a:lnTo>
                    <a:lnTo>
                      <a:pt x="315" y="150"/>
                    </a:lnTo>
                    <a:lnTo>
                      <a:pt x="140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ysClr val="windowText" lastClr="000000">
                      <a:lumMod val="95000"/>
                      <a:lumOff val="5000"/>
                      <a:alpha val="0"/>
                    </a:sysClr>
                  </a:gs>
                  <a:gs pos="0">
                    <a:sysClr val="windowText" lastClr="000000">
                      <a:lumMod val="95000"/>
                      <a:lumOff val="5000"/>
                      <a:alpha val="55000"/>
                    </a:sys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8" name="Freeform 65">
                <a:extLst>
                  <a:ext uri="{FF2B5EF4-FFF2-40B4-BE49-F238E27FC236}">
                    <a16:creationId xmlns:a16="http://schemas.microsoft.com/office/drawing/2014/main" id="{BB2E5AA0-F5CD-4225-A138-8B84258564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8976" y="7240588"/>
                <a:ext cx="115888" cy="295275"/>
              </a:xfrm>
              <a:custGeom>
                <a:avLst/>
                <a:gdLst>
                  <a:gd name="T0" fmla="*/ 63551 w 31"/>
                  <a:gd name="T1" fmla="*/ 0 h 78"/>
                  <a:gd name="T2" fmla="*/ 108411 w 31"/>
                  <a:gd name="T3" fmla="*/ 18928 h 78"/>
                  <a:gd name="T4" fmla="*/ 115888 w 31"/>
                  <a:gd name="T5" fmla="*/ 68140 h 78"/>
                  <a:gd name="T6" fmla="*/ 115888 w 31"/>
                  <a:gd name="T7" fmla="*/ 238491 h 78"/>
                  <a:gd name="T8" fmla="*/ 100935 w 31"/>
                  <a:gd name="T9" fmla="*/ 280133 h 78"/>
                  <a:gd name="T10" fmla="*/ 59813 w 31"/>
                  <a:gd name="T11" fmla="*/ 295275 h 78"/>
                  <a:gd name="T12" fmla="*/ 11215 w 31"/>
                  <a:gd name="T13" fmla="*/ 272562 h 78"/>
                  <a:gd name="T14" fmla="*/ 0 w 31"/>
                  <a:gd name="T15" fmla="*/ 215778 h 78"/>
                  <a:gd name="T16" fmla="*/ 0 w 31"/>
                  <a:gd name="T17" fmla="*/ 79497 h 78"/>
                  <a:gd name="T18" fmla="*/ 11215 w 31"/>
                  <a:gd name="T19" fmla="*/ 22713 h 78"/>
                  <a:gd name="T20" fmla="*/ 63551 w 31"/>
                  <a:gd name="T21" fmla="*/ 0 h 78"/>
                  <a:gd name="T22" fmla="*/ 59813 w 31"/>
                  <a:gd name="T23" fmla="*/ 264990 h 78"/>
                  <a:gd name="T24" fmla="*/ 85981 w 31"/>
                  <a:gd name="T25" fmla="*/ 227135 h 78"/>
                  <a:gd name="T26" fmla="*/ 85981 w 31"/>
                  <a:gd name="T27" fmla="*/ 64355 h 78"/>
                  <a:gd name="T28" fmla="*/ 59813 w 31"/>
                  <a:gd name="T29" fmla="*/ 26499 h 78"/>
                  <a:gd name="T30" fmla="*/ 33645 w 31"/>
                  <a:gd name="T31" fmla="*/ 64355 h 78"/>
                  <a:gd name="T32" fmla="*/ 33645 w 31"/>
                  <a:gd name="T33" fmla="*/ 75712 h 78"/>
                  <a:gd name="T34" fmla="*/ 33645 w 31"/>
                  <a:gd name="T35" fmla="*/ 87068 h 78"/>
                  <a:gd name="T36" fmla="*/ 33645 w 31"/>
                  <a:gd name="T37" fmla="*/ 136281 h 78"/>
                  <a:gd name="T38" fmla="*/ 33645 w 31"/>
                  <a:gd name="T39" fmla="*/ 181708 h 78"/>
                  <a:gd name="T40" fmla="*/ 33645 w 31"/>
                  <a:gd name="T41" fmla="*/ 223349 h 78"/>
                  <a:gd name="T42" fmla="*/ 59813 w 31"/>
                  <a:gd name="T43" fmla="*/ 264990 h 7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8">
                    <a:moveTo>
                      <a:pt x="17" y="0"/>
                    </a:moveTo>
                    <a:cubicBezTo>
                      <a:pt x="22" y="0"/>
                      <a:pt x="26" y="2"/>
                      <a:pt x="29" y="5"/>
                    </a:cubicBezTo>
                    <a:cubicBezTo>
                      <a:pt x="31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5" y="76"/>
                      <a:pt x="21" y="78"/>
                      <a:pt x="16" y="78"/>
                    </a:cubicBezTo>
                    <a:cubicBezTo>
                      <a:pt x="10" y="78"/>
                      <a:pt x="5" y="76"/>
                      <a:pt x="3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9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3" y="67"/>
                      <a:pt x="23" y="60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1"/>
                      <a:pt x="20" y="7"/>
                      <a:pt x="16" y="7"/>
                    </a:cubicBezTo>
                    <a:cubicBezTo>
                      <a:pt x="12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7"/>
                      <a:pt x="12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89" name="Freeform 66">
                <a:extLst>
                  <a:ext uri="{FF2B5EF4-FFF2-40B4-BE49-F238E27FC236}">
                    <a16:creationId xmlns:a16="http://schemas.microsoft.com/office/drawing/2014/main" id="{6C148B9D-282C-40C1-BFDB-19F1A2A6AD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7563" y="7245351"/>
                <a:ext cx="134938" cy="287338"/>
              </a:xfrm>
              <a:custGeom>
                <a:avLst/>
                <a:gdLst>
                  <a:gd name="T0" fmla="*/ 63721 w 36"/>
                  <a:gd name="T1" fmla="*/ 0 h 76"/>
                  <a:gd name="T2" fmla="*/ 112448 w 36"/>
                  <a:gd name="T3" fmla="*/ 0 h 76"/>
                  <a:gd name="T4" fmla="*/ 112448 w 36"/>
                  <a:gd name="T5" fmla="*/ 192819 h 76"/>
                  <a:gd name="T6" fmla="*/ 134938 w 36"/>
                  <a:gd name="T7" fmla="*/ 192819 h 76"/>
                  <a:gd name="T8" fmla="*/ 134938 w 36"/>
                  <a:gd name="T9" fmla="*/ 219284 h 76"/>
                  <a:gd name="T10" fmla="*/ 112448 w 36"/>
                  <a:gd name="T11" fmla="*/ 219284 h 76"/>
                  <a:gd name="T12" fmla="*/ 112448 w 36"/>
                  <a:gd name="T13" fmla="*/ 287338 h 76"/>
                  <a:gd name="T14" fmla="*/ 78714 w 36"/>
                  <a:gd name="T15" fmla="*/ 287338 h 76"/>
                  <a:gd name="T16" fmla="*/ 78714 w 36"/>
                  <a:gd name="T17" fmla="*/ 219284 h 76"/>
                  <a:gd name="T18" fmla="*/ 0 w 36"/>
                  <a:gd name="T19" fmla="*/ 219284 h 76"/>
                  <a:gd name="T20" fmla="*/ 0 w 36"/>
                  <a:gd name="T21" fmla="*/ 192819 h 76"/>
                  <a:gd name="T22" fmla="*/ 63721 w 36"/>
                  <a:gd name="T23" fmla="*/ 0 h 76"/>
                  <a:gd name="T24" fmla="*/ 78714 w 36"/>
                  <a:gd name="T25" fmla="*/ 192819 h 76"/>
                  <a:gd name="T26" fmla="*/ 78714 w 36"/>
                  <a:gd name="T27" fmla="*/ 41588 h 76"/>
                  <a:gd name="T28" fmla="*/ 56224 w 36"/>
                  <a:gd name="T29" fmla="*/ 117204 h 76"/>
                  <a:gd name="T30" fmla="*/ 33735 w 36"/>
                  <a:gd name="T31" fmla="*/ 192819 h 76"/>
                  <a:gd name="T32" fmla="*/ 78714 w 36"/>
                  <a:gd name="T33" fmla="*/ 192819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76">
                    <a:moveTo>
                      <a:pt x="17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6" y="51"/>
                      <a:pt x="36" y="51"/>
                      <a:pt x="36" y="51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1" y="76"/>
                      <a:pt x="21" y="76"/>
                      <a:pt x="21" y="76"/>
                    </a:cubicBezTo>
                    <a:cubicBezTo>
                      <a:pt x="21" y="58"/>
                      <a:pt x="21" y="58"/>
                      <a:pt x="21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1"/>
                      <a:pt x="0" y="51"/>
                      <a:pt x="0" y="51"/>
                    </a:cubicBezTo>
                    <a:lnTo>
                      <a:pt x="17" y="0"/>
                    </a:lnTo>
                    <a:close/>
                    <a:moveTo>
                      <a:pt x="21" y="51"/>
                    </a:move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5"/>
                      <a:pt x="17" y="22"/>
                      <a:pt x="15" y="31"/>
                    </a:cubicBezTo>
                    <a:cubicBezTo>
                      <a:pt x="12" y="40"/>
                      <a:pt x="10" y="47"/>
                      <a:pt x="9" y="51"/>
                    </a:cubicBezTo>
                    <a:lnTo>
                      <a:pt x="21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78" name="文本框 84">
            <a:extLst>
              <a:ext uri="{FF2B5EF4-FFF2-40B4-BE49-F238E27FC236}">
                <a16:creationId xmlns:a16="http://schemas.microsoft.com/office/drawing/2014/main" id="{617FF8E4-33A3-42C1-AC14-8F779C6FF521}"/>
              </a:ext>
            </a:extLst>
          </p:cNvPr>
          <p:cNvSpPr txBox="1"/>
          <p:nvPr/>
        </p:nvSpPr>
        <p:spPr>
          <a:xfrm>
            <a:off x="7338409" y="2217548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kern="0" dirty="0">
                <a:solidFill>
                  <a:srgbClr val="C00000"/>
                </a:solidFill>
                <a:cs typeface="+mn-ea"/>
                <a:sym typeface="+mn-lt"/>
              </a:rPr>
              <a:t>工作思路</a:t>
            </a:r>
            <a:endParaRPr lang="en-US" altLang="zh-CN" b="1" kern="0" dirty="0">
              <a:solidFill>
                <a:srgbClr val="C00000"/>
              </a:solidFill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之一</a:t>
            </a:r>
          </a:p>
        </p:txBody>
      </p:sp>
      <p:sp>
        <p:nvSpPr>
          <p:cNvPr id="79" name="文本框 84">
            <a:extLst>
              <a:ext uri="{FF2B5EF4-FFF2-40B4-BE49-F238E27FC236}">
                <a16:creationId xmlns:a16="http://schemas.microsoft.com/office/drawing/2014/main" id="{5F226C89-1137-48A6-AF99-7917581A9720}"/>
              </a:ext>
            </a:extLst>
          </p:cNvPr>
          <p:cNvSpPr txBox="1"/>
          <p:nvPr/>
        </p:nvSpPr>
        <p:spPr>
          <a:xfrm>
            <a:off x="9138608" y="2242362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b="1" kern="0" dirty="0">
                <a:solidFill>
                  <a:srgbClr val="C00000"/>
                </a:solidFill>
                <a:cs typeface="+mn-ea"/>
                <a:sym typeface="+mn-lt"/>
              </a:rPr>
              <a:t>工作思路</a:t>
            </a:r>
            <a:endParaRPr lang="en-US" altLang="zh-CN" b="1" kern="0" dirty="0">
              <a:solidFill>
                <a:srgbClr val="C00000"/>
              </a:solidFill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之二</a:t>
            </a:r>
          </a:p>
        </p:txBody>
      </p:sp>
      <p:sp>
        <p:nvSpPr>
          <p:cNvPr id="80" name="文本框 84">
            <a:extLst>
              <a:ext uri="{FF2B5EF4-FFF2-40B4-BE49-F238E27FC236}">
                <a16:creationId xmlns:a16="http://schemas.microsoft.com/office/drawing/2014/main" id="{83026E99-EC21-4DBF-B5A9-75FFB13C52BB}"/>
              </a:ext>
            </a:extLst>
          </p:cNvPr>
          <p:cNvSpPr txBox="1"/>
          <p:nvPr/>
        </p:nvSpPr>
        <p:spPr>
          <a:xfrm>
            <a:off x="7266400" y="4160526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b="1" kern="0" dirty="0">
                <a:solidFill>
                  <a:srgbClr val="C00000"/>
                </a:solidFill>
                <a:cs typeface="+mn-ea"/>
                <a:sym typeface="+mn-lt"/>
              </a:rPr>
              <a:t>工作思路</a:t>
            </a:r>
            <a:endParaRPr lang="en-US" altLang="zh-CN" b="1" kern="0" dirty="0">
              <a:solidFill>
                <a:srgbClr val="C00000"/>
              </a:solidFill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之三</a:t>
            </a:r>
          </a:p>
        </p:txBody>
      </p:sp>
      <p:sp>
        <p:nvSpPr>
          <p:cNvPr id="81" name="文本框 84">
            <a:extLst>
              <a:ext uri="{FF2B5EF4-FFF2-40B4-BE49-F238E27FC236}">
                <a16:creationId xmlns:a16="http://schemas.microsoft.com/office/drawing/2014/main" id="{FEFC5600-39FD-47A2-91F2-0E1D4AD34581}"/>
              </a:ext>
            </a:extLst>
          </p:cNvPr>
          <p:cNvSpPr txBox="1"/>
          <p:nvPr/>
        </p:nvSpPr>
        <p:spPr>
          <a:xfrm>
            <a:off x="9282624" y="4185340"/>
            <a:ext cx="1061847" cy="623258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zh-CN" altLang="en-US" b="1" kern="0" dirty="0">
                <a:solidFill>
                  <a:srgbClr val="C00000"/>
                </a:solidFill>
                <a:cs typeface="+mn-ea"/>
                <a:sym typeface="+mn-lt"/>
              </a:rPr>
              <a:t>工作思路</a:t>
            </a:r>
            <a:endParaRPr lang="en-US" altLang="zh-CN" b="1" kern="0" dirty="0">
              <a:solidFill>
                <a:srgbClr val="C00000"/>
              </a:solidFill>
              <a:cs typeface="+mn-ea"/>
              <a:sym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+mn-ea"/>
                <a:sym typeface="+mn-lt"/>
              </a:rPr>
              <a:t>之四</a:t>
            </a:r>
          </a:p>
        </p:txBody>
      </p:sp>
      <p:pic>
        <p:nvPicPr>
          <p:cNvPr id="82" name="Picture 4" descr="C:\Users\Administrator\Desktop\3D.png">
            <a:extLst>
              <a:ext uri="{FF2B5EF4-FFF2-40B4-BE49-F238E27FC236}">
                <a16:creationId xmlns:a16="http://schemas.microsoft.com/office/drawing/2014/main" id="{5102FF3A-D8EA-44C3-AC19-FDB16D71D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1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206744"/>
            <a:ext cx="5094375" cy="291834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文本框 33">
            <a:extLst>
              <a:ext uri="{FF2B5EF4-FFF2-40B4-BE49-F238E27FC236}">
                <a16:creationId xmlns:a16="http://schemas.microsoft.com/office/drawing/2014/main" id="{5F0ADA25-AF63-400C-BA56-0C9A1F68C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423279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1800" b="1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rPr>
              <a:t>单击此处添加标题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11FA5CFC-CF9E-4DC7-8BAD-0E19EF4DE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1232" y="4672528"/>
            <a:ext cx="434350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在此录入上述图表的综合说明，在此录入上述图表的综合描述说明。在此录入上述图表的综合说明，在此录入上述图表的综合描述说明。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14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1632" y="1541449"/>
            <a:ext cx="6416863" cy="4200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62" y="1541449"/>
            <a:ext cx="6425741" cy="4200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28052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27680" y="2518568"/>
            <a:ext cx="6136640" cy="2133600"/>
          </a:xfrm>
          <a:prstGeom prst="rect">
            <a:avLst/>
          </a:prstGeom>
          <a:solidFill>
            <a:srgbClr val="DF0B1A">
              <a:alpha val="70000"/>
            </a:srgbClr>
          </a:solidFill>
          <a:ln>
            <a:noFill/>
          </a:ln>
          <a:effectLst>
            <a:outerShdw blurRad="317500" dist="38100" dir="5400000" sx="101000" sy="10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3533917" y="3844448"/>
            <a:ext cx="241604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履 职 能 力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170198" y="2559208"/>
            <a:ext cx="0" cy="20526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6827209" y="2994372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3922" y="3009415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五大履职优势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827209" y="3407460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73922" y="3422503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自我评价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6827209" y="3840796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73922" y="3855839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备用标题</a:t>
            </a:r>
          </a:p>
        </p:txBody>
      </p:sp>
      <p:sp>
        <p:nvSpPr>
          <p:cNvPr id="15" name="briefcase-settings_69560"/>
          <p:cNvSpPr>
            <a:spLocks noChangeAspect="1"/>
          </p:cNvSpPr>
          <p:nvPr/>
        </p:nvSpPr>
        <p:spPr bwMode="auto">
          <a:xfrm>
            <a:off x="4202971" y="2828451"/>
            <a:ext cx="1090389" cy="954987"/>
          </a:xfrm>
          <a:custGeom>
            <a:avLst/>
            <a:gdLst>
              <a:gd name="connsiteX0" fmla="*/ 440504 w 583571"/>
              <a:gd name="connsiteY0" fmla="*/ 305619 h 511105"/>
              <a:gd name="connsiteX1" fmla="*/ 496427 w 583571"/>
              <a:gd name="connsiteY1" fmla="*/ 361472 h 511105"/>
              <a:gd name="connsiteX2" fmla="*/ 440504 w 583571"/>
              <a:gd name="connsiteY2" fmla="*/ 417325 h 511105"/>
              <a:gd name="connsiteX3" fmla="*/ 384581 w 583571"/>
              <a:gd name="connsiteY3" fmla="*/ 361472 h 511105"/>
              <a:gd name="connsiteX4" fmla="*/ 440504 w 583571"/>
              <a:gd name="connsiteY4" fmla="*/ 305619 h 511105"/>
              <a:gd name="connsiteX5" fmla="*/ 440477 w 583571"/>
              <a:gd name="connsiteY5" fmla="*/ 286129 h 511105"/>
              <a:gd name="connsiteX6" fmla="*/ 365005 w 583571"/>
              <a:gd name="connsiteY6" fmla="*/ 361507 h 511105"/>
              <a:gd name="connsiteX7" fmla="*/ 440477 w 583571"/>
              <a:gd name="connsiteY7" fmla="*/ 436884 h 511105"/>
              <a:gd name="connsiteX8" fmla="*/ 515949 w 583571"/>
              <a:gd name="connsiteY8" fmla="*/ 361507 h 511105"/>
              <a:gd name="connsiteX9" fmla="*/ 440477 w 583571"/>
              <a:gd name="connsiteY9" fmla="*/ 286129 h 511105"/>
              <a:gd name="connsiteX10" fmla="*/ 418494 w 583571"/>
              <a:gd name="connsiteY10" fmla="*/ 211908 h 511105"/>
              <a:gd name="connsiteX11" fmla="*/ 462549 w 583571"/>
              <a:gd name="connsiteY11" fmla="*/ 211908 h 511105"/>
              <a:gd name="connsiteX12" fmla="*/ 479904 w 583571"/>
              <a:gd name="connsiteY12" fmla="*/ 229241 h 511105"/>
              <a:gd name="connsiteX13" fmla="*/ 479904 w 583571"/>
              <a:gd name="connsiteY13" fmla="*/ 250930 h 511105"/>
              <a:gd name="connsiteX14" fmla="*/ 516661 w 583571"/>
              <a:gd name="connsiteY14" fmla="*/ 272085 h 511105"/>
              <a:gd name="connsiteX15" fmla="*/ 535440 w 583571"/>
              <a:gd name="connsiteY15" fmla="*/ 261241 h 511105"/>
              <a:gd name="connsiteX16" fmla="*/ 544162 w 583571"/>
              <a:gd name="connsiteY16" fmla="*/ 258930 h 511105"/>
              <a:gd name="connsiteX17" fmla="*/ 548611 w 583571"/>
              <a:gd name="connsiteY17" fmla="*/ 259552 h 511105"/>
              <a:gd name="connsiteX18" fmla="*/ 559202 w 583571"/>
              <a:gd name="connsiteY18" fmla="*/ 267641 h 511105"/>
              <a:gd name="connsiteX19" fmla="*/ 581185 w 583571"/>
              <a:gd name="connsiteY19" fmla="*/ 305774 h 511105"/>
              <a:gd name="connsiteX20" fmla="*/ 582965 w 583571"/>
              <a:gd name="connsiteY20" fmla="*/ 318929 h 511105"/>
              <a:gd name="connsiteX21" fmla="*/ 574866 w 583571"/>
              <a:gd name="connsiteY21" fmla="*/ 329507 h 511105"/>
              <a:gd name="connsiteX22" fmla="*/ 556087 w 583571"/>
              <a:gd name="connsiteY22" fmla="*/ 340262 h 511105"/>
              <a:gd name="connsiteX23" fmla="*/ 558045 w 583571"/>
              <a:gd name="connsiteY23" fmla="*/ 361507 h 511105"/>
              <a:gd name="connsiteX24" fmla="*/ 556087 w 583571"/>
              <a:gd name="connsiteY24" fmla="*/ 382662 h 511105"/>
              <a:gd name="connsiteX25" fmla="*/ 574866 w 583571"/>
              <a:gd name="connsiteY25" fmla="*/ 393506 h 511105"/>
              <a:gd name="connsiteX26" fmla="*/ 582965 w 583571"/>
              <a:gd name="connsiteY26" fmla="*/ 404084 h 511105"/>
              <a:gd name="connsiteX27" fmla="*/ 581185 w 583571"/>
              <a:gd name="connsiteY27" fmla="*/ 417239 h 511105"/>
              <a:gd name="connsiteX28" fmla="*/ 559202 w 583571"/>
              <a:gd name="connsiteY28" fmla="*/ 455283 h 511105"/>
              <a:gd name="connsiteX29" fmla="*/ 548611 w 583571"/>
              <a:gd name="connsiteY29" fmla="*/ 463372 h 511105"/>
              <a:gd name="connsiteX30" fmla="*/ 544162 w 583571"/>
              <a:gd name="connsiteY30" fmla="*/ 463994 h 511105"/>
              <a:gd name="connsiteX31" fmla="*/ 535440 w 583571"/>
              <a:gd name="connsiteY31" fmla="*/ 461683 h 511105"/>
              <a:gd name="connsiteX32" fmla="*/ 516661 w 583571"/>
              <a:gd name="connsiteY32" fmla="*/ 450839 h 511105"/>
              <a:gd name="connsiteX33" fmla="*/ 479904 w 583571"/>
              <a:gd name="connsiteY33" fmla="*/ 471994 h 511105"/>
              <a:gd name="connsiteX34" fmla="*/ 479904 w 583571"/>
              <a:gd name="connsiteY34" fmla="*/ 493683 h 511105"/>
              <a:gd name="connsiteX35" fmla="*/ 462549 w 583571"/>
              <a:gd name="connsiteY35" fmla="*/ 511105 h 511105"/>
              <a:gd name="connsiteX36" fmla="*/ 418494 w 583571"/>
              <a:gd name="connsiteY36" fmla="*/ 511105 h 511105"/>
              <a:gd name="connsiteX37" fmla="*/ 401051 w 583571"/>
              <a:gd name="connsiteY37" fmla="*/ 493683 h 511105"/>
              <a:gd name="connsiteX38" fmla="*/ 401051 w 583571"/>
              <a:gd name="connsiteY38" fmla="*/ 471994 h 511105"/>
              <a:gd name="connsiteX39" fmla="*/ 364293 w 583571"/>
              <a:gd name="connsiteY39" fmla="*/ 450839 h 511105"/>
              <a:gd name="connsiteX40" fmla="*/ 345514 w 583571"/>
              <a:gd name="connsiteY40" fmla="*/ 461683 h 511105"/>
              <a:gd name="connsiteX41" fmla="*/ 336881 w 583571"/>
              <a:gd name="connsiteY41" fmla="*/ 463994 h 511105"/>
              <a:gd name="connsiteX42" fmla="*/ 321752 w 583571"/>
              <a:gd name="connsiteY42" fmla="*/ 455372 h 511105"/>
              <a:gd name="connsiteX43" fmla="*/ 299769 w 583571"/>
              <a:gd name="connsiteY43" fmla="*/ 417239 h 511105"/>
              <a:gd name="connsiteX44" fmla="*/ 306088 w 583571"/>
              <a:gd name="connsiteY44" fmla="*/ 393506 h 511105"/>
              <a:gd name="connsiteX45" fmla="*/ 324867 w 583571"/>
              <a:gd name="connsiteY45" fmla="*/ 382662 h 511105"/>
              <a:gd name="connsiteX46" fmla="*/ 322909 w 583571"/>
              <a:gd name="connsiteY46" fmla="*/ 361507 h 511105"/>
              <a:gd name="connsiteX47" fmla="*/ 324867 w 583571"/>
              <a:gd name="connsiteY47" fmla="*/ 340262 h 511105"/>
              <a:gd name="connsiteX48" fmla="*/ 306088 w 583571"/>
              <a:gd name="connsiteY48" fmla="*/ 329418 h 511105"/>
              <a:gd name="connsiteX49" fmla="*/ 299769 w 583571"/>
              <a:gd name="connsiteY49" fmla="*/ 305774 h 511105"/>
              <a:gd name="connsiteX50" fmla="*/ 321752 w 583571"/>
              <a:gd name="connsiteY50" fmla="*/ 267641 h 511105"/>
              <a:gd name="connsiteX51" fmla="*/ 336881 w 583571"/>
              <a:gd name="connsiteY51" fmla="*/ 258930 h 511105"/>
              <a:gd name="connsiteX52" fmla="*/ 345514 w 583571"/>
              <a:gd name="connsiteY52" fmla="*/ 261241 h 511105"/>
              <a:gd name="connsiteX53" fmla="*/ 364293 w 583571"/>
              <a:gd name="connsiteY53" fmla="*/ 272085 h 511105"/>
              <a:gd name="connsiteX54" fmla="*/ 401051 w 583571"/>
              <a:gd name="connsiteY54" fmla="*/ 250930 h 511105"/>
              <a:gd name="connsiteX55" fmla="*/ 401051 w 583571"/>
              <a:gd name="connsiteY55" fmla="*/ 229241 h 511105"/>
              <a:gd name="connsiteX56" fmla="*/ 418494 w 583571"/>
              <a:gd name="connsiteY56" fmla="*/ 211908 h 511105"/>
              <a:gd name="connsiteX57" fmla="*/ 212005 w 583571"/>
              <a:gd name="connsiteY57" fmla="*/ 48791 h 511105"/>
              <a:gd name="connsiteX58" fmla="*/ 193582 w 583571"/>
              <a:gd name="connsiteY58" fmla="*/ 67187 h 511105"/>
              <a:gd name="connsiteX59" fmla="*/ 193582 w 583571"/>
              <a:gd name="connsiteY59" fmla="*/ 94915 h 511105"/>
              <a:gd name="connsiteX60" fmla="*/ 289527 w 583571"/>
              <a:gd name="connsiteY60" fmla="*/ 94915 h 511105"/>
              <a:gd name="connsiteX61" fmla="*/ 289527 w 583571"/>
              <a:gd name="connsiteY61" fmla="*/ 67187 h 511105"/>
              <a:gd name="connsiteX62" fmla="*/ 271014 w 583571"/>
              <a:gd name="connsiteY62" fmla="*/ 48791 h 511105"/>
              <a:gd name="connsiteX63" fmla="*/ 212005 w 583571"/>
              <a:gd name="connsiteY63" fmla="*/ 0 h 511105"/>
              <a:gd name="connsiteX64" fmla="*/ 271014 w 583571"/>
              <a:gd name="connsiteY64" fmla="*/ 0 h 511105"/>
              <a:gd name="connsiteX65" fmla="*/ 338301 w 583571"/>
              <a:gd name="connsiteY65" fmla="*/ 67187 h 511105"/>
              <a:gd name="connsiteX66" fmla="*/ 338301 w 583571"/>
              <a:gd name="connsiteY66" fmla="*/ 94915 h 511105"/>
              <a:gd name="connsiteX67" fmla="*/ 421252 w 583571"/>
              <a:gd name="connsiteY67" fmla="*/ 94915 h 511105"/>
              <a:gd name="connsiteX68" fmla="*/ 483020 w 583571"/>
              <a:gd name="connsiteY68" fmla="*/ 156592 h 511105"/>
              <a:gd name="connsiteX69" fmla="*/ 483020 w 583571"/>
              <a:gd name="connsiteY69" fmla="*/ 198628 h 511105"/>
              <a:gd name="connsiteX70" fmla="*/ 462550 w 583571"/>
              <a:gd name="connsiteY70" fmla="*/ 192407 h 511105"/>
              <a:gd name="connsiteX71" fmla="*/ 418493 w 583571"/>
              <a:gd name="connsiteY71" fmla="*/ 192407 h 511105"/>
              <a:gd name="connsiteX72" fmla="*/ 381556 w 583571"/>
              <a:gd name="connsiteY72" fmla="*/ 229289 h 511105"/>
              <a:gd name="connsiteX73" fmla="*/ 381556 w 583571"/>
              <a:gd name="connsiteY73" fmla="*/ 237998 h 511105"/>
              <a:gd name="connsiteX74" fmla="*/ 362777 w 583571"/>
              <a:gd name="connsiteY74" fmla="*/ 248752 h 511105"/>
              <a:gd name="connsiteX75" fmla="*/ 355300 w 583571"/>
              <a:gd name="connsiteY75" fmla="*/ 244397 h 511105"/>
              <a:gd name="connsiteX76" fmla="*/ 336877 w 583571"/>
              <a:gd name="connsiteY76" fmla="*/ 239509 h 511105"/>
              <a:gd name="connsiteX77" fmla="*/ 304835 w 583571"/>
              <a:gd name="connsiteY77" fmla="*/ 257906 h 511105"/>
              <a:gd name="connsiteX78" fmla="*/ 282852 w 583571"/>
              <a:gd name="connsiteY78" fmla="*/ 296031 h 511105"/>
              <a:gd name="connsiteX79" fmla="*/ 296291 w 583571"/>
              <a:gd name="connsiteY79" fmla="*/ 346333 h 511105"/>
              <a:gd name="connsiteX80" fmla="*/ 303767 w 583571"/>
              <a:gd name="connsiteY80" fmla="*/ 350688 h 511105"/>
              <a:gd name="connsiteX81" fmla="*/ 303322 w 583571"/>
              <a:gd name="connsiteY81" fmla="*/ 361530 h 511105"/>
              <a:gd name="connsiteX82" fmla="*/ 303767 w 583571"/>
              <a:gd name="connsiteY82" fmla="*/ 372372 h 511105"/>
              <a:gd name="connsiteX83" fmla="*/ 296380 w 583571"/>
              <a:gd name="connsiteY83" fmla="*/ 376638 h 511105"/>
              <a:gd name="connsiteX84" fmla="*/ 281695 w 583571"/>
              <a:gd name="connsiteY84" fmla="*/ 424451 h 511105"/>
              <a:gd name="connsiteX85" fmla="*/ 61768 w 583571"/>
              <a:gd name="connsiteY85" fmla="*/ 424451 h 511105"/>
              <a:gd name="connsiteX86" fmla="*/ 0 w 583571"/>
              <a:gd name="connsiteY86" fmla="*/ 362774 h 511105"/>
              <a:gd name="connsiteX87" fmla="*/ 0 w 583571"/>
              <a:gd name="connsiteY87" fmla="*/ 156592 h 511105"/>
              <a:gd name="connsiteX88" fmla="*/ 61768 w 583571"/>
              <a:gd name="connsiteY88" fmla="*/ 94915 h 511105"/>
              <a:gd name="connsiteX89" fmla="*/ 144719 w 583571"/>
              <a:gd name="connsiteY89" fmla="*/ 94915 h 511105"/>
              <a:gd name="connsiteX90" fmla="*/ 144719 w 583571"/>
              <a:gd name="connsiteY90" fmla="*/ 67187 h 511105"/>
              <a:gd name="connsiteX91" fmla="*/ 212005 w 583571"/>
              <a:gd name="connsiteY91" fmla="*/ 0 h 5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83571" h="511105">
                <a:moveTo>
                  <a:pt x="440504" y="305619"/>
                </a:moveTo>
                <a:cubicBezTo>
                  <a:pt x="471389" y="305619"/>
                  <a:pt x="496427" y="330625"/>
                  <a:pt x="496427" y="361472"/>
                </a:cubicBezTo>
                <a:cubicBezTo>
                  <a:pt x="496427" y="392319"/>
                  <a:pt x="471389" y="417325"/>
                  <a:pt x="440504" y="417325"/>
                </a:cubicBezTo>
                <a:cubicBezTo>
                  <a:pt x="409619" y="417325"/>
                  <a:pt x="384581" y="392319"/>
                  <a:pt x="384581" y="361472"/>
                </a:cubicBezTo>
                <a:cubicBezTo>
                  <a:pt x="384581" y="330625"/>
                  <a:pt x="409619" y="305619"/>
                  <a:pt x="440504" y="305619"/>
                </a:cubicBezTo>
                <a:close/>
                <a:moveTo>
                  <a:pt x="440477" y="286129"/>
                </a:moveTo>
                <a:cubicBezTo>
                  <a:pt x="398826" y="286129"/>
                  <a:pt x="365005" y="319907"/>
                  <a:pt x="365005" y="361507"/>
                </a:cubicBezTo>
                <a:cubicBezTo>
                  <a:pt x="365005" y="403017"/>
                  <a:pt x="398826" y="436884"/>
                  <a:pt x="440477" y="436884"/>
                </a:cubicBezTo>
                <a:cubicBezTo>
                  <a:pt x="482129" y="436884"/>
                  <a:pt x="515949" y="403017"/>
                  <a:pt x="515949" y="361507"/>
                </a:cubicBezTo>
                <a:cubicBezTo>
                  <a:pt x="515949" y="319907"/>
                  <a:pt x="482129" y="286129"/>
                  <a:pt x="440477" y="286129"/>
                </a:cubicBezTo>
                <a:close/>
                <a:moveTo>
                  <a:pt x="418494" y="211908"/>
                </a:moveTo>
                <a:lnTo>
                  <a:pt x="462549" y="211908"/>
                </a:lnTo>
                <a:cubicBezTo>
                  <a:pt x="472161" y="211908"/>
                  <a:pt x="479904" y="219641"/>
                  <a:pt x="479904" y="229241"/>
                </a:cubicBezTo>
                <a:lnTo>
                  <a:pt x="479904" y="250930"/>
                </a:lnTo>
                <a:cubicBezTo>
                  <a:pt x="493521" y="255730"/>
                  <a:pt x="505981" y="262930"/>
                  <a:pt x="516661" y="272085"/>
                </a:cubicBezTo>
                <a:lnTo>
                  <a:pt x="535440" y="261241"/>
                </a:lnTo>
                <a:cubicBezTo>
                  <a:pt x="538110" y="259730"/>
                  <a:pt x="541136" y="258930"/>
                  <a:pt x="544162" y="258930"/>
                </a:cubicBezTo>
                <a:cubicBezTo>
                  <a:pt x="545675" y="258930"/>
                  <a:pt x="547187" y="259108"/>
                  <a:pt x="548611" y="259552"/>
                </a:cubicBezTo>
                <a:cubicBezTo>
                  <a:pt x="553061" y="260707"/>
                  <a:pt x="556888" y="263641"/>
                  <a:pt x="559202" y="267641"/>
                </a:cubicBezTo>
                <a:lnTo>
                  <a:pt x="581185" y="305774"/>
                </a:lnTo>
                <a:cubicBezTo>
                  <a:pt x="583499" y="309685"/>
                  <a:pt x="584211" y="314485"/>
                  <a:pt x="582965" y="318929"/>
                </a:cubicBezTo>
                <a:cubicBezTo>
                  <a:pt x="581719" y="323374"/>
                  <a:pt x="578871" y="327196"/>
                  <a:pt x="574866" y="329507"/>
                </a:cubicBezTo>
                <a:lnTo>
                  <a:pt x="556087" y="340262"/>
                </a:lnTo>
                <a:cubicBezTo>
                  <a:pt x="557333" y="347196"/>
                  <a:pt x="558045" y="354218"/>
                  <a:pt x="558045" y="361507"/>
                </a:cubicBezTo>
                <a:cubicBezTo>
                  <a:pt x="558045" y="368706"/>
                  <a:pt x="557333" y="375817"/>
                  <a:pt x="556087" y="382662"/>
                </a:cubicBezTo>
                <a:lnTo>
                  <a:pt x="574866" y="393506"/>
                </a:lnTo>
                <a:cubicBezTo>
                  <a:pt x="578871" y="395817"/>
                  <a:pt x="581719" y="399551"/>
                  <a:pt x="582965" y="404084"/>
                </a:cubicBezTo>
                <a:cubicBezTo>
                  <a:pt x="584211" y="408528"/>
                  <a:pt x="583499" y="413239"/>
                  <a:pt x="581185" y="417239"/>
                </a:cubicBezTo>
                <a:lnTo>
                  <a:pt x="559202" y="455283"/>
                </a:lnTo>
                <a:cubicBezTo>
                  <a:pt x="556888" y="459283"/>
                  <a:pt x="553061" y="462217"/>
                  <a:pt x="548611" y="463372"/>
                </a:cubicBezTo>
                <a:cubicBezTo>
                  <a:pt x="547187" y="463817"/>
                  <a:pt x="545675" y="463994"/>
                  <a:pt x="544162" y="463994"/>
                </a:cubicBezTo>
                <a:cubicBezTo>
                  <a:pt x="541136" y="463994"/>
                  <a:pt x="538110" y="463194"/>
                  <a:pt x="535440" y="461683"/>
                </a:cubicBezTo>
                <a:lnTo>
                  <a:pt x="516661" y="450839"/>
                </a:lnTo>
                <a:cubicBezTo>
                  <a:pt x="505892" y="459994"/>
                  <a:pt x="493432" y="467194"/>
                  <a:pt x="479904" y="471994"/>
                </a:cubicBezTo>
                <a:lnTo>
                  <a:pt x="479904" y="493683"/>
                </a:lnTo>
                <a:cubicBezTo>
                  <a:pt x="479904" y="503283"/>
                  <a:pt x="472161" y="511105"/>
                  <a:pt x="462549" y="511105"/>
                </a:cubicBezTo>
                <a:lnTo>
                  <a:pt x="418494" y="511105"/>
                </a:lnTo>
                <a:cubicBezTo>
                  <a:pt x="408882" y="511105"/>
                  <a:pt x="401051" y="503283"/>
                  <a:pt x="401051" y="493683"/>
                </a:cubicBezTo>
                <a:lnTo>
                  <a:pt x="401051" y="471994"/>
                </a:lnTo>
                <a:cubicBezTo>
                  <a:pt x="387523" y="467194"/>
                  <a:pt x="375062" y="459994"/>
                  <a:pt x="364293" y="450839"/>
                </a:cubicBezTo>
                <a:lnTo>
                  <a:pt x="345514" y="461683"/>
                </a:lnTo>
                <a:cubicBezTo>
                  <a:pt x="342844" y="463283"/>
                  <a:pt x="339818" y="463994"/>
                  <a:pt x="336881" y="463994"/>
                </a:cubicBezTo>
                <a:cubicBezTo>
                  <a:pt x="330830" y="463994"/>
                  <a:pt x="324956" y="460883"/>
                  <a:pt x="321752" y="455372"/>
                </a:cubicBezTo>
                <a:lnTo>
                  <a:pt x="299769" y="417239"/>
                </a:lnTo>
                <a:cubicBezTo>
                  <a:pt x="294963" y="408973"/>
                  <a:pt x="297811" y="398306"/>
                  <a:pt x="306088" y="393506"/>
                </a:cubicBezTo>
                <a:lnTo>
                  <a:pt x="324867" y="382662"/>
                </a:lnTo>
                <a:cubicBezTo>
                  <a:pt x="323621" y="375817"/>
                  <a:pt x="322909" y="368706"/>
                  <a:pt x="322909" y="361507"/>
                </a:cubicBezTo>
                <a:cubicBezTo>
                  <a:pt x="322909" y="354218"/>
                  <a:pt x="323621" y="347196"/>
                  <a:pt x="324867" y="340262"/>
                </a:cubicBezTo>
                <a:lnTo>
                  <a:pt x="306088" y="329418"/>
                </a:lnTo>
                <a:cubicBezTo>
                  <a:pt x="297811" y="324618"/>
                  <a:pt x="294963" y="314040"/>
                  <a:pt x="299769" y="305774"/>
                </a:cubicBezTo>
                <a:lnTo>
                  <a:pt x="321752" y="267641"/>
                </a:lnTo>
                <a:cubicBezTo>
                  <a:pt x="325045" y="262041"/>
                  <a:pt x="330830" y="258930"/>
                  <a:pt x="336881" y="258930"/>
                </a:cubicBezTo>
                <a:cubicBezTo>
                  <a:pt x="339818" y="258930"/>
                  <a:pt x="342844" y="259730"/>
                  <a:pt x="345514" y="261241"/>
                </a:cubicBezTo>
                <a:lnTo>
                  <a:pt x="364293" y="272085"/>
                </a:lnTo>
                <a:cubicBezTo>
                  <a:pt x="375062" y="262930"/>
                  <a:pt x="387523" y="255730"/>
                  <a:pt x="401051" y="250930"/>
                </a:cubicBezTo>
                <a:lnTo>
                  <a:pt x="401051" y="229241"/>
                </a:lnTo>
                <a:cubicBezTo>
                  <a:pt x="401051" y="219641"/>
                  <a:pt x="408882" y="211908"/>
                  <a:pt x="418494" y="211908"/>
                </a:cubicBezTo>
                <a:close/>
                <a:moveTo>
                  <a:pt x="212005" y="48791"/>
                </a:moveTo>
                <a:cubicBezTo>
                  <a:pt x="201859" y="48791"/>
                  <a:pt x="193582" y="57056"/>
                  <a:pt x="193582" y="67187"/>
                </a:cubicBezTo>
                <a:lnTo>
                  <a:pt x="193582" y="94915"/>
                </a:lnTo>
                <a:lnTo>
                  <a:pt x="289527" y="94915"/>
                </a:lnTo>
                <a:lnTo>
                  <a:pt x="289527" y="67187"/>
                </a:lnTo>
                <a:cubicBezTo>
                  <a:pt x="289527" y="57056"/>
                  <a:pt x="281161" y="48791"/>
                  <a:pt x="271014" y="48791"/>
                </a:cubicBezTo>
                <a:close/>
                <a:moveTo>
                  <a:pt x="212005" y="0"/>
                </a:moveTo>
                <a:lnTo>
                  <a:pt x="271014" y="0"/>
                </a:lnTo>
                <a:cubicBezTo>
                  <a:pt x="308129" y="0"/>
                  <a:pt x="338301" y="30127"/>
                  <a:pt x="338301" y="67187"/>
                </a:cubicBezTo>
                <a:lnTo>
                  <a:pt x="338301" y="94915"/>
                </a:lnTo>
                <a:lnTo>
                  <a:pt x="421252" y="94915"/>
                </a:lnTo>
                <a:cubicBezTo>
                  <a:pt x="455340" y="94915"/>
                  <a:pt x="483020" y="122554"/>
                  <a:pt x="483020" y="156592"/>
                </a:cubicBezTo>
                <a:lnTo>
                  <a:pt x="483020" y="198628"/>
                </a:lnTo>
                <a:cubicBezTo>
                  <a:pt x="477146" y="194718"/>
                  <a:pt x="470115" y="192407"/>
                  <a:pt x="462550" y="192407"/>
                </a:cubicBezTo>
                <a:lnTo>
                  <a:pt x="418493" y="192407"/>
                </a:lnTo>
                <a:cubicBezTo>
                  <a:pt x="398111" y="192407"/>
                  <a:pt x="381556" y="208937"/>
                  <a:pt x="381556" y="229289"/>
                </a:cubicBezTo>
                <a:lnTo>
                  <a:pt x="381556" y="237998"/>
                </a:lnTo>
                <a:cubicBezTo>
                  <a:pt x="374970" y="241020"/>
                  <a:pt x="368740" y="244664"/>
                  <a:pt x="362777" y="248752"/>
                </a:cubicBezTo>
                <a:lnTo>
                  <a:pt x="355300" y="244397"/>
                </a:lnTo>
                <a:cubicBezTo>
                  <a:pt x="349693" y="241198"/>
                  <a:pt x="343285" y="239509"/>
                  <a:pt x="336877" y="239509"/>
                </a:cubicBezTo>
                <a:cubicBezTo>
                  <a:pt x="323704" y="239509"/>
                  <a:pt x="311422" y="246530"/>
                  <a:pt x="304835" y="257906"/>
                </a:cubicBezTo>
                <a:lnTo>
                  <a:pt x="282852" y="296031"/>
                </a:lnTo>
                <a:cubicBezTo>
                  <a:pt x="272616" y="313628"/>
                  <a:pt x="278758" y="336201"/>
                  <a:pt x="296291" y="346333"/>
                </a:cubicBezTo>
                <a:lnTo>
                  <a:pt x="303767" y="350688"/>
                </a:lnTo>
                <a:cubicBezTo>
                  <a:pt x="303500" y="354331"/>
                  <a:pt x="303322" y="357886"/>
                  <a:pt x="303322" y="361530"/>
                </a:cubicBezTo>
                <a:cubicBezTo>
                  <a:pt x="303322" y="365085"/>
                  <a:pt x="303500" y="368640"/>
                  <a:pt x="303767" y="372372"/>
                </a:cubicBezTo>
                <a:lnTo>
                  <a:pt x="296380" y="376638"/>
                </a:lnTo>
                <a:cubicBezTo>
                  <a:pt x="279559" y="386325"/>
                  <a:pt x="273417" y="407299"/>
                  <a:pt x="281695" y="424451"/>
                </a:cubicBezTo>
                <a:lnTo>
                  <a:pt x="61768" y="424451"/>
                </a:lnTo>
                <a:cubicBezTo>
                  <a:pt x="27680" y="424451"/>
                  <a:pt x="0" y="396812"/>
                  <a:pt x="0" y="362774"/>
                </a:cubicBezTo>
                <a:lnTo>
                  <a:pt x="0" y="156592"/>
                </a:lnTo>
                <a:cubicBezTo>
                  <a:pt x="0" y="122554"/>
                  <a:pt x="27680" y="94915"/>
                  <a:pt x="61768" y="94915"/>
                </a:cubicBezTo>
                <a:lnTo>
                  <a:pt x="144719" y="94915"/>
                </a:lnTo>
                <a:lnTo>
                  <a:pt x="144719" y="67187"/>
                </a:lnTo>
                <a:cubicBezTo>
                  <a:pt x="144719" y="30127"/>
                  <a:pt x="174891" y="0"/>
                  <a:pt x="212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75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0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70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7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247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五 大 履 职 优 势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6141881" y="1315171"/>
            <a:ext cx="0" cy="1657581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3700106" y="1315086"/>
            <a:ext cx="2431617" cy="1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4114961" y="2853396"/>
            <a:ext cx="4053840" cy="0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157121" y="2864378"/>
            <a:ext cx="1166859" cy="1099131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4978561" y="2864378"/>
            <a:ext cx="1166859" cy="1099131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141881" y="2848589"/>
            <a:ext cx="0" cy="1631229"/>
          </a:xfrm>
          <a:prstGeom prst="lin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椭圆 9"/>
          <p:cNvSpPr/>
          <p:nvPr/>
        </p:nvSpPr>
        <p:spPr>
          <a:xfrm>
            <a:off x="3101502" y="2397944"/>
            <a:ext cx="1016000" cy="1016000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3"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171342" y="2397944"/>
            <a:ext cx="1016000" cy="1016000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3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188110" y="3800024"/>
            <a:ext cx="1016000" cy="1016000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3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099470" y="3800024"/>
            <a:ext cx="1016000" cy="1016000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3">
              <a:cs typeface="+mn-ea"/>
              <a:sym typeface="+mn-lt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633881" y="4479818"/>
            <a:ext cx="1016000" cy="1016000"/>
          </a:xfrm>
          <a:prstGeom prst="ellipse">
            <a:avLst/>
          </a:prstGeom>
          <a:noFill/>
          <a:ln w="9525">
            <a:solidFill>
              <a:srgbClr val="626262"/>
            </a:solidFill>
            <a:prstDash val="sys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3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247801" y="1959316"/>
            <a:ext cx="1788160" cy="178816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3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263552" y="2488436"/>
            <a:ext cx="2545500" cy="835016"/>
          </a:xfrm>
          <a:prstGeom prst="rect">
            <a:avLst/>
          </a:prstGeom>
        </p:spPr>
        <p:txBody>
          <a:bodyPr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时间管理能力</a:t>
            </a:r>
            <a:endParaRPr lang="en-US" altLang="zh-CN" sz="213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其他执行力说明</a:t>
            </a:r>
          </a:p>
        </p:txBody>
      </p:sp>
      <p:sp>
        <p:nvSpPr>
          <p:cNvPr id="17" name="矩形 16"/>
          <p:cNvSpPr/>
          <p:nvPr/>
        </p:nvSpPr>
        <p:spPr>
          <a:xfrm>
            <a:off x="8132741" y="4610029"/>
            <a:ext cx="2428172" cy="835016"/>
          </a:xfrm>
          <a:prstGeom prst="rect">
            <a:avLst/>
          </a:prstGeom>
        </p:spPr>
        <p:txBody>
          <a:bodyPr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工作执行力</a:t>
            </a:r>
            <a:endParaRPr lang="en-US" altLang="zh-CN" sz="213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工作执行力说明</a:t>
            </a:r>
          </a:p>
        </p:txBody>
      </p:sp>
      <p:sp>
        <p:nvSpPr>
          <p:cNvPr id="18" name="矩形 17"/>
          <p:cNvSpPr/>
          <p:nvPr/>
        </p:nvSpPr>
        <p:spPr>
          <a:xfrm>
            <a:off x="5189646" y="5549153"/>
            <a:ext cx="3489697" cy="835016"/>
          </a:xfrm>
          <a:prstGeom prst="rect">
            <a:avLst/>
          </a:prstGeom>
        </p:spPr>
        <p:txBody>
          <a:bodyPr vert="horz"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战略执行力</a:t>
            </a:r>
            <a:endParaRPr lang="en-US" altLang="zh-CN" sz="213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战略执行力说明</a:t>
            </a:r>
          </a:p>
        </p:txBody>
      </p:sp>
      <p:sp>
        <p:nvSpPr>
          <p:cNvPr id="19" name="矩形 18"/>
          <p:cNvSpPr/>
          <p:nvPr/>
        </p:nvSpPr>
        <p:spPr>
          <a:xfrm>
            <a:off x="1466171" y="4610029"/>
            <a:ext cx="2758039" cy="835016"/>
          </a:xfrm>
          <a:prstGeom prst="rect">
            <a:avLst/>
          </a:prstGeom>
        </p:spPr>
        <p:txBody>
          <a:bodyPr vert="horz"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应急执行力</a:t>
            </a:r>
            <a:endParaRPr lang="en-US" altLang="zh-CN" sz="213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应急执行力说明</a:t>
            </a:r>
          </a:p>
          <a:p>
            <a:pPr algn="r">
              <a:lnSpc>
                <a:spcPct val="120000"/>
              </a:lnSpc>
            </a:pPr>
            <a:endParaRPr lang="zh-CN" altLang="en-US" sz="213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7784" y="2402028"/>
            <a:ext cx="2702749" cy="835016"/>
          </a:xfrm>
          <a:prstGeom prst="rect">
            <a:avLst/>
          </a:prstGeom>
        </p:spPr>
        <p:txBody>
          <a:bodyPr vert="horz" wrap="square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制度执行力</a:t>
            </a:r>
            <a:endParaRPr lang="en-US" altLang="zh-CN" sz="2133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r">
              <a:lnSpc>
                <a:spcPct val="120000"/>
              </a:lnSpc>
            </a:pPr>
            <a:r>
              <a:rPr lang="zh-CN" altLang="en-US" sz="2133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制度执行力说明</a:t>
            </a:r>
          </a:p>
        </p:txBody>
      </p:sp>
      <p:sp>
        <p:nvSpPr>
          <p:cNvPr id="21" name="矩形 20"/>
          <p:cNvSpPr/>
          <p:nvPr/>
        </p:nvSpPr>
        <p:spPr>
          <a:xfrm>
            <a:off x="5333753" y="2354843"/>
            <a:ext cx="1644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DF0B1A"/>
                </a:solidFill>
                <a:cs typeface="+mn-ea"/>
                <a:sym typeface="+mn-lt"/>
              </a:rPr>
              <a:t>五大</a:t>
            </a:r>
            <a:endParaRPr lang="en-US" altLang="zh-CN" sz="3200" b="1" dirty="0">
              <a:solidFill>
                <a:srgbClr val="DF0B1A"/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>
                <a:solidFill>
                  <a:srgbClr val="DF0B1A"/>
                </a:solidFill>
                <a:cs typeface="+mn-ea"/>
                <a:sym typeface="+mn-lt"/>
              </a:rPr>
              <a:t>优势</a:t>
            </a:r>
          </a:p>
        </p:txBody>
      </p:sp>
      <p:sp>
        <p:nvSpPr>
          <p:cNvPr id="22" name="Freeform 338"/>
          <p:cNvSpPr>
            <a:spLocks noEditPoints="1"/>
          </p:cNvSpPr>
          <p:nvPr/>
        </p:nvSpPr>
        <p:spPr bwMode="auto">
          <a:xfrm>
            <a:off x="5889071" y="4809641"/>
            <a:ext cx="512696" cy="435792"/>
          </a:xfrm>
          <a:custGeom>
            <a:avLst/>
            <a:gdLst>
              <a:gd name="T0" fmla="*/ 58 w 76"/>
              <a:gd name="T1" fmla="*/ 2 h 65"/>
              <a:gd name="T2" fmla="*/ 69 w 76"/>
              <a:gd name="T3" fmla="*/ 2 h 65"/>
              <a:gd name="T4" fmla="*/ 76 w 76"/>
              <a:gd name="T5" fmla="*/ 8 h 65"/>
              <a:gd name="T6" fmla="*/ 76 w 76"/>
              <a:gd name="T7" fmla="*/ 62 h 65"/>
              <a:gd name="T8" fmla="*/ 73 w 76"/>
              <a:gd name="T9" fmla="*/ 65 h 65"/>
              <a:gd name="T10" fmla="*/ 12 w 76"/>
              <a:gd name="T11" fmla="*/ 62 h 65"/>
              <a:gd name="T12" fmla="*/ 8 w 76"/>
              <a:gd name="T13" fmla="*/ 58 h 65"/>
              <a:gd name="T14" fmla="*/ 0 w 76"/>
              <a:gd name="T15" fmla="*/ 45 h 65"/>
              <a:gd name="T16" fmla="*/ 10 w 76"/>
              <a:gd name="T17" fmla="*/ 47 h 65"/>
              <a:gd name="T18" fmla="*/ 49 w 76"/>
              <a:gd name="T19" fmla="*/ 47 h 65"/>
              <a:gd name="T20" fmla="*/ 10 w 76"/>
              <a:gd name="T21" fmla="*/ 44 h 65"/>
              <a:gd name="T22" fmla="*/ 10 w 76"/>
              <a:gd name="T23" fmla="*/ 41 h 65"/>
              <a:gd name="T24" fmla="*/ 49 w 76"/>
              <a:gd name="T25" fmla="*/ 39 h 65"/>
              <a:gd name="T26" fmla="*/ 10 w 76"/>
              <a:gd name="T27" fmla="*/ 31 h 65"/>
              <a:gd name="T28" fmla="*/ 49 w 76"/>
              <a:gd name="T29" fmla="*/ 31 h 65"/>
              <a:gd name="T30" fmla="*/ 42 w 76"/>
              <a:gd name="T31" fmla="*/ 23 h 65"/>
              <a:gd name="T32" fmla="*/ 50 w 76"/>
              <a:gd name="T33" fmla="*/ 21 h 65"/>
              <a:gd name="T34" fmla="*/ 45 w 76"/>
              <a:gd name="T35" fmla="*/ 14 h 65"/>
              <a:gd name="T36" fmla="*/ 46 w 76"/>
              <a:gd name="T37" fmla="*/ 12 h 65"/>
              <a:gd name="T38" fmla="*/ 50 w 76"/>
              <a:gd name="T39" fmla="*/ 12 h 65"/>
              <a:gd name="T40" fmla="*/ 42 w 76"/>
              <a:gd name="T41" fmla="*/ 15 h 65"/>
              <a:gd name="T42" fmla="*/ 46 w 76"/>
              <a:gd name="T43" fmla="*/ 21 h 65"/>
              <a:gd name="T44" fmla="*/ 45 w 76"/>
              <a:gd name="T45" fmla="*/ 23 h 65"/>
              <a:gd name="T46" fmla="*/ 18 w 76"/>
              <a:gd name="T47" fmla="*/ 26 h 65"/>
              <a:gd name="T48" fmla="*/ 15 w 76"/>
              <a:gd name="T49" fmla="*/ 17 h 65"/>
              <a:gd name="T50" fmla="*/ 9 w 76"/>
              <a:gd name="T51" fmla="*/ 26 h 65"/>
              <a:gd name="T52" fmla="*/ 15 w 76"/>
              <a:gd name="T53" fmla="*/ 26 h 65"/>
              <a:gd name="T54" fmla="*/ 26 w 76"/>
              <a:gd name="T55" fmla="*/ 24 h 65"/>
              <a:gd name="T56" fmla="*/ 26 w 76"/>
              <a:gd name="T57" fmla="*/ 18 h 65"/>
              <a:gd name="T58" fmla="*/ 23 w 76"/>
              <a:gd name="T59" fmla="*/ 12 h 65"/>
              <a:gd name="T60" fmla="*/ 19 w 76"/>
              <a:gd name="T61" fmla="*/ 10 h 65"/>
              <a:gd name="T62" fmla="*/ 41 w 76"/>
              <a:gd name="T63" fmla="*/ 10 h 65"/>
              <a:gd name="T64" fmla="*/ 36 w 76"/>
              <a:gd name="T65" fmla="*/ 10 h 65"/>
              <a:gd name="T66" fmla="*/ 30 w 76"/>
              <a:gd name="T67" fmla="*/ 10 h 65"/>
              <a:gd name="T68" fmla="*/ 32 w 76"/>
              <a:gd name="T69" fmla="*/ 26 h 65"/>
              <a:gd name="T70" fmla="*/ 39 w 76"/>
              <a:gd name="T71" fmla="*/ 26 h 65"/>
              <a:gd name="T72" fmla="*/ 58 w 76"/>
              <a:gd name="T73" fmla="*/ 44 h 65"/>
              <a:gd name="T74" fmla="*/ 61 w 76"/>
              <a:gd name="T75" fmla="*/ 53 h 65"/>
              <a:gd name="T76" fmla="*/ 63 w 76"/>
              <a:gd name="T77" fmla="*/ 44 h 65"/>
              <a:gd name="T78" fmla="*/ 63 w 76"/>
              <a:gd name="T79" fmla="*/ 8 h 65"/>
              <a:gd name="T80" fmla="*/ 59 w 76"/>
              <a:gd name="T81" fmla="*/ 7 h 65"/>
              <a:gd name="T82" fmla="*/ 68 w 76"/>
              <a:gd name="T83" fmla="*/ 7 h 65"/>
              <a:gd name="T84" fmla="*/ 68 w 76"/>
              <a:gd name="T85" fmla="*/ 8 h 65"/>
              <a:gd name="T86" fmla="*/ 67 w 76"/>
              <a:gd name="T87" fmla="*/ 53 h 65"/>
              <a:gd name="T88" fmla="*/ 62 w 76"/>
              <a:gd name="T89" fmla="*/ 58 h 65"/>
              <a:gd name="T90" fmla="*/ 71 w 76"/>
              <a:gd name="T91" fmla="*/ 59 h 65"/>
              <a:gd name="T92" fmla="*/ 71 w 76"/>
              <a:gd name="T93" fmla="*/ 8 h 65"/>
              <a:gd name="T94" fmla="*/ 69 w 76"/>
              <a:gd name="T95" fmla="*/ 7 h 65"/>
              <a:gd name="T96" fmla="*/ 5 w 76"/>
              <a:gd name="T97" fmla="*/ 5 h 65"/>
              <a:gd name="T98" fmla="*/ 5 w 76"/>
              <a:gd name="T99" fmla="*/ 45 h 65"/>
              <a:gd name="T100" fmla="*/ 54 w 76"/>
              <a:gd name="T101" fmla="*/ 53 h 65"/>
              <a:gd name="T102" fmla="*/ 53 w 76"/>
              <a:gd name="T103" fmla="*/ 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76" h="65">
                <a:moveTo>
                  <a:pt x="2" y="0"/>
                </a:moveTo>
                <a:cubicBezTo>
                  <a:pt x="55" y="0"/>
                  <a:pt x="55" y="0"/>
                  <a:pt x="55" y="0"/>
                </a:cubicBezTo>
                <a:cubicBezTo>
                  <a:pt x="57" y="0"/>
                  <a:pt x="58" y="1"/>
                  <a:pt x="58" y="2"/>
                </a:cubicBezTo>
                <a:cubicBezTo>
                  <a:pt x="58" y="2"/>
                  <a:pt x="59" y="2"/>
                  <a:pt x="59" y="2"/>
                </a:cubicBezTo>
                <a:cubicBezTo>
                  <a:pt x="68" y="2"/>
                  <a:pt x="68" y="2"/>
                  <a:pt x="68" y="2"/>
                </a:cubicBezTo>
                <a:cubicBezTo>
                  <a:pt x="68" y="2"/>
                  <a:pt x="69" y="2"/>
                  <a:pt x="69" y="2"/>
                </a:cubicBezTo>
                <a:cubicBezTo>
                  <a:pt x="69" y="2"/>
                  <a:pt x="69" y="2"/>
                  <a:pt x="70" y="2"/>
                </a:cubicBezTo>
                <a:cubicBezTo>
                  <a:pt x="71" y="2"/>
                  <a:pt x="73" y="2"/>
                  <a:pt x="74" y="3"/>
                </a:cubicBezTo>
                <a:cubicBezTo>
                  <a:pt x="75" y="5"/>
                  <a:pt x="76" y="6"/>
                  <a:pt x="76" y="8"/>
                </a:cubicBezTo>
                <a:cubicBezTo>
                  <a:pt x="76" y="8"/>
                  <a:pt x="76" y="8"/>
                  <a:pt x="76" y="9"/>
                </a:cubicBezTo>
                <a:cubicBezTo>
                  <a:pt x="76" y="9"/>
                  <a:pt x="76" y="9"/>
                  <a:pt x="76" y="9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6" y="63"/>
                  <a:pt x="75" y="65"/>
                  <a:pt x="73" y="65"/>
                </a:cubicBezTo>
                <a:cubicBezTo>
                  <a:pt x="73" y="65"/>
                  <a:pt x="73" y="64"/>
                  <a:pt x="72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13" y="64"/>
                  <a:pt x="12" y="63"/>
                  <a:pt x="12" y="62"/>
                </a:cubicBezTo>
                <a:cubicBezTo>
                  <a:pt x="12" y="58"/>
                  <a:pt x="12" y="58"/>
                  <a:pt x="12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6" y="57"/>
                  <a:pt x="4" y="56"/>
                  <a:pt x="2" y="54"/>
                </a:cubicBezTo>
                <a:cubicBezTo>
                  <a:pt x="1" y="52"/>
                  <a:pt x="0" y="49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1" y="0"/>
                  <a:pt x="2" y="0"/>
                </a:cubicBezTo>
                <a:close/>
                <a:moveTo>
                  <a:pt x="10" y="47"/>
                </a:moveTo>
                <a:cubicBezTo>
                  <a:pt x="10" y="49"/>
                  <a:pt x="10" y="49"/>
                  <a:pt x="10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7"/>
                  <a:pt x="49" y="47"/>
                  <a:pt x="49" y="47"/>
                </a:cubicBezTo>
                <a:cubicBezTo>
                  <a:pt x="10" y="47"/>
                  <a:pt x="10" y="47"/>
                  <a:pt x="10" y="47"/>
                </a:cubicBezTo>
                <a:close/>
                <a:moveTo>
                  <a:pt x="10" y="41"/>
                </a:moveTo>
                <a:cubicBezTo>
                  <a:pt x="10" y="44"/>
                  <a:pt x="10" y="44"/>
                  <a:pt x="10" y="44"/>
                </a:cubicBezTo>
                <a:cubicBezTo>
                  <a:pt x="49" y="44"/>
                  <a:pt x="49" y="44"/>
                  <a:pt x="49" y="44"/>
                </a:cubicBezTo>
                <a:cubicBezTo>
                  <a:pt x="49" y="41"/>
                  <a:pt x="49" y="41"/>
                  <a:pt x="49" y="41"/>
                </a:cubicBezTo>
                <a:cubicBezTo>
                  <a:pt x="10" y="41"/>
                  <a:pt x="10" y="41"/>
                  <a:pt x="10" y="41"/>
                </a:cubicBezTo>
                <a:close/>
                <a:moveTo>
                  <a:pt x="10" y="36"/>
                </a:moveTo>
                <a:cubicBezTo>
                  <a:pt x="10" y="39"/>
                  <a:pt x="10" y="39"/>
                  <a:pt x="10" y="39"/>
                </a:cubicBezTo>
                <a:cubicBezTo>
                  <a:pt x="49" y="39"/>
                  <a:pt x="49" y="39"/>
                  <a:pt x="49" y="39"/>
                </a:cubicBezTo>
                <a:cubicBezTo>
                  <a:pt x="49" y="36"/>
                  <a:pt x="49" y="36"/>
                  <a:pt x="49" y="36"/>
                </a:cubicBezTo>
                <a:cubicBezTo>
                  <a:pt x="10" y="36"/>
                  <a:pt x="10" y="36"/>
                  <a:pt x="10" y="36"/>
                </a:cubicBezTo>
                <a:close/>
                <a:moveTo>
                  <a:pt x="10" y="31"/>
                </a:moveTo>
                <a:cubicBezTo>
                  <a:pt x="10" y="33"/>
                  <a:pt x="10" y="33"/>
                  <a:pt x="10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1"/>
                  <a:pt x="49" y="31"/>
                  <a:pt x="49" y="31"/>
                </a:cubicBezTo>
                <a:cubicBezTo>
                  <a:pt x="10" y="31"/>
                  <a:pt x="10" y="31"/>
                  <a:pt x="10" y="31"/>
                </a:cubicBezTo>
                <a:close/>
                <a:moveTo>
                  <a:pt x="42" y="20"/>
                </a:moveTo>
                <a:cubicBezTo>
                  <a:pt x="42" y="23"/>
                  <a:pt x="42" y="23"/>
                  <a:pt x="42" y="23"/>
                </a:cubicBezTo>
                <a:cubicBezTo>
                  <a:pt x="42" y="25"/>
                  <a:pt x="43" y="26"/>
                  <a:pt x="46" y="26"/>
                </a:cubicBezTo>
                <a:cubicBezTo>
                  <a:pt x="48" y="26"/>
                  <a:pt x="50" y="25"/>
                  <a:pt x="50" y="23"/>
                </a:cubicBezTo>
                <a:cubicBezTo>
                  <a:pt x="50" y="21"/>
                  <a:pt x="50" y="21"/>
                  <a:pt x="50" y="21"/>
                </a:cubicBezTo>
                <a:cubicBezTo>
                  <a:pt x="50" y="20"/>
                  <a:pt x="50" y="20"/>
                  <a:pt x="49" y="19"/>
                </a:cubicBezTo>
                <a:cubicBezTo>
                  <a:pt x="49" y="18"/>
                  <a:pt x="48" y="17"/>
                  <a:pt x="46" y="16"/>
                </a:cubicBezTo>
                <a:cubicBezTo>
                  <a:pt x="46" y="15"/>
                  <a:pt x="45" y="14"/>
                  <a:pt x="45" y="14"/>
                </a:cubicBezTo>
                <a:cubicBezTo>
                  <a:pt x="45" y="13"/>
                  <a:pt x="45" y="13"/>
                  <a:pt x="45" y="13"/>
                </a:cubicBezTo>
                <a:cubicBezTo>
                  <a:pt x="45" y="12"/>
                  <a:pt x="45" y="12"/>
                  <a:pt x="46" y="12"/>
                </a:cubicBezTo>
                <a:cubicBezTo>
                  <a:pt x="46" y="12"/>
                  <a:pt x="46" y="12"/>
                  <a:pt x="46" y="12"/>
                </a:cubicBezTo>
                <a:cubicBezTo>
                  <a:pt x="46" y="15"/>
                  <a:pt x="46" y="15"/>
                  <a:pt x="46" y="15"/>
                </a:cubicBezTo>
                <a:cubicBezTo>
                  <a:pt x="50" y="15"/>
                  <a:pt x="50" y="15"/>
                  <a:pt x="50" y="15"/>
                </a:cubicBezTo>
                <a:cubicBezTo>
                  <a:pt x="50" y="12"/>
                  <a:pt x="50" y="12"/>
                  <a:pt x="50" y="12"/>
                </a:cubicBezTo>
                <a:cubicBezTo>
                  <a:pt x="50" y="10"/>
                  <a:pt x="48" y="10"/>
                  <a:pt x="46" y="10"/>
                </a:cubicBezTo>
                <a:cubicBezTo>
                  <a:pt x="43" y="10"/>
                  <a:pt x="42" y="11"/>
                  <a:pt x="42" y="13"/>
                </a:cubicBezTo>
                <a:cubicBezTo>
                  <a:pt x="42" y="15"/>
                  <a:pt x="42" y="15"/>
                  <a:pt x="42" y="15"/>
                </a:cubicBezTo>
                <a:cubicBezTo>
                  <a:pt x="42" y="15"/>
                  <a:pt x="42" y="16"/>
                  <a:pt x="42" y="16"/>
                </a:cubicBezTo>
                <a:cubicBezTo>
                  <a:pt x="43" y="17"/>
                  <a:pt x="44" y="18"/>
                  <a:pt x="45" y="19"/>
                </a:cubicBezTo>
                <a:cubicBezTo>
                  <a:pt x="46" y="20"/>
                  <a:pt x="46" y="21"/>
                  <a:pt x="46" y="21"/>
                </a:cubicBezTo>
                <a:cubicBezTo>
                  <a:pt x="46" y="23"/>
                  <a:pt x="46" y="23"/>
                  <a:pt x="46" y="23"/>
                </a:cubicBezTo>
                <a:cubicBezTo>
                  <a:pt x="46" y="24"/>
                  <a:pt x="46" y="24"/>
                  <a:pt x="46" y="24"/>
                </a:cubicBezTo>
                <a:cubicBezTo>
                  <a:pt x="45" y="24"/>
                  <a:pt x="45" y="24"/>
                  <a:pt x="45" y="23"/>
                </a:cubicBezTo>
                <a:cubicBezTo>
                  <a:pt x="45" y="20"/>
                  <a:pt x="45" y="20"/>
                  <a:pt x="45" y="20"/>
                </a:cubicBezTo>
                <a:cubicBezTo>
                  <a:pt x="42" y="20"/>
                  <a:pt x="42" y="20"/>
                  <a:pt x="42" y="20"/>
                </a:cubicBezTo>
                <a:close/>
                <a:moveTo>
                  <a:pt x="18" y="26"/>
                </a:moveTo>
                <a:cubicBezTo>
                  <a:pt x="18" y="10"/>
                  <a:pt x="18" y="10"/>
                  <a:pt x="18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7"/>
                  <a:pt x="15" y="17"/>
                  <a:pt x="15" y="17"/>
                </a:cubicBezTo>
                <a:cubicBezTo>
                  <a:pt x="13" y="10"/>
                  <a:pt x="13" y="10"/>
                  <a:pt x="13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26"/>
                  <a:pt x="9" y="26"/>
                  <a:pt x="9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17"/>
                  <a:pt x="12" y="17"/>
                  <a:pt x="12" y="17"/>
                </a:cubicBezTo>
                <a:cubicBezTo>
                  <a:pt x="15" y="26"/>
                  <a:pt x="15" y="26"/>
                  <a:pt x="15" y="26"/>
                </a:cubicBezTo>
                <a:cubicBezTo>
                  <a:pt x="18" y="26"/>
                  <a:pt x="18" y="26"/>
                  <a:pt x="18" y="26"/>
                </a:cubicBezTo>
                <a:close/>
                <a:moveTo>
                  <a:pt x="26" y="26"/>
                </a:moveTo>
                <a:cubicBezTo>
                  <a:pt x="26" y="24"/>
                  <a:pt x="26" y="24"/>
                  <a:pt x="26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18"/>
                  <a:pt x="23" y="18"/>
                  <a:pt x="23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6"/>
                  <a:pt x="26" y="16"/>
                  <a:pt x="26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2"/>
                  <a:pt x="23" y="12"/>
                  <a:pt x="23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0"/>
                  <a:pt x="26" y="10"/>
                  <a:pt x="26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26"/>
                  <a:pt x="19" y="26"/>
                  <a:pt x="19" y="26"/>
                </a:cubicBezTo>
                <a:cubicBezTo>
                  <a:pt x="26" y="26"/>
                  <a:pt x="26" y="26"/>
                  <a:pt x="26" y="26"/>
                </a:cubicBezTo>
                <a:close/>
                <a:moveTo>
                  <a:pt x="41" y="10"/>
                </a:moveTo>
                <a:cubicBezTo>
                  <a:pt x="38" y="10"/>
                  <a:pt x="38" y="10"/>
                  <a:pt x="38" y="10"/>
                </a:cubicBezTo>
                <a:cubicBezTo>
                  <a:pt x="37" y="17"/>
                  <a:pt x="37" y="17"/>
                  <a:pt x="37" y="17"/>
                </a:cubicBezTo>
                <a:cubicBezTo>
                  <a:pt x="36" y="10"/>
                  <a:pt x="36" y="10"/>
                  <a:pt x="36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1" y="17"/>
                  <a:pt x="31" y="17"/>
                  <a:pt x="31" y="17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9" y="26"/>
                  <a:pt x="29" y="26"/>
                  <a:pt x="29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3" y="17"/>
                  <a:pt x="33" y="17"/>
                  <a:pt x="33" y="17"/>
                </a:cubicBezTo>
                <a:cubicBezTo>
                  <a:pt x="35" y="26"/>
                  <a:pt x="35" y="26"/>
                  <a:pt x="35" y="26"/>
                </a:cubicBezTo>
                <a:cubicBezTo>
                  <a:pt x="39" y="26"/>
                  <a:pt x="39" y="26"/>
                  <a:pt x="39" y="26"/>
                </a:cubicBezTo>
                <a:cubicBezTo>
                  <a:pt x="41" y="10"/>
                  <a:pt x="41" y="10"/>
                  <a:pt x="41" y="10"/>
                </a:cubicBezTo>
                <a:close/>
                <a:moveTo>
                  <a:pt x="58" y="7"/>
                </a:moveTo>
                <a:cubicBezTo>
                  <a:pt x="58" y="44"/>
                  <a:pt x="58" y="44"/>
                  <a:pt x="58" y="44"/>
                </a:cubicBezTo>
                <a:cubicBezTo>
                  <a:pt x="58" y="44"/>
                  <a:pt x="58" y="44"/>
                  <a:pt x="58" y="45"/>
                </a:cubicBezTo>
                <a:cubicBezTo>
                  <a:pt x="58" y="48"/>
                  <a:pt x="58" y="50"/>
                  <a:pt x="59" y="52"/>
                </a:cubicBezTo>
                <a:cubicBezTo>
                  <a:pt x="60" y="52"/>
                  <a:pt x="60" y="53"/>
                  <a:pt x="61" y="53"/>
                </a:cubicBezTo>
                <a:cubicBezTo>
                  <a:pt x="61" y="53"/>
                  <a:pt x="61" y="53"/>
                  <a:pt x="61" y="53"/>
                </a:cubicBezTo>
                <a:cubicBezTo>
                  <a:pt x="61" y="53"/>
                  <a:pt x="62" y="52"/>
                  <a:pt x="62" y="51"/>
                </a:cubicBezTo>
                <a:cubicBezTo>
                  <a:pt x="62" y="50"/>
                  <a:pt x="63" y="47"/>
                  <a:pt x="63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44"/>
                  <a:pt x="63" y="44"/>
                  <a:pt x="63" y="44"/>
                </a:cubicBezTo>
                <a:cubicBezTo>
                  <a:pt x="63" y="8"/>
                  <a:pt x="63" y="8"/>
                  <a:pt x="63" y="8"/>
                </a:cubicBezTo>
                <a:cubicBezTo>
                  <a:pt x="63" y="8"/>
                  <a:pt x="63" y="8"/>
                  <a:pt x="63" y="8"/>
                </a:cubicBezTo>
                <a:cubicBezTo>
                  <a:pt x="63" y="8"/>
                  <a:pt x="63" y="7"/>
                  <a:pt x="63" y="7"/>
                </a:cubicBezTo>
                <a:cubicBezTo>
                  <a:pt x="59" y="7"/>
                  <a:pt x="59" y="7"/>
                  <a:pt x="59" y="7"/>
                </a:cubicBezTo>
                <a:cubicBezTo>
                  <a:pt x="59" y="7"/>
                  <a:pt x="58" y="7"/>
                  <a:pt x="58" y="7"/>
                </a:cubicBezTo>
                <a:close/>
                <a:moveTo>
                  <a:pt x="69" y="7"/>
                </a:moveTo>
                <a:cubicBezTo>
                  <a:pt x="69" y="7"/>
                  <a:pt x="68" y="7"/>
                  <a:pt x="68" y="7"/>
                </a:cubicBezTo>
                <a:cubicBezTo>
                  <a:pt x="68" y="7"/>
                  <a:pt x="68" y="7"/>
                  <a:pt x="68" y="7"/>
                </a:cubicBezTo>
                <a:cubicBezTo>
                  <a:pt x="68" y="7"/>
                  <a:pt x="68" y="7"/>
                  <a:pt x="68" y="8"/>
                </a:cubicBezTo>
                <a:cubicBezTo>
                  <a:pt x="68" y="8"/>
                  <a:pt x="68" y="8"/>
                  <a:pt x="68" y="8"/>
                </a:cubicBezTo>
                <a:cubicBezTo>
                  <a:pt x="68" y="44"/>
                  <a:pt x="68" y="44"/>
                  <a:pt x="68" y="44"/>
                </a:cubicBezTo>
                <a:cubicBezTo>
                  <a:pt x="68" y="44"/>
                  <a:pt x="68" y="44"/>
                  <a:pt x="68" y="44"/>
                </a:cubicBezTo>
                <a:cubicBezTo>
                  <a:pt x="68" y="48"/>
                  <a:pt x="67" y="51"/>
                  <a:pt x="67" y="53"/>
                </a:cubicBezTo>
                <a:cubicBezTo>
                  <a:pt x="66" y="56"/>
                  <a:pt x="64" y="58"/>
                  <a:pt x="62" y="58"/>
                </a:cubicBezTo>
                <a:cubicBezTo>
                  <a:pt x="62" y="58"/>
                  <a:pt x="62" y="58"/>
                  <a:pt x="62" y="58"/>
                </a:cubicBezTo>
                <a:cubicBezTo>
                  <a:pt x="62" y="58"/>
                  <a:pt x="62" y="58"/>
                  <a:pt x="62" y="58"/>
                </a:cubicBezTo>
                <a:cubicBezTo>
                  <a:pt x="17" y="58"/>
                  <a:pt x="17" y="58"/>
                  <a:pt x="17" y="58"/>
                </a:cubicBezTo>
                <a:cubicBezTo>
                  <a:pt x="17" y="59"/>
                  <a:pt x="17" y="59"/>
                  <a:pt x="17" y="59"/>
                </a:cubicBezTo>
                <a:cubicBezTo>
                  <a:pt x="71" y="59"/>
                  <a:pt x="71" y="59"/>
                  <a:pt x="71" y="59"/>
                </a:cubicBezTo>
                <a:cubicBezTo>
                  <a:pt x="71" y="9"/>
                  <a:pt x="71" y="9"/>
                  <a:pt x="71" y="9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7"/>
                  <a:pt x="70" y="7"/>
                </a:cubicBezTo>
                <a:cubicBezTo>
                  <a:pt x="70" y="7"/>
                  <a:pt x="70" y="7"/>
                  <a:pt x="69" y="7"/>
                </a:cubicBezTo>
                <a:cubicBezTo>
                  <a:pt x="69" y="7"/>
                  <a:pt x="69" y="7"/>
                  <a:pt x="69" y="7"/>
                </a:cubicBezTo>
                <a:cubicBezTo>
                  <a:pt x="69" y="7"/>
                  <a:pt x="69" y="7"/>
                  <a:pt x="69" y="7"/>
                </a:cubicBezTo>
                <a:close/>
                <a:moveTo>
                  <a:pt x="53" y="5"/>
                </a:moveTo>
                <a:cubicBezTo>
                  <a:pt x="5" y="5"/>
                  <a:pt x="5" y="5"/>
                  <a:pt x="5" y="5"/>
                </a:cubicBezTo>
                <a:cubicBezTo>
                  <a:pt x="5" y="45"/>
                  <a:pt x="5" y="45"/>
                  <a:pt x="5" y="45"/>
                </a:cubicBezTo>
                <a:cubicBezTo>
                  <a:pt x="5" y="45"/>
                  <a:pt x="5" y="45"/>
                  <a:pt x="5" y="45"/>
                </a:cubicBezTo>
                <a:cubicBezTo>
                  <a:pt x="5" y="45"/>
                  <a:pt x="5" y="45"/>
                  <a:pt x="5" y="45"/>
                </a:cubicBezTo>
                <a:cubicBezTo>
                  <a:pt x="5" y="48"/>
                  <a:pt x="5" y="50"/>
                  <a:pt x="6" y="51"/>
                </a:cubicBezTo>
                <a:cubicBezTo>
                  <a:pt x="7" y="52"/>
                  <a:pt x="8" y="52"/>
                  <a:pt x="9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3" y="51"/>
                  <a:pt x="53" y="48"/>
                  <a:pt x="53" y="44"/>
                </a:cubicBezTo>
                <a:cubicBezTo>
                  <a:pt x="53" y="44"/>
                  <a:pt x="53" y="44"/>
                  <a:pt x="53" y="44"/>
                </a:cubicBezTo>
                <a:lnTo>
                  <a:pt x="53" y="5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3" name="Freeform 373"/>
          <p:cNvSpPr>
            <a:spLocks noEditPoints="1"/>
          </p:cNvSpPr>
          <p:nvPr/>
        </p:nvSpPr>
        <p:spPr bwMode="auto">
          <a:xfrm>
            <a:off x="3380212" y="2673276"/>
            <a:ext cx="458581" cy="464277"/>
          </a:xfrm>
          <a:custGeom>
            <a:avLst/>
            <a:gdLst>
              <a:gd name="T0" fmla="*/ 65 w 68"/>
              <a:gd name="T1" fmla="*/ 29 h 69"/>
              <a:gd name="T2" fmla="*/ 68 w 68"/>
              <a:gd name="T3" fmla="*/ 34 h 69"/>
              <a:gd name="T4" fmla="*/ 68 w 68"/>
              <a:gd name="T5" fmla="*/ 63 h 69"/>
              <a:gd name="T6" fmla="*/ 61 w 68"/>
              <a:gd name="T7" fmla="*/ 69 h 69"/>
              <a:gd name="T8" fmla="*/ 7 w 68"/>
              <a:gd name="T9" fmla="*/ 69 h 69"/>
              <a:gd name="T10" fmla="*/ 0 w 68"/>
              <a:gd name="T11" fmla="*/ 63 h 69"/>
              <a:gd name="T12" fmla="*/ 0 w 68"/>
              <a:gd name="T13" fmla="*/ 34 h 69"/>
              <a:gd name="T14" fmla="*/ 2 w 68"/>
              <a:gd name="T15" fmla="*/ 30 h 69"/>
              <a:gd name="T16" fmla="*/ 2 w 68"/>
              <a:gd name="T17" fmla="*/ 30 h 69"/>
              <a:gd name="T18" fmla="*/ 2 w 68"/>
              <a:gd name="T19" fmla="*/ 30 h 69"/>
              <a:gd name="T20" fmla="*/ 2 w 68"/>
              <a:gd name="T21" fmla="*/ 29 h 69"/>
              <a:gd name="T22" fmla="*/ 30 w 68"/>
              <a:gd name="T23" fmla="*/ 2 h 69"/>
              <a:gd name="T24" fmla="*/ 38 w 68"/>
              <a:gd name="T25" fmla="*/ 2 h 69"/>
              <a:gd name="T26" fmla="*/ 65 w 68"/>
              <a:gd name="T27" fmla="*/ 29 h 69"/>
              <a:gd name="T28" fmla="*/ 12 w 68"/>
              <a:gd name="T29" fmla="*/ 22 h 69"/>
              <a:gd name="T30" fmla="*/ 12 w 68"/>
              <a:gd name="T31" fmla="*/ 39 h 69"/>
              <a:gd name="T32" fmla="*/ 34 w 68"/>
              <a:gd name="T33" fmla="*/ 56 h 69"/>
              <a:gd name="T34" fmla="*/ 55 w 68"/>
              <a:gd name="T35" fmla="*/ 40 h 69"/>
              <a:gd name="T36" fmla="*/ 55 w 68"/>
              <a:gd name="T37" fmla="*/ 22 h 69"/>
              <a:gd name="T38" fmla="*/ 12 w 68"/>
              <a:gd name="T39" fmla="*/ 22 h 69"/>
              <a:gd name="T40" fmla="*/ 19 w 68"/>
              <a:gd name="T41" fmla="*/ 26 h 69"/>
              <a:gd name="T42" fmla="*/ 19 w 68"/>
              <a:gd name="T43" fmla="*/ 29 h 69"/>
              <a:gd name="T44" fmla="*/ 48 w 68"/>
              <a:gd name="T45" fmla="*/ 29 h 69"/>
              <a:gd name="T46" fmla="*/ 48 w 68"/>
              <a:gd name="T47" fmla="*/ 26 h 69"/>
              <a:gd name="T48" fmla="*/ 19 w 68"/>
              <a:gd name="T49" fmla="*/ 26 h 69"/>
              <a:gd name="T50" fmla="*/ 19 w 68"/>
              <a:gd name="T51" fmla="*/ 38 h 69"/>
              <a:gd name="T52" fmla="*/ 19 w 68"/>
              <a:gd name="T53" fmla="*/ 41 h 69"/>
              <a:gd name="T54" fmla="*/ 48 w 68"/>
              <a:gd name="T55" fmla="*/ 41 h 69"/>
              <a:gd name="T56" fmla="*/ 48 w 68"/>
              <a:gd name="T57" fmla="*/ 38 h 69"/>
              <a:gd name="T58" fmla="*/ 19 w 68"/>
              <a:gd name="T59" fmla="*/ 38 h 69"/>
              <a:gd name="T60" fmla="*/ 19 w 68"/>
              <a:gd name="T61" fmla="*/ 32 h 69"/>
              <a:gd name="T62" fmla="*/ 19 w 68"/>
              <a:gd name="T63" fmla="*/ 35 h 69"/>
              <a:gd name="T64" fmla="*/ 48 w 68"/>
              <a:gd name="T65" fmla="*/ 35 h 69"/>
              <a:gd name="T66" fmla="*/ 48 w 68"/>
              <a:gd name="T67" fmla="*/ 32 h 69"/>
              <a:gd name="T68" fmla="*/ 19 w 68"/>
              <a:gd name="T69" fmla="*/ 32 h 69"/>
              <a:gd name="T70" fmla="*/ 8 w 68"/>
              <a:gd name="T71" fmla="*/ 65 h 69"/>
              <a:gd name="T72" fmla="*/ 21 w 68"/>
              <a:gd name="T73" fmla="*/ 52 h 69"/>
              <a:gd name="T74" fmla="*/ 21 w 68"/>
              <a:gd name="T75" fmla="*/ 50 h 69"/>
              <a:gd name="T76" fmla="*/ 19 w 68"/>
              <a:gd name="T77" fmla="*/ 50 h 69"/>
              <a:gd name="T78" fmla="*/ 6 w 68"/>
              <a:gd name="T79" fmla="*/ 63 h 69"/>
              <a:gd name="T80" fmla="*/ 6 w 68"/>
              <a:gd name="T81" fmla="*/ 65 h 69"/>
              <a:gd name="T82" fmla="*/ 8 w 68"/>
              <a:gd name="T83" fmla="*/ 65 h 69"/>
              <a:gd name="T84" fmla="*/ 63 w 68"/>
              <a:gd name="T85" fmla="*/ 63 h 69"/>
              <a:gd name="T86" fmla="*/ 50 w 68"/>
              <a:gd name="T87" fmla="*/ 50 h 69"/>
              <a:gd name="T88" fmla="*/ 48 w 68"/>
              <a:gd name="T89" fmla="*/ 50 h 69"/>
              <a:gd name="T90" fmla="*/ 48 w 68"/>
              <a:gd name="T91" fmla="*/ 52 h 69"/>
              <a:gd name="T92" fmla="*/ 61 w 68"/>
              <a:gd name="T93" fmla="*/ 65 h 69"/>
              <a:gd name="T94" fmla="*/ 64 w 68"/>
              <a:gd name="T95" fmla="*/ 65 h 69"/>
              <a:gd name="T96" fmla="*/ 63 w 68"/>
              <a:gd name="T97" fmla="*/ 6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8" h="69">
                <a:moveTo>
                  <a:pt x="65" y="29"/>
                </a:moveTo>
                <a:cubicBezTo>
                  <a:pt x="67" y="30"/>
                  <a:pt x="68" y="32"/>
                  <a:pt x="68" y="34"/>
                </a:cubicBezTo>
                <a:cubicBezTo>
                  <a:pt x="68" y="63"/>
                  <a:pt x="68" y="63"/>
                  <a:pt x="68" y="63"/>
                </a:cubicBezTo>
                <a:cubicBezTo>
                  <a:pt x="68" y="66"/>
                  <a:pt x="65" y="69"/>
                  <a:pt x="61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3" y="69"/>
                  <a:pt x="0" y="66"/>
                  <a:pt x="0" y="63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3"/>
                  <a:pt x="1" y="31"/>
                  <a:pt x="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29"/>
                  <a:pt x="2" y="29"/>
                  <a:pt x="2" y="29"/>
                </a:cubicBezTo>
                <a:cubicBezTo>
                  <a:pt x="30" y="2"/>
                  <a:pt x="30" y="2"/>
                  <a:pt x="30" y="2"/>
                </a:cubicBezTo>
                <a:cubicBezTo>
                  <a:pt x="33" y="0"/>
                  <a:pt x="35" y="0"/>
                  <a:pt x="38" y="2"/>
                </a:cubicBezTo>
                <a:cubicBezTo>
                  <a:pt x="65" y="29"/>
                  <a:pt x="65" y="29"/>
                  <a:pt x="65" y="29"/>
                </a:cubicBezTo>
                <a:close/>
                <a:moveTo>
                  <a:pt x="12" y="22"/>
                </a:moveTo>
                <a:cubicBezTo>
                  <a:pt x="12" y="39"/>
                  <a:pt x="12" y="39"/>
                  <a:pt x="12" y="39"/>
                </a:cubicBezTo>
                <a:cubicBezTo>
                  <a:pt x="34" y="56"/>
                  <a:pt x="34" y="56"/>
                  <a:pt x="34" y="56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22"/>
                  <a:pt x="55" y="22"/>
                  <a:pt x="55" y="22"/>
                </a:cubicBezTo>
                <a:cubicBezTo>
                  <a:pt x="12" y="22"/>
                  <a:pt x="12" y="22"/>
                  <a:pt x="12" y="22"/>
                </a:cubicBezTo>
                <a:close/>
                <a:moveTo>
                  <a:pt x="19" y="26"/>
                </a:moveTo>
                <a:cubicBezTo>
                  <a:pt x="19" y="29"/>
                  <a:pt x="19" y="29"/>
                  <a:pt x="19" y="29"/>
                </a:cubicBezTo>
                <a:cubicBezTo>
                  <a:pt x="48" y="29"/>
                  <a:pt x="48" y="29"/>
                  <a:pt x="48" y="29"/>
                </a:cubicBezTo>
                <a:cubicBezTo>
                  <a:pt x="48" y="26"/>
                  <a:pt x="48" y="26"/>
                  <a:pt x="48" y="26"/>
                </a:cubicBezTo>
                <a:cubicBezTo>
                  <a:pt x="19" y="26"/>
                  <a:pt x="19" y="26"/>
                  <a:pt x="19" y="26"/>
                </a:cubicBezTo>
                <a:close/>
                <a:moveTo>
                  <a:pt x="19" y="38"/>
                </a:moveTo>
                <a:cubicBezTo>
                  <a:pt x="19" y="41"/>
                  <a:pt x="19" y="41"/>
                  <a:pt x="19" y="41"/>
                </a:cubicBezTo>
                <a:cubicBezTo>
                  <a:pt x="48" y="41"/>
                  <a:pt x="48" y="41"/>
                  <a:pt x="48" y="41"/>
                </a:cubicBezTo>
                <a:cubicBezTo>
                  <a:pt x="48" y="38"/>
                  <a:pt x="48" y="38"/>
                  <a:pt x="48" y="38"/>
                </a:cubicBezTo>
                <a:cubicBezTo>
                  <a:pt x="19" y="38"/>
                  <a:pt x="19" y="38"/>
                  <a:pt x="19" y="38"/>
                </a:cubicBezTo>
                <a:close/>
                <a:moveTo>
                  <a:pt x="19" y="32"/>
                </a:moveTo>
                <a:cubicBezTo>
                  <a:pt x="19" y="35"/>
                  <a:pt x="19" y="35"/>
                  <a:pt x="19" y="35"/>
                </a:cubicBezTo>
                <a:cubicBezTo>
                  <a:pt x="48" y="35"/>
                  <a:pt x="48" y="35"/>
                  <a:pt x="48" y="35"/>
                </a:cubicBezTo>
                <a:cubicBezTo>
                  <a:pt x="48" y="32"/>
                  <a:pt x="48" y="32"/>
                  <a:pt x="48" y="32"/>
                </a:cubicBezTo>
                <a:cubicBezTo>
                  <a:pt x="19" y="32"/>
                  <a:pt x="19" y="32"/>
                  <a:pt x="19" y="32"/>
                </a:cubicBezTo>
                <a:close/>
                <a:moveTo>
                  <a:pt x="8" y="65"/>
                </a:moveTo>
                <a:cubicBezTo>
                  <a:pt x="21" y="52"/>
                  <a:pt x="21" y="52"/>
                  <a:pt x="21" y="52"/>
                </a:cubicBezTo>
                <a:cubicBezTo>
                  <a:pt x="22" y="52"/>
                  <a:pt x="22" y="51"/>
                  <a:pt x="21" y="50"/>
                </a:cubicBezTo>
                <a:cubicBezTo>
                  <a:pt x="21" y="49"/>
                  <a:pt x="20" y="49"/>
                  <a:pt x="19" y="50"/>
                </a:cubicBezTo>
                <a:cubicBezTo>
                  <a:pt x="6" y="63"/>
                  <a:pt x="6" y="63"/>
                  <a:pt x="6" y="63"/>
                </a:cubicBezTo>
                <a:cubicBezTo>
                  <a:pt x="5" y="64"/>
                  <a:pt x="5" y="64"/>
                  <a:pt x="6" y="65"/>
                </a:cubicBezTo>
                <a:cubicBezTo>
                  <a:pt x="6" y="66"/>
                  <a:pt x="7" y="66"/>
                  <a:pt x="8" y="65"/>
                </a:cubicBezTo>
                <a:close/>
                <a:moveTo>
                  <a:pt x="63" y="63"/>
                </a:moveTo>
                <a:cubicBezTo>
                  <a:pt x="50" y="50"/>
                  <a:pt x="50" y="50"/>
                  <a:pt x="50" y="50"/>
                </a:cubicBezTo>
                <a:cubicBezTo>
                  <a:pt x="49" y="49"/>
                  <a:pt x="48" y="49"/>
                  <a:pt x="48" y="50"/>
                </a:cubicBezTo>
                <a:cubicBezTo>
                  <a:pt x="47" y="51"/>
                  <a:pt x="47" y="52"/>
                  <a:pt x="48" y="52"/>
                </a:cubicBezTo>
                <a:cubicBezTo>
                  <a:pt x="61" y="65"/>
                  <a:pt x="61" y="65"/>
                  <a:pt x="61" y="65"/>
                </a:cubicBezTo>
                <a:cubicBezTo>
                  <a:pt x="62" y="66"/>
                  <a:pt x="63" y="66"/>
                  <a:pt x="64" y="65"/>
                </a:cubicBezTo>
                <a:cubicBezTo>
                  <a:pt x="64" y="64"/>
                  <a:pt x="64" y="64"/>
                  <a:pt x="63" y="63"/>
                </a:cubicBezTo>
                <a:close/>
              </a:path>
            </a:pathLst>
          </a:custGeom>
          <a:solidFill>
            <a:srgbClr val="DF0B1A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4" name="Freeform 447"/>
          <p:cNvSpPr>
            <a:spLocks noEditPoints="1"/>
          </p:cNvSpPr>
          <p:nvPr/>
        </p:nvSpPr>
        <p:spPr bwMode="auto">
          <a:xfrm>
            <a:off x="7503848" y="4048828"/>
            <a:ext cx="384525" cy="518392"/>
          </a:xfrm>
          <a:custGeom>
            <a:avLst/>
            <a:gdLst>
              <a:gd name="T0" fmla="*/ 10 w 57"/>
              <a:gd name="T1" fmla="*/ 24 h 77"/>
              <a:gd name="T2" fmla="*/ 26 w 57"/>
              <a:gd name="T3" fmla="*/ 53 h 77"/>
              <a:gd name="T4" fmla="*/ 55 w 57"/>
              <a:gd name="T5" fmla="*/ 38 h 77"/>
              <a:gd name="T6" fmla="*/ 40 w 57"/>
              <a:gd name="T7" fmla="*/ 9 h 77"/>
              <a:gd name="T8" fmla="*/ 23 w 57"/>
              <a:gd name="T9" fmla="*/ 46 h 77"/>
              <a:gd name="T10" fmla="*/ 32 w 57"/>
              <a:gd name="T11" fmla="*/ 49 h 77"/>
              <a:gd name="T12" fmla="*/ 23 w 57"/>
              <a:gd name="T13" fmla="*/ 46 h 77"/>
              <a:gd name="T14" fmla="*/ 38 w 57"/>
              <a:gd name="T15" fmla="*/ 42 h 77"/>
              <a:gd name="T16" fmla="*/ 43 w 57"/>
              <a:gd name="T17" fmla="*/ 41 h 77"/>
              <a:gd name="T18" fmla="*/ 35 w 57"/>
              <a:gd name="T19" fmla="*/ 45 h 77"/>
              <a:gd name="T20" fmla="*/ 47 w 57"/>
              <a:gd name="T21" fmla="*/ 36 h 77"/>
              <a:gd name="T22" fmla="*/ 50 w 57"/>
              <a:gd name="T23" fmla="*/ 36 h 77"/>
              <a:gd name="T24" fmla="*/ 47 w 57"/>
              <a:gd name="T25" fmla="*/ 36 h 77"/>
              <a:gd name="T26" fmla="*/ 37 w 57"/>
              <a:gd name="T27" fmla="*/ 16 h 77"/>
              <a:gd name="T28" fmla="*/ 38 w 57"/>
              <a:gd name="T29" fmla="*/ 14 h 77"/>
              <a:gd name="T30" fmla="*/ 32 w 57"/>
              <a:gd name="T31" fmla="*/ 18 h 77"/>
              <a:gd name="T32" fmla="*/ 23 w 57"/>
              <a:gd name="T33" fmla="*/ 23 h 77"/>
              <a:gd name="T34" fmla="*/ 24 w 57"/>
              <a:gd name="T35" fmla="*/ 15 h 77"/>
              <a:gd name="T36" fmla="*/ 32 w 57"/>
              <a:gd name="T37" fmla="*/ 18 h 77"/>
              <a:gd name="T38" fmla="*/ 15 w 57"/>
              <a:gd name="T39" fmla="*/ 30 h 77"/>
              <a:gd name="T40" fmla="*/ 17 w 57"/>
              <a:gd name="T41" fmla="*/ 22 h 77"/>
              <a:gd name="T42" fmla="*/ 23 w 57"/>
              <a:gd name="T43" fmla="*/ 41 h 77"/>
              <a:gd name="T44" fmla="*/ 19 w 57"/>
              <a:gd name="T45" fmla="*/ 33 h 77"/>
              <a:gd name="T46" fmla="*/ 22 w 57"/>
              <a:gd name="T47" fmla="*/ 37 h 77"/>
              <a:gd name="T48" fmla="*/ 23 w 57"/>
              <a:gd name="T49" fmla="*/ 41 h 77"/>
              <a:gd name="T50" fmla="*/ 29 w 57"/>
              <a:gd name="T51" fmla="*/ 25 h 77"/>
              <a:gd name="T52" fmla="*/ 39 w 57"/>
              <a:gd name="T53" fmla="*/ 28 h 77"/>
              <a:gd name="T54" fmla="*/ 36 w 57"/>
              <a:gd name="T55" fmla="*/ 37 h 77"/>
              <a:gd name="T56" fmla="*/ 27 w 57"/>
              <a:gd name="T57" fmla="*/ 34 h 77"/>
              <a:gd name="T58" fmla="*/ 41 w 57"/>
              <a:gd name="T59" fmla="*/ 21 h 77"/>
              <a:gd name="T60" fmla="*/ 49 w 57"/>
              <a:gd name="T61" fmla="*/ 23 h 77"/>
              <a:gd name="T62" fmla="*/ 46 w 57"/>
              <a:gd name="T63" fmla="*/ 30 h 77"/>
              <a:gd name="T64" fmla="*/ 41 w 57"/>
              <a:gd name="T65" fmla="*/ 21 h 77"/>
              <a:gd name="T66" fmla="*/ 49 w 57"/>
              <a:gd name="T67" fmla="*/ 77 h 77"/>
              <a:gd name="T68" fmla="*/ 21 w 57"/>
              <a:gd name="T69" fmla="*/ 71 h 77"/>
              <a:gd name="T70" fmla="*/ 30 w 57"/>
              <a:gd name="T71" fmla="*/ 64 h 77"/>
              <a:gd name="T72" fmla="*/ 0 w 57"/>
              <a:gd name="T73" fmla="*/ 31 h 77"/>
              <a:gd name="T74" fmla="*/ 22 w 57"/>
              <a:gd name="T75" fmla="*/ 0 h 77"/>
              <a:gd name="T76" fmla="*/ 14 w 57"/>
              <a:gd name="T77" fmla="*/ 13 h 77"/>
              <a:gd name="T78" fmla="*/ 14 w 57"/>
              <a:gd name="T79" fmla="*/ 50 h 77"/>
              <a:gd name="T80" fmla="*/ 49 w 57"/>
              <a:gd name="T81" fmla="*/ 51 h 77"/>
              <a:gd name="T82" fmla="*/ 38 w 57"/>
              <a:gd name="T83" fmla="*/ 63 h 77"/>
              <a:gd name="T84" fmla="*/ 49 w 57"/>
              <a:gd name="T85" fmla="*/ 71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7" h="77">
                <a:moveTo>
                  <a:pt x="22" y="10"/>
                </a:moveTo>
                <a:cubicBezTo>
                  <a:pt x="16" y="13"/>
                  <a:pt x="12" y="18"/>
                  <a:pt x="10" y="24"/>
                </a:cubicBezTo>
                <a:cubicBezTo>
                  <a:pt x="9" y="30"/>
                  <a:pt x="9" y="36"/>
                  <a:pt x="12" y="42"/>
                </a:cubicBezTo>
                <a:cubicBezTo>
                  <a:pt x="15" y="47"/>
                  <a:pt x="20" y="51"/>
                  <a:pt x="26" y="53"/>
                </a:cubicBezTo>
                <a:cubicBezTo>
                  <a:pt x="31" y="55"/>
                  <a:pt x="38" y="55"/>
                  <a:pt x="43" y="52"/>
                </a:cubicBezTo>
                <a:cubicBezTo>
                  <a:pt x="49" y="49"/>
                  <a:pt x="53" y="44"/>
                  <a:pt x="55" y="38"/>
                </a:cubicBezTo>
                <a:cubicBezTo>
                  <a:pt x="57" y="32"/>
                  <a:pt x="56" y="26"/>
                  <a:pt x="53" y="20"/>
                </a:cubicBezTo>
                <a:cubicBezTo>
                  <a:pt x="50" y="14"/>
                  <a:pt x="45" y="11"/>
                  <a:pt x="40" y="9"/>
                </a:cubicBezTo>
                <a:cubicBezTo>
                  <a:pt x="34" y="7"/>
                  <a:pt x="28" y="7"/>
                  <a:pt x="22" y="10"/>
                </a:cubicBezTo>
                <a:close/>
                <a:moveTo>
                  <a:pt x="23" y="46"/>
                </a:moveTo>
                <a:cubicBezTo>
                  <a:pt x="25" y="46"/>
                  <a:pt x="26" y="46"/>
                  <a:pt x="28" y="46"/>
                </a:cubicBezTo>
                <a:cubicBezTo>
                  <a:pt x="29" y="47"/>
                  <a:pt x="31" y="48"/>
                  <a:pt x="32" y="49"/>
                </a:cubicBezTo>
                <a:cubicBezTo>
                  <a:pt x="30" y="49"/>
                  <a:pt x="29" y="49"/>
                  <a:pt x="27" y="48"/>
                </a:cubicBezTo>
                <a:cubicBezTo>
                  <a:pt x="26" y="48"/>
                  <a:pt x="24" y="47"/>
                  <a:pt x="23" y="46"/>
                </a:cubicBezTo>
                <a:close/>
                <a:moveTo>
                  <a:pt x="34" y="44"/>
                </a:moveTo>
                <a:cubicBezTo>
                  <a:pt x="35" y="43"/>
                  <a:pt x="37" y="43"/>
                  <a:pt x="38" y="42"/>
                </a:cubicBezTo>
                <a:cubicBezTo>
                  <a:pt x="40" y="41"/>
                  <a:pt x="41" y="40"/>
                  <a:pt x="43" y="39"/>
                </a:cubicBezTo>
                <a:cubicBezTo>
                  <a:pt x="43" y="40"/>
                  <a:pt x="43" y="40"/>
                  <a:pt x="43" y="41"/>
                </a:cubicBezTo>
                <a:cubicBezTo>
                  <a:pt x="43" y="44"/>
                  <a:pt x="42" y="46"/>
                  <a:pt x="41" y="47"/>
                </a:cubicBezTo>
                <a:cubicBezTo>
                  <a:pt x="40" y="48"/>
                  <a:pt x="38" y="47"/>
                  <a:pt x="35" y="45"/>
                </a:cubicBezTo>
                <a:cubicBezTo>
                  <a:pt x="35" y="45"/>
                  <a:pt x="34" y="44"/>
                  <a:pt x="34" y="44"/>
                </a:cubicBezTo>
                <a:close/>
                <a:moveTo>
                  <a:pt x="47" y="36"/>
                </a:moveTo>
                <a:cubicBezTo>
                  <a:pt x="49" y="34"/>
                  <a:pt x="50" y="33"/>
                  <a:pt x="51" y="32"/>
                </a:cubicBezTo>
                <a:cubicBezTo>
                  <a:pt x="51" y="33"/>
                  <a:pt x="50" y="35"/>
                  <a:pt x="50" y="36"/>
                </a:cubicBezTo>
                <a:cubicBezTo>
                  <a:pt x="49" y="38"/>
                  <a:pt x="49" y="39"/>
                  <a:pt x="48" y="40"/>
                </a:cubicBezTo>
                <a:cubicBezTo>
                  <a:pt x="48" y="39"/>
                  <a:pt x="48" y="37"/>
                  <a:pt x="47" y="36"/>
                </a:cubicBezTo>
                <a:close/>
                <a:moveTo>
                  <a:pt x="42" y="16"/>
                </a:moveTo>
                <a:cubicBezTo>
                  <a:pt x="41" y="16"/>
                  <a:pt x="39" y="16"/>
                  <a:pt x="37" y="16"/>
                </a:cubicBezTo>
                <a:cubicBezTo>
                  <a:pt x="36" y="15"/>
                  <a:pt x="35" y="14"/>
                  <a:pt x="34" y="13"/>
                </a:cubicBezTo>
                <a:cubicBezTo>
                  <a:pt x="35" y="13"/>
                  <a:pt x="37" y="13"/>
                  <a:pt x="38" y="14"/>
                </a:cubicBezTo>
                <a:cubicBezTo>
                  <a:pt x="39" y="14"/>
                  <a:pt x="41" y="15"/>
                  <a:pt x="42" y="16"/>
                </a:cubicBezTo>
                <a:close/>
                <a:moveTo>
                  <a:pt x="32" y="18"/>
                </a:moveTo>
                <a:cubicBezTo>
                  <a:pt x="30" y="19"/>
                  <a:pt x="29" y="19"/>
                  <a:pt x="27" y="20"/>
                </a:cubicBezTo>
                <a:cubicBezTo>
                  <a:pt x="25" y="21"/>
                  <a:pt x="24" y="22"/>
                  <a:pt x="23" y="23"/>
                </a:cubicBezTo>
                <a:cubicBezTo>
                  <a:pt x="23" y="22"/>
                  <a:pt x="23" y="22"/>
                  <a:pt x="23" y="21"/>
                </a:cubicBezTo>
                <a:cubicBezTo>
                  <a:pt x="22" y="18"/>
                  <a:pt x="23" y="16"/>
                  <a:pt x="24" y="15"/>
                </a:cubicBezTo>
                <a:cubicBezTo>
                  <a:pt x="26" y="14"/>
                  <a:pt x="28" y="15"/>
                  <a:pt x="30" y="17"/>
                </a:cubicBezTo>
                <a:cubicBezTo>
                  <a:pt x="31" y="17"/>
                  <a:pt x="31" y="18"/>
                  <a:pt x="32" y="18"/>
                </a:cubicBezTo>
                <a:close/>
                <a:moveTo>
                  <a:pt x="18" y="26"/>
                </a:moveTo>
                <a:cubicBezTo>
                  <a:pt x="17" y="28"/>
                  <a:pt x="16" y="29"/>
                  <a:pt x="15" y="30"/>
                </a:cubicBezTo>
                <a:cubicBezTo>
                  <a:pt x="15" y="29"/>
                  <a:pt x="15" y="27"/>
                  <a:pt x="15" y="26"/>
                </a:cubicBezTo>
                <a:cubicBezTo>
                  <a:pt x="16" y="24"/>
                  <a:pt x="17" y="23"/>
                  <a:pt x="17" y="22"/>
                </a:cubicBezTo>
                <a:cubicBezTo>
                  <a:pt x="17" y="23"/>
                  <a:pt x="18" y="25"/>
                  <a:pt x="18" y="26"/>
                </a:cubicBezTo>
                <a:close/>
                <a:moveTo>
                  <a:pt x="23" y="41"/>
                </a:moveTo>
                <a:cubicBezTo>
                  <a:pt x="20" y="41"/>
                  <a:pt x="17" y="41"/>
                  <a:pt x="17" y="39"/>
                </a:cubicBezTo>
                <a:cubicBezTo>
                  <a:pt x="16" y="38"/>
                  <a:pt x="17" y="36"/>
                  <a:pt x="19" y="33"/>
                </a:cubicBezTo>
                <a:cubicBezTo>
                  <a:pt x="19" y="33"/>
                  <a:pt x="19" y="32"/>
                  <a:pt x="20" y="32"/>
                </a:cubicBezTo>
                <a:cubicBezTo>
                  <a:pt x="20" y="34"/>
                  <a:pt x="21" y="35"/>
                  <a:pt x="22" y="37"/>
                </a:cubicBezTo>
                <a:cubicBezTo>
                  <a:pt x="23" y="38"/>
                  <a:pt x="24" y="40"/>
                  <a:pt x="24" y="41"/>
                </a:cubicBezTo>
                <a:cubicBezTo>
                  <a:pt x="24" y="41"/>
                  <a:pt x="23" y="41"/>
                  <a:pt x="23" y="41"/>
                </a:cubicBezTo>
                <a:close/>
                <a:moveTo>
                  <a:pt x="24" y="28"/>
                </a:moveTo>
                <a:cubicBezTo>
                  <a:pt x="26" y="27"/>
                  <a:pt x="27" y="26"/>
                  <a:pt x="29" y="25"/>
                </a:cubicBezTo>
                <a:cubicBezTo>
                  <a:pt x="31" y="24"/>
                  <a:pt x="33" y="23"/>
                  <a:pt x="35" y="22"/>
                </a:cubicBezTo>
                <a:cubicBezTo>
                  <a:pt x="37" y="24"/>
                  <a:pt x="38" y="26"/>
                  <a:pt x="39" y="28"/>
                </a:cubicBezTo>
                <a:cubicBezTo>
                  <a:pt x="40" y="30"/>
                  <a:pt x="41" y="32"/>
                  <a:pt x="41" y="34"/>
                </a:cubicBezTo>
                <a:cubicBezTo>
                  <a:pt x="40" y="35"/>
                  <a:pt x="38" y="36"/>
                  <a:pt x="36" y="37"/>
                </a:cubicBezTo>
                <a:cubicBezTo>
                  <a:pt x="34" y="38"/>
                  <a:pt x="32" y="39"/>
                  <a:pt x="30" y="40"/>
                </a:cubicBezTo>
                <a:cubicBezTo>
                  <a:pt x="29" y="38"/>
                  <a:pt x="28" y="36"/>
                  <a:pt x="27" y="34"/>
                </a:cubicBezTo>
                <a:cubicBezTo>
                  <a:pt x="25" y="32"/>
                  <a:pt x="25" y="30"/>
                  <a:pt x="24" y="28"/>
                </a:cubicBezTo>
                <a:close/>
                <a:moveTo>
                  <a:pt x="41" y="21"/>
                </a:moveTo>
                <a:cubicBezTo>
                  <a:pt x="41" y="21"/>
                  <a:pt x="42" y="21"/>
                  <a:pt x="43" y="21"/>
                </a:cubicBezTo>
                <a:cubicBezTo>
                  <a:pt x="46" y="21"/>
                  <a:pt x="48" y="21"/>
                  <a:pt x="49" y="23"/>
                </a:cubicBezTo>
                <a:cubicBezTo>
                  <a:pt x="49" y="24"/>
                  <a:pt x="49" y="26"/>
                  <a:pt x="47" y="29"/>
                </a:cubicBezTo>
                <a:cubicBezTo>
                  <a:pt x="46" y="29"/>
                  <a:pt x="46" y="29"/>
                  <a:pt x="46" y="30"/>
                </a:cubicBezTo>
                <a:cubicBezTo>
                  <a:pt x="45" y="28"/>
                  <a:pt x="44" y="27"/>
                  <a:pt x="43" y="25"/>
                </a:cubicBezTo>
                <a:cubicBezTo>
                  <a:pt x="43" y="24"/>
                  <a:pt x="42" y="22"/>
                  <a:pt x="41" y="21"/>
                </a:cubicBezTo>
                <a:close/>
                <a:moveTo>
                  <a:pt x="49" y="71"/>
                </a:moveTo>
                <a:cubicBezTo>
                  <a:pt x="49" y="77"/>
                  <a:pt x="49" y="77"/>
                  <a:pt x="49" y="77"/>
                </a:cubicBezTo>
                <a:cubicBezTo>
                  <a:pt x="21" y="77"/>
                  <a:pt x="21" y="77"/>
                  <a:pt x="21" y="77"/>
                </a:cubicBezTo>
                <a:cubicBezTo>
                  <a:pt x="21" y="71"/>
                  <a:pt x="21" y="71"/>
                  <a:pt x="21" y="71"/>
                </a:cubicBezTo>
                <a:cubicBezTo>
                  <a:pt x="30" y="71"/>
                  <a:pt x="30" y="71"/>
                  <a:pt x="30" y="71"/>
                </a:cubicBezTo>
                <a:cubicBezTo>
                  <a:pt x="30" y="64"/>
                  <a:pt x="30" y="64"/>
                  <a:pt x="30" y="64"/>
                </a:cubicBezTo>
                <a:cubicBezTo>
                  <a:pt x="22" y="63"/>
                  <a:pt x="15" y="60"/>
                  <a:pt x="9" y="54"/>
                </a:cubicBezTo>
                <a:cubicBezTo>
                  <a:pt x="3" y="48"/>
                  <a:pt x="0" y="40"/>
                  <a:pt x="0" y="31"/>
                </a:cubicBezTo>
                <a:cubicBezTo>
                  <a:pt x="0" y="22"/>
                  <a:pt x="3" y="14"/>
                  <a:pt x="9" y="8"/>
                </a:cubicBezTo>
                <a:cubicBezTo>
                  <a:pt x="13" y="4"/>
                  <a:pt x="17" y="2"/>
                  <a:pt x="22" y="0"/>
                </a:cubicBezTo>
                <a:cubicBezTo>
                  <a:pt x="25" y="6"/>
                  <a:pt x="25" y="6"/>
                  <a:pt x="25" y="6"/>
                </a:cubicBezTo>
                <a:cubicBezTo>
                  <a:pt x="21" y="7"/>
                  <a:pt x="17" y="9"/>
                  <a:pt x="14" y="13"/>
                </a:cubicBezTo>
                <a:cubicBezTo>
                  <a:pt x="9" y="17"/>
                  <a:pt x="6" y="24"/>
                  <a:pt x="6" y="31"/>
                </a:cubicBezTo>
                <a:cubicBezTo>
                  <a:pt x="6" y="38"/>
                  <a:pt x="9" y="45"/>
                  <a:pt x="14" y="50"/>
                </a:cubicBezTo>
                <a:cubicBezTo>
                  <a:pt x="19" y="54"/>
                  <a:pt x="25" y="57"/>
                  <a:pt x="33" y="57"/>
                </a:cubicBezTo>
                <a:cubicBezTo>
                  <a:pt x="39" y="57"/>
                  <a:pt x="45" y="55"/>
                  <a:pt x="49" y="51"/>
                </a:cubicBezTo>
                <a:cubicBezTo>
                  <a:pt x="52" y="57"/>
                  <a:pt x="52" y="57"/>
                  <a:pt x="52" y="57"/>
                </a:cubicBezTo>
                <a:cubicBezTo>
                  <a:pt x="48" y="60"/>
                  <a:pt x="43" y="62"/>
                  <a:pt x="38" y="63"/>
                </a:cubicBezTo>
                <a:cubicBezTo>
                  <a:pt x="38" y="71"/>
                  <a:pt x="38" y="71"/>
                  <a:pt x="38" y="71"/>
                </a:cubicBezTo>
                <a:lnTo>
                  <a:pt x="49" y="71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5" name="Freeform 454"/>
          <p:cNvSpPr>
            <a:spLocks noEditPoints="1"/>
          </p:cNvSpPr>
          <p:nvPr/>
        </p:nvSpPr>
        <p:spPr bwMode="auto">
          <a:xfrm>
            <a:off x="8432962" y="2656716"/>
            <a:ext cx="492760" cy="498456"/>
          </a:xfrm>
          <a:custGeom>
            <a:avLst/>
            <a:gdLst>
              <a:gd name="T0" fmla="*/ 33 w 73"/>
              <a:gd name="T1" fmla="*/ 12 h 74"/>
              <a:gd name="T2" fmla="*/ 55 w 73"/>
              <a:gd name="T3" fmla="*/ 18 h 74"/>
              <a:gd name="T4" fmla="*/ 66 w 73"/>
              <a:gd name="T5" fmla="*/ 38 h 74"/>
              <a:gd name="T6" fmla="*/ 60 w 73"/>
              <a:gd name="T7" fmla="*/ 59 h 74"/>
              <a:gd name="T8" fmla="*/ 62 w 73"/>
              <a:gd name="T9" fmla="*/ 74 h 74"/>
              <a:gd name="T10" fmla="*/ 58 w 73"/>
              <a:gd name="T11" fmla="*/ 74 h 74"/>
              <a:gd name="T12" fmla="*/ 53 w 73"/>
              <a:gd name="T13" fmla="*/ 67 h 74"/>
              <a:gd name="T14" fmla="*/ 39 w 73"/>
              <a:gd name="T15" fmla="*/ 72 h 74"/>
              <a:gd name="T16" fmla="*/ 39 w 73"/>
              <a:gd name="T17" fmla="*/ 72 h 74"/>
              <a:gd name="T18" fmla="*/ 39 w 73"/>
              <a:gd name="T19" fmla="*/ 72 h 74"/>
              <a:gd name="T20" fmla="*/ 20 w 73"/>
              <a:gd name="T21" fmla="*/ 67 h 74"/>
              <a:gd name="T22" fmla="*/ 15 w 73"/>
              <a:gd name="T23" fmla="*/ 74 h 74"/>
              <a:gd name="T24" fmla="*/ 11 w 73"/>
              <a:gd name="T25" fmla="*/ 74 h 74"/>
              <a:gd name="T26" fmla="*/ 13 w 73"/>
              <a:gd name="T27" fmla="*/ 60 h 74"/>
              <a:gd name="T28" fmla="*/ 6 w 73"/>
              <a:gd name="T29" fmla="*/ 45 h 74"/>
              <a:gd name="T30" fmla="*/ 6 w 73"/>
              <a:gd name="T31" fmla="*/ 45 h 74"/>
              <a:gd name="T32" fmla="*/ 6 w 73"/>
              <a:gd name="T33" fmla="*/ 45 h 74"/>
              <a:gd name="T34" fmla="*/ 33 w 73"/>
              <a:gd name="T35" fmla="*/ 12 h 74"/>
              <a:gd name="T36" fmla="*/ 37 w 73"/>
              <a:gd name="T37" fmla="*/ 37 h 74"/>
              <a:gd name="T38" fmla="*/ 34 w 73"/>
              <a:gd name="T39" fmla="*/ 37 h 74"/>
              <a:gd name="T40" fmla="*/ 26 w 73"/>
              <a:gd name="T41" fmla="*/ 24 h 74"/>
              <a:gd name="T42" fmla="*/ 25 w 73"/>
              <a:gd name="T43" fmla="*/ 24 h 74"/>
              <a:gd name="T44" fmla="*/ 33 w 73"/>
              <a:gd name="T45" fmla="*/ 38 h 74"/>
              <a:gd name="T46" fmla="*/ 32 w 73"/>
              <a:gd name="T47" fmla="*/ 42 h 74"/>
              <a:gd name="T48" fmla="*/ 37 w 73"/>
              <a:gd name="T49" fmla="*/ 47 h 74"/>
              <a:gd name="T50" fmla="*/ 42 w 73"/>
              <a:gd name="T51" fmla="*/ 42 h 74"/>
              <a:gd name="T52" fmla="*/ 42 w 73"/>
              <a:gd name="T53" fmla="*/ 41 h 74"/>
              <a:gd name="T54" fmla="*/ 51 w 73"/>
              <a:gd name="T55" fmla="*/ 31 h 74"/>
              <a:gd name="T56" fmla="*/ 48 w 73"/>
              <a:gd name="T57" fmla="*/ 28 h 74"/>
              <a:gd name="T58" fmla="*/ 39 w 73"/>
              <a:gd name="T59" fmla="*/ 37 h 74"/>
              <a:gd name="T60" fmla="*/ 37 w 73"/>
              <a:gd name="T61" fmla="*/ 37 h 74"/>
              <a:gd name="T62" fmla="*/ 67 w 73"/>
              <a:gd name="T63" fmla="*/ 0 h 74"/>
              <a:gd name="T64" fmla="*/ 63 w 73"/>
              <a:gd name="T65" fmla="*/ 3 h 74"/>
              <a:gd name="T66" fmla="*/ 45 w 73"/>
              <a:gd name="T67" fmla="*/ 7 h 74"/>
              <a:gd name="T68" fmla="*/ 45 w 73"/>
              <a:gd name="T69" fmla="*/ 7 h 74"/>
              <a:gd name="T70" fmla="*/ 68 w 73"/>
              <a:gd name="T71" fmla="*/ 27 h 74"/>
              <a:gd name="T72" fmla="*/ 68 w 73"/>
              <a:gd name="T73" fmla="*/ 26 h 74"/>
              <a:gd name="T74" fmla="*/ 68 w 73"/>
              <a:gd name="T75" fmla="*/ 7 h 74"/>
              <a:gd name="T76" fmla="*/ 70 w 73"/>
              <a:gd name="T77" fmla="*/ 2 h 74"/>
              <a:gd name="T78" fmla="*/ 67 w 73"/>
              <a:gd name="T79" fmla="*/ 0 h 74"/>
              <a:gd name="T80" fmla="*/ 5 w 73"/>
              <a:gd name="T81" fmla="*/ 2 h 74"/>
              <a:gd name="T82" fmla="*/ 6 w 73"/>
              <a:gd name="T83" fmla="*/ 6 h 74"/>
              <a:gd name="T84" fmla="*/ 4 w 73"/>
              <a:gd name="T85" fmla="*/ 25 h 74"/>
              <a:gd name="T86" fmla="*/ 4 w 73"/>
              <a:gd name="T87" fmla="*/ 25 h 74"/>
              <a:gd name="T88" fmla="*/ 29 w 73"/>
              <a:gd name="T89" fmla="*/ 8 h 74"/>
              <a:gd name="T90" fmla="*/ 29 w 73"/>
              <a:gd name="T91" fmla="*/ 8 h 74"/>
              <a:gd name="T92" fmla="*/ 11 w 73"/>
              <a:gd name="T93" fmla="*/ 3 h 74"/>
              <a:gd name="T94" fmla="*/ 7 w 73"/>
              <a:gd name="T95" fmla="*/ 0 h 74"/>
              <a:gd name="T96" fmla="*/ 5 w 73"/>
              <a:gd name="T97" fmla="*/ 2 h 74"/>
              <a:gd name="T98" fmla="*/ 51 w 73"/>
              <a:gd name="T99" fmla="*/ 23 h 74"/>
              <a:gd name="T100" fmla="*/ 33 w 73"/>
              <a:gd name="T101" fmla="*/ 18 h 74"/>
              <a:gd name="T102" fmla="*/ 17 w 73"/>
              <a:gd name="T103" fmla="*/ 27 h 74"/>
              <a:gd name="T104" fmla="*/ 12 w 73"/>
              <a:gd name="T105" fmla="*/ 44 h 74"/>
              <a:gd name="T106" fmla="*/ 12 w 73"/>
              <a:gd name="T107" fmla="*/ 44 h 74"/>
              <a:gd name="T108" fmla="*/ 21 w 73"/>
              <a:gd name="T109" fmla="*/ 60 h 74"/>
              <a:gd name="T110" fmla="*/ 39 w 73"/>
              <a:gd name="T111" fmla="*/ 65 h 74"/>
              <a:gd name="T112" fmla="*/ 39 w 73"/>
              <a:gd name="T113" fmla="*/ 65 h 74"/>
              <a:gd name="T114" fmla="*/ 55 w 73"/>
              <a:gd name="T115" fmla="*/ 57 h 74"/>
              <a:gd name="T116" fmla="*/ 60 w 73"/>
              <a:gd name="T117" fmla="*/ 39 h 74"/>
              <a:gd name="T118" fmla="*/ 51 w 73"/>
              <a:gd name="T119" fmla="*/ 23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3" h="74">
                <a:moveTo>
                  <a:pt x="33" y="12"/>
                </a:moveTo>
                <a:cubicBezTo>
                  <a:pt x="41" y="11"/>
                  <a:pt x="49" y="14"/>
                  <a:pt x="55" y="18"/>
                </a:cubicBezTo>
                <a:cubicBezTo>
                  <a:pt x="61" y="23"/>
                  <a:pt x="65" y="30"/>
                  <a:pt x="66" y="38"/>
                </a:cubicBezTo>
                <a:cubicBezTo>
                  <a:pt x="67" y="46"/>
                  <a:pt x="65" y="53"/>
                  <a:pt x="60" y="59"/>
                </a:cubicBezTo>
                <a:cubicBezTo>
                  <a:pt x="62" y="74"/>
                  <a:pt x="62" y="74"/>
                  <a:pt x="62" y="74"/>
                </a:cubicBezTo>
                <a:cubicBezTo>
                  <a:pt x="58" y="74"/>
                  <a:pt x="58" y="74"/>
                  <a:pt x="58" y="74"/>
                </a:cubicBezTo>
                <a:cubicBezTo>
                  <a:pt x="53" y="67"/>
                  <a:pt x="53" y="67"/>
                  <a:pt x="53" y="67"/>
                </a:cubicBezTo>
                <a:cubicBezTo>
                  <a:pt x="49" y="69"/>
                  <a:pt x="44" y="71"/>
                  <a:pt x="39" y="72"/>
                </a:cubicBezTo>
                <a:cubicBezTo>
                  <a:pt x="39" y="72"/>
                  <a:pt x="39" y="72"/>
                  <a:pt x="39" y="72"/>
                </a:cubicBezTo>
                <a:cubicBezTo>
                  <a:pt x="39" y="72"/>
                  <a:pt x="39" y="72"/>
                  <a:pt x="39" y="72"/>
                </a:cubicBezTo>
                <a:cubicBezTo>
                  <a:pt x="32" y="72"/>
                  <a:pt x="26" y="71"/>
                  <a:pt x="20" y="67"/>
                </a:cubicBezTo>
                <a:cubicBezTo>
                  <a:pt x="15" y="74"/>
                  <a:pt x="15" y="74"/>
                  <a:pt x="15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3" y="60"/>
                  <a:pt x="13" y="60"/>
                  <a:pt x="13" y="60"/>
                </a:cubicBezTo>
                <a:cubicBezTo>
                  <a:pt x="9" y="56"/>
                  <a:pt x="7" y="51"/>
                  <a:pt x="6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6" y="45"/>
                  <a:pt x="6" y="45"/>
                  <a:pt x="6" y="45"/>
                </a:cubicBezTo>
                <a:cubicBezTo>
                  <a:pt x="4" y="29"/>
                  <a:pt x="16" y="14"/>
                  <a:pt x="33" y="12"/>
                </a:cubicBezTo>
                <a:close/>
                <a:moveTo>
                  <a:pt x="37" y="37"/>
                </a:moveTo>
                <a:cubicBezTo>
                  <a:pt x="36" y="37"/>
                  <a:pt x="35" y="37"/>
                  <a:pt x="34" y="37"/>
                </a:cubicBezTo>
                <a:cubicBezTo>
                  <a:pt x="32" y="33"/>
                  <a:pt x="29" y="28"/>
                  <a:pt x="26" y="24"/>
                </a:cubicBezTo>
                <a:cubicBezTo>
                  <a:pt x="26" y="24"/>
                  <a:pt x="25" y="24"/>
                  <a:pt x="25" y="24"/>
                </a:cubicBezTo>
                <a:cubicBezTo>
                  <a:pt x="27" y="29"/>
                  <a:pt x="30" y="34"/>
                  <a:pt x="33" y="38"/>
                </a:cubicBezTo>
                <a:cubicBezTo>
                  <a:pt x="32" y="39"/>
                  <a:pt x="32" y="41"/>
                  <a:pt x="32" y="42"/>
                </a:cubicBezTo>
                <a:cubicBezTo>
                  <a:pt x="32" y="45"/>
                  <a:pt x="34" y="47"/>
                  <a:pt x="37" y="47"/>
                </a:cubicBezTo>
                <a:cubicBezTo>
                  <a:pt x="40" y="47"/>
                  <a:pt x="42" y="45"/>
                  <a:pt x="42" y="42"/>
                </a:cubicBezTo>
                <a:cubicBezTo>
                  <a:pt x="42" y="42"/>
                  <a:pt x="42" y="41"/>
                  <a:pt x="42" y="41"/>
                </a:cubicBezTo>
                <a:cubicBezTo>
                  <a:pt x="45" y="38"/>
                  <a:pt x="48" y="35"/>
                  <a:pt x="51" y="31"/>
                </a:cubicBezTo>
                <a:cubicBezTo>
                  <a:pt x="50" y="30"/>
                  <a:pt x="49" y="29"/>
                  <a:pt x="48" y="28"/>
                </a:cubicBezTo>
                <a:cubicBezTo>
                  <a:pt x="45" y="31"/>
                  <a:pt x="42" y="34"/>
                  <a:pt x="39" y="37"/>
                </a:cubicBezTo>
                <a:cubicBezTo>
                  <a:pt x="38" y="37"/>
                  <a:pt x="38" y="37"/>
                  <a:pt x="37" y="37"/>
                </a:cubicBezTo>
                <a:close/>
                <a:moveTo>
                  <a:pt x="67" y="0"/>
                </a:moveTo>
                <a:cubicBezTo>
                  <a:pt x="63" y="3"/>
                  <a:pt x="63" y="3"/>
                  <a:pt x="63" y="3"/>
                </a:cubicBezTo>
                <a:cubicBezTo>
                  <a:pt x="57" y="0"/>
                  <a:pt x="50" y="1"/>
                  <a:pt x="45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68" y="27"/>
                  <a:pt x="68" y="27"/>
                  <a:pt x="68" y="27"/>
                </a:cubicBezTo>
                <a:cubicBezTo>
                  <a:pt x="68" y="27"/>
                  <a:pt x="68" y="27"/>
                  <a:pt x="68" y="26"/>
                </a:cubicBezTo>
                <a:cubicBezTo>
                  <a:pt x="73" y="21"/>
                  <a:pt x="73" y="12"/>
                  <a:pt x="68" y="7"/>
                </a:cubicBezTo>
                <a:cubicBezTo>
                  <a:pt x="70" y="2"/>
                  <a:pt x="70" y="2"/>
                  <a:pt x="70" y="2"/>
                </a:cubicBezTo>
                <a:cubicBezTo>
                  <a:pt x="67" y="0"/>
                  <a:pt x="67" y="0"/>
                  <a:pt x="67" y="0"/>
                </a:cubicBezTo>
                <a:close/>
                <a:moveTo>
                  <a:pt x="5" y="2"/>
                </a:moveTo>
                <a:cubicBezTo>
                  <a:pt x="6" y="6"/>
                  <a:pt x="6" y="6"/>
                  <a:pt x="6" y="6"/>
                </a:cubicBezTo>
                <a:cubicBezTo>
                  <a:pt x="1" y="11"/>
                  <a:pt x="0" y="19"/>
                  <a:pt x="4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5" y="2"/>
                  <a:pt x="17" y="0"/>
                  <a:pt x="11" y="3"/>
                </a:cubicBezTo>
                <a:cubicBezTo>
                  <a:pt x="7" y="0"/>
                  <a:pt x="7" y="0"/>
                  <a:pt x="7" y="0"/>
                </a:cubicBezTo>
                <a:cubicBezTo>
                  <a:pt x="5" y="2"/>
                  <a:pt x="5" y="2"/>
                  <a:pt x="5" y="2"/>
                </a:cubicBezTo>
                <a:close/>
                <a:moveTo>
                  <a:pt x="51" y="23"/>
                </a:moveTo>
                <a:cubicBezTo>
                  <a:pt x="46" y="19"/>
                  <a:pt x="40" y="17"/>
                  <a:pt x="33" y="18"/>
                </a:cubicBezTo>
                <a:cubicBezTo>
                  <a:pt x="27" y="19"/>
                  <a:pt x="21" y="22"/>
                  <a:pt x="17" y="27"/>
                </a:cubicBezTo>
                <a:cubicBezTo>
                  <a:pt x="14" y="32"/>
                  <a:pt x="12" y="38"/>
                  <a:pt x="12" y="44"/>
                </a:cubicBezTo>
                <a:cubicBezTo>
                  <a:pt x="12" y="44"/>
                  <a:pt x="12" y="44"/>
                  <a:pt x="12" y="44"/>
                </a:cubicBezTo>
                <a:cubicBezTo>
                  <a:pt x="13" y="51"/>
                  <a:pt x="16" y="57"/>
                  <a:pt x="21" y="60"/>
                </a:cubicBezTo>
                <a:cubicBezTo>
                  <a:pt x="26" y="64"/>
                  <a:pt x="32" y="66"/>
                  <a:pt x="39" y="65"/>
                </a:cubicBezTo>
                <a:cubicBezTo>
                  <a:pt x="39" y="65"/>
                  <a:pt x="39" y="65"/>
                  <a:pt x="39" y="65"/>
                </a:cubicBezTo>
                <a:cubicBezTo>
                  <a:pt x="45" y="65"/>
                  <a:pt x="51" y="61"/>
                  <a:pt x="55" y="57"/>
                </a:cubicBezTo>
                <a:cubicBezTo>
                  <a:pt x="58" y="52"/>
                  <a:pt x="60" y="46"/>
                  <a:pt x="60" y="39"/>
                </a:cubicBezTo>
                <a:cubicBezTo>
                  <a:pt x="59" y="33"/>
                  <a:pt x="56" y="27"/>
                  <a:pt x="51" y="23"/>
                </a:cubicBezTo>
                <a:close/>
              </a:path>
            </a:pathLst>
          </a:custGeom>
          <a:solidFill>
            <a:srgbClr val="DF0B1A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6" name="Freeform 292"/>
          <p:cNvSpPr>
            <a:spLocks noEditPoints="1"/>
          </p:cNvSpPr>
          <p:nvPr/>
        </p:nvSpPr>
        <p:spPr bwMode="auto">
          <a:xfrm>
            <a:off x="4294156" y="4004677"/>
            <a:ext cx="626629" cy="606693"/>
          </a:xfrm>
          <a:custGeom>
            <a:avLst/>
            <a:gdLst>
              <a:gd name="T0" fmla="*/ 44 w 93"/>
              <a:gd name="T1" fmla="*/ 0 h 90"/>
              <a:gd name="T2" fmla="*/ 83 w 93"/>
              <a:gd name="T3" fmla="*/ 0 h 90"/>
              <a:gd name="T4" fmla="*/ 90 w 93"/>
              <a:gd name="T5" fmla="*/ 3 h 90"/>
              <a:gd name="T6" fmla="*/ 93 w 93"/>
              <a:gd name="T7" fmla="*/ 11 h 90"/>
              <a:gd name="T8" fmla="*/ 93 w 93"/>
              <a:gd name="T9" fmla="*/ 33 h 90"/>
              <a:gd name="T10" fmla="*/ 90 w 93"/>
              <a:gd name="T11" fmla="*/ 40 h 90"/>
              <a:gd name="T12" fmla="*/ 83 w 93"/>
              <a:gd name="T13" fmla="*/ 43 h 90"/>
              <a:gd name="T14" fmla="*/ 61 w 93"/>
              <a:gd name="T15" fmla="*/ 43 h 90"/>
              <a:gd name="T16" fmla="*/ 50 w 93"/>
              <a:gd name="T17" fmla="*/ 53 h 90"/>
              <a:gd name="T18" fmla="*/ 49 w 93"/>
              <a:gd name="T19" fmla="*/ 52 h 90"/>
              <a:gd name="T20" fmla="*/ 46 w 93"/>
              <a:gd name="T21" fmla="*/ 50 h 90"/>
              <a:gd name="T22" fmla="*/ 48 w 93"/>
              <a:gd name="T23" fmla="*/ 43 h 90"/>
              <a:gd name="T24" fmla="*/ 47 w 93"/>
              <a:gd name="T25" fmla="*/ 43 h 90"/>
              <a:gd name="T26" fmla="*/ 48 w 93"/>
              <a:gd name="T27" fmla="*/ 39 h 90"/>
              <a:gd name="T28" fmla="*/ 51 w 93"/>
              <a:gd name="T29" fmla="*/ 39 h 90"/>
              <a:gd name="T30" fmla="*/ 54 w 93"/>
              <a:gd name="T31" fmla="*/ 39 h 90"/>
              <a:gd name="T32" fmla="*/ 53 w 93"/>
              <a:gd name="T33" fmla="*/ 41 h 90"/>
              <a:gd name="T34" fmla="*/ 52 w 93"/>
              <a:gd name="T35" fmla="*/ 44 h 90"/>
              <a:gd name="T36" fmla="*/ 58 w 93"/>
              <a:gd name="T37" fmla="*/ 39 h 90"/>
              <a:gd name="T38" fmla="*/ 59 w 93"/>
              <a:gd name="T39" fmla="*/ 39 h 90"/>
              <a:gd name="T40" fmla="*/ 60 w 93"/>
              <a:gd name="T41" fmla="*/ 39 h 90"/>
              <a:gd name="T42" fmla="*/ 83 w 93"/>
              <a:gd name="T43" fmla="*/ 39 h 90"/>
              <a:gd name="T44" fmla="*/ 87 w 93"/>
              <a:gd name="T45" fmla="*/ 37 h 90"/>
              <a:gd name="T46" fmla="*/ 89 w 93"/>
              <a:gd name="T47" fmla="*/ 33 h 90"/>
              <a:gd name="T48" fmla="*/ 89 w 93"/>
              <a:gd name="T49" fmla="*/ 11 h 90"/>
              <a:gd name="T50" fmla="*/ 87 w 93"/>
              <a:gd name="T51" fmla="*/ 7 h 90"/>
              <a:gd name="T52" fmla="*/ 83 w 93"/>
              <a:gd name="T53" fmla="*/ 5 h 90"/>
              <a:gd name="T54" fmla="*/ 44 w 93"/>
              <a:gd name="T55" fmla="*/ 5 h 90"/>
              <a:gd name="T56" fmla="*/ 39 w 93"/>
              <a:gd name="T57" fmla="*/ 7 h 90"/>
              <a:gd name="T58" fmla="*/ 38 w 93"/>
              <a:gd name="T59" fmla="*/ 11 h 90"/>
              <a:gd name="T60" fmla="*/ 38 w 93"/>
              <a:gd name="T61" fmla="*/ 14 h 90"/>
              <a:gd name="T62" fmla="*/ 33 w 93"/>
              <a:gd name="T63" fmla="*/ 12 h 90"/>
              <a:gd name="T64" fmla="*/ 33 w 93"/>
              <a:gd name="T65" fmla="*/ 11 h 90"/>
              <a:gd name="T66" fmla="*/ 36 w 93"/>
              <a:gd name="T67" fmla="*/ 3 h 90"/>
              <a:gd name="T68" fmla="*/ 44 w 93"/>
              <a:gd name="T69" fmla="*/ 0 h 90"/>
              <a:gd name="T70" fmla="*/ 75 w 93"/>
              <a:gd name="T71" fmla="*/ 18 h 90"/>
              <a:gd name="T72" fmla="*/ 71 w 93"/>
              <a:gd name="T73" fmla="*/ 22 h 90"/>
              <a:gd name="T74" fmla="*/ 75 w 93"/>
              <a:gd name="T75" fmla="*/ 25 h 90"/>
              <a:gd name="T76" fmla="*/ 79 w 93"/>
              <a:gd name="T77" fmla="*/ 22 h 90"/>
              <a:gd name="T78" fmla="*/ 75 w 93"/>
              <a:gd name="T79" fmla="*/ 18 h 90"/>
              <a:gd name="T80" fmla="*/ 63 w 93"/>
              <a:gd name="T81" fmla="*/ 18 h 90"/>
              <a:gd name="T82" fmla="*/ 59 w 93"/>
              <a:gd name="T83" fmla="*/ 22 h 90"/>
              <a:gd name="T84" fmla="*/ 63 w 93"/>
              <a:gd name="T85" fmla="*/ 25 h 90"/>
              <a:gd name="T86" fmla="*/ 67 w 93"/>
              <a:gd name="T87" fmla="*/ 22 h 90"/>
              <a:gd name="T88" fmla="*/ 63 w 93"/>
              <a:gd name="T89" fmla="*/ 18 h 90"/>
              <a:gd name="T90" fmla="*/ 51 w 93"/>
              <a:gd name="T91" fmla="*/ 18 h 90"/>
              <a:gd name="T92" fmla="*/ 48 w 93"/>
              <a:gd name="T93" fmla="*/ 22 h 90"/>
              <a:gd name="T94" fmla="*/ 51 w 93"/>
              <a:gd name="T95" fmla="*/ 25 h 90"/>
              <a:gd name="T96" fmla="*/ 55 w 93"/>
              <a:gd name="T97" fmla="*/ 22 h 90"/>
              <a:gd name="T98" fmla="*/ 51 w 93"/>
              <a:gd name="T99" fmla="*/ 18 h 90"/>
              <a:gd name="T100" fmla="*/ 27 w 93"/>
              <a:gd name="T101" fmla="*/ 18 h 90"/>
              <a:gd name="T102" fmla="*/ 12 w 93"/>
              <a:gd name="T103" fmla="*/ 33 h 90"/>
              <a:gd name="T104" fmla="*/ 27 w 93"/>
              <a:gd name="T105" fmla="*/ 48 h 90"/>
              <a:gd name="T106" fmla="*/ 43 w 93"/>
              <a:gd name="T107" fmla="*/ 33 h 90"/>
              <a:gd name="T108" fmla="*/ 27 w 93"/>
              <a:gd name="T109" fmla="*/ 18 h 90"/>
              <a:gd name="T110" fmla="*/ 55 w 93"/>
              <a:gd name="T111" fmla="*/ 82 h 90"/>
              <a:gd name="T112" fmla="*/ 38 w 93"/>
              <a:gd name="T113" fmla="*/ 53 h 90"/>
              <a:gd name="T114" fmla="*/ 28 w 93"/>
              <a:gd name="T115" fmla="*/ 69 h 90"/>
              <a:gd name="T116" fmla="*/ 18 w 93"/>
              <a:gd name="T117" fmla="*/ 53 h 90"/>
              <a:gd name="T118" fmla="*/ 0 w 93"/>
              <a:gd name="T119" fmla="*/ 82 h 90"/>
              <a:gd name="T120" fmla="*/ 55 w 93"/>
              <a:gd name="T121" fmla="*/ 8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3" h="90">
                <a:moveTo>
                  <a:pt x="44" y="0"/>
                </a:moveTo>
                <a:cubicBezTo>
                  <a:pt x="83" y="0"/>
                  <a:pt x="83" y="0"/>
                  <a:pt x="83" y="0"/>
                </a:cubicBezTo>
                <a:cubicBezTo>
                  <a:pt x="86" y="0"/>
                  <a:pt x="88" y="1"/>
                  <a:pt x="90" y="3"/>
                </a:cubicBezTo>
                <a:cubicBezTo>
                  <a:pt x="92" y="5"/>
                  <a:pt x="93" y="8"/>
                  <a:pt x="93" y="11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6"/>
                  <a:pt x="92" y="38"/>
                  <a:pt x="90" y="40"/>
                </a:cubicBezTo>
                <a:cubicBezTo>
                  <a:pt x="88" y="42"/>
                  <a:pt x="86" y="43"/>
                  <a:pt x="83" y="43"/>
                </a:cubicBezTo>
                <a:cubicBezTo>
                  <a:pt x="61" y="43"/>
                  <a:pt x="61" y="43"/>
                  <a:pt x="61" y="43"/>
                </a:cubicBezTo>
                <a:cubicBezTo>
                  <a:pt x="50" y="53"/>
                  <a:pt x="50" y="53"/>
                  <a:pt x="50" y="53"/>
                </a:cubicBezTo>
                <a:cubicBezTo>
                  <a:pt x="49" y="52"/>
                  <a:pt x="49" y="52"/>
                  <a:pt x="49" y="52"/>
                </a:cubicBezTo>
                <a:cubicBezTo>
                  <a:pt x="48" y="52"/>
                  <a:pt x="47" y="51"/>
                  <a:pt x="46" y="50"/>
                </a:cubicBezTo>
                <a:cubicBezTo>
                  <a:pt x="48" y="43"/>
                  <a:pt x="48" y="43"/>
                  <a:pt x="48" y="43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2"/>
                  <a:pt x="48" y="40"/>
                  <a:pt x="48" y="39"/>
                </a:cubicBezTo>
                <a:cubicBezTo>
                  <a:pt x="51" y="39"/>
                  <a:pt x="51" y="39"/>
                  <a:pt x="51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3" y="41"/>
                  <a:pt x="53" y="41"/>
                  <a:pt x="53" y="41"/>
                </a:cubicBezTo>
                <a:cubicBezTo>
                  <a:pt x="52" y="44"/>
                  <a:pt x="52" y="44"/>
                  <a:pt x="52" y="44"/>
                </a:cubicBezTo>
                <a:cubicBezTo>
                  <a:pt x="58" y="39"/>
                  <a:pt x="58" y="39"/>
                  <a:pt x="58" y="39"/>
                </a:cubicBezTo>
                <a:cubicBezTo>
                  <a:pt x="59" y="39"/>
                  <a:pt x="59" y="39"/>
                  <a:pt x="59" y="39"/>
                </a:cubicBezTo>
                <a:cubicBezTo>
                  <a:pt x="60" y="39"/>
                  <a:pt x="60" y="39"/>
                  <a:pt x="60" y="39"/>
                </a:cubicBezTo>
                <a:cubicBezTo>
                  <a:pt x="83" y="39"/>
                  <a:pt x="83" y="39"/>
                  <a:pt x="83" y="39"/>
                </a:cubicBezTo>
                <a:cubicBezTo>
                  <a:pt x="84" y="39"/>
                  <a:pt x="86" y="38"/>
                  <a:pt x="87" y="37"/>
                </a:cubicBezTo>
                <a:cubicBezTo>
                  <a:pt x="88" y="36"/>
                  <a:pt x="89" y="34"/>
                  <a:pt x="89" y="33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9"/>
                  <a:pt x="88" y="8"/>
                  <a:pt x="87" y="7"/>
                </a:cubicBezTo>
                <a:cubicBezTo>
                  <a:pt x="86" y="6"/>
                  <a:pt x="84" y="5"/>
                  <a:pt x="83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2" y="5"/>
                  <a:pt x="40" y="6"/>
                  <a:pt x="39" y="7"/>
                </a:cubicBezTo>
                <a:cubicBezTo>
                  <a:pt x="38" y="8"/>
                  <a:pt x="38" y="9"/>
                  <a:pt x="38" y="11"/>
                </a:cubicBezTo>
                <a:cubicBezTo>
                  <a:pt x="38" y="14"/>
                  <a:pt x="38" y="14"/>
                  <a:pt x="38" y="14"/>
                </a:cubicBezTo>
                <a:cubicBezTo>
                  <a:pt x="36" y="13"/>
                  <a:pt x="35" y="12"/>
                  <a:pt x="33" y="12"/>
                </a:cubicBezTo>
                <a:cubicBezTo>
                  <a:pt x="33" y="11"/>
                  <a:pt x="33" y="11"/>
                  <a:pt x="33" y="11"/>
                </a:cubicBezTo>
                <a:cubicBezTo>
                  <a:pt x="33" y="8"/>
                  <a:pt x="34" y="5"/>
                  <a:pt x="36" y="3"/>
                </a:cubicBezTo>
                <a:cubicBezTo>
                  <a:pt x="38" y="1"/>
                  <a:pt x="41" y="0"/>
                  <a:pt x="44" y="0"/>
                </a:cubicBezTo>
                <a:close/>
                <a:moveTo>
                  <a:pt x="75" y="18"/>
                </a:moveTo>
                <a:cubicBezTo>
                  <a:pt x="73" y="18"/>
                  <a:pt x="71" y="19"/>
                  <a:pt x="71" y="22"/>
                </a:cubicBezTo>
                <a:cubicBezTo>
                  <a:pt x="71" y="24"/>
                  <a:pt x="73" y="25"/>
                  <a:pt x="75" y="25"/>
                </a:cubicBezTo>
                <a:cubicBezTo>
                  <a:pt x="77" y="25"/>
                  <a:pt x="79" y="24"/>
                  <a:pt x="79" y="22"/>
                </a:cubicBezTo>
                <a:cubicBezTo>
                  <a:pt x="79" y="19"/>
                  <a:pt x="77" y="18"/>
                  <a:pt x="75" y="18"/>
                </a:cubicBezTo>
                <a:close/>
                <a:moveTo>
                  <a:pt x="63" y="18"/>
                </a:moveTo>
                <a:cubicBezTo>
                  <a:pt x="61" y="18"/>
                  <a:pt x="59" y="19"/>
                  <a:pt x="59" y="22"/>
                </a:cubicBezTo>
                <a:cubicBezTo>
                  <a:pt x="59" y="24"/>
                  <a:pt x="61" y="25"/>
                  <a:pt x="63" y="25"/>
                </a:cubicBezTo>
                <a:cubicBezTo>
                  <a:pt x="65" y="25"/>
                  <a:pt x="67" y="24"/>
                  <a:pt x="67" y="22"/>
                </a:cubicBezTo>
                <a:cubicBezTo>
                  <a:pt x="67" y="19"/>
                  <a:pt x="65" y="18"/>
                  <a:pt x="63" y="18"/>
                </a:cubicBezTo>
                <a:close/>
                <a:moveTo>
                  <a:pt x="51" y="18"/>
                </a:moveTo>
                <a:cubicBezTo>
                  <a:pt x="49" y="18"/>
                  <a:pt x="48" y="19"/>
                  <a:pt x="48" y="22"/>
                </a:cubicBezTo>
                <a:cubicBezTo>
                  <a:pt x="48" y="24"/>
                  <a:pt x="49" y="25"/>
                  <a:pt x="51" y="25"/>
                </a:cubicBezTo>
                <a:cubicBezTo>
                  <a:pt x="54" y="25"/>
                  <a:pt x="55" y="24"/>
                  <a:pt x="55" y="22"/>
                </a:cubicBezTo>
                <a:cubicBezTo>
                  <a:pt x="55" y="19"/>
                  <a:pt x="54" y="18"/>
                  <a:pt x="51" y="18"/>
                </a:cubicBezTo>
                <a:close/>
                <a:moveTo>
                  <a:pt x="27" y="18"/>
                </a:moveTo>
                <a:cubicBezTo>
                  <a:pt x="19" y="18"/>
                  <a:pt x="12" y="24"/>
                  <a:pt x="12" y="33"/>
                </a:cubicBezTo>
                <a:cubicBezTo>
                  <a:pt x="12" y="42"/>
                  <a:pt x="19" y="48"/>
                  <a:pt x="27" y="48"/>
                </a:cubicBezTo>
                <a:cubicBezTo>
                  <a:pt x="36" y="48"/>
                  <a:pt x="43" y="42"/>
                  <a:pt x="43" y="33"/>
                </a:cubicBezTo>
                <a:cubicBezTo>
                  <a:pt x="43" y="24"/>
                  <a:pt x="36" y="18"/>
                  <a:pt x="27" y="18"/>
                </a:cubicBezTo>
                <a:close/>
                <a:moveTo>
                  <a:pt x="55" y="82"/>
                </a:moveTo>
                <a:cubicBezTo>
                  <a:pt x="55" y="67"/>
                  <a:pt x="47" y="57"/>
                  <a:pt x="38" y="53"/>
                </a:cubicBezTo>
                <a:cubicBezTo>
                  <a:pt x="28" y="69"/>
                  <a:pt x="28" y="69"/>
                  <a:pt x="28" y="69"/>
                </a:cubicBezTo>
                <a:cubicBezTo>
                  <a:pt x="18" y="53"/>
                  <a:pt x="18" y="53"/>
                  <a:pt x="18" y="53"/>
                </a:cubicBezTo>
                <a:cubicBezTo>
                  <a:pt x="8" y="57"/>
                  <a:pt x="0" y="66"/>
                  <a:pt x="0" y="82"/>
                </a:cubicBezTo>
                <a:cubicBezTo>
                  <a:pt x="20" y="90"/>
                  <a:pt x="38" y="89"/>
                  <a:pt x="55" y="82"/>
                </a:cubicBezTo>
                <a:close/>
              </a:path>
            </a:pathLst>
          </a:custGeom>
          <a:solidFill>
            <a:srgbClr val="DF0B1A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648169" y="194417"/>
            <a:ext cx="247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自 我 评 价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sp>
        <p:nvSpPr>
          <p:cNvPr id="4" name="等腰三角形 21"/>
          <p:cNvSpPr/>
          <p:nvPr/>
        </p:nvSpPr>
        <p:spPr bwMode="auto">
          <a:xfrm rot="16200000" flipH="1">
            <a:off x="6007784" y="2163952"/>
            <a:ext cx="2892825" cy="2959724"/>
          </a:xfrm>
          <a:custGeom>
            <a:avLst/>
            <a:gdLst>
              <a:gd name="connsiteX0" fmla="*/ 0 w 3169466"/>
              <a:gd name="connsiteY0" fmla="*/ 3096344 h 3096344"/>
              <a:gd name="connsiteX1" fmla="*/ 1508539 w 3169466"/>
              <a:gd name="connsiteY1" fmla="*/ 0 h 3096344"/>
              <a:gd name="connsiteX2" fmla="*/ 3169466 w 3169466"/>
              <a:gd name="connsiteY2" fmla="*/ 3096344 h 3096344"/>
              <a:gd name="connsiteX3" fmla="*/ 0 w 3169466"/>
              <a:gd name="connsiteY3" fmla="*/ 3096344 h 3096344"/>
              <a:gd name="connsiteX0" fmla="*/ 0 w 3017066"/>
              <a:gd name="connsiteY0" fmla="*/ 3083644 h 3096344"/>
              <a:gd name="connsiteX1" fmla="*/ 1356139 w 3017066"/>
              <a:gd name="connsiteY1" fmla="*/ 0 h 3096344"/>
              <a:gd name="connsiteX2" fmla="*/ 3017066 w 3017066"/>
              <a:gd name="connsiteY2" fmla="*/ 3096344 h 3096344"/>
              <a:gd name="connsiteX3" fmla="*/ 0 w 3017066"/>
              <a:gd name="connsiteY3" fmla="*/ 3083644 h 3096344"/>
              <a:gd name="connsiteX0" fmla="*/ 0 w 3017066"/>
              <a:gd name="connsiteY0" fmla="*/ 3083644 h 3096344"/>
              <a:gd name="connsiteX1" fmla="*/ 181393 w 3017066"/>
              <a:gd name="connsiteY1" fmla="*/ 22734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81393 w 3017066"/>
              <a:gd name="connsiteY1" fmla="*/ 22226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05193 w 3017066"/>
              <a:gd name="connsiteY1" fmla="*/ 24258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2601044 h 2613744"/>
              <a:gd name="connsiteX1" fmla="*/ 105193 w 3017066"/>
              <a:gd name="connsiteY1" fmla="*/ 1943223 h 2613744"/>
              <a:gd name="connsiteX2" fmla="*/ 1368839 w 3017066"/>
              <a:gd name="connsiteY2" fmla="*/ 0 h 2613744"/>
              <a:gd name="connsiteX3" fmla="*/ 3017066 w 3017066"/>
              <a:gd name="connsiteY3" fmla="*/ 2613744 h 2613744"/>
              <a:gd name="connsiteX4" fmla="*/ 0 w 3017066"/>
              <a:gd name="connsiteY4" fmla="*/ 2601044 h 2613744"/>
              <a:gd name="connsiteX0" fmla="*/ 537730 w 2919796"/>
              <a:gd name="connsiteY0" fmla="*/ 2702644 h 2702644"/>
              <a:gd name="connsiteX1" fmla="*/ 7923 w 2919796"/>
              <a:gd name="connsiteY1" fmla="*/ 1943223 h 2702644"/>
              <a:gd name="connsiteX2" fmla="*/ 1271569 w 2919796"/>
              <a:gd name="connsiteY2" fmla="*/ 0 h 2702644"/>
              <a:gd name="connsiteX3" fmla="*/ 2919796 w 2919796"/>
              <a:gd name="connsiteY3" fmla="*/ 2613744 h 2702644"/>
              <a:gd name="connsiteX4" fmla="*/ 537730 w 2919796"/>
              <a:gd name="connsiteY4" fmla="*/ 2702644 h 2702644"/>
              <a:gd name="connsiteX0" fmla="*/ 552634 w 2934700"/>
              <a:gd name="connsiteY0" fmla="*/ 2702644 h 2702644"/>
              <a:gd name="connsiteX1" fmla="*/ 22827 w 2934700"/>
              <a:gd name="connsiteY1" fmla="*/ 1943223 h 2702644"/>
              <a:gd name="connsiteX2" fmla="*/ 1286473 w 2934700"/>
              <a:gd name="connsiteY2" fmla="*/ 0 h 2702644"/>
              <a:gd name="connsiteX3" fmla="*/ 2934700 w 2934700"/>
              <a:gd name="connsiteY3" fmla="*/ 2613744 h 2702644"/>
              <a:gd name="connsiteX4" fmla="*/ 552634 w 2934700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844923"/>
              <a:gd name="connsiteX1" fmla="*/ 0 w 2911873"/>
              <a:gd name="connsiteY1" fmla="*/ 1943223 h 2844923"/>
              <a:gd name="connsiteX2" fmla="*/ 1263646 w 2911873"/>
              <a:gd name="connsiteY2" fmla="*/ 0 h 2844923"/>
              <a:gd name="connsiteX3" fmla="*/ 2911873 w 2911873"/>
              <a:gd name="connsiteY3" fmla="*/ 2613744 h 2844923"/>
              <a:gd name="connsiteX4" fmla="*/ 1241478 w 2911873"/>
              <a:gd name="connsiteY4" fmla="*/ 2844923 h 2844923"/>
              <a:gd name="connsiteX5" fmla="*/ 529807 w 2911873"/>
              <a:gd name="connsiteY5" fmla="*/ 2702644 h 2844923"/>
              <a:gd name="connsiteX0" fmla="*/ 529807 w 2619773"/>
              <a:gd name="connsiteY0" fmla="*/ 2702644 h 2844923"/>
              <a:gd name="connsiteX1" fmla="*/ 0 w 2619773"/>
              <a:gd name="connsiteY1" fmla="*/ 1943223 h 2844923"/>
              <a:gd name="connsiteX2" fmla="*/ 1263646 w 2619773"/>
              <a:gd name="connsiteY2" fmla="*/ 0 h 2844923"/>
              <a:gd name="connsiteX3" fmla="*/ 2619773 w 2619773"/>
              <a:gd name="connsiteY3" fmla="*/ 2143844 h 2844923"/>
              <a:gd name="connsiteX4" fmla="*/ 1241478 w 2619773"/>
              <a:gd name="connsiteY4" fmla="*/ 2844923 h 2844923"/>
              <a:gd name="connsiteX5" fmla="*/ 529807 w 2619773"/>
              <a:gd name="connsiteY5" fmla="*/ 2702644 h 28449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708673"/>
              <a:gd name="connsiteY0" fmla="*/ 2702644 h 2959223"/>
              <a:gd name="connsiteX1" fmla="*/ 0 w 2708673"/>
              <a:gd name="connsiteY1" fmla="*/ 1943223 h 2959223"/>
              <a:gd name="connsiteX2" fmla="*/ 1263646 w 2708673"/>
              <a:gd name="connsiteY2" fmla="*/ 0 h 2959223"/>
              <a:gd name="connsiteX3" fmla="*/ 2708673 w 2708673"/>
              <a:gd name="connsiteY3" fmla="*/ 2258144 h 2959223"/>
              <a:gd name="connsiteX4" fmla="*/ 1216078 w 2708673"/>
              <a:gd name="connsiteY4" fmla="*/ 2959223 h 2959223"/>
              <a:gd name="connsiteX5" fmla="*/ 529807 w 2708673"/>
              <a:gd name="connsiteY5" fmla="*/ 2702644 h 2959223"/>
              <a:gd name="connsiteX0" fmla="*/ 529807 w 2708673"/>
              <a:gd name="connsiteY0" fmla="*/ 2702644 h 3035423"/>
              <a:gd name="connsiteX1" fmla="*/ 0 w 2708673"/>
              <a:gd name="connsiteY1" fmla="*/ 1943223 h 3035423"/>
              <a:gd name="connsiteX2" fmla="*/ 1263646 w 2708673"/>
              <a:gd name="connsiteY2" fmla="*/ 0 h 3035423"/>
              <a:gd name="connsiteX3" fmla="*/ 2708673 w 2708673"/>
              <a:gd name="connsiteY3" fmla="*/ 2258144 h 3035423"/>
              <a:gd name="connsiteX4" fmla="*/ 1216078 w 2708673"/>
              <a:gd name="connsiteY4" fmla="*/ 3035423 h 3035423"/>
              <a:gd name="connsiteX5" fmla="*/ 529807 w 2708673"/>
              <a:gd name="connsiteY5" fmla="*/ 2702644 h 3035423"/>
              <a:gd name="connsiteX0" fmla="*/ 631407 w 2810273"/>
              <a:gd name="connsiteY0" fmla="*/ 2702644 h 3035423"/>
              <a:gd name="connsiteX1" fmla="*/ 0 w 2810273"/>
              <a:gd name="connsiteY1" fmla="*/ 1994023 h 3035423"/>
              <a:gd name="connsiteX2" fmla="*/ 1365246 w 2810273"/>
              <a:gd name="connsiteY2" fmla="*/ 0 h 3035423"/>
              <a:gd name="connsiteX3" fmla="*/ 2810273 w 2810273"/>
              <a:gd name="connsiteY3" fmla="*/ 2258144 h 3035423"/>
              <a:gd name="connsiteX4" fmla="*/ 1317678 w 2810273"/>
              <a:gd name="connsiteY4" fmla="*/ 3035423 h 3035423"/>
              <a:gd name="connsiteX5" fmla="*/ 631407 w 28102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86223"/>
              <a:gd name="connsiteX1" fmla="*/ 0 w 2899173"/>
              <a:gd name="connsiteY1" fmla="*/ 1994023 h 3086223"/>
              <a:gd name="connsiteX2" fmla="*/ 1365246 w 2899173"/>
              <a:gd name="connsiteY2" fmla="*/ 0 h 3086223"/>
              <a:gd name="connsiteX3" fmla="*/ 2899173 w 2899173"/>
              <a:gd name="connsiteY3" fmla="*/ 2461344 h 3086223"/>
              <a:gd name="connsiteX4" fmla="*/ 1330378 w 2899173"/>
              <a:gd name="connsiteY4" fmla="*/ 3086223 h 3086223"/>
              <a:gd name="connsiteX5" fmla="*/ 631407 w 2899173"/>
              <a:gd name="connsiteY5" fmla="*/ 2702644 h 30862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2908539"/>
              <a:gd name="connsiteX1" fmla="*/ 0 w 2930925"/>
              <a:gd name="connsiteY1" fmla="*/ 2032204 h 2908539"/>
              <a:gd name="connsiteX2" fmla="*/ 1396998 w 2930925"/>
              <a:gd name="connsiteY2" fmla="*/ 0 h 2908539"/>
              <a:gd name="connsiteX3" fmla="*/ 2930925 w 2930925"/>
              <a:gd name="connsiteY3" fmla="*/ 2461344 h 2908539"/>
              <a:gd name="connsiteX4" fmla="*/ 1559196 w 2930925"/>
              <a:gd name="connsiteY4" fmla="*/ 2908539 h 2908539"/>
              <a:gd name="connsiteX5" fmla="*/ 663159 w 2930925"/>
              <a:gd name="connsiteY5" fmla="*/ 2702644 h 2908539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3222" h="2959458">
                <a:moveTo>
                  <a:pt x="663159" y="2702644"/>
                </a:moveTo>
                <a:cubicBezTo>
                  <a:pt x="270694" y="2413616"/>
                  <a:pt x="297292" y="2480177"/>
                  <a:pt x="0" y="2032204"/>
                </a:cubicBezTo>
                <a:lnTo>
                  <a:pt x="1396998" y="0"/>
                </a:lnTo>
                <a:lnTo>
                  <a:pt x="2893222" y="2404291"/>
                </a:lnTo>
                <a:cubicBezTo>
                  <a:pt x="2180089" y="2991587"/>
                  <a:pt x="1930209" y="2931200"/>
                  <a:pt x="1559412" y="2959458"/>
                </a:cubicBezTo>
                <a:cubicBezTo>
                  <a:pt x="1254627" y="2941783"/>
                  <a:pt x="930144" y="2872952"/>
                  <a:pt x="663159" y="2702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 dist="63500" dir="13500000">
              <a:prstClr val="black">
                <a:alpha val="30000"/>
              </a:prstClr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等腰三角形 21"/>
          <p:cNvSpPr/>
          <p:nvPr/>
        </p:nvSpPr>
        <p:spPr bwMode="auto">
          <a:xfrm rot="5400000">
            <a:off x="3141852" y="2163952"/>
            <a:ext cx="2892825" cy="2959724"/>
          </a:xfrm>
          <a:custGeom>
            <a:avLst/>
            <a:gdLst>
              <a:gd name="connsiteX0" fmla="*/ 0 w 3169466"/>
              <a:gd name="connsiteY0" fmla="*/ 3096344 h 3096344"/>
              <a:gd name="connsiteX1" fmla="*/ 1508539 w 3169466"/>
              <a:gd name="connsiteY1" fmla="*/ 0 h 3096344"/>
              <a:gd name="connsiteX2" fmla="*/ 3169466 w 3169466"/>
              <a:gd name="connsiteY2" fmla="*/ 3096344 h 3096344"/>
              <a:gd name="connsiteX3" fmla="*/ 0 w 3169466"/>
              <a:gd name="connsiteY3" fmla="*/ 3096344 h 3096344"/>
              <a:gd name="connsiteX0" fmla="*/ 0 w 3017066"/>
              <a:gd name="connsiteY0" fmla="*/ 3083644 h 3096344"/>
              <a:gd name="connsiteX1" fmla="*/ 1356139 w 3017066"/>
              <a:gd name="connsiteY1" fmla="*/ 0 h 3096344"/>
              <a:gd name="connsiteX2" fmla="*/ 3017066 w 3017066"/>
              <a:gd name="connsiteY2" fmla="*/ 3096344 h 3096344"/>
              <a:gd name="connsiteX3" fmla="*/ 0 w 3017066"/>
              <a:gd name="connsiteY3" fmla="*/ 3083644 h 3096344"/>
              <a:gd name="connsiteX0" fmla="*/ 0 w 3017066"/>
              <a:gd name="connsiteY0" fmla="*/ 3083644 h 3096344"/>
              <a:gd name="connsiteX1" fmla="*/ 181393 w 3017066"/>
              <a:gd name="connsiteY1" fmla="*/ 22734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81393 w 3017066"/>
              <a:gd name="connsiteY1" fmla="*/ 22226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3083644 h 3096344"/>
              <a:gd name="connsiteX1" fmla="*/ 105193 w 3017066"/>
              <a:gd name="connsiteY1" fmla="*/ 2425823 h 3096344"/>
              <a:gd name="connsiteX2" fmla="*/ 1356139 w 3017066"/>
              <a:gd name="connsiteY2" fmla="*/ 0 h 3096344"/>
              <a:gd name="connsiteX3" fmla="*/ 3017066 w 3017066"/>
              <a:gd name="connsiteY3" fmla="*/ 3096344 h 3096344"/>
              <a:gd name="connsiteX4" fmla="*/ 0 w 3017066"/>
              <a:gd name="connsiteY4" fmla="*/ 3083644 h 3096344"/>
              <a:gd name="connsiteX0" fmla="*/ 0 w 3017066"/>
              <a:gd name="connsiteY0" fmla="*/ 2601044 h 2613744"/>
              <a:gd name="connsiteX1" fmla="*/ 105193 w 3017066"/>
              <a:gd name="connsiteY1" fmla="*/ 1943223 h 2613744"/>
              <a:gd name="connsiteX2" fmla="*/ 1368839 w 3017066"/>
              <a:gd name="connsiteY2" fmla="*/ 0 h 2613744"/>
              <a:gd name="connsiteX3" fmla="*/ 3017066 w 3017066"/>
              <a:gd name="connsiteY3" fmla="*/ 2613744 h 2613744"/>
              <a:gd name="connsiteX4" fmla="*/ 0 w 3017066"/>
              <a:gd name="connsiteY4" fmla="*/ 2601044 h 2613744"/>
              <a:gd name="connsiteX0" fmla="*/ 537730 w 2919796"/>
              <a:gd name="connsiteY0" fmla="*/ 2702644 h 2702644"/>
              <a:gd name="connsiteX1" fmla="*/ 7923 w 2919796"/>
              <a:gd name="connsiteY1" fmla="*/ 1943223 h 2702644"/>
              <a:gd name="connsiteX2" fmla="*/ 1271569 w 2919796"/>
              <a:gd name="connsiteY2" fmla="*/ 0 h 2702644"/>
              <a:gd name="connsiteX3" fmla="*/ 2919796 w 2919796"/>
              <a:gd name="connsiteY3" fmla="*/ 2613744 h 2702644"/>
              <a:gd name="connsiteX4" fmla="*/ 537730 w 2919796"/>
              <a:gd name="connsiteY4" fmla="*/ 2702644 h 2702644"/>
              <a:gd name="connsiteX0" fmla="*/ 552634 w 2934700"/>
              <a:gd name="connsiteY0" fmla="*/ 2702644 h 2702644"/>
              <a:gd name="connsiteX1" fmla="*/ 22827 w 2934700"/>
              <a:gd name="connsiteY1" fmla="*/ 1943223 h 2702644"/>
              <a:gd name="connsiteX2" fmla="*/ 1286473 w 2934700"/>
              <a:gd name="connsiteY2" fmla="*/ 0 h 2702644"/>
              <a:gd name="connsiteX3" fmla="*/ 2934700 w 2934700"/>
              <a:gd name="connsiteY3" fmla="*/ 2613744 h 2702644"/>
              <a:gd name="connsiteX4" fmla="*/ 552634 w 2934700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702644"/>
              <a:gd name="connsiteX1" fmla="*/ 0 w 2911873"/>
              <a:gd name="connsiteY1" fmla="*/ 1943223 h 2702644"/>
              <a:gd name="connsiteX2" fmla="*/ 1263646 w 2911873"/>
              <a:gd name="connsiteY2" fmla="*/ 0 h 2702644"/>
              <a:gd name="connsiteX3" fmla="*/ 2911873 w 2911873"/>
              <a:gd name="connsiteY3" fmla="*/ 2613744 h 2702644"/>
              <a:gd name="connsiteX4" fmla="*/ 529807 w 2911873"/>
              <a:gd name="connsiteY4" fmla="*/ 2702644 h 2702644"/>
              <a:gd name="connsiteX0" fmla="*/ 529807 w 2911873"/>
              <a:gd name="connsiteY0" fmla="*/ 2702644 h 2844923"/>
              <a:gd name="connsiteX1" fmla="*/ 0 w 2911873"/>
              <a:gd name="connsiteY1" fmla="*/ 1943223 h 2844923"/>
              <a:gd name="connsiteX2" fmla="*/ 1263646 w 2911873"/>
              <a:gd name="connsiteY2" fmla="*/ 0 h 2844923"/>
              <a:gd name="connsiteX3" fmla="*/ 2911873 w 2911873"/>
              <a:gd name="connsiteY3" fmla="*/ 2613744 h 2844923"/>
              <a:gd name="connsiteX4" fmla="*/ 1241478 w 2911873"/>
              <a:gd name="connsiteY4" fmla="*/ 2844923 h 2844923"/>
              <a:gd name="connsiteX5" fmla="*/ 529807 w 2911873"/>
              <a:gd name="connsiteY5" fmla="*/ 2702644 h 2844923"/>
              <a:gd name="connsiteX0" fmla="*/ 529807 w 2619773"/>
              <a:gd name="connsiteY0" fmla="*/ 2702644 h 2844923"/>
              <a:gd name="connsiteX1" fmla="*/ 0 w 2619773"/>
              <a:gd name="connsiteY1" fmla="*/ 1943223 h 2844923"/>
              <a:gd name="connsiteX2" fmla="*/ 1263646 w 2619773"/>
              <a:gd name="connsiteY2" fmla="*/ 0 h 2844923"/>
              <a:gd name="connsiteX3" fmla="*/ 2619773 w 2619773"/>
              <a:gd name="connsiteY3" fmla="*/ 2143844 h 2844923"/>
              <a:gd name="connsiteX4" fmla="*/ 1241478 w 2619773"/>
              <a:gd name="connsiteY4" fmla="*/ 2844923 h 2844923"/>
              <a:gd name="connsiteX5" fmla="*/ 529807 w 2619773"/>
              <a:gd name="connsiteY5" fmla="*/ 2702644 h 28449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619773"/>
              <a:gd name="connsiteY0" fmla="*/ 2702644 h 2959223"/>
              <a:gd name="connsiteX1" fmla="*/ 0 w 2619773"/>
              <a:gd name="connsiteY1" fmla="*/ 1943223 h 2959223"/>
              <a:gd name="connsiteX2" fmla="*/ 1263646 w 2619773"/>
              <a:gd name="connsiteY2" fmla="*/ 0 h 2959223"/>
              <a:gd name="connsiteX3" fmla="*/ 2619773 w 2619773"/>
              <a:gd name="connsiteY3" fmla="*/ 2143844 h 2959223"/>
              <a:gd name="connsiteX4" fmla="*/ 1216078 w 2619773"/>
              <a:gd name="connsiteY4" fmla="*/ 2959223 h 2959223"/>
              <a:gd name="connsiteX5" fmla="*/ 529807 w 2619773"/>
              <a:gd name="connsiteY5" fmla="*/ 2702644 h 2959223"/>
              <a:gd name="connsiteX0" fmla="*/ 529807 w 2708673"/>
              <a:gd name="connsiteY0" fmla="*/ 2702644 h 2959223"/>
              <a:gd name="connsiteX1" fmla="*/ 0 w 2708673"/>
              <a:gd name="connsiteY1" fmla="*/ 1943223 h 2959223"/>
              <a:gd name="connsiteX2" fmla="*/ 1263646 w 2708673"/>
              <a:gd name="connsiteY2" fmla="*/ 0 h 2959223"/>
              <a:gd name="connsiteX3" fmla="*/ 2708673 w 2708673"/>
              <a:gd name="connsiteY3" fmla="*/ 2258144 h 2959223"/>
              <a:gd name="connsiteX4" fmla="*/ 1216078 w 2708673"/>
              <a:gd name="connsiteY4" fmla="*/ 2959223 h 2959223"/>
              <a:gd name="connsiteX5" fmla="*/ 529807 w 2708673"/>
              <a:gd name="connsiteY5" fmla="*/ 2702644 h 2959223"/>
              <a:gd name="connsiteX0" fmla="*/ 529807 w 2708673"/>
              <a:gd name="connsiteY0" fmla="*/ 2702644 h 3035423"/>
              <a:gd name="connsiteX1" fmla="*/ 0 w 2708673"/>
              <a:gd name="connsiteY1" fmla="*/ 1943223 h 3035423"/>
              <a:gd name="connsiteX2" fmla="*/ 1263646 w 2708673"/>
              <a:gd name="connsiteY2" fmla="*/ 0 h 3035423"/>
              <a:gd name="connsiteX3" fmla="*/ 2708673 w 2708673"/>
              <a:gd name="connsiteY3" fmla="*/ 2258144 h 3035423"/>
              <a:gd name="connsiteX4" fmla="*/ 1216078 w 2708673"/>
              <a:gd name="connsiteY4" fmla="*/ 3035423 h 3035423"/>
              <a:gd name="connsiteX5" fmla="*/ 529807 w 2708673"/>
              <a:gd name="connsiteY5" fmla="*/ 2702644 h 3035423"/>
              <a:gd name="connsiteX0" fmla="*/ 631407 w 2810273"/>
              <a:gd name="connsiteY0" fmla="*/ 2702644 h 3035423"/>
              <a:gd name="connsiteX1" fmla="*/ 0 w 2810273"/>
              <a:gd name="connsiteY1" fmla="*/ 1994023 h 3035423"/>
              <a:gd name="connsiteX2" fmla="*/ 1365246 w 2810273"/>
              <a:gd name="connsiteY2" fmla="*/ 0 h 3035423"/>
              <a:gd name="connsiteX3" fmla="*/ 2810273 w 2810273"/>
              <a:gd name="connsiteY3" fmla="*/ 2258144 h 3035423"/>
              <a:gd name="connsiteX4" fmla="*/ 1317678 w 2810273"/>
              <a:gd name="connsiteY4" fmla="*/ 3035423 h 3035423"/>
              <a:gd name="connsiteX5" fmla="*/ 631407 w 28102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35423"/>
              <a:gd name="connsiteX1" fmla="*/ 0 w 2899173"/>
              <a:gd name="connsiteY1" fmla="*/ 1994023 h 3035423"/>
              <a:gd name="connsiteX2" fmla="*/ 1365246 w 2899173"/>
              <a:gd name="connsiteY2" fmla="*/ 0 h 3035423"/>
              <a:gd name="connsiteX3" fmla="*/ 2899173 w 2899173"/>
              <a:gd name="connsiteY3" fmla="*/ 2461344 h 3035423"/>
              <a:gd name="connsiteX4" fmla="*/ 1317678 w 2899173"/>
              <a:gd name="connsiteY4" fmla="*/ 3035423 h 3035423"/>
              <a:gd name="connsiteX5" fmla="*/ 631407 w 2899173"/>
              <a:gd name="connsiteY5" fmla="*/ 2702644 h 3035423"/>
              <a:gd name="connsiteX0" fmla="*/ 631407 w 2899173"/>
              <a:gd name="connsiteY0" fmla="*/ 2702644 h 3086223"/>
              <a:gd name="connsiteX1" fmla="*/ 0 w 2899173"/>
              <a:gd name="connsiteY1" fmla="*/ 1994023 h 3086223"/>
              <a:gd name="connsiteX2" fmla="*/ 1365246 w 2899173"/>
              <a:gd name="connsiteY2" fmla="*/ 0 h 3086223"/>
              <a:gd name="connsiteX3" fmla="*/ 2899173 w 2899173"/>
              <a:gd name="connsiteY3" fmla="*/ 2461344 h 3086223"/>
              <a:gd name="connsiteX4" fmla="*/ 1330378 w 2899173"/>
              <a:gd name="connsiteY4" fmla="*/ 3086223 h 3086223"/>
              <a:gd name="connsiteX5" fmla="*/ 631407 w 2899173"/>
              <a:gd name="connsiteY5" fmla="*/ 2702644 h 30862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31407 w 2899173"/>
              <a:gd name="connsiteY0" fmla="*/ 2702644 h 3060823"/>
              <a:gd name="connsiteX1" fmla="*/ 0 w 2899173"/>
              <a:gd name="connsiteY1" fmla="*/ 1994023 h 3060823"/>
              <a:gd name="connsiteX2" fmla="*/ 1365246 w 2899173"/>
              <a:gd name="connsiteY2" fmla="*/ 0 h 3060823"/>
              <a:gd name="connsiteX3" fmla="*/ 2899173 w 2899173"/>
              <a:gd name="connsiteY3" fmla="*/ 2461344 h 3060823"/>
              <a:gd name="connsiteX4" fmla="*/ 1508178 w 2899173"/>
              <a:gd name="connsiteY4" fmla="*/ 3060823 h 3060823"/>
              <a:gd name="connsiteX5" fmla="*/ 631407 w 2899173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3060823"/>
              <a:gd name="connsiteX1" fmla="*/ 0 w 2930925"/>
              <a:gd name="connsiteY1" fmla="*/ 2032204 h 3060823"/>
              <a:gd name="connsiteX2" fmla="*/ 1396998 w 2930925"/>
              <a:gd name="connsiteY2" fmla="*/ 0 h 3060823"/>
              <a:gd name="connsiteX3" fmla="*/ 2930925 w 2930925"/>
              <a:gd name="connsiteY3" fmla="*/ 2461344 h 3060823"/>
              <a:gd name="connsiteX4" fmla="*/ 1539930 w 2930925"/>
              <a:gd name="connsiteY4" fmla="*/ 3060823 h 3060823"/>
              <a:gd name="connsiteX5" fmla="*/ 663159 w 2930925"/>
              <a:gd name="connsiteY5" fmla="*/ 2702644 h 3060823"/>
              <a:gd name="connsiteX0" fmla="*/ 663159 w 2930925"/>
              <a:gd name="connsiteY0" fmla="*/ 2702644 h 2908539"/>
              <a:gd name="connsiteX1" fmla="*/ 0 w 2930925"/>
              <a:gd name="connsiteY1" fmla="*/ 2032204 h 2908539"/>
              <a:gd name="connsiteX2" fmla="*/ 1396998 w 2930925"/>
              <a:gd name="connsiteY2" fmla="*/ 0 h 2908539"/>
              <a:gd name="connsiteX3" fmla="*/ 2930925 w 2930925"/>
              <a:gd name="connsiteY3" fmla="*/ 2461344 h 2908539"/>
              <a:gd name="connsiteX4" fmla="*/ 1559196 w 2930925"/>
              <a:gd name="connsiteY4" fmla="*/ 2908539 h 2908539"/>
              <a:gd name="connsiteX5" fmla="*/ 663159 w 2930925"/>
              <a:gd name="connsiteY5" fmla="*/ 2702644 h 2908539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930925"/>
              <a:gd name="connsiteY0" fmla="*/ 2702644 h 2959458"/>
              <a:gd name="connsiteX1" fmla="*/ 0 w 2930925"/>
              <a:gd name="connsiteY1" fmla="*/ 2032204 h 2959458"/>
              <a:gd name="connsiteX2" fmla="*/ 1396998 w 2930925"/>
              <a:gd name="connsiteY2" fmla="*/ 0 h 2959458"/>
              <a:gd name="connsiteX3" fmla="*/ 2930925 w 2930925"/>
              <a:gd name="connsiteY3" fmla="*/ 2461344 h 2959458"/>
              <a:gd name="connsiteX4" fmla="*/ 1559412 w 2930925"/>
              <a:gd name="connsiteY4" fmla="*/ 2959458 h 2959458"/>
              <a:gd name="connsiteX5" fmla="*/ 663159 w 2930925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  <a:gd name="connsiteX0" fmla="*/ 663159 w 2893222"/>
              <a:gd name="connsiteY0" fmla="*/ 2702644 h 2959458"/>
              <a:gd name="connsiteX1" fmla="*/ 0 w 2893222"/>
              <a:gd name="connsiteY1" fmla="*/ 2032204 h 2959458"/>
              <a:gd name="connsiteX2" fmla="*/ 1396998 w 2893222"/>
              <a:gd name="connsiteY2" fmla="*/ 0 h 2959458"/>
              <a:gd name="connsiteX3" fmla="*/ 2893222 w 2893222"/>
              <a:gd name="connsiteY3" fmla="*/ 2404291 h 2959458"/>
              <a:gd name="connsiteX4" fmla="*/ 1559412 w 2893222"/>
              <a:gd name="connsiteY4" fmla="*/ 2959458 h 2959458"/>
              <a:gd name="connsiteX5" fmla="*/ 663159 w 2893222"/>
              <a:gd name="connsiteY5" fmla="*/ 2702644 h 29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93222" h="2959458">
                <a:moveTo>
                  <a:pt x="663159" y="2702644"/>
                </a:moveTo>
                <a:cubicBezTo>
                  <a:pt x="270694" y="2413616"/>
                  <a:pt x="297292" y="2480177"/>
                  <a:pt x="0" y="2032204"/>
                </a:cubicBezTo>
                <a:lnTo>
                  <a:pt x="1396998" y="0"/>
                </a:lnTo>
                <a:lnTo>
                  <a:pt x="2893222" y="2404291"/>
                </a:lnTo>
                <a:cubicBezTo>
                  <a:pt x="2180089" y="2991587"/>
                  <a:pt x="1930209" y="2931200"/>
                  <a:pt x="1559412" y="2959458"/>
                </a:cubicBezTo>
                <a:cubicBezTo>
                  <a:pt x="1254627" y="2941783"/>
                  <a:pt x="930144" y="2872952"/>
                  <a:pt x="663159" y="27026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 dist="63500" dir="13500000">
              <a:prstClr val="black">
                <a:alpha val="30000"/>
              </a:prstClr>
            </a:inn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endParaRPr lang="zh-CN" altLang="en-US" sz="1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3110230" y="1956098"/>
            <a:ext cx="3648549" cy="3648075"/>
          </a:xfrm>
          <a:prstGeom prst="ellipse">
            <a:avLst/>
          </a:prstGeom>
          <a:noFill/>
          <a:ln w="12700" cap="flat" cmpd="sng" algn="ctr">
            <a:solidFill>
              <a:srgbClr val="DF0B1A"/>
            </a:solidFill>
            <a:prstDash val="dash"/>
          </a:ln>
          <a:effectLst/>
        </p:spPr>
        <p:txBody>
          <a:bodyPr lIns="91440" tIns="45720" rIns="91440" bIns="45720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5293326" y="1956098"/>
            <a:ext cx="3650139" cy="3648075"/>
          </a:xfrm>
          <a:prstGeom prst="ellipse">
            <a:avLst/>
          </a:pr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</a:ln>
          <a:effectLst/>
        </p:spPr>
        <p:txBody>
          <a:bodyPr lIns="91440" tIns="45720" rIns="91440" bIns="45720" anchor="ctr"/>
          <a:lstStyle/>
          <a:p>
            <a:pPr algn="ctr">
              <a:defRPr/>
            </a:pPr>
            <a:endParaRPr lang="zh-CN" altLang="en-US" kern="0" dirty="0">
              <a:solidFill>
                <a:sysClr val="window" lastClr="FFFFFF"/>
              </a:solidFill>
              <a:cs typeface="+mn-ea"/>
              <a:sym typeface="+mn-lt"/>
            </a:endParaRPr>
          </a:p>
        </p:txBody>
      </p:sp>
      <p:cxnSp>
        <p:nvCxnSpPr>
          <p:cNvPr id="8" name="直接连接符 7"/>
          <p:cNvCxnSpPr>
            <a:cxnSpLocks noChangeShapeType="1"/>
          </p:cNvCxnSpPr>
          <p:nvPr/>
        </p:nvCxnSpPr>
        <p:spPr bwMode="auto">
          <a:xfrm>
            <a:off x="4112072" y="2765979"/>
            <a:ext cx="571575" cy="268287"/>
          </a:xfrm>
          <a:prstGeom prst="line">
            <a:avLst/>
          </a:prstGeom>
          <a:noFill/>
          <a:ln w="19050" algn="ctr">
            <a:solidFill>
              <a:srgbClr val="DF0B1A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9" name="直接连接符 8"/>
          <p:cNvCxnSpPr>
            <a:cxnSpLocks noChangeShapeType="1"/>
          </p:cNvCxnSpPr>
          <p:nvPr/>
        </p:nvCxnSpPr>
        <p:spPr bwMode="auto">
          <a:xfrm>
            <a:off x="3807232" y="3589890"/>
            <a:ext cx="590627" cy="0"/>
          </a:xfrm>
          <a:prstGeom prst="line">
            <a:avLst/>
          </a:prstGeom>
          <a:noFill/>
          <a:ln w="19050" algn="ctr">
            <a:solidFill>
              <a:srgbClr val="DF0B1A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10" name="直接连接符 9"/>
          <p:cNvCxnSpPr>
            <a:cxnSpLocks noChangeShapeType="1"/>
          </p:cNvCxnSpPr>
          <p:nvPr/>
        </p:nvCxnSpPr>
        <p:spPr bwMode="auto">
          <a:xfrm flipV="1">
            <a:off x="4112071" y="4123290"/>
            <a:ext cx="590627" cy="312739"/>
          </a:xfrm>
          <a:prstGeom prst="line">
            <a:avLst/>
          </a:prstGeom>
          <a:noFill/>
          <a:ln w="19050" algn="ctr">
            <a:solidFill>
              <a:srgbClr val="DF0B1A"/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11" name="直接连接符 10"/>
          <p:cNvCxnSpPr>
            <a:cxnSpLocks noChangeShapeType="1"/>
          </p:cNvCxnSpPr>
          <p:nvPr/>
        </p:nvCxnSpPr>
        <p:spPr bwMode="auto">
          <a:xfrm flipH="1" flipV="1">
            <a:off x="7444668" y="4110590"/>
            <a:ext cx="590627" cy="312739"/>
          </a:xfrm>
          <a:prstGeom prst="line">
            <a:avLst/>
          </a:prstGeom>
          <a:noFill/>
          <a:ln w="19050" algn="ctr">
            <a:solidFill>
              <a:schemeClr val="tx1">
                <a:lumMod val="75000"/>
                <a:lumOff val="25000"/>
              </a:schemeClr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12" name="直接连接符 11"/>
          <p:cNvCxnSpPr>
            <a:cxnSpLocks noChangeShapeType="1"/>
          </p:cNvCxnSpPr>
          <p:nvPr/>
        </p:nvCxnSpPr>
        <p:spPr bwMode="auto">
          <a:xfrm flipH="1">
            <a:off x="7739982" y="3586716"/>
            <a:ext cx="590627" cy="0"/>
          </a:xfrm>
          <a:prstGeom prst="line">
            <a:avLst/>
          </a:prstGeom>
          <a:noFill/>
          <a:ln w="19050" algn="ctr">
            <a:solidFill>
              <a:schemeClr val="tx1">
                <a:lumMod val="75000"/>
                <a:lumOff val="25000"/>
              </a:schemeClr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13" name="直接连接符 12"/>
          <p:cNvCxnSpPr>
            <a:cxnSpLocks noChangeShapeType="1"/>
          </p:cNvCxnSpPr>
          <p:nvPr/>
        </p:nvCxnSpPr>
        <p:spPr bwMode="auto">
          <a:xfrm flipH="1">
            <a:off x="7463721" y="2765979"/>
            <a:ext cx="571575" cy="268287"/>
          </a:xfrm>
          <a:prstGeom prst="line">
            <a:avLst/>
          </a:prstGeom>
          <a:noFill/>
          <a:ln w="19050" algn="ctr">
            <a:solidFill>
              <a:schemeClr val="tx1">
                <a:lumMod val="75000"/>
                <a:lumOff val="25000"/>
              </a:schemeClr>
            </a:solidFill>
            <a:round/>
            <a:headEnd type="none" w="med" len="med"/>
            <a:tailEnd type="triangle" w="med" len="med"/>
          </a:ln>
        </p:spPr>
      </p:cxn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3127694" y="1923860"/>
            <a:ext cx="992317" cy="992187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3683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1467" b="1" dirty="0">
                <a:solidFill>
                  <a:srgbClr val="DF0B1A"/>
                </a:solidFill>
                <a:cs typeface="+mn-ea"/>
                <a:sym typeface="+mn-lt"/>
              </a:rPr>
              <a:t>优点</a:t>
            </a:r>
          </a:p>
        </p:txBody>
      </p:sp>
      <p:sp>
        <p:nvSpPr>
          <p:cNvPr id="15" name="Oval 19"/>
          <p:cNvSpPr>
            <a:spLocks noChangeArrowheads="1"/>
          </p:cNvSpPr>
          <p:nvPr/>
        </p:nvSpPr>
        <p:spPr bwMode="auto">
          <a:xfrm>
            <a:off x="7939240" y="1923066"/>
            <a:ext cx="992316" cy="993775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3683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14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缺点</a:t>
            </a: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8435398" y="3110467"/>
            <a:ext cx="993904" cy="993775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3683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14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缺点</a:t>
            </a:r>
          </a:p>
        </p:txBody>
      </p:sp>
      <p:sp>
        <p:nvSpPr>
          <p:cNvPr id="17" name="Oval 19"/>
          <p:cNvSpPr>
            <a:spLocks noChangeArrowheads="1"/>
          </p:cNvSpPr>
          <p:nvPr/>
        </p:nvSpPr>
        <p:spPr bwMode="auto">
          <a:xfrm>
            <a:off x="8033707" y="4266167"/>
            <a:ext cx="993904" cy="993775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3683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14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缺点</a:t>
            </a: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2683136" y="3110467"/>
            <a:ext cx="993904" cy="993775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3683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1467" b="1" dirty="0">
                <a:solidFill>
                  <a:srgbClr val="DF0B1A"/>
                </a:solidFill>
                <a:cs typeface="+mn-ea"/>
                <a:sym typeface="+mn-lt"/>
              </a:rPr>
              <a:t>优点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3089590" y="4266167"/>
            <a:ext cx="993904" cy="993775"/>
          </a:xfrm>
          <a:prstGeom prst="ellipse">
            <a:avLst/>
          </a:prstGeom>
          <a:gradFill flip="none" rotWithShape="1">
            <a:gsLst>
              <a:gs pos="49000">
                <a:schemeClr val="bg1">
                  <a:lumMod val="93000"/>
                </a:schemeClr>
              </a:gs>
              <a:gs pos="0">
                <a:srgbClr val="E2E2E2">
                  <a:lumMod val="85000"/>
                </a:srgbClr>
              </a:gs>
              <a:gs pos="100000">
                <a:schemeClr val="bg1"/>
              </a:gs>
            </a:gsLst>
            <a:lin ang="2700000" scaled="1"/>
            <a:tileRect/>
          </a:gradFill>
          <a:ln w="38100">
            <a:gradFill flip="none" rotWithShape="1">
              <a:gsLst>
                <a:gs pos="100000">
                  <a:srgbClr val="E0E0E0"/>
                </a:gs>
                <a:gs pos="0">
                  <a:schemeClr val="bg1"/>
                </a:gs>
              </a:gsLst>
              <a:lin ang="0" scaled="0"/>
              <a:tileRect/>
            </a:gradFill>
          </a:ln>
          <a:effectLst>
            <a:outerShdw blurRad="368300" dist="368300" dir="27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/>
            <a:r>
              <a:rPr lang="zh-CN" altLang="en-US" sz="1467" b="1" dirty="0">
                <a:solidFill>
                  <a:srgbClr val="DF0B1A"/>
                </a:solidFill>
                <a:cs typeface="+mn-ea"/>
                <a:sym typeface="+mn-lt"/>
              </a:rPr>
              <a:t>优点</a:t>
            </a:r>
          </a:p>
        </p:txBody>
      </p:sp>
      <p:sp>
        <p:nvSpPr>
          <p:cNvPr id="20" name="TextBox 52"/>
          <p:cNvSpPr txBox="1"/>
          <p:nvPr/>
        </p:nvSpPr>
        <p:spPr>
          <a:xfrm>
            <a:off x="947324" y="1991216"/>
            <a:ext cx="1881214" cy="6924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1" name="TextBox 53"/>
          <p:cNvSpPr txBox="1"/>
          <p:nvPr/>
        </p:nvSpPr>
        <p:spPr>
          <a:xfrm>
            <a:off x="9268314" y="1991216"/>
            <a:ext cx="1858247" cy="6924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2" name="TextBox 54"/>
          <p:cNvSpPr txBox="1"/>
          <p:nvPr/>
        </p:nvSpPr>
        <p:spPr>
          <a:xfrm>
            <a:off x="639870" y="3364558"/>
            <a:ext cx="1886944" cy="6924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3" name="TextBox 55"/>
          <p:cNvSpPr txBox="1"/>
          <p:nvPr/>
        </p:nvSpPr>
        <p:spPr>
          <a:xfrm>
            <a:off x="9698567" y="3302256"/>
            <a:ext cx="1765070" cy="6924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</a:t>
            </a:r>
          </a:p>
        </p:txBody>
      </p:sp>
      <p:sp>
        <p:nvSpPr>
          <p:cNvPr id="24" name="TextBox 56"/>
          <p:cNvSpPr txBox="1"/>
          <p:nvPr/>
        </p:nvSpPr>
        <p:spPr>
          <a:xfrm>
            <a:off x="9317953" y="4481768"/>
            <a:ext cx="1951100" cy="6924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sp>
        <p:nvSpPr>
          <p:cNvPr id="25" name="TextBox 57"/>
          <p:cNvSpPr txBox="1"/>
          <p:nvPr/>
        </p:nvSpPr>
        <p:spPr>
          <a:xfrm>
            <a:off x="940655" y="4566114"/>
            <a:ext cx="1895648" cy="6924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5010502" y="2571829"/>
            <a:ext cx="2035861" cy="2036123"/>
            <a:chOff x="5049626" y="2709612"/>
            <a:chExt cx="2035596" cy="2036122"/>
          </a:xfrm>
        </p:grpSpPr>
        <p:sp>
          <p:nvSpPr>
            <p:cNvPr id="27" name="椭圆 26"/>
            <p:cNvSpPr/>
            <p:nvPr/>
          </p:nvSpPr>
          <p:spPr>
            <a:xfrm>
              <a:off x="5049626" y="2709612"/>
              <a:ext cx="2035596" cy="2036122"/>
            </a:xfrm>
            <a:prstGeom prst="ellipse">
              <a:avLst/>
            </a:prstGeom>
            <a:gradFill flip="none" rotWithShape="1">
              <a:gsLst>
                <a:gs pos="49000">
                  <a:schemeClr val="bg1">
                    <a:lumMod val="93000"/>
                  </a:schemeClr>
                </a:gs>
                <a:gs pos="0">
                  <a:srgbClr val="E2E2E2">
                    <a:lumMod val="85000"/>
                  </a:srgbClr>
                </a:gs>
                <a:gs pos="100000">
                  <a:schemeClr val="bg1"/>
                </a:gs>
              </a:gsLst>
              <a:lin ang="2700000" scaled="1"/>
              <a:tileRect/>
            </a:gradFill>
            <a:ln w="38100">
              <a:gradFill flip="none" rotWithShape="1">
                <a:gsLst>
                  <a:gs pos="100000">
                    <a:srgbClr val="E0E0E0"/>
                  </a:gs>
                  <a:gs pos="0">
                    <a:schemeClr val="bg1"/>
                  </a:gs>
                </a:gsLst>
                <a:lin ang="0" scaled="0"/>
                <a:tileRect/>
              </a:gradFill>
            </a:ln>
            <a:effectLst>
              <a:outerShdw blurRad="368300" dist="368300" dir="2700000" algn="t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zh-CN" altLang="en-US" sz="2000" b="1" dirty="0">
                  <a:solidFill>
                    <a:srgbClr val="DF0B1A"/>
                  </a:solidFill>
                  <a:cs typeface="+mn-ea"/>
                  <a:sym typeface="+mn-lt"/>
                </a:rPr>
                <a:t>自我评价</a:t>
              </a:r>
            </a:p>
          </p:txBody>
        </p:sp>
        <p:sp>
          <p:nvSpPr>
            <p:cNvPr id="28" name="同心圆 27"/>
            <p:cNvSpPr/>
            <p:nvPr/>
          </p:nvSpPr>
          <p:spPr>
            <a:xfrm>
              <a:off x="5175546" y="2835796"/>
              <a:ext cx="1783756" cy="1783754"/>
            </a:xfrm>
            <a:prstGeom prst="donut">
              <a:avLst>
                <a:gd name="adj" fmla="val 9002"/>
              </a:avLst>
            </a:prstGeom>
            <a:solidFill>
              <a:srgbClr val="DF0B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7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1632" y="1518954"/>
            <a:ext cx="6416863" cy="4200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62" y="1518954"/>
            <a:ext cx="6425741" cy="4200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28052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04240" y="2518568"/>
            <a:ext cx="10383520" cy="213360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  <a:effectLst>
            <a:outerShdw blurRad="317500" dist="38100" dir="5400000" sx="101000" sy="10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84184" y="1064830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333E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24868" y="1067315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333E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244163" y="409789"/>
            <a:ext cx="401773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DF0B1A"/>
                </a:solidFill>
                <a:cs typeface="+mn-ea"/>
                <a:sym typeface="+mn-lt"/>
              </a:rPr>
              <a:t>C O N T E N T</a:t>
            </a:r>
            <a:endParaRPr lang="zh-CN" altLang="en-US" sz="4000" dirty="0">
              <a:solidFill>
                <a:srgbClr val="DF0B1A"/>
              </a:solidFill>
              <a:cs typeface="+mn-ea"/>
              <a:sym typeface="+mn-lt"/>
            </a:endParaRPr>
          </a:p>
        </p:txBody>
      </p:sp>
      <p:sp>
        <p:nvSpPr>
          <p:cNvPr id="10" name="TextBox 14"/>
          <p:cNvSpPr txBox="1"/>
          <p:nvPr/>
        </p:nvSpPr>
        <p:spPr>
          <a:xfrm>
            <a:off x="1870347" y="3685279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岗 位 经 历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person-searching-for-a-job_52870"/>
          <p:cNvSpPr>
            <a:spLocks noChangeAspect="1"/>
          </p:cNvSpPr>
          <p:nvPr/>
        </p:nvSpPr>
        <p:spPr bwMode="auto">
          <a:xfrm>
            <a:off x="2499747" y="2921492"/>
            <a:ext cx="711000" cy="698563"/>
          </a:xfrm>
          <a:custGeom>
            <a:avLst/>
            <a:gdLst>
              <a:gd name="connsiteX0" fmla="*/ 258147 w 609120"/>
              <a:gd name="connsiteY0" fmla="*/ 347478 h 598465"/>
              <a:gd name="connsiteX1" fmla="*/ 186941 w 609120"/>
              <a:gd name="connsiteY1" fmla="*/ 418577 h 598465"/>
              <a:gd name="connsiteX2" fmla="*/ 258147 w 609120"/>
              <a:gd name="connsiteY2" fmla="*/ 489677 h 598465"/>
              <a:gd name="connsiteX3" fmla="*/ 329302 w 609120"/>
              <a:gd name="connsiteY3" fmla="*/ 418577 h 598465"/>
              <a:gd name="connsiteX4" fmla="*/ 258147 w 609120"/>
              <a:gd name="connsiteY4" fmla="*/ 347478 h 598465"/>
              <a:gd name="connsiteX5" fmla="*/ 27850 w 609120"/>
              <a:gd name="connsiteY5" fmla="*/ 273017 h 598465"/>
              <a:gd name="connsiteX6" fmla="*/ 165518 w 609120"/>
              <a:gd name="connsiteY6" fmla="*/ 273017 h 598465"/>
              <a:gd name="connsiteX7" fmla="*/ 350725 w 609120"/>
              <a:gd name="connsiteY7" fmla="*/ 273017 h 598465"/>
              <a:gd name="connsiteX8" fmla="*/ 485231 w 609120"/>
              <a:gd name="connsiteY8" fmla="*/ 273017 h 598465"/>
              <a:gd name="connsiteX9" fmla="*/ 513081 w 609120"/>
              <a:gd name="connsiteY9" fmla="*/ 299501 h 598465"/>
              <a:gd name="connsiteX10" fmla="*/ 513081 w 609120"/>
              <a:gd name="connsiteY10" fmla="*/ 300825 h 598465"/>
              <a:gd name="connsiteX11" fmla="*/ 485231 w 609120"/>
              <a:gd name="connsiteY11" fmla="*/ 327360 h 598465"/>
              <a:gd name="connsiteX12" fmla="*/ 473397 w 609120"/>
              <a:gd name="connsiteY12" fmla="*/ 327360 h 598465"/>
              <a:gd name="connsiteX13" fmla="*/ 473397 w 609120"/>
              <a:gd name="connsiteY13" fmla="*/ 571981 h 598465"/>
              <a:gd name="connsiteX14" fmla="*/ 445548 w 609120"/>
              <a:gd name="connsiteY14" fmla="*/ 598465 h 598465"/>
              <a:gd name="connsiteX15" fmla="*/ 374086 w 609120"/>
              <a:gd name="connsiteY15" fmla="*/ 598465 h 598465"/>
              <a:gd name="connsiteX16" fmla="*/ 374086 w 609120"/>
              <a:gd name="connsiteY16" fmla="*/ 587209 h 598465"/>
              <a:gd name="connsiteX17" fmla="*/ 298035 w 609120"/>
              <a:gd name="connsiteY17" fmla="*/ 511221 h 598465"/>
              <a:gd name="connsiteX18" fmla="*/ 218209 w 609120"/>
              <a:gd name="connsiteY18" fmla="*/ 511221 h 598465"/>
              <a:gd name="connsiteX19" fmla="*/ 142157 w 609120"/>
              <a:gd name="connsiteY19" fmla="*/ 587209 h 598465"/>
              <a:gd name="connsiteX20" fmla="*/ 142157 w 609120"/>
              <a:gd name="connsiteY20" fmla="*/ 598465 h 598465"/>
              <a:gd name="connsiteX21" fmla="*/ 66717 w 609120"/>
              <a:gd name="connsiteY21" fmla="*/ 598465 h 598465"/>
              <a:gd name="connsiteX22" fmla="*/ 38918 w 609120"/>
              <a:gd name="connsiteY22" fmla="*/ 571981 h 598465"/>
              <a:gd name="connsiteX23" fmla="*/ 38918 w 609120"/>
              <a:gd name="connsiteY23" fmla="*/ 327360 h 598465"/>
              <a:gd name="connsiteX24" fmla="*/ 27850 w 609120"/>
              <a:gd name="connsiteY24" fmla="*/ 327360 h 598465"/>
              <a:gd name="connsiteX25" fmla="*/ 0 w 609120"/>
              <a:gd name="connsiteY25" fmla="*/ 300825 h 598465"/>
              <a:gd name="connsiteX26" fmla="*/ 0 w 609120"/>
              <a:gd name="connsiteY26" fmla="*/ 299501 h 598465"/>
              <a:gd name="connsiteX27" fmla="*/ 27850 w 609120"/>
              <a:gd name="connsiteY27" fmla="*/ 273017 h 598465"/>
              <a:gd name="connsiteX28" fmla="*/ 184465 w 609120"/>
              <a:gd name="connsiteY28" fmla="*/ 133792 h 598465"/>
              <a:gd name="connsiteX29" fmla="*/ 206546 w 609120"/>
              <a:gd name="connsiteY29" fmla="*/ 133792 h 598465"/>
              <a:gd name="connsiteX30" fmla="*/ 215980 w 609120"/>
              <a:gd name="connsiteY30" fmla="*/ 138684 h 598465"/>
              <a:gd name="connsiteX31" fmla="*/ 245965 w 609120"/>
              <a:gd name="connsiteY31" fmla="*/ 182147 h 598465"/>
              <a:gd name="connsiteX32" fmla="*/ 253410 w 609120"/>
              <a:gd name="connsiteY32" fmla="*/ 166555 h 598465"/>
              <a:gd name="connsiteX33" fmla="*/ 241376 w 609120"/>
              <a:gd name="connsiteY33" fmla="*/ 141231 h 598465"/>
              <a:gd name="connsiteX34" fmla="*/ 246067 w 609120"/>
              <a:gd name="connsiteY34" fmla="*/ 133792 h 598465"/>
              <a:gd name="connsiteX35" fmla="*/ 270188 w 609120"/>
              <a:gd name="connsiteY35" fmla="*/ 133792 h 598465"/>
              <a:gd name="connsiteX36" fmla="*/ 274879 w 609120"/>
              <a:gd name="connsiteY36" fmla="*/ 141231 h 598465"/>
              <a:gd name="connsiteX37" fmla="*/ 262845 w 609120"/>
              <a:gd name="connsiteY37" fmla="*/ 166555 h 598465"/>
              <a:gd name="connsiteX38" fmla="*/ 270392 w 609120"/>
              <a:gd name="connsiteY38" fmla="*/ 182402 h 598465"/>
              <a:gd name="connsiteX39" fmla="*/ 301448 w 609120"/>
              <a:gd name="connsiteY39" fmla="*/ 138582 h 598465"/>
              <a:gd name="connsiteX40" fmla="*/ 310780 w 609120"/>
              <a:gd name="connsiteY40" fmla="*/ 133792 h 598465"/>
              <a:gd name="connsiteX41" fmla="*/ 331790 w 609120"/>
              <a:gd name="connsiteY41" fmla="*/ 133792 h 598465"/>
              <a:gd name="connsiteX42" fmla="*/ 350709 w 609120"/>
              <a:gd name="connsiteY42" fmla="*/ 152696 h 598465"/>
              <a:gd name="connsiteX43" fmla="*/ 350709 w 609120"/>
              <a:gd name="connsiteY43" fmla="*/ 256082 h 598465"/>
              <a:gd name="connsiteX44" fmla="*/ 165546 w 609120"/>
              <a:gd name="connsiteY44" fmla="*/ 256082 h 598465"/>
              <a:gd name="connsiteX45" fmla="*/ 165546 w 609120"/>
              <a:gd name="connsiteY45" fmla="*/ 152696 h 598465"/>
              <a:gd name="connsiteX46" fmla="*/ 184465 w 609120"/>
              <a:gd name="connsiteY46" fmla="*/ 133792 h 598465"/>
              <a:gd name="connsiteX47" fmla="*/ 360141 w 609120"/>
              <a:gd name="connsiteY47" fmla="*/ 45726 h 598465"/>
              <a:gd name="connsiteX48" fmla="*/ 429194 w 609120"/>
              <a:gd name="connsiteY48" fmla="*/ 45726 h 598465"/>
              <a:gd name="connsiteX49" fmla="*/ 464435 w 609120"/>
              <a:gd name="connsiteY49" fmla="*/ 45726 h 598465"/>
              <a:gd name="connsiteX50" fmla="*/ 583467 w 609120"/>
              <a:gd name="connsiteY50" fmla="*/ 45726 h 598465"/>
              <a:gd name="connsiteX51" fmla="*/ 609120 w 609120"/>
              <a:gd name="connsiteY51" fmla="*/ 71350 h 598465"/>
              <a:gd name="connsiteX52" fmla="*/ 609120 w 609120"/>
              <a:gd name="connsiteY52" fmla="*/ 212463 h 598465"/>
              <a:gd name="connsiteX53" fmla="*/ 583467 w 609120"/>
              <a:gd name="connsiteY53" fmla="*/ 238087 h 598465"/>
              <a:gd name="connsiteX54" fmla="*/ 454847 w 609120"/>
              <a:gd name="connsiteY54" fmla="*/ 238087 h 598465"/>
              <a:gd name="connsiteX55" fmla="*/ 429194 w 609120"/>
              <a:gd name="connsiteY55" fmla="*/ 212463 h 598465"/>
              <a:gd name="connsiteX56" fmla="*/ 429194 w 609120"/>
              <a:gd name="connsiteY56" fmla="*/ 127693 h 598465"/>
              <a:gd name="connsiteX57" fmla="*/ 355500 w 609120"/>
              <a:gd name="connsiteY57" fmla="*/ 57341 h 598465"/>
              <a:gd name="connsiteX58" fmla="*/ 360141 w 609120"/>
              <a:gd name="connsiteY58" fmla="*/ 45726 h 598465"/>
              <a:gd name="connsiteX59" fmla="*/ 258129 w 609120"/>
              <a:gd name="connsiteY59" fmla="*/ 0 h 598465"/>
              <a:gd name="connsiteX60" fmla="*/ 319098 w 609120"/>
              <a:gd name="connsiteY60" fmla="*/ 60863 h 598465"/>
              <a:gd name="connsiteX61" fmla="*/ 258129 w 609120"/>
              <a:gd name="connsiteY61" fmla="*/ 121726 h 598465"/>
              <a:gd name="connsiteX62" fmla="*/ 197160 w 609120"/>
              <a:gd name="connsiteY62" fmla="*/ 60863 h 598465"/>
              <a:gd name="connsiteX63" fmla="*/ 258129 w 609120"/>
              <a:gd name="connsiteY63" fmla="*/ 0 h 59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9120" h="598465">
                <a:moveTo>
                  <a:pt x="258147" y="347478"/>
                </a:moveTo>
                <a:cubicBezTo>
                  <a:pt x="218872" y="347478"/>
                  <a:pt x="186941" y="379412"/>
                  <a:pt x="186941" y="418577"/>
                </a:cubicBezTo>
                <a:cubicBezTo>
                  <a:pt x="186941" y="457794"/>
                  <a:pt x="218872" y="489677"/>
                  <a:pt x="258147" y="489677"/>
                </a:cubicBezTo>
                <a:cubicBezTo>
                  <a:pt x="297372" y="489677"/>
                  <a:pt x="329302" y="457794"/>
                  <a:pt x="329302" y="418577"/>
                </a:cubicBezTo>
                <a:cubicBezTo>
                  <a:pt x="329302" y="379412"/>
                  <a:pt x="297372" y="347478"/>
                  <a:pt x="258147" y="347478"/>
                </a:cubicBezTo>
                <a:close/>
                <a:moveTo>
                  <a:pt x="27850" y="273017"/>
                </a:moveTo>
                <a:lnTo>
                  <a:pt x="165518" y="273017"/>
                </a:lnTo>
                <a:lnTo>
                  <a:pt x="350725" y="273017"/>
                </a:lnTo>
                <a:lnTo>
                  <a:pt x="485231" y="273017"/>
                </a:lnTo>
                <a:cubicBezTo>
                  <a:pt x="500584" y="273017"/>
                  <a:pt x="513081" y="284884"/>
                  <a:pt x="513081" y="299501"/>
                </a:cubicBezTo>
                <a:lnTo>
                  <a:pt x="513081" y="300825"/>
                </a:lnTo>
                <a:cubicBezTo>
                  <a:pt x="513081" y="315493"/>
                  <a:pt x="500584" y="327360"/>
                  <a:pt x="485231" y="327360"/>
                </a:cubicBezTo>
                <a:lnTo>
                  <a:pt x="473397" y="327360"/>
                </a:lnTo>
                <a:lnTo>
                  <a:pt x="473397" y="571981"/>
                </a:lnTo>
                <a:cubicBezTo>
                  <a:pt x="473397" y="586598"/>
                  <a:pt x="460901" y="598465"/>
                  <a:pt x="445548" y="598465"/>
                </a:cubicBezTo>
                <a:lnTo>
                  <a:pt x="374086" y="598465"/>
                </a:lnTo>
                <a:lnTo>
                  <a:pt x="374086" y="587209"/>
                </a:lnTo>
                <a:cubicBezTo>
                  <a:pt x="374086" y="545293"/>
                  <a:pt x="339963" y="511221"/>
                  <a:pt x="298035" y="511221"/>
                </a:cubicBezTo>
                <a:lnTo>
                  <a:pt x="218209" y="511221"/>
                </a:lnTo>
                <a:cubicBezTo>
                  <a:pt x="176281" y="511221"/>
                  <a:pt x="142157" y="545293"/>
                  <a:pt x="142157" y="587209"/>
                </a:cubicBezTo>
                <a:lnTo>
                  <a:pt x="142157" y="598465"/>
                </a:lnTo>
                <a:lnTo>
                  <a:pt x="66717" y="598465"/>
                </a:lnTo>
                <a:cubicBezTo>
                  <a:pt x="51364" y="598465"/>
                  <a:pt x="38918" y="586598"/>
                  <a:pt x="38918" y="571981"/>
                </a:cubicBezTo>
                <a:lnTo>
                  <a:pt x="38918" y="327360"/>
                </a:lnTo>
                <a:lnTo>
                  <a:pt x="27850" y="327360"/>
                </a:lnTo>
                <a:cubicBezTo>
                  <a:pt x="12446" y="327360"/>
                  <a:pt x="0" y="315493"/>
                  <a:pt x="0" y="300825"/>
                </a:cubicBezTo>
                <a:lnTo>
                  <a:pt x="0" y="299501"/>
                </a:lnTo>
                <a:cubicBezTo>
                  <a:pt x="0" y="284884"/>
                  <a:pt x="12446" y="273017"/>
                  <a:pt x="27850" y="273017"/>
                </a:cubicBezTo>
                <a:close/>
                <a:moveTo>
                  <a:pt x="184465" y="133792"/>
                </a:moveTo>
                <a:lnTo>
                  <a:pt x="206546" y="133792"/>
                </a:lnTo>
                <a:cubicBezTo>
                  <a:pt x="210320" y="133792"/>
                  <a:pt x="213838" y="135626"/>
                  <a:pt x="215980" y="138684"/>
                </a:cubicBezTo>
                <a:lnTo>
                  <a:pt x="245965" y="182147"/>
                </a:lnTo>
                <a:lnTo>
                  <a:pt x="253410" y="166555"/>
                </a:lnTo>
                <a:lnTo>
                  <a:pt x="241376" y="141231"/>
                </a:lnTo>
                <a:cubicBezTo>
                  <a:pt x="239693" y="137766"/>
                  <a:pt x="242243" y="133792"/>
                  <a:pt x="246067" y="133792"/>
                </a:cubicBezTo>
                <a:lnTo>
                  <a:pt x="270188" y="133792"/>
                </a:lnTo>
                <a:cubicBezTo>
                  <a:pt x="274012" y="133792"/>
                  <a:pt x="276562" y="137766"/>
                  <a:pt x="274879" y="141231"/>
                </a:cubicBezTo>
                <a:lnTo>
                  <a:pt x="262845" y="166555"/>
                </a:lnTo>
                <a:lnTo>
                  <a:pt x="270392" y="182402"/>
                </a:lnTo>
                <a:lnTo>
                  <a:pt x="301448" y="138582"/>
                </a:lnTo>
                <a:cubicBezTo>
                  <a:pt x="303590" y="135575"/>
                  <a:pt x="307057" y="133792"/>
                  <a:pt x="310780" y="133792"/>
                </a:cubicBezTo>
                <a:lnTo>
                  <a:pt x="331790" y="133792"/>
                </a:lnTo>
                <a:cubicBezTo>
                  <a:pt x="342244" y="133792"/>
                  <a:pt x="350709" y="142250"/>
                  <a:pt x="350709" y="152696"/>
                </a:cubicBezTo>
                <a:lnTo>
                  <a:pt x="350709" y="256082"/>
                </a:lnTo>
                <a:lnTo>
                  <a:pt x="165546" y="256082"/>
                </a:lnTo>
                <a:lnTo>
                  <a:pt x="165546" y="152696"/>
                </a:lnTo>
                <a:cubicBezTo>
                  <a:pt x="165546" y="142250"/>
                  <a:pt x="174011" y="133792"/>
                  <a:pt x="184465" y="133792"/>
                </a:cubicBezTo>
                <a:close/>
                <a:moveTo>
                  <a:pt x="360141" y="45726"/>
                </a:moveTo>
                <a:lnTo>
                  <a:pt x="429194" y="45726"/>
                </a:lnTo>
                <a:lnTo>
                  <a:pt x="464435" y="45726"/>
                </a:lnTo>
                <a:lnTo>
                  <a:pt x="583467" y="45726"/>
                </a:lnTo>
                <a:cubicBezTo>
                  <a:pt x="597645" y="45726"/>
                  <a:pt x="609120" y="57188"/>
                  <a:pt x="609120" y="71350"/>
                </a:cubicBezTo>
                <a:lnTo>
                  <a:pt x="609120" y="212463"/>
                </a:lnTo>
                <a:cubicBezTo>
                  <a:pt x="609120" y="226625"/>
                  <a:pt x="597645" y="238087"/>
                  <a:pt x="583467" y="238087"/>
                </a:cubicBezTo>
                <a:lnTo>
                  <a:pt x="454847" y="238087"/>
                </a:lnTo>
                <a:cubicBezTo>
                  <a:pt x="440669" y="238087"/>
                  <a:pt x="429194" y="226625"/>
                  <a:pt x="429194" y="212463"/>
                </a:cubicBezTo>
                <a:lnTo>
                  <a:pt x="429194" y="127693"/>
                </a:lnTo>
                <a:lnTo>
                  <a:pt x="355500" y="57341"/>
                </a:lnTo>
                <a:cubicBezTo>
                  <a:pt x="351063" y="53164"/>
                  <a:pt x="354072" y="45726"/>
                  <a:pt x="360141" y="45726"/>
                </a:cubicBezTo>
                <a:close/>
                <a:moveTo>
                  <a:pt x="258129" y="0"/>
                </a:moveTo>
                <a:cubicBezTo>
                  <a:pt x="291801" y="0"/>
                  <a:pt x="319098" y="27249"/>
                  <a:pt x="319098" y="60863"/>
                </a:cubicBezTo>
                <a:cubicBezTo>
                  <a:pt x="319098" y="94477"/>
                  <a:pt x="291801" y="121726"/>
                  <a:pt x="258129" y="121726"/>
                </a:cubicBezTo>
                <a:cubicBezTo>
                  <a:pt x="224457" y="121726"/>
                  <a:pt x="197160" y="94477"/>
                  <a:pt x="197160" y="60863"/>
                </a:cubicBezTo>
                <a:cubicBezTo>
                  <a:pt x="197160" y="27249"/>
                  <a:pt x="224457" y="0"/>
                  <a:pt x="258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4040338" y="3685279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工 作 成 效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computer-worker-on-side-view_49711"/>
          <p:cNvSpPr>
            <a:spLocks noChangeAspect="1"/>
          </p:cNvSpPr>
          <p:nvPr/>
        </p:nvSpPr>
        <p:spPr bwMode="auto">
          <a:xfrm>
            <a:off x="4656662" y="2914389"/>
            <a:ext cx="686468" cy="711000"/>
          </a:xfrm>
          <a:custGeom>
            <a:avLst/>
            <a:gdLst>
              <a:gd name="connsiteX0" fmla="*/ 307751 w 586469"/>
              <a:gd name="connsiteY0" fmla="*/ 301103 h 607427"/>
              <a:gd name="connsiteX1" fmla="*/ 468697 w 586469"/>
              <a:gd name="connsiteY1" fmla="*/ 301103 h 607427"/>
              <a:gd name="connsiteX2" fmla="*/ 546247 w 586469"/>
              <a:gd name="connsiteY2" fmla="*/ 301103 h 607427"/>
              <a:gd name="connsiteX3" fmla="*/ 586469 w 586469"/>
              <a:gd name="connsiteY3" fmla="*/ 301103 h 607427"/>
              <a:gd name="connsiteX4" fmla="*/ 586469 w 586469"/>
              <a:gd name="connsiteY4" fmla="*/ 332857 h 607427"/>
              <a:gd name="connsiteX5" fmla="*/ 546247 w 586469"/>
              <a:gd name="connsiteY5" fmla="*/ 332857 h 607427"/>
              <a:gd name="connsiteX6" fmla="*/ 468697 w 586469"/>
              <a:gd name="connsiteY6" fmla="*/ 332857 h 607427"/>
              <a:gd name="connsiteX7" fmla="*/ 307751 w 586469"/>
              <a:gd name="connsiteY7" fmla="*/ 332857 h 607427"/>
              <a:gd name="connsiteX8" fmla="*/ 295598 w 586469"/>
              <a:gd name="connsiteY8" fmla="*/ 320711 h 607427"/>
              <a:gd name="connsiteX9" fmla="*/ 295598 w 586469"/>
              <a:gd name="connsiteY9" fmla="*/ 313249 h 607427"/>
              <a:gd name="connsiteX10" fmla="*/ 307751 w 586469"/>
              <a:gd name="connsiteY10" fmla="*/ 301103 h 607427"/>
              <a:gd name="connsiteX11" fmla="*/ 122002 w 586469"/>
              <a:gd name="connsiteY11" fmla="*/ 165476 h 607427"/>
              <a:gd name="connsiteX12" fmla="*/ 145152 w 586469"/>
              <a:gd name="connsiteY12" fmla="*/ 188589 h 607427"/>
              <a:gd name="connsiteX13" fmla="*/ 145152 w 586469"/>
              <a:gd name="connsiteY13" fmla="*/ 323050 h 607427"/>
              <a:gd name="connsiteX14" fmla="*/ 122002 w 586469"/>
              <a:gd name="connsiteY14" fmla="*/ 346163 h 607427"/>
              <a:gd name="connsiteX15" fmla="*/ 98852 w 586469"/>
              <a:gd name="connsiteY15" fmla="*/ 323050 h 607427"/>
              <a:gd name="connsiteX16" fmla="*/ 98852 w 586469"/>
              <a:gd name="connsiteY16" fmla="*/ 270121 h 607427"/>
              <a:gd name="connsiteX17" fmla="*/ 24655 w 586469"/>
              <a:gd name="connsiteY17" fmla="*/ 361360 h 607427"/>
              <a:gd name="connsiteX18" fmla="*/ 110832 w 586469"/>
              <a:gd name="connsiteY18" fmla="*/ 454332 h 607427"/>
              <a:gd name="connsiteX19" fmla="*/ 134792 w 586469"/>
              <a:gd name="connsiteY19" fmla="*/ 439887 h 607427"/>
              <a:gd name="connsiteX20" fmla="*/ 330528 w 586469"/>
              <a:gd name="connsiteY20" fmla="*/ 439887 h 607427"/>
              <a:gd name="connsiteX21" fmla="*/ 330528 w 586469"/>
              <a:gd name="connsiteY21" fmla="*/ 494029 h 607427"/>
              <a:gd name="connsiteX22" fmla="*/ 134792 w 586469"/>
              <a:gd name="connsiteY22" fmla="*/ 494029 h 607427"/>
              <a:gd name="connsiteX23" fmla="*/ 110543 w 586469"/>
              <a:gd name="connsiteY23" fmla="*/ 479005 h 607427"/>
              <a:gd name="connsiteX24" fmla="*/ 0 w 586469"/>
              <a:gd name="connsiteY24" fmla="*/ 361360 h 607427"/>
              <a:gd name="connsiteX25" fmla="*/ 98852 w 586469"/>
              <a:gd name="connsiteY25" fmla="*/ 245101 h 607427"/>
              <a:gd name="connsiteX26" fmla="*/ 98852 w 586469"/>
              <a:gd name="connsiteY26" fmla="*/ 188589 h 607427"/>
              <a:gd name="connsiteX27" fmla="*/ 122002 w 586469"/>
              <a:gd name="connsiteY27" fmla="*/ 165476 h 607427"/>
              <a:gd name="connsiteX28" fmla="*/ 563182 w 586469"/>
              <a:gd name="connsiteY28" fmla="*/ 131818 h 607427"/>
              <a:gd name="connsiteX29" fmla="*/ 569952 w 586469"/>
              <a:gd name="connsiteY29" fmla="*/ 145572 h 607427"/>
              <a:gd name="connsiteX30" fmla="*/ 521637 w 586469"/>
              <a:gd name="connsiteY30" fmla="*/ 286290 h 607427"/>
              <a:gd name="connsiteX31" fmla="*/ 520017 w 586469"/>
              <a:gd name="connsiteY31" fmla="*/ 289353 h 607427"/>
              <a:gd name="connsiteX32" fmla="*/ 511164 w 586469"/>
              <a:gd name="connsiteY32" fmla="*/ 293976 h 607427"/>
              <a:gd name="connsiteX33" fmla="*/ 339372 w 586469"/>
              <a:gd name="connsiteY33" fmla="*/ 293976 h 607427"/>
              <a:gd name="connsiteX34" fmla="*/ 328552 w 586469"/>
              <a:gd name="connsiteY34" fmla="*/ 283169 h 607427"/>
              <a:gd name="connsiteX35" fmla="*/ 339372 w 586469"/>
              <a:gd name="connsiteY35" fmla="*/ 272363 h 607427"/>
              <a:gd name="connsiteX36" fmla="*/ 503584 w 586469"/>
              <a:gd name="connsiteY36" fmla="*/ 272363 h 607427"/>
              <a:gd name="connsiteX37" fmla="*/ 549469 w 586469"/>
              <a:gd name="connsiteY37" fmla="*/ 138579 h 607427"/>
              <a:gd name="connsiteX38" fmla="*/ 563182 w 586469"/>
              <a:gd name="connsiteY38" fmla="*/ 131818 h 607427"/>
              <a:gd name="connsiteX39" fmla="*/ 216578 w 586469"/>
              <a:gd name="connsiteY39" fmla="*/ 110153 h 607427"/>
              <a:gd name="connsiteX40" fmla="*/ 285152 w 586469"/>
              <a:gd name="connsiteY40" fmla="*/ 189719 h 607427"/>
              <a:gd name="connsiteX41" fmla="*/ 285152 w 586469"/>
              <a:gd name="connsiteY41" fmla="*/ 207632 h 607427"/>
              <a:gd name="connsiteX42" fmla="*/ 288798 w 586469"/>
              <a:gd name="connsiteY42" fmla="*/ 207632 h 607427"/>
              <a:gd name="connsiteX43" fmla="*/ 442961 w 586469"/>
              <a:gd name="connsiteY43" fmla="*/ 207689 h 607427"/>
              <a:gd name="connsiteX44" fmla="*/ 469754 w 586469"/>
              <a:gd name="connsiteY44" fmla="*/ 234500 h 607427"/>
              <a:gd name="connsiteX45" fmla="*/ 442961 w 586469"/>
              <a:gd name="connsiteY45" fmla="*/ 261254 h 607427"/>
              <a:gd name="connsiteX46" fmla="*/ 289550 w 586469"/>
              <a:gd name="connsiteY46" fmla="*/ 261254 h 607427"/>
              <a:gd name="connsiteX47" fmla="*/ 283300 w 586469"/>
              <a:gd name="connsiteY47" fmla="*/ 261022 h 607427"/>
              <a:gd name="connsiteX48" fmla="*/ 266750 w 586469"/>
              <a:gd name="connsiteY48" fmla="*/ 253569 h 607427"/>
              <a:gd name="connsiteX49" fmla="*/ 214147 w 586469"/>
              <a:gd name="connsiteY49" fmla="*/ 196249 h 607427"/>
              <a:gd name="connsiteX50" fmla="*/ 207782 w 586469"/>
              <a:gd name="connsiteY50" fmla="*/ 195960 h 607427"/>
              <a:gd name="connsiteX51" fmla="*/ 207492 w 586469"/>
              <a:gd name="connsiteY51" fmla="*/ 202316 h 607427"/>
              <a:gd name="connsiteX52" fmla="*/ 260095 w 586469"/>
              <a:gd name="connsiteY52" fmla="*/ 259636 h 607427"/>
              <a:gd name="connsiteX53" fmla="*/ 283185 w 586469"/>
              <a:gd name="connsiteY53" fmla="*/ 269805 h 607427"/>
              <a:gd name="connsiteX54" fmla="*/ 285152 w 586469"/>
              <a:gd name="connsiteY54" fmla="*/ 269805 h 607427"/>
              <a:gd name="connsiteX55" fmla="*/ 285152 w 586469"/>
              <a:gd name="connsiteY55" fmla="*/ 343304 h 607427"/>
              <a:gd name="connsiteX56" fmla="*/ 291286 w 586469"/>
              <a:gd name="connsiteY56" fmla="*/ 343304 h 607427"/>
              <a:gd name="connsiteX57" fmla="*/ 351123 w 586469"/>
              <a:gd name="connsiteY57" fmla="*/ 343304 h 607427"/>
              <a:gd name="connsiteX58" fmla="*/ 366979 w 586469"/>
              <a:gd name="connsiteY58" fmla="*/ 343304 h 607427"/>
              <a:gd name="connsiteX59" fmla="*/ 375428 w 586469"/>
              <a:gd name="connsiteY59" fmla="*/ 343304 h 607427"/>
              <a:gd name="connsiteX60" fmla="*/ 409975 w 586469"/>
              <a:gd name="connsiteY60" fmla="*/ 377685 h 607427"/>
              <a:gd name="connsiteX61" fmla="*/ 409975 w 586469"/>
              <a:gd name="connsiteY61" fmla="*/ 572989 h 607427"/>
              <a:gd name="connsiteX62" fmla="*/ 375428 w 586469"/>
              <a:gd name="connsiteY62" fmla="*/ 607427 h 607427"/>
              <a:gd name="connsiteX63" fmla="*/ 340822 w 586469"/>
              <a:gd name="connsiteY63" fmla="*/ 572989 h 607427"/>
              <a:gd name="connsiteX64" fmla="*/ 340822 w 586469"/>
              <a:gd name="connsiteY64" fmla="*/ 429169 h 607427"/>
              <a:gd name="connsiteX65" fmla="*/ 291286 w 586469"/>
              <a:gd name="connsiteY65" fmla="*/ 429169 h 607427"/>
              <a:gd name="connsiteX66" fmla="*/ 274273 w 586469"/>
              <a:gd name="connsiteY66" fmla="*/ 429169 h 607427"/>
              <a:gd name="connsiteX67" fmla="*/ 234401 w 586469"/>
              <a:gd name="connsiteY67" fmla="*/ 429169 h 607427"/>
              <a:gd name="connsiteX68" fmla="*/ 198523 w 586469"/>
              <a:gd name="connsiteY68" fmla="*/ 429169 h 607427"/>
              <a:gd name="connsiteX69" fmla="*/ 155584 w 586469"/>
              <a:gd name="connsiteY69" fmla="*/ 388606 h 607427"/>
              <a:gd name="connsiteX70" fmla="*/ 155526 w 586469"/>
              <a:gd name="connsiteY70" fmla="*/ 386237 h 607427"/>
              <a:gd name="connsiteX71" fmla="*/ 155584 w 586469"/>
              <a:gd name="connsiteY71" fmla="*/ 383868 h 607427"/>
              <a:gd name="connsiteX72" fmla="*/ 155584 w 586469"/>
              <a:gd name="connsiteY72" fmla="*/ 366302 h 607427"/>
              <a:gd name="connsiteX73" fmla="*/ 155526 w 586469"/>
              <a:gd name="connsiteY73" fmla="*/ 363586 h 607427"/>
              <a:gd name="connsiteX74" fmla="*/ 155526 w 586469"/>
              <a:gd name="connsiteY74" fmla="*/ 171113 h 607427"/>
              <a:gd name="connsiteX75" fmla="*/ 216578 w 586469"/>
              <a:gd name="connsiteY75" fmla="*/ 110153 h 607427"/>
              <a:gd name="connsiteX76" fmla="*/ 295599 w 586469"/>
              <a:gd name="connsiteY76" fmla="*/ 0 h 607427"/>
              <a:gd name="connsiteX77" fmla="*/ 362848 w 586469"/>
              <a:gd name="connsiteY77" fmla="*/ 67179 h 607427"/>
              <a:gd name="connsiteX78" fmla="*/ 295599 w 586469"/>
              <a:gd name="connsiteY78" fmla="*/ 134358 h 607427"/>
              <a:gd name="connsiteX79" fmla="*/ 228350 w 586469"/>
              <a:gd name="connsiteY79" fmla="*/ 67179 h 607427"/>
              <a:gd name="connsiteX80" fmla="*/ 295599 w 586469"/>
              <a:gd name="connsiteY80" fmla="*/ 0 h 6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586469" h="607427">
                <a:moveTo>
                  <a:pt x="307751" y="301103"/>
                </a:moveTo>
                <a:lnTo>
                  <a:pt x="468697" y="301103"/>
                </a:lnTo>
                <a:lnTo>
                  <a:pt x="546247" y="301103"/>
                </a:lnTo>
                <a:lnTo>
                  <a:pt x="586469" y="301103"/>
                </a:lnTo>
                <a:lnTo>
                  <a:pt x="586469" y="332857"/>
                </a:lnTo>
                <a:lnTo>
                  <a:pt x="546247" y="332857"/>
                </a:lnTo>
                <a:lnTo>
                  <a:pt x="468697" y="332857"/>
                </a:lnTo>
                <a:lnTo>
                  <a:pt x="307751" y="332857"/>
                </a:lnTo>
                <a:cubicBezTo>
                  <a:pt x="301038" y="332857"/>
                  <a:pt x="295598" y="327420"/>
                  <a:pt x="295598" y="320711"/>
                </a:cubicBezTo>
                <a:lnTo>
                  <a:pt x="295598" y="313249"/>
                </a:lnTo>
                <a:cubicBezTo>
                  <a:pt x="295598" y="306540"/>
                  <a:pt x="301038" y="301103"/>
                  <a:pt x="307751" y="301103"/>
                </a:cubicBezTo>
                <a:close/>
                <a:moveTo>
                  <a:pt x="122002" y="165476"/>
                </a:moveTo>
                <a:cubicBezTo>
                  <a:pt x="134792" y="165476"/>
                  <a:pt x="145152" y="175819"/>
                  <a:pt x="145152" y="188589"/>
                </a:cubicBezTo>
                <a:lnTo>
                  <a:pt x="145152" y="323050"/>
                </a:lnTo>
                <a:cubicBezTo>
                  <a:pt x="145152" y="335820"/>
                  <a:pt x="134792" y="346163"/>
                  <a:pt x="122002" y="346163"/>
                </a:cubicBezTo>
                <a:cubicBezTo>
                  <a:pt x="109211" y="346163"/>
                  <a:pt x="98852" y="335820"/>
                  <a:pt x="98852" y="323050"/>
                </a:cubicBezTo>
                <a:lnTo>
                  <a:pt x="98852" y="270121"/>
                </a:lnTo>
                <a:cubicBezTo>
                  <a:pt x="56545" y="279019"/>
                  <a:pt x="24655" y="316520"/>
                  <a:pt x="24655" y="361360"/>
                </a:cubicBezTo>
                <a:cubicBezTo>
                  <a:pt x="24655" y="410360"/>
                  <a:pt x="62679" y="450634"/>
                  <a:pt x="110832" y="454332"/>
                </a:cubicBezTo>
                <a:cubicBezTo>
                  <a:pt x="115346" y="445780"/>
                  <a:pt x="124375" y="439887"/>
                  <a:pt x="134792" y="439887"/>
                </a:cubicBezTo>
                <a:lnTo>
                  <a:pt x="330528" y="439887"/>
                </a:lnTo>
                <a:lnTo>
                  <a:pt x="330528" y="494029"/>
                </a:lnTo>
                <a:lnTo>
                  <a:pt x="134792" y="494029"/>
                </a:lnTo>
                <a:cubicBezTo>
                  <a:pt x="124201" y="494029"/>
                  <a:pt x="114999" y="487904"/>
                  <a:pt x="110543" y="479005"/>
                </a:cubicBezTo>
                <a:cubicBezTo>
                  <a:pt x="48963" y="475134"/>
                  <a:pt x="0" y="423823"/>
                  <a:pt x="0" y="361360"/>
                </a:cubicBezTo>
                <a:cubicBezTo>
                  <a:pt x="0" y="302941"/>
                  <a:pt x="42828" y="254288"/>
                  <a:pt x="98852" y="245101"/>
                </a:cubicBezTo>
                <a:lnTo>
                  <a:pt x="98852" y="188589"/>
                </a:lnTo>
                <a:cubicBezTo>
                  <a:pt x="98852" y="175819"/>
                  <a:pt x="109211" y="165476"/>
                  <a:pt x="122002" y="165476"/>
                </a:cubicBezTo>
                <a:close/>
                <a:moveTo>
                  <a:pt x="563182" y="131818"/>
                </a:moveTo>
                <a:cubicBezTo>
                  <a:pt x="568852" y="133783"/>
                  <a:pt x="571861" y="139909"/>
                  <a:pt x="569952" y="145572"/>
                </a:cubicBezTo>
                <a:lnTo>
                  <a:pt x="521637" y="286290"/>
                </a:lnTo>
                <a:cubicBezTo>
                  <a:pt x="521290" y="287446"/>
                  <a:pt x="520711" y="288428"/>
                  <a:pt x="520017" y="289353"/>
                </a:cubicBezTo>
                <a:cubicBezTo>
                  <a:pt x="518107" y="292127"/>
                  <a:pt x="514867" y="293976"/>
                  <a:pt x="511164" y="293976"/>
                </a:cubicBezTo>
                <a:lnTo>
                  <a:pt x="339372" y="293976"/>
                </a:lnTo>
                <a:cubicBezTo>
                  <a:pt x="333412" y="293976"/>
                  <a:pt x="328552" y="289122"/>
                  <a:pt x="328552" y="283169"/>
                </a:cubicBezTo>
                <a:cubicBezTo>
                  <a:pt x="328552" y="277217"/>
                  <a:pt x="333412" y="272363"/>
                  <a:pt x="339372" y="272363"/>
                </a:cubicBezTo>
                <a:lnTo>
                  <a:pt x="503584" y="272363"/>
                </a:lnTo>
                <a:lnTo>
                  <a:pt x="549469" y="138579"/>
                </a:lnTo>
                <a:cubicBezTo>
                  <a:pt x="551378" y="132916"/>
                  <a:pt x="557511" y="129911"/>
                  <a:pt x="563182" y="131818"/>
                </a:cubicBezTo>
                <a:close/>
                <a:moveTo>
                  <a:pt x="216578" y="110153"/>
                </a:moveTo>
                <a:lnTo>
                  <a:pt x="285152" y="189719"/>
                </a:lnTo>
                <a:lnTo>
                  <a:pt x="285152" y="207632"/>
                </a:lnTo>
                <a:lnTo>
                  <a:pt x="288798" y="207632"/>
                </a:lnTo>
                <a:lnTo>
                  <a:pt x="442961" y="207689"/>
                </a:lnTo>
                <a:cubicBezTo>
                  <a:pt x="457775" y="207689"/>
                  <a:pt x="469754" y="219708"/>
                  <a:pt x="469754" y="234500"/>
                </a:cubicBezTo>
                <a:cubicBezTo>
                  <a:pt x="469754" y="249293"/>
                  <a:pt x="457775" y="261254"/>
                  <a:pt x="442961" y="261254"/>
                </a:cubicBezTo>
                <a:lnTo>
                  <a:pt x="289550" y="261254"/>
                </a:lnTo>
                <a:cubicBezTo>
                  <a:pt x="289550" y="261254"/>
                  <a:pt x="283532" y="261022"/>
                  <a:pt x="283300" y="261022"/>
                </a:cubicBezTo>
                <a:cubicBezTo>
                  <a:pt x="276935" y="260791"/>
                  <a:pt x="271032" y="258249"/>
                  <a:pt x="266750" y="253569"/>
                </a:cubicBezTo>
                <a:lnTo>
                  <a:pt x="214147" y="196249"/>
                </a:lnTo>
                <a:cubicBezTo>
                  <a:pt x="212469" y="194400"/>
                  <a:pt x="209576" y="194284"/>
                  <a:pt x="207782" y="195960"/>
                </a:cubicBezTo>
                <a:cubicBezTo>
                  <a:pt x="205930" y="197635"/>
                  <a:pt x="205814" y="200467"/>
                  <a:pt x="207492" y="202316"/>
                </a:cubicBezTo>
                <a:lnTo>
                  <a:pt x="260095" y="259636"/>
                </a:lnTo>
                <a:cubicBezTo>
                  <a:pt x="266056" y="266107"/>
                  <a:pt x="274447" y="269805"/>
                  <a:pt x="283185" y="269805"/>
                </a:cubicBezTo>
                <a:cubicBezTo>
                  <a:pt x="283300" y="269805"/>
                  <a:pt x="285152" y="269805"/>
                  <a:pt x="285152" y="269805"/>
                </a:cubicBezTo>
                <a:lnTo>
                  <a:pt x="285152" y="343304"/>
                </a:lnTo>
                <a:lnTo>
                  <a:pt x="291286" y="343304"/>
                </a:lnTo>
                <a:lnTo>
                  <a:pt x="351123" y="343304"/>
                </a:lnTo>
                <a:lnTo>
                  <a:pt x="366979" y="343304"/>
                </a:lnTo>
                <a:lnTo>
                  <a:pt x="375428" y="343304"/>
                </a:lnTo>
                <a:cubicBezTo>
                  <a:pt x="394524" y="343304"/>
                  <a:pt x="409975" y="358674"/>
                  <a:pt x="409975" y="377685"/>
                </a:cubicBezTo>
                <a:lnTo>
                  <a:pt x="409975" y="572989"/>
                </a:lnTo>
                <a:cubicBezTo>
                  <a:pt x="409975" y="591999"/>
                  <a:pt x="394524" y="607427"/>
                  <a:pt x="375428" y="607427"/>
                </a:cubicBezTo>
                <a:cubicBezTo>
                  <a:pt x="356331" y="607427"/>
                  <a:pt x="340822" y="591999"/>
                  <a:pt x="340822" y="572989"/>
                </a:cubicBezTo>
                <a:lnTo>
                  <a:pt x="340822" y="429169"/>
                </a:lnTo>
                <a:lnTo>
                  <a:pt x="291286" y="429169"/>
                </a:lnTo>
                <a:lnTo>
                  <a:pt x="274273" y="429169"/>
                </a:lnTo>
                <a:lnTo>
                  <a:pt x="234401" y="429169"/>
                </a:lnTo>
                <a:lnTo>
                  <a:pt x="198523" y="429169"/>
                </a:lnTo>
                <a:cubicBezTo>
                  <a:pt x="175606" y="429169"/>
                  <a:pt x="156857" y="411256"/>
                  <a:pt x="155584" y="388606"/>
                </a:cubicBezTo>
                <a:cubicBezTo>
                  <a:pt x="155526" y="387797"/>
                  <a:pt x="155526" y="387046"/>
                  <a:pt x="155526" y="386237"/>
                </a:cubicBezTo>
                <a:cubicBezTo>
                  <a:pt x="155526" y="385428"/>
                  <a:pt x="155526" y="384619"/>
                  <a:pt x="155584" y="383868"/>
                </a:cubicBezTo>
                <a:lnTo>
                  <a:pt x="155584" y="366302"/>
                </a:lnTo>
                <a:cubicBezTo>
                  <a:pt x="155526" y="365377"/>
                  <a:pt x="155526" y="364453"/>
                  <a:pt x="155526" y="363586"/>
                </a:cubicBezTo>
                <a:lnTo>
                  <a:pt x="155526" y="171113"/>
                </a:lnTo>
                <a:cubicBezTo>
                  <a:pt x="155526" y="137426"/>
                  <a:pt x="182840" y="110153"/>
                  <a:pt x="216578" y="110153"/>
                </a:cubicBezTo>
                <a:close/>
                <a:moveTo>
                  <a:pt x="295599" y="0"/>
                </a:moveTo>
                <a:cubicBezTo>
                  <a:pt x="332740" y="0"/>
                  <a:pt x="362848" y="30077"/>
                  <a:pt x="362848" y="67179"/>
                </a:cubicBezTo>
                <a:cubicBezTo>
                  <a:pt x="362848" y="104281"/>
                  <a:pt x="332740" y="134358"/>
                  <a:pt x="295599" y="134358"/>
                </a:cubicBezTo>
                <a:cubicBezTo>
                  <a:pt x="258458" y="134358"/>
                  <a:pt x="228350" y="104281"/>
                  <a:pt x="228350" y="67179"/>
                </a:cubicBezTo>
                <a:cubicBezTo>
                  <a:pt x="228350" y="30077"/>
                  <a:pt x="258458" y="0"/>
                  <a:pt x="2955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183085" y="3685279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履 职 能 力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briefcase-settings_69560"/>
          <p:cNvSpPr>
            <a:spLocks noChangeAspect="1"/>
          </p:cNvSpPr>
          <p:nvPr/>
        </p:nvSpPr>
        <p:spPr bwMode="auto">
          <a:xfrm>
            <a:off x="6787142" y="2996498"/>
            <a:ext cx="711000" cy="622710"/>
          </a:xfrm>
          <a:custGeom>
            <a:avLst/>
            <a:gdLst>
              <a:gd name="connsiteX0" fmla="*/ 440504 w 583571"/>
              <a:gd name="connsiteY0" fmla="*/ 305619 h 511105"/>
              <a:gd name="connsiteX1" fmla="*/ 496427 w 583571"/>
              <a:gd name="connsiteY1" fmla="*/ 361472 h 511105"/>
              <a:gd name="connsiteX2" fmla="*/ 440504 w 583571"/>
              <a:gd name="connsiteY2" fmla="*/ 417325 h 511105"/>
              <a:gd name="connsiteX3" fmla="*/ 384581 w 583571"/>
              <a:gd name="connsiteY3" fmla="*/ 361472 h 511105"/>
              <a:gd name="connsiteX4" fmla="*/ 440504 w 583571"/>
              <a:gd name="connsiteY4" fmla="*/ 305619 h 511105"/>
              <a:gd name="connsiteX5" fmla="*/ 440477 w 583571"/>
              <a:gd name="connsiteY5" fmla="*/ 286129 h 511105"/>
              <a:gd name="connsiteX6" fmla="*/ 365005 w 583571"/>
              <a:gd name="connsiteY6" fmla="*/ 361507 h 511105"/>
              <a:gd name="connsiteX7" fmla="*/ 440477 w 583571"/>
              <a:gd name="connsiteY7" fmla="*/ 436884 h 511105"/>
              <a:gd name="connsiteX8" fmla="*/ 515949 w 583571"/>
              <a:gd name="connsiteY8" fmla="*/ 361507 h 511105"/>
              <a:gd name="connsiteX9" fmla="*/ 440477 w 583571"/>
              <a:gd name="connsiteY9" fmla="*/ 286129 h 511105"/>
              <a:gd name="connsiteX10" fmla="*/ 418494 w 583571"/>
              <a:gd name="connsiteY10" fmla="*/ 211908 h 511105"/>
              <a:gd name="connsiteX11" fmla="*/ 462549 w 583571"/>
              <a:gd name="connsiteY11" fmla="*/ 211908 h 511105"/>
              <a:gd name="connsiteX12" fmla="*/ 479904 w 583571"/>
              <a:gd name="connsiteY12" fmla="*/ 229241 h 511105"/>
              <a:gd name="connsiteX13" fmla="*/ 479904 w 583571"/>
              <a:gd name="connsiteY13" fmla="*/ 250930 h 511105"/>
              <a:gd name="connsiteX14" fmla="*/ 516661 w 583571"/>
              <a:gd name="connsiteY14" fmla="*/ 272085 h 511105"/>
              <a:gd name="connsiteX15" fmla="*/ 535440 w 583571"/>
              <a:gd name="connsiteY15" fmla="*/ 261241 h 511105"/>
              <a:gd name="connsiteX16" fmla="*/ 544162 w 583571"/>
              <a:gd name="connsiteY16" fmla="*/ 258930 h 511105"/>
              <a:gd name="connsiteX17" fmla="*/ 548611 w 583571"/>
              <a:gd name="connsiteY17" fmla="*/ 259552 h 511105"/>
              <a:gd name="connsiteX18" fmla="*/ 559202 w 583571"/>
              <a:gd name="connsiteY18" fmla="*/ 267641 h 511105"/>
              <a:gd name="connsiteX19" fmla="*/ 581185 w 583571"/>
              <a:gd name="connsiteY19" fmla="*/ 305774 h 511105"/>
              <a:gd name="connsiteX20" fmla="*/ 582965 w 583571"/>
              <a:gd name="connsiteY20" fmla="*/ 318929 h 511105"/>
              <a:gd name="connsiteX21" fmla="*/ 574866 w 583571"/>
              <a:gd name="connsiteY21" fmla="*/ 329507 h 511105"/>
              <a:gd name="connsiteX22" fmla="*/ 556087 w 583571"/>
              <a:gd name="connsiteY22" fmla="*/ 340262 h 511105"/>
              <a:gd name="connsiteX23" fmla="*/ 558045 w 583571"/>
              <a:gd name="connsiteY23" fmla="*/ 361507 h 511105"/>
              <a:gd name="connsiteX24" fmla="*/ 556087 w 583571"/>
              <a:gd name="connsiteY24" fmla="*/ 382662 h 511105"/>
              <a:gd name="connsiteX25" fmla="*/ 574866 w 583571"/>
              <a:gd name="connsiteY25" fmla="*/ 393506 h 511105"/>
              <a:gd name="connsiteX26" fmla="*/ 582965 w 583571"/>
              <a:gd name="connsiteY26" fmla="*/ 404084 h 511105"/>
              <a:gd name="connsiteX27" fmla="*/ 581185 w 583571"/>
              <a:gd name="connsiteY27" fmla="*/ 417239 h 511105"/>
              <a:gd name="connsiteX28" fmla="*/ 559202 w 583571"/>
              <a:gd name="connsiteY28" fmla="*/ 455283 h 511105"/>
              <a:gd name="connsiteX29" fmla="*/ 548611 w 583571"/>
              <a:gd name="connsiteY29" fmla="*/ 463372 h 511105"/>
              <a:gd name="connsiteX30" fmla="*/ 544162 w 583571"/>
              <a:gd name="connsiteY30" fmla="*/ 463994 h 511105"/>
              <a:gd name="connsiteX31" fmla="*/ 535440 w 583571"/>
              <a:gd name="connsiteY31" fmla="*/ 461683 h 511105"/>
              <a:gd name="connsiteX32" fmla="*/ 516661 w 583571"/>
              <a:gd name="connsiteY32" fmla="*/ 450839 h 511105"/>
              <a:gd name="connsiteX33" fmla="*/ 479904 w 583571"/>
              <a:gd name="connsiteY33" fmla="*/ 471994 h 511105"/>
              <a:gd name="connsiteX34" fmla="*/ 479904 w 583571"/>
              <a:gd name="connsiteY34" fmla="*/ 493683 h 511105"/>
              <a:gd name="connsiteX35" fmla="*/ 462549 w 583571"/>
              <a:gd name="connsiteY35" fmla="*/ 511105 h 511105"/>
              <a:gd name="connsiteX36" fmla="*/ 418494 w 583571"/>
              <a:gd name="connsiteY36" fmla="*/ 511105 h 511105"/>
              <a:gd name="connsiteX37" fmla="*/ 401051 w 583571"/>
              <a:gd name="connsiteY37" fmla="*/ 493683 h 511105"/>
              <a:gd name="connsiteX38" fmla="*/ 401051 w 583571"/>
              <a:gd name="connsiteY38" fmla="*/ 471994 h 511105"/>
              <a:gd name="connsiteX39" fmla="*/ 364293 w 583571"/>
              <a:gd name="connsiteY39" fmla="*/ 450839 h 511105"/>
              <a:gd name="connsiteX40" fmla="*/ 345514 w 583571"/>
              <a:gd name="connsiteY40" fmla="*/ 461683 h 511105"/>
              <a:gd name="connsiteX41" fmla="*/ 336881 w 583571"/>
              <a:gd name="connsiteY41" fmla="*/ 463994 h 511105"/>
              <a:gd name="connsiteX42" fmla="*/ 321752 w 583571"/>
              <a:gd name="connsiteY42" fmla="*/ 455372 h 511105"/>
              <a:gd name="connsiteX43" fmla="*/ 299769 w 583571"/>
              <a:gd name="connsiteY43" fmla="*/ 417239 h 511105"/>
              <a:gd name="connsiteX44" fmla="*/ 306088 w 583571"/>
              <a:gd name="connsiteY44" fmla="*/ 393506 h 511105"/>
              <a:gd name="connsiteX45" fmla="*/ 324867 w 583571"/>
              <a:gd name="connsiteY45" fmla="*/ 382662 h 511105"/>
              <a:gd name="connsiteX46" fmla="*/ 322909 w 583571"/>
              <a:gd name="connsiteY46" fmla="*/ 361507 h 511105"/>
              <a:gd name="connsiteX47" fmla="*/ 324867 w 583571"/>
              <a:gd name="connsiteY47" fmla="*/ 340262 h 511105"/>
              <a:gd name="connsiteX48" fmla="*/ 306088 w 583571"/>
              <a:gd name="connsiteY48" fmla="*/ 329418 h 511105"/>
              <a:gd name="connsiteX49" fmla="*/ 299769 w 583571"/>
              <a:gd name="connsiteY49" fmla="*/ 305774 h 511105"/>
              <a:gd name="connsiteX50" fmla="*/ 321752 w 583571"/>
              <a:gd name="connsiteY50" fmla="*/ 267641 h 511105"/>
              <a:gd name="connsiteX51" fmla="*/ 336881 w 583571"/>
              <a:gd name="connsiteY51" fmla="*/ 258930 h 511105"/>
              <a:gd name="connsiteX52" fmla="*/ 345514 w 583571"/>
              <a:gd name="connsiteY52" fmla="*/ 261241 h 511105"/>
              <a:gd name="connsiteX53" fmla="*/ 364293 w 583571"/>
              <a:gd name="connsiteY53" fmla="*/ 272085 h 511105"/>
              <a:gd name="connsiteX54" fmla="*/ 401051 w 583571"/>
              <a:gd name="connsiteY54" fmla="*/ 250930 h 511105"/>
              <a:gd name="connsiteX55" fmla="*/ 401051 w 583571"/>
              <a:gd name="connsiteY55" fmla="*/ 229241 h 511105"/>
              <a:gd name="connsiteX56" fmla="*/ 418494 w 583571"/>
              <a:gd name="connsiteY56" fmla="*/ 211908 h 511105"/>
              <a:gd name="connsiteX57" fmla="*/ 212005 w 583571"/>
              <a:gd name="connsiteY57" fmla="*/ 48791 h 511105"/>
              <a:gd name="connsiteX58" fmla="*/ 193582 w 583571"/>
              <a:gd name="connsiteY58" fmla="*/ 67187 h 511105"/>
              <a:gd name="connsiteX59" fmla="*/ 193582 w 583571"/>
              <a:gd name="connsiteY59" fmla="*/ 94915 h 511105"/>
              <a:gd name="connsiteX60" fmla="*/ 289527 w 583571"/>
              <a:gd name="connsiteY60" fmla="*/ 94915 h 511105"/>
              <a:gd name="connsiteX61" fmla="*/ 289527 w 583571"/>
              <a:gd name="connsiteY61" fmla="*/ 67187 h 511105"/>
              <a:gd name="connsiteX62" fmla="*/ 271014 w 583571"/>
              <a:gd name="connsiteY62" fmla="*/ 48791 h 511105"/>
              <a:gd name="connsiteX63" fmla="*/ 212005 w 583571"/>
              <a:gd name="connsiteY63" fmla="*/ 0 h 511105"/>
              <a:gd name="connsiteX64" fmla="*/ 271014 w 583571"/>
              <a:gd name="connsiteY64" fmla="*/ 0 h 511105"/>
              <a:gd name="connsiteX65" fmla="*/ 338301 w 583571"/>
              <a:gd name="connsiteY65" fmla="*/ 67187 h 511105"/>
              <a:gd name="connsiteX66" fmla="*/ 338301 w 583571"/>
              <a:gd name="connsiteY66" fmla="*/ 94915 h 511105"/>
              <a:gd name="connsiteX67" fmla="*/ 421252 w 583571"/>
              <a:gd name="connsiteY67" fmla="*/ 94915 h 511105"/>
              <a:gd name="connsiteX68" fmla="*/ 483020 w 583571"/>
              <a:gd name="connsiteY68" fmla="*/ 156592 h 511105"/>
              <a:gd name="connsiteX69" fmla="*/ 483020 w 583571"/>
              <a:gd name="connsiteY69" fmla="*/ 198628 h 511105"/>
              <a:gd name="connsiteX70" fmla="*/ 462550 w 583571"/>
              <a:gd name="connsiteY70" fmla="*/ 192407 h 511105"/>
              <a:gd name="connsiteX71" fmla="*/ 418493 w 583571"/>
              <a:gd name="connsiteY71" fmla="*/ 192407 h 511105"/>
              <a:gd name="connsiteX72" fmla="*/ 381556 w 583571"/>
              <a:gd name="connsiteY72" fmla="*/ 229289 h 511105"/>
              <a:gd name="connsiteX73" fmla="*/ 381556 w 583571"/>
              <a:gd name="connsiteY73" fmla="*/ 237998 h 511105"/>
              <a:gd name="connsiteX74" fmla="*/ 362777 w 583571"/>
              <a:gd name="connsiteY74" fmla="*/ 248752 h 511105"/>
              <a:gd name="connsiteX75" fmla="*/ 355300 w 583571"/>
              <a:gd name="connsiteY75" fmla="*/ 244397 h 511105"/>
              <a:gd name="connsiteX76" fmla="*/ 336877 w 583571"/>
              <a:gd name="connsiteY76" fmla="*/ 239509 h 511105"/>
              <a:gd name="connsiteX77" fmla="*/ 304835 w 583571"/>
              <a:gd name="connsiteY77" fmla="*/ 257906 h 511105"/>
              <a:gd name="connsiteX78" fmla="*/ 282852 w 583571"/>
              <a:gd name="connsiteY78" fmla="*/ 296031 h 511105"/>
              <a:gd name="connsiteX79" fmla="*/ 296291 w 583571"/>
              <a:gd name="connsiteY79" fmla="*/ 346333 h 511105"/>
              <a:gd name="connsiteX80" fmla="*/ 303767 w 583571"/>
              <a:gd name="connsiteY80" fmla="*/ 350688 h 511105"/>
              <a:gd name="connsiteX81" fmla="*/ 303322 w 583571"/>
              <a:gd name="connsiteY81" fmla="*/ 361530 h 511105"/>
              <a:gd name="connsiteX82" fmla="*/ 303767 w 583571"/>
              <a:gd name="connsiteY82" fmla="*/ 372372 h 511105"/>
              <a:gd name="connsiteX83" fmla="*/ 296380 w 583571"/>
              <a:gd name="connsiteY83" fmla="*/ 376638 h 511105"/>
              <a:gd name="connsiteX84" fmla="*/ 281695 w 583571"/>
              <a:gd name="connsiteY84" fmla="*/ 424451 h 511105"/>
              <a:gd name="connsiteX85" fmla="*/ 61768 w 583571"/>
              <a:gd name="connsiteY85" fmla="*/ 424451 h 511105"/>
              <a:gd name="connsiteX86" fmla="*/ 0 w 583571"/>
              <a:gd name="connsiteY86" fmla="*/ 362774 h 511105"/>
              <a:gd name="connsiteX87" fmla="*/ 0 w 583571"/>
              <a:gd name="connsiteY87" fmla="*/ 156592 h 511105"/>
              <a:gd name="connsiteX88" fmla="*/ 61768 w 583571"/>
              <a:gd name="connsiteY88" fmla="*/ 94915 h 511105"/>
              <a:gd name="connsiteX89" fmla="*/ 144719 w 583571"/>
              <a:gd name="connsiteY89" fmla="*/ 94915 h 511105"/>
              <a:gd name="connsiteX90" fmla="*/ 144719 w 583571"/>
              <a:gd name="connsiteY90" fmla="*/ 67187 h 511105"/>
              <a:gd name="connsiteX91" fmla="*/ 212005 w 583571"/>
              <a:gd name="connsiteY91" fmla="*/ 0 h 511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583571" h="511105">
                <a:moveTo>
                  <a:pt x="440504" y="305619"/>
                </a:moveTo>
                <a:cubicBezTo>
                  <a:pt x="471389" y="305619"/>
                  <a:pt x="496427" y="330625"/>
                  <a:pt x="496427" y="361472"/>
                </a:cubicBezTo>
                <a:cubicBezTo>
                  <a:pt x="496427" y="392319"/>
                  <a:pt x="471389" y="417325"/>
                  <a:pt x="440504" y="417325"/>
                </a:cubicBezTo>
                <a:cubicBezTo>
                  <a:pt x="409619" y="417325"/>
                  <a:pt x="384581" y="392319"/>
                  <a:pt x="384581" y="361472"/>
                </a:cubicBezTo>
                <a:cubicBezTo>
                  <a:pt x="384581" y="330625"/>
                  <a:pt x="409619" y="305619"/>
                  <a:pt x="440504" y="305619"/>
                </a:cubicBezTo>
                <a:close/>
                <a:moveTo>
                  <a:pt x="440477" y="286129"/>
                </a:moveTo>
                <a:cubicBezTo>
                  <a:pt x="398826" y="286129"/>
                  <a:pt x="365005" y="319907"/>
                  <a:pt x="365005" y="361507"/>
                </a:cubicBezTo>
                <a:cubicBezTo>
                  <a:pt x="365005" y="403017"/>
                  <a:pt x="398826" y="436884"/>
                  <a:pt x="440477" y="436884"/>
                </a:cubicBezTo>
                <a:cubicBezTo>
                  <a:pt x="482129" y="436884"/>
                  <a:pt x="515949" y="403017"/>
                  <a:pt x="515949" y="361507"/>
                </a:cubicBezTo>
                <a:cubicBezTo>
                  <a:pt x="515949" y="319907"/>
                  <a:pt x="482129" y="286129"/>
                  <a:pt x="440477" y="286129"/>
                </a:cubicBezTo>
                <a:close/>
                <a:moveTo>
                  <a:pt x="418494" y="211908"/>
                </a:moveTo>
                <a:lnTo>
                  <a:pt x="462549" y="211908"/>
                </a:lnTo>
                <a:cubicBezTo>
                  <a:pt x="472161" y="211908"/>
                  <a:pt x="479904" y="219641"/>
                  <a:pt x="479904" y="229241"/>
                </a:cubicBezTo>
                <a:lnTo>
                  <a:pt x="479904" y="250930"/>
                </a:lnTo>
                <a:cubicBezTo>
                  <a:pt x="493521" y="255730"/>
                  <a:pt x="505981" y="262930"/>
                  <a:pt x="516661" y="272085"/>
                </a:cubicBezTo>
                <a:lnTo>
                  <a:pt x="535440" y="261241"/>
                </a:lnTo>
                <a:cubicBezTo>
                  <a:pt x="538110" y="259730"/>
                  <a:pt x="541136" y="258930"/>
                  <a:pt x="544162" y="258930"/>
                </a:cubicBezTo>
                <a:cubicBezTo>
                  <a:pt x="545675" y="258930"/>
                  <a:pt x="547187" y="259108"/>
                  <a:pt x="548611" y="259552"/>
                </a:cubicBezTo>
                <a:cubicBezTo>
                  <a:pt x="553061" y="260707"/>
                  <a:pt x="556888" y="263641"/>
                  <a:pt x="559202" y="267641"/>
                </a:cubicBezTo>
                <a:lnTo>
                  <a:pt x="581185" y="305774"/>
                </a:lnTo>
                <a:cubicBezTo>
                  <a:pt x="583499" y="309685"/>
                  <a:pt x="584211" y="314485"/>
                  <a:pt x="582965" y="318929"/>
                </a:cubicBezTo>
                <a:cubicBezTo>
                  <a:pt x="581719" y="323374"/>
                  <a:pt x="578871" y="327196"/>
                  <a:pt x="574866" y="329507"/>
                </a:cubicBezTo>
                <a:lnTo>
                  <a:pt x="556087" y="340262"/>
                </a:lnTo>
                <a:cubicBezTo>
                  <a:pt x="557333" y="347196"/>
                  <a:pt x="558045" y="354218"/>
                  <a:pt x="558045" y="361507"/>
                </a:cubicBezTo>
                <a:cubicBezTo>
                  <a:pt x="558045" y="368706"/>
                  <a:pt x="557333" y="375817"/>
                  <a:pt x="556087" y="382662"/>
                </a:cubicBezTo>
                <a:lnTo>
                  <a:pt x="574866" y="393506"/>
                </a:lnTo>
                <a:cubicBezTo>
                  <a:pt x="578871" y="395817"/>
                  <a:pt x="581719" y="399551"/>
                  <a:pt x="582965" y="404084"/>
                </a:cubicBezTo>
                <a:cubicBezTo>
                  <a:pt x="584211" y="408528"/>
                  <a:pt x="583499" y="413239"/>
                  <a:pt x="581185" y="417239"/>
                </a:cubicBezTo>
                <a:lnTo>
                  <a:pt x="559202" y="455283"/>
                </a:lnTo>
                <a:cubicBezTo>
                  <a:pt x="556888" y="459283"/>
                  <a:pt x="553061" y="462217"/>
                  <a:pt x="548611" y="463372"/>
                </a:cubicBezTo>
                <a:cubicBezTo>
                  <a:pt x="547187" y="463817"/>
                  <a:pt x="545675" y="463994"/>
                  <a:pt x="544162" y="463994"/>
                </a:cubicBezTo>
                <a:cubicBezTo>
                  <a:pt x="541136" y="463994"/>
                  <a:pt x="538110" y="463194"/>
                  <a:pt x="535440" y="461683"/>
                </a:cubicBezTo>
                <a:lnTo>
                  <a:pt x="516661" y="450839"/>
                </a:lnTo>
                <a:cubicBezTo>
                  <a:pt x="505892" y="459994"/>
                  <a:pt x="493432" y="467194"/>
                  <a:pt x="479904" y="471994"/>
                </a:cubicBezTo>
                <a:lnTo>
                  <a:pt x="479904" y="493683"/>
                </a:lnTo>
                <a:cubicBezTo>
                  <a:pt x="479904" y="503283"/>
                  <a:pt x="472161" y="511105"/>
                  <a:pt x="462549" y="511105"/>
                </a:cubicBezTo>
                <a:lnTo>
                  <a:pt x="418494" y="511105"/>
                </a:lnTo>
                <a:cubicBezTo>
                  <a:pt x="408882" y="511105"/>
                  <a:pt x="401051" y="503283"/>
                  <a:pt x="401051" y="493683"/>
                </a:cubicBezTo>
                <a:lnTo>
                  <a:pt x="401051" y="471994"/>
                </a:lnTo>
                <a:cubicBezTo>
                  <a:pt x="387523" y="467194"/>
                  <a:pt x="375062" y="459994"/>
                  <a:pt x="364293" y="450839"/>
                </a:cubicBezTo>
                <a:lnTo>
                  <a:pt x="345514" y="461683"/>
                </a:lnTo>
                <a:cubicBezTo>
                  <a:pt x="342844" y="463283"/>
                  <a:pt x="339818" y="463994"/>
                  <a:pt x="336881" y="463994"/>
                </a:cubicBezTo>
                <a:cubicBezTo>
                  <a:pt x="330830" y="463994"/>
                  <a:pt x="324956" y="460883"/>
                  <a:pt x="321752" y="455372"/>
                </a:cubicBezTo>
                <a:lnTo>
                  <a:pt x="299769" y="417239"/>
                </a:lnTo>
                <a:cubicBezTo>
                  <a:pt x="294963" y="408973"/>
                  <a:pt x="297811" y="398306"/>
                  <a:pt x="306088" y="393506"/>
                </a:cubicBezTo>
                <a:lnTo>
                  <a:pt x="324867" y="382662"/>
                </a:lnTo>
                <a:cubicBezTo>
                  <a:pt x="323621" y="375817"/>
                  <a:pt x="322909" y="368706"/>
                  <a:pt x="322909" y="361507"/>
                </a:cubicBezTo>
                <a:cubicBezTo>
                  <a:pt x="322909" y="354218"/>
                  <a:pt x="323621" y="347196"/>
                  <a:pt x="324867" y="340262"/>
                </a:cubicBezTo>
                <a:lnTo>
                  <a:pt x="306088" y="329418"/>
                </a:lnTo>
                <a:cubicBezTo>
                  <a:pt x="297811" y="324618"/>
                  <a:pt x="294963" y="314040"/>
                  <a:pt x="299769" y="305774"/>
                </a:cubicBezTo>
                <a:lnTo>
                  <a:pt x="321752" y="267641"/>
                </a:lnTo>
                <a:cubicBezTo>
                  <a:pt x="325045" y="262041"/>
                  <a:pt x="330830" y="258930"/>
                  <a:pt x="336881" y="258930"/>
                </a:cubicBezTo>
                <a:cubicBezTo>
                  <a:pt x="339818" y="258930"/>
                  <a:pt x="342844" y="259730"/>
                  <a:pt x="345514" y="261241"/>
                </a:cubicBezTo>
                <a:lnTo>
                  <a:pt x="364293" y="272085"/>
                </a:lnTo>
                <a:cubicBezTo>
                  <a:pt x="375062" y="262930"/>
                  <a:pt x="387523" y="255730"/>
                  <a:pt x="401051" y="250930"/>
                </a:cubicBezTo>
                <a:lnTo>
                  <a:pt x="401051" y="229241"/>
                </a:lnTo>
                <a:cubicBezTo>
                  <a:pt x="401051" y="219641"/>
                  <a:pt x="408882" y="211908"/>
                  <a:pt x="418494" y="211908"/>
                </a:cubicBezTo>
                <a:close/>
                <a:moveTo>
                  <a:pt x="212005" y="48791"/>
                </a:moveTo>
                <a:cubicBezTo>
                  <a:pt x="201859" y="48791"/>
                  <a:pt x="193582" y="57056"/>
                  <a:pt x="193582" y="67187"/>
                </a:cubicBezTo>
                <a:lnTo>
                  <a:pt x="193582" y="94915"/>
                </a:lnTo>
                <a:lnTo>
                  <a:pt x="289527" y="94915"/>
                </a:lnTo>
                <a:lnTo>
                  <a:pt x="289527" y="67187"/>
                </a:lnTo>
                <a:cubicBezTo>
                  <a:pt x="289527" y="57056"/>
                  <a:pt x="281161" y="48791"/>
                  <a:pt x="271014" y="48791"/>
                </a:cubicBezTo>
                <a:close/>
                <a:moveTo>
                  <a:pt x="212005" y="0"/>
                </a:moveTo>
                <a:lnTo>
                  <a:pt x="271014" y="0"/>
                </a:lnTo>
                <a:cubicBezTo>
                  <a:pt x="308129" y="0"/>
                  <a:pt x="338301" y="30127"/>
                  <a:pt x="338301" y="67187"/>
                </a:cubicBezTo>
                <a:lnTo>
                  <a:pt x="338301" y="94915"/>
                </a:lnTo>
                <a:lnTo>
                  <a:pt x="421252" y="94915"/>
                </a:lnTo>
                <a:cubicBezTo>
                  <a:pt x="455340" y="94915"/>
                  <a:pt x="483020" y="122554"/>
                  <a:pt x="483020" y="156592"/>
                </a:cubicBezTo>
                <a:lnTo>
                  <a:pt x="483020" y="198628"/>
                </a:lnTo>
                <a:cubicBezTo>
                  <a:pt x="477146" y="194718"/>
                  <a:pt x="470115" y="192407"/>
                  <a:pt x="462550" y="192407"/>
                </a:cubicBezTo>
                <a:lnTo>
                  <a:pt x="418493" y="192407"/>
                </a:lnTo>
                <a:cubicBezTo>
                  <a:pt x="398111" y="192407"/>
                  <a:pt x="381556" y="208937"/>
                  <a:pt x="381556" y="229289"/>
                </a:cubicBezTo>
                <a:lnTo>
                  <a:pt x="381556" y="237998"/>
                </a:lnTo>
                <a:cubicBezTo>
                  <a:pt x="374970" y="241020"/>
                  <a:pt x="368740" y="244664"/>
                  <a:pt x="362777" y="248752"/>
                </a:cubicBezTo>
                <a:lnTo>
                  <a:pt x="355300" y="244397"/>
                </a:lnTo>
                <a:cubicBezTo>
                  <a:pt x="349693" y="241198"/>
                  <a:pt x="343285" y="239509"/>
                  <a:pt x="336877" y="239509"/>
                </a:cubicBezTo>
                <a:cubicBezTo>
                  <a:pt x="323704" y="239509"/>
                  <a:pt x="311422" y="246530"/>
                  <a:pt x="304835" y="257906"/>
                </a:cubicBezTo>
                <a:lnTo>
                  <a:pt x="282852" y="296031"/>
                </a:lnTo>
                <a:cubicBezTo>
                  <a:pt x="272616" y="313628"/>
                  <a:pt x="278758" y="336201"/>
                  <a:pt x="296291" y="346333"/>
                </a:cubicBezTo>
                <a:lnTo>
                  <a:pt x="303767" y="350688"/>
                </a:lnTo>
                <a:cubicBezTo>
                  <a:pt x="303500" y="354331"/>
                  <a:pt x="303322" y="357886"/>
                  <a:pt x="303322" y="361530"/>
                </a:cubicBezTo>
                <a:cubicBezTo>
                  <a:pt x="303322" y="365085"/>
                  <a:pt x="303500" y="368640"/>
                  <a:pt x="303767" y="372372"/>
                </a:cubicBezTo>
                <a:lnTo>
                  <a:pt x="296380" y="376638"/>
                </a:lnTo>
                <a:cubicBezTo>
                  <a:pt x="279559" y="386325"/>
                  <a:pt x="273417" y="407299"/>
                  <a:pt x="281695" y="424451"/>
                </a:cubicBezTo>
                <a:lnTo>
                  <a:pt x="61768" y="424451"/>
                </a:lnTo>
                <a:cubicBezTo>
                  <a:pt x="27680" y="424451"/>
                  <a:pt x="0" y="396812"/>
                  <a:pt x="0" y="362774"/>
                </a:cubicBezTo>
                <a:lnTo>
                  <a:pt x="0" y="156592"/>
                </a:lnTo>
                <a:cubicBezTo>
                  <a:pt x="0" y="122554"/>
                  <a:pt x="27680" y="94915"/>
                  <a:pt x="61768" y="94915"/>
                </a:cubicBezTo>
                <a:lnTo>
                  <a:pt x="144719" y="94915"/>
                </a:lnTo>
                <a:lnTo>
                  <a:pt x="144719" y="67187"/>
                </a:lnTo>
                <a:cubicBezTo>
                  <a:pt x="144719" y="30127"/>
                  <a:pt x="174891" y="0"/>
                  <a:pt x="212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TextBox 14"/>
          <p:cNvSpPr txBox="1"/>
          <p:nvPr/>
        </p:nvSpPr>
        <p:spPr>
          <a:xfrm>
            <a:off x="8382494" y="3685279"/>
            <a:ext cx="19191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工 作 规 划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ecommerce-target_57636"/>
          <p:cNvSpPr>
            <a:spLocks noChangeAspect="1"/>
          </p:cNvSpPr>
          <p:nvPr/>
        </p:nvSpPr>
        <p:spPr bwMode="auto">
          <a:xfrm>
            <a:off x="8986552" y="2921492"/>
            <a:ext cx="711000" cy="709928"/>
          </a:xfrm>
          <a:custGeom>
            <a:avLst/>
            <a:gdLst>
              <a:gd name="T0" fmla="*/ 1562 w 12825"/>
              <a:gd name="T1" fmla="*/ 11263 h 12824"/>
              <a:gd name="T2" fmla="*/ 5333 w 12825"/>
              <a:gd name="T3" fmla="*/ 12824 h 12824"/>
              <a:gd name="T4" fmla="*/ 9103 w 12825"/>
              <a:gd name="T5" fmla="*/ 11263 h 12824"/>
              <a:gd name="T6" fmla="*/ 10665 w 12825"/>
              <a:gd name="T7" fmla="*/ 7492 h 12824"/>
              <a:gd name="T8" fmla="*/ 9742 w 12825"/>
              <a:gd name="T9" fmla="*/ 4491 h 12824"/>
              <a:gd name="T10" fmla="*/ 10477 w 12825"/>
              <a:gd name="T11" fmla="*/ 3797 h 12824"/>
              <a:gd name="T12" fmla="*/ 12411 w 12825"/>
              <a:gd name="T13" fmla="*/ 990 h 12824"/>
              <a:gd name="T14" fmla="*/ 11835 w 12825"/>
              <a:gd name="T15" fmla="*/ 414 h 12824"/>
              <a:gd name="T16" fmla="*/ 8826 w 12825"/>
              <a:gd name="T17" fmla="*/ 2552 h 12824"/>
              <a:gd name="T18" fmla="*/ 7409 w 12825"/>
              <a:gd name="T19" fmla="*/ 2578 h 12824"/>
              <a:gd name="T20" fmla="*/ 3257 w 12825"/>
              <a:gd name="T21" fmla="*/ 2578 h 12824"/>
              <a:gd name="T22" fmla="*/ 419 w 12825"/>
              <a:gd name="T23" fmla="*/ 5416 h 12824"/>
              <a:gd name="T24" fmla="*/ 419 w 12825"/>
              <a:gd name="T25" fmla="*/ 9568 h 12824"/>
              <a:gd name="T26" fmla="*/ 5333 w 12825"/>
              <a:gd name="T27" fmla="*/ 10225 h 12824"/>
              <a:gd name="T28" fmla="*/ 5333 w 12825"/>
              <a:gd name="T29" fmla="*/ 4759 h 12824"/>
              <a:gd name="T30" fmla="*/ 6224 w 12825"/>
              <a:gd name="T31" fmla="*/ 5883 h 12824"/>
              <a:gd name="T32" fmla="*/ 3493 w 12825"/>
              <a:gd name="T33" fmla="*/ 7492 h 12824"/>
              <a:gd name="T34" fmla="*/ 7172 w 12825"/>
              <a:gd name="T35" fmla="*/ 7492 h 12824"/>
              <a:gd name="T36" fmla="*/ 7690 w 12825"/>
              <a:gd name="T37" fmla="*/ 6111 h 12824"/>
              <a:gd name="T38" fmla="*/ 8853 w 12825"/>
              <a:gd name="T39" fmla="*/ 3825 h 12824"/>
              <a:gd name="T40" fmla="*/ 9459 w 12825"/>
              <a:gd name="T41" fmla="*/ 3163 h 12824"/>
              <a:gd name="T42" fmla="*/ 9646 w 12825"/>
              <a:gd name="T43" fmla="*/ 2974 h 12824"/>
              <a:gd name="T44" fmla="*/ 10833 w 12825"/>
              <a:gd name="T45" fmla="*/ 1992 h 12824"/>
              <a:gd name="T46" fmla="*/ 9849 w 12825"/>
              <a:gd name="T47" fmla="*/ 3181 h 12824"/>
              <a:gd name="T48" fmla="*/ 9661 w 12825"/>
              <a:gd name="T49" fmla="*/ 3365 h 12824"/>
              <a:gd name="T50" fmla="*/ 8999 w 12825"/>
              <a:gd name="T51" fmla="*/ 3972 h 12824"/>
              <a:gd name="T52" fmla="*/ 8528 w 12825"/>
              <a:gd name="T53" fmla="*/ 4372 h 12824"/>
              <a:gd name="T54" fmla="*/ 8453 w 12825"/>
              <a:gd name="T55" fmla="*/ 4297 h 12824"/>
              <a:gd name="T56" fmla="*/ 8853 w 12825"/>
              <a:gd name="T57" fmla="*/ 3825 h 12824"/>
              <a:gd name="T58" fmla="*/ 5333 w 12825"/>
              <a:gd name="T59" fmla="*/ 8465 h 12824"/>
              <a:gd name="T60" fmla="*/ 5333 w 12825"/>
              <a:gd name="T61" fmla="*/ 6519 h 12824"/>
              <a:gd name="T62" fmla="*/ 5199 w 12825"/>
              <a:gd name="T63" fmla="*/ 7626 h 12824"/>
              <a:gd name="T64" fmla="*/ 6305 w 12825"/>
              <a:gd name="T65" fmla="*/ 7492 h 12824"/>
              <a:gd name="T66" fmla="*/ 5333 w 12825"/>
              <a:gd name="T67" fmla="*/ 3026 h 12824"/>
              <a:gd name="T68" fmla="*/ 7225 w 12825"/>
              <a:gd name="T69" fmla="*/ 4429 h 12824"/>
              <a:gd name="T70" fmla="*/ 2788 w 12825"/>
              <a:gd name="T71" fmla="*/ 4947 h 12824"/>
              <a:gd name="T72" fmla="*/ 2788 w 12825"/>
              <a:gd name="T73" fmla="*/ 10037 h 12824"/>
              <a:gd name="T74" fmla="*/ 7878 w 12825"/>
              <a:gd name="T75" fmla="*/ 10037 h 12824"/>
              <a:gd name="T76" fmla="*/ 8396 w 12825"/>
              <a:gd name="T77" fmla="*/ 5599 h 12824"/>
              <a:gd name="T78" fmla="*/ 9799 w 12825"/>
              <a:gd name="T79" fmla="*/ 7492 h 12824"/>
              <a:gd name="T80" fmla="*/ 5333 w 12825"/>
              <a:gd name="T81" fmla="*/ 11958 h 12824"/>
              <a:gd name="T82" fmla="*/ 867 w 12825"/>
              <a:gd name="T83" fmla="*/ 7492 h 12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25" h="12824">
                <a:moveTo>
                  <a:pt x="419" y="9568"/>
                </a:moveTo>
                <a:cubicBezTo>
                  <a:pt x="688" y="10203"/>
                  <a:pt x="1072" y="10773"/>
                  <a:pt x="1562" y="11263"/>
                </a:cubicBezTo>
                <a:cubicBezTo>
                  <a:pt x="2052" y="11752"/>
                  <a:pt x="2622" y="12137"/>
                  <a:pt x="3257" y="12405"/>
                </a:cubicBezTo>
                <a:cubicBezTo>
                  <a:pt x="3915" y="12683"/>
                  <a:pt x="4613" y="12824"/>
                  <a:pt x="5333" y="12824"/>
                </a:cubicBezTo>
                <a:cubicBezTo>
                  <a:pt x="6052" y="12824"/>
                  <a:pt x="6751" y="12683"/>
                  <a:pt x="7409" y="12405"/>
                </a:cubicBezTo>
                <a:cubicBezTo>
                  <a:pt x="8044" y="12137"/>
                  <a:pt x="8614" y="11752"/>
                  <a:pt x="9103" y="11263"/>
                </a:cubicBezTo>
                <a:cubicBezTo>
                  <a:pt x="9593" y="10773"/>
                  <a:pt x="9978" y="10203"/>
                  <a:pt x="10246" y="9568"/>
                </a:cubicBezTo>
                <a:cubicBezTo>
                  <a:pt x="10524" y="8910"/>
                  <a:pt x="10665" y="8212"/>
                  <a:pt x="10665" y="7492"/>
                </a:cubicBezTo>
                <a:cubicBezTo>
                  <a:pt x="10665" y="6772"/>
                  <a:pt x="10524" y="6074"/>
                  <a:pt x="10246" y="5416"/>
                </a:cubicBezTo>
                <a:cubicBezTo>
                  <a:pt x="10108" y="5090"/>
                  <a:pt x="9939" y="4781"/>
                  <a:pt x="9742" y="4491"/>
                </a:cubicBezTo>
                <a:cubicBezTo>
                  <a:pt x="9917" y="4335"/>
                  <a:pt x="10095" y="4170"/>
                  <a:pt x="10273" y="3998"/>
                </a:cubicBezTo>
                <a:cubicBezTo>
                  <a:pt x="10347" y="3927"/>
                  <a:pt x="10436" y="3840"/>
                  <a:pt x="10477" y="3797"/>
                </a:cubicBezTo>
                <a:lnTo>
                  <a:pt x="10477" y="3797"/>
                </a:lnTo>
                <a:cubicBezTo>
                  <a:pt x="11768" y="2507"/>
                  <a:pt x="12385" y="1051"/>
                  <a:pt x="12411" y="990"/>
                </a:cubicBezTo>
                <a:lnTo>
                  <a:pt x="12825" y="0"/>
                </a:lnTo>
                <a:lnTo>
                  <a:pt x="11835" y="414"/>
                </a:lnTo>
                <a:cubicBezTo>
                  <a:pt x="11774" y="439"/>
                  <a:pt x="10319" y="1056"/>
                  <a:pt x="9029" y="2346"/>
                </a:cubicBezTo>
                <a:cubicBezTo>
                  <a:pt x="9015" y="2359"/>
                  <a:pt x="8943" y="2431"/>
                  <a:pt x="8826" y="2552"/>
                </a:cubicBezTo>
                <a:cubicBezTo>
                  <a:pt x="8654" y="2729"/>
                  <a:pt x="8489" y="2907"/>
                  <a:pt x="8334" y="3083"/>
                </a:cubicBezTo>
                <a:cubicBezTo>
                  <a:pt x="8044" y="2885"/>
                  <a:pt x="7735" y="2716"/>
                  <a:pt x="7409" y="2578"/>
                </a:cubicBezTo>
                <a:cubicBezTo>
                  <a:pt x="6751" y="2300"/>
                  <a:pt x="6052" y="2159"/>
                  <a:pt x="5333" y="2159"/>
                </a:cubicBezTo>
                <a:cubicBezTo>
                  <a:pt x="4613" y="2159"/>
                  <a:pt x="3915" y="2300"/>
                  <a:pt x="3257" y="2578"/>
                </a:cubicBezTo>
                <a:cubicBezTo>
                  <a:pt x="2622" y="2847"/>
                  <a:pt x="2052" y="3231"/>
                  <a:pt x="1562" y="3721"/>
                </a:cubicBezTo>
                <a:cubicBezTo>
                  <a:pt x="1072" y="4211"/>
                  <a:pt x="688" y="4781"/>
                  <a:pt x="419" y="5416"/>
                </a:cubicBezTo>
                <a:cubicBezTo>
                  <a:pt x="141" y="6074"/>
                  <a:pt x="0" y="6772"/>
                  <a:pt x="0" y="7492"/>
                </a:cubicBezTo>
                <a:cubicBezTo>
                  <a:pt x="0" y="8212"/>
                  <a:pt x="141" y="8910"/>
                  <a:pt x="419" y="9568"/>
                </a:cubicBezTo>
                <a:close/>
                <a:moveTo>
                  <a:pt x="8065" y="7492"/>
                </a:moveTo>
                <a:cubicBezTo>
                  <a:pt x="8065" y="8999"/>
                  <a:pt x="6840" y="10225"/>
                  <a:pt x="5333" y="10225"/>
                </a:cubicBezTo>
                <a:cubicBezTo>
                  <a:pt x="3826" y="10225"/>
                  <a:pt x="2600" y="8999"/>
                  <a:pt x="2600" y="7492"/>
                </a:cubicBezTo>
                <a:cubicBezTo>
                  <a:pt x="2600" y="5985"/>
                  <a:pt x="3826" y="4759"/>
                  <a:pt x="5333" y="4759"/>
                </a:cubicBezTo>
                <a:cubicBezTo>
                  <a:pt x="5836" y="4759"/>
                  <a:pt x="6308" y="4896"/>
                  <a:pt x="6714" y="5135"/>
                </a:cubicBezTo>
                <a:cubicBezTo>
                  <a:pt x="6548" y="5374"/>
                  <a:pt x="6383" y="5625"/>
                  <a:pt x="6224" y="5883"/>
                </a:cubicBezTo>
                <a:cubicBezTo>
                  <a:pt x="5960" y="5736"/>
                  <a:pt x="5656" y="5652"/>
                  <a:pt x="5333" y="5652"/>
                </a:cubicBezTo>
                <a:cubicBezTo>
                  <a:pt x="4318" y="5652"/>
                  <a:pt x="3493" y="6478"/>
                  <a:pt x="3493" y="7492"/>
                </a:cubicBezTo>
                <a:cubicBezTo>
                  <a:pt x="3493" y="8506"/>
                  <a:pt x="4318" y="9331"/>
                  <a:pt x="5333" y="9331"/>
                </a:cubicBezTo>
                <a:cubicBezTo>
                  <a:pt x="6347" y="9331"/>
                  <a:pt x="7172" y="8506"/>
                  <a:pt x="7172" y="7492"/>
                </a:cubicBezTo>
                <a:cubicBezTo>
                  <a:pt x="7172" y="7169"/>
                  <a:pt x="7088" y="6865"/>
                  <a:pt x="6941" y="6600"/>
                </a:cubicBezTo>
                <a:cubicBezTo>
                  <a:pt x="7200" y="6441"/>
                  <a:pt x="7450" y="6276"/>
                  <a:pt x="7690" y="6111"/>
                </a:cubicBezTo>
                <a:cubicBezTo>
                  <a:pt x="7928" y="6516"/>
                  <a:pt x="8065" y="6988"/>
                  <a:pt x="8065" y="7492"/>
                </a:cubicBezTo>
                <a:close/>
                <a:moveTo>
                  <a:pt x="8853" y="3825"/>
                </a:moveTo>
                <a:cubicBezTo>
                  <a:pt x="8907" y="3763"/>
                  <a:pt x="8962" y="3700"/>
                  <a:pt x="9018" y="3637"/>
                </a:cubicBezTo>
                <a:cubicBezTo>
                  <a:pt x="9158" y="3481"/>
                  <a:pt x="9305" y="3322"/>
                  <a:pt x="9459" y="3163"/>
                </a:cubicBezTo>
                <a:lnTo>
                  <a:pt x="9460" y="3162"/>
                </a:lnTo>
                <a:cubicBezTo>
                  <a:pt x="9577" y="3041"/>
                  <a:pt x="9645" y="2974"/>
                  <a:pt x="9646" y="2974"/>
                </a:cubicBezTo>
                <a:lnTo>
                  <a:pt x="9649" y="2970"/>
                </a:lnTo>
                <a:cubicBezTo>
                  <a:pt x="10042" y="2577"/>
                  <a:pt x="10456" y="2251"/>
                  <a:pt x="10833" y="1992"/>
                </a:cubicBezTo>
                <a:cubicBezTo>
                  <a:pt x="10573" y="2369"/>
                  <a:pt x="10247" y="2782"/>
                  <a:pt x="9855" y="3175"/>
                </a:cubicBezTo>
                <a:lnTo>
                  <a:pt x="9849" y="3181"/>
                </a:lnTo>
                <a:cubicBezTo>
                  <a:pt x="9837" y="3193"/>
                  <a:pt x="9772" y="3259"/>
                  <a:pt x="9662" y="3364"/>
                </a:cubicBezTo>
                <a:lnTo>
                  <a:pt x="9661" y="3365"/>
                </a:lnTo>
                <a:cubicBezTo>
                  <a:pt x="9503" y="3519"/>
                  <a:pt x="9344" y="3667"/>
                  <a:pt x="9187" y="3807"/>
                </a:cubicBezTo>
                <a:cubicBezTo>
                  <a:pt x="9124" y="3863"/>
                  <a:pt x="9061" y="3918"/>
                  <a:pt x="8999" y="3972"/>
                </a:cubicBezTo>
                <a:lnTo>
                  <a:pt x="8996" y="3974"/>
                </a:lnTo>
                <a:cubicBezTo>
                  <a:pt x="8857" y="4096"/>
                  <a:pt x="8700" y="4230"/>
                  <a:pt x="8528" y="4372"/>
                </a:cubicBezTo>
                <a:cubicBezTo>
                  <a:pt x="8406" y="4473"/>
                  <a:pt x="8276" y="4578"/>
                  <a:pt x="8140" y="4685"/>
                </a:cubicBezTo>
                <a:cubicBezTo>
                  <a:pt x="8247" y="4548"/>
                  <a:pt x="8352" y="4419"/>
                  <a:pt x="8453" y="4297"/>
                </a:cubicBezTo>
                <a:cubicBezTo>
                  <a:pt x="8594" y="4125"/>
                  <a:pt x="8728" y="3968"/>
                  <a:pt x="8851" y="3828"/>
                </a:cubicBezTo>
                <a:lnTo>
                  <a:pt x="8853" y="3825"/>
                </a:lnTo>
                <a:close/>
                <a:moveTo>
                  <a:pt x="6305" y="7492"/>
                </a:moveTo>
                <a:cubicBezTo>
                  <a:pt x="6305" y="8028"/>
                  <a:pt x="5869" y="8465"/>
                  <a:pt x="5333" y="8465"/>
                </a:cubicBezTo>
                <a:cubicBezTo>
                  <a:pt x="4796" y="8465"/>
                  <a:pt x="4360" y="8028"/>
                  <a:pt x="4360" y="7492"/>
                </a:cubicBezTo>
                <a:cubicBezTo>
                  <a:pt x="4360" y="6955"/>
                  <a:pt x="4796" y="6519"/>
                  <a:pt x="5333" y="6519"/>
                </a:cubicBezTo>
                <a:cubicBezTo>
                  <a:pt x="5495" y="6519"/>
                  <a:pt x="5648" y="6559"/>
                  <a:pt x="5782" y="6630"/>
                </a:cubicBezTo>
                <a:lnTo>
                  <a:pt x="5199" y="7626"/>
                </a:lnTo>
                <a:lnTo>
                  <a:pt x="6195" y="7042"/>
                </a:lnTo>
                <a:cubicBezTo>
                  <a:pt x="6265" y="7177"/>
                  <a:pt x="6305" y="7330"/>
                  <a:pt x="6305" y="7492"/>
                </a:cubicBezTo>
                <a:close/>
                <a:moveTo>
                  <a:pt x="2175" y="4334"/>
                </a:moveTo>
                <a:cubicBezTo>
                  <a:pt x="3018" y="3490"/>
                  <a:pt x="4140" y="3026"/>
                  <a:pt x="5333" y="3026"/>
                </a:cubicBezTo>
                <a:cubicBezTo>
                  <a:pt x="6210" y="3026"/>
                  <a:pt x="7048" y="3277"/>
                  <a:pt x="7766" y="3746"/>
                </a:cubicBezTo>
                <a:cubicBezTo>
                  <a:pt x="7595" y="3954"/>
                  <a:pt x="7412" y="4183"/>
                  <a:pt x="7225" y="4429"/>
                </a:cubicBezTo>
                <a:cubicBezTo>
                  <a:pt x="6662" y="4080"/>
                  <a:pt x="6012" y="3892"/>
                  <a:pt x="5333" y="3892"/>
                </a:cubicBezTo>
                <a:cubicBezTo>
                  <a:pt x="4371" y="3892"/>
                  <a:pt x="3467" y="4267"/>
                  <a:pt x="2788" y="4947"/>
                </a:cubicBezTo>
                <a:cubicBezTo>
                  <a:pt x="2108" y="5626"/>
                  <a:pt x="1733" y="6530"/>
                  <a:pt x="1733" y="7492"/>
                </a:cubicBezTo>
                <a:cubicBezTo>
                  <a:pt x="1733" y="8453"/>
                  <a:pt x="2108" y="9357"/>
                  <a:pt x="2788" y="10037"/>
                </a:cubicBezTo>
                <a:cubicBezTo>
                  <a:pt x="3467" y="10717"/>
                  <a:pt x="4371" y="11091"/>
                  <a:pt x="5333" y="11091"/>
                </a:cubicBezTo>
                <a:cubicBezTo>
                  <a:pt x="6294" y="11091"/>
                  <a:pt x="7198" y="10717"/>
                  <a:pt x="7878" y="10037"/>
                </a:cubicBezTo>
                <a:cubicBezTo>
                  <a:pt x="8558" y="9357"/>
                  <a:pt x="8932" y="8453"/>
                  <a:pt x="8932" y="7492"/>
                </a:cubicBezTo>
                <a:cubicBezTo>
                  <a:pt x="8932" y="6813"/>
                  <a:pt x="8745" y="6162"/>
                  <a:pt x="8396" y="5599"/>
                </a:cubicBezTo>
                <a:cubicBezTo>
                  <a:pt x="8642" y="5412"/>
                  <a:pt x="8871" y="5230"/>
                  <a:pt x="9079" y="5058"/>
                </a:cubicBezTo>
                <a:cubicBezTo>
                  <a:pt x="9547" y="5776"/>
                  <a:pt x="9799" y="6615"/>
                  <a:pt x="9799" y="7492"/>
                </a:cubicBezTo>
                <a:cubicBezTo>
                  <a:pt x="9799" y="8685"/>
                  <a:pt x="9334" y="9806"/>
                  <a:pt x="8491" y="10650"/>
                </a:cubicBezTo>
                <a:cubicBezTo>
                  <a:pt x="7647" y="11493"/>
                  <a:pt x="6526" y="11958"/>
                  <a:pt x="5333" y="11958"/>
                </a:cubicBezTo>
                <a:cubicBezTo>
                  <a:pt x="4140" y="11958"/>
                  <a:pt x="3018" y="11493"/>
                  <a:pt x="2175" y="10650"/>
                </a:cubicBezTo>
                <a:cubicBezTo>
                  <a:pt x="1331" y="9806"/>
                  <a:pt x="867" y="8685"/>
                  <a:pt x="867" y="7492"/>
                </a:cubicBezTo>
                <a:cubicBezTo>
                  <a:pt x="867" y="6299"/>
                  <a:pt x="1331" y="5177"/>
                  <a:pt x="2175" y="43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940907" y="2773151"/>
            <a:ext cx="0" cy="15957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065542" y="2773151"/>
            <a:ext cx="0" cy="15957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8261895" y="2773151"/>
            <a:ext cx="0" cy="15957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1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7" grpId="0"/>
          <p:bldP spid="8" grpId="0"/>
          <p:bldP spid="9" grpId="0"/>
          <p:bldP spid="10" grpId="0"/>
          <p:bldP spid="12" grpId="0"/>
          <p:bldP spid="14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7" grpId="0"/>
          <p:bldP spid="8" grpId="0"/>
          <p:bldP spid="9" grpId="0"/>
          <p:bldP spid="10" grpId="0"/>
          <p:bldP spid="12" grpId="0"/>
          <p:bldP spid="14" grpId="0"/>
          <p:bldP spid="16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1632" y="1541449"/>
            <a:ext cx="6416863" cy="4200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62" y="1541449"/>
            <a:ext cx="6425741" cy="4200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28052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27680" y="2518568"/>
            <a:ext cx="6136640" cy="2133600"/>
          </a:xfrm>
          <a:prstGeom prst="rect">
            <a:avLst/>
          </a:prstGeom>
          <a:solidFill>
            <a:srgbClr val="DF0B1A">
              <a:alpha val="70000"/>
            </a:srgbClr>
          </a:solidFill>
          <a:ln>
            <a:noFill/>
          </a:ln>
          <a:effectLst>
            <a:outerShdw blurRad="317500" dist="38100" dir="5400000" sx="101000" sy="10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3533917" y="3844448"/>
            <a:ext cx="241604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工 作 规 划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170198" y="2559208"/>
            <a:ext cx="0" cy="20526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6827209" y="2994372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73922" y="3009415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指导思想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827209" y="3407460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73922" y="3422503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工作规划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6827209" y="3840796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73922" y="3855839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完成步骤</a:t>
            </a:r>
          </a:p>
        </p:txBody>
      </p:sp>
      <p:sp>
        <p:nvSpPr>
          <p:cNvPr id="16" name="ecommerce-target_57636"/>
          <p:cNvSpPr>
            <a:spLocks noChangeAspect="1"/>
          </p:cNvSpPr>
          <p:nvPr/>
        </p:nvSpPr>
        <p:spPr bwMode="auto">
          <a:xfrm>
            <a:off x="4321824" y="2778419"/>
            <a:ext cx="965308" cy="963853"/>
          </a:xfrm>
          <a:custGeom>
            <a:avLst/>
            <a:gdLst>
              <a:gd name="T0" fmla="*/ 1562 w 12825"/>
              <a:gd name="T1" fmla="*/ 11263 h 12824"/>
              <a:gd name="T2" fmla="*/ 5333 w 12825"/>
              <a:gd name="T3" fmla="*/ 12824 h 12824"/>
              <a:gd name="T4" fmla="*/ 9103 w 12825"/>
              <a:gd name="T5" fmla="*/ 11263 h 12824"/>
              <a:gd name="T6" fmla="*/ 10665 w 12825"/>
              <a:gd name="T7" fmla="*/ 7492 h 12824"/>
              <a:gd name="T8" fmla="*/ 9742 w 12825"/>
              <a:gd name="T9" fmla="*/ 4491 h 12824"/>
              <a:gd name="T10" fmla="*/ 10477 w 12825"/>
              <a:gd name="T11" fmla="*/ 3797 h 12824"/>
              <a:gd name="T12" fmla="*/ 12411 w 12825"/>
              <a:gd name="T13" fmla="*/ 990 h 12824"/>
              <a:gd name="T14" fmla="*/ 11835 w 12825"/>
              <a:gd name="T15" fmla="*/ 414 h 12824"/>
              <a:gd name="T16" fmla="*/ 8826 w 12825"/>
              <a:gd name="T17" fmla="*/ 2552 h 12824"/>
              <a:gd name="T18" fmla="*/ 7409 w 12825"/>
              <a:gd name="T19" fmla="*/ 2578 h 12824"/>
              <a:gd name="T20" fmla="*/ 3257 w 12825"/>
              <a:gd name="T21" fmla="*/ 2578 h 12824"/>
              <a:gd name="T22" fmla="*/ 419 w 12825"/>
              <a:gd name="T23" fmla="*/ 5416 h 12824"/>
              <a:gd name="T24" fmla="*/ 419 w 12825"/>
              <a:gd name="T25" fmla="*/ 9568 h 12824"/>
              <a:gd name="T26" fmla="*/ 5333 w 12825"/>
              <a:gd name="T27" fmla="*/ 10225 h 12824"/>
              <a:gd name="T28" fmla="*/ 5333 w 12825"/>
              <a:gd name="T29" fmla="*/ 4759 h 12824"/>
              <a:gd name="T30" fmla="*/ 6224 w 12825"/>
              <a:gd name="T31" fmla="*/ 5883 h 12824"/>
              <a:gd name="T32" fmla="*/ 3493 w 12825"/>
              <a:gd name="T33" fmla="*/ 7492 h 12824"/>
              <a:gd name="T34" fmla="*/ 7172 w 12825"/>
              <a:gd name="T35" fmla="*/ 7492 h 12824"/>
              <a:gd name="T36" fmla="*/ 7690 w 12825"/>
              <a:gd name="T37" fmla="*/ 6111 h 12824"/>
              <a:gd name="T38" fmla="*/ 8853 w 12825"/>
              <a:gd name="T39" fmla="*/ 3825 h 12824"/>
              <a:gd name="T40" fmla="*/ 9459 w 12825"/>
              <a:gd name="T41" fmla="*/ 3163 h 12824"/>
              <a:gd name="T42" fmla="*/ 9646 w 12825"/>
              <a:gd name="T43" fmla="*/ 2974 h 12824"/>
              <a:gd name="T44" fmla="*/ 10833 w 12825"/>
              <a:gd name="T45" fmla="*/ 1992 h 12824"/>
              <a:gd name="T46" fmla="*/ 9849 w 12825"/>
              <a:gd name="T47" fmla="*/ 3181 h 12824"/>
              <a:gd name="T48" fmla="*/ 9661 w 12825"/>
              <a:gd name="T49" fmla="*/ 3365 h 12824"/>
              <a:gd name="T50" fmla="*/ 8999 w 12825"/>
              <a:gd name="T51" fmla="*/ 3972 h 12824"/>
              <a:gd name="T52" fmla="*/ 8528 w 12825"/>
              <a:gd name="T53" fmla="*/ 4372 h 12824"/>
              <a:gd name="T54" fmla="*/ 8453 w 12825"/>
              <a:gd name="T55" fmla="*/ 4297 h 12824"/>
              <a:gd name="T56" fmla="*/ 8853 w 12825"/>
              <a:gd name="T57" fmla="*/ 3825 h 12824"/>
              <a:gd name="T58" fmla="*/ 5333 w 12825"/>
              <a:gd name="T59" fmla="*/ 8465 h 12824"/>
              <a:gd name="T60" fmla="*/ 5333 w 12825"/>
              <a:gd name="T61" fmla="*/ 6519 h 12824"/>
              <a:gd name="T62" fmla="*/ 5199 w 12825"/>
              <a:gd name="T63" fmla="*/ 7626 h 12824"/>
              <a:gd name="T64" fmla="*/ 6305 w 12825"/>
              <a:gd name="T65" fmla="*/ 7492 h 12824"/>
              <a:gd name="T66" fmla="*/ 5333 w 12825"/>
              <a:gd name="T67" fmla="*/ 3026 h 12824"/>
              <a:gd name="T68" fmla="*/ 7225 w 12825"/>
              <a:gd name="T69" fmla="*/ 4429 h 12824"/>
              <a:gd name="T70" fmla="*/ 2788 w 12825"/>
              <a:gd name="T71" fmla="*/ 4947 h 12824"/>
              <a:gd name="T72" fmla="*/ 2788 w 12825"/>
              <a:gd name="T73" fmla="*/ 10037 h 12824"/>
              <a:gd name="T74" fmla="*/ 7878 w 12825"/>
              <a:gd name="T75" fmla="*/ 10037 h 12824"/>
              <a:gd name="T76" fmla="*/ 8396 w 12825"/>
              <a:gd name="T77" fmla="*/ 5599 h 12824"/>
              <a:gd name="T78" fmla="*/ 9799 w 12825"/>
              <a:gd name="T79" fmla="*/ 7492 h 12824"/>
              <a:gd name="T80" fmla="*/ 5333 w 12825"/>
              <a:gd name="T81" fmla="*/ 11958 h 12824"/>
              <a:gd name="T82" fmla="*/ 867 w 12825"/>
              <a:gd name="T83" fmla="*/ 7492 h 12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2825" h="12824">
                <a:moveTo>
                  <a:pt x="419" y="9568"/>
                </a:moveTo>
                <a:cubicBezTo>
                  <a:pt x="688" y="10203"/>
                  <a:pt x="1072" y="10773"/>
                  <a:pt x="1562" y="11263"/>
                </a:cubicBezTo>
                <a:cubicBezTo>
                  <a:pt x="2052" y="11752"/>
                  <a:pt x="2622" y="12137"/>
                  <a:pt x="3257" y="12405"/>
                </a:cubicBezTo>
                <a:cubicBezTo>
                  <a:pt x="3915" y="12683"/>
                  <a:pt x="4613" y="12824"/>
                  <a:pt x="5333" y="12824"/>
                </a:cubicBezTo>
                <a:cubicBezTo>
                  <a:pt x="6052" y="12824"/>
                  <a:pt x="6751" y="12683"/>
                  <a:pt x="7409" y="12405"/>
                </a:cubicBezTo>
                <a:cubicBezTo>
                  <a:pt x="8044" y="12137"/>
                  <a:pt x="8614" y="11752"/>
                  <a:pt x="9103" y="11263"/>
                </a:cubicBezTo>
                <a:cubicBezTo>
                  <a:pt x="9593" y="10773"/>
                  <a:pt x="9978" y="10203"/>
                  <a:pt x="10246" y="9568"/>
                </a:cubicBezTo>
                <a:cubicBezTo>
                  <a:pt x="10524" y="8910"/>
                  <a:pt x="10665" y="8212"/>
                  <a:pt x="10665" y="7492"/>
                </a:cubicBezTo>
                <a:cubicBezTo>
                  <a:pt x="10665" y="6772"/>
                  <a:pt x="10524" y="6074"/>
                  <a:pt x="10246" y="5416"/>
                </a:cubicBezTo>
                <a:cubicBezTo>
                  <a:pt x="10108" y="5090"/>
                  <a:pt x="9939" y="4781"/>
                  <a:pt x="9742" y="4491"/>
                </a:cubicBezTo>
                <a:cubicBezTo>
                  <a:pt x="9917" y="4335"/>
                  <a:pt x="10095" y="4170"/>
                  <a:pt x="10273" y="3998"/>
                </a:cubicBezTo>
                <a:cubicBezTo>
                  <a:pt x="10347" y="3927"/>
                  <a:pt x="10436" y="3840"/>
                  <a:pt x="10477" y="3797"/>
                </a:cubicBezTo>
                <a:lnTo>
                  <a:pt x="10477" y="3797"/>
                </a:lnTo>
                <a:cubicBezTo>
                  <a:pt x="11768" y="2507"/>
                  <a:pt x="12385" y="1051"/>
                  <a:pt x="12411" y="990"/>
                </a:cubicBezTo>
                <a:lnTo>
                  <a:pt x="12825" y="0"/>
                </a:lnTo>
                <a:lnTo>
                  <a:pt x="11835" y="414"/>
                </a:lnTo>
                <a:cubicBezTo>
                  <a:pt x="11774" y="439"/>
                  <a:pt x="10319" y="1056"/>
                  <a:pt x="9029" y="2346"/>
                </a:cubicBezTo>
                <a:cubicBezTo>
                  <a:pt x="9015" y="2359"/>
                  <a:pt x="8943" y="2431"/>
                  <a:pt x="8826" y="2552"/>
                </a:cubicBezTo>
                <a:cubicBezTo>
                  <a:pt x="8654" y="2729"/>
                  <a:pt x="8489" y="2907"/>
                  <a:pt x="8334" y="3083"/>
                </a:cubicBezTo>
                <a:cubicBezTo>
                  <a:pt x="8044" y="2885"/>
                  <a:pt x="7735" y="2716"/>
                  <a:pt x="7409" y="2578"/>
                </a:cubicBezTo>
                <a:cubicBezTo>
                  <a:pt x="6751" y="2300"/>
                  <a:pt x="6052" y="2159"/>
                  <a:pt x="5333" y="2159"/>
                </a:cubicBezTo>
                <a:cubicBezTo>
                  <a:pt x="4613" y="2159"/>
                  <a:pt x="3915" y="2300"/>
                  <a:pt x="3257" y="2578"/>
                </a:cubicBezTo>
                <a:cubicBezTo>
                  <a:pt x="2622" y="2847"/>
                  <a:pt x="2052" y="3231"/>
                  <a:pt x="1562" y="3721"/>
                </a:cubicBezTo>
                <a:cubicBezTo>
                  <a:pt x="1072" y="4211"/>
                  <a:pt x="688" y="4781"/>
                  <a:pt x="419" y="5416"/>
                </a:cubicBezTo>
                <a:cubicBezTo>
                  <a:pt x="141" y="6074"/>
                  <a:pt x="0" y="6772"/>
                  <a:pt x="0" y="7492"/>
                </a:cubicBezTo>
                <a:cubicBezTo>
                  <a:pt x="0" y="8212"/>
                  <a:pt x="141" y="8910"/>
                  <a:pt x="419" y="9568"/>
                </a:cubicBezTo>
                <a:close/>
                <a:moveTo>
                  <a:pt x="8065" y="7492"/>
                </a:moveTo>
                <a:cubicBezTo>
                  <a:pt x="8065" y="8999"/>
                  <a:pt x="6840" y="10225"/>
                  <a:pt x="5333" y="10225"/>
                </a:cubicBezTo>
                <a:cubicBezTo>
                  <a:pt x="3826" y="10225"/>
                  <a:pt x="2600" y="8999"/>
                  <a:pt x="2600" y="7492"/>
                </a:cubicBezTo>
                <a:cubicBezTo>
                  <a:pt x="2600" y="5985"/>
                  <a:pt x="3826" y="4759"/>
                  <a:pt x="5333" y="4759"/>
                </a:cubicBezTo>
                <a:cubicBezTo>
                  <a:pt x="5836" y="4759"/>
                  <a:pt x="6308" y="4896"/>
                  <a:pt x="6714" y="5135"/>
                </a:cubicBezTo>
                <a:cubicBezTo>
                  <a:pt x="6548" y="5374"/>
                  <a:pt x="6383" y="5625"/>
                  <a:pt x="6224" y="5883"/>
                </a:cubicBezTo>
                <a:cubicBezTo>
                  <a:pt x="5960" y="5736"/>
                  <a:pt x="5656" y="5652"/>
                  <a:pt x="5333" y="5652"/>
                </a:cubicBezTo>
                <a:cubicBezTo>
                  <a:pt x="4318" y="5652"/>
                  <a:pt x="3493" y="6478"/>
                  <a:pt x="3493" y="7492"/>
                </a:cubicBezTo>
                <a:cubicBezTo>
                  <a:pt x="3493" y="8506"/>
                  <a:pt x="4318" y="9331"/>
                  <a:pt x="5333" y="9331"/>
                </a:cubicBezTo>
                <a:cubicBezTo>
                  <a:pt x="6347" y="9331"/>
                  <a:pt x="7172" y="8506"/>
                  <a:pt x="7172" y="7492"/>
                </a:cubicBezTo>
                <a:cubicBezTo>
                  <a:pt x="7172" y="7169"/>
                  <a:pt x="7088" y="6865"/>
                  <a:pt x="6941" y="6600"/>
                </a:cubicBezTo>
                <a:cubicBezTo>
                  <a:pt x="7200" y="6441"/>
                  <a:pt x="7450" y="6276"/>
                  <a:pt x="7690" y="6111"/>
                </a:cubicBezTo>
                <a:cubicBezTo>
                  <a:pt x="7928" y="6516"/>
                  <a:pt x="8065" y="6988"/>
                  <a:pt x="8065" y="7492"/>
                </a:cubicBezTo>
                <a:close/>
                <a:moveTo>
                  <a:pt x="8853" y="3825"/>
                </a:moveTo>
                <a:cubicBezTo>
                  <a:pt x="8907" y="3763"/>
                  <a:pt x="8962" y="3700"/>
                  <a:pt x="9018" y="3637"/>
                </a:cubicBezTo>
                <a:cubicBezTo>
                  <a:pt x="9158" y="3481"/>
                  <a:pt x="9305" y="3322"/>
                  <a:pt x="9459" y="3163"/>
                </a:cubicBezTo>
                <a:lnTo>
                  <a:pt x="9460" y="3162"/>
                </a:lnTo>
                <a:cubicBezTo>
                  <a:pt x="9577" y="3041"/>
                  <a:pt x="9645" y="2974"/>
                  <a:pt x="9646" y="2974"/>
                </a:cubicBezTo>
                <a:lnTo>
                  <a:pt x="9649" y="2970"/>
                </a:lnTo>
                <a:cubicBezTo>
                  <a:pt x="10042" y="2577"/>
                  <a:pt x="10456" y="2251"/>
                  <a:pt x="10833" y="1992"/>
                </a:cubicBezTo>
                <a:cubicBezTo>
                  <a:pt x="10573" y="2369"/>
                  <a:pt x="10247" y="2782"/>
                  <a:pt x="9855" y="3175"/>
                </a:cubicBezTo>
                <a:lnTo>
                  <a:pt x="9849" y="3181"/>
                </a:lnTo>
                <a:cubicBezTo>
                  <a:pt x="9837" y="3193"/>
                  <a:pt x="9772" y="3259"/>
                  <a:pt x="9662" y="3364"/>
                </a:cubicBezTo>
                <a:lnTo>
                  <a:pt x="9661" y="3365"/>
                </a:lnTo>
                <a:cubicBezTo>
                  <a:pt x="9503" y="3519"/>
                  <a:pt x="9344" y="3667"/>
                  <a:pt x="9187" y="3807"/>
                </a:cubicBezTo>
                <a:cubicBezTo>
                  <a:pt x="9124" y="3863"/>
                  <a:pt x="9061" y="3918"/>
                  <a:pt x="8999" y="3972"/>
                </a:cubicBezTo>
                <a:lnTo>
                  <a:pt x="8996" y="3974"/>
                </a:lnTo>
                <a:cubicBezTo>
                  <a:pt x="8857" y="4096"/>
                  <a:pt x="8700" y="4230"/>
                  <a:pt x="8528" y="4372"/>
                </a:cubicBezTo>
                <a:cubicBezTo>
                  <a:pt x="8406" y="4473"/>
                  <a:pt x="8276" y="4578"/>
                  <a:pt x="8140" y="4685"/>
                </a:cubicBezTo>
                <a:cubicBezTo>
                  <a:pt x="8247" y="4548"/>
                  <a:pt x="8352" y="4419"/>
                  <a:pt x="8453" y="4297"/>
                </a:cubicBezTo>
                <a:cubicBezTo>
                  <a:pt x="8594" y="4125"/>
                  <a:pt x="8728" y="3968"/>
                  <a:pt x="8851" y="3828"/>
                </a:cubicBezTo>
                <a:lnTo>
                  <a:pt x="8853" y="3825"/>
                </a:lnTo>
                <a:close/>
                <a:moveTo>
                  <a:pt x="6305" y="7492"/>
                </a:moveTo>
                <a:cubicBezTo>
                  <a:pt x="6305" y="8028"/>
                  <a:pt x="5869" y="8465"/>
                  <a:pt x="5333" y="8465"/>
                </a:cubicBezTo>
                <a:cubicBezTo>
                  <a:pt x="4796" y="8465"/>
                  <a:pt x="4360" y="8028"/>
                  <a:pt x="4360" y="7492"/>
                </a:cubicBezTo>
                <a:cubicBezTo>
                  <a:pt x="4360" y="6955"/>
                  <a:pt x="4796" y="6519"/>
                  <a:pt x="5333" y="6519"/>
                </a:cubicBezTo>
                <a:cubicBezTo>
                  <a:pt x="5495" y="6519"/>
                  <a:pt x="5648" y="6559"/>
                  <a:pt x="5782" y="6630"/>
                </a:cubicBezTo>
                <a:lnTo>
                  <a:pt x="5199" y="7626"/>
                </a:lnTo>
                <a:lnTo>
                  <a:pt x="6195" y="7042"/>
                </a:lnTo>
                <a:cubicBezTo>
                  <a:pt x="6265" y="7177"/>
                  <a:pt x="6305" y="7330"/>
                  <a:pt x="6305" y="7492"/>
                </a:cubicBezTo>
                <a:close/>
                <a:moveTo>
                  <a:pt x="2175" y="4334"/>
                </a:moveTo>
                <a:cubicBezTo>
                  <a:pt x="3018" y="3490"/>
                  <a:pt x="4140" y="3026"/>
                  <a:pt x="5333" y="3026"/>
                </a:cubicBezTo>
                <a:cubicBezTo>
                  <a:pt x="6210" y="3026"/>
                  <a:pt x="7048" y="3277"/>
                  <a:pt x="7766" y="3746"/>
                </a:cubicBezTo>
                <a:cubicBezTo>
                  <a:pt x="7595" y="3954"/>
                  <a:pt x="7412" y="4183"/>
                  <a:pt x="7225" y="4429"/>
                </a:cubicBezTo>
                <a:cubicBezTo>
                  <a:pt x="6662" y="4080"/>
                  <a:pt x="6012" y="3892"/>
                  <a:pt x="5333" y="3892"/>
                </a:cubicBezTo>
                <a:cubicBezTo>
                  <a:pt x="4371" y="3892"/>
                  <a:pt x="3467" y="4267"/>
                  <a:pt x="2788" y="4947"/>
                </a:cubicBezTo>
                <a:cubicBezTo>
                  <a:pt x="2108" y="5626"/>
                  <a:pt x="1733" y="6530"/>
                  <a:pt x="1733" y="7492"/>
                </a:cubicBezTo>
                <a:cubicBezTo>
                  <a:pt x="1733" y="8453"/>
                  <a:pt x="2108" y="9357"/>
                  <a:pt x="2788" y="10037"/>
                </a:cubicBezTo>
                <a:cubicBezTo>
                  <a:pt x="3467" y="10717"/>
                  <a:pt x="4371" y="11091"/>
                  <a:pt x="5333" y="11091"/>
                </a:cubicBezTo>
                <a:cubicBezTo>
                  <a:pt x="6294" y="11091"/>
                  <a:pt x="7198" y="10717"/>
                  <a:pt x="7878" y="10037"/>
                </a:cubicBezTo>
                <a:cubicBezTo>
                  <a:pt x="8558" y="9357"/>
                  <a:pt x="8932" y="8453"/>
                  <a:pt x="8932" y="7492"/>
                </a:cubicBezTo>
                <a:cubicBezTo>
                  <a:pt x="8932" y="6813"/>
                  <a:pt x="8745" y="6162"/>
                  <a:pt x="8396" y="5599"/>
                </a:cubicBezTo>
                <a:cubicBezTo>
                  <a:pt x="8642" y="5412"/>
                  <a:pt x="8871" y="5230"/>
                  <a:pt x="9079" y="5058"/>
                </a:cubicBezTo>
                <a:cubicBezTo>
                  <a:pt x="9547" y="5776"/>
                  <a:pt x="9799" y="6615"/>
                  <a:pt x="9799" y="7492"/>
                </a:cubicBezTo>
                <a:cubicBezTo>
                  <a:pt x="9799" y="8685"/>
                  <a:pt x="9334" y="9806"/>
                  <a:pt x="8491" y="10650"/>
                </a:cubicBezTo>
                <a:cubicBezTo>
                  <a:pt x="7647" y="11493"/>
                  <a:pt x="6526" y="11958"/>
                  <a:pt x="5333" y="11958"/>
                </a:cubicBezTo>
                <a:cubicBezTo>
                  <a:pt x="4140" y="11958"/>
                  <a:pt x="3018" y="11493"/>
                  <a:pt x="2175" y="10650"/>
                </a:cubicBezTo>
                <a:cubicBezTo>
                  <a:pt x="1331" y="9806"/>
                  <a:pt x="867" y="8685"/>
                  <a:pt x="867" y="7492"/>
                </a:cubicBezTo>
                <a:cubicBezTo>
                  <a:pt x="867" y="6299"/>
                  <a:pt x="1331" y="5177"/>
                  <a:pt x="2175" y="43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508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4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60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4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5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60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6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9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指 导 思 想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38BF0CD9-B77B-4CE5-BF6F-021EA5E2A5C7}"/>
              </a:ext>
            </a:extLst>
          </p:cNvPr>
          <p:cNvCxnSpPr/>
          <p:nvPr/>
        </p:nvCxnSpPr>
        <p:spPr>
          <a:xfrm flipV="1">
            <a:off x="900444" y="2121201"/>
            <a:ext cx="1087046" cy="142018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9097927C-1112-496C-8479-84E686E5E403}"/>
              </a:ext>
            </a:extLst>
          </p:cNvPr>
          <p:cNvCxnSpPr/>
          <p:nvPr/>
        </p:nvCxnSpPr>
        <p:spPr>
          <a:xfrm flipH="1" flipV="1">
            <a:off x="1987490" y="2121201"/>
            <a:ext cx="2053445" cy="268274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2BA13C1C-ABEA-4C1A-ABC3-1AF6A6135C35}"/>
              </a:ext>
            </a:extLst>
          </p:cNvPr>
          <p:cNvCxnSpPr/>
          <p:nvPr/>
        </p:nvCxnSpPr>
        <p:spPr>
          <a:xfrm flipV="1">
            <a:off x="4037118" y="2121201"/>
            <a:ext cx="2053445" cy="268274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F9B100DD-4FB5-494A-B51C-2A6B140044B7}"/>
              </a:ext>
            </a:extLst>
          </p:cNvPr>
          <p:cNvCxnSpPr/>
          <p:nvPr/>
        </p:nvCxnSpPr>
        <p:spPr>
          <a:xfrm flipH="1" flipV="1">
            <a:off x="6090562" y="2121201"/>
            <a:ext cx="2053445" cy="268274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C0B6A27-AEAD-4916-A6BA-C752F0E6854E}"/>
              </a:ext>
            </a:extLst>
          </p:cNvPr>
          <p:cNvCxnSpPr/>
          <p:nvPr/>
        </p:nvCxnSpPr>
        <p:spPr>
          <a:xfrm flipV="1">
            <a:off x="8140190" y="2121201"/>
            <a:ext cx="2053445" cy="268274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1F28795-6943-42E6-B195-B288279A47AD}"/>
              </a:ext>
            </a:extLst>
          </p:cNvPr>
          <p:cNvCxnSpPr/>
          <p:nvPr/>
        </p:nvCxnSpPr>
        <p:spPr>
          <a:xfrm flipH="1">
            <a:off x="10193636" y="2121201"/>
            <a:ext cx="199757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5">
            <a:extLst>
              <a:ext uri="{FF2B5EF4-FFF2-40B4-BE49-F238E27FC236}">
                <a16:creationId xmlns:a16="http://schemas.microsoft.com/office/drawing/2014/main" id="{3B629D7C-D85D-4D43-BEBB-BFAC32F7A242}"/>
              </a:ext>
            </a:extLst>
          </p:cNvPr>
          <p:cNvSpPr/>
          <p:nvPr/>
        </p:nvSpPr>
        <p:spPr bwMode="auto">
          <a:xfrm>
            <a:off x="1978491" y="2455492"/>
            <a:ext cx="1989266" cy="1987537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1" name="Freeform 5">
            <a:extLst>
              <a:ext uri="{FF2B5EF4-FFF2-40B4-BE49-F238E27FC236}">
                <a16:creationId xmlns:a16="http://schemas.microsoft.com/office/drawing/2014/main" id="{E81E61E8-0829-4F65-A509-2040000720B9}"/>
              </a:ext>
            </a:extLst>
          </p:cNvPr>
          <p:cNvSpPr/>
          <p:nvPr/>
        </p:nvSpPr>
        <p:spPr bwMode="auto">
          <a:xfrm>
            <a:off x="4077810" y="2455492"/>
            <a:ext cx="1989266" cy="1987537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DC9BBA59-6E7E-42C0-8C80-1447BFAA4B40}"/>
              </a:ext>
            </a:extLst>
          </p:cNvPr>
          <p:cNvSpPr/>
          <p:nvPr/>
        </p:nvSpPr>
        <p:spPr bwMode="auto">
          <a:xfrm>
            <a:off x="6177129" y="2455492"/>
            <a:ext cx="1989266" cy="1987537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06C32F86-FC54-4F88-B58A-651FE09F8C9C}"/>
              </a:ext>
            </a:extLst>
          </p:cNvPr>
          <p:cNvSpPr/>
          <p:nvPr/>
        </p:nvSpPr>
        <p:spPr bwMode="auto">
          <a:xfrm>
            <a:off x="8276449" y="2455492"/>
            <a:ext cx="1989266" cy="1987537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</a:ln>
          <a:effectLst>
            <a:outerShdw blurRad="203200" dist="88900" dir="8100000" sx="102000" sy="102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1742A4B0-2BCC-4A5C-815A-5F833FF8B1AE}"/>
              </a:ext>
            </a:extLst>
          </p:cNvPr>
          <p:cNvGrpSpPr/>
          <p:nvPr/>
        </p:nvGrpSpPr>
        <p:grpSpPr>
          <a:xfrm>
            <a:off x="1802747" y="1977791"/>
            <a:ext cx="339945" cy="340065"/>
            <a:chOff x="5026429" y="2057723"/>
            <a:chExt cx="254992" cy="254990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EA0C68C5-3B99-4E3B-8F20-2375F8D97E70}"/>
                </a:ext>
              </a:extLst>
            </p:cNvPr>
            <p:cNvSpPr/>
            <p:nvPr/>
          </p:nvSpPr>
          <p:spPr>
            <a:xfrm>
              <a:off x="5026429" y="2057723"/>
              <a:ext cx="254992" cy="254990"/>
            </a:xfrm>
            <a:prstGeom prst="ellipse">
              <a:avLst/>
            </a:prstGeom>
            <a:gradFill flip="none" rotWithShape="1">
              <a:gsLst>
                <a:gs pos="55000">
                  <a:srgbClr val="E7E7E7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63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65100" dist="508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5450F22B-19D4-44B7-905E-CBED1612E41F}"/>
                </a:ext>
              </a:extLst>
            </p:cNvPr>
            <p:cNvSpPr/>
            <p:nvPr/>
          </p:nvSpPr>
          <p:spPr bwMode="auto">
            <a:xfrm>
              <a:off x="5104300" y="2135885"/>
              <a:ext cx="99250" cy="986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 dist="12700" dir="189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5" name="Freeform 5">
            <a:extLst>
              <a:ext uri="{FF2B5EF4-FFF2-40B4-BE49-F238E27FC236}">
                <a16:creationId xmlns:a16="http://schemas.microsoft.com/office/drawing/2014/main" id="{9AB1C84B-E053-4592-AF70-10ADD0A6919A}"/>
              </a:ext>
            </a:extLst>
          </p:cNvPr>
          <p:cNvSpPr/>
          <p:nvPr/>
        </p:nvSpPr>
        <p:spPr bwMode="auto">
          <a:xfrm>
            <a:off x="2221170" y="2697960"/>
            <a:ext cx="1503908" cy="1502601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C8E61E34-2ACD-46EB-8946-D27287484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0842" y="3063082"/>
            <a:ext cx="959396" cy="9431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700" b="1" cap="all" dirty="0">
                <a:solidFill>
                  <a:schemeClr val="bg1"/>
                </a:solidFill>
                <a:cs typeface="+mn-ea"/>
                <a:sym typeface="+mn-lt"/>
              </a:rPr>
              <a:t>确定目标</a:t>
            </a:r>
            <a:endParaRPr lang="en-US" altLang="zh-CN" sz="2700" b="1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5C43A503-95AF-455E-B57F-E2ED5BE8EED8}"/>
              </a:ext>
            </a:extLst>
          </p:cNvPr>
          <p:cNvSpPr/>
          <p:nvPr/>
        </p:nvSpPr>
        <p:spPr bwMode="auto">
          <a:xfrm>
            <a:off x="4288976" y="2697959"/>
            <a:ext cx="1503908" cy="1502601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8" name="Freeform 5">
            <a:extLst>
              <a:ext uri="{FF2B5EF4-FFF2-40B4-BE49-F238E27FC236}">
                <a16:creationId xmlns:a16="http://schemas.microsoft.com/office/drawing/2014/main" id="{D33B297B-7DF0-483D-839B-FF4DF2F61755}"/>
              </a:ext>
            </a:extLst>
          </p:cNvPr>
          <p:cNvSpPr/>
          <p:nvPr/>
        </p:nvSpPr>
        <p:spPr bwMode="auto">
          <a:xfrm>
            <a:off x="6428135" y="2697960"/>
            <a:ext cx="1503908" cy="1502601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A50199FB-B4F2-4E92-8474-B96E70864B1B}"/>
              </a:ext>
            </a:extLst>
          </p:cNvPr>
          <p:cNvSpPr/>
          <p:nvPr/>
        </p:nvSpPr>
        <p:spPr bwMode="auto">
          <a:xfrm>
            <a:off x="8519128" y="2697960"/>
            <a:ext cx="1503908" cy="1502601"/>
          </a:xfrm>
          <a:prstGeom prst="ellipse">
            <a:avLst/>
          </a:prstGeom>
          <a:solidFill>
            <a:srgbClr val="C00000"/>
          </a:solidFill>
          <a:ln w="12700">
            <a:noFill/>
          </a:ln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cs typeface="+mn-ea"/>
              <a:sym typeface="+mn-lt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1A50E589-3A51-4B2F-8AF8-AFC547323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814" y="3063082"/>
            <a:ext cx="936919" cy="9431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700" b="1" cap="all" dirty="0">
                <a:solidFill>
                  <a:schemeClr val="bg1"/>
                </a:solidFill>
                <a:cs typeface="+mn-ea"/>
                <a:sym typeface="+mn-lt"/>
              </a:rPr>
              <a:t>加强技能</a:t>
            </a:r>
            <a:endParaRPr lang="en-US" altLang="zh-CN" sz="2700" b="1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8A52538-C5EF-48FD-9D5B-B7F2BEA2C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3764" y="3055879"/>
            <a:ext cx="912650" cy="9431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700" b="1" cap="all" dirty="0">
                <a:solidFill>
                  <a:schemeClr val="bg1"/>
                </a:solidFill>
                <a:cs typeface="+mn-ea"/>
                <a:sym typeface="+mn-lt"/>
              </a:rPr>
              <a:t>完成目标</a:t>
            </a:r>
            <a:endParaRPr lang="en-US" altLang="zh-CN" sz="2700" b="1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18B0BF1-B3EF-4B27-998D-BACA96FB5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057" y="3039364"/>
            <a:ext cx="828186" cy="9431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700" b="1" cap="all" dirty="0">
                <a:solidFill>
                  <a:schemeClr val="bg1"/>
                </a:solidFill>
                <a:cs typeface="+mn-ea"/>
                <a:sym typeface="+mn-lt"/>
              </a:rPr>
              <a:t>超越目标</a:t>
            </a:r>
            <a:endParaRPr lang="en-US" altLang="zh-CN" sz="2700" b="1" cap="all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E0622548-23F1-40C5-B1A3-D0C3BCBAF47F}"/>
              </a:ext>
            </a:extLst>
          </p:cNvPr>
          <p:cNvSpPr txBox="1"/>
          <p:nvPr/>
        </p:nvSpPr>
        <p:spPr>
          <a:xfrm>
            <a:off x="2238459" y="1597329"/>
            <a:ext cx="2912457" cy="45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4B34C53-D3EB-417C-AAB2-930990E5D526}"/>
              </a:ext>
            </a:extLst>
          </p:cNvPr>
          <p:cNvGrpSpPr/>
          <p:nvPr/>
        </p:nvGrpSpPr>
        <p:grpSpPr>
          <a:xfrm>
            <a:off x="3871589" y="4633910"/>
            <a:ext cx="339945" cy="340065"/>
            <a:chOff x="5026429" y="2057723"/>
            <a:chExt cx="254992" cy="254990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DFD989D6-9D03-446B-82A7-C2D282378603}"/>
                </a:ext>
              </a:extLst>
            </p:cNvPr>
            <p:cNvSpPr/>
            <p:nvPr/>
          </p:nvSpPr>
          <p:spPr>
            <a:xfrm>
              <a:off x="5026429" y="2057723"/>
              <a:ext cx="254992" cy="254990"/>
            </a:xfrm>
            <a:prstGeom prst="ellipse">
              <a:avLst/>
            </a:prstGeom>
            <a:gradFill flip="none" rotWithShape="1">
              <a:gsLst>
                <a:gs pos="55000">
                  <a:srgbClr val="E7E7E7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63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65100" dist="508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3D62319F-53F4-4CF7-B2F8-C3F627B2E3DE}"/>
                </a:ext>
              </a:extLst>
            </p:cNvPr>
            <p:cNvSpPr/>
            <p:nvPr/>
          </p:nvSpPr>
          <p:spPr bwMode="auto">
            <a:xfrm>
              <a:off x="5104300" y="2135885"/>
              <a:ext cx="99250" cy="986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 dist="12700" dir="189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6" name="TextBox 5">
            <a:extLst>
              <a:ext uri="{FF2B5EF4-FFF2-40B4-BE49-F238E27FC236}">
                <a16:creationId xmlns:a16="http://schemas.microsoft.com/office/drawing/2014/main" id="{4A2A727F-76A5-4D36-A071-9895F320BCDA}"/>
              </a:ext>
            </a:extLst>
          </p:cNvPr>
          <p:cNvSpPr txBox="1"/>
          <p:nvPr/>
        </p:nvSpPr>
        <p:spPr>
          <a:xfrm>
            <a:off x="4399929" y="4803943"/>
            <a:ext cx="2912457" cy="45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00A97AC0-0C33-48D0-8DA4-4BEB45365F1A}"/>
              </a:ext>
            </a:extLst>
          </p:cNvPr>
          <p:cNvGrpSpPr/>
          <p:nvPr/>
        </p:nvGrpSpPr>
        <p:grpSpPr>
          <a:xfrm>
            <a:off x="5921947" y="1977791"/>
            <a:ext cx="339945" cy="340065"/>
            <a:chOff x="5026429" y="2057723"/>
            <a:chExt cx="254992" cy="254990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618A0BB8-91E4-498E-AFE4-4C2E02A45AB5}"/>
                </a:ext>
              </a:extLst>
            </p:cNvPr>
            <p:cNvSpPr/>
            <p:nvPr/>
          </p:nvSpPr>
          <p:spPr>
            <a:xfrm>
              <a:off x="5026429" y="2057723"/>
              <a:ext cx="254992" cy="254990"/>
            </a:xfrm>
            <a:prstGeom prst="ellipse">
              <a:avLst/>
            </a:prstGeom>
            <a:gradFill flip="none" rotWithShape="1">
              <a:gsLst>
                <a:gs pos="55000">
                  <a:srgbClr val="E7E7E7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63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65100" dist="508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60013F3E-D081-4D5D-862D-88CC13E34063}"/>
                </a:ext>
              </a:extLst>
            </p:cNvPr>
            <p:cNvSpPr/>
            <p:nvPr/>
          </p:nvSpPr>
          <p:spPr bwMode="auto">
            <a:xfrm>
              <a:off x="5104300" y="2135885"/>
              <a:ext cx="99250" cy="986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 dist="12700" dir="189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8" name="TextBox 5">
            <a:extLst>
              <a:ext uri="{FF2B5EF4-FFF2-40B4-BE49-F238E27FC236}">
                <a16:creationId xmlns:a16="http://schemas.microsoft.com/office/drawing/2014/main" id="{BDF6C449-B23A-425C-910B-EB9D905C0722}"/>
              </a:ext>
            </a:extLst>
          </p:cNvPr>
          <p:cNvSpPr txBox="1"/>
          <p:nvPr/>
        </p:nvSpPr>
        <p:spPr>
          <a:xfrm>
            <a:off x="6357659" y="1597329"/>
            <a:ext cx="2912457" cy="45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6BAD684-17B5-4888-9F93-A00BE1F4BCD8}"/>
              </a:ext>
            </a:extLst>
          </p:cNvPr>
          <p:cNvGrpSpPr/>
          <p:nvPr/>
        </p:nvGrpSpPr>
        <p:grpSpPr>
          <a:xfrm>
            <a:off x="7990789" y="4633910"/>
            <a:ext cx="339945" cy="340065"/>
            <a:chOff x="5026429" y="2057723"/>
            <a:chExt cx="254992" cy="254990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DDA003FE-1466-448C-BFCF-8766B31ACD9F}"/>
                </a:ext>
              </a:extLst>
            </p:cNvPr>
            <p:cNvSpPr/>
            <p:nvPr/>
          </p:nvSpPr>
          <p:spPr>
            <a:xfrm>
              <a:off x="5026429" y="2057723"/>
              <a:ext cx="254992" cy="254990"/>
            </a:xfrm>
            <a:prstGeom prst="ellipse">
              <a:avLst/>
            </a:prstGeom>
            <a:gradFill flip="none" rotWithShape="1">
              <a:gsLst>
                <a:gs pos="55000">
                  <a:srgbClr val="E7E7E7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63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165100" dist="50800" dir="8100000" sx="102000" sy="102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294A8B7F-700B-4CCC-B524-731E25D75E93}"/>
                </a:ext>
              </a:extLst>
            </p:cNvPr>
            <p:cNvSpPr/>
            <p:nvPr/>
          </p:nvSpPr>
          <p:spPr bwMode="auto">
            <a:xfrm>
              <a:off x="5104300" y="2135885"/>
              <a:ext cx="99250" cy="9866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innerShdw blurRad="38100" dist="12700" dir="18900000">
                <a:prstClr val="black">
                  <a:alpha val="50000"/>
                </a:prstClr>
              </a:inn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0" name="TextBox 5">
            <a:extLst>
              <a:ext uri="{FF2B5EF4-FFF2-40B4-BE49-F238E27FC236}">
                <a16:creationId xmlns:a16="http://schemas.microsoft.com/office/drawing/2014/main" id="{60151512-4B90-4435-B242-B9D9CF84CE22}"/>
              </a:ext>
            </a:extLst>
          </p:cNvPr>
          <p:cNvSpPr txBox="1"/>
          <p:nvPr/>
        </p:nvSpPr>
        <p:spPr>
          <a:xfrm>
            <a:off x="8519128" y="4803943"/>
            <a:ext cx="2912457" cy="4567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C381B1F6-D713-4488-AB4D-261076E08D03}"/>
              </a:ext>
            </a:extLst>
          </p:cNvPr>
          <p:cNvCxnSpPr/>
          <p:nvPr/>
        </p:nvCxnSpPr>
        <p:spPr>
          <a:xfrm flipH="1">
            <a:off x="794" y="3541383"/>
            <a:ext cx="91011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26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 作 规 划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sp>
        <p:nvSpPr>
          <p:cNvPr id="4" name="淘宝店chenying0907 5"/>
          <p:cNvSpPr/>
          <p:nvPr/>
        </p:nvSpPr>
        <p:spPr bwMode="auto">
          <a:xfrm>
            <a:off x="5436149" y="2342239"/>
            <a:ext cx="1480277" cy="2707393"/>
          </a:xfrm>
          <a:custGeom>
            <a:avLst/>
            <a:gdLst>
              <a:gd name="T0" fmla="*/ 1046 w 6427"/>
              <a:gd name="T1" fmla="*/ 3493 h 11752"/>
              <a:gd name="T2" fmla="*/ 1375 w 6427"/>
              <a:gd name="T3" fmla="*/ 2835 h 11752"/>
              <a:gd name="T4" fmla="*/ 1731 w 6427"/>
              <a:gd name="T5" fmla="*/ 2191 h 11752"/>
              <a:gd name="T6" fmla="*/ 2113 w 6427"/>
              <a:gd name="T7" fmla="*/ 1562 h 11752"/>
              <a:gd name="T8" fmla="*/ 2520 w 6427"/>
              <a:gd name="T9" fmla="*/ 948 h 11752"/>
              <a:gd name="T10" fmla="*/ 2948 w 6427"/>
              <a:gd name="T11" fmla="*/ 351 h 11752"/>
              <a:gd name="T12" fmla="*/ 3406 w 6427"/>
              <a:gd name="T13" fmla="*/ 250 h 11752"/>
              <a:gd name="T14" fmla="*/ 3864 w 6427"/>
              <a:gd name="T15" fmla="*/ 889 h 11752"/>
              <a:gd name="T16" fmla="*/ 4299 w 6427"/>
              <a:gd name="T17" fmla="*/ 1544 h 11752"/>
              <a:gd name="T18" fmla="*/ 4707 w 6427"/>
              <a:gd name="T19" fmla="*/ 2216 h 11752"/>
              <a:gd name="T20" fmla="*/ 5087 w 6427"/>
              <a:gd name="T21" fmla="*/ 2905 h 11752"/>
              <a:gd name="T22" fmla="*/ 5435 w 6427"/>
              <a:gd name="T23" fmla="*/ 3609 h 11752"/>
              <a:gd name="T24" fmla="*/ 5748 w 6427"/>
              <a:gd name="T25" fmla="*/ 4330 h 11752"/>
              <a:gd name="T26" fmla="*/ 5947 w 6427"/>
              <a:gd name="T27" fmla="*/ 4867 h 11752"/>
              <a:gd name="T28" fmla="*/ 6119 w 6427"/>
              <a:gd name="T29" fmla="*/ 5416 h 11752"/>
              <a:gd name="T30" fmla="*/ 6260 w 6427"/>
              <a:gd name="T31" fmla="*/ 5974 h 11752"/>
              <a:gd name="T32" fmla="*/ 6362 w 6427"/>
              <a:gd name="T33" fmla="*/ 6538 h 11752"/>
              <a:gd name="T34" fmla="*/ 6418 w 6427"/>
              <a:gd name="T35" fmla="*/ 7108 h 11752"/>
              <a:gd name="T36" fmla="*/ 6422 w 6427"/>
              <a:gd name="T37" fmla="*/ 7681 h 11752"/>
              <a:gd name="T38" fmla="*/ 6392 w 6427"/>
              <a:gd name="T39" fmla="*/ 8037 h 11752"/>
              <a:gd name="T40" fmla="*/ 6322 w 6427"/>
              <a:gd name="T41" fmla="*/ 8219 h 11752"/>
              <a:gd name="T42" fmla="*/ 6207 w 6427"/>
              <a:gd name="T43" fmla="*/ 8375 h 11752"/>
              <a:gd name="T44" fmla="*/ 6061 w 6427"/>
              <a:gd name="T45" fmla="*/ 8508 h 11752"/>
              <a:gd name="T46" fmla="*/ 5795 w 6427"/>
              <a:gd name="T47" fmla="*/ 8697 h 11752"/>
              <a:gd name="T48" fmla="*/ 5379 w 6427"/>
              <a:gd name="T49" fmla="*/ 8980 h 11752"/>
              <a:gd name="T50" fmla="*/ 4815 w 6427"/>
              <a:gd name="T51" fmla="*/ 9348 h 11752"/>
              <a:gd name="T52" fmla="*/ 4484 w 6427"/>
              <a:gd name="T53" fmla="*/ 9579 h 11752"/>
              <a:gd name="T54" fmla="*/ 4221 w 6427"/>
              <a:gd name="T55" fmla="*/ 9786 h 11752"/>
              <a:gd name="T56" fmla="*/ 3976 w 6427"/>
              <a:gd name="T57" fmla="*/ 10014 h 11752"/>
              <a:gd name="T58" fmla="*/ 3777 w 6427"/>
              <a:gd name="T59" fmla="*/ 10248 h 11752"/>
              <a:gd name="T60" fmla="*/ 3621 w 6427"/>
              <a:gd name="T61" fmla="*/ 10486 h 11752"/>
              <a:gd name="T62" fmla="*/ 3488 w 6427"/>
              <a:gd name="T63" fmla="*/ 10738 h 11752"/>
              <a:gd name="T64" fmla="*/ 3373 w 6427"/>
              <a:gd name="T65" fmla="*/ 10999 h 11752"/>
              <a:gd name="T66" fmla="*/ 3213 w 6427"/>
              <a:gd name="T67" fmla="*/ 11429 h 11752"/>
              <a:gd name="T68" fmla="*/ 3024 w 6427"/>
              <a:gd name="T69" fmla="*/ 11521 h 11752"/>
              <a:gd name="T70" fmla="*/ 2882 w 6427"/>
              <a:gd name="T71" fmla="*/ 11117 h 11752"/>
              <a:gd name="T72" fmla="*/ 2765 w 6427"/>
              <a:gd name="T73" fmla="*/ 10835 h 11752"/>
              <a:gd name="T74" fmla="*/ 2630 w 6427"/>
              <a:gd name="T75" fmla="*/ 10563 h 11752"/>
              <a:gd name="T76" fmla="*/ 2470 w 6427"/>
              <a:gd name="T77" fmla="*/ 10305 h 11752"/>
              <a:gd name="T78" fmla="*/ 2280 w 6427"/>
              <a:gd name="T79" fmla="*/ 10066 h 11752"/>
              <a:gd name="T80" fmla="*/ 2013 w 6427"/>
              <a:gd name="T81" fmla="*/ 9807 h 11752"/>
              <a:gd name="T82" fmla="*/ 1710 w 6427"/>
              <a:gd name="T83" fmla="*/ 9568 h 11752"/>
              <a:gd name="T84" fmla="*/ 1262 w 6427"/>
              <a:gd name="T85" fmla="*/ 9264 h 11752"/>
              <a:gd name="T86" fmla="*/ 676 w 6427"/>
              <a:gd name="T87" fmla="*/ 8883 h 11752"/>
              <a:gd name="T88" fmla="*/ 364 w 6427"/>
              <a:gd name="T89" fmla="*/ 8656 h 11752"/>
              <a:gd name="T90" fmla="*/ 196 w 6427"/>
              <a:gd name="T91" fmla="*/ 8513 h 11752"/>
              <a:gd name="T92" fmla="*/ 134 w 6427"/>
              <a:gd name="T93" fmla="*/ 8428 h 11752"/>
              <a:gd name="T94" fmla="*/ 91 w 6427"/>
              <a:gd name="T95" fmla="*/ 8332 h 11752"/>
              <a:gd name="T96" fmla="*/ 53 w 6427"/>
              <a:gd name="T97" fmla="*/ 8187 h 11752"/>
              <a:gd name="T98" fmla="*/ 10 w 6427"/>
              <a:gd name="T99" fmla="*/ 7807 h 11752"/>
              <a:gd name="T100" fmla="*/ 6 w 6427"/>
              <a:gd name="T101" fmla="*/ 7179 h 11752"/>
              <a:gd name="T102" fmla="*/ 62 w 6427"/>
              <a:gd name="T103" fmla="*/ 6555 h 11752"/>
              <a:gd name="T104" fmla="*/ 172 w 6427"/>
              <a:gd name="T105" fmla="*/ 5937 h 11752"/>
              <a:gd name="T106" fmla="*/ 329 w 6427"/>
              <a:gd name="T107" fmla="*/ 5327 h 11752"/>
              <a:gd name="T108" fmla="*/ 526 w 6427"/>
              <a:gd name="T109" fmla="*/ 4730 h 11752"/>
              <a:gd name="T110" fmla="*/ 753 w 6427"/>
              <a:gd name="T111" fmla="*/ 4145 h 11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427" h="11752">
                <a:moveTo>
                  <a:pt x="802" y="4029"/>
                </a:moveTo>
                <a:lnTo>
                  <a:pt x="861" y="3895"/>
                </a:lnTo>
                <a:lnTo>
                  <a:pt x="921" y="3760"/>
                </a:lnTo>
                <a:lnTo>
                  <a:pt x="983" y="3627"/>
                </a:lnTo>
                <a:lnTo>
                  <a:pt x="1046" y="3493"/>
                </a:lnTo>
                <a:lnTo>
                  <a:pt x="1109" y="3361"/>
                </a:lnTo>
                <a:lnTo>
                  <a:pt x="1174" y="3228"/>
                </a:lnTo>
                <a:lnTo>
                  <a:pt x="1239" y="3097"/>
                </a:lnTo>
                <a:lnTo>
                  <a:pt x="1307" y="2966"/>
                </a:lnTo>
                <a:lnTo>
                  <a:pt x="1375" y="2835"/>
                </a:lnTo>
                <a:lnTo>
                  <a:pt x="1444" y="2705"/>
                </a:lnTo>
                <a:lnTo>
                  <a:pt x="1515" y="2576"/>
                </a:lnTo>
                <a:lnTo>
                  <a:pt x="1585" y="2447"/>
                </a:lnTo>
                <a:lnTo>
                  <a:pt x="1657" y="2319"/>
                </a:lnTo>
                <a:lnTo>
                  <a:pt x="1731" y="2191"/>
                </a:lnTo>
                <a:lnTo>
                  <a:pt x="1805" y="2064"/>
                </a:lnTo>
                <a:lnTo>
                  <a:pt x="1881" y="1937"/>
                </a:lnTo>
                <a:lnTo>
                  <a:pt x="1957" y="1812"/>
                </a:lnTo>
                <a:lnTo>
                  <a:pt x="2035" y="1686"/>
                </a:lnTo>
                <a:lnTo>
                  <a:pt x="2113" y="1562"/>
                </a:lnTo>
                <a:lnTo>
                  <a:pt x="2193" y="1438"/>
                </a:lnTo>
                <a:lnTo>
                  <a:pt x="2273" y="1314"/>
                </a:lnTo>
                <a:lnTo>
                  <a:pt x="2354" y="1192"/>
                </a:lnTo>
                <a:lnTo>
                  <a:pt x="2436" y="1070"/>
                </a:lnTo>
                <a:lnTo>
                  <a:pt x="2520" y="948"/>
                </a:lnTo>
                <a:lnTo>
                  <a:pt x="2603" y="827"/>
                </a:lnTo>
                <a:lnTo>
                  <a:pt x="2688" y="708"/>
                </a:lnTo>
                <a:lnTo>
                  <a:pt x="2774" y="587"/>
                </a:lnTo>
                <a:lnTo>
                  <a:pt x="2861" y="469"/>
                </a:lnTo>
                <a:lnTo>
                  <a:pt x="2948" y="351"/>
                </a:lnTo>
                <a:lnTo>
                  <a:pt x="3037" y="233"/>
                </a:lnTo>
                <a:lnTo>
                  <a:pt x="3126" y="116"/>
                </a:lnTo>
                <a:lnTo>
                  <a:pt x="3216" y="0"/>
                </a:lnTo>
                <a:lnTo>
                  <a:pt x="3312" y="125"/>
                </a:lnTo>
                <a:lnTo>
                  <a:pt x="3406" y="250"/>
                </a:lnTo>
                <a:lnTo>
                  <a:pt x="3499" y="376"/>
                </a:lnTo>
                <a:lnTo>
                  <a:pt x="3592" y="504"/>
                </a:lnTo>
                <a:lnTo>
                  <a:pt x="3683" y="631"/>
                </a:lnTo>
                <a:lnTo>
                  <a:pt x="3775" y="760"/>
                </a:lnTo>
                <a:lnTo>
                  <a:pt x="3864" y="889"/>
                </a:lnTo>
                <a:lnTo>
                  <a:pt x="3953" y="1019"/>
                </a:lnTo>
                <a:lnTo>
                  <a:pt x="4041" y="1149"/>
                </a:lnTo>
                <a:lnTo>
                  <a:pt x="4128" y="1280"/>
                </a:lnTo>
                <a:lnTo>
                  <a:pt x="4214" y="1411"/>
                </a:lnTo>
                <a:lnTo>
                  <a:pt x="4299" y="1544"/>
                </a:lnTo>
                <a:lnTo>
                  <a:pt x="4383" y="1677"/>
                </a:lnTo>
                <a:lnTo>
                  <a:pt x="4466" y="1811"/>
                </a:lnTo>
                <a:lnTo>
                  <a:pt x="4547" y="1945"/>
                </a:lnTo>
                <a:lnTo>
                  <a:pt x="4628" y="2080"/>
                </a:lnTo>
                <a:lnTo>
                  <a:pt x="4707" y="2216"/>
                </a:lnTo>
                <a:lnTo>
                  <a:pt x="4786" y="2352"/>
                </a:lnTo>
                <a:lnTo>
                  <a:pt x="4863" y="2489"/>
                </a:lnTo>
                <a:lnTo>
                  <a:pt x="4939" y="2628"/>
                </a:lnTo>
                <a:lnTo>
                  <a:pt x="5013" y="2765"/>
                </a:lnTo>
                <a:lnTo>
                  <a:pt x="5087" y="2905"/>
                </a:lnTo>
                <a:lnTo>
                  <a:pt x="5159" y="3045"/>
                </a:lnTo>
                <a:lnTo>
                  <a:pt x="5230" y="3184"/>
                </a:lnTo>
                <a:lnTo>
                  <a:pt x="5300" y="3325"/>
                </a:lnTo>
                <a:lnTo>
                  <a:pt x="5368" y="3467"/>
                </a:lnTo>
                <a:lnTo>
                  <a:pt x="5435" y="3609"/>
                </a:lnTo>
                <a:lnTo>
                  <a:pt x="5500" y="3752"/>
                </a:lnTo>
                <a:lnTo>
                  <a:pt x="5565" y="3896"/>
                </a:lnTo>
                <a:lnTo>
                  <a:pt x="5627" y="4040"/>
                </a:lnTo>
                <a:lnTo>
                  <a:pt x="5689" y="4184"/>
                </a:lnTo>
                <a:lnTo>
                  <a:pt x="5748" y="4330"/>
                </a:lnTo>
                <a:lnTo>
                  <a:pt x="5790" y="4437"/>
                </a:lnTo>
                <a:lnTo>
                  <a:pt x="5831" y="4544"/>
                </a:lnTo>
                <a:lnTo>
                  <a:pt x="5870" y="4651"/>
                </a:lnTo>
                <a:lnTo>
                  <a:pt x="5909" y="4759"/>
                </a:lnTo>
                <a:lnTo>
                  <a:pt x="5947" y="4867"/>
                </a:lnTo>
                <a:lnTo>
                  <a:pt x="5984" y="4977"/>
                </a:lnTo>
                <a:lnTo>
                  <a:pt x="6019" y="5086"/>
                </a:lnTo>
                <a:lnTo>
                  <a:pt x="6054" y="5196"/>
                </a:lnTo>
                <a:lnTo>
                  <a:pt x="6088" y="5306"/>
                </a:lnTo>
                <a:lnTo>
                  <a:pt x="6119" y="5416"/>
                </a:lnTo>
                <a:lnTo>
                  <a:pt x="6151" y="5527"/>
                </a:lnTo>
                <a:lnTo>
                  <a:pt x="6180" y="5638"/>
                </a:lnTo>
                <a:lnTo>
                  <a:pt x="6208" y="5749"/>
                </a:lnTo>
                <a:lnTo>
                  <a:pt x="6235" y="5862"/>
                </a:lnTo>
                <a:lnTo>
                  <a:pt x="6260" y="5974"/>
                </a:lnTo>
                <a:lnTo>
                  <a:pt x="6284" y="6086"/>
                </a:lnTo>
                <a:lnTo>
                  <a:pt x="6306" y="6199"/>
                </a:lnTo>
                <a:lnTo>
                  <a:pt x="6326" y="6312"/>
                </a:lnTo>
                <a:lnTo>
                  <a:pt x="6345" y="6425"/>
                </a:lnTo>
                <a:lnTo>
                  <a:pt x="6362" y="6538"/>
                </a:lnTo>
                <a:lnTo>
                  <a:pt x="6377" y="6652"/>
                </a:lnTo>
                <a:lnTo>
                  <a:pt x="6390" y="6766"/>
                </a:lnTo>
                <a:lnTo>
                  <a:pt x="6402" y="6880"/>
                </a:lnTo>
                <a:lnTo>
                  <a:pt x="6411" y="6994"/>
                </a:lnTo>
                <a:lnTo>
                  <a:pt x="6418" y="7108"/>
                </a:lnTo>
                <a:lnTo>
                  <a:pt x="6423" y="7223"/>
                </a:lnTo>
                <a:lnTo>
                  <a:pt x="6426" y="7338"/>
                </a:lnTo>
                <a:lnTo>
                  <a:pt x="6427" y="7452"/>
                </a:lnTo>
                <a:lnTo>
                  <a:pt x="6426" y="7567"/>
                </a:lnTo>
                <a:lnTo>
                  <a:pt x="6422" y="7681"/>
                </a:lnTo>
                <a:lnTo>
                  <a:pt x="6416" y="7797"/>
                </a:lnTo>
                <a:lnTo>
                  <a:pt x="6408" y="7912"/>
                </a:lnTo>
                <a:lnTo>
                  <a:pt x="6405" y="7955"/>
                </a:lnTo>
                <a:lnTo>
                  <a:pt x="6400" y="7996"/>
                </a:lnTo>
                <a:lnTo>
                  <a:pt x="6392" y="8037"/>
                </a:lnTo>
                <a:lnTo>
                  <a:pt x="6383" y="8076"/>
                </a:lnTo>
                <a:lnTo>
                  <a:pt x="6371" y="8114"/>
                </a:lnTo>
                <a:lnTo>
                  <a:pt x="6357" y="8149"/>
                </a:lnTo>
                <a:lnTo>
                  <a:pt x="6340" y="8185"/>
                </a:lnTo>
                <a:lnTo>
                  <a:pt x="6322" y="8219"/>
                </a:lnTo>
                <a:lnTo>
                  <a:pt x="6303" y="8252"/>
                </a:lnTo>
                <a:lnTo>
                  <a:pt x="6281" y="8284"/>
                </a:lnTo>
                <a:lnTo>
                  <a:pt x="6258" y="8315"/>
                </a:lnTo>
                <a:lnTo>
                  <a:pt x="6233" y="8345"/>
                </a:lnTo>
                <a:lnTo>
                  <a:pt x="6207" y="8375"/>
                </a:lnTo>
                <a:lnTo>
                  <a:pt x="6180" y="8402"/>
                </a:lnTo>
                <a:lnTo>
                  <a:pt x="6152" y="8430"/>
                </a:lnTo>
                <a:lnTo>
                  <a:pt x="6122" y="8457"/>
                </a:lnTo>
                <a:lnTo>
                  <a:pt x="6092" y="8483"/>
                </a:lnTo>
                <a:lnTo>
                  <a:pt x="6061" y="8508"/>
                </a:lnTo>
                <a:lnTo>
                  <a:pt x="6028" y="8534"/>
                </a:lnTo>
                <a:lnTo>
                  <a:pt x="5996" y="8558"/>
                </a:lnTo>
                <a:lnTo>
                  <a:pt x="5930" y="8605"/>
                </a:lnTo>
                <a:lnTo>
                  <a:pt x="5862" y="8651"/>
                </a:lnTo>
                <a:lnTo>
                  <a:pt x="5795" y="8697"/>
                </a:lnTo>
                <a:lnTo>
                  <a:pt x="5728" y="8741"/>
                </a:lnTo>
                <a:lnTo>
                  <a:pt x="5662" y="8785"/>
                </a:lnTo>
                <a:lnTo>
                  <a:pt x="5600" y="8828"/>
                </a:lnTo>
                <a:lnTo>
                  <a:pt x="5490" y="8905"/>
                </a:lnTo>
                <a:lnTo>
                  <a:pt x="5379" y="8980"/>
                </a:lnTo>
                <a:lnTo>
                  <a:pt x="5267" y="9054"/>
                </a:lnTo>
                <a:lnTo>
                  <a:pt x="5154" y="9127"/>
                </a:lnTo>
                <a:lnTo>
                  <a:pt x="5041" y="9201"/>
                </a:lnTo>
                <a:lnTo>
                  <a:pt x="4928" y="9274"/>
                </a:lnTo>
                <a:lnTo>
                  <a:pt x="4815" y="9348"/>
                </a:lnTo>
                <a:lnTo>
                  <a:pt x="4703" y="9424"/>
                </a:lnTo>
                <a:lnTo>
                  <a:pt x="4648" y="9462"/>
                </a:lnTo>
                <a:lnTo>
                  <a:pt x="4593" y="9500"/>
                </a:lnTo>
                <a:lnTo>
                  <a:pt x="4539" y="9539"/>
                </a:lnTo>
                <a:lnTo>
                  <a:pt x="4484" y="9579"/>
                </a:lnTo>
                <a:lnTo>
                  <a:pt x="4431" y="9619"/>
                </a:lnTo>
                <a:lnTo>
                  <a:pt x="4378" y="9659"/>
                </a:lnTo>
                <a:lnTo>
                  <a:pt x="4325" y="9701"/>
                </a:lnTo>
                <a:lnTo>
                  <a:pt x="4273" y="9743"/>
                </a:lnTo>
                <a:lnTo>
                  <a:pt x="4221" y="9786"/>
                </a:lnTo>
                <a:lnTo>
                  <a:pt x="4171" y="9830"/>
                </a:lnTo>
                <a:lnTo>
                  <a:pt x="4121" y="9874"/>
                </a:lnTo>
                <a:lnTo>
                  <a:pt x="4072" y="9919"/>
                </a:lnTo>
                <a:lnTo>
                  <a:pt x="4023" y="9966"/>
                </a:lnTo>
                <a:lnTo>
                  <a:pt x="3976" y="10014"/>
                </a:lnTo>
                <a:lnTo>
                  <a:pt x="3930" y="10063"/>
                </a:lnTo>
                <a:lnTo>
                  <a:pt x="3884" y="10113"/>
                </a:lnTo>
                <a:lnTo>
                  <a:pt x="3847" y="10157"/>
                </a:lnTo>
                <a:lnTo>
                  <a:pt x="3811" y="10202"/>
                </a:lnTo>
                <a:lnTo>
                  <a:pt x="3777" y="10248"/>
                </a:lnTo>
                <a:lnTo>
                  <a:pt x="3744" y="10293"/>
                </a:lnTo>
                <a:lnTo>
                  <a:pt x="3711" y="10341"/>
                </a:lnTo>
                <a:lnTo>
                  <a:pt x="3680" y="10388"/>
                </a:lnTo>
                <a:lnTo>
                  <a:pt x="3650" y="10437"/>
                </a:lnTo>
                <a:lnTo>
                  <a:pt x="3621" y="10486"/>
                </a:lnTo>
                <a:lnTo>
                  <a:pt x="3592" y="10535"/>
                </a:lnTo>
                <a:lnTo>
                  <a:pt x="3566" y="10585"/>
                </a:lnTo>
                <a:lnTo>
                  <a:pt x="3539" y="10636"/>
                </a:lnTo>
                <a:lnTo>
                  <a:pt x="3513" y="10686"/>
                </a:lnTo>
                <a:lnTo>
                  <a:pt x="3488" y="10738"/>
                </a:lnTo>
                <a:lnTo>
                  <a:pt x="3464" y="10789"/>
                </a:lnTo>
                <a:lnTo>
                  <a:pt x="3440" y="10841"/>
                </a:lnTo>
                <a:lnTo>
                  <a:pt x="3418" y="10894"/>
                </a:lnTo>
                <a:lnTo>
                  <a:pt x="3395" y="10946"/>
                </a:lnTo>
                <a:lnTo>
                  <a:pt x="3373" y="10999"/>
                </a:lnTo>
                <a:lnTo>
                  <a:pt x="3352" y="11053"/>
                </a:lnTo>
                <a:lnTo>
                  <a:pt x="3331" y="11106"/>
                </a:lnTo>
                <a:lnTo>
                  <a:pt x="3290" y="11213"/>
                </a:lnTo>
                <a:lnTo>
                  <a:pt x="3251" y="11321"/>
                </a:lnTo>
                <a:lnTo>
                  <a:pt x="3213" y="11429"/>
                </a:lnTo>
                <a:lnTo>
                  <a:pt x="3175" y="11537"/>
                </a:lnTo>
                <a:lnTo>
                  <a:pt x="3138" y="11644"/>
                </a:lnTo>
                <a:lnTo>
                  <a:pt x="3100" y="11752"/>
                </a:lnTo>
                <a:lnTo>
                  <a:pt x="3062" y="11636"/>
                </a:lnTo>
                <a:lnTo>
                  <a:pt x="3024" y="11521"/>
                </a:lnTo>
                <a:lnTo>
                  <a:pt x="2986" y="11405"/>
                </a:lnTo>
                <a:lnTo>
                  <a:pt x="2946" y="11290"/>
                </a:lnTo>
                <a:lnTo>
                  <a:pt x="2924" y="11231"/>
                </a:lnTo>
                <a:lnTo>
                  <a:pt x="2904" y="11174"/>
                </a:lnTo>
                <a:lnTo>
                  <a:pt x="2882" y="11117"/>
                </a:lnTo>
                <a:lnTo>
                  <a:pt x="2860" y="11060"/>
                </a:lnTo>
                <a:lnTo>
                  <a:pt x="2837" y="11003"/>
                </a:lnTo>
                <a:lnTo>
                  <a:pt x="2813" y="10947"/>
                </a:lnTo>
                <a:lnTo>
                  <a:pt x="2790" y="10891"/>
                </a:lnTo>
                <a:lnTo>
                  <a:pt x="2765" y="10835"/>
                </a:lnTo>
                <a:lnTo>
                  <a:pt x="2740" y="10780"/>
                </a:lnTo>
                <a:lnTo>
                  <a:pt x="2713" y="10725"/>
                </a:lnTo>
                <a:lnTo>
                  <a:pt x="2686" y="10671"/>
                </a:lnTo>
                <a:lnTo>
                  <a:pt x="2658" y="10617"/>
                </a:lnTo>
                <a:lnTo>
                  <a:pt x="2630" y="10563"/>
                </a:lnTo>
                <a:lnTo>
                  <a:pt x="2599" y="10510"/>
                </a:lnTo>
                <a:lnTo>
                  <a:pt x="2569" y="10458"/>
                </a:lnTo>
                <a:lnTo>
                  <a:pt x="2537" y="10407"/>
                </a:lnTo>
                <a:lnTo>
                  <a:pt x="2503" y="10356"/>
                </a:lnTo>
                <a:lnTo>
                  <a:pt x="2470" y="10305"/>
                </a:lnTo>
                <a:lnTo>
                  <a:pt x="2434" y="10256"/>
                </a:lnTo>
                <a:lnTo>
                  <a:pt x="2397" y="10207"/>
                </a:lnTo>
                <a:lnTo>
                  <a:pt x="2360" y="10159"/>
                </a:lnTo>
                <a:lnTo>
                  <a:pt x="2321" y="10112"/>
                </a:lnTo>
                <a:lnTo>
                  <a:pt x="2280" y="10066"/>
                </a:lnTo>
                <a:lnTo>
                  <a:pt x="2238" y="10020"/>
                </a:lnTo>
                <a:lnTo>
                  <a:pt x="2184" y="9965"/>
                </a:lnTo>
                <a:lnTo>
                  <a:pt x="2128" y="9911"/>
                </a:lnTo>
                <a:lnTo>
                  <a:pt x="2071" y="9858"/>
                </a:lnTo>
                <a:lnTo>
                  <a:pt x="2013" y="9807"/>
                </a:lnTo>
                <a:lnTo>
                  <a:pt x="1954" y="9757"/>
                </a:lnTo>
                <a:lnTo>
                  <a:pt x="1895" y="9708"/>
                </a:lnTo>
                <a:lnTo>
                  <a:pt x="1834" y="9660"/>
                </a:lnTo>
                <a:lnTo>
                  <a:pt x="1773" y="9613"/>
                </a:lnTo>
                <a:lnTo>
                  <a:pt x="1710" y="9568"/>
                </a:lnTo>
                <a:lnTo>
                  <a:pt x="1647" y="9523"/>
                </a:lnTo>
                <a:lnTo>
                  <a:pt x="1584" y="9478"/>
                </a:lnTo>
                <a:lnTo>
                  <a:pt x="1521" y="9434"/>
                </a:lnTo>
                <a:lnTo>
                  <a:pt x="1391" y="9348"/>
                </a:lnTo>
                <a:lnTo>
                  <a:pt x="1262" y="9264"/>
                </a:lnTo>
                <a:lnTo>
                  <a:pt x="1130" y="9180"/>
                </a:lnTo>
                <a:lnTo>
                  <a:pt x="1000" y="9097"/>
                </a:lnTo>
                <a:lnTo>
                  <a:pt x="869" y="9013"/>
                </a:lnTo>
                <a:lnTo>
                  <a:pt x="740" y="8927"/>
                </a:lnTo>
                <a:lnTo>
                  <a:pt x="676" y="8883"/>
                </a:lnTo>
                <a:lnTo>
                  <a:pt x="613" y="8840"/>
                </a:lnTo>
                <a:lnTo>
                  <a:pt x="549" y="8795"/>
                </a:lnTo>
                <a:lnTo>
                  <a:pt x="487" y="8750"/>
                </a:lnTo>
                <a:lnTo>
                  <a:pt x="425" y="8703"/>
                </a:lnTo>
                <a:lnTo>
                  <a:pt x="364" y="8656"/>
                </a:lnTo>
                <a:lnTo>
                  <a:pt x="304" y="8607"/>
                </a:lnTo>
                <a:lnTo>
                  <a:pt x="243" y="8558"/>
                </a:lnTo>
                <a:lnTo>
                  <a:pt x="227" y="8544"/>
                </a:lnTo>
                <a:lnTo>
                  <a:pt x="211" y="8529"/>
                </a:lnTo>
                <a:lnTo>
                  <a:pt x="196" y="8513"/>
                </a:lnTo>
                <a:lnTo>
                  <a:pt x="182" y="8497"/>
                </a:lnTo>
                <a:lnTo>
                  <a:pt x="169" y="8481"/>
                </a:lnTo>
                <a:lnTo>
                  <a:pt x="157" y="8463"/>
                </a:lnTo>
                <a:lnTo>
                  <a:pt x="145" y="8446"/>
                </a:lnTo>
                <a:lnTo>
                  <a:pt x="134" y="8428"/>
                </a:lnTo>
                <a:lnTo>
                  <a:pt x="124" y="8409"/>
                </a:lnTo>
                <a:lnTo>
                  <a:pt x="115" y="8390"/>
                </a:lnTo>
                <a:lnTo>
                  <a:pt x="106" y="8372"/>
                </a:lnTo>
                <a:lnTo>
                  <a:pt x="98" y="8351"/>
                </a:lnTo>
                <a:lnTo>
                  <a:pt x="91" y="8332"/>
                </a:lnTo>
                <a:lnTo>
                  <a:pt x="83" y="8311"/>
                </a:lnTo>
                <a:lnTo>
                  <a:pt x="77" y="8291"/>
                </a:lnTo>
                <a:lnTo>
                  <a:pt x="71" y="8271"/>
                </a:lnTo>
                <a:lnTo>
                  <a:pt x="61" y="8229"/>
                </a:lnTo>
                <a:lnTo>
                  <a:pt x="53" y="8187"/>
                </a:lnTo>
                <a:lnTo>
                  <a:pt x="46" y="8144"/>
                </a:lnTo>
                <a:lnTo>
                  <a:pt x="39" y="8101"/>
                </a:lnTo>
                <a:lnTo>
                  <a:pt x="28" y="8016"/>
                </a:lnTo>
                <a:lnTo>
                  <a:pt x="19" y="7933"/>
                </a:lnTo>
                <a:lnTo>
                  <a:pt x="10" y="7807"/>
                </a:lnTo>
                <a:lnTo>
                  <a:pt x="4" y="7680"/>
                </a:lnTo>
                <a:lnTo>
                  <a:pt x="1" y="7555"/>
                </a:lnTo>
                <a:lnTo>
                  <a:pt x="0" y="7430"/>
                </a:lnTo>
                <a:lnTo>
                  <a:pt x="1" y="7304"/>
                </a:lnTo>
                <a:lnTo>
                  <a:pt x="6" y="7179"/>
                </a:lnTo>
                <a:lnTo>
                  <a:pt x="12" y="7053"/>
                </a:lnTo>
                <a:lnTo>
                  <a:pt x="21" y="6928"/>
                </a:lnTo>
                <a:lnTo>
                  <a:pt x="32" y="6804"/>
                </a:lnTo>
                <a:lnTo>
                  <a:pt x="47" y="6679"/>
                </a:lnTo>
                <a:lnTo>
                  <a:pt x="62" y="6555"/>
                </a:lnTo>
                <a:lnTo>
                  <a:pt x="80" y="6430"/>
                </a:lnTo>
                <a:lnTo>
                  <a:pt x="100" y="6306"/>
                </a:lnTo>
                <a:lnTo>
                  <a:pt x="122" y="6183"/>
                </a:lnTo>
                <a:lnTo>
                  <a:pt x="147" y="6059"/>
                </a:lnTo>
                <a:lnTo>
                  <a:pt x="172" y="5937"/>
                </a:lnTo>
                <a:lnTo>
                  <a:pt x="201" y="5815"/>
                </a:lnTo>
                <a:lnTo>
                  <a:pt x="230" y="5692"/>
                </a:lnTo>
                <a:lnTo>
                  <a:pt x="262" y="5570"/>
                </a:lnTo>
                <a:lnTo>
                  <a:pt x="294" y="5449"/>
                </a:lnTo>
                <a:lnTo>
                  <a:pt x="329" y="5327"/>
                </a:lnTo>
                <a:lnTo>
                  <a:pt x="366" y="5207"/>
                </a:lnTo>
                <a:lnTo>
                  <a:pt x="404" y="5087"/>
                </a:lnTo>
                <a:lnTo>
                  <a:pt x="443" y="4967"/>
                </a:lnTo>
                <a:lnTo>
                  <a:pt x="483" y="4848"/>
                </a:lnTo>
                <a:lnTo>
                  <a:pt x="526" y="4730"/>
                </a:lnTo>
                <a:lnTo>
                  <a:pt x="569" y="4612"/>
                </a:lnTo>
                <a:lnTo>
                  <a:pt x="614" y="4494"/>
                </a:lnTo>
                <a:lnTo>
                  <a:pt x="659" y="4377"/>
                </a:lnTo>
                <a:lnTo>
                  <a:pt x="706" y="4261"/>
                </a:lnTo>
                <a:lnTo>
                  <a:pt x="753" y="4145"/>
                </a:lnTo>
                <a:lnTo>
                  <a:pt x="802" y="4029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5" name="淘宝店chenying0907 62"/>
          <p:cNvGrpSpPr/>
          <p:nvPr/>
        </p:nvGrpSpPr>
        <p:grpSpPr>
          <a:xfrm>
            <a:off x="5147510" y="2437376"/>
            <a:ext cx="2023692" cy="1793104"/>
            <a:chOff x="3582988" y="1298575"/>
            <a:chExt cx="1992313" cy="1765300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6" name="淘宝店chenying0907 7"/>
            <p:cNvSpPr/>
            <p:nvPr/>
          </p:nvSpPr>
          <p:spPr bwMode="auto">
            <a:xfrm>
              <a:off x="3582988" y="1298575"/>
              <a:ext cx="663575" cy="1765300"/>
            </a:xfrm>
            <a:custGeom>
              <a:avLst/>
              <a:gdLst>
                <a:gd name="T0" fmla="*/ 1516 w 2930"/>
                <a:gd name="T1" fmla="*/ 68 h 7787"/>
                <a:gd name="T2" fmla="*/ 1716 w 2930"/>
                <a:gd name="T3" fmla="*/ 211 h 7787"/>
                <a:gd name="T4" fmla="*/ 2006 w 2930"/>
                <a:gd name="T5" fmla="*/ 436 h 7787"/>
                <a:gd name="T6" fmla="*/ 2290 w 2930"/>
                <a:gd name="T7" fmla="*/ 672 h 7787"/>
                <a:gd name="T8" fmla="*/ 2567 w 2930"/>
                <a:gd name="T9" fmla="*/ 915 h 7787"/>
                <a:gd name="T10" fmla="*/ 2840 w 2930"/>
                <a:gd name="T11" fmla="*/ 1162 h 7787"/>
                <a:gd name="T12" fmla="*/ 2777 w 2930"/>
                <a:gd name="T13" fmla="*/ 1513 h 7787"/>
                <a:gd name="T14" fmla="*/ 2551 w 2930"/>
                <a:gd name="T15" fmla="*/ 1919 h 7787"/>
                <a:gd name="T16" fmla="*/ 2330 w 2930"/>
                <a:gd name="T17" fmla="*/ 2329 h 7787"/>
                <a:gd name="T18" fmla="*/ 2120 w 2930"/>
                <a:gd name="T19" fmla="*/ 2744 h 7787"/>
                <a:gd name="T20" fmla="*/ 1921 w 2930"/>
                <a:gd name="T21" fmla="*/ 3164 h 7787"/>
                <a:gd name="T22" fmla="*/ 1734 w 2930"/>
                <a:gd name="T23" fmla="*/ 3589 h 7787"/>
                <a:gd name="T24" fmla="*/ 1562 w 2930"/>
                <a:gd name="T25" fmla="*/ 4020 h 7787"/>
                <a:gd name="T26" fmla="*/ 1407 w 2930"/>
                <a:gd name="T27" fmla="*/ 4457 h 7787"/>
                <a:gd name="T28" fmla="*/ 1271 w 2930"/>
                <a:gd name="T29" fmla="*/ 4901 h 7787"/>
                <a:gd name="T30" fmla="*/ 1156 w 2930"/>
                <a:gd name="T31" fmla="*/ 5351 h 7787"/>
                <a:gd name="T32" fmla="*/ 1065 w 2930"/>
                <a:gd name="T33" fmla="*/ 5807 h 7787"/>
                <a:gd name="T34" fmla="*/ 1034 w 2930"/>
                <a:gd name="T35" fmla="*/ 5991 h 7787"/>
                <a:gd name="T36" fmla="*/ 1009 w 2930"/>
                <a:gd name="T37" fmla="*/ 6175 h 7787"/>
                <a:gd name="T38" fmla="*/ 992 w 2930"/>
                <a:gd name="T39" fmla="*/ 6361 h 7787"/>
                <a:gd name="T40" fmla="*/ 980 w 2930"/>
                <a:gd name="T41" fmla="*/ 6547 h 7787"/>
                <a:gd name="T42" fmla="*/ 970 w 2930"/>
                <a:gd name="T43" fmla="*/ 6919 h 7787"/>
                <a:gd name="T44" fmla="*/ 974 w 2930"/>
                <a:gd name="T45" fmla="*/ 7291 h 7787"/>
                <a:gd name="T46" fmla="*/ 986 w 2930"/>
                <a:gd name="T47" fmla="*/ 7663 h 7787"/>
                <a:gd name="T48" fmla="*/ 878 w 2930"/>
                <a:gd name="T49" fmla="*/ 7715 h 7787"/>
                <a:gd name="T50" fmla="*/ 707 w 2930"/>
                <a:gd name="T51" fmla="*/ 7609 h 7787"/>
                <a:gd name="T52" fmla="*/ 535 w 2930"/>
                <a:gd name="T53" fmla="*/ 7500 h 7787"/>
                <a:gd name="T54" fmla="*/ 399 w 2930"/>
                <a:gd name="T55" fmla="*/ 7402 h 7787"/>
                <a:gd name="T56" fmla="*/ 320 w 2930"/>
                <a:gd name="T57" fmla="*/ 7339 h 7787"/>
                <a:gd name="T58" fmla="*/ 245 w 2930"/>
                <a:gd name="T59" fmla="*/ 7272 h 7787"/>
                <a:gd name="T60" fmla="*/ 174 w 2930"/>
                <a:gd name="T61" fmla="*/ 7201 h 7787"/>
                <a:gd name="T62" fmla="*/ 117 w 2930"/>
                <a:gd name="T63" fmla="*/ 7127 h 7787"/>
                <a:gd name="T64" fmla="*/ 86 w 2930"/>
                <a:gd name="T65" fmla="*/ 7054 h 7787"/>
                <a:gd name="T66" fmla="*/ 61 w 2930"/>
                <a:gd name="T67" fmla="*/ 6981 h 7787"/>
                <a:gd name="T68" fmla="*/ 42 w 2930"/>
                <a:gd name="T69" fmla="*/ 6904 h 7787"/>
                <a:gd name="T70" fmla="*/ 26 w 2930"/>
                <a:gd name="T71" fmla="*/ 6800 h 7787"/>
                <a:gd name="T72" fmla="*/ 12 w 2930"/>
                <a:gd name="T73" fmla="*/ 6642 h 7787"/>
                <a:gd name="T74" fmla="*/ 7 w 2930"/>
                <a:gd name="T75" fmla="*/ 6483 h 7787"/>
                <a:gd name="T76" fmla="*/ 0 w 2930"/>
                <a:gd name="T77" fmla="*/ 6327 h 7787"/>
                <a:gd name="T78" fmla="*/ 15 w 2930"/>
                <a:gd name="T79" fmla="*/ 5715 h 7787"/>
                <a:gd name="T80" fmla="*/ 59 w 2930"/>
                <a:gd name="T81" fmla="*/ 5105 h 7787"/>
                <a:gd name="T82" fmla="*/ 131 w 2930"/>
                <a:gd name="T83" fmla="*/ 4497 h 7787"/>
                <a:gd name="T84" fmla="*/ 227 w 2930"/>
                <a:gd name="T85" fmla="*/ 3895 h 7787"/>
                <a:gd name="T86" fmla="*/ 350 w 2930"/>
                <a:gd name="T87" fmla="*/ 3295 h 7787"/>
                <a:gd name="T88" fmla="*/ 493 w 2930"/>
                <a:gd name="T89" fmla="*/ 2700 h 7787"/>
                <a:gd name="T90" fmla="*/ 659 w 2930"/>
                <a:gd name="T91" fmla="*/ 2110 h 7787"/>
                <a:gd name="T92" fmla="*/ 842 w 2930"/>
                <a:gd name="T93" fmla="*/ 1526 h 7787"/>
                <a:gd name="T94" fmla="*/ 1044 w 2930"/>
                <a:gd name="T95" fmla="*/ 948 h 7787"/>
                <a:gd name="T96" fmla="*/ 1261 w 2930"/>
                <a:gd name="T97" fmla="*/ 377 h 7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30" h="7787">
                  <a:moveTo>
                    <a:pt x="1414" y="0"/>
                  </a:moveTo>
                  <a:lnTo>
                    <a:pt x="1465" y="34"/>
                  </a:lnTo>
                  <a:lnTo>
                    <a:pt x="1516" y="68"/>
                  </a:lnTo>
                  <a:lnTo>
                    <a:pt x="1566" y="104"/>
                  </a:lnTo>
                  <a:lnTo>
                    <a:pt x="1616" y="140"/>
                  </a:lnTo>
                  <a:lnTo>
                    <a:pt x="1716" y="211"/>
                  </a:lnTo>
                  <a:lnTo>
                    <a:pt x="1814" y="286"/>
                  </a:lnTo>
                  <a:lnTo>
                    <a:pt x="1910" y="360"/>
                  </a:lnTo>
                  <a:lnTo>
                    <a:pt x="2006" y="436"/>
                  </a:lnTo>
                  <a:lnTo>
                    <a:pt x="2102" y="514"/>
                  </a:lnTo>
                  <a:lnTo>
                    <a:pt x="2196" y="592"/>
                  </a:lnTo>
                  <a:lnTo>
                    <a:pt x="2290" y="672"/>
                  </a:lnTo>
                  <a:lnTo>
                    <a:pt x="2382" y="752"/>
                  </a:lnTo>
                  <a:lnTo>
                    <a:pt x="2475" y="833"/>
                  </a:lnTo>
                  <a:lnTo>
                    <a:pt x="2567" y="915"/>
                  </a:lnTo>
                  <a:lnTo>
                    <a:pt x="2659" y="997"/>
                  </a:lnTo>
                  <a:lnTo>
                    <a:pt x="2749" y="1080"/>
                  </a:lnTo>
                  <a:lnTo>
                    <a:pt x="2840" y="1162"/>
                  </a:lnTo>
                  <a:lnTo>
                    <a:pt x="2930" y="1245"/>
                  </a:lnTo>
                  <a:lnTo>
                    <a:pt x="2853" y="1379"/>
                  </a:lnTo>
                  <a:lnTo>
                    <a:pt x="2777" y="1513"/>
                  </a:lnTo>
                  <a:lnTo>
                    <a:pt x="2700" y="1648"/>
                  </a:lnTo>
                  <a:lnTo>
                    <a:pt x="2625" y="1783"/>
                  </a:lnTo>
                  <a:lnTo>
                    <a:pt x="2551" y="1919"/>
                  </a:lnTo>
                  <a:lnTo>
                    <a:pt x="2476" y="2055"/>
                  </a:lnTo>
                  <a:lnTo>
                    <a:pt x="2403" y="2192"/>
                  </a:lnTo>
                  <a:lnTo>
                    <a:pt x="2330" y="2329"/>
                  </a:lnTo>
                  <a:lnTo>
                    <a:pt x="2260" y="2466"/>
                  </a:lnTo>
                  <a:lnTo>
                    <a:pt x="2190" y="2605"/>
                  </a:lnTo>
                  <a:lnTo>
                    <a:pt x="2120" y="2744"/>
                  </a:lnTo>
                  <a:lnTo>
                    <a:pt x="2052" y="2883"/>
                  </a:lnTo>
                  <a:lnTo>
                    <a:pt x="1986" y="3023"/>
                  </a:lnTo>
                  <a:lnTo>
                    <a:pt x="1921" y="3164"/>
                  </a:lnTo>
                  <a:lnTo>
                    <a:pt x="1856" y="3305"/>
                  </a:lnTo>
                  <a:lnTo>
                    <a:pt x="1794" y="3447"/>
                  </a:lnTo>
                  <a:lnTo>
                    <a:pt x="1734" y="3589"/>
                  </a:lnTo>
                  <a:lnTo>
                    <a:pt x="1675" y="3733"/>
                  </a:lnTo>
                  <a:lnTo>
                    <a:pt x="1618" y="3876"/>
                  </a:lnTo>
                  <a:lnTo>
                    <a:pt x="1562" y="4020"/>
                  </a:lnTo>
                  <a:lnTo>
                    <a:pt x="1509" y="4165"/>
                  </a:lnTo>
                  <a:lnTo>
                    <a:pt x="1457" y="4311"/>
                  </a:lnTo>
                  <a:lnTo>
                    <a:pt x="1407" y="4457"/>
                  </a:lnTo>
                  <a:lnTo>
                    <a:pt x="1360" y="4604"/>
                  </a:lnTo>
                  <a:lnTo>
                    <a:pt x="1314" y="4752"/>
                  </a:lnTo>
                  <a:lnTo>
                    <a:pt x="1271" y="4901"/>
                  </a:lnTo>
                  <a:lnTo>
                    <a:pt x="1230" y="5050"/>
                  </a:lnTo>
                  <a:lnTo>
                    <a:pt x="1193" y="5200"/>
                  </a:lnTo>
                  <a:lnTo>
                    <a:pt x="1156" y="5351"/>
                  </a:lnTo>
                  <a:lnTo>
                    <a:pt x="1123" y="5503"/>
                  </a:lnTo>
                  <a:lnTo>
                    <a:pt x="1093" y="5654"/>
                  </a:lnTo>
                  <a:lnTo>
                    <a:pt x="1065" y="5807"/>
                  </a:lnTo>
                  <a:lnTo>
                    <a:pt x="1054" y="5869"/>
                  </a:lnTo>
                  <a:lnTo>
                    <a:pt x="1043" y="5930"/>
                  </a:lnTo>
                  <a:lnTo>
                    <a:pt x="1034" y="5991"/>
                  </a:lnTo>
                  <a:lnTo>
                    <a:pt x="1025" y="6053"/>
                  </a:lnTo>
                  <a:lnTo>
                    <a:pt x="1017" y="6114"/>
                  </a:lnTo>
                  <a:lnTo>
                    <a:pt x="1009" y="6175"/>
                  </a:lnTo>
                  <a:lnTo>
                    <a:pt x="1003" y="6238"/>
                  </a:lnTo>
                  <a:lnTo>
                    <a:pt x="997" y="6299"/>
                  </a:lnTo>
                  <a:lnTo>
                    <a:pt x="992" y="6361"/>
                  </a:lnTo>
                  <a:lnTo>
                    <a:pt x="987" y="6423"/>
                  </a:lnTo>
                  <a:lnTo>
                    <a:pt x="984" y="6484"/>
                  </a:lnTo>
                  <a:lnTo>
                    <a:pt x="980" y="6547"/>
                  </a:lnTo>
                  <a:lnTo>
                    <a:pt x="975" y="6670"/>
                  </a:lnTo>
                  <a:lnTo>
                    <a:pt x="972" y="6794"/>
                  </a:lnTo>
                  <a:lnTo>
                    <a:pt x="970" y="6919"/>
                  </a:lnTo>
                  <a:lnTo>
                    <a:pt x="970" y="7043"/>
                  </a:lnTo>
                  <a:lnTo>
                    <a:pt x="972" y="7166"/>
                  </a:lnTo>
                  <a:lnTo>
                    <a:pt x="974" y="7291"/>
                  </a:lnTo>
                  <a:lnTo>
                    <a:pt x="977" y="7415"/>
                  </a:lnTo>
                  <a:lnTo>
                    <a:pt x="982" y="7540"/>
                  </a:lnTo>
                  <a:lnTo>
                    <a:pt x="986" y="7663"/>
                  </a:lnTo>
                  <a:lnTo>
                    <a:pt x="991" y="7787"/>
                  </a:lnTo>
                  <a:lnTo>
                    <a:pt x="935" y="7751"/>
                  </a:lnTo>
                  <a:lnTo>
                    <a:pt x="878" y="7715"/>
                  </a:lnTo>
                  <a:lnTo>
                    <a:pt x="821" y="7679"/>
                  </a:lnTo>
                  <a:lnTo>
                    <a:pt x="764" y="7645"/>
                  </a:lnTo>
                  <a:lnTo>
                    <a:pt x="707" y="7609"/>
                  </a:lnTo>
                  <a:lnTo>
                    <a:pt x="648" y="7573"/>
                  </a:lnTo>
                  <a:lnTo>
                    <a:pt x="592" y="7537"/>
                  </a:lnTo>
                  <a:lnTo>
                    <a:pt x="535" y="7500"/>
                  </a:lnTo>
                  <a:lnTo>
                    <a:pt x="480" y="7461"/>
                  </a:lnTo>
                  <a:lnTo>
                    <a:pt x="425" y="7422"/>
                  </a:lnTo>
                  <a:lnTo>
                    <a:pt x="399" y="7402"/>
                  </a:lnTo>
                  <a:lnTo>
                    <a:pt x="372" y="7382"/>
                  </a:lnTo>
                  <a:lnTo>
                    <a:pt x="346" y="7360"/>
                  </a:lnTo>
                  <a:lnTo>
                    <a:pt x="320" y="7339"/>
                  </a:lnTo>
                  <a:lnTo>
                    <a:pt x="295" y="7317"/>
                  </a:lnTo>
                  <a:lnTo>
                    <a:pt x="269" y="7295"/>
                  </a:lnTo>
                  <a:lnTo>
                    <a:pt x="245" y="7272"/>
                  </a:lnTo>
                  <a:lnTo>
                    <a:pt x="221" y="7249"/>
                  </a:lnTo>
                  <a:lnTo>
                    <a:pt x="198" y="7226"/>
                  </a:lnTo>
                  <a:lnTo>
                    <a:pt x="174" y="7201"/>
                  </a:lnTo>
                  <a:lnTo>
                    <a:pt x="152" y="7176"/>
                  </a:lnTo>
                  <a:lnTo>
                    <a:pt x="130" y="7150"/>
                  </a:lnTo>
                  <a:lnTo>
                    <a:pt x="117" y="7127"/>
                  </a:lnTo>
                  <a:lnTo>
                    <a:pt x="106" y="7103"/>
                  </a:lnTo>
                  <a:lnTo>
                    <a:pt x="95" y="7079"/>
                  </a:lnTo>
                  <a:lnTo>
                    <a:pt x="86" y="7054"/>
                  </a:lnTo>
                  <a:lnTo>
                    <a:pt x="77" y="7030"/>
                  </a:lnTo>
                  <a:lnTo>
                    <a:pt x="68" y="7005"/>
                  </a:lnTo>
                  <a:lnTo>
                    <a:pt x="61" y="6981"/>
                  </a:lnTo>
                  <a:lnTo>
                    <a:pt x="54" y="6955"/>
                  </a:lnTo>
                  <a:lnTo>
                    <a:pt x="48" y="6930"/>
                  </a:lnTo>
                  <a:lnTo>
                    <a:pt x="42" y="6904"/>
                  </a:lnTo>
                  <a:lnTo>
                    <a:pt x="38" y="6879"/>
                  </a:lnTo>
                  <a:lnTo>
                    <a:pt x="33" y="6852"/>
                  </a:lnTo>
                  <a:lnTo>
                    <a:pt x="26" y="6800"/>
                  </a:lnTo>
                  <a:lnTo>
                    <a:pt x="19" y="6748"/>
                  </a:lnTo>
                  <a:lnTo>
                    <a:pt x="15" y="6695"/>
                  </a:lnTo>
                  <a:lnTo>
                    <a:pt x="12" y="6642"/>
                  </a:lnTo>
                  <a:lnTo>
                    <a:pt x="10" y="6589"/>
                  </a:lnTo>
                  <a:lnTo>
                    <a:pt x="8" y="6536"/>
                  </a:lnTo>
                  <a:lnTo>
                    <a:pt x="7" y="6483"/>
                  </a:lnTo>
                  <a:lnTo>
                    <a:pt x="5" y="6431"/>
                  </a:lnTo>
                  <a:lnTo>
                    <a:pt x="3" y="6378"/>
                  </a:lnTo>
                  <a:lnTo>
                    <a:pt x="0" y="6327"/>
                  </a:lnTo>
                  <a:lnTo>
                    <a:pt x="2" y="6122"/>
                  </a:lnTo>
                  <a:lnTo>
                    <a:pt x="7" y="5919"/>
                  </a:lnTo>
                  <a:lnTo>
                    <a:pt x="15" y="5715"/>
                  </a:lnTo>
                  <a:lnTo>
                    <a:pt x="27" y="5511"/>
                  </a:lnTo>
                  <a:lnTo>
                    <a:pt x="41" y="5308"/>
                  </a:lnTo>
                  <a:lnTo>
                    <a:pt x="59" y="5105"/>
                  </a:lnTo>
                  <a:lnTo>
                    <a:pt x="80" y="4902"/>
                  </a:lnTo>
                  <a:lnTo>
                    <a:pt x="103" y="4699"/>
                  </a:lnTo>
                  <a:lnTo>
                    <a:pt x="131" y="4497"/>
                  </a:lnTo>
                  <a:lnTo>
                    <a:pt x="160" y="4296"/>
                  </a:lnTo>
                  <a:lnTo>
                    <a:pt x="193" y="4095"/>
                  </a:lnTo>
                  <a:lnTo>
                    <a:pt x="227" y="3895"/>
                  </a:lnTo>
                  <a:lnTo>
                    <a:pt x="265" y="3694"/>
                  </a:lnTo>
                  <a:lnTo>
                    <a:pt x="306" y="3494"/>
                  </a:lnTo>
                  <a:lnTo>
                    <a:pt x="350" y="3295"/>
                  </a:lnTo>
                  <a:lnTo>
                    <a:pt x="395" y="3096"/>
                  </a:lnTo>
                  <a:lnTo>
                    <a:pt x="443" y="2898"/>
                  </a:lnTo>
                  <a:lnTo>
                    <a:pt x="493" y="2700"/>
                  </a:lnTo>
                  <a:lnTo>
                    <a:pt x="546" y="2503"/>
                  </a:lnTo>
                  <a:lnTo>
                    <a:pt x="602" y="2306"/>
                  </a:lnTo>
                  <a:lnTo>
                    <a:pt x="659" y="2110"/>
                  </a:lnTo>
                  <a:lnTo>
                    <a:pt x="718" y="1916"/>
                  </a:lnTo>
                  <a:lnTo>
                    <a:pt x="779" y="1721"/>
                  </a:lnTo>
                  <a:lnTo>
                    <a:pt x="842" y="1526"/>
                  </a:lnTo>
                  <a:lnTo>
                    <a:pt x="907" y="1333"/>
                  </a:lnTo>
                  <a:lnTo>
                    <a:pt x="975" y="1140"/>
                  </a:lnTo>
                  <a:lnTo>
                    <a:pt x="1044" y="948"/>
                  </a:lnTo>
                  <a:lnTo>
                    <a:pt x="1114" y="758"/>
                  </a:lnTo>
                  <a:lnTo>
                    <a:pt x="1187" y="567"/>
                  </a:lnTo>
                  <a:lnTo>
                    <a:pt x="1261" y="377"/>
                  </a:lnTo>
                  <a:lnTo>
                    <a:pt x="1336" y="188"/>
                  </a:lnTo>
                  <a:lnTo>
                    <a:pt x="141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7" name="淘宝店chenying0907 9"/>
            <p:cNvSpPr/>
            <p:nvPr/>
          </p:nvSpPr>
          <p:spPr bwMode="auto">
            <a:xfrm>
              <a:off x="4932363" y="1298575"/>
              <a:ext cx="642938" cy="1728788"/>
            </a:xfrm>
            <a:custGeom>
              <a:avLst/>
              <a:gdLst>
                <a:gd name="T0" fmla="*/ 162 w 2835"/>
                <a:gd name="T1" fmla="*/ 1034 h 7622"/>
                <a:gd name="T2" fmla="*/ 414 w 2835"/>
                <a:gd name="T3" fmla="*/ 796 h 7622"/>
                <a:gd name="T4" fmla="*/ 675 w 2835"/>
                <a:gd name="T5" fmla="*/ 569 h 7622"/>
                <a:gd name="T6" fmla="*/ 943 w 2835"/>
                <a:gd name="T7" fmla="*/ 350 h 7622"/>
                <a:gd name="T8" fmla="*/ 1216 w 2835"/>
                <a:gd name="T9" fmla="*/ 138 h 7622"/>
                <a:gd name="T10" fmla="*/ 1435 w 2835"/>
                <a:gd name="T11" fmla="*/ 67 h 7622"/>
                <a:gd name="T12" fmla="*/ 1532 w 2835"/>
                <a:gd name="T13" fmla="*/ 273 h 7622"/>
                <a:gd name="T14" fmla="*/ 1624 w 2835"/>
                <a:gd name="T15" fmla="*/ 482 h 7622"/>
                <a:gd name="T16" fmla="*/ 1710 w 2835"/>
                <a:gd name="T17" fmla="*/ 693 h 7622"/>
                <a:gd name="T18" fmla="*/ 1818 w 2835"/>
                <a:gd name="T19" fmla="*/ 977 h 7622"/>
                <a:gd name="T20" fmla="*/ 1966 w 2835"/>
                <a:gd name="T21" fmla="*/ 1407 h 7622"/>
                <a:gd name="T22" fmla="*/ 2103 w 2835"/>
                <a:gd name="T23" fmla="*/ 1841 h 7622"/>
                <a:gd name="T24" fmla="*/ 2235 w 2835"/>
                <a:gd name="T25" fmla="*/ 2278 h 7622"/>
                <a:gd name="T26" fmla="*/ 2347 w 2835"/>
                <a:gd name="T27" fmla="*/ 2691 h 7622"/>
                <a:gd name="T28" fmla="*/ 2450 w 2835"/>
                <a:gd name="T29" fmla="*/ 3107 h 7622"/>
                <a:gd name="T30" fmla="*/ 2543 w 2835"/>
                <a:gd name="T31" fmla="*/ 3525 h 7622"/>
                <a:gd name="T32" fmla="*/ 2627 w 2835"/>
                <a:gd name="T33" fmla="*/ 3946 h 7622"/>
                <a:gd name="T34" fmla="*/ 2697 w 2835"/>
                <a:gd name="T35" fmla="*/ 4369 h 7622"/>
                <a:gd name="T36" fmla="*/ 2756 w 2835"/>
                <a:gd name="T37" fmla="*/ 4793 h 7622"/>
                <a:gd name="T38" fmla="*/ 2798 w 2835"/>
                <a:gd name="T39" fmla="*/ 5219 h 7622"/>
                <a:gd name="T40" fmla="*/ 2825 w 2835"/>
                <a:gd name="T41" fmla="*/ 5646 h 7622"/>
                <a:gd name="T42" fmla="*/ 2835 w 2835"/>
                <a:gd name="T43" fmla="*/ 6075 h 7622"/>
                <a:gd name="T44" fmla="*/ 2827 w 2835"/>
                <a:gd name="T45" fmla="*/ 6503 h 7622"/>
                <a:gd name="T46" fmla="*/ 2808 w 2835"/>
                <a:gd name="T47" fmla="*/ 6828 h 7622"/>
                <a:gd name="T48" fmla="*/ 2783 w 2835"/>
                <a:gd name="T49" fmla="*/ 6940 h 7622"/>
                <a:gd name="T50" fmla="*/ 2738 w 2835"/>
                <a:gd name="T51" fmla="*/ 7040 h 7622"/>
                <a:gd name="T52" fmla="*/ 2678 w 2835"/>
                <a:gd name="T53" fmla="*/ 7130 h 7622"/>
                <a:gd name="T54" fmla="*/ 2605 w 2835"/>
                <a:gd name="T55" fmla="*/ 7211 h 7622"/>
                <a:gd name="T56" fmla="*/ 2520 w 2835"/>
                <a:gd name="T57" fmla="*/ 7285 h 7622"/>
                <a:gd name="T58" fmla="*/ 2428 w 2835"/>
                <a:gd name="T59" fmla="*/ 7353 h 7622"/>
                <a:gd name="T60" fmla="*/ 2267 w 2835"/>
                <a:gd name="T61" fmla="*/ 7458 h 7622"/>
                <a:gd name="T62" fmla="*/ 2108 w 2835"/>
                <a:gd name="T63" fmla="*/ 7560 h 7622"/>
                <a:gd name="T64" fmla="*/ 2020 w 2835"/>
                <a:gd name="T65" fmla="*/ 7622 h 7622"/>
                <a:gd name="T66" fmla="*/ 2013 w 2835"/>
                <a:gd name="T67" fmla="*/ 7248 h 7622"/>
                <a:gd name="T68" fmla="*/ 2006 w 2835"/>
                <a:gd name="T69" fmla="*/ 6875 h 7622"/>
                <a:gd name="T70" fmla="*/ 1990 w 2835"/>
                <a:gd name="T71" fmla="*/ 6501 h 7622"/>
                <a:gd name="T72" fmla="*/ 1971 w 2835"/>
                <a:gd name="T73" fmla="*/ 6253 h 7622"/>
                <a:gd name="T74" fmla="*/ 1950 w 2835"/>
                <a:gd name="T75" fmla="*/ 6067 h 7622"/>
                <a:gd name="T76" fmla="*/ 1925 w 2835"/>
                <a:gd name="T77" fmla="*/ 5883 h 7622"/>
                <a:gd name="T78" fmla="*/ 1892 w 2835"/>
                <a:gd name="T79" fmla="*/ 5698 h 7622"/>
                <a:gd name="T80" fmla="*/ 1816 w 2835"/>
                <a:gd name="T81" fmla="*/ 5340 h 7622"/>
                <a:gd name="T82" fmla="*/ 1704 w 2835"/>
                <a:gd name="T83" fmla="*/ 4900 h 7622"/>
                <a:gd name="T84" fmla="*/ 1572 w 2835"/>
                <a:gd name="T85" fmla="*/ 4466 h 7622"/>
                <a:gd name="T86" fmla="*/ 1423 w 2835"/>
                <a:gd name="T87" fmla="*/ 4036 h 7622"/>
                <a:gd name="T88" fmla="*/ 1258 w 2835"/>
                <a:gd name="T89" fmla="*/ 3613 h 7622"/>
                <a:gd name="T90" fmla="*/ 1079 w 2835"/>
                <a:gd name="T91" fmla="*/ 3196 h 7622"/>
                <a:gd name="T92" fmla="*/ 885 w 2835"/>
                <a:gd name="T93" fmla="*/ 2784 h 7622"/>
                <a:gd name="T94" fmla="*/ 679 w 2835"/>
                <a:gd name="T95" fmla="*/ 2380 h 7622"/>
                <a:gd name="T96" fmla="*/ 462 w 2835"/>
                <a:gd name="T97" fmla="*/ 1979 h 7622"/>
                <a:gd name="T98" fmla="*/ 236 w 2835"/>
                <a:gd name="T99" fmla="*/ 1585 h 7622"/>
                <a:gd name="T100" fmla="*/ 0 w 2835"/>
                <a:gd name="T101" fmla="*/ 1198 h 7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35" h="7622">
                  <a:moveTo>
                    <a:pt x="0" y="1198"/>
                  </a:moveTo>
                  <a:lnTo>
                    <a:pt x="81" y="1115"/>
                  </a:lnTo>
                  <a:lnTo>
                    <a:pt x="162" y="1034"/>
                  </a:lnTo>
                  <a:lnTo>
                    <a:pt x="245" y="953"/>
                  </a:lnTo>
                  <a:lnTo>
                    <a:pt x="329" y="875"/>
                  </a:lnTo>
                  <a:lnTo>
                    <a:pt x="414" y="796"/>
                  </a:lnTo>
                  <a:lnTo>
                    <a:pt x="500" y="720"/>
                  </a:lnTo>
                  <a:lnTo>
                    <a:pt x="587" y="643"/>
                  </a:lnTo>
                  <a:lnTo>
                    <a:pt x="675" y="569"/>
                  </a:lnTo>
                  <a:lnTo>
                    <a:pt x="764" y="495"/>
                  </a:lnTo>
                  <a:lnTo>
                    <a:pt x="852" y="422"/>
                  </a:lnTo>
                  <a:lnTo>
                    <a:pt x="943" y="350"/>
                  </a:lnTo>
                  <a:lnTo>
                    <a:pt x="1033" y="278"/>
                  </a:lnTo>
                  <a:lnTo>
                    <a:pt x="1125" y="207"/>
                  </a:lnTo>
                  <a:lnTo>
                    <a:pt x="1216" y="138"/>
                  </a:lnTo>
                  <a:lnTo>
                    <a:pt x="1309" y="68"/>
                  </a:lnTo>
                  <a:lnTo>
                    <a:pt x="1402" y="0"/>
                  </a:lnTo>
                  <a:lnTo>
                    <a:pt x="1435" y="67"/>
                  </a:lnTo>
                  <a:lnTo>
                    <a:pt x="1468" y="136"/>
                  </a:lnTo>
                  <a:lnTo>
                    <a:pt x="1501" y="205"/>
                  </a:lnTo>
                  <a:lnTo>
                    <a:pt x="1532" y="273"/>
                  </a:lnTo>
                  <a:lnTo>
                    <a:pt x="1564" y="343"/>
                  </a:lnTo>
                  <a:lnTo>
                    <a:pt x="1594" y="412"/>
                  </a:lnTo>
                  <a:lnTo>
                    <a:pt x="1624" y="482"/>
                  </a:lnTo>
                  <a:lnTo>
                    <a:pt x="1654" y="553"/>
                  </a:lnTo>
                  <a:lnTo>
                    <a:pt x="1682" y="622"/>
                  </a:lnTo>
                  <a:lnTo>
                    <a:pt x="1710" y="693"/>
                  </a:lnTo>
                  <a:lnTo>
                    <a:pt x="1737" y="764"/>
                  </a:lnTo>
                  <a:lnTo>
                    <a:pt x="1765" y="834"/>
                  </a:lnTo>
                  <a:lnTo>
                    <a:pt x="1818" y="977"/>
                  </a:lnTo>
                  <a:lnTo>
                    <a:pt x="1869" y="1119"/>
                  </a:lnTo>
                  <a:lnTo>
                    <a:pt x="1918" y="1263"/>
                  </a:lnTo>
                  <a:lnTo>
                    <a:pt x="1966" y="1407"/>
                  </a:lnTo>
                  <a:lnTo>
                    <a:pt x="2012" y="1552"/>
                  </a:lnTo>
                  <a:lnTo>
                    <a:pt x="2058" y="1697"/>
                  </a:lnTo>
                  <a:lnTo>
                    <a:pt x="2103" y="1841"/>
                  </a:lnTo>
                  <a:lnTo>
                    <a:pt x="2147" y="1987"/>
                  </a:lnTo>
                  <a:lnTo>
                    <a:pt x="2191" y="2133"/>
                  </a:lnTo>
                  <a:lnTo>
                    <a:pt x="2235" y="2278"/>
                  </a:lnTo>
                  <a:lnTo>
                    <a:pt x="2272" y="2415"/>
                  </a:lnTo>
                  <a:lnTo>
                    <a:pt x="2310" y="2553"/>
                  </a:lnTo>
                  <a:lnTo>
                    <a:pt x="2347" y="2691"/>
                  </a:lnTo>
                  <a:lnTo>
                    <a:pt x="2382" y="2829"/>
                  </a:lnTo>
                  <a:lnTo>
                    <a:pt x="2416" y="2968"/>
                  </a:lnTo>
                  <a:lnTo>
                    <a:pt x="2450" y="3107"/>
                  </a:lnTo>
                  <a:lnTo>
                    <a:pt x="2482" y="3245"/>
                  </a:lnTo>
                  <a:lnTo>
                    <a:pt x="2514" y="3385"/>
                  </a:lnTo>
                  <a:lnTo>
                    <a:pt x="2543" y="3525"/>
                  </a:lnTo>
                  <a:lnTo>
                    <a:pt x="2573" y="3665"/>
                  </a:lnTo>
                  <a:lnTo>
                    <a:pt x="2601" y="3805"/>
                  </a:lnTo>
                  <a:lnTo>
                    <a:pt x="2627" y="3946"/>
                  </a:lnTo>
                  <a:lnTo>
                    <a:pt x="2652" y="4086"/>
                  </a:lnTo>
                  <a:lnTo>
                    <a:pt x="2676" y="4227"/>
                  </a:lnTo>
                  <a:lnTo>
                    <a:pt x="2697" y="4369"/>
                  </a:lnTo>
                  <a:lnTo>
                    <a:pt x="2719" y="4511"/>
                  </a:lnTo>
                  <a:lnTo>
                    <a:pt x="2737" y="4651"/>
                  </a:lnTo>
                  <a:lnTo>
                    <a:pt x="2756" y="4793"/>
                  </a:lnTo>
                  <a:lnTo>
                    <a:pt x="2771" y="4936"/>
                  </a:lnTo>
                  <a:lnTo>
                    <a:pt x="2785" y="5077"/>
                  </a:lnTo>
                  <a:lnTo>
                    <a:pt x="2798" y="5219"/>
                  </a:lnTo>
                  <a:lnTo>
                    <a:pt x="2809" y="5362"/>
                  </a:lnTo>
                  <a:lnTo>
                    <a:pt x="2818" y="5504"/>
                  </a:lnTo>
                  <a:lnTo>
                    <a:pt x="2825" y="5646"/>
                  </a:lnTo>
                  <a:lnTo>
                    <a:pt x="2830" y="5789"/>
                  </a:lnTo>
                  <a:lnTo>
                    <a:pt x="2834" y="5932"/>
                  </a:lnTo>
                  <a:lnTo>
                    <a:pt x="2835" y="6075"/>
                  </a:lnTo>
                  <a:lnTo>
                    <a:pt x="2834" y="6217"/>
                  </a:lnTo>
                  <a:lnTo>
                    <a:pt x="2832" y="6360"/>
                  </a:lnTo>
                  <a:lnTo>
                    <a:pt x="2827" y="6503"/>
                  </a:lnTo>
                  <a:lnTo>
                    <a:pt x="2820" y="6645"/>
                  </a:lnTo>
                  <a:lnTo>
                    <a:pt x="2811" y="6788"/>
                  </a:lnTo>
                  <a:lnTo>
                    <a:pt x="2808" y="6828"/>
                  </a:lnTo>
                  <a:lnTo>
                    <a:pt x="2801" y="6867"/>
                  </a:lnTo>
                  <a:lnTo>
                    <a:pt x="2793" y="6904"/>
                  </a:lnTo>
                  <a:lnTo>
                    <a:pt x="2783" y="6940"/>
                  </a:lnTo>
                  <a:lnTo>
                    <a:pt x="2770" y="6975"/>
                  </a:lnTo>
                  <a:lnTo>
                    <a:pt x="2756" y="7008"/>
                  </a:lnTo>
                  <a:lnTo>
                    <a:pt x="2738" y="7040"/>
                  </a:lnTo>
                  <a:lnTo>
                    <a:pt x="2720" y="7072"/>
                  </a:lnTo>
                  <a:lnTo>
                    <a:pt x="2700" y="7101"/>
                  </a:lnTo>
                  <a:lnTo>
                    <a:pt x="2678" y="7130"/>
                  </a:lnTo>
                  <a:lnTo>
                    <a:pt x="2655" y="7158"/>
                  </a:lnTo>
                  <a:lnTo>
                    <a:pt x="2630" y="7185"/>
                  </a:lnTo>
                  <a:lnTo>
                    <a:pt x="2605" y="7211"/>
                  </a:lnTo>
                  <a:lnTo>
                    <a:pt x="2577" y="7236"/>
                  </a:lnTo>
                  <a:lnTo>
                    <a:pt x="2549" y="7260"/>
                  </a:lnTo>
                  <a:lnTo>
                    <a:pt x="2520" y="7285"/>
                  </a:lnTo>
                  <a:lnTo>
                    <a:pt x="2490" y="7308"/>
                  </a:lnTo>
                  <a:lnTo>
                    <a:pt x="2460" y="7331"/>
                  </a:lnTo>
                  <a:lnTo>
                    <a:pt x="2428" y="7353"/>
                  </a:lnTo>
                  <a:lnTo>
                    <a:pt x="2397" y="7374"/>
                  </a:lnTo>
                  <a:lnTo>
                    <a:pt x="2332" y="7417"/>
                  </a:lnTo>
                  <a:lnTo>
                    <a:pt x="2267" y="7458"/>
                  </a:lnTo>
                  <a:lnTo>
                    <a:pt x="2203" y="7499"/>
                  </a:lnTo>
                  <a:lnTo>
                    <a:pt x="2139" y="7540"/>
                  </a:lnTo>
                  <a:lnTo>
                    <a:pt x="2108" y="7560"/>
                  </a:lnTo>
                  <a:lnTo>
                    <a:pt x="2078" y="7580"/>
                  </a:lnTo>
                  <a:lnTo>
                    <a:pt x="2048" y="7601"/>
                  </a:lnTo>
                  <a:lnTo>
                    <a:pt x="2020" y="7622"/>
                  </a:lnTo>
                  <a:lnTo>
                    <a:pt x="2017" y="7498"/>
                  </a:lnTo>
                  <a:lnTo>
                    <a:pt x="2015" y="7373"/>
                  </a:lnTo>
                  <a:lnTo>
                    <a:pt x="2013" y="7248"/>
                  </a:lnTo>
                  <a:lnTo>
                    <a:pt x="2012" y="7124"/>
                  </a:lnTo>
                  <a:lnTo>
                    <a:pt x="2009" y="6999"/>
                  </a:lnTo>
                  <a:lnTo>
                    <a:pt x="2006" y="6875"/>
                  </a:lnTo>
                  <a:lnTo>
                    <a:pt x="2002" y="6749"/>
                  </a:lnTo>
                  <a:lnTo>
                    <a:pt x="1996" y="6625"/>
                  </a:lnTo>
                  <a:lnTo>
                    <a:pt x="1990" y="6501"/>
                  </a:lnTo>
                  <a:lnTo>
                    <a:pt x="1981" y="6377"/>
                  </a:lnTo>
                  <a:lnTo>
                    <a:pt x="1976" y="6315"/>
                  </a:lnTo>
                  <a:lnTo>
                    <a:pt x="1971" y="6253"/>
                  </a:lnTo>
                  <a:lnTo>
                    <a:pt x="1964" y="6191"/>
                  </a:lnTo>
                  <a:lnTo>
                    <a:pt x="1957" y="6130"/>
                  </a:lnTo>
                  <a:lnTo>
                    <a:pt x="1950" y="6067"/>
                  </a:lnTo>
                  <a:lnTo>
                    <a:pt x="1942" y="6005"/>
                  </a:lnTo>
                  <a:lnTo>
                    <a:pt x="1934" y="5944"/>
                  </a:lnTo>
                  <a:lnTo>
                    <a:pt x="1925" y="5883"/>
                  </a:lnTo>
                  <a:lnTo>
                    <a:pt x="1915" y="5821"/>
                  </a:lnTo>
                  <a:lnTo>
                    <a:pt x="1903" y="5759"/>
                  </a:lnTo>
                  <a:lnTo>
                    <a:pt x="1892" y="5698"/>
                  </a:lnTo>
                  <a:lnTo>
                    <a:pt x="1880" y="5637"/>
                  </a:lnTo>
                  <a:lnTo>
                    <a:pt x="1849" y="5488"/>
                  </a:lnTo>
                  <a:lnTo>
                    <a:pt x="1816" y="5340"/>
                  </a:lnTo>
                  <a:lnTo>
                    <a:pt x="1780" y="5193"/>
                  </a:lnTo>
                  <a:lnTo>
                    <a:pt x="1743" y="5047"/>
                  </a:lnTo>
                  <a:lnTo>
                    <a:pt x="1704" y="4900"/>
                  </a:lnTo>
                  <a:lnTo>
                    <a:pt x="1662" y="4755"/>
                  </a:lnTo>
                  <a:lnTo>
                    <a:pt x="1618" y="4609"/>
                  </a:lnTo>
                  <a:lnTo>
                    <a:pt x="1572" y="4466"/>
                  </a:lnTo>
                  <a:lnTo>
                    <a:pt x="1524" y="4322"/>
                  </a:lnTo>
                  <a:lnTo>
                    <a:pt x="1474" y="4179"/>
                  </a:lnTo>
                  <a:lnTo>
                    <a:pt x="1423" y="4036"/>
                  </a:lnTo>
                  <a:lnTo>
                    <a:pt x="1370" y="3895"/>
                  </a:lnTo>
                  <a:lnTo>
                    <a:pt x="1315" y="3754"/>
                  </a:lnTo>
                  <a:lnTo>
                    <a:pt x="1258" y="3613"/>
                  </a:lnTo>
                  <a:lnTo>
                    <a:pt x="1200" y="3474"/>
                  </a:lnTo>
                  <a:lnTo>
                    <a:pt x="1140" y="3335"/>
                  </a:lnTo>
                  <a:lnTo>
                    <a:pt x="1079" y="3196"/>
                  </a:lnTo>
                  <a:lnTo>
                    <a:pt x="1015" y="3059"/>
                  </a:lnTo>
                  <a:lnTo>
                    <a:pt x="951" y="2921"/>
                  </a:lnTo>
                  <a:lnTo>
                    <a:pt x="885" y="2784"/>
                  </a:lnTo>
                  <a:lnTo>
                    <a:pt x="818" y="2649"/>
                  </a:lnTo>
                  <a:lnTo>
                    <a:pt x="749" y="2514"/>
                  </a:lnTo>
                  <a:lnTo>
                    <a:pt x="679" y="2380"/>
                  </a:lnTo>
                  <a:lnTo>
                    <a:pt x="608" y="2245"/>
                  </a:lnTo>
                  <a:lnTo>
                    <a:pt x="535" y="2113"/>
                  </a:lnTo>
                  <a:lnTo>
                    <a:pt x="462" y="1979"/>
                  </a:lnTo>
                  <a:lnTo>
                    <a:pt x="388" y="1847"/>
                  </a:lnTo>
                  <a:lnTo>
                    <a:pt x="312" y="1716"/>
                  </a:lnTo>
                  <a:lnTo>
                    <a:pt x="236" y="1585"/>
                  </a:lnTo>
                  <a:lnTo>
                    <a:pt x="158" y="1456"/>
                  </a:lnTo>
                  <a:lnTo>
                    <a:pt x="80" y="1326"/>
                  </a:lnTo>
                  <a:lnTo>
                    <a:pt x="0" y="11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8" name="淘宝店chenying0907 61"/>
          <p:cNvGrpSpPr/>
          <p:nvPr/>
        </p:nvGrpSpPr>
        <p:grpSpPr>
          <a:xfrm>
            <a:off x="4781471" y="2693764"/>
            <a:ext cx="2744480" cy="1960804"/>
            <a:chOff x="3222626" y="1550988"/>
            <a:chExt cx="2701925" cy="1930400"/>
          </a:xfrm>
          <a:solidFill>
            <a:srgbClr val="DF0B1A"/>
          </a:solidFill>
        </p:grpSpPr>
        <p:sp>
          <p:nvSpPr>
            <p:cNvPr id="9" name="淘宝店chenying0907 11"/>
            <p:cNvSpPr/>
            <p:nvPr/>
          </p:nvSpPr>
          <p:spPr bwMode="auto">
            <a:xfrm>
              <a:off x="3222626" y="1552575"/>
              <a:ext cx="506413" cy="1928813"/>
            </a:xfrm>
            <a:custGeom>
              <a:avLst/>
              <a:gdLst>
                <a:gd name="T0" fmla="*/ 545 w 2233"/>
                <a:gd name="T1" fmla="*/ 126 h 8510"/>
                <a:gd name="T2" fmla="*/ 998 w 2233"/>
                <a:gd name="T3" fmla="*/ 317 h 8510"/>
                <a:gd name="T4" fmla="*/ 1438 w 2233"/>
                <a:gd name="T5" fmla="*/ 532 h 8510"/>
                <a:gd name="T6" fmla="*/ 1869 w 2233"/>
                <a:gd name="T7" fmla="*/ 768 h 8510"/>
                <a:gd name="T8" fmla="*/ 1847 w 2233"/>
                <a:gd name="T9" fmla="*/ 1281 h 8510"/>
                <a:gd name="T10" fmla="*/ 1693 w 2233"/>
                <a:gd name="T11" fmla="*/ 1886 h 8510"/>
                <a:gd name="T12" fmla="*/ 1562 w 2233"/>
                <a:gd name="T13" fmla="*/ 2495 h 8510"/>
                <a:gd name="T14" fmla="*/ 1455 w 2233"/>
                <a:gd name="T15" fmla="*/ 3109 h 8510"/>
                <a:gd name="T16" fmla="*/ 1374 w 2233"/>
                <a:gd name="T17" fmla="*/ 3728 h 8510"/>
                <a:gd name="T18" fmla="*/ 1322 w 2233"/>
                <a:gd name="T19" fmla="*/ 4348 h 8510"/>
                <a:gd name="T20" fmla="*/ 1301 w 2233"/>
                <a:gd name="T21" fmla="*/ 4971 h 8510"/>
                <a:gd name="T22" fmla="*/ 1313 w 2233"/>
                <a:gd name="T23" fmla="*/ 5596 h 8510"/>
                <a:gd name="T24" fmla="*/ 1078 w 2233"/>
                <a:gd name="T25" fmla="*/ 5572 h 8510"/>
                <a:gd name="T26" fmla="*/ 754 w 2233"/>
                <a:gd name="T27" fmla="*/ 5333 h 8510"/>
                <a:gd name="T28" fmla="*/ 606 w 2233"/>
                <a:gd name="T29" fmla="*/ 5457 h 8510"/>
                <a:gd name="T30" fmla="*/ 536 w 2233"/>
                <a:gd name="T31" fmla="*/ 5676 h 8510"/>
                <a:gd name="T32" fmla="*/ 505 w 2233"/>
                <a:gd name="T33" fmla="*/ 5803 h 8510"/>
                <a:gd name="T34" fmla="*/ 486 w 2233"/>
                <a:gd name="T35" fmla="*/ 5931 h 8510"/>
                <a:gd name="T36" fmla="*/ 482 w 2233"/>
                <a:gd name="T37" fmla="*/ 6060 h 8510"/>
                <a:gd name="T38" fmla="*/ 495 w 2233"/>
                <a:gd name="T39" fmla="*/ 6189 h 8510"/>
                <a:gd name="T40" fmla="*/ 535 w 2233"/>
                <a:gd name="T41" fmla="*/ 6337 h 8510"/>
                <a:gd name="T42" fmla="*/ 616 w 2233"/>
                <a:gd name="T43" fmla="*/ 6529 h 8510"/>
                <a:gd name="T44" fmla="*/ 722 w 2233"/>
                <a:gd name="T45" fmla="*/ 6705 h 8510"/>
                <a:gd name="T46" fmla="*/ 847 w 2233"/>
                <a:gd name="T47" fmla="*/ 6868 h 8510"/>
                <a:gd name="T48" fmla="*/ 988 w 2233"/>
                <a:gd name="T49" fmla="*/ 7020 h 8510"/>
                <a:gd name="T50" fmla="*/ 1178 w 2233"/>
                <a:gd name="T51" fmla="*/ 7200 h 8510"/>
                <a:gd name="T52" fmla="*/ 1492 w 2233"/>
                <a:gd name="T53" fmla="*/ 7473 h 8510"/>
                <a:gd name="T54" fmla="*/ 1651 w 2233"/>
                <a:gd name="T55" fmla="*/ 7617 h 8510"/>
                <a:gd name="T56" fmla="*/ 1752 w 2233"/>
                <a:gd name="T57" fmla="*/ 7724 h 8510"/>
                <a:gd name="T58" fmla="*/ 1845 w 2233"/>
                <a:gd name="T59" fmla="*/ 7839 h 8510"/>
                <a:gd name="T60" fmla="*/ 1930 w 2233"/>
                <a:gd name="T61" fmla="*/ 7960 h 8510"/>
                <a:gd name="T62" fmla="*/ 2063 w 2233"/>
                <a:gd name="T63" fmla="*/ 8181 h 8510"/>
                <a:gd name="T64" fmla="*/ 2201 w 2233"/>
                <a:gd name="T65" fmla="*/ 8444 h 8510"/>
                <a:gd name="T66" fmla="*/ 1925 w 2233"/>
                <a:gd name="T67" fmla="*/ 8347 h 8510"/>
                <a:gd name="T68" fmla="*/ 1681 w 2233"/>
                <a:gd name="T69" fmla="*/ 8203 h 8510"/>
                <a:gd name="T70" fmla="*/ 1444 w 2233"/>
                <a:gd name="T71" fmla="*/ 8044 h 8510"/>
                <a:gd name="T72" fmla="*/ 1224 w 2233"/>
                <a:gd name="T73" fmla="*/ 7868 h 8510"/>
                <a:gd name="T74" fmla="*/ 1024 w 2233"/>
                <a:gd name="T75" fmla="*/ 7673 h 8510"/>
                <a:gd name="T76" fmla="*/ 851 w 2233"/>
                <a:gd name="T77" fmla="*/ 7455 h 8510"/>
                <a:gd name="T78" fmla="*/ 712 w 2233"/>
                <a:gd name="T79" fmla="*/ 7212 h 8510"/>
                <a:gd name="T80" fmla="*/ 564 w 2233"/>
                <a:gd name="T81" fmla="*/ 6800 h 8510"/>
                <a:gd name="T82" fmla="*/ 329 w 2233"/>
                <a:gd name="T83" fmla="*/ 5945 h 8510"/>
                <a:gd name="T84" fmla="*/ 162 w 2233"/>
                <a:gd name="T85" fmla="*/ 5078 h 8510"/>
                <a:gd name="T86" fmla="*/ 56 w 2233"/>
                <a:gd name="T87" fmla="*/ 4200 h 8510"/>
                <a:gd name="T88" fmla="*/ 6 w 2233"/>
                <a:gd name="T89" fmla="*/ 3316 h 8510"/>
                <a:gd name="T90" fmla="*/ 4 w 2233"/>
                <a:gd name="T91" fmla="*/ 2428 h 8510"/>
                <a:gd name="T92" fmla="*/ 45 w 2233"/>
                <a:gd name="T93" fmla="*/ 1541 h 8510"/>
                <a:gd name="T94" fmla="*/ 121 w 2233"/>
                <a:gd name="T95" fmla="*/ 658 h 8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33" h="8510">
                  <a:moveTo>
                    <a:pt x="199" y="0"/>
                  </a:moveTo>
                  <a:lnTo>
                    <a:pt x="315" y="40"/>
                  </a:lnTo>
                  <a:lnTo>
                    <a:pt x="430" y="82"/>
                  </a:lnTo>
                  <a:lnTo>
                    <a:pt x="545" y="126"/>
                  </a:lnTo>
                  <a:lnTo>
                    <a:pt x="659" y="171"/>
                  </a:lnTo>
                  <a:lnTo>
                    <a:pt x="773" y="218"/>
                  </a:lnTo>
                  <a:lnTo>
                    <a:pt x="886" y="267"/>
                  </a:lnTo>
                  <a:lnTo>
                    <a:pt x="998" y="317"/>
                  </a:lnTo>
                  <a:lnTo>
                    <a:pt x="1109" y="369"/>
                  </a:lnTo>
                  <a:lnTo>
                    <a:pt x="1219" y="422"/>
                  </a:lnTo>
                  <a:lnTo>
                    <a:pt x="1329" y="476"/>
                  </a:lnTo>
                  <a:lnTo>
                    <a:pt x="1438" y="532"/>
                  </a:lnTo>
                  <a:lnTo>
                    <a:pt x="1547" y="589"/>
                  </a:lnTo>
                  <a:lnTo>
                    <a:pt x="1655" y="648"/>
                  </a:lnTo>
                  <a:lnTo>
                    <a:pt x="1762" y="708"/>
                  </a:lnTo>
                  <a:lnTo>
                    <a:pt x="1869" y="768"/>
                  </a:lnTo>
                  <a:lnTo>
                    <a:pt x="1975" y="830"/>
                  </a:lnTo>
                  <a:lnTo>
                    <a:pt x="1931" y="980"/>
                  </a:lnTo>
                  <a:lnTo>
                    <a:pt x="1888" y="1130"/>
                  </a:lnTo>
                  <a:lnTo>
                    <a:pt x="1847" y="1281"/>
                  </a:lnTo>
                  <a:lnTo>
                    <a:pt x="1806" y="1431"/>
                  </a:lnTo>
                  <a:lnTo>
                    <a:pt x="1767" y="1582"/>
                  </a:lnTo>
                  <a:lnTo>
                    <a:pt x="1730" y="1734"/>
                  </a:lnTo>
                  <a:lnTo>
                    <a:pt x="1693" y="1886"/>
                  </a:lnTo>
                  <a:lnTo>
                    <a:pt x="1657" y="2038"/>
                  </a:lnTo>
                  <a:lnTo>
                    <a:pt x="1624" y="2189"/>
                  </a:lnTo>
                  <a:lnTo>
                    <a:pt x="1592" y="2342"/>
                  </a:lnTo>
                  <a:lnTo>
                    <a:pt x="1562" y="2495"/>
                  </a:lnTo>
                  <a:lnTo>
                    <a:pt x="1532" y="2648"/>
                  </a:lnTo>
                  <a:lnTo>
                    <a:pt x="1504" y="2802"/>
                  </a:lnTo>
                  <a:lnTo>
                    <a:pt x="1479" y="2955"/>
                  </a:lnTo>
                  <a:lnTo>
                    <a:pt x="1455" y="3109"/>
                  </a:lnTo>
                  <a:lnTo>
                    <a:pt x="1431" y="3264"/>
                  </a:lnTo>
                  <a:lnTo>
                    <a:pt x="1411" y="3418"/>
                  </a:lnTo>
                  <a:lnTo>
                    <a:pt x="1391" y="3573"/>
                  </a:lnTo>
                  <a:lnTo>
                    <a:pt x="1374" y="3728"/>
                  </a:lnTo>
                  <a:lnTo>
                    <a:pt x="1358" y="3883"/>
                  </a:lnTo>
                  <a:lnTo>
                    <a:pt x="1343" y="4038"/>
                  </a:lnTo>
                  <a:lnTo>
                    <a:pt x="1332" y="4193"/>
                  </a:lnTo>
                  <a:lnTo>
                    <a:pt x="1322" y="4348"/>
                  </a:lnTo>
                  <a:lnTo>
                    <a:pt x="1314" y="4504"/>
                  </a:lnTo>
                  <a:lnTo>
                    <a:pt x="1308" y="4660"/>
                  </a:lnTo>
                  <a:lnTo>
                    <a:pt x="1303" y="4816"/>
                  </a:lnTo>
                  <a:lnTo>
                    <a:pt x="1301" y="4971"/>
                  </a:lnTo>
                  <a:lnTo>
                    <a:pt x="1301" y="5128"/>
                  </a:lnTo>
                  <a:lnTo>
                    <a:pt x="1303" y="5284"/>
                  </a:lnTo>
                  <a:lnTo>
                    <a:pt x="1307" y="5440"/>
                  </a:lnTo>
                  <a:lnTo>
                    <a:pt x="1313" y="5596"/>
                  </a:lnTo>
                  <a:lnTo>
                    <a:pt x="1322" y="5752"/>
                  </a:lnTo>
                  <a:lnTo>
                    <a:pt x="1240" y="5692"/>
                  </a:lnTo>
                  <a:lnTo>
                    <a:pt x="1160" y="5631"/>
                  </a:lnTo>
                  <a:lnTo>
                    <a:pt x="1078" y="5572"/>
                  </a:lnTo>
                  <a:lnTo>
                    <a:pt x="998" y="5512"/>
                  </a:lnTo>
                  <a:lnTo>
                    <a:pt x="916" y="5452"/>
                  </a:lnTo>
                  <a:lnTo>
                    <a:pt x="836" y="5393"/>
                  </a:lnTo>
                  <a:lnTo>
                    <a:pt x="754" y="5333"/>
                  </a:lnTo>
                  <a:lnTo>
                    <a:pt x="673" y="5274"/>
                  </a:lnTo>
                  <a:lnTo>
                    <a:pt x="651" y="5334"/>
                  </a:lnTo>
                  <a:lnTo>
                    <a:pt x="629" y="5395"/>
                  </a:lnTo>
                  <a:lnTo>
                    <a:pt x="606" y="5457"/>
                  </a:lnTo>
                  <a:lnTo>
                    <a:pt x="585" y="5519"/>
                  </a:lnTo>
                  <a:lnTo>
                    <a:pt x="565" y="5582"/>
                  </a:lnTo>
                  <a:lnTo>
                    <a:pt x="545" y="5645"/>
                  </a:lnTo>
                  <a:lnTo>
                    <a:pt x="536" y="5676"/>
                  </a:lnTo>
                  <a:lnTo>
                    <a:pt x="528" y="5708"/>
                  </a:lnTo>
                  <a:lnTo>
                    <a:pt x="520" y="5740"/>
                  </a:lnTo>
                  <a:lnTo>
                    <a:pt x="513" y="5771"/>
                  </a:lnTo>
                  <a:lnTo>
                    <a:pt x="505" y="5803"/>
                  </a:lnTo>
                  <a:lnTo>
                    <a:pt x="499" y="5835"/>
                  </a:lnTo>
                  <a:lnTo>
                    <a:pt x="494" y="5867"/>
                  </a:lnTo>
                  <a:lnTo>
                    <a:pt x="490" y="5900"/>
                  </a:lnTo>
                  <a:lnTo>
                    <a:pt x="486" y="5931"/>
                  </a:lnTo>
                  <a:lnTo>
                    <a:pt x="484" y="5964"/>
                  </a:lnTo>
                  <a:lnTo>
                    <a:pt x="482" y="5995"/>
                  </a:lnTo>
                  <a:lnTo>
                    <a:pt x="482" y="6028"/>
                  </a:lnTo>
                  <a:lnTo>
                    <a:pt x="482" y="6060"/>
                  </a:lnTo>
                  <a:lnTo>
                    <a:pt x="484" y="6092"/>
                  </a:lnTo>
                  <a:lnTo>
                    <a:pt x="486" y="6125"/>
                  </a:lnTo>
                  <a:lnTo>
                    <a:pt x="490" y="6157"/>
                  </a:lnTo>
                  <a:lnTo>
                    <a:pt x="495" y="6189"/>
                  </a:lnTo>
                  <a:lnTo>
                    <a:pt x="502" y="6222"/>
                  </a:lnTo>
                  <a:lnTo>
                    <a:pt x="511" y="6253"/>
                  </a:lnTo>
                  <a:lnTo>
                    <a:pt x="520" y="6286"/>
                  </a:lnTo>
                  <a:lnTo>
                    <a:pt x="535" y="6337"/>
                  </a:lnTo>
                  <a:lnTo>
                    <a:pt x="552" y="6387"/>
                  </a:lnTo>
                  <a:lnTo>
                    <a:pt x="572" y="6435"/>
                  </a:lnTo>
                  <a:lnTo>
                    <a:pt x="593" y="6483"/>
                  </a:lnTo>
                  <a:lnTo>
                    <a:pt x="616" y="6529"/>
                  </a:lnTo>
                  <a:lnTo>
                    <a:pt x="640" y="6575"/>
                  </a:lnTo>
                  <a:lnTo>
                    <a:pt x="666" y="6619"/>
                  </a:lnTo>
                  <a:lnTo>
                    <a:pt x="693" y="6662"/>
                  </a:lnTo>
                  <a:lnTo>
                    <a:pt x="722" y="6705"/>
                  </a:lnTo>
                  <a:lnTo>
                    <a:pt x="751" y="6747"/>
                  </a:lnTo>
                  <a:lnTo>
                    <a:pt x="782" y="6789"/>
                  </a:lnTo>
                  <a:lnTo>
                    <a:pt x="813" y="6828"/>
                  </a:lnTo>
                  <a:lnTo>
                    <a:pt x="847" y="6868"/>
                  </a:lnTo>
                  <a:lnTo>
                    <a:pt x="881" y="6907"/>
                  </a:lnTo>
                  <a:lnTo>
                    <a:pt x="915" y="6946"/>
                  </a:lnTo>
                  <a:lnTo>
                    <a:pt x="951" y="6983"/>
                  </a:lnTo>
                  <a:lnTo>
                    <a:pt x="988" y="7020"/>
                  </a:lnTo>
                  <a:lnTo>
                    <a:pt x="1024" y="7057"/>
                  </a:lnTo>
                  <a:lnTo>
                    <a:pt x="1062" y="7093"/>
                  </a:lnTo>
                  <a:lnTo>
                    <a:pt x="1101" y="7129"/>
                  </a:lnTo>
                  <a:lnTo>
                    <a:pt x="1178" y="7200"/>
                  </a:lnTo>
                  <a:lnTo>
                    <a:pt x="1257" y="7269"/>
                  </a:lnTo>
                  <a:lnTo>
                    <a:pt x="1335" y="7337"/>
                  </a:lnTo>
                  <a:lnTo>
                    <a:pt x="1414" y="7405"/>
                  </a:lnTo>
                  <a:lnTo>
                    <a:pt x="1492" y="7473"/>
                  </a:lnTo>
                  <a:lnTo>
                    <a:pt x="1569" y="7541"/>
                  </a:lnTo>
                  <a:lnTo>
                    <a:pt x="1597" y="7566"/>
                  </a:lnTo>
                  <a:lnTo>
                    <a:pt x="1625" y="7590"/>
                  </a:lnTo>
                  <a:lnTo>
                    <a:pt x="1651" y="7617"/>
                  </a:lnTo>
                  <a:lnTo>
                    <a:pt x="1678" y="7642"/>
                  </a:lnTo>
                  <a:lnTo>
                    <a:pt x="1703" y="7669"/>
                  </a:lnTo>
                  <a:lnTo>
                    <a:pt x="1728" y="7696"/>
                  </a:lnTo>
                  <a:lnTo>
                    <a:pt x="1752" y="7724"/>
                  </a:lnTo>
                  <a:lnTo>
                    <a:pt x="1777" y="7752"/>
                  </a:lnTo>
                  <a:lnTo>
                    <a:pt x="1800" y="7781"/>
                  </a:lnTo>
                  <a:lnTo>
                    <a:pt x="1823" y="7809"/>
                  </a:lnTo>
                  <a:lnTo>
                    <a:pt x="1845" y="7839"/>
                  </a:lnTo>
                  <a:lnTo>
                    <a:pt x="1866" y="7868"/>
                  </a:lnTo>
                  <a:lnTo>
                    <a:pt x="1888" y="7899"/>
                  </a:lnTo>
                  <a:lnTo>
                    <a:pt x="1909" y="7929"/>
                  </a:lnTo>
                  <a:lnTo>
                    <a:pt x="1930" y="7960"/>
                  </a:lnTo>
                  <a:lnTo>
                    <a:pt x="1949" y="7991"/>
                  </a:lnTo>
                  <a:lnTo>
                    <a:pt x="1989" y="8054"/>
                  </a:lnTo>
                  <a:lnTo>
                    <a:pt x="2026" y="8117"/>
                  </a:lnTo>
                  <a:lnTo>
                    <a:pt x="2063" y="8181"/>
                  </a:lnTo>
                  <a:lnTo>
                    <a:pt x="2098" y="8247"/>
                  </a:lnTo>
                  <a:lnTo>
                    <a:pt x="2132" y="8313"/>
                  </a:lnTo>
                  <a:lnTo>
                    <a:pt x="2167" y="8378"/>
                  </a:lnTo>
                  <a:lnTo>
                    <a:pt x="2201" y="8444"/>
                  </a:lnTo>
                  <a:lnTo>
                    <a:pt x="2233" y="8510"/>
                  </a:lnTo>
                  <a:lnTo>
                    <a:pt x="2111" y="8446"/>
                  </a:lnTo>
                  <a:lnTo>
                    <a:pt x="1987" y="8380"/>
                  </a:lnTo>
                  <a:lnTo>
                    <a:pt x="1925" y="8347"/>
                  </a:lnTo>
                  <a:lnTo>
                    <a:pt x="1863" y="8312"/>
                  </a:lnTo>
                  <a:lnTo>
                    <a:pt x="1802" y="8276"/>
                  </a:lnTo>
                  <a:lnTo>
                    <a:pt x="1741" y="8239"/>
                  </a:lnTo>
                  <a:lnTo>
                    <a:pt x="1681" y="8203"/>
                  </a:lnTo>
                  <a:lnTo>
                    <a:pt x="1621" y="8164"/>
                  </a:lnTo>
                  <a:lnTo>
                    <a:pt x="1562" y="8125"/>
                  </a:lnTo>
                  <a:lnTo>
                    <a:pt x="1502" y="8086"/>
                  </a:lnTo>
                  <a:lnTo>
                    <a:pt x="1444" y="8044"/>
                  </a:lnTo>
                  <a:lnTo>
                    <a:pt x="1388" y="8002"/>
                  </a:lnTo>
                  <a:lnTo>
                    <a:pt x="1332" y="7958"/>
                  </a:lnTo>
                  <a:lnTo>
                    <a:pt x="1277" y="7914"/>
                  </a:lnTo>
                  <a:lnTo>
                    <a:pt x="1224" y="7868"/>
                  </a:lnTo>
                  <a:lnTo>
                    <a:pt x="1171" y="7821"/>
                  </a:lnTo>
                  <a:lnTo>
                    <a:pt x="1121" y="7774"/>
                  </a:lnTo>
                  <a:lnTo>
                    <a:pt x="1071" y="7724"/>
                  </a:lnTo>
                  <a:lnTo>
                    <a:pt x="1024" y="7673"/>
                  </a:lnTo>
                  <a:lnTo>
                    <a:pt x="978" y="7621"/>
                  </a:lnTo>
                  <a:lnTo>
                    <a:pt x="934" y="7567"/>
                  </a:lnTo>
                  <a:lnTo>
                    <a:pt x="892" y="7512"/>
                  </a:lnTo>
                  <a:lnTo>
                    <a:pt x="851" y="7455"/>
                  </a:lnTo>
                  <a:lnTo>
                    <a:pt x="813" y="7396"/>
                  </a:lnTo>
                  <a:lnTo>
                    <a:pt x="778" y="7337"/>
                  </a:lnTo>
                  <a:lnTo>
                    <a:pt x="744" y="7275"/>
                  </a:lnTo>
                  <a:lnTo>
                    <a:pt x="712" y="7212"/>
                  </a:lnTo>
                  <a:lnTo>
                    <a:pt x="684" y="7147"/>
                  </a:lnTo>
                  <a:lnTo>
                    <a:pt x="657" y="7080"/>
                  </a:lnTo>
                  <a:lnTo>
                    <a:pt x="634" y="7011"/>
                  </a:lnTo>
                  <a:lnTo>
                    <a:pt x="564" y="6800"/>
                  </a:lnTo>
                  <a:lnTo>
                    <a:pt x="498" y="6588"/>
                  </a:lnTo>
                  <a:lnTo>
                    <a:pt x="437" y="6375"/>
                  </a:lnTo>
                  <a:lnTo>
                    <a:pt x="381" y="6161"/>
                  </a:lnTo>
                  <a:lnTo>
                    <a:pt x="329" y="5945"/>
                  </a:lnTo>
                  <a:lnTo>
                    <a:pt x="281" y="5730"/>
                  </a:lnTo>
                  <a:lnTo>
                    <a:pt x="237" y="5513"/>
                  </a:lnTo>
                  <a:lnTo>
                    <a:pt x="198" y="5296"/>
                  </a:lnTo>
                  <a:lnTo>
                    <a:pt x="162" y="5078"/>
                  </a:lnTo>
                  <a:lnTo>
                    <a:pt x="130" y="4859"/>
                  </a:lnTo>
                  <a:lnTo>
                    <a:pt x="102" y="4639"/>
                  </a:lnTo>
                  <a:lnTo>
                    <a:pt x="77" y="4420"/>
                  </a:lnTo>
                  <a:lnTo>
                    <a:pt x="56" y="4200"/>
                  </a:lnTo>
                  <a:lnTo>
                    <a:pt x="39" y="3980"/>
                  </a:lnTo>
                  <a:lnTo>
                    <a:pt x="24" y="3759"/>
                  </a:lnTo>
                  <a:lnTo>
                    <a:pt x="14" y="3537"/>
                  </a:lnTo>
                  <a:lnTo>
                    <a:pt x="6" y="3316"/>
                  </a:lnTo>
                  <a:lnTo>
                    <a:pt x="1" y="3094"/>
                  </a:lnTo>
                  <a:lnTo>
                    <a:pt x="0" y="2873"/>
                  </a:lnTo>
                  <a:lnTo>
                    <a:pt x="1" y="2650"/>
                  </a:lnTo>
                  <a:lnTo>
                    <a:pt x="4" y="2428"/>
                  </a:lnTo>
                  <a:lnTo>
                    <a:pt x="11" y="2207"/>
                  </a:lnTo>
                  <a:lnTo>
                    <a:pt x="19" y="1985"/>
                  </a:lnTo>
                  <a:lnTo>
                    <a:pt x="31" y="1763"/>
                  </a:lnTo>
                  <a:lnTo>
                    <a:pt x="45" y="1541"/>
                  </a:lnTo>
                  <a:lnTo>
                    <a:pt x="61" y="1320"/>
                  </a:lnTo>
                  <a:lnTo>
                    <a:pt x="79" y="1100"/>
                  </a:lnTo>
                  <a:lnTo>
                    <a:pt x="99" y="878"/>
                  </a:lnTo>
                  <a:lnTo>
                    <a:pt x="121" y="658"/>
                  </a:lnTo>
                  <a:lnTo>
                    <a:pt x="146" y="439"/>
                  </a:lnTo>
                  <a:lnTo>
                    <a:pt x="171" y="220"/>
                  </a:lnTo>
                  <a:lnTo>
                    <a:pt x="19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0" name="淘宝店chenying0907 13"/>
            <p:cNvSpPr/>
            <p:nvPr/>
          </p:nvSpPr>
          <p:spPr bwMode="auto">
            <a:xfrm>
              <a:off x="5461001" y="1550988"/>
              <a:ext cx="463550" cy="1897063"/>
            </a:xfrm>
            <a:custGeom>
              <a:avLst/>
              <a:gdLst>
                <a:gd name="T0" fmla="*/ 449 w 2048"/>
                <a:gd name="T1" fmla="*/ 617 h 8362"/>
                <a:gd name="T2" fmla="*/ 872 w 2048"/>
                <a:gd name="T3" fmla="*/ 409 h 8362"/>
                <a:gd name="T4" fmla="*/ 1302 w 2048"/>
                <a:gd name="T5" fmla="*/ 215 h 8362"/>
                <a:gd name="T6" fmla="*/ 1740 w 2048"/>
                <a:gd name="T7" fmla="*/ 40 h 8362"/>
                <a:gd name="T8" fmla="*/ 1895 w 2048"/>
                <a:gd name="T9" fmla="*/ 298 h 8362"/>
                <a:gd name="T10" fmla="*/ 1945 w 2048"/>
                <a:gd name="T11" fmla="*/ 698 h 8362"/>
                <a:gd name="T12" fmla="*/ 1984 w 2048"/>
                <a:gd name="T13" fmla="*/ 1097 h 8362"/>
                <a:gd name="T14" fmla="*/ 2013 w 2048"/>
                <a:gd name="T15" fmla="*/ 1499 h 8362"/>
                <a:gd name="T16" fmla="*/ 2032 w 2048"/>
                <a:gd name="T17" fmla="*/ 1901 h 8362"/>
                <a:gd name="T18" fmla="*/ 2048 w 2048"/>
                <a:gd name="T19" fmla="*/ 2604 h 8362"/>
                <a:gd name="T20" fmla="*/ 2044 w 2048"/>
                <a:gd name="T21" fmla="*/ 3321 h 8362"/>
                <a:gd name="T22" fmla="*/ 2028 w 2048"/>
                <a:gd name="T23" fmla="*/ 3773 h 8362"/>
                <a:gd name="T24" fmla="*/ 1998 w 2048"/>
                <a:gd name="T25" fmla="*/ 4223 h 8362"/>
                <a:gd name="T26" fmla="*/ 1953 w 2048"/>
                <a:gd name="T27" fmla="*/ 4674 h 8362"/>
                <a:gd name="T28" fmla="*/ 1891 w 2048"/>
                <a:gd name="T29" fmla="*/ 5122 h 8362"/>
                <a:gd name="T30" fmla="*/ 1814 w 2048"/>
                <a:gd name="T31" fmla="*/ 5567 h 8362"/>
                <a:gd name="T32" fmla="*/ 1719 w 2048"/>
                <a:gd name="T33" fmla="*/ 6010 h 8362"/>
                <a:gd name="T34" fmla="*/ 1607 w 2048"/>
                <a:gd name="T35" fmla="*/ 6447 h 8362"/>
                <a:gd name="T36" fmla="*/ 1491 w 2048"/>
                <a:gd name="T37" fmla="*/ 6843 h 8362"/>
                <a:gd name="T38" fmla="*/ 1390 w 2048"/>
                <a:gd name="T39" fmla="*/ 7110 h 8362"/>
                <a:gd name="T40" fmla="*/ 1253 w 2048"/>
                <a:gd name="T41" fmla="*/ 7356 h 8362"/>
                <a:gd name="T42" fmla="*/ 1086 w 2048"/>
                <a:gd name="T43" fmla="*/ 7582 h 8362"/>
                <a:gd name="T44" fmla="*/ 891 w 2048"/>
                <a:gd name="T45" fmla="*/ 7787 h 8362"/>
                <a:gd name="T46" fmla="*/ 674 w 2048"/>
                <a:gd name="T47" fmla="*/ 7970 h 8362"/>
                <a:gd name="T48" fmla="*/ 440 w 2048"/>
                <a:gd name="T49" fmla="*/ 8132 h 8362"/>
                <a:gd name="T50" fmla="*/ 192 w 2048"/>
                <a:gd name="T51" fmla="*/ 8271 h 8362"/>
                <a:gd name="T52" fmla="*/ 22 w 2048"/>
                <a:gd name="T53" fmla="*/ 8307 h 8362"/>
                <a:gd name="T54" fmla="*/ 112 w 2048"/>
                <a:gd name="T55" fmla="*/ 8090 h 8362"/>
                <a:gd name="T56" fmla="*/ 216 w 2048"/>
                <a:gd name="T57" fmla="*/ 7878 h 8362"/>
                <a:gd name="T58" fmla="*/ 292 w 2048"/>
                <a:gd name="T59" fmla="*/ 7753 h 8362"/>
                <a:gd name="T60" fmla="*/ 361 w 2048"/>
                <a:gd name="T61" fmla="*/ 7659 h 8362"/>
                <a:gd name="T62" fmla="*/ 440 w 2048"/>
                <a:gd name="T63" fmla="*/ 7572 h 8362"/>
                <a:gd name="T64" fmla="*/ 569 w 2048"/>
                <a:gd name="T65" fmla="*/ 7442 h 8362"/>
                <a:gd name="T66" fmla="*/ 837 w 2048"/>
                <a:gd name="T67" fmla="*/ 7195 h 8362"/>
                <a:gd name="T68" fmla="*/ 1026 w 2048"/>
                <a:gd name="T69" fmla="*/ 7016 h 8362"/>
                <a:gd name="T70" fmla="*/ 1168 w 2048"/>
                <a:gd name="T71" fmla="*/ 6865 h 8362"/>
                <a:gd name="T72" fmla="*/ 1295 w 2048"/>
                <a:gd name="T73" fmla="*/ 6704 h 8362"/>
                <a:gd name="T74" fmla="*/ 1402 w 2048"/>
                <a:gd name="T75" fmla="*/ 6530 h 8362"/>
                <a:gd name="T76" fmla="*/ 1485 w 2048"/>
                <a:gd name="T77" fmla="*/ 6339 h 8362"/>
                <a:gd name="T78" fmla="*/ 1524 w 2048"/>
                <a:gd name="T79" fmla="*/ 6191 h 8362"/>
                <a:gd name="T80" fmla="*/ 1538 w 2048"/>
                <a:gd name="T81" fmla="*/ 6063 h 8362"/>
                <a:gd name="T82" fmla="*/ 1533 w 2048"/>
                <a:gd name="T83" fmla="*/ 5934 h 8362"/>
                <a:gd name="T84" fmla="*/ 1513 w 2048"/>
                <a:gd name="T85" fmla="*/ 5807 h 8362"/>
                <a:gd name="T86" fmla="*/ 1483 w 2048"/>
                <a:gd name="T87" fmla="*/ 5680 h 8362"/>
                <a:gd name="T88" fmla="*/ 1411 w 2048"/>
                <a:gd name="T89" fmla="*/ 5462 h 8362"/>
                <a:gd name="T90" fmla="*/ 1276 w 2048"/>
                <a:gd name="T91" fmla="*/ 5329 h 8362"/>
                <a:gd name="T92" fmla="*/ 998 w 2048"/>
                <a:gd name="T93" fmla="*/ 5524 h 8362"/>
                <a:gd name="T94" fmla="*/ 795 w 2048"/>
                <a:gd name="T95" fmla="*/ 5519 h 8362"/>
                <a:gd name="T96" fmla="*/ 798 w 2048"/>
                <a:gd name="T97" fmla="*/ 4903 h 8362"/>
                <a:gd name="T98" fmla="*/ 777 w 2048"/>
                <a:gd name="T99" fmla="*/ 4288 h 8362"/>
                <a:gd name="T100" fmla="*/ 751 w 2048"/>
                <a:gd name="T101" fmla="*/ 3904 h 8362"/>
                <a:gd name="T102" fmla="*/ 719 w 2048"/>
                <a:gd name="T103" fmla="*/ 3598 h 8362"/>
                <a:gd name="T104" fmla="*/ 677 w 2048"/>
                <a:gd name="T105" fmla="*/ 3293 h 8362"/>
                <a:gd name="T106" fmla="*/ 631 w 2048"/>
                <a:gd name="T107" fmla="*/ 2986 h 8362"/>
                <a:gd name="T108" fmla="*/ 576 w 2048"/>
                <a:gd name="T109" fmla="*/ 2678 h 8362"/>
                <a:gd name="T110" fmla="*/ 461 w 2048"/>
                <a:gd name="T111" fmla="*/ 2146 h 8362"/>
                <a:gd name="T112" fmla="*/ 313 w 2048"/>
                <a:gd name="T113" fmla="*/ 1539 h 8362"/>
                <a:gd name="T114" fmla="*/ 168 w 2048"/>
                <a:gd name="T115" fmla="*/ 932 h 8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48" h="8362">
                  <a:moveTo>
                    <a:pt x="135" y="780"/>
                  </a:moveTo>
                  <a:lnTo>
                    <a:pt x="239" y="725"/>
                  </a:lnTo>
                  <a:lnTo>
                    <a:pt x="344" y="671"/>
                  </a:lnTo>
                  <a:lnTo>
                    <a:pt x="449" y="617"/>
                  </a:lnTo>
                  <a:lnTo>
                    <a:pt x="554" y="564"/>
                  </a:lnTo>
                  <a:lnTo>
                    <a:pt x="660" y="512"/>
                  </a:lnTo>
                  <a:lnTo>
                    <a:pt x="766" y="460"/>
                  </a:lnTo>
                  <a:lnTo>
                    <a:pt x="872" y="409"/>
                  </a:lnTo>
                  <a:lnTo>
                    <a:pt x="979" y="359"/>
                  </a:lnTo>
                  <a:lnTo>
                    <a:pt x="1086" y="310"/>
                  </a:lnTo>
                  <a:lnTo>
                    <a:pt x="1194" y="262"/>
                  </a:lnTo>
                  <a:lnTo>
                    <a:pt x="1302" y="215"/>
                  </a:lnTo>
                  <a:lnTo>
                    <a:pt x="1410" y="170"/>
                  </a:lnTo>
                  <a:lnTo>
                    <a:pt x="1519" y="125"/>
                  </a:lnTo>
                  <a:lnTo>
                    <a:pt x="1629" y="82"/>
                  </a:lnTo>
                  <a:lnTo>
                    <a:pt x="1740" y="40"/>
                  </a:lnTo>
                  <a:lnTo>
                    <a:pt x="1851" y="0"/>
                  </a:lnTo>
                  <a:lnTo>
                    <a:pt x="1866" y="99"/>
                  </a:lnTo>
                  <a:lnTo>
                    <a:pt x="1881" y="199"/>
                  </a:lnTo>
                  <a:lnTo>
                    <a:pt x="1895" y="298"/>
                  </a:lnTo>
                  <a:lnTo>
                    <a:pt x="1909" y="398"/>
                  </a:lnTo>
                  <a:lnTo>
                    <a:pt x="1922" y="498"/>
                  </a:lnTo>
                  <a:lnTo>
                    <a:pt x="1934" y="598"/>
                  </a:lnTo>
                  <a:lnTo>
                    <a:pt x="1945" y="698"/>
                  </a:lnTo>
                  <a:lnTo>
                    <a:pt x="1956" y="798"/>
                  </a:lnTo>
                  <a:lnTo>
                    <a:pt x="1966" y="898"/>
                  </a:lnTo>
                  <a:lnTo>
                    <a:pt x="1975" y="998"/>
                  </a:lnTo>
                  <a:lnTo>
                    <a:pt x="1984" y="1097"/>
                  </a:lnTo>
                  <a:lnTo>
                    <a:pt x="1992" y="1197"/>
                  </a:lnTo>
                  <a:lnTo>
                    <a:pt x="1999" y="1298"/>
                  </a:lnTo>
                  <a:lnTo>
                    <a:pt x="2007" y="1398"/>
                  </a:lnTo>
                  <a:lnTo>
                    <a:pt x="2013" y="1499"/>
                  </a:lnTo>
                  <a:lnTo>
                    <a:pt x="2018" y="1599"/>
                  </a:lnTo>
                  <a:lnTo>
                    <a:pt x="2024" y="1699"/>
                  </a:lnTo>
                  <a:lnTo>
                    <a:pt x="2028" y="1800"/>
                  </a:lnTo>
                  <a:lnTo>
                    <a:pt x="2032" y="1901"/>
                  </a:lnTo>
                  <a:lnTo>
                    <a:pt x="2036" y="2001"/>
                  </a:lnTo>
                  <a:lnTo>
                    <a:pt x="2041" y="2202"/>
                  </a:lnTo>
                  <a:lnTo>
                    <a:pt x="2045" y="2404"/>
                  </a:lnTo>
                  <a:lnTo>
                    <a:pt x="2048" y="2604"/>
                  </a:lnTo>
                  <a:lnTo>
                    <a:pt x="2048" y="2805"/>
                  </a:lnTo>
                  <a:lnTo>
                    <a:pt x="2048" y="3007"/>
                  </a:lnTo>
                  <a:lnTo>
                    <a:pt x="2046" y="3208"/>
                  </a:lnTo>
                  <a:lnTo>
                    <a:pt x="2044" y="3321"/>
                  </a:lnTo>
                  <a:lnTo>
                    <a:pt x="2041" y="3433"/>
                  </a:lnTo>
                  <a:lnTo>
                    <a:pt x="2038" y="3546"/>
                  </a:lnTo>
                  <a:lnTo>
                    <a:pt x="2034" y="3660"/>
                  </a:lnTo>
                  <a:lnTo>
                    <a:pt x="2028" y="3773"/>
                  </a:lnTo>
                  <a:lnTo>
                    <a:pt x="2022" y="3886"/>
                  </a:lnTo>
                  <a:lnTo>
                    <a:pt x="2015" y="3998"/>
                  </a:lnTo>
                  <a:lnTo>
                    <a:pt x="2007" y="4111"/>
                  </a:lnTo>
                  <a:lnTo>
                    <a:pt x="1998" y="4223"/>
                  </a:lnTo>
                  <a:lnTo>
                    <a:pt x="1988" y="4337"/>
                  </a:lnTo>
                  <a:lnTo>
                    <a:pt x="1977" y="4449"/>
                  </a:lnTo>
                  <a:lnTo>
                    <a:pt x="1966" y="4562"/>
                  </a:lnTo>
                  <a:lnTo>
                    <a:pt x="1953" y="4674"/>
                  </a:lnTo>
                  <a:lnTo>
                    <a:pt x="1938" y="4786"/>
                  </a:lnTo>
                  <a:lnTo>
                    <a:pt x="1924" y="4898"/>
                  </a:lnTo>
                  <a:lnTo>
                    <a:pt x="1908" y="5010"/>
                  </a:lnTo>
                  <a:lnTo>
                    <a:pt x="1891" y="5122"/>
                  </a:lnTo>
                  <a:lnTo>
                    <a:pt x="1873" y="5234"/>
                  </a:lnTo>
                  <a:lnTo>
                    <a:pt x="1855" y="5345"/>
                  </a:lnTo>
                  <a:lnTo>
                    <a:pt x="1834" y="5456"/>
                  </a:lnTo>
                  <a:lnTo>
                    <a:pt x="1814" y="5567"/>
                  </a:lnTo>
                  <a:lnTo>
                    <a:pt x="1792" y="5678"/>
                  </a:lnTo>
                  <a:lnTo>
                    <a:pt x="1768" y="5789"/>
                  </a:lnTo>
                  <a:lnTo>
                    <a:pt x="1745" y="5900"/>
                  </a:lnTo>
                  <a:lnTo>
                    <a:pt x="1719" y="6010"/>
                  </a:lnTo>
                  <a:lnTo>
                    <a:pt x="1693" y="6120"/>
                  </a:lnTo>
                  <a:lnTo>
                    <a:pt x="1665" y="6229"/>
                  </a:lnTo>
                  <a:lnTo>
                    <a:pt x="1637" y="6338"/>
                  </a:lnTo>
                  <a:lnTo>
                    <a:pt x="1607" y="6447"/>
                  </a:lnTo>
                  <a:lnTo>
                    <a:pt x="1575" y="6556"/>
                  </a:lnTo>
                  <a:lnTo>
                    <a:pt x="1544" y="6665"/>
                  </a:lnTo>
                  <a:lnTo>
                    <a:pt x="1510" y="6773"/>
                  </a:lnTo>
                  <a:lnTo>
                    <a:pt x="1491" y="6843"/>
                  </a:lnTo>
                  <a:lnTo>
                    <a:pt x="1469" y="6911"/>
                  </a:lnTo>
                  <a:lnTo>
                    <a:pt x="1445" y="6979"/>
                  </a:lnTo>
                  <a:lnTo>
                    <a:pt x="1418" y="7044"/>
                  </a:lnTo>
                  <a:lnTo>
                    <a:pt x="1390" y="7110"/>
                  </a:lnTo>
                  <a:lnTo>
                    <a:pt x="1359" y="7173"/>
                  </a:lnTo>
                  <a:lnTo>
                    <a:pt x="1326" y="7235"/>
                  </a:lnTo>
                  <a:lnTo>
                    <a:pt x="1291" y="7296"/>
                  </a:lnTo>
                  <a:lnTo>
                    <a:pt x="1253" y="7356"/>
                  </a:lnTo>
                  <a:lnTo>
                    <a:pt x="1215" y="7415"/>
                  </a:lnTo>
                  <a:lnTo>
                    <a:pt x="1173" y="7472"/>
                  </a:lnTo>
                  <a:lnTo>
                    <a:pt x="1130" y="7528"/>
                  </a:lnTo>
                  <a:lnTo>
                    <a:pt x="1086" y="7582"/>
                  </a:lnTo>
                  <a:lnTo>
                    <a:pt x="1039" y="7635"/>
                  </a:lnTo>
                  <a:lnTo>
                    <a:pt x="991" y="7687"/>
                  </a:lnTo>
                  <a:lnTo>
                    <a:pt x="942" y="7738"/>
                  </a:lnTo>
                  <a:lnTo>
                    <a:pt x="891" y="7787"/>
                  </a:lnTo>
                  <a:lnTo>
                    <a:pt x="839" y="7835"/>
                  </a:lnTo>
                  <a:lnTo>
                    <a:pt x="785" y="7882"/>
                  </a:lnTo>
                  <a:lnTo>
                    <a:pt x="730" y="7926"/>
                  </a:lnTo>
                  <a:lnTo>
                    <a:pt x="674" y="7970"/>
                  </a:lnTo>
                  <a:lnTo>
                    <a:pt x="617" y="8013"/>
                  </a:lnTo>
                  <a:lnTo>
                    <a:pt x="559" y="8054"/>
                  </a:lnTo>
                  <a:lnTo>
                    <a:pt x="500" y="8094"/>
                  </a:lnTo>
                  <a:lnTo>
                    <a:pt x="440" y="8132"/>
                  </a:lnTo>
                  <a:lnTo>
                    <a:pt x="380" y="8169"/>
                  </a:lnTo>
                  <a:lnTo>
                    <a:pt x="318" y="8205"/>
                  </a:lnTo>
                  <a:lnTo>
                    <a:pt x="255" y="8238"/>
                  </a:lnTo>
                  <a:lnTo>
                    <a:pt x="192" y="8271"/>
                  </a:lnTo>
                  <a:lnTo>
                    <a:pt x="129" y="8303"/>
                  </a:lnTo>
                  <a:lnTo>
                    <a:pt x="65" y="8333"/>
                  </a:lnTo>
                  <a:lnTo>
                    <a:pt x="0" y="8362"/>
                  </a:lnTo>
                  <a:lnTo>
                    <a:pt x="22" y="8307"/>
                  </a:lnTo>
                  <a:lnTo>
                    <a:pt x="43" y="8253"/>
                  </a:lnTo>
                  <a:lnTo>
                    <a:pt x="66" y="8198"/>
                  </a:lnTo>
                  <a:lnTo>
                    <a:pt x="88" y="8144"/>
                  </a:lnTo>
                  <a:lnTo>
                    <a:pt x="112" y="8090"/>
                  </a:lnTo>
                  <a:lnTo>
                    <a:pt x="136" y="8035"/>
                  </a:lnTo>
                  <a:lnTo>
                    <a:pt x="162" y="7982"/>
                  </a:lnTo>
                  <a:lnTo>
                    <a:pt x="188" y="7929"/>
                  </a:lnTo>
                  <a:lnTo>
                    <a:pt x="216" y="7878"/>
                  </a:lnTo>
                  <a:lnTo>
                    <a:pt x="245" y="7828"/>
                  </a:lnTo>
                  <a:lnTo>
                    <a:pt x="260" y="7802"/>
                  </a:lnTo>
                  <a:lnTo>
                    <a:pt x="276" y="7778"/>
                  </a:lnTo>
                  <a:lnTo>
                    <a:pt x="292" y="7753"/>
                  </a:lnTo>
                  <a:lnTo>
                    <a:pt x="308" y="7730"/>
                  </a:lnTo>
                  <a:lnTo>
                    <a:pt x="326" y="7705"/>
                  </a:lnTo>
                  <a:lnTo>
                    <a:pt x="343" y="7682"/>
                  </a:lnTo>
                  <a:lnTo>
                    <a:pt x="361" y="7659"/>
                  </a:lnTo>
                  <a:lnTo>
                    <a:pt x="380" y="7637"/>
                  </a:lnTo>
                  <a:lnTo>
                    <a:pt x="399" y="7614"/>
                  </a:lnTo>
                  <a:lnTo>
                    <a:pt x="419" y="7593"/>
                  </a:lnTo>
                  <a:lnTo>
                    <a:pt x="440" y="7572"/>
                  </a:lnTo>
                  <a:lnTo>
                    <a:pt x="461" y="7550"/>
                  </a:lnTo>
                  <a:lnTo>
                    <a:pt x="497" y="7515"/>
                  </a:lnTo>
                  <a:lnTo>
                    <a:pt x="533" y="7478"/>
                  </a:lnTo>
                  <a:lnTo>
                    <a:pt x="569" y="7442"/>
                  </a:lnTo>
                  <a:lnTo>
                    <a:pt x="607" y="7406"/>
                  </a:lnTo>
                  <a:lnTo>
                    <a:pt x="683" y="7336"/>
                  </a:lnTo>
                  <a:lnTo>
                    <a:pt x="760" y="7266"/>
                  </a:lnTo>
                  <a:lnTo>
                    <a:pt x="837" y="7195"/>
                  </a:lnTo>
                  <a:lnTo>
                    <a:pt x="914" y="7125"/>
                  </a:lnTo>
                  <a:lnTo>
                    <a:pt x="952" y="7088"/>
                  </a:lnTo>
                  <a:lnTo>
                    <a:pt x="989" y="7053"/>
                  </a:lnTo>
                  <a:lnTo>
                    <a:pt x="1026" y="7016"/>
                  </a:lnTo>
                  <a:lnTo>
                    <a:pt x="1063" y="6979"/>
                  </a:lnTo>
                  <a:lnTo>
                    <a:pt x="1098" y="6942"/>
                  </a:lnTo>
                  <a:lnTo>
                    <a:pt x="1134" y="6904"/>
                  </a:lnTo>
                  <a:lnTo>
                    <a:pt x="1168" y="6865"/>
                  </a:lnTo>
                  <a:lnTo>
                    <a:pt x="1201" y="6826"/>
                  </a:lnTo>
                  <a:lnTo>
                    <a:pt x="1234" y="6787"/>
                  </a:lnTo>
                  <a:lnTo>
                    <a:pt x="1265" y="6746"/>
                  </a:lnTo>
                  <a:lnTo>
                    <a:pt x="1295" y="6704"/>
                  </a:lnTo>
                  <a:lnTo>
                    <a:pt x="1324" y="6662"/>
                  </a:lnTo>
                  <a:lnTo>
                    <a:pt x="1352" y="6619"/>
                  </a:lnTo>
                  <a:lnTo>
                    <a:pt x="1378" y="6574"/>
                  </a:lnTo>
                  <a:lnTo>
                    <a:pt x="1402" y="6530"/>
                  </a:lnTo>
                  <a:lnTo>
                    <a:pt x="1426" y="6484"/>
                  </a:lnTo>
                  <a:lnTo>
                    <a:pt x="1447" y="6437"/>
                  </a:lnTo>
                  <a:lnTo>
                    <a:pt x="1466" y="6388"/>
                  </a:lnTo>
                  <a:lnTo>
                    <a:pt x="1485" y="6339"/>
                  </a:lnTo>
                  <a:lnTo>
                    <a:pt x="1500" y="6288"/>
                  </a:lnTo>
                  <a:lnTo>
                    <a:pt x="1510" y="6256"/>
                  </a:lnTo>
                  <a:lnTo>
                    <a:pt x="1517" y="6224"/>
                  </a:lnTo>
                  <a:lnTo>
                    <a:pt x="1524" y="6191"/>
                  </a:lnTo>
                  <a:lnTo>
                    <a:pt x="1530" y="6160"/>
                  </a:lnTo>
                  <a:lnTo>
                    <a:pt x="1534" y="6127"/>
                  </a:lnTo>
                  <a:lnTo>
                    <a:pt x="1536" y="6095"/>
                  </a:lnTo>
                  <a:lnTo>
                    <a:pt x="1538" y="6063"/>
                  </a:lnTo>
                  <a:lnTo>
                    <a:pt x="1538" y="6030"/>
                  </a:lnTo>
                  <a:lnTo>
                    <a:pt x="1538" y="5998"/>
                  </a:lnTo>
                  <a:lnTo>
                    <a:pt x="1536" y="5966"/>
                  </a:lnTo>
                  <a:lnTo>
                    <a:pt x="1533" y="5934"/>
                  </a:lnTo>
                  <a:lnTo>
                    <a:pt x="1530" y="5903"/>
                  </a:lnTo>
                  <a:lnTo>
                    <a:pt x="1524" y="5870"/>
                  </a:lnTo>
                  <a:lnTo>
                    <a:pt x="1519" y="5838"/>
                  </a:lnTo>
                  <a:lnTo>
                    <a:pt x="1513" y="5807"/>
                  </a:lnTo>
                  <a:lnTo>
                    <a:pt x="1506" y="5775"/>
                  </a:lnTo>
                  <a:lnTo>
                    <a:pt x="1499" y="5744"/>
                  </a:lnTo>
                  <a:lnTo>
                    <a:pt x="1491" y="5712"/>
                  </a:lnTo>
                  <a:lnTo>
                    <a:pt x="1483" y="5680"/>
                  </a:lnTo>
                  <a:lnTo>
                    <a:pt x="1473" y="5649"/>
                  </a:lnTo>
                  <a:lnTo>
                    <a:pt x="1454" y="5586"/>
                  </a:lnTo>
                  <a:lnTo>
                    <a:pt x="1433" y="5523"/>
                  </a:lnTo>
                  <a:lnTo>
                    <a:pt x="1411" y="5462"/>
                  </a:lnTo>
                  <a:lnTo>
                    <a:pt x="1389" y="5400"/>
                  </a:lnTo>
                  <a:lnTo>
                    <a:pt x="1367" y="5340"/>
                  </a:lnTo>
                  <a:lnTo>
                    <a:pt x="1345" y="5280"/>
                  </a:lnTo>
                  <a:lnTo>
                    <a:pt x="1276" y="5329"/>
                  </a:lnTo>
                  <a:lnTo>
                    <a:pt x="1206" y="5378"/>
                  </a:lnTo>
                  <a:lnTo>
                    <a:pt x="1137" y="5426"/>
                  </a:lnTo>
                  <a:lnTo>
                    <a:pt x="1068" y="5475"/>
                  </a:lnTo>
                  <a:lnTo>
                    <a:pt x="998" y="5524"/>
                  </a:lnTo>
                  <a:lnTo>
                    <a:pt x="929" y="5574"/>
                  </a:lnTo>
                  <a:lnTo>
                    <a:pt x="861" y="5623"/>
                  </a:lnTo>
                  <a:lnTo>
                    <a:pt x="792" y="5673"/>
                  </a:lnTo>
                  <a:lnTo>
                    <a:pt x="795" y="5519"/>
                  </a:lnTo>
                  <a:lnTo>
                    <a:pt x="797" y="5365"/>
                  </a:lnTo>
                  <a:lnTo>
                    <a:pt x="799" y="5211"/>
                  </a:lnTo>
                  <a:lnTo>
                    <a:pt x="799" y="5057"/>
                  </a:lnTo>
                  <a:lnTo>
                    <a:pt x="798" y="4903"/>
                  </a:lnTo>
                  <a:lnTo>
                    <a:pt x="795" y="4749"/>
                  </a:lnTo>
                  <a:lnTo>
                    <a:pt x="790" y="4596"/>
                  </a:lnTo>
                  <a:lnTo>
                    <a:pt x="785" y="4442"/>
                  </a:lnTo>
                  <a:lnTo>
                    <a:pt x="777" y="4288"/>
                  </a:lnTo>
                  <a:lnTo>
                    <a:pt x="768" y="4135"/>
                  </a:lnTo>
                  <a:lnTo>
                    <a:pt x="763" y="4057"/>
                  </a:lnTo>
                  <a:lnTo>
                    <a:pt x="757" y="3981"/>
                  </a:lnTo>
                  <a:lnTo>
                    <a:pt x="751" y="3904"/>
                  </a:lnTo>
                  <a:lnTo>
                    <a:pt x="744" y="3828"/>
                  </a:lnTo>
                  <a:lnTo>
                    <a:pt x="735" y="3751"/>
                  </a:lnTo>
                  <a:lnTo>
                    <a:pt x="727" y="3675"/>
                  </a:lnTo>
                  <a:lnTo>
                    <a:pt x="719" y="3598"/>
                  </a:lnTo>
                  <a:lnTo>
                    <a:pt x="710" y="3522"/>
                  </a:lnTo>
                  <a:lnTo>
                    <a:pt x="700" y="3445"/>
                  </a:lnTo>
                  <a:lnTo>
                    <a:pt x="689" y="3369"/>
                  </a:lnTo>
                  <a:lnTo>
                    <a:pt x="677" y="3293"/>
                  </a:lnTo>
                  <a:lnTo>
                    <a:pt x="666" y="3217"/>
                  </a:lnTo>
                  <a:lnTo>
                    <a:pt x="655" y="3140"/>
                  </a:lnTo>
                  <a:lnTo>
                    <a:pt x="644" y="3062"/>
                  </a:lnTo>
                  <a:lnTo>
                    <a:pt x="631" y="2986"/>
                  </a:lnTo>
                  <a:lnTo>
                    <a:pt x="618" y="2908"/>
                  </a:lnTo>
                  <a:lnTo>
                    <a:pt x="605" y="2832"/>
                  </a:lnTo>
                  <a:lnTo>
                    <a:pt x="591" y="2755"/>
                  </a:lnTo>
                  <a:lnTo>
                    <a:pt x="576" y="2678"/>
                  </a:lnTo>
                  <a:lnTo>
                    <a:pt x="561" y="2601"/>
                  </a:lnTo>
                  <a:lnTo>
                    <a:pt x="530" y="2449"/>
                  </a:lnTo>
                  <a:lnTo>
                    <a:pt x="496" y="2297"/>
                  </a:lnTo>
                  <a:lnTo>
                    <a:pt x="461" y="2146"/>
                  </a:lnTo>
                  <a:lnTo>
                    <a:pt x="425" y="1994"/>
                  </a:lnTo>
                  <a:lnTo>
                    <a:pt x="388" y="1842"/>
                  </a:lnTo>
                  <a:lnTo>
                    <a:pt x="351" y="1691"/>
                  </a:lnTo>
                  <a:lnTo>
                    <a:pt x="313" y="1539"/>
                  </a:lnTo>
                  <a:lnTo>
                    <a:pt x="276" y="1388"/>
                  </a:lnTo>
                  <a:lnTo>
                    <a:pt x="239" y="1236"/>
                  </a:lnTo>
                  <a:lnTo>
                    <a:pt x="203" y="1084"/>
                  </a:lnTo>
                  <a:lnTo>
                    <a:pt x="168" y="932"/>
                  </a:lnTo>
                  <a:lnTo>
                    <a:pt x="135" y="7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1" name="淘宝店chenying0907 60"/>
          <p:cNvGrpSpPr/>
          <p:nvPr/>
        </p:nvGrpSpPr>
        <p:grpSpPr>
          <a:xfrm>
            <a:off x="4275146" y="3109791"/>
            <a:ext cx="3753907" cy="1067477"/>
            <a:chOff x="2724151" y="1960563"/>
            <a:chExt cx="3695700" cy="1050925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12" name="淘宝店chenying0907 15"/>
            <p:cNvSpPr/>
            <p:nvPr/>
          </p:nvSpPr>
          <p:spPr bwMode="auto">
            <a:xfrm>
              <a:off x="2724151" y="1960563"/>
              <a:ext cx="515938" cy="1050925"/>
            </a:xfrm>
            <a:custGeom>
              <a:avLst/>
              <a:gdLst>
                <a:gd name="T0" fmla="*/ 119 w 2275"/>
                <a:gd name="T1" fmla="*/ 12 h 4633"/>
                <a:gd name="T2" fmla="*/ 357 w 2275"/>
                <a:gd name="T3" fmla="*/ 42 h 4633"/>
                <a:gd name="T4" fmla="*/ 594 w 2275"/>
                <a:gd name="T5" fmla="*/ 76 h 4633"/>
                <a:gd name="T6" fmla="*/ 832 w 2275"/>
                <a:gd name="T7" fmla="*/ 113 h 4633"/>
                <a:gd name="T8" fmla="*/ 1067 w 2275"/>
                <a:gd name="T9" fmla="*/ 154 h 4633"/>
                <a:gd name="T10" fmla="*/ 1304 w 2275"/>
                <a:gd name="T11" fmla="*/ 199 h 4633"/>
                <a:gd name="T12" fmla="*/ 1538 w 2275"/>
                <a:gd name="T13" fmla="*/ 247 h 4633"/>
                <a:gd name="T14" fmla="*/ 1773 w 2275"/>
                <a:gd name="T15" fmla="*/ 298 h 4633"/>
                <a:gd name="T16" fmla="*/ 1892 w 2275"/>
                <a:gd name="T17" fmla="*/ 476 h 4633"/>
                <a:gd name="T18" fmla="*/ 1896 w 2275"/>
                <a:gd name="T19" fmla="*/ 782 h 4633"/>
                <a:gd name="T20" fmla="*/ 1901 w 2275"/>
                <a:gd name="T21" fmla="*/ 1088 h 4633"/>
                <a:gd name="T22" fmla="*/ 1907 w 2275"/>
                <a:gd name="T23" fmla="*/ 1394 h 4633"/>
                <a:gd name="T24" fmla="*/ 1917 w 2275"/>
                <a:gd name="T25" fmla="*/ 1699 h 4633"/>
                <a:gd name="T26" fmla="*/ 1931 w 2275"/>
                <a:gd name="T27" fmla="*/ 2005 h 4633"/>
                <a:gd name="T28" fmla="*/ 1949 w 2275"/>
                <a:gd name="T29" fmla="*/ 2309 h 4633"/>
                <a:gd name="T30" fmla="*/ 1975 w 2275"/>
                <a:gd name="T31" fmla="*/ 2614 h 4633"/>
                <a:gd name="T32" fmla="*/ 2002 w 2275"/>
                <a:gd name="T33" fmla="*/ 2883 h 4633"/>
                <a:gd name="T34" fmla="*/ 2033 w 2275"/>
                <a:gd name="T35" fmla="*/ 3118 h 4633"/>
                <a:gd name="T36" fmla="*/ 2067 w 2275"/>
                <a:gd name="T37" fmla="*/ 3351 h 4633"/>
                <a:gd name="T38" fmla="*/ 2107 w 2275"/>
                <a:gd name="T39" fmla="*/ 3584 h 4633"/>
                <a:gd name="T40" fmla="*/ 2148 w 2275"/>
                <a:gd name="T41" fmla="*/ 3816 h 4633"/>
                <a:gd name="T42" fmla="*/ 2189 w 2275"/>
                <a:gd name="T43" fmla="*/ 4050 h 4633"/>
                <a:gd name="T44" fmla="*/ 2227 w 2275"/>
                <a:gd name="T45" fmla="*/ 4282 h 4633"/>
                <a:gd name="T46" fmla="*/ 2261 w 2275"/>
                <a:gd name="T47" fmla="*/ 4516 h 4633"/>
                <a:gd name="T48" fmla="*/ 2216 w 2275"/>
                <a:gd name="T49" fmla="*/ 4555 h 4633"/>
                <a:gd name="T50" fmla="*/ 2102 w 2275"/>
                <a:gd name="T51" fmla="*/ 4397 h 4633"/>
                <a:gd name="T52" fmla="*/ 1996 w 2275"/>
                <a:gd name="T53" fmla="*/ 4234 h 4633"/>
                <a:gd name="T54" fmla="*/ 1897 w 2275"/>
                <a:gd name="T55" fmla="*/ 4068 h 4633"/>
                <a:gd name="T56" fmla="*/ 1804 w 2275"/>
                <a:gd name="T57" fmla="*/ 3898 h 4633"/>
                <a:gd name="T58" fmla="*/ 1717 w 2275"/>
                <a:gd name="T59" fmla="*/ 3726 h 4633"/>
                <a:gd name="T60" fmla="*/ 1633 w 2275"/>
                <a:gd name="T61" fmla="*/ 3550 h 4633"/>
                <a:gd name="T62" fmla="*/ 1554 w 2275"/>
                <a:gd name="T63" fmla="*/ 3373 h 4633"/>
                <a:gd name="T64" fmla="*/ 1439 w 2275"/>
                <a:gd name="T65" fmla="*/ 3105 h 4633"/>
                <a:gd name="T66" fmla="*/ 1293 w 2275"/>
                <a:gd name="T67" fmla="*/ 2744 h 4633"/>
                <a:gd name="T68" fmla="*/ 1146 w 2275"/>
                <a:gd name="T69" fmla="*/ 2383 h 4633"/>
                <a:gd name="T70" fmla="*/ 1032 w 2275"/>
                <a:gd name="T71" fmla="*/ 2115 h 4633"/>
                <a:gd name="T72" fmla="*/ 952 w 2275"/>
                <a:gd name="T73" fmla="*/ 1938 h 4633"/>
                <a:gd name="T74" fmla="*/ 897 w 2275"/>
                <a:gd name="T75" fmla="*/ 1818 h 4633"/>
                <a:gd name="T76" fmla="*/ 867 w 2275"/>
                <a:gd name="T77" fmla="*/ 1755 h 4633"/>
                <a:gd name="T78" fmla="*/ 833 w 2275"/>
                <a:gd name="T79" fmla="*/ 1694 h 4633"/>
                <a:gd name="T80" fmla="*/ 798 w 2275"/>
                <a:gd name="T81" fmla="*/ 1632 h 4633"/>
                <a:gd name="T82" fmla="*/ 743 w 2275"/>
                <a:gd name="T83" fmla="*/ 1544 h 4633"/>
                <a:gd name="T84" fmla="*/ 664 w 2275"/>
                <a:gd name="T85" fmla="*/ 1428 h 4633"/>
                <a:gd name="T86" fmla="*/ 580 w 2275"/>
                <a:gd name="T87" fmla="*/ 1316 h 4633"/>
                <a:gd name="T88" fmla="*/ 494 w 2275"/>
                <a:gd name="T89" fmla="*/ 1207 h 4633"/>
                <a:gd name="T90" fmla="*/ 405 w 2275"/>
                <a:gd name="T91" fmla="*/ 1099 h 4633"/>
                <a:gd name="T92" fmla="*/ 315 w 2275"/>
                <a:gd name="T93" fmla="*/ 991 h 4633"/>
                <a:gd name="T94" fmla="*/ 250 w 2275"/>
                <a:gd name="T95" fmla="*/ 914 h 4633"/>
                <a:gd name="T96" fmla="*/ 213 w 2275"/>
                <a:gd name="T97" fmla="*/ 863 h 4633"/>
                <a:gd name="T98" fmla="*/ 182 w 2275"/>
                <a:gd name="T99" fmla="*/ 810 h 4633"/>
                <a:gd name="T100" fmla="*/ 154 w 2275"/>
                <a:gd name="T101" fmla="*/ 755 h 4633"/>
                <a:gd name="T102" fmla="*/ 131 w 2275"/>
                <a:gd name="T103" fmla="*/ 698 h 4633"/>
                <a:gd name="T104" fmla="*/ 110 w 2275"/>
                <a:gd name="T105" fmla="*/ 641 h 4633"/>
                <a:gd name="T106" fmla="*/ 93 w 2275"/>
                <a:gd name="T107" fmla="*/ 582 h 4633"/>
                <a:gd name="T108" fmla="*/ 79 w 2275"/>
                <a:gd name="T109" fmla="*/ 522 h 4633"/>
                <a:gd name="T110" fmla="*/ 60 w 2275"/>
                <a:gd name="T111" fmla="*/ 430 h 4633"/>
                <a:gd name="T112" fmla="*/ 42 w 2275"/>
                <a:gd name="T113" fmla="*/ 307 h 4633"/>
                <a:gd name="T114" fmla="*/ 26 w 2275"/>
                <a:gd name="T115" fmla="*/ 183 h 4633"/>
                <a:gd name="T116" fmla="*/ 9 w 2275"/>
                <a:gd name="T117" fmla="*/ 60 h 4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75" h="4633">
                  <a:moveTo>
                    <a:pt x="0" y="0"/>
                  </a:moveTo>
                  <a:lnTo>
                    <a:pt x="119" y="12"/>
                  </a:lnTo>
                  <a:lnTo>
                    <a:pt x="239" y="27"/>
                  </a:lnTo>
                  <a:lnTo>
                    <a:pt x="357" y="42"/>
                  </a:lnTo>
                  <a:lnTo>
                    <a:pt x="476" y="58"/>
                  </a:lnTo>
                  <a:lnTo>
                    <a:pt x="594" y="76"/>
                  </a:lnTo>
                  <a:lnTo>
                    <a:pt x="714" y="94"/>
                  </a:lnTo>
                  <a:lnTo>
                    <a:pt x="832" y="113"/>
                  </a:lnTo>
                  <a:lnTo>
                    <a:pt x="950" y="134"/>
                  </a:lnTo>
                  <a:lnTo>
                    <a:pt x="1067" y="154"/>
                  </a:lnTo>
                  <a:lnTo>
                    <a:pt x="1186" y="176"/>
                  </a:lnTo>
                  <a:lnTo>
                    <a:pt x="1304" y="199"/>
                  </a:lnTo>
                  <a:lnTo>
                    <a:pt x="1421" y="223"/>
                  </a:lnTo>
                  <a:lnTo>
                    <a:pt x="1538" y="247"/>
                  </a:lnTo>
                  <a:lnTo>
                    <a:pt x="1656" y="272"/>
                  </a:lnTo>
                  <a:lnTo>
                    <a:pt x="1773" y="298"/>
                  </a:lnTo>
                  <a:lnTo>
                    <a:pt x="1890" y="323"/>
                  </a:lnTo>
                  <a:lnTo>
                    <a:pt x="1892" y="476"/>
                  </a:lnTo>
                  <a:lnTo>
                    <a:pt x="1894" y="629"/>
                  </a:lnTo>
                  <a:lnTo>
                    <a:pt x="1896" y="782"/>
                  </a:lnTo>
                  <a:lnTo>
                    <a:pt x="1898" y="935"/>
                  </a:lnTo>
                  <a:lnTo>
                    <a:pt x="1901" y="1088"/>
                  </a:lnTo>
                  <a:lnTo>
                    <a:pt x="1904" y="1241"/>
                  </a:lnTo>
                  <a:lnTo>
                    <a:pt x="1907" y="1394"/>
                  </a:lnTo>
                  <a:lnTo>
                    <a:pt x="1911" y="1546"/>
                  </a:lnTo>
                  <a:lnTo>
                    <a:pt x="1917" y="1699"/>
                  </a:lnTo>
                  <a:lnTo>
                    <a:pt x="1924" y="1852"/>
                  </a:lnTo>
                  <a:lnTo>
                    <a:pt x="1931" y="2005"/>
                  </a:lnTo>
                  <a:lnTo>
                    <a:pt x="1939" y="2156"/>
                  </a:lnTo>
                  <a:lnTo>
                    <a:pt x="1949" y="2309"/>
                  </a:lnTo>
                  <a:lnTo>
                    <a:pt x="1961" y="2461"/>
                  </a:lnTo>
                  <a:lnTo>
                    <a:pt x="1975" y="2614"/>
                  </a:lnTo>
                  <a:lnTo>
                    <a:pt x="1991" y="2766"/>
                  </a:lnTo>
                  <a:lnTo>
                    <a:pt x="2002" y="2883"/>
                  </a:lnTo>
                  <a:lnTo>
                    <a:pt x="2016" y="3001"/>
                  </a:lnTo>
                  <a:lnTo>
                    <a:pt x="2033" y="3118"/>
                  </a:lnTo>
                  <a:lnTo>
                    <a:pt x="2049" y="3235"/>
                  </a:lnTo>
                  <a:lnTo>
                    <a:pt x="2067" y="3351"/>
                  </a:lnTo>
                  <a:lnTo>
                    <a:pt x="2087" y="3468"/>
                  </a:lnTo>
                  <a:lnTo>
                    <a:pt x="2107" y="3584"/>
                  </a:lnTo>
                  <a:lnTo>
                    <a:pt x="2128" y="3700"/>
                  </a:lnTo>
                  <a:lnTo>
                    <a:pt x="2148" y="3816"/>
                  </a:lnTo>
                  <a:lnTo>
                    <a:pt x="2168" y="3932"/>
                  </a:lnTo>
                  <a:lnTo>
                    <a:pt x="2189" y="4050"/>
                  </a:lnTo>
                  <a:lnTo>
                    <a:pt x="2208" y="4166"/>
                  </a:lnTo>
                  <a:lnTo>
                    <a:pt x="2227" y="4282"/>
                  </a:lnTo>
                  <a:lnTo>
                    <a:pt x="2245" y="4399"/>
                  </a:lnTo>
                  <a:lnTo>
                    <a:pt x="2261" y="4516"/>
                  </a:lnTo>
                  <a:lnTo>
                    <a:pt x="2275" y="4633"/>
                  </a:lnTo>
                  <a:lnTo>
                    <a:pt x="2216" y="4555"/>
                  </a:lnTo>
                  <a:lnTo>
                    <a:pt x="2158" y="4477"/>
                  </a:lnTo>
                  <a:lnTo>
                    <a:pt x="2102" y="4397"/>
                  </a:lnTo>
                  <a:lnTo>
                    <a:pt x="2048" y="4316"/>
                  </a:lnTo>
                  <a:lnTo>
                    <a:pt x="1996" y="4234"/>
                  </a:lnTo>
                  <a:lnTo>
                    <a:pt x="1946" y="4152"/>
                  </a:lnTo>
                  <a:lnTo>
                    <a:pt x="1897" y="4068"/>
                  </a:lnTo>
                  <a:lnTo>
                    <a:pt x="1850" y="3983"/>
                  </a:lnTo>
                  <a:lnTo>
                    <a:pt x="1804" y="3898"/>
                  </a:lnTo>
                  <a:lnTo>
                    <a:pt x="1760" y="3812"/>
                  </a:lnTo>
                  <a:lnTo>
                    <a:pt x="1717" y="3726"/>
                  </a:lnTo>
                  <a:lnTo>
                    <a:pt x="1674" y="3638"/>
                  </a:lnTo>
                  <a:lnTo>
                    <a:pt x="1633" y="3550"/>
                  </a:lnTo>
                  <a:lnTo>
                    <a:pt x="1593" y="3461"/>
                  </a:lnTo>
                  <a:lnTo>
                    <a:pt x="1554" y="3373"/>
                  </a:lnTo>
                  <a:lnTo>
                    <a:pt x="1515" y="3284"/>
                  </a:lnTo>
                  <a:lnTo>
                    <a:pt x="1439" y="3105"/>
                  </a:lnTo>
                  <a:lnTo>
                    <a:pt x="1365" y="2924"/>
                  </a:lnTo>
                  <a:lnTo>
                    <a:pt x="1293" y="2744"/>
                  </a:lnTo>
                  <a:lnTo>
                    <a:pt x="1219" y="2563"/>
                  </a:lnTo>
                  <a:lnTo>
                    <a:pt x="1146" y="2383"/>
                  </a:lnTo>
                  <a:lnTo>
                    <a:pt x="1070" y="2204"/>
                  </a:lnTo>
                  <a:lnTo>
                    <a:pt x="1032" y="2115"/>
                  </a:lnTo>
                  <a:lnTo>
                    <a:pt x="993" y="2026"/>
                  </a:lnTo>
                  <a:lnTo>
                    <a:pt x="952" y="1938"/>
                  </a:lnTo>
                  <a:lnTo>
                    <a:pt x="911" y="1851"/>
                  </a:lnTo>
                  <a:lnTo>
                    <a:pt x="897" y="1818"/>
                  </a:lnTo>
                  <a:lnTo>
                    <a:pt x="882" y="1786"/>
                  </a:lnTo>
                  <a:lnTo>
                    <a:pt x="867" y="1755"/>
                  </a:lnTo>
                  <a:lnTo>
                    <a:pt x="850" y="1724"/>
                  </a:lnTo>
                  <a:lnTo>
                    <a:pt x="833" y="1694"/>
                  </a:lnTo>
                  <a:lnTo>
                    <a:pt x="816" y="1663"/>
                  </a:lnTo>
                  <a:lnTo>
                    <a:pt x="798" y="1632"/>
                  </a:lnTo>
                  <a:lnTo>
                    <a:pt x="780" y="1603"/>
                  </a:lnTo>
                  <a:lnTo>
                    <a:pt x="743" y="1544"/>
                  </a:lnTo>
                  <a:lnTo>
                    <a:pt x="704" y="1486"/>
                  </a:lnTo>
                  <a:lnTo>
                    <a:pt x="664" y="1428"/>
                  </a:lnTo>
                  <a:lnTo>
                    <a:pt x="623" y="1372"/>
                  </a:lnTo>
                  <a:lnTo>
                    <a:pt x="580" y="1316"/>
                  </a:lnTo>
                  <a:lnTo>
                    <a:pt x="537" y="1261"/>
                  </a:lnTo>
                  <a:lnTo>
                    <a:pt x="494" y="1207"/>
                  </a:lnTo>
                  <a:lnTo>
                    <a:pt x="449" y="1153"/>
                  </a:lnTo>
                  <a:lnTo>
                    <a:pt x="405" y="1099"/>
                  </a:lnTo>
                  <a:lnTo>
                    <a:pt x="360" y="1045"/>
                  </a:lnTo>
                  <a:lnTo>
                    <a:pt x="315" y="991"/>
                  </a:lnTo>
                  <a:lnTo>
                    <a:pt x="270" y="938"/>
                  </a:lnTo>
                  <a:lnTo>
                    <a:pt x="250" y="914"/>
                  </a:lnTo>
                  <a:lnTo>
                    <a:pt x="232" y="888"/>
                  </a:lnTo>
                  <a:lnTo>
                    <a:pt x="213" y="863"/>
                  </a:lnTo>
                  <a:lnTo>
                    <a:pt x="197" y="836"/>
                  </a:lnTo>
                  <a:lnTo>
                    <a:pt x="182" y="810"/>
                  </a:lnTo>
                  <a:lnTo>
                    <a:pt x="167" y="782"/>
                  </a:lnTo>
                  <a:lnTo>
                    <a:pt x="154" y="755"/>
                  </a:lnTo>
                  <a:lnTo>
                    <a:pt x="142" y="727"/>
                  </a:lnTo>
                  <a:lnTo>
                    <a:pt x="131" y="698"/>
                  </a:lnTo>
                  <a:lnTo>
                    <a:pt x="119" y="670"/>
                  </a:lnTo>
                  <a:lnTo>
                    <a:pt x="110" y="641"/>
                  </a:lnTo>
                  <a:lnTo>
                    <a:pt x="101" y="612"/>
                  </a:lnTo>
                  <a:lnTo>
                    <a:pt x="93" y="582"/>
                  </a:lnTo>
                  <a:lnTo>
                    <a:pt x="86" y="552"/>
                  </a:lnTo>
                  <a:lnTo>
                    <a:pt x="79" y="522"/>
                  </a:lnTo>
                  <a:lnTo>
                    <a:pt x="71" y="492"/>
                  </a:lnTo>
                  <a:lnTo>
                    <a:pt x="60" y="430"/>
                  </a:lnTo>
                  <a:lnTo>
                    <a:pt x="50" y="369"/>
                  </a:lnTo>
                  <a:lnTo>
                    <a:pt x="42" y="307"/>
                  </a:lnTo>
                  <a:lnTo>
                    <a:pt x="34" y="245"/>
                  </a:lnTo>
                  <a:lnTo>
                    <a:pt x="26" y="183"/>
                  </a:lnTo>
                  <a:lnTo>
                    <a:pt x="17" y="121"/>
                  </a:lnTo>
                  <a:lnTo>
                    <a:pt x="9" y="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3" name="淘宝店chenying0907 17"/>
            <p:cNvSpPr/>
            <p:nvPr/>
          </p:nvSpPr>
          <p:spPr bwMode="auto">
            <a:xfrm>
              <a:off x="5907088" y="1963738"/>
              <a:ext cx="512763" cy="1044575"/>
            </a:xfrm>
            <a:custGeom>
              <a:avLst/>
              <a:gdLst>
                <a:gd name="T0" fmla="*/ 497 w 2262"/>
                <a:gd name="T1" fmla="*/ 286 h 4604"/>
                <a:gd name="T2" fmla="*/ 730 w 2262"/>
                <a:gd name="T3" fmla="*/ 233 h 4604"/>
                <a:gd name="T4" fmla="*/ 963 w 2262"/>
                <a:gd name="T5" fmla="*/ 183 h 4604"/>
                <a:gd name="T6" fmla="*/ 1198 w 2262"/>
                <a:gd name="T7" fmla="*/ 137 h 4604"/>
                <a:gd name="T8" fmla="*/ 1432 w 2262"/>
                <a:gd name="T9" fmla="*/ 95 h 4604"/>
                <a:gd name="T10" fmla="*/ 1669 w 2262"/>
                <a:gd name="T11" fmla="*/ 59 h 4604"/>
                <a:gd name="T12" fmla="*/ 1905 w 2262"/>
                <a:gd name="T13" fmla="*/ 31 h 4604"/>
                <a:gd name="T14" fmla="*/ 2143 w 2262"/>
                <a:gd name="T15" fmla="*/ 9 h 4604"/>
                <a:gd name="T16" fmla="*/ 2253 w 2262"/>
                <a:gd name="T17" fmla="*/ 61 h 4604"/>
                <a:gd name="T18" fmla="*/ 2236 w 2262"/>
                <a:gd name="T19" fmla="*/ 182 h 4604"/>
                <a:gd name="T20" fmla="*/ 2219 w 2262"/>
                <a:gd name="T21" fmla="*/ 303 h 4604"/>
                <a:gd name="T22" fmla="*/ 2198 w 2262"/>
                <a:gd name="T23" fmla="*/ 426 h 4604"/>
                <a:gd name="T24" fmla="*/ 2178 w 2262"/>
                <a:gd name="T25" fmla="*/ 515 h 4604"/>
                <a:gd name="T26" fmla="*/ 2162 w 2262"/>
                <a:gd name="T27" fmla="*/ 574 h 4604"/>
                <a:gd name="T28" fmla="*/ 2144 w 2262"/>
                <a:gd name="T29" fmla="*/ 631 h 4604"/>
                <a:gd name="T30" fmla="*/ 2121 w 2262"/>
                <a:gd name="T31" fmla="*/ 689 h 4604"/>
                <a:gd name="T32" fmla="*/ 2096 w 2262"/>
                <a:gd name="T33" fmla="*/ 744 h 4604"/>
                <a:gd name="T34" fmla="*/ 2067 w 2262"/>
                <a:gd name="T35" fmla="*/ 797 h 4604"/>
                <a:gd name="T36" fmla="*/ 2034 w 2262"/>
                <a:gd name="T37" fmla="*/ 848 h 4604"/>
                <a:gd name="T38" fmla="*/ 1996 w 2262"/>
                <a:gd name="T39" fmla="*/ 897 h 4604"/>
                <a:gd name="T40" fmla="*/ 1922 w 2262"/>
                <a:gd name="T41" fmla="*/ 979 h 4604"/>
                <a:gd name="T42" fmla="*/ 1821 w 2262"/>
                <a:gd name="T43" fmla="*/ 1098 h 4604"/>
                <a:gd name="T44" fmla="*/ 1723 w 2262"/>
                <a:gd name="T45" fmla="*/ 1221 h 4604"/>
                <a:gd name="T46" fmla="*/ 1627 w 2262"/>
                <a:gd name="T47" fmla="*/ 1346 h 4604"/>
                <a:gd name="T48" fmla="*/ 1537 w 2262"/>
                <a:gd name="T49" fmla="*/ 1475 h 4604"/>
                <a:gd name="T50" fmla="*/ 1474 w 2262"/>
                <a:gd name="T51" fmla="*/ 1572 h 4604"/>
                <a:gd name="T52" fmla="*/ 1433 w 2262"/>
                <a:gd name="T53" fmla="*/ 1640 h 4604"/>
                <a:gd name="T54" fmla="*/ 1394 w 2262"/>
                <a:gd name="T55" fmla="*/ 1708 h 4604"/>
                <a:gd name="T56" fmla="*/ 1358 w 2262"/>
                <a:gd name="T57" fmla="*/ 1777 h 4604"/>
                <a:gd name="T58" fmla="*/ 1323 w 2262"/>
                <a:gd name="T59" fmla="*/ 1848 h 4604"/>
                <a:gd name="T60" fmla="*/ 1290 w 2262"/>
                <a:gd name="T61" fmla="*/ 1920 h 4604"/>
                <a:gd name="T62" fmla="*/ 1203 w 2262"/>
                <a:gd name="T63" fmla="*/ 2125 h 4604"/>
                <a:gd name="T64" fmla="*/ 1063 w 2262"/>
                <a:gd name="T65" fmla="*/ 2466 h 4604"/>
                <a:gd name="T66" fmla="*/ 924 w 2262"/>
                <a:gd name="T67" fmla="*/ 2807 h 4604"/>
                <a:gd name="T68" fmla="*/ 783 w 2262"/>
                <a:gd name="T69" fmla="*/ 3148 h 4604"/>
                <a:gd name="T70" fmla="*/ 673 w 2262"/>
                <a:gd name="T71" fmla="*/ 3402 h 4604"/>
                <a:gd name="T72" fmla="*/ 596 w 2262"/>
                <a:gd name="T73" fmla="*/ 3569 h 4604"/>
                <a:gd name="T74" fmla="*/ 517 w 2262"/>
                <a:gd name="T75" fmla="*/ 3734 h 4604"/>
                <a:gd name="T76" fmla="*/ 434 w 2262"/>
                <a:gd name="T77" fmla="*/ 3898 h 4604"/>
                <a:gd name="T78" fmla="*/ 346 w 2262"/>
                <a:gd name="T79" fmla="*/ 4060 h 4604"/>
                <a:gd name="T80" fmla="*/ 255 w 2262"/>
                <a:gd name="T81" fmla="*/ 4219 h 4604"/>
                <a:gd name="T82" fmla="*/ 157 w 2262"/>
                <a:gd name="T83" fmla="*/ 4375 h 4604"/>
                <a:gd name="T84" fmla="*/ 54 w 2262"/>
                <a:gd name="T85" fmla="*/ 4528 h 4604"/>
                <a:gd name="T86" fmla="*/ 17 w 2262"/>
                <a:gd name="T87" fmla="*/ 4489 h 4604"/>
                <a:gd name="T88" fmla="*/ 55 w 2262"/>
                <a:gd name="T89" fmla="*/ 4262 h 4604"/>
                <a:gd name="T90" fmla="*/ 96 w 2262"/>
                <a:gd name="T91" fmla="*/ 4034 h 4604"/>
                <a:gd name="T92" fmla="*/ 136 w 2262"/>
                <a:gd name="T93" fmla="*/ 3806 h 4604"/>
                <a:gd name="T94" fmla="*/ 177 w 2262"/>
                <a:gd name="T95" fmla="*/ 3579 h 4604"/>
                <a:gd name="T96" fmla="*/ 216 w 2262"/>
                <a:gd name="T97" fmla="*/ 3352 h 4604"/>
                <a:gd name="T98" fmla="*/ 251 w 2262"/>
                <a:gd name="T99" fmla="*/ 3123 h 4604"/>
                <a:gd name="T100" fmla="*/ 281 w 2262"/>
                <a:gd name="T101" fmla="*/ 2894 h 4604"/>
                <a:gd name="T102" fmla="*/ 303 w 2262"/>
                <a:gd name="T103" fmla="*/ 2702 h 4604"/>
                <a:gd name="T104" fmla="*/ 319 w 2262"/>
                <a:gd name="T105" fmla="*/ 2549 h 4604"/>
                <a:gd name="T106" fmla="*/ 338 w 2262"/>
                <a:gd name="T107" fmla="*/ 2319 h 4604"/>
                <a:gd name="T108" fmla="*/ 358 w 2262"/>
                <a:gd name="T109" fmla="*/ 2011 h 4604"/>
                <a:gd name="T110" fmla="*/ 371 w 2262"/>
                <a:gd name="T111" fmla="*/ 1702 h 4604"/>
                <a:gd name="T112" fmla="*/ 379 w 2262"/>
                <a:gd name="T113" fmla="*/ 1394 h 4604"/>
                <a:gd name="T114" fmla="*/ 382 w 2262"/>
                <a:gd name="T115" fmla="*/ 1085 h 4604"/>
                <a:gd name="T116" fmla="*/ 383 w 2262"/>
                <a:gd name="T117" fmla="*/ 776 h 4604"/>
                <a:gd name="T118" fmla="*/ 382 w 2262"/>
                <a:gd name="T119" fmla="*/ 467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262" h="4604">
                  <a:moveTo>
                    <a:pt x="381" y="313"/>
                  </a:moveTo>
                  <a:lnTo>
                    <a:pt x="497" y="286"/>
                  </a:lnTo>
                  <a:lnTo>
                    <a:pt x="614" y="258"/>
                  </a:lnTo>
                  <a:lnTo>
                    <a:pt x="730" y="233"/>
                  </a:lnTo>
                  <a:lnTo>
                    <a:pt x="846" y="207"/>
                  </a:lnTo>
                  <a:lnTo>
                    <a:pt x="963" y="183"/>
                  </a:lnTo>
                  <a:lnTo>
                    <a:pt x="1080" y="159"/>
                  </a:lnTo>
                  <a:lnTo>
                    <a:pt x="1198" y="137"/>
                  </a:lnTo>
                  <a:lnTo>
                    <a:pt x="1315" y="116"/>
                  </a:lnTo>
                  <a:lnTo>
                    <a:pt x="1432" y="95"/>
                  </a:lnTo>
                  <a:lnTo>
                    <a:pt x="1550" y="77"/>
                  </a:lnTo>
                  <a:lnTo>
                    <a:pt x="1669" y="59"/>
                  </a:lnTo>
                  <a:lnTo>
                    <a:pt x="1787" y="44"/>
                  </a:lnTo>
                  <a:lnTo>
                    <a:pt x="1905" y="31"/>
                  </a:lnTo>
                  <a:lnTo>
                    <a:pt x="2024" y="19"/>
                  </a:lnTo>
                  <a:lnTo>
                    <a:pt x="2143" y="9"/>
                  </a:lnTo>
                  <a:lnTo>
                    <a:pt x="2262" y="0"/>
                  </a:lnTo>
                  <a:lnTo>
                    <a:pt x="2253" y="61"/>
                  </a:lnTo>
                  <a:lnTo>
                    <a:pt x="2245" y="121"/>
                  </a:lnTo>
                  <a:lnTo>
                    <a:pt x="2236" y="182"/>
                  </a:lnTo>
                  <a:lnTo>
                    <a:pt x="2228" y="242"/>
                  </a:lnTo>
                  <a:lnTo>
                    <a:pt x="2219" y="303"/>
                  </a:lnTo>
                  <a:lnTo>
                    <a:pt x="2209" y="364"/>
                  </a:lnTo>
                  <a:lnTo>
                    <a:pt x="2198" y="426"/>
                  </a:lnTo>
                  <a:lnTo>
                    <a:pt x="2185" y="486"/>
                  </a:lnTo>
                  <a:lnTo>
                    <a:pt x="2178" y="515"/>
                  </a:lnTo>
                  <a:lnTo>
                    <a:pt x="2170" y="545"/>
                  </a:lnTo>
                  <a:lnTo>
                    <a:pt x="2162" y="574"/>
                  </a:lnTo>
                  <a:lnTo>
                    <a:pt x="2153" y="603"/>
                  </a:lnTo>
                  <a:lnTo>
                    <a:pt x="2144" y="631"/>
                  </a:lnTo>
                  <a:lnTo>
                    <a:pt x="2132" y="660"/>
                  </a:lnTo>
                  <a:lnTo>
                    <a:pt x="2121" y="689"/>
                  </a:lnTo>
                  <a:lnTo>
                    <a:pt x="2109" y="716"/>
                  </a:lnTo>
                  <a:lnTo>
                    <a:pt x="2096" y="744"/>
                  </a:lnTo>
                  <a:lnTo>
                    <a:pt x="2082" y="770"/>
                  </a:lnTo>
                  <a:lnTo>
                    <a:pt x="2067" y="797"/>
                  </a:lnTo>
                  <a:lnTo>
                    <a:pt x="2051" y="822"/>
                  </a:lnTo>
                  <a:lnTo>
                    <a:pt x="2034" y="848"/>
                  </a:lnTo>
                  <a:lnTo>
                    <a:pt x="2015" y="872"/>
                  </a:lnTo>
                  <a:lnTo>
                    <a:pt x="1996" y="897"/>
                  </a:lnTo>
                  <a:lnTo>
                    <a:pt x="1974" y="920"/>
                  </a:lnTo>
                  <a:lnTo>
                    <a:pt x="1922" y="979"/>
                  </a:lnTo>
                  <a:lnTo>
                    <a:pt x="1871" y="1039"/>
                  </a:lnTo>
                  <a:lnTo>
                    <a:pt x="1821" y="1098"/>
                  </a:lnTo>
                  <a:lnTo>
                    <a:pt x="1772" y="1160"/>
                  </a:lnTo>
                  <a:lnTo>
                    <a:pt x="1723" y="1221"/>
                  </a:lnTo>
                  <a:lnTo>
                    <a:pt x="1675" y="1283"/>
                  </a:lnTo>
                  <a:lnTo>
                    <a:pt x="1627" y="1346"/>
                  </a:lnTo>
                  <a:lnTo>
                    <a:pt x="1582" y="1409"/>
                  </a:lnTo>
                  <a:lnTo>
                    <a:pt x="1537" y="1475"/>
                  </a:lnTo>
                  <a:lnTo>
                    <a:pt x="1494" y="1540"/>
                  </a:lnTo>
                  <a:lnTo>
                    <a:pt x="1474" y="1572"/>
                  </a:lnTo>
                  <a:lnTo>
                    <a:pt x="1454" y="1606"/>
                  </a:lnTo>
                  <a:lnTo>
                    <a:pt x="1433" y="1640"/>
                  </a:lnTo>
                  <a:lnTo>
                    <a:pt x="1414" y="1674"/>
                  </a:lnTo>
                  <a:lnTo>
                    <a:pt x="1394" y="1708"/>
                  </a:lnTo>
                  <a:lnTo>
                    <a:pt x="1376" y="1743"/>
                  </a:lnTo>
                  <a:lnTo>
                    <a:pt x="1358" y="1777"/>
                  </a:lnTo>
                  <a:lnTo>
                    <a:pt x="1340" y="1813"/>
                  </a:lnTo>
                  <a:lnTo>
                    <a:pt x="1323" y="1848"/>
                  </a:lnTo>
                  <a:lnTo>
                    <a:pt x="1307" y="1883"/>
                  </a:lnTo>
                  <a:lnTo>
                    <a:pt x="1290" y="1920"/>
                  </a:lnTo>
                  <a:lnTo>
                    <a:pt x="1275" y="1957"/>
                  </a:lnTo>
                  <a:lnTo>
                    <a:pt x="1203" y="2125"/>
                  </a:lnTo>
                  <a:lnTo>
                    <a:pt x="1132" y="2295"/>
                  </a:lnTo>
                  <a:lnTo>
                    <a:pt x="1063" y="2466"/>
                  </a:lnTo>
                  <a:lnTo>
                    <a:pt x="994" y="2636"/>
                  </a:lnTo>
                  <a:lnTo>
                    <a:pt x="924" y="2807"/>
                  </a:lnTo>
                  <a:lnTo>
                    <a:pt x="854" y="2977"/>
                  </a:lnTo>
                  <a:lnTo>
                    <a:pt x="783" y="3148"/>
                  </a:lnTo>
                  <a:lnTo>
                    <a:pt x="710" y="3317"/>
                  </a:lnTo>
                  <a:lnTo>
                    <a:pt x="673" y="3402"/>
                  </a:lnTo>
                  <a:lnTo>
                    <a:pt x="635" y="3485"/>
                  </a:lnTo>
                  <a:lnTo>
                    <a:pt x="596" y="3569"/>
                  </a:lnTo>
                  <a:lnTo>
                    <a:pt x="557" y="3651"/>
                  </a:lnTo>
                  <a:lnTo>
                    <a:pt x="517" y="3734"/>
                  </a:lnTo>
                  <a:lnTo>
                    <a:pt x="476" y="3817"/>
                  </a:lnTo>
                  <a:lnTo>
                    <a:pt x="434" y="3898"/>
                  </a:lnTo>
                  <a:lnTo>
                    <a:pt x="390" y="3980"/>
                  </a:lnTo>
                  <a:lnTo>
                    <a:pt x="346" y="4060"/>
                  </a:lnTo>
                  <a:lnTo>
                    <a:pt x="301" y="4140"/>
                  </a:lnTo>
                  <a:lnTo>
                    <a:pt x="255" y="4219"/>
                  </a:lnTo>
                  <a:lnTo>
                    <a:pt x="207" y="4298"/>
                  </a:lnTo>
                  <a:lnTo>
                    <a:pt x="157" y="4375"/>
                  </a:lnTo>
                  <a:lnTo>
                    <a:pt x="106" y="4453"/>
                  </a:lnTo>
                  <a:lnTo>
                    <a:pt x="54" y="4528"/>
                  </a:lnTo>
                  <a:lnTo>
                    <a:pt x="0" y="4604"/>
                  </a:lnTo>
                  <a:lnTo>
                    <a:pt x="17" y="4489"/>
                  </a:lnTo>
                  <a:lnTo>
                    <a:pt x="36" y="4375"/>
                  </a:lnTo>
                  <a:lnTo>
                    <a:pt x="55" y="4262"/>
                  </a:lnTo>
                  <a:lnTo>
                    <a:pt x="75" y="4148"/>
                  </a:lnTo>
                  <a:lnTo>
                    <a:pt x="96" y="4034"/>
                  </a:lnTo>
                  <a:lnTo>
                    <a:pt x="116" y="3921"/>
                  </a:lnTo>
                  <a:lnTo>
                    <a:pt x="136" y="3806"/>
                  </a:lnTo>
                  <a:lnTo>
                    <a:pt x="157" y="3693"/>
                  </a:lnTo>
                  <a:lnTo>
                    <a:pt x="177" y="3579"/>
                  </a:lnTo>
                  <a:lnTo>
                    <a:pt x="197" y="3466"/>
                  </a:lnTo>
                  <a:lnTo>
                    <a:pt x="216" y="3352"/>
                  </a:lnTo>
                  <a:lnTo>
                    <a:pt x="233" y="3237"/>
                  </a:lnTo>
                  <a:lnTo>
                    <a:pt x="251" y="3123"/>
                  </a:lnTo>
                  <a:lnTo>
                    <a:pt x="267" y="3009"/>
                  </a:lnTo>
                  <a:lnTo>
                    <a:pt x="281" y="2894"/>
                  </a:lnTo>
                  <a:lnTo>
                    <a:pt x="294" y="2780"/>
                  </a:lnTo>
                  <a:lnTo>
                    <a:pt x="303" y="2702"/>
                  </a:lnTo>
                  <a:lnTo>
                    <a:pt x="311" y="2626"/>
                  </a:lnTo>
                  <a:lnTo>
                    <a:pt x="319" y="2549"/>
                  </a:lnTo>
                  <a:lnTo>
                    <a:pt x="326" y="2472"/>
                  </a:lnTo>
                  <a:lnTo>
                    <a:pt x="338" y="2319"/>
                  </a:lnTo>
                  <a:lnTo>
                    <a:pt x="350" y="2165"/>
                  </a:lnTo>
                  <a:lnTo>
                    <a:pt x="358" y="2011"/>
                  </a:lnTo>
                  <a:lnTo>
                    <a:pt x="366" y="1856"/>
                  </a:lnTo>
                  <a:lnTo>
                    <a:pt x="371" y="1702"/>
                  </a:lnTo>
                  <a:lnTo>
                    <a:pt x="376" y="1548"/>
                  </a:lnTo>
                  <a:lnTo>
                    <a:pt x="379" y="1394"/>
                  </a:lnTo>
                  <a:lnTo>
                    <a:pt x="381" y="1239"/>
                  </a:lnTo>
                  <a:lnTo>
                    <a:pt x="382" y="1085"/>
                  </a:lnTo>
                  <a:lnTo>
                    <a:pt x="383" y="931"/>
                  </a:lnTo>
                  <a:lnTo>
                    <a:pt x="383" y="776"/>
                  </a:lnTo>
                  <a:lnTo>
                    <a:pt x="382" y="622"/>
                  </a:lnTo>
                  <a:lnTo>
                    <a:pt x="382" y="467"/>
                  </a:lnTo>
                  <a:lnTo>
                    <a:pt x="381" y="3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14" name="淘宝店chenying0907 19"/>
          <p:cNvSpPr/>
          <p:nvPr/>
        </p:nvSpPr>
        <p:spPr bwMode="auto">
          <a:xfrm>
            <a:off x="4300946" y="3393591"/>
            <a:ext cx="1814067" cy="2246217"/>
          </a:xfrm>
          <a:custGeom>
            <a:avLst/>
            <a:gdLst>
              <a:gd name="T0" fmla="*/ 216 w 7871"/>
              <a:gd name="T1" fmla="*/ 2085 h 9750"/>
              <a:gd name="T2" fmla="*/ 112 w 7871"/>
              <a:gd name="T3" fmla="*/ 1628 h 9750"/>
              <a:gd name="T4" fmla="*/ 38 w 7871"/>
              <a:gd name="T5" fmla="*/ 1166 h 9750"/>
              <a:gd name="T6" fmla="*/ 2 w 7871"/>
              <a:gd name="T7" fmla="*/ 700 h 9750"/>
              <a:gd name="T8" fmla="*/ 14 w 7871"/>
              <a:gd name="T9" fmla="*/ 233 h 9750"/>
              <a:gd name="T10" fmla="*/ 195 w 7871"/>
              <a:gd name="T11" fmla="*/ 197 h 9750"/>
              <a:gd name="T12" fmla="*/ 457 w 7871"/>
              <a:gd name="T13" fmla="*/ 621 h 9750"/>
              <a:gd name="T14" fmla="*/ 675 w 7871"/>
              <a:gd name="T15" fmla="*/ 1068 h 9750"/>
              <a:gd name="T16" fmla="*/ 1025 w 7871"/>
              <a:gd name="T17" fmla="*/ 1915 h 9750"/>
              <a:gd name="T18" fmla="*/ 1286 w 7871"/>
              <a:gd name="T19" fmla="*/ 2498 h 9750"/>
              <a:gd name="T20" fmla="*/ 1684 w 7871"/>
              <a:gd name="T21" fmla="*/ 3251 h 9750"/>
              <a:gd name="T22" fmla="*/ 2148 w 7871"/>
              <a:gd name="T23" fmla="*/ 3974 h 9750"/>
              <a:gd name="T24" fmla="*/ 2687 w 7871"/>
              <a:gd name="T25" fmla="*/ 4637 h 9750"/>
              <a:gd name="T26" fmla="*/ 3313 w 7871"/>
              <a:gd name="T27" fmla="*/ 5209 h 9750"/>
              <a:gd name="T28" fmla="*/ 4035 w 7871"/>
              <a:gd name="T29" fmla="*/ 5659 h 9750"/>
              <a:gd name="T30" fmla="*/ 4350 w 7871"/>
              <a:gd name="T31" fmla="*/ 5782 h 9750"/>
              <a:gd name="T32" fmla="*/ 4578 w 7871"/>
              <a:gd name="T33" fmla="*/ 5822 h 9750"/>
              <a:gd name="T34" fmla="*/ 4848 w 7871"/>
              <a:gd name="T35" fmla="*/ 5836 h 9750"/>
              <a:gd name="T36" fmla="*/ 5314 w 7871"/>
              <a:gd name="T37" fmla="*/ 5811 h 9750"/>
              <a:gd name="T38" fmla="*/ 5262 w 7871"/>
              <a:gd name="T39" fmla="*/ 5536 h 9750"/>
              <a:gd name="T40" fmla="*/ 5088 w 7871"/>
              <a:gd name="T41" fmla="*/ 5258 h 9750"/>
              <a:gd name="T42" fmla="*/ 4971 w 7871"/>
              <a:gd name="T43" fmla="*/ 5124 h 9750"/>
              <a:gd name="T44" fmla="*/ 4803 w 7871"/>
              <a:gd name="T45" fmla="*/ 4978 h 9750"/>
              <a:gd name="T46" fmla="*/ 4275 w 7871"/>
              <a:gd name="T47" fmla="*/ 4588 h 9750"/>
              <a:gd name="T48" fmla="*/ 3743 w 7871"/>
              <a:gd name="T49" fmla="*/ 4199 h 9750"/>
              <a:gd name="T50" fmla="*/ 3413 w 7871"/>
              <a:gd name="T51" fmla="*/ 3916 h 9750"/>
              <a:gd name="T52" fmla="*/ 3119 w 7871"/>
              <a:gd name="T53" fmla="*/ 3593 h 9750"/>
              <a:gd name="T54" fmla="*/ 3000 w 7871"/>
              <a:gd name="T55" fmla="*/ 3419 h 9750"/>
              <a:gd name="T56" fmla="*/ 2937 w 7871"/>
              <a:gd name="T57" fmla="*/ 3271 h 9750"/>
              <a:gd name="T58" fmla="*/ 2891 w 7871"/>
              <a:gd name="T59" fmla="*/ 3089 h 9750"/>
              <a:gd name="T60" fmla="*/ 2844 w 7871"/>
              <a:gd name="T61" fmla="*/ 2767 h 9750"/>
              <a:gd name="T62" fmla="*/ 3915 w 7871"/>
              <a:gd name="T63" fmla="*/ 3479 h 9750"/>
              <a:gd name="T64" fmla="*/ 5210 w 7871"/>
              <a:gd name="T65" fmla="*/ 4396 h 9750"/>
              <a:gd name="T66" fmla="*/ 6355 w 7871"/>
              <a:gd name="T67" fmla="*/ 5164 h 9750"/>
              <a:gd name="T68" fmla="*/ 6623 w 7871"/>
              <a:gd name="T69" fmla="*/ 5359 h 9750"/>
              <a:gd name="T70" fmla="*/ 6868 w 7871"/>
              <a:gd name="T71" fmla="*/ 5584 h 9750"/>
              <a:gd name="T72" fmla="*/ 7086 w 7871"/>
              <a:gd name="T73" fmla="*/ 5834 h 9750"/>
              <a:gd name="T74" fmla="*/ 7273 w 7871"/>
              <a:gd name="T75" fmla="*/ 6107 h 9750"/>
              <a:gd name="T76" fmla="*/ 7424 w 7871"/>
              <a:gd name="T77" fmla="*/ 6403 h 9750"/>
              <a:gd name="T78" fmla="*/ 7632 w 7871"/>
              <a:gd name="T79" fmla="*/ 6947 h 9750"/>
              <a:gd name="T80" fmla="*/ 7774 w 7871"/>
              <a:gd name="T81" fmla="*/ 7556 h 9750"/>
              <a:gd name="T82" fmla="*/ 7846 w 7871"/>
              <a:gd name="T83" fmla="*/ 8178 h 9750"/>
              <a:gd name="T84" fmla="*/ 7871 w 7871"/>
              <a:gd name="T85" fmla="*/ 8808 h 9750"/>
              <a:gd name="T86" fmla="*/ 7768 w 7871"/>
              <a:gd name="T87" fmla="*/ 9689 h 9750"/>
              <a:gd name="T88" fmla="*/ 6927 w 7871"/>
              <a:gd name="T89" fmla="*/ 9163 h 9750"/>
              <a:gd name="T90" fmla="*/ 5777 w 7871"/>
              <a:gd name="T91" fmla="*/ 8511 h 9750"/>
              <a:gd name="T92" fmla="*/ 4684 w 7871"/>
              <a:gd name="T93" fmla="*/ 7945 h 9750"/>
              <a:gd name="T94" fmla="*/ 4064 w 7871"/>
              <a:gd name="T95" fmla="*/ 7613 h 9750"/>
              <a:gd name="T96" fmla="*/ 3736 w 7871"/>
              <a:gd name="T97" fmla="*/ 7411 h 9750"/>
              <a:gd name="T98" fmla="*/ 3425 w 7871"/>
              <a:gd name="T99" fmla="*/ 7187 h 9750"/>
              <a:gd name="T100" fmla="*/ 3134 w 7871"/>
              <a:gd name="T101" fmla="*/ 6938 h 9750"/>
              <a:gd name="T102" fmla="*/ 2893 w 7871"/>
              <a:gd name="T103" fmla="*/ 6684 h 9750"/>
              <a:gd name="T104" fmla="*/ 2686 w 7871"/>
              <a:gd name="T105" fmla="*/ 6412 h 9750"/>
              <a:gd name="T106" fmla="*/ 2338 w 7871"/>
              <a:gd name="T107" fmla="*/ 5889 h 9750"/>
              <a:gd name="T108" fmla="*/ 2104 w 7871"/>
              <a:gd name="T109" fmla="*/ 5565 h 9750"/>
              <a:gd name="T110" fmla="*/ 1787 w 7871"/>
              <a:gd name="T111" fmla="*/ 5187 h 9750"/>
              <a:gd name="T112" fmla="*/ 1403 w 7871"/>
              <a:gd name="T113" fmla="*/ 4670 h 9750"/>
              <a:gd name="T114" fmla="*/ 1059 w 7871"/>
              <a:gd name="T115" fmla="*/ 4126 h 9750"/>
              <a:gd name="T116" fmla="*/ 758 w 7871"/>
              <a:gd name="T117" fmla="*/ 3557 h 9750"/>
              <a:gd name="T118" fmla="*/ 501 w 7871"/>
              <a:gd name="T119" fmla="*/ 2966 h 9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871" h="9750">
                <a:moveTo>
                  <a:pt x="320" y="2460"/>
                </a:moveTo>
                <a:lnTo>
                  <a:pt x="299" y="2385"/>
                </a:lnTo>
                <a:lnTo>
                  <a:pt x="278" y="2311"/>
                </a:lnTo>
                <a:lnTo>
                  <a:pt x="257" y="2236"/>
                </a:lnTo>
                <a:lnTo>
                  <a:pt x="237" y="2160"/>
                </a:lnTo>
                <a:lnTo>
                  <a:pt x="216" y="2085"/>
                </a:lnTo>
                <a:lnTo>
                  <a:pt x="198" y="2009"/>
                </a:lnTo>
                <a:lnTo>
                  <a:pt x="179" y="1934"/>
                </a:lnTo>
                <a:lnTo>
                  <a:pt x="161" y="1857"/>
                </a:lnTo>
                <a:lnTo>
                  <a:pt x="144" y="1781"/>
                </a:lnTo>
                <a:lnTo>
                  <a:pt x="128" y="1704"/>
                </a:lnTo>
                <a:lnTo>
                  <a:pt x="112" y="1628"/>
                </a:lnTo>
                <a:lnTo>
                  <a:pt x="97" y="1551"/>
                </a:lnTo>
                <a:lnTo>
                  <a:pt x="84" y="1475"/>
                </a:lnTo>
                <a:lnTo>
                  <a:pt x="71" y="1397"/>
                </a:lnTo>
                <a:lnTo>
                  <a:pt x="58" y="1320"/>
                </a:lnTo>
                <a:lnTo>
                  <a:pt x="47" y="1244"/>
                </a:lnTo>
                <a:lnTo>
                  <a:pt x="38" y="1166"/>
                </a:lnTo>
                <a:lnTo>
                  <a:pt x="29" y="1089"/>
                </a:lnTo>
                <a:lnTo>
                  <a:pt x="21" y="1011"/>
                </a:lnTo>
                <a:lnTo>
                  <a:pt x="15" y="934"/>
                </a:lnTo>
                <a:lnTo>
                  <a:pt x="9" y="855"/>
                </a:lnTo>
                <a:lnTo>
                  <a:pt x="4" y="778"/>
                </a:lnTo>
                <a:lnTo>
                  <a:pt x="2" y="700"/>
                </a:lnTo>
                <a:lnTo>
                  <a:pt x="0" y="623"/>
                </a:lnTo>
                <a:lnTo>
                  <a:pt x="0" y="544"/>
                </a:lnTo>
                <a:lnTo>
                  <a:pt x="1" y="467"/>
                </a:lnTo>
                <a:lnTo>
                  <a:pt x="4" y="389"/>
                </a:lnTo>
                <a:lnTo>
                  <a:pt x="8" y="311"/>
                </a:lnTo>
                <a:lnTo>
                  <a:pt x="14" y="233"/>
                </a:lnTo>
                <a:lnTo>
                  <a:pt x="22" y="155"/>
                </a:lnTo>
                <a:lnTo>
                  <a:pt x="30" y="77"/>
                </a:lnTo>
                <a:lnTo>
                  <a:pt x="41" y="0"/>
                </a:lnTo>
                <a:lnTo>
                  <a:pt x="94" y="65"/>
                </a:lnTo>
                <a:lnTo>
                  <a:pt x="145" y="130"/>
                </a:lnTo>
                <a:lnTo>
                  <a:pt x="195" y="197"/>
                </a:lnTo>
                <a:lnTo>
                  <a:pt x="243" y="266"/>
                </a:lnTo>
                <a:lnTo>
                  <a:pt x="289" y="335"/>
                </a:lnTo>
                <a:lnTo>
                  <a:pt x="333" y="405"/>
                </a:lnTo>
                <a:lnTo>
                  <a:pt x="375" y="476"/>
                </a:lnTo>
                <a:lnTo>
                  <a:pt x="417" y="548"/>
                </a:lnTo>
                <a:lnTo>
                  <a:pt x="457" y="621"/>
                </a:lnTo>
                <a:lnTo>
                  <a:pt x="497" y="694"/>
                </a:lnTo>
                <a:lnTo>
                  <a:pt x="533" y="767"/>
                </a:lnTo>
                <a:lnTo>
                  <a:pt x="570" y="842"/>
                </a:lnTo>
                <a:lnTo>
                  <a:pt x="606" y="916"/>
                </a:lnTo>
                <a:lnTo>
                  <a:pt x="641" y="992"/>
                </a:lnTo>
                <a:lnTo>
                  <a:pt x="675" y="1068"/>
                </a:lnTo>
                <a:lnTo>
                  <a:pt x="709" y="1145"/>
                </a:lnTo>
                <a:lnTo>
                  <a:pt x="773" y="1298"/>
                </a:lnTo>
                <a:lnTo>
                  <a:pt x="836" y="1451"/>
                </a:lnTo>
                <a:lnTo>
                  <a:pt x="899" y="1606"/>
                </a:lnTo>
                <a:lnTo>
                  <a:pt x="962" y="1761"/>
                </a:lnTo>
                <a:lnTo>
                  <a:pt x="1025" y="1915"/>
                </a:lnTo>
                <a:lnTo>
                  <a:pt x="1089" y="2069"/>
                </a:lnTo>
                <a:lnTo>
                  <a:pt x="1122" y="2145"/>
                </a:lnTo>
                <a:lnTo>
                  <a:pt x="1155" y="2221"/>
                </a:lnTo>
                <a:lnTo>
                  <a:pt x="1189" y="2297"/>
                </a:lnTo>
                <a:lnTo>
                  <a:pt x="1225" y="2372"/>
                </a:lnTo>
                <a:lnTo>
                  <a:pt x="1286" y="2498"/>
                </a:lnTo>
                <a:lnTo>
                  <a:pt x="1348" y="2624"/>
                </a:lnTo>
                <a:lnTo>
                  <a:pt x="1412" y="2750"/>
                </a:lnTo>
                <a:lnTo>
                  <a:pt x="1477" y="2876"/>
                </a:lnTo>
                <a:lnTo>
                  <a:pt x="1545" y="3001"/>
                </a:lnTo>
                <a:lnTo>
                  <a:pt x="1614" y="3127"/>
                </a:lnTo>
                <a:lnTo>
                  <a:pt x="1684" y="3251"/>
                </a:lnTo>
                <a:lnTo>
                  <a:pt x="1757" y="3374"/>
                </a:lnTo>
                <a:lnTo>
                  <a:pt x="1831" y="3497"/>
                </a:lnTo>
                <a:lnTo>
                  <a:pt x="1908" y="3618"/>
                </a:lnTo>
                <a:lnTo>
                  <a:pt x="1986" y="3738"/>
                </a:lnTo>
                <a:lnTo>
                  <a:pt x="2066" y="3857"/>
                </a:lnTo>
                <a:lnTo>
                  <a:pt x="2148" y="3974"/>
                </a:lnTo>
                <a:lnTo>
                  <a:pt x="2233" y="4089"/>
                </a:lnTo>
                <a:lnTo>
                  <a:pt x="2319" y="4203"/>
                </a:lnTo>
                <a:lnTo>
                  <a:pt x="2408" y="4314"/>
                </a:lnTo>
                <a:lnTo>
                  <a:pt x="2499" y="4424"/>
                </a:lnTo>
                <a:lnTo>
                  <a:pt x="2592" y="4532"/>
                </a:lnTo>
                <a:lnTo>
                  <a:pt x="2687" y="4637"/>
                </a:lnTo>
                <a:lnTo>
                  <a:pt x="2785" y="4740"/>
                </a:lnTo>
                <a:lnTo>
                  <a:pt x="2886" y="4839"/>
                </a:lnTo>
                <a:lnTo>
                  <a:pt x="2989" y="4936"/>
                </a:lnTo>
                <a:lnTo>
                  <a:pt x="3094" y="5030"/>
                </a:lnTo>
                <a:lnTo>
                  <a:pt x="3202" y="5121"/>
                </a:lnTo>
                <a:lnTo>
                  <a:pt x="3313" y="5209"/>
                </a:lnTo>
                <a:lnTo>
                  <a:pt x="3426" y="5293"/>
                </a:lnTo>
                <a:lnTo>
                  <a:pt x="3543" y="5374"/>
                </a:lnTo>
                <a:lnTo>
                  <a:pt x="3661" y="5451"/>
                </a:lnTo>
                <a:lnTo>
                  <a:pt x="3783" y="5525"/>
                </a:lnTo>
                <a:lnTo>
                  <a:pt x="3908" y="5594"/>
                </a:lnTo>
                <a:lnTo>
                  <a:pt x="4035" y="5659"/>
                </a:lnTo>
                <a:lnTo>
                  <a:pt x="4165" y="5720"/>
                </a:lnTo>
                <a:lnTo>
                  <a:pt x="4202" y="5736"/>
                </a:lnTo>
                <a:lnTo>
                  <a:pt x="4239" y="5749"/>
                </a:lnTo>
                <a:lnTo>
                  <a:pt x="4276" y="5761"/>
                </a:lnTo>
                <a:lnTo>
                  <a:pt x="4313" y="5772"/>
                </a:lnTo>
                <a:lnTo>
                  <a:pt x="4350" y="5782"/>
                </a:lnTo>
                <a:lnTo>
                  <a:pt x="4388" y="5791"/>
                </a:lnTo>
                <a:lnTo>
                  <a:pt x="4425" y="5799"/>
                </a:lnTo>
                <a:lnTo>
                  <a:pt x="4463" y="5806"/>
                </a:lnTo>
                <a:lnTo>
                  <a:pt x="4502" y="5812"/>
                </a:lnTo>
                <a:lnTo>
                  <a:pt x="4540" y="5818"/>
                </a:lnTo>
                <a:lnTo>
                  <a:pt x="4578" y="5822"/>
                </a:lnTo>
                <a:lnTo>
                  <a:pt x="4616" y="5826"/>
                </a:lnTo>
                <a:lnTo>
                  <a:pt x="4655" y="5829"/>
                </a:lnTo>
                <a:lnTo>
                  <a:pt x="4693" y="5831"/>
                </a:lnTo>
                <a:lnTo>
                  <a:pt x="4732" y="5834"/>
                </a:lnTo>
                <a:lnTo>
                  <a:pt x="4771" y="5835"/>
                </a:lnTo>
                <a:lnTo>
                  <a:pt x="4848" y="5836"/>
                </a:lnTo>
                <a:lnTo>
                  <a:pt x="4926" y="5835"/>
                </a:lnTo>
                <a:lnTo>
                  <a:pt x="5004" y="5831"/>
                </a:lnTo>
                <a:lnTo>
                  <a:pt x="5082" y="5827"/>
                </a:lnTo>
                <a:lnTo>
                  <a:pt x="5159" y="5822"/>
                </a:lnTo>
                <a:lnTo>
                  <a:pt x="5237" y="5817"/>
                </a:lnTo>
                <a:lnTo>
                  <a:pt x="5314" y="5811"/>
                </a:lnTo>
                <a:lnTo>
                  <a:pt x="5391" y="5806"/>
                </a:lnTo>
                <a:lnTo>
                  <a:pt x="5367" y="5751"/>
                </a:lnTo>
                <a:lnTo>
                  <a:pt x="5342" y="5697"/>
                </a:lnTo>
                <a:lnTo>
                  <a:pt x="5316" y="5643"/>
                </a:lnTo>
                <a:lnTo>
                  <a:pt x="5290" y="5589"/>
                </a:lnTo>
                <a:lnTo>
                  <a:pt x="5262" y="5536"/>
                </a:lnTo>
                <a:lnTo>
                  <a:pt x="5234" y="5484"/>
                </a:lnTo>
                <a:lnTo>
                  <a:pt x="5204" y="5432"/>
                </a:lnTo>
                <a:lnTo>
                  <a:pt x="5173" y="5381"/>
                </a:lnTo>
                <a:lnTo>
                  <a:pt x="5140" y="5331"/>
                </a:lnTo>
                <a:lnTo>
                  <a:pt x="5106" y="5282"/>
                </a:lnTo>
                <a:lnTo>
                  <a:pt x="5088" y="5258"/>
                </a:lnTo>
                <a:lnTo>
                  <a:pt x="5070" y="5235"/>
                </a:lnTo>
                <a:lnTo>
                  <a:pt x="5051" y="5212"/>
                </a:lnTo>
                <a:lnTo>
                  <a:pt x="5032" y="5189"/>
                </a:lnTo>
                <a:lnTo>
                  <a:pt x="5013" y="5167"/>
                </a:lnTo>
                <a:lnTo>
                  <a:pt x="4992" y="5145"/>
                </a:lnTo>
                <a:lnTo>
                  <a:pt x="4971" y="5124"/>
                </a:lnTo>
                <a:lnTo>
                  <a:pt x="4950" y="5102"/>
                </a:lnTo>
                <a:lnTo>
                  <a:pt x="4928" y="5082"/>
                </a:lnTo>
                <a:lnTo>
                  <a:pt x="4906" y="5062"/>
                </a:lnTo>
                <a:lnTo>
                  <a:pt x="4883" y="5042"/>
                </a:lnTo>
                <a:lnTo>
                  <a:pt x="4859" y="5024"/>
                </a:lnTo>
                <a:lnTo>
                  <a:pt x="4803" y="4978"/>
                </a:lnTo>
                <a:lnTo>
                  <a:pt x="4745" y="4932"/>
                </a:lnTo>
                <a:lnTo>
                  <a:pt x="4688" y="4888"/>
                </a:lnTo>
                <a:lnTo>
                  <a:pt x="4630" y="4845"/>
                </a:lnTo>
                <a:lnTo>
                  <a:pt x="4513" y="4758"/>
                </a:lnTo>
                <a:lnTo>
                  <a:pt x="4394" y="4672"/>
                </a:lnTo>
                <a:lnTo>
                  <a:pt x="4275" y="4588"/>
                </a:lnTo>
                <a:lnTo>
                  <a:pt x="4155" y="4503"/>
                </a:lnTo>
                <a:lnTo>
                  <a:pt x="4036" y="4418"/>
                </a:lnTo>
                <a:lnTo>
                  <a:pt x="3918" y="4332"/>
                </a:lnTo>
                <a:lnTo>
                  <a:pt x="3860" y="4288"/>
                </a:lnTo>
                <a:lnTo>
                  <a:pt x="3802" y="4244"/>
                </a:lnTo>
                <a:lnTo>
                  <a:pt x="3743" y="4199"/>
                </a:lnTo>
                <a:lnTo>
                  <a:pt x="3687" y="4154"/>
                </a:lnTo>
                <a:lnTo>
                  <a:pt x="3630" y="4108"/>
                </a:lnTo>
                <a:lnTo>
                  <a:pt x="3575" y="4062"/>
                </a:lnTo>
                <a:lnTo>
                  <a:pt x="3520" y="4014"/>
                </a:lnTo>
                <a:lnTo>
                  <a:pt x="3466" y="3965"/>
                </a:lnTo>
                <a:lnTo>
                  <a:pt x="3413" y="3916"/>
                </a:lnTo>
                <a:lnTo>
                  <a:pt x="3361" y="3865"/>
                </a:lnTo>
                <a:lnTo>
                  <a:pt x="3310" y="3813"/>
                </a:lnTo>
                <a:lnTo>
                  <a:pt x="3260" y="3760"/>
                </a:lnTo>
                <a:lnTo>
                  <a:pt x="3212" y="3706"/>
                </a:lnTo>
                <a:lnTo>
                  <a:pt x="3164" y="3650"/>
                </a:lnTo>
                <a:lnTo>
                  <a:pt x="3119" y="3593"/>
                </a:lnTo>
                <a:lnTo>
                  <a:pt x="3074" y="3533"/>
                </a:lnTo>
                <a:lnTo>
                  <a:pt x="3057" y="3512"/>
                </a:lnTo>
                <a:lnTo>
                  <a:pt x="3042" y="3490"/>
                </a:lnTo>
                <a:lnTo>
                  <a:pt x="3027" y="3466"/>
                </a:lnTo>
                <a:lnTo>
                  <a:pt x="3013" y="3443"/>
                </a:lnTo>
                <a:lnTo>
                  <a:pt x="3000" y="3419"/>
                </a:lnTo>
                <a:lnTo>
                  <a:pt x="2988" y="3396"/>
                </a:lnTo>
                <a:lnTo>
                  <a:pt x="2976" y="3371"/>
                </a:lnTo>
                <a:lnTo>
                  <a:pt x="2966" y="3347"/>
                </a:lnTo>
                <a:lnTo>
                  <a:pt x="2955" y="3322"/>
                </a:lnTo>
                <a:lnTo>
                  <a:pt x="2946" y="3297"/>
                </a:lnTo>
                <a:lnTo>
                  <a:pt x="2937" y="3271"/>
                </a:lnTo>
                <a:lnTo>
                  <a:pt x="2929" y="3246"/>
                </a:lnTo>
                <a:lnTo>
                  <a:pt x="2922" y="3220"/>
                </a:lnTo>
                <a:lnTo>
                  <a:pt x="2915" y="3194"/>
                </a:lnTo>
                <a:lnTo>
                  <a:pt x="2908" y="3168"/>
                </a:lnTo>
                <a:lnTo>
                  <a:pt x="2901" y="3142"/>
                </a:lnTo>
                <a:lnTo>
                  <a:pt x="2891" y="3089"/>
                </a:lnTo>
                <a:lnTo>
                  <a:pt x="2881" y="3035"/>
                </a:lnTo>
                <a:lnTo>
                  <a:pt x="2873" y="2981"/>
                </a:lnTo>
                <a:lnTo>
                  <a:pt x="2866" y="2928"/>
                </a:lnTo>
                <a:lnTo>
                  <a:pt x="2859" y="2874"/>
                </a:lnTo>
                <a:lnTo>
                  <a:pt x="2851" y="2820"/>
                </a:lnTo>
                <a:lnTo>
                  <a:pt x="2844" y="2767"/>
                </a:lnTo>
                <a:lnTo>
                  <a:pt x="2837" y="2714"/>
                </a:lnTo>
                <a:lnTo>
                  <a:pt x="3053" y="2866"/>
                </a:lnTo>
                <a:lnTo>
                  <a:pt x="3268" y="3019"/>
                </a:lnTo>
                <a:lnTo>
                  <a:pt x="3485" y="3172"/>
                </a:lnTo>
                <a:lnTo>
                  <a:pt x="3700" y="3325"/>
                </a:lnTo>
                <a:lnTo>
                  <a:pt x="3915" y="3479"/>
                </a:lnTo>
                <a:lnTo>
                  <a:pt x="4130" y="3633"/>
                </a:lnTo>
                <a:lnTo>
                  <a:pt x="4346" y="3786"/>
                </a:lnTo>
                <a:lnTo>
                  <a:pt x="4561" y="3940"/>
                </a:lnTo>
                <a:lnTo>
                  <a:pt x="4777" y="4092"/>
                </a:lnTo>
                <a:lnTo>
                  <a:pt x="4994" y="4244"/>
                </a:lnTo>
                <a:lnTo>
                  <a:pt x="5210" y="4396"/>
                </a:lnTo>
                <a:lnTo>
                  <a:pt x="5428" y="4546"/>
                </a:lnTo>
                <a:lnTo>
                  <a:pt x="5647" y="4695"/>
                </a:lnTo>
                <a:lnTo>
                  <a:pt x="5866" y="4843"/>
                </a:lnTo>
                <a:lnTo>
                  <a:pt x="6087" y="4989"/>
                </a:lnTo>
                <a:lnTo>
                  <a:pt x="6308" y="5134"/>
                </a:lnTo>
                <a:lnTo>
                  <a:pt x="6355" y="5164"/>
                </a:lnTo>
                <a:lnTo>
                  <a:pt x="6401" y="5194"/>
                </a:lnTo>
                <a:lnTo>
                  <a:pt x="6447" y="5226"/>
                </a:lnTo>
                <a:lnTo>
                  <a:pt x="6492" y="5258"/>
                </a:lnTo>
                <a:lnTo>
                  <a:pt x="6537" y="5291"/>
                </a:lnTo>
                <a:lnTo>
                  <a:pt x="6580" y="5325"/>
                </a:lnTo>
                <a:lnTo>
                  <a:pt x="6623" y="5359"/>
                </a:lnTo>
                <a:lnTo>
                  <a:pt x="6666" y="5395"/>
                </a:lnTo>
                <a:lnTo>
                  <a:pt x="6708" y="5431"/>
                </a:lnTo>
                <a:lnTo>
                  <a:pt x="6749" y="5469"/>
                </a:lnTo>
                <a:lnTo>
                  <a:pt x="6789" y="5506"/>
                </a:lnTo>
                <a:lnTo>
                  <a:pt x="6829" y="5544"/>
                </a:lnTo>
                <a:lnTo>
                  <a:pt x="6868" y="5584"/>
                </a:lnTo>
                <a:lnTo>
                  <a:pt x="6907" y="5623"/>
                </a:lnTo>
                <a:lnTo>
                  <a:pt x="6944" y="5664"/>
                </a:lnTo>
                <a:lnTo>
                  <a:pt x="6981" y="5705"/>
                </a:lnTo>
                <a:lnTo>
                  <a:pt x="7017" y="5747"/>
                </a:lnTo>
                <a:lnTo>
                  <a:pt x="7051" y="5790"/>
                </a:lnTo>
                <a:lnTo>
                  <a:pt x="7086" y="5834"/>
                </a:lnTo>
                <a:lnTo>
                  <a:pt x="7120" y="5877"/>
                </a:lnTo>
                <a:lnTo>
                  <a:pt x="7152" y="5922"/>
                </a:lnTo>
                <a:lnTo>
                  <a:pt x="7184" y="5967"/>
                </a:lnTo>
                <a:lnTo>
                  <a:pt x="7214" y="6013"/>
                </a:lnTo>
                <a:lnTo>
                  <a:pt x="7244" y="6060"/>
                </a:lnTo>
                <a:lnTo>
                  <a:pt x="7273" y="6107"/>
                </a:lnTo>
                <a:lnTo>
                  <a:pt x="7300" y="6155"/>
                </a:lnTo>
                <a:lnTo>
                  <a:pt x="7328" y="6204"/>
                </a:lnTo>
                <a:lnTo>
                  <a:pt x="7353" y="6253"/>
                </a:lnTo>
                <a:lnTo>
                  <a:pt x="7378" y="6302"/>
                </a:lnTo>
                <a:lnTo>
                  <a:pt x="7402" y="6352"/>
                </a:lnTo>
                <a:lnTo>
                  <a:pt x="7424" y="6403"/>
                </a:lnTo>
                <a:lnTo>
                  <a:pt x="7446" y="6454"/>
                </a:lnTo>
                <a:lnTo>
                  <a:pt x="7489" y="6551"/>
                </a:lnTo>
                <a:lnTo>
                  <a:pt x="7529" y="6649"/>
                </a:lnTo>
                <a:lnTo>
                  <a:pt x="7566" y="6748"/>
                </a:lnTo>
                <a:lnTo>
                  <a:pt x="7601" y="6847"/>
                </a:lnTo>
                <a:lnTo>
                  <a:pt x="7632" y="6947"/>
                </a:lnTo>
                <a:lnTo>
                  <a:pt x="7662" y="7047"/>
                </a:lnTo>
                <a:lnTo>
                  <a:pt x="7688" y="7148"/>
                </a:lnTo>
                <a:lnTo>
                  <a:pt x="7714" y="7249"/>
                </a:lnTo>
                <a:lnTo>
                  <a:pt x="7736" y="7351"/>
                </a:lnTo>
                <a:lnTo>
                  <a:pt x="7757" y="7453"/>
                </a:lnTo>
                <a:lnTo>
                  <a:pt x="7774" y="7556"/>
                </a:lnTo>
                <a:lnTo>
                  <a:pt x="7790" y="7658"/>
                </a:lnTo>
                <a:lnTo>
                  <a:pt x="7806" y="7761"/>
                </a:lnTo>
                <a:lnTo>
                  <a:pt x="7818" y="7865"/>
                </a:lnTo>
                <a:lnTo>
                  <a:pt x="7829" y="7969"/>
                </a:lnTo>
                <a:lnTo>
                  <a:pt x="7838" y="8073"/>
                </a:lnTo>
                <a:lnTo>
                  <a:pt x="7846" y="8178"/>
                </a:lnTo>
                <a:lnTo>
                  <a:pt x="7854" y="8282"/>
                </a:lnTo>
                <a:lnTo>
                  <a:pt x="7859" y="8387"/>
                </a:lnTo>
                <a:lnTo>
                  <a:pt x="7864" y="8492"/>
                </a:lnTo>
                <a:lnTo>
                  <a:pt x="7867" y="8598"/>
                </a:lnTo>
                <a:lnTo>
                  <a:pt x="7869" y="8703"/>
                </a:lnTo>
                <a:lnTo>
                  <a:pt x="7871" y="8808"/>
                </a:lnTo>
                <a:lnTo>
                  <a:pt x="7871" y="8913"/>
                </a:lnTo>
                <a:lnTo>
                  <a:pt x="7871" y="9123"/>
                </a:lnTo>
                <a:lnTo>
                  <a:pt x="7868" y="9333"/>
                </a:lnTo>
                <a:lnTo>
                  <a:pt x="7865" y="9542"/>
                </a:lnTo>
                <a:lnTo>
                  <a:pt x="7861" y="9750"/>
                </a:lnTo>
                <a:lnTo>
                  <a:pt x="7768" y="9689"/>
                </a:lnTo>
                <a:lnTo>
                  <a:pt x="7676" y="9629"/>
                </a:lnTo>
                <a:lnTo>
                  <a:pt x="7583" y="9569"/>
                </a:lnTo>
                <a:lnTo>
                  <a:pt x="7490" y="9510"/>
                </a:lnTo>
                <a:lnTo>
                  <a:pt x="7303" y="9393"/>
                </a:lnTo>
                <a:lnTo>
                  <a:pt x="7116" y="9278"/>
                </a:lnTo>
                <a:lnTo>
                  <a:pt x="6927" y="9163"/>
                </a:lnTo>
                <a:lnTo>
                  <a:pt x="6737" y="9051"/>
                </a:lnTo>
                <a:lnTo>
                  <a:pt x="6547" y="8940"/>
                </a:lnTo>
                <a:lnTo>
                  <a:pt x="6355" y="8831"/>
                </a:lnTo>
                <a:lnTo>
                  <a:pt x="6163" y="8723"/>
                </a:lnTo>
                <a:lnTo>
                  <a:pt x="5971" y="8616"/>
                </a:lnTo>
                <a:lnTo>
                  <a:pt x="5777" y="8511"/>
                </a:lnTo>
                <a:lnTo>
                  <a:pt x="5582" y="8407"/>
                </a:lnTo>
                <a:lnTo>
                  <a:pt x="5388" y="8304"/>
                </a:lnTo>
                <a:lnTo>
                  <a:pt x="5192" y="8202"/>
                </a:lnTo>
                <a:lnTo>
                  <a:pt x="4995" y="8101"/>
                </a:lnTo>
                <a:lnTo>
                  <a:pt x="4798" y="8002"/>
                </a:lnTo>
                <a:lnTo>
                  <a:pt x="4684" y="7945"/>
                </a:lnTo>
                <a:lnTo>
                  <a:pt x="4570" y="7887"/>
                </a:lnTo>
                <a:lnTo>
                  <a:pt x="4457" y="7828"/>
                </a:lnTo>
                <a:lnTo>
                  <a:pt x="4344" y="7768"/>
                </a:lnTo>
                <a:lnTo>
                  <a:pt x="4231" y="7706"/>
                </a:lnTo>
                <a:lnTo>
                  <a:pt x="4119" y="7644"/>
                </a:lnTo>
                <a:lnTo>
                  <a:pt x="4064" y="7613"/>
                </a:lnTo>
                <a:lnTo>
                  <a:pt x="4007" y="7580"/>
                </a:lnTo>
                <a:lnTo>
                  <a:pt x="3952" y="7547"/>
                </a:lnTo>
                <a:lnTo>
                  <a:pt x="3898" y="7514"/>
                </a:lnTo>
                <a:lnTo>
                  <a:pt x="3844" y="7480"/>
                </a:lnTo>
                <a:lnTo>
                  <a:pt x="3790" y="7445"/>
                </a:lnTo>
                <a:lnTo>
                  <a:pt x="3736" y="7411"/>
                </a:lnTo>
                <a:lnTo>
                  <a:pt x="3683" y="7375"/>
                </a:lnTo>
                <a:lnTo>
                  <a:pt x="3630" y="7339"/>
                </a:lnTo>
                <a:lnTo>
                  <a:pt x="3578" y="7303"/>
                </a:lnTo>
                <a:lnTo>
                  <a:pt x="3526" y="7265"/>
                </a:lnTo>
                <a:lnTo>
                  <a:pt x="3475" y="7226"/>
                </a:lnTo>
                <a:lnTo>
                  <a:pt x="3425" y="7187"/>
                </a:lnTo>
                <a:lnTo>
                  <a:pt x="3374" y="7148"/>
                </a:lnTo>
                <a:lnTo>
                  <a:pt x="3325" y="7108"/>
                </a:lnTo>
                <a:lnTo>
                  <a:pt x="3277" y="7066"/>
                </a:lnTo>
                <a:lnTo>
                  <a:pt x="3229" y="7024"/>
                </a:lnTo>
                <a:lnTo>
                  <a:pt x="3181" y="6982"/>
                </a:lnTo>
                <a:lnTo>
                  <a:pt x="3134" y="6938"/>
                </a:lnTo>
                <a:lnTo>
                  <a:pt x="3088" y="6893"/>
                </a:lnTo>
                <a:lnTo>
                  <a:pt x="3046" y="6852"/>
                </a:lnTo>
                <a:lnTo>
                  <a:pt x="3006" y="6811"/>
                </a:lnTo>
                <a:lnTo>
                  <a:pt x="2968" y="6769"/>
                </a:lnTo>
                <a:lnTo>
                  <a:pt x="2930" y="6727"/>
                </a:lnTo>
                <a:lnTo>
                  <a:pt x="2893" y="6684"/>
                </a:lnTo>
                <a:lnTo>
                  <a:pt x="2857" y="6639"/>
                </a:lnTo>
                <a:lnTo>
                  <a:pt x="2821" y="6595"/>
                </a:lnTo>
                <a:lnTo>
                  <a:pt x="2786" y="6549"/>
                </a:lnTo>
                <a:lnTo>
                  <a:pt x="2753" y="6504"/>
                </a:lnTo>
                <a:lnTo>
                  <a:pt x="2719" y="6457"/>
                </a:lnTo>
                <a:lnTo>
                  <a:pt x="2686" y="6412"/>
                </a:lnTo>
                <a:lnTo>
                  <a:pt x="2654" y="6365"/>
                </a:lnTo>
                <a:lnTo>
                  <a:pt x="2589" y="6270"/>
                </a:lnTo>
                <a:lnTo>
                  <a:pt x="2526" y="6175"/>
                </a:lnTo>
                <a:lnTo>
                  <a:pt x="2464" y="6079"/>
                </a:lnTo>
                <a:lnTo>
                  <a:pt x="2401" y="5983"/>
                </a:lnTo>
                <a:lnTo>
                  <a:pt x="2338" y="5889"/>
                </a:lnTo>
                <a:lnTo>
                  <a:pt x="2273" y="5794"/>
                </a:lnTo>
                <a:lnTo>
                  <a:pt x="2241" y="5748"/>
                </a:lnTo>
                <a:lnTo>
                  <a:pt x="2207" y="5701"/>
                </a:lnTo>
                <a:lnTo>
                  <a:pt x="2174" y="5655"/>
                </a:lnTo>
                <a:lnTo>
                  <a:pt x="2140" y="5610"/>
                </a:lnTo>
                <a:lnTo>
                  <a:pt x="2104" y="5565"/>
                </a:lnTo>
                <a:lnTo>
                  <a:pt x="2069" y="5521"/>
                </a:lnTo>
                <a:lnTo>
                  <a:pt x="2032" y="5477"/>
                </a:lnTo>
                <a:lnTo>
                  <a:pt x="1994" y="5434"/>
                </a:lnTo>
                <a:lnTo>
                  <a:pt x="1924" y="5352"/>
                </a:lnTo>
                <a:lnTo>
                  <a:pt x="1856" y="5271"/>
                </a:lnTo>
                <a:lnTo>
                  <a:pt x="1787" y="5187"/>
                </a:lnTo>
                <a:lnTo>
                  <a:pt x="1720" y="5104"/>
                </a:lnTo>
                <a:lnTo>
                  <a:pt x="1655" y="5018"/>
                </a:lnTo>
                <a:lnTo>
                  <a:pt x="1589" y="4932"/>
                </a:lnTo>
                <a:lnTo>
                  <a:pt x="1526" y="4847"/>
                </a:lnTo>
                <a:lnTo>
                  <a:pt x="1464" y="4759"/>
                </a:lnTo>
                <a:lnTo>
                  <a:pt x="1403" y="4670"/>
                </a:lnTo>
                <a:lnTo>
                  <a:pt x="1343" y="4582"/>
                </a:lnTo>
                <a:lnTo>
                  <a:pt x="1284" y="4492"/>
                </a:lnTo>
                <a:lnTo>
                  <a:pt x="1226" y="4402"/>
                </a:lnTo>
                <a:lnTo>
                  <a:pt x="1170" y="4310"/>
                </a:lnTo>
                <a:lnTo>
                  <a:pt x="1113" y="4219"/>
                </a:lnTo>
                <a:lnTo>
                  <a:pt x="1059" y="4126"/>
                </a:lnTo>
                <a:lnTo>
                  <a:pt x="1006" y="4033"/>
                </a:lnTo>
                <a:lnTo>
                  <a:pt x="954" y="3939"/>
                </a:lnTo>
                <a:lnTo>
                  <a:pt x="903" y="3844"/>
                </a:lnTo>
                <a:lnTo>
                  <a:pt x="854" y="3749"/>
                </a:lnTo>
                <a:lnTo>
                  <a:pt x="806" y="3653"/>
                </a:lnTo>
                <a:lnTo>
                  <a:pt x="758" y="3557"/>
                </a:lnTo>
                <a:lnTo>
                  <a:pt x="712" y="3460"/>
                </a:lnTo>
                <a:lnTo>
                  <a:pt x="667" y="3362"/>
                </a:lnTo>
                <a:lnTo>
                  <a:pt x="623" y="3263"/>
                </a:lnTo>
                <a:lnTo>
                  <a:pt x="581" y="3165"/>
                </a:lnTo>
                <a:lnTo>
                  <a:pt x="541" y="3065"/>
                </a:lnTo>
                <a:lnTo>
                  <a:pt x="501" y="2966"/>
                </a:lnTo>
                <a:lnTo>
                  <a:pt x="462" y="2866"/>
                </a:lnTo>
                <a:lnTo>
                  <a:pt x="424" y="2765"/>
                </a:lnTo>
                <a:lnTo>
                  <a:pt x="389" y="2664"/>
                </a:lnTo>
                <a:lnTo>
                  <a:pt x="354" y="2562"/>
                </a:lnTo>
                <a:lnTo>
                  <a:pt x="320" y="2460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5" name="淘宝店chenying0907 21"/>
          <p:cNvSpPr/>
          <p:nvPr/>
        </p:nvSpPr>
        <p:spPr bwMode="auto">
          <a:xfrm>
            <a:off x="6177900" y="3398428"/>
            <a:ext cx="1818903" cy="2244604"/>
          </a:xfrm>
          <a:custGeom>
            <a:avLst/>
            <a:gdLst>
              <a:gd name="T0" fmla="*/ 6809 w 7893"/>
              <a:gd name="T1" fmla="*/ 2075 h 9744"/>
              <a:gd name="T2" fmla="*/ 7101 w 7893"/>
              <a:gd name="T3" fmla="*/ 1351 h 9744"/>
              <a:gd name="T4" fmla="*/ 7345 w 7893"/>
              <a:gd name="T5" fmla="*/ 797 h 9744"/>
              <a:gd name="T6" fmla="*/ 7598 w 7893"/>
              <a:gd name="T7" fmla="*/ 348 h 9744"/>
              <a:gd name="T8" fmla="*/ 7872 w 7893"/>
              <a:gd name="T9" fmla="*/ 125 h 9744"/>
              <a:gd name="T10" fmla="*/ 7886 w 7893"/>
              <a:gd name="T11" fmla="*/ 875 h 9744"/>
              <a:gd name="T12" fmla="*/ 7794 w 7893"/>
              <a:gd name="T13" fmla="*/ 1617 h 9744"/>
              <a:gd name="T14" fmla="*/ 7614 w 7893"/>
              <a:gd name="T15" fmla="*/ 2347 h 9744"/>
              <a:gd name="T16" fmla="*/ 7360 w 7893"/>
              <a:gd name="T17" fmla="*/ 3056 h 9744"/>
              <a:gd name="T18" fmla="*/ 7048 w 7893"/>
              <a:gd name="T19" fmla="*/ 3737 h 9744"/>
              <a:gd name="T20" fmla="*/ 6812 w 7893"/>
              <a:gd name="T21" fmla="*/ 4169 h 9744"/>
              <a:gd name="T22" fmla="*/ 6407 w 7893"/>
              <a:gd name="T23" fmla="*/ 4786 h 9744"/>
              <a:gd name="T24" fmla="*/ 5952 w 7893"/>
              <a:gd name="T25" fmla="*/ 5367 h 9744"/>
              <a:gd name="T26" fmla="*/ 5700 w 7893"/>
              <a:gd name="T27" fmla="*/ 5676 h 9744"/>
              <a:gd name="T28" fmla="*/ 5422 w 7893"/>
              <a:gd name="T29" fmla="*/ 6086 h 9744"/>
              <a:gd name="T30" fmla="*/ 5146 w 7893"/>
              <a:gd name="T31" fmla="*/ 6497 h 9744"/>
              <a:gd name="T32" fmla="*/ 4938 w 7893"/>
              <a:gd name="T33" fmla="*/ 6753 h 9744"/>
              <a:gd name="T34" fmla="*/ 4677 w 7893"/>
              <a:gd name="T35" fmla="*/ 7006 h 9744"/>
              <a:gd name="T36" fmla="*/ 4368 w 7893"/>
              <a:gd name="T37" fmla="*/ 7253 h 9744"/>
              <a:gd name="T38" fmla="*/ 4040 w 7893"/>
              <a:gd name="T39" fmla="*/ 7474 h 9744"/>
              <a:gd name="T40" fmla="*/ 3639 w 7893"/>
              <a:gd name="T41" fmla="*/ 7708 h 9744"/>
              <a:gd name="T42" fmla="*/ 2857 w 7893"/>
              <a:gd name="T43" fmla="*/ 8109 h 9744"/>
              <a:gd name="T44" fmla="*/ 1703 w 7893"/>
              <a:gd name="T45" fmla="*/ 8726 h 9744"/>
              <a:gd name="T46" fmla="*/ 574 w 7893"/>
              <a:gd name="T47" fmla="*/ 9392 h 9744"/>
              <a:gd name="T48" fmla="*/ 6 w 7893"/>
              <a:gd name="T49" fmla="*/ 9393 h 9744"/>
              <a:gd name="T50" fmla="*/ 5 w 7893"/>
              <a:gd name="T51" fmla="*/ 8683 h 9744"/>
              <a:gd name="T52" fmla="*/ 58 w 7893"/>
              <a:gd name="T53" fmla="*/ 7974 h 9744"/>
              <a:gd name="T54" fmla="*/ 182 w 7893"/>
              <a:gd name="T55" fmla="*/ 7277 h 9744"/>
              <a:gd name="T56" fmla="*/ 392 w 7893"/>
              <a:gd name="T57" fmla="*/ 6603 h 9744"/>
              <a:gd name="T58" fmla="*/ 684 w 7893"/>
              <a:gd name="T59" fmla="*/ 6004 h 9744"/>
              <a:gd name="T60" fmla="*/ 950 w 7893"/>
              <a:gd name="T61" fmla="*/ 5652 h 9744"/>
              <a:gd name="T62" fmla="*/ 1271 w 7893"/>
              <a:gd name="T63" fmla="*/ 5356 h 9744"/>
              <a:gd name="T64" fmla="*/ 1627 w 7893"/>
              <a:gd name="T65" fmla="*/ 5094 h 9744"/>
              <a:gd name="T66" fmla="*/ 2244 w 7893"/>
              <a:gd name="T67" fmla="*/ 4688 h 9744"/>
              <a:gd name="T68" fmla="*/ 2925 w 7893"/>
              <a:gd name="T69" fmla="*/ 4220 h 9744"/>
              <a:gd name="T70" fmla="*/ 3913 w 7893"/>
              <a:gd name="T71" fmla="*/ 3511 h 9744"/>
              <a:gd name="T72" fmla="*/ 4902 w 7893"/>
              <a:gd name="T73" fmla="*/ 2807 h 9744"/>
              <a:gd name="T74" fmla="*/ 5027 w 7893"/>
              <a:gd name="T75" fmla="*/ 2979 h 9744"/>
              <a:gd name="T76" fmla="*/ 4970 w 7893"/>
              <a:gd name="T77" fmla="*/ 3233 h 9744"/>
              <a:gd name="T78" fmla="*/ 4906 w 7893"/>
              <a:gd name="T79" fmla="*/ 3394 h 9744"/>
              <a:gd name="T80" fmla="*/ 4816 w 7893"/>
              <a:gd name="T81" fmla="*/ 3542 h 9744"/>
              <a:gd name="T82" fmla="*/ 4555 w 7893"/>
              <a:gd name="T83" fmla="*/ 3839 h 9744"/>
              <a:gd name="T84" fmla="*/ 4229 w 7893"/>
              <a:gd name="T85" fmla="*/ 4129 h 9744"/>
              <a:gd name="T86" fmla="*/ 3820 w 7893"/>
              <a:gd name="T87" fmla="*/ 4435 h 9744"/>
              <a:gd name="T88" fmla="*/ 3285 w 7893"/>
              <a:gd name="T89" fmla="*/ 4818 h 9744"/>
              <a:gd name="T90" fmla="*/ 2979 w 7893"/>
              <a:gd name="T91" fmla="*/ 5064 h 9744"/>
              <a:gd name="T92" fmla="*/ 2859 w 7893"/>
              <a:gd name="T93" fmla="*/ 5182 h 9744"/>
              <a:gd name="T94" fmla="*/ 2744 w 7893"/>
              <a:gd name="T95" fmla="*/ 5339 h 9744"/>
              <a:gd name="T96" fmla="*/ 2587 w 7893"/>
              <a:gd name="T97" fmla="*/ 5635 h 9744"/>
              <a:gd name="T98" fmla="*/ 2801 w 7893"/>
              <a:gd name="T99" fmla="*/ 5808 h 9744"/>
              <a:gd name="T100" fmla="*/ 3135 w 7893"/>
              <a:gd name="T101" fmla="*/ 5811 h 9744"/>
              <a:gd name="T102" fmla="*/ 3417 w 7893"/>
              <a:gd name="T103" fmla="*/ 5785 h 9744"/>
              <a:gd name="T104" fmla="*/ 3691 w 7893"/>
              <a:gd name="T105" fmla="*/ 5720 h 9744"/>
              <a:gd name="T106" fmla="*/ 3953 w 7893"/>
              <a:gd name="T107" fmla="*/ 5607 h 9744"/>
              <a:gd name="T108" fmla="*/ 4539 w 7893"/>
              <a:gd name="T109" fmla="*/ 5228 h 9744"/>
              <a:gd name="T110" fmla="*/ 5119 w 7893"/>
              <a:gd name="T111" fmla="*/ 4717 h 9744"/>
              <a:gd name="T112" fmla="*/ 5627 w 7893"/>
              <a:gd name="T113" fmla="*/ 4131 h 9744"/>
              <a:gd name="T114" fmla="*/ 6071 w 7893"/>
              <a:gd name="T115" fmla="*/ 3489 h 9744"/>
              <a:gd name="T116" fmla="*/ 6455 w 7893"/>
              <a:gd name="T117" fmla="*/ 2812 h 9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893" h="9744">
                <a:moveTo>
                  <a:pt x="6627" y="2466"/>
                </a:moveTo>
                <a:lnTo>
                  <a:pt x="6666" y="2389"/>
                </a:lnTo>
                <a:lnTo>
                  <a:pt x="6703" y="2311"/>
                </a:lnTo>
                <a:lnTo>
                  <a:pt x="6739" y="2233"/>
                </a:lnTo>
                <a:lnTo>
                  <a:pt x="6774" y="2154"/>
                </a:lnTo>
                <a:lnTo>
                  <a:pt x="6809" y="2075"/>
                </a:lnTo>
                <a:lnTo>
                  <a:pt x="6842" y="1995"/>
                </a:lnTo>
                <a:lnTo>
                  <a:pt x="6876" y="1915"/>
                </a:lnTo>
                <a:lnTo>
                  <a:pt x="6908" y="1834"/>
                </a:lnTo>
                <a:lnTo>
                  <a:pt x="6973" y="1673"/>
                </a:lnTo>
                <a:lnTo>
                  <a:pt x="7037" y="1512"/>
                </a:lnTo>
                <a:lnTo>
                  <a:pt x="7101" y="1351"/>
                </a:lnTo>
                <a:lnTo>
                  <a:pt x="7167" y="1191"/>
                </a:lnTo>
                <a:lnTo>
                  <a:pt x="7201" y="1111"/>
                </a:lnTo>
                <a:lnTo>
                  <a:pt x="7236" y="1032"/>
                </a:lnTo>
                <a:lnTo>
                  <a:pt x="7271" y="953"/>
                </a:lnTo>
                <a:lnTo>
                  <a:pt x="7307" y="875"/>
                </a:lnTo>
                <a:lnTo>
                  <a:pt x="7345" y="797"/>
                </a:lnTo>
                <a:lnTo>
                  <a:pt x="7383" y="720"/>
                </a:lnTo>
                <a:lnTo>
                  <a:pt x="7423" y="643"/>
                </a:lnTo>
                <a:lnTo>
                  <a:pt x="7464" y="568"/>
                </a:lnTo>
                <a:lnTo>
                  <a:pt x="7507" y="494"/>
                </a:lnTo>
                <a:lnTo>
                  <a:pt x="7552" y="420"/>
                </a:lnTo>
                <a:lnTo>
                  <a:pt x="7598" y="348"/>
                </a:lnTo>
                <a:lnTo>
                  <a:pt x="7645" y="275"/>
                </a:lnTo>
                <a:lnTo>
                  <a:pt x="7695" y="205"/>
                </a:lnTo>
                <a:lnTo>
                  <a:pt x="7747" y="136"/>
                </a:lnTo>
                <a:lnTo>
                  <a:pt x="7801" y="67"/>
                </a:lnTo>
                <a:lnTo>
                  <a:pt x="7859" y="0"/>
                </a:lnTo>
                <a:lnTo>
                  <a:pt x="7872" y="125"/>
                </a:lnTo>
                <a:lnTo>
                  <a:pt x="7882" y="251"/>
                </a:lnTo>
                <a:lnTo>
                  <a:pt x="7889" y="375"/>
                </a:lnTo>
                <a:lnTo>
                  <a:pt x="7893" y="501"/>
                </a:lnTo>
                <a:lnTo>
                  <a:pt x="7893" y="625"/>
                </a:lnTo>
                <a:lnTo>
                  <a:pt x="7891" y="750"/>
                </a:lnTo>
                <a:lnTo>
                  <a:pt x="7886" y="875"/>
                </a:lnTo>
                <a:lnTo>
                  <a:pt x="7877" y="999"/>
                </a:lnTo>
                <a:lnTo>
                  <a:pt x="7866" y="1124"/>
                </a:lnTo>
                <a:lnTo>
                  <a:pt x="7852" y="1247"/>
                </a:lnTo>
                <a:lnTo>
                  <a:pt x="7835" y="1371"/>
                </a:lnTo>
                <a:lnTo>
                  <a:pt x="7817" y="1495"/>
                </a:lnTo>
                <a:lnTo>
                  <a:pt x="7794" y="1617"/>
                </a:lnTo>
                <a:lnTo>
                  <a:pt x="7770" y="1740"/>
                </a:lnTo>
                <a:lnTo>
                  <a:pt x="7743" y="1863"/>
                </a:lnTo>
                <a:lnTo>
                  <a:pt x="7715" y="1984"/>
                </a:lnTo>
                <a:lnTo>
                  <a:pt x="7683" y="2105"/>
                </a:lnTo>
                <a:lnTo>
                  <a:pt x="7650" y="2227"/>
                </a:lnTo>
                <a:lnTo>
                  <a:pt x="7614" y="2347"/>
                </a:lnTo>
                <a:lnTo>
                  <a:pt x="7576" y="2466"/>
                </a:lnTo>
                <a:lnTo>
                  <a:pt x="7537" y="2586"/>
                </a:lnTo>
                <a:lnTo>
                  <a:pt x="7496" y="2704"/>
                </a:lnTo>
                <a:lnTo>
                  <a:pt x="7452" y="2822"/>
                </a:lnTo>
                <a:lnTo>
                  <a:pt x="7407" y="2939"/>
                </a:lnTo>
                <a:lnTo>
                  <a:pt x="7360" y="3056"/>
                </a:lnTo>
                <a:lnTo>
                  <a:pt x="7312" y="3171"/>
                </a:lnTo>
                <a:lnTo>
                  <a:pt x="7262" y="3286"/>
                </a:lnTo>
                <a:lnTo>
                  <a:pt x="7210" y="3400"/>
                </a:lnTo>
                <a:lnTo>
                  <a:pt x="7157" y="3513"/>
                </a:lnTo>
                <a:lnTo>
                  <a:pt x="7103" y="3626"/>
                </a:lnTo>
                <a:lnTo>
                  <a:pt x="7048" y="3737"/>
                </a:lnTo>
                <a:lnTo>
                  <a:pt x="6991" y="3847"/>
                </a:lnTo>
                <a:lnTo>
                  <a:pt x="6962" y="3902"/>
                </a:lnTo>
                <a:lnTo>
                  <a:pt x="6933" y="3956"/>
                </a:lnTo>
                <a:lnTo>
                  <a:pt x="6903" y="4010"/>
                </a:lnTo>
                <a:lnTo>
                  <a:pt x="6873" y="4063"/>
                </a:lnTo>
                <a:lnTo>
                  <a:pt x="6812" y="4169"/>
                </a:lnTo>
                <a:lnTo>
                  <a:pt x="6747" y="4275"/>
                </a:lnTo>
                <a:lnTo>
                  <a:pt x="6682" y="4379"/>
                </a:lnTo>
                <a:lnTo>
                  <a:pt x="6616" y="4482"/>
                </a:lnTo>
                <a:lnTo>
                  <a:pt x="6548" y="4584"/>
                </a:lnTo>
                <a:lnTo>
                  <a:pt x="6477" y="4686"/>
                </a:lnTo>
                <a:lnTo>
                  <a:pt x="6407" y="4786"/>
                </a:lnTo>
                <a:lnTo>
                  <a:pt x="6334" y="4885"/>
                </a:lnTo>
                <a:lnTo>
                  <a:pt x="6260" y="4984"/>
                </a:lnTo>
                <a:lnTo>
                  <a:pt x="6185" y="5080"/>
                </a:lnTo>
                <a:lnTo>
                  <a:pt x="6108" y="5177"/>
                </a:lnTo>
                <a:lnTo>
                  <a:pt x="6031" y="5273"/>
                </a:lnTo>
                <a:lnTo>
                  <a:pt x="5952" y="5367"/>
                </a:lnTo>
                <a:lnTo>
                  <a:pt x="5872" y="5461"/>
                </a:lnTo>
                <a:lnTo>
                  <a:pt x="5836" y="5503"/>
                </a:lnTo>
                <a:lnTo>
                  <a:pt x="5801" y="5545"/>
                </a:lnTo>
                <a:lnTo>
                  <a:pt x="5767" y="5588"/>
                </a:lnTo>
                <a:lnTo>
                  <a:pt x="5733" y="5632"/>
                </a:lnTo>
                <a:lnTo>
                  <a:pt x="5700" y="5676"/>
                </a:lnTo>
                <a:lnTo>
                  <a:pt x="5668" y="5721"/>
                </a:lnTo>
                <a:lnTo>
                  <a:pt x="5636" y="5766"/>
                </a:lnTo>
                <a:lnTo>
                  <a:pt x="5605" y="5810"/>
                </a:lnTo>
                <a:lnTo>
                  <a:pt x="5544" y="5902"/>
                </a:lnTo>
                <a:lnTo>
                  <a:pt x="5482" y="5994"/>
                </a:lnTo>
                <a:lnTo>
                  <a:pt x="5422" y="6086"/>
                </a:lnTo>
                <a:lnTo>
                  <a:pt x="5363" y="6179"/>
                </a:lnTo>
                <a:lnTo>
                  <a:pt x="5302" y="6270"/>
                </a:lnTo>
                <a:lnTo>
                  <a:pt x="5241" y="6362"/>
                </a:lnTo>
                <a:lnTo>
                  <a:pt x="5209" y="6407"/>
                </a:lnTo>
                <a:lnTo>
                  <a:pt x="5178" y="6452"/>
                </a:lnTo>
                <a:lnTo>
                  <a:pt x="5146" y="6497"/>
                </a:lnTo>
                <a:lnTo>
                  <a:pt x="5113" y="6540"/>
                </a:lnTo>
                <a:lnTo>
                  <a:pt x="5080" y="6584"/>
                </a:lnTo>
                <a:lnTo>
                  <a:pt x="5045" y="6627"/>
                </a:lnTo>
                <a:lnTo>
                  <a:pt x="5010" y="6670"/>
                </a:lnTo>
                <a:lnTo>
                  <a:pt x="4975" y="6712"/>
                </a:lnTo>
                <a:lnTo>
                  <a:pt x="4938" y="6753"/>
                </a:lnTo>
                <a:lnTo>
                  <a:pt x="4900" y="6792"/>
                </a:lnTo>
                <a:lnTo>
                  <a:pt x="4863" y="6832"/>
                </a:lnTo>
                <a:lnTo>
                  <a:pt x="4823" y="6871"/>
                </a:lnTo>
                <a:lnTo>
                  <a:pt x="4775" y="6917"/>
                </a:lnTo>
                <a:lnTo>
                  <a:pt x="4726" y="6962"/>
                </a:lnTo>
                <a:lnTo>
                  <a:pt x="4677" y="7006"/>
                </a:lnTo>
                <a:lnTo>
                  <a:pt x="4627" y="7049"/>
                </a:lnTo>
                <a:lnTo>
                  <a:pt x="4576" y="7092"/>
                </a:lnTo>
                <a:lnTo>
                  <a:pt x="4525" y="7134"/>
                </a:lnTo>
                <a:lnTo>
                  <a:pt x="4473" y="7175"/>
                </a:lnTo>
                <a:lnTo>
                  <a:pt x="4420" y="7214"/>
                </a:lnTo>
                <a:lnTo>
                  <a:pt x="4368" y="7253"/>
                </a:lnTo>
                <a:lnTo>
                  <a:pt x="4314" y="7292"/>
                </a:lnTo>
                <a:lnTo>
                  <a:pt x="4260" y="7330"/>
                </a:lnTo>
                <a:lnTo>
                  <a:pt x="4206" y="7367"/>
                </a:lnTo>
                <a:lnTo>
                  <a:pt x="4151" y="7404"/>
                </a:lnTo>
                <a:lnTo>
                  <a:pt x="4095" y="7440"/>
                </a:lnTo>
                <a:lnTo>
                  <a:pt x="4040" y="7474"/>
                </a:lnTo>
                <a:lnTo>
                  <a:pt x="3984" y="7510"/>
                </a:lnTo>
                <a:lnTo>
                  <a:pt x="3927" y="7544"/>
                </a:lnTo>
                <a:lnTo>
                  <a:pt x="3870" y="7577"/>
                </a:lnTo>
                <a:lnTo>
                  <a:pt x="3813" y="7611"/>
                </a:lnTo>
                <a:lnTo>
                  <a:pt x="3756" y="7644"/>
                </a:lnTo>
                <a:lnTo>
                  <a:pt x="3639" y="7708"/>
                </a:lnTo>
                <a:lnTo>
                  <a:pt x="3523" y="7770"/>
                </a:lnTo>
                <a:lnTo>
                  <a:pt x="3406" y="7832"/>
                </a:lnTo>
                <a:lnTo>
                  <a:pt x="3288" y="7892"/>
                </a:lnTo>
                <a:lnTo>
                  <a:pt x="3170" y="7951"/>
                </a:lnTo>
                <a:lnTo>
                  <a:pt x="3052" y="8010"/>
                </a:lnTo>
                <a:lnTo>
                  <a:pt x="2857" y="8109"/>
                </a:lnTo>
                <a:lnTo>
                  <a:pt x="2663" y="8208"/>
                </a:lnTo>
                <a:lnTo>
                  <a:pt x="2469" y="8309"/>
                </a:lnTo>
                <a:lnTo>
                  <a:pt x="2276" y="8412"/>
                </a:lnTo>
                <a:lnTo>
                  <a:pt x="2085" y="8515"/>
                </a:lnTo>
                <a:lnTo>
                  <a:pt x="1893" y="8620"/>
                </a:lnTo>
                <a:lnTo>
                  <a:pt x="1703" y="8726"/>
                </a:lnTo>
                <a:lnTo>
                  <a:pt x="1512" y="8834"/>
                </a:lnTo>
                <a:lnTo>
                  <a:pt x="1323" y="8942"/>
                </a:lnTo>
                <a:lnTo>
                  <a:pt x="1135" y="9054"/>
                </a:lnTo>
                <a:lnTo>
                  <a:pt x="947" y="9165"/>
                </a:lnTo>
                <a:lnTo>
                  <a:pt x="760" y="9278"/>
                </a:lnTo>
                <a:lnTo>
                  <a:pt x="574" y="9392"/>
                </a:lnTo>
                <a:lnTo>
                  <a:pt x="389" y="9508"/>
                </a:lnTo>
                <a:lnTo>
                  <a:pt x="205" y="9626"/>
                </a:lnTo>
                <a:lnTo>
                  <a:pt x="22" y="9744"/>
                </a:lnTo>
                <a:lnTo>
                  <a:pt x="15" y="9628"/>
                </a:lnTo>
                <a:lnTo>
                  <a:pt x="10" y="9510"/>
                </a:lnTo>
                <a:lnTo>
                  <a:pt x="6" y="9393"/>
                </a:lnTo>
                <a:lnTo>
                  <a:pt x="3" y="9275"/>
                </a:lnTo>
                <a:lnTo>
                  <a:pt x="1" y="9157"/>
                </a:lnTo>
                <a:lnTo>
                  <a:pt x="0" y="9038"/>
                </a:lnTo>
                <a:lnTo>
                  <a:pt x="0" y="8920"/>
                </a:lnTo>
                <a:lnTo>
                  <a:pt x="2" y="8802"/>
                </a:lnTo>
                <a:lnTo>
                  <a:pt x="5" y="8683"/>
                </a:lnTo>
                <a:lnTo>
                  <a:pt x="9" y="8564"/>
                </a:lnTo>
                <a:lnTo>
                  <a:pt x="16" y="8446"/>
                </a:lnTo>
                <a:lnTo>
                  <a:pt x="24" y="8328"/>
                </a:lnTo>
                <a:lnTo>
                  <a:pt x="34" y="8209"/>
                </a:lnTo>
                <a:lnTo>
                  <a:pt x="45" y="8091"/>
                </a:lnTo>
                <a:lnTo>
                  <a:pt x="58" y="7974"/>
                </a:lnTo>
                <a:lnTo>
                  <a:pt x="74" y="7856"/>
                </a:lnTo>
                <a:lnTo>
                  <a:pt x="91" y="7739"/>
                </a:lnTo>
                <a:lnTo>
                  <a:pt x="110" y="7622"/>
                </a:lnTo>
                <a:lnTo>
                  <a:pt x="132" y="7507"/>
                </a:lnTo>
                <a:lnTo>
                  <a:pt x="155" y="7391"/>
                </a:lnTo>
                <a:lnTo>
                  <a:pt x="182" y="7277"/>
                </a:lnTo>
                <a:lnTo>
                  <a:pt x="210" y="7162"/>
                </a:lnTo>
                <a:lnTo>
                  <a:pt x="241" y="7048"/>
                </a:lnTo>
                <a:lnTo>
                  <a:pt x="274" y="6936"/>
                </a:lnTo>
                <a:lnTo>
                  <a:pt x="311" y="6824"/>
                </a:lnTo>
                <a:lnTo>
                  <a:pt x="350" y="6713"/>
                </a:lnTo>
                <a:lnTo>
                  <a:pt x="392" y="6603"/>
                </a:lnTo>
                <a:lnTo>
                  <a:pt x="436" y="6495"/>
                </a:lnTo>
                <a:lnTo>
                  <a:pt x="484" y="6386"/>
                </a:lnTo>
                <a:lnTo>
                  <a:pt x="535" y="6279"/>
                </a:lnTo>
                <a:lnTo>
                  <a:pt x="589" y="6173"/>
                </a:lnTo>
                <a:lnTo>
                  <a:pt x="646" y="6069"/>
                </a:lnTo>
                <a:lnTo>
                  <a:pt x="684" y="6004"/>
                </a:lnTo>
                <a:lnTo>
                  <a:pt x="724" y="5941"/>
                </a:lnTo>
                <a:lnTo>
                  <a:pt x="766" y="5880"/>
                </a:lnTo>
                <a:lnTo>
                  <a:pt x="810" y="5821"/>
                </a:lnTo>
                <a:lnTo>
                  <a:pt x="854" y="5763"/>
                </a:lnTo>
                <a:lnTo>
                  <a:pt x="901" y="5706"/>
                </a:lnTo>
                <a:lnTo>
                  <a:pt x="950" y="5652"/>
                </a:lnTo>
                <a:lnTo>
                  <a:pt x="1000" y="5599"/>
                </a:lnTo>
                <a:lnTo>
                  <a:pt x="1052" y="5548"/>
                </a:lnTo>
                <a:lnTo>
                  <a:pt x="1105" y="5498"/>
                </a:lnTo>
                <a:lnTo>
                  <a:pt x="1159" y="5450"/>
                </a:lnTo>
                <a:lnTo>
                  <a:pt x="1215" y="5402"/>
                </a:lnTo>
                <a:lnTo>
                  <a:pt x="1271" y="5356"/>
                </a:lnTo>
                <a:lnTo>
                  <a:pt x="1328" y="5310"/>
                </a:lnTo>
                <a:lnTo>
                  <a:pt x="1387" y="5265"/>
                </a:lnTo>
                <a:lnTo>
                  <a:pt x="1446" y="5221"/>
                </a:lnTo>
                <a:lnTo>
                  <a:pt x="1506" y="5178"/>
                </a:lnTo>
                <a:lnTo>
                  <a:pt x="1566" y="5136"/>
                </a:lnTo>
                <a:lnTo>
                  <a:pt x="1627" y="5094"/>
                </a:lnTo>
                <a:lnTo>
                  <a:pt x="1688" y="5053"/>
                </a:lnTo>
                <a:lnTo>
                  <a:pt x="1812" y="4971"/>
                </a:lnTo>
                <a:lnTo>
                  <a:pt x="1936" y="4890"/>
                </a:lnTo>
                <a:lnTo>
                  <a:pt x="2060" y="4809"/>
                </a:lnTo>
                <a:lnTo>
                  <a:pt x="2183" y="4729"/>
                </a:lnTo>
                <a:lnTo>
                  <a:pt x="2244" y="4688"/>
                </a:lnTo>
                <a:lnTo>
                  <a:pt x="2304" y="4646"/>
                </a:lnTo>
                <a:lnTo>
                  <a:pt x="2364" y="4604"/>
                </a:lnTo>
                <a:lnTo>
                  <a:pt x="2423" y="4563"/>
                </a:lnTo>
                <a:lnTo>
                  <a:pt x="2591" y="4449"/>
                </a:lnTo>
                <a:lnTo>
                  <a:pt x="2759" y="4335"/>
                </a:lnTo>
                <a:lnTo>
                  <a:pt x="2925" y="4220"/>
                </a:lnTo>
                <a:lnTo>
                  <a:pt x="3091" y="4103"/>
                </a:lnTo>
                <a:lnTo>
                  <a:pt x="3256" y="3985"/>
                </a:lnTo>
                <a:lnTo>
                  <a:pt x="3420" y="3867"/>
                </a:lnTo>
                <a:lnTo>
                  <a:pt x="3584" y="3749"/>
                </a:lnTo>
                <a:lnTo>
                  <a:pt x="3748" y="3630"/>
                </a:lnTo>
                <a:lnTo>
                  <a:pt x="3913" y="3511"/>
                </a:lnTo>
                <a:lnTo>
                  <a:pt x="4077" y="3392"/>
                </a:lnTo>
                <a:lnTo>
                  <a:pt x="4241" y="3274"/>
                </a:lnTo>
                <a:lnTo>
                  <a:pt x="4405" y="3156"/>
                </a:lnTo>
                <a:lnTo>
                  <a:pt x="4570" y="3038"/>
                </a:lnTo>
                <a:lnTo>
                  <a:pt x="4736" y="2922"/>
                </a:lnTo>
                <a:lnTo>
                  <a:pt x="4902" y="2807"/>
                </a:lnTo>
                <a:lnTo>
                  <a:pt x="5070" y="2693"/>
                </a:lnTo>
                <a:lnTo>
                  <a:pt x="5061" y="2749"/>
                </a:lnTo>
                <a:lnTo>
                  <a:pt x="5053" y="2806"/>
                </a:lnTo>
                <a:lnTo>
                  <a:pt x="5045" y="2864"/>
                </a:lnTo>
                <a:lnTo>
                  <a:pt x="5037" y="2921"/>
                </a:lnTo>
                <a:lnTo>
                  <a:pt x="5027" y="2979"/>
                </a:lnTo>
                <a:lnTo>
                  <a:pt x="5016" y="3036"/>
                </a:lnTo>
                <a:lnTo>
                  <a:pt x="5005" y="3093"/>
                </a:lnTo>
                <a:lnTo>
                  <a:pt x="4992" y="3149"/>
                </a:lnTo>
                <a:lnTo>
                  <a:pt x="4985" y="3178"/>
                </a:lnTo>
                <a:lnTo>
                  <a:pt x="4978" y="3206"/>
                </a:lnTo>
                <a:lnTo>
                  <a:pt x="4970" y="3233"/>
                </a:lnTo>
                <a:lnTo>
                  <a:pt x="4960" y="3261"/>
                </a:lnTo>
                <a:lnTo>
                  <a:pt x="4951" y="3288"/>
                </a:lnTo>
                <a:lnTo>
                  <a:pt x="4941" y="3315"/>
                </a:lnTo>
                <a:lnTo>
                  <a:pt x="4930" y="3341"/>
                </a:lnTo>
                <a:lnTo>
                  <a:pt x="4919" y="3368"/>
                </a:lnTo>
                <a:lnTo>
                  <a:pt x="4906" y="3394"/>
                </a:lnTo>
                <a:lnTo>
                  <a:pt x="4893" y="3420"/>
                </a:lnTo>
                <a:lnTo>
                  <a:pt x="4880" y="3444"/>
                </a:lnTo>
                <a:lnTo>
                  <a:pt x="4865" y="3470"/>
                </a:lnTo>
                <a:lnTo>
                  <a:pt x="4849" y="3494"/>
                </a:lnTo>
                <a:lnTo>
                  <a:pt x="4833" y="3517"/>
                </a:lnTo>
                <a:lnTo>
                  <a:pt x="4816" y="3542"/>
                </a:lnTo>
                <a:lnTo>
                  <a:pt x="4797" y="3564"/>
                </a:lnTo>
                <a:lnTo>
                  <a:pt x="4751" y="3622"/>
                </a:lnTo>
                <a:lnTo>
                  <a:pt x="4704" y="3679"/>
                </a:lnTo>
                <a:lnTo>
                  <a:pt x="4656" y="3734"/>
                </a:lnTo>
                <a:lnTo>
                  <a:pt x="4606" y="3787"/>
                </a:lnTo>
                <a:lnTo>
                  <a:pt x="4555" y="3839"/>
                </a:lnTo>
                <a:lnTo>
                  <a:pt x="4503" y="3890"/>
                </a:lnTo>
                <a:lnTo>
                  <a:pt x="4450" y="3940"/>
                </a:lnTo>
                <a:lnTo>
                  <a:pt x="4396" y="3989"/>
                </a:lnTo>
                <a:lnTo>
                  <a:pt x="4341" y="4036"/>
                </a:lnTo>
                <a:lnTo>
                  <a:pt x="4286" y="4083"/>
                </a:lnTo>
                <a:lnTo>
                  <a:pt x="4229" y="4129"/>
                </a:lnTo>
                <a:lnTo>
                  <a:pt x="4172" y="4174"/>
                </a:lnTo>
                <a:lnTo>
                  <a:pt x="4114" y="4219"/>
                </a:lnTo>
                <a:lnTo>
                  <a:pt x="4056" y="4263"/>
                </a:lnTo>
                <a:lnTo>
                  <a:pt x="3998" y="4307"/>
                </a:lnTo>
                <a:lnTo>
                  <a:pt x="3939" y="4349"/>
                </a:lnTo>
                <a:lnTo>
                  <a:pt x="3820" y="4435"/>
                </a:lnTo>
                <a:lnTo>
                  <a:pt x="3700" y="4520"/>
                </a:lnTo>
                <a:lnTo>
                  <a:pt x="3581" y="4604"/>
                </a:lnTo>
                <a:lnTo>
                  <a:pt x="3462" y="4689"/>
                </a:lnTo>
                <a:lnTo>
                  <a:pt x="3403" y="4732"/>
                </a:lnTo>
                <a:lnTo>
                  <a:pt x="3344" y="4776"/>
                </a:lnTo>
                <a:lnTo>
                  <a:pt x="3285" y="4818"/>
                </a:lnTo>
                <a:lnTo>
                  <a:pt x="3226" y="4863"/>
                </a:lnTo>
                <a:lnTo>
                  <a:pt x="3169" y="4907"/>
                </a:lnTo>
                <a:lnTo>
                  <a:pt x="3112" y="4953"/>
                </a:lnTo>
                <a:lnTo>
                  <a:pt x="3056" y="4999"/>
                </a:lnTo>
                <a:lnTo>
                  <a:pt x="3000" y="5046"/>
                </a:lnTo>
                <a:lnTo>
                  <a:pt x="2979" y="5064"/>
                </a:lnTo>
                <a:lnTo>
                  <a:pt x="2957" y="5082"/>
                </a:lnTo>
                <a:lnTo>
                  <a:pt x="2937" y="5102"/>
                </a:lnTo>
                <a:lnTo>
                  <a:pt x="2917" y="5121"/>
                </a:lnTo>
                <a:lnTo>
                  <a:pt x="2897" y="5141"/>
                </a:lnTo>
                <a:lnTo>
                  <a:pt x="2878" y="5162"/>
                </a:lnTo>
                <a:lnTo>
                  <a:pt x="2859" y="5182"/>
                </a:lnTo>
                <a:lnTo>
                  <a:pt x="2842" y="5204"/>
                </a:lnTo>
                <a:lnTo>
                  <a:pt x="2825" y="5225"/>
                </a:lnTo>
                <a:lnTo>
                  <a:pt x="2808" y="5248"/>
                </a:lnTo>
                <a:lnTo>
                  <a:pt x="2791" y="5270"/>
                </a:lnTo>
                <a:lnTo>
                  <a:pt x="2775" y="5293"/>
                </a:lnTo>
                <a:lnTo>
                  <a:pt x="2744" y="5339"/>
                </a:lnTo>
                <a:lnTo>
                  <a:pt x="2716" y="5386"/>
                </a:lnTo>
                <a:lnTo>
                  <a:pt x="2687" y="5435"/>
                </a:lnTo>
                <a:lnTo>
                  <a:pt x="2661" y="5484"/>
                </a:lnTo>
                <a:lnTo>
                  <a:pt x="2635" y="5534"/>
                </a:lnTo>
                <a:lnTo>
                  <a:pt x="2611" y="5584"/>
                </a:lnTo>
                <a:lnTo>
                  <a:pt x="2587" y="5635"/>
                </a:lnTo>
                <a:lnTo>
                  <a:pt x="2564" y="5686"/>
                </a:lnTo>
                <a:lnTo>
                  <a:pt x="2541" y="5737"/>
                </a:lnTo>
                <a:lnTo>
                  <a:pt x="2519" y="5788"/>
                </a:lnTo>
                <a:lnTo>
                  <a:pt x="2613" y="5796"/>
                </a:lnTo>
                <a:lnTo>
                  <a:pt x="2707" y="5803"/>
                </a:lnTo>
                <a:lnTo>
                  <a:pt x="2801" y="5808"/>
                </a:lnTo>
                <a:lnTo>
                  <a:pt x="2897" y="5812"/>
                </a:lnTo>
                <a:lnTo>
                  <a:pt x="2944" y="5814"/>
                </a:lnTo>
                <a:lnTo>
                  <a:pt x="2992" y="5814"/>
                </a:lnTo>
                <a:lnTo>
                  <a:pt x="3040" y="5814"/>
                </a:lnTo>
                <a:lnTo>
                  <a:pt x="3088" y="5812"/>
                </a:lnTo>
                <a:lnTo>
                  <a:pt x="3135" y="5811"/>
                </a:lnTo>
                <a:lnTo>
                  <a:pt x="3183" y="5809"/>
                </a:lnTo>
                <a:lnTo>
                  <a:pt x="3230" y="5806"/>
                </a:lnTo>
                <a:lnTo>
                  <a:pt x="3276" y="5802"/>
                </a:lnTo>
                <a:lnTo>
                  <a:pt x="3324" y="5797"/>
                </a:lnTo>
                <a:lnTo>
                  <a:pt x="3371" y="5791"/>
                </a:lnTo>
                <a:lnTo>
                  <a:pt x="3417" y="5785"/>
                </a:lnTo>
                <a:lnTo>
                  <a:pt x="3464" y="5777"/>
                </a:lnTo>
                <a:lnTo>
                  <a:pt x="3510" y="5768"/>
                </a:lnTo>
                <a:lnTo>
                  <a:pt x="3556" y="5757"/>
                </a:lnTo>
                <a:lnTo>
                  <a:pt x="3602" y="5746"/>
                </a:lnTo>
                <a:lnTo>
                  <a:pt x="3646" y="5734"/>
                </a:lnTo>
                <a:lnTo>
                  <a:pt x="3691" y="5720"/>
                </a:lnTo>
                <a:lnTo>
                  <a:pt x="3736" y="5704"/>
                </a:lnTo>
                <a:lnTo>
                  <a:pt x="3781" y="5688"/>
                </a:lnTo>
                <a:lnTo>
                  <a:pt x="3825" y="5670"/>
                </a:lnTo>
                <a:lnTo>
                  <a:pt x="3868" y="5650"/>
                </a:lnTo>
                <a:lnTo>
                  <a:pt x="3910" y="5629"/>
                </a:lnTo>
                <a:lnTo>
                  <a:pt x="3953" y="5607"/>
                </a:lnTo>
                <a:lnTo>
                  <a:pt x="3995" y="5582"/>
                </a:lnTo>
                <a:lnTo>
                  <a:pt x="4108" y="5518"/>
                </a:lnTo>
                <a:lnTo>
                  <a:pt x="4219" y="5450"/>
                </a:lnTo>
                <a:lnTo>
                  <a:pt x="4328" y="5378"/>
                </a:lnTo>
                <a:lnTo>
                  <a:pt x="4434" y="5305"/>
                </a:lnTo>
                <a:lnTo>
                  <a:pt x="4539" y="5228"/>
                </a:lnTo>
                <a:lnTo>
                  <a:pt x="4641" y="5149"/>
                </a:lnTo>
                <a:lnTo>
                  <a:pt x="4741" y="5067"/>
                </a:lnTo>
                <a:lnTo>
                  <a:pt x="4839" y="4984"/>
                </a:lnTo>
                <a:lnTo>
                  <a:pt x="4934" y="4897"/>
                </a:lnTo>
                <a:lnTo>
                  <a:pt x="5028" y="4808"/>
                </a:lnTo>
                <a:lnTo>
                  <a:pt x="5119" y="4717"/>
                </a:lnTo>
                <a:lnTo>
                  <a:pt x="5209" y="4624"/>
                </a:lnTo>
                <a:lnTo>
                  <a:pt x="5297" y="4529"/>
                </a:lnTo>
                <a:lnTo>
                  <a:pt x="5382" y="4432"/>
                </a:lnTo>
                <a:lnTo>
                  <a:pt x="5466" y="4333"/>
                </a:lnTo>
                <a:lnTo>
                  <a:pt x="5548" y="4233"/>
                </a:lnTo>
                <a:lnTo>
                  <a:pt x="5627" y="4131"/>
                </a:lnTo>
                <a:lnTo>
                  <a:pt x="5706" y="4027"/>
                </a:lnTo>
                <a:lnTo>
                  <a:pt x="5782" y="3922"/>
                </a:lnTo>
                <a:lnTo>
                  <a:pt x="5856" y="3815"/>
                </a:lnTo>
                <a:lnTo>
                  <a:pt x="5930" y="3708"/>
                </a:lnTo>
                <a:lnTo>
                  <a:pt x="6000" y="3599"/>
                </a:lnTo>
                <a:lnTo>
                  <a:pt x="6071" y="3489"/>
                </a:lnTo>
                <a:lnTo>
                  <a:pt x="6138" y="3378"/>
                </a:lnTo>
                <a:lnTo>
                  <a:pt x="6204" y="3267"/>
                </a:lnTo>
                <a:lnTo>
                  <a:pt x="6269" y="3154"/>
                </a:lnTo>
                <a:lnTo>
                  <a:pt x="6333" y="3040"/>
                </a:lnTo>
                <a:lnTo>
                  <a:pt x="6395" y="2926"/>
                </a:lnTo>
                <a:lnTo>
                  <a:pt x="6455" y="2812"/>
                </a:lnTo>
                <a:lnTo>
                  <a:pt x="6514" y="2697"/>
                </a:lnTo>
                <a:lnTo>
                  <a:pt x="6571" y="2582"/>
                </a:lnTo>
                <a:lnTo>
                  <a:pt x="6627" y="2466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6" name="淘宝店chenying0907 9"/>
          <p:cNvSpPr/>
          <p:nvPr/>
        </p:nvSpPr>
        <p:spPr bwMode="auto">
          <a:xfrm>
            <a:off x="7168862" y="1898043"/>
            <a:ext cx="474793" cy="474793"/>
          </a:xfrm>
          <a:custGeom>
            <a:avLst/>
            <a:gdLst>
              <a:gd name="T0" fmla="*/ 934 w 1693"/>
              <a:gd name="T1" fmla="*/ 3 h 1693"/>
              <a:gd name="T2" fmla="*/ 1059 w 1693"/>
              <a:gd name="T3" fmla="*/ 26 h 1693"/>
              <a:gd name="T4" fmla="*/ 1176 w 1693"/>
              <a:gd name="T5" fmla="*/ 66 h 1693"/>
              <a:gd name="T6" fmla="*/ 1286 w 1693"/>
              <a:gd name="T7" fmla="*/ 122 h 1693"/>
              <a:gd name="T8" fmla="*/ 1386 w 1693"/>
              <a:gd name="T9" fmla="*/ 193 h 1693"/>
              <a:gd name="T10" fmla="*/ 1473 w 1693"/>
              <a:gd name="T11" fmla="*/ 277 h 1693"/>
              <a:gd name="T12" fmla="*/ 1549 w 1693"/>
              <a:gd name="T13" fmla="*/ 372 h 1693"/>
              <a:gd name="T14" fmla="*/ 1610 w 1693"/>
              <a:gd name="T15" fmla="*/ 479 h 1693"/>
              <a:gd name="T16" fmla="*/ 1655 w 1693"/>
              <a:gd name="T17" fmla="*/ 594 h 1693"/>
              <a:gd name="T18" fmla="*/ 1684 w 1693"/>
              <a:gd name="T19" fmla="*/ 717 h 1693"/>
              <a:gd name="T20" fmla="*/ 1693 w 1693"/>
              <a:gd name="T21" fmla="*/ 846 h 1693"/>
              <a:gd name="T22" fmla="*/ 1684 w 1693"/>
              <a:gd name="T23" fmla="*/ 974 h 1693"/>
              <a:gd name="T24" fmla="*/ 1655 w 1693"/>
              <a:gd name="T25" fmla="*/ 1098 h 1693"/>
              <a:gd name="T26" fmla="*/ 1610 w 1693"/>
              <a:gd name="T27" fmla="*/ 1213 h 1693"/>
              <a:gd name="T28" fmla="*/ 1549 w 1693"/>
              <a:gd name="T29" fmla="*/ 1319 h 1693"/>
              <a:gd name="T30" fmla="*/ 1473 w 1693"/>
              <a:gd name="T31" fmla="*/ 1415 h 1693"/>
              <a:gd name="T32" fmla="*/ 1386 w 1693"/>
              <a:gd name="T33" fmla="*/ 1499 h 1693"/>
              <a:gd name="T34" fmla="*/ 1286 w 1693"/>
              <a:gd name="T35" fmla="*/ 1570 h 1693"/>
              <a:gd name="T36" fmla="*/ 1176 w 1693"/>
              <a:gd name="T37" fmla="*/ 1625 h 1693"/>
              <a:gd name="T38" fmla="*/ 1059 w 1693"/>
              <a:gd name="T39" fmla="*/ 1665 h 1693"/>
              <a:gd name="T40" fmla="*/ 934 w 1693"/>
              <a:gd name="T41" fmla="*/ 1688 h 1693"/>
              <a:gd name="T42" fmla="*/ 803 w 1693"/>
              <a:gd name="T43" fmla="*/ 1691 h 1693"/>
              <a:gd name="T44" fmla="*/ 676 w 1693"/>
              <a:gd name="T45" fmla="*/ 1675 h 1693"/>
              <a:gd name="T46" fmla="*/ 555 w 1693"/>
              <a:gd name="T47" fmla="*/ 1641 h 1693"/>
              <a:gd name="T48" fmla="*/ 443 w 1693"/>
              <a:gd name="T49" fmla="*/ 1590 h 1693"/>
              <a:gd name="T50" fmla="*/ 340 w 1693"/>
              <a:gd name="T51" fmla="*/ 1524 h 1693"/>
              <a:gd name="T52" fmla="*/ 249 w 1693"/>
              <a:gd name="T53" fmla="*/ 1444 h 1693"/>
              <a:gd name="T54" fmla="*/ 168 w 1693"/>
              <a:gd name="T55" fmla="*/ 1353 h 1693"/>
              <a:gd name="T56" fmla="*/ 102 w 1693"/>
              <a:gd name="T57" fmla="*/ 1249 h 1693"/>
              <a:gd name="T58" fmla="*/ 51 w 1693"/>
              <a:gd name="T59" fmla="*/ 1136 h 1693"/>
              <a:gd name="T60" fmla="*/ 18 w 1693"/>
              <a:gd name="T61" fmla="*/ 1016 h 1693"/>
              <a:gd name="T62" fmla="*/ 1 w 1693"/>
              <a:gd name="T63" fmla="*/ 889 h 1693"/>
              <a:gd name="T64" fmla="*/ 5 w 1693"/>
              <a:gd name="T65" fmla="*/ 759 h 1693"/>
              <a:gd name="T66" fmla="*/ 26 w 1693"/>
              <a:gd name="T67" fmla="*/ 634 h 1693"/>
              <a:gd name="T68" fmla="*/ 67 w 1693"/>
              <a:gd name="T69" fmla="*/ 516 h 1693"/>
              <a:gd name="T70" fmla="*/ 122 w 1693"/>
              <a:gd name="T71" fmla="*/ 407 h 1693"/>
              <a:gd name="T72" fmla="*/ 193 w 1693"/>
              <a:gd name="T73" fmla="*/ 307 h 1693"/>
              <a:gd name="T74" fmla="*/ 277 w 1693"/>
              <a:gd name="T75" fmla="*/ 219 h 1693"/>
              <a:gd name="T76" fmla="*/ 374 w 1693"/>
              <a:gd name="T77" fmla="*/ 144 h 1693"/>
              <a:gd name="T78" fmla="*/ 479 w 1693"/>
              <a:gd name="T79" fmla="*/ 82 h 1693"/>
              <a:gd name="T80" fmla="*/ 595 w 1693"/>
              <a:gd name="T81" fmla="*/ 37 h 1693"/>
              <a:gd name="T82" fmla="*/ 717 w 1693"/>
              <a:gd name="T83" fmla="*/ 9 h 1693"/>
              <a:gd name="T84" fmla="*/ 847 w 1693"/>
              <a:gd name="T85" fmla="*/ 0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93" h="1693">
                <a:moveTo>
                  <a:pt x="847" y="0"/>
                </a:moveTo>
                <a:lnTo>
                  <a:pt x="890" y="1"/>
                </a:lnTo>
                <a:lnTo>
                  <a:pt x="934" y="3"/>
                </a:lnTo>
                <a:lnTo>
                  <a:pt x="976" y="9"/>
                </a:lnTo>
                <a:lnTo>
                  <a:pt x="1018" y="16"/>
                </a:lnTo>
                <a:lnTo>
                  <a:pt x="1059" y="26"/>
                </a:lnTo>
                <a:lnTo>
                  <a:pt x="1098" y="37"/>
                </a:lnTo>
                <a:lnTo>
                  <a:pt x="1138" y="51"/>
                </a:lnTo>
                <a:lnTo>
                  <a:pt x="1176" y="66"/>
                </a:lnTo>
                <a:lnTo>
                  <a:pt x="1214" y="82"/>
                </a:lnTo>
                <a:lnTo>
                  <a:pt x="1250" y="102"/>
                </a:lnTo>
                <a:lnTo>
                  <a:pt x="1286" y="122"/>
                </a:lnTo>
                <a:lnTo>
                  <a:pt x="1321" y="144"/>
                </a:lnTo>
                <a:lnTo>
                  <a:pt x="1353" y="168"/>
                </a:lnTo>
                <a:lnTo>
                  <a:pt x="1386" y="193"/>
                </a:lnTo>
                <a:lnTo>
                  <a:pt x="1416" y="219"/>
                </a:lnTo>
                <a:lnTo>
                  <a:pt x="1446" y="247"/>
                </a:lnTo>
                <a:lnTo>
                  <a:pt x="1473" y="277"/>
                </a:lnTo>
                <a:lnTo>
                  <a:pt x="1500" y="307"/>
                </a:lnTo>
                <a:lnTo>
                  <a:pt x="1525" y="340"/>
                </a:lnTo>
                <a:lnTo>
                  <a:pt x="1549" y="372"/>
                </a:lnTo>
                <a:lnTo>
                  <a:pt x="1571" y="407"/>
                </a:lnTo>
                <a:lnTo>
                  <a:pt x="1591" y="442"/>
                </a:lnTo>
                <a:lnTo>
                  <a:pt x="1610" y="479"/>
                </a:lnTo>
                <a:lnTo>
                  <a:pt x="1627" y="516"/>
                </a:lnTo>
                <a:lnTo>
                  <a:pt x="1642" y="555"/>
                </a:lnTo>
                <a:lnTo>
                  <a:pt x="1655" y="594"/>
                </a:lnTo>
                <a:lnTo>
                  <a:pt x="1667" y="634"/>
                </a:lnTo>
                <a:lnTo>
                  <a:pt x="1676" y="675"/>
                </a:lnTo>
                <a:lnTo>
                  <a:pt x="1684" y="717"/>
                </a:lnTo>
                <a:lnTo>
                  <a:pt x="1688" y="759"/>
                </a:lnTo>
                <a:lnTo>
                  <a:pt x="1692" y="802"/>
                </a:lnTo>
                <a:lnTo>
                  <a:pt x="1693" y="846"/>
                </a:lnTo>
                <a:lnTo>
                  <a:pt x="1692" y="889"/>
                </a:lnTo>
                <a:lnTo>
                  <a:pt x="1688" y="932"/>
                </a:lnTo>
                <a:lnTo>
                  <a:pt x="1684" y="974"/>
                </a:lnTo>
                <a:lnTo>
                  <a:pt x="1676" y="1016"/>
                </a:lnTo>
                <a:lnTo>
                  <a:pt x="1667" y="1057"/>
                </a:lnTo>
                <a:lnTo>
                  <a:pt x="1655" y="1098"/>
                </a:lnTo>
                <a:lnTo>
                  <a:pt x="1642" y="1136"/>
                </a:lnTo>
                <a:lnTo>
                  <a:pt x="1627" y="1175"/>
                </a:lnTo>
                <a:lnTo>
                  <a:pt x="1610" y="1213"/>
                </a:lnTo>
                <a:lnTo>
                  <a:pt x="1591" y="1249"/>
                </a:lnTo>
                <a:lnTo>
                  <a:pt x="1571" y="1284"/>
                </a:lnTo>
                <a:lnTo>
                  <a:pt x="1549" y="1319"/>
                </a:lnTo>
                <a:lnTo>
                  <a:pt x="1525" y="1353"/>
                </a:lnTo>
                <a:lnTo>
                  <a:pt x="1500" y="1384"/>
                </a:lnTo>
                <a:lnTo>
                  <a:pt x="1473" y="1415"/>
                </a:lnTo>
                <a:lnTo>
                  <a:pt x="1446" y="1444"/>
                </a:lnTo>
                <a:lnTo>
                  <a:pt x="1416" y="1473"/>
                </a:lnTo>
                <a:lnTo>
                  <a:pt x="1386" y="1499"/>
                </a:lnTo>
                <a:lnTo>
                  <a:pt x="1353" y="1524"/>
                </a:lnTo>
                <a:lnTo>
                  <a:pt x="1321" y="1547"/>
                </a:lnTo>
                <a:lnTo>
                  <a:pt x="1286" y="1570"/>
                </a:lnTo>
                <a:lnTo>
                  <a:pt x="1250" y="1590"/>
                </a:lnTo>
                <a:lnTo>
                  <a:pt x="1214" y="1609"/>
                </a:lnTo>
                <a:lnTo>
                  <a:pt x="1176" y="1625"/>
                </a:lnTo>
                <a:lnTo>
                  <a:pt x="1138" y="1641"/>
                </a:lnTo>
                <a:lnTo>
                  <a:pt x="1098" y="1654"/>
                </a:lnTo>
                <a:lnTo>
                  <a:pt x="1059" y="1665"/>
                </a:lnTo>
                <a:lnTo>
                  <a:pt x="1018" y="1675"/>
                </a:lnTo>
                <a:lnTo>
                  <a:pt x="976" y="1683"/>
                </a:lnTo>
                <a:lnTo>
                  <a:pt x="934" y="1688"/>
                </a:lnTo>
                <a:lnTo>
                  <a:pt x="890" y="1691"/>
                </a:lnTo>
                <a:lnTo>
                  <a:pt x="847" y="1693"/>
                </a:lnTo>
                <a:lnTo>
                  <a:pt x="803" y="1691"/>
                </a:lnTo>
                <a:lnTo>
                  <a:pt x="761" y="1688"/>
                </a:lnTo>
                <a:lnTo>
                  <a:pt x="717" y="1683"/>
                </a:lnTo>
                <a:lnTo>
                  <a:pt x="676" y="1675"/>
                </a:lnTo>
                <a:lnTo>
                  <a:pt x="636" y="1665"/>
                </a:lnTo>
                <a:lnTo>
                  <a:pt x="595" y="1654"/>
                </a:lnTo>
                <a:lnTo>
                  <a:pt x="555" y="1641"/>
                </a:lnTo>
                <a:lnTo>
                  <a:pt x="517" y="1625"/>
                </a:lnTo>
                <a:lnTo>
                  <a:pt x="479" y="1609"/>
                </a:lnTo>
                <a:lnTo>
                  <a:pt x="443" y="1590"/>
                </a:lnTo>
                <a:lnTo>
                  <a:pt x="407" y="1570"/>
                </a:lnTo>
                <a:lnTo>
                  <a:pt x="374" y="1547"/>
                </a:lnTo>
                <a:lnTo>
                  <a:pt x="340" y="1524"/>
                </a:lnTo>
                <a:lnTo>
                  <a:pt x="309" y="1499"/>
                </a:lnTo>
                <a:lnTo>
                  <a:pt x="277" y="1473"/>
                </a:lnTo>
                <a:lnTo>
                  <a:pt x="249" y="1444"/>
                </a:lnTo>
                <a:lnTo>
                  <a:pt x="220" y="1415"/>
                </a:lnTo>
                <a:lnTo>
                  <a:pt x="193" y="1384"/>
                </a:lnTo>
                <a:lnTo>
                  <a:pt x="168" y="1353"/>
                </a:lnTo>
                <a:lnTo>
                  <a:pt x="145" y="1319"/>
                </a:lnTo>
                <a:lnTo>
                  <a:pt x="122" y="1284"/>
                </a:lnTo>
                <a:lnTo>
                  <a:pt x="102" y="1249"/>
                </a:lnTo>
                <a:lnTo>
                  <a:pt x="84" y="1213"/>
                </a:lnTo>
                <a:lnTo>
                  <a:pt x="67" y="1175"/>
                </a:lnTo>
                <a:lnTo>
                  <a:pt x="51" y="1136"/>
                </a:lnTo>
                <a:lnTo>
                  <a:pt x="38" y="1098"/>
                </a:lnTo>
                <a:lnTo>
                  <a:pt x="26" y="1057"/>
                </a:lnTo>
                <a:lnTo>
                  <a:pt x="18" y="1016"/>
                </a:lnTo>
                <a:lnTo>
                  <a:pt x="9" y="974"/>
                </a:lnTo>
                <a:lnTo>
                  <a:pt x="5" y="932"/>
                </a:lnTo>
                <a:lnTo>
                  <a:pt x="1" y="889"/>
                </a:lnTo>
                <a:lnTo>
                  <a:pt x="0" y="846"/>
                </a:lnTo>
                <a:lnTo>
                  <a:pt x="1" y="802"/>
                </a:lnTo>
                <a:lnTo>
                  <a:pt x="5" y="759"/>
                </a:lnTo>
                <a:lnTo>
                  <a:pt x="9" y="717"/>
                </a:lnTo>
                <a:lnTo>
                  <a:pt x="18" y="675"/>
                </a:lnTo>
                <a:lnTo>
                  <a:pt x="26" y="634"/>
                </a:lnTo>
                <a:lnTo>
                  <a:pt x="38" y="594"/>
                </a:lnTo>
                <a:lnTo>
                  <a:pt x="51" y="555"/>
                </a:lnTo>
                <a:lnTo>
                  <a:pt x="67" y="516"/>
                </a:lnTo>
                <a:lnTo>
                  <a:pt x="84" y="479"/>
                </a:lnTo>
                <a:lnTo>
                  <a:pt x="102" y="442"/>
                </a:lnTo>
                <a:lnTo>
                  <a:pt x="122" y="407"/>
                </a:lnTo>
                <a:lnTo>
                  <a:pt x="145" y="372"/>
                </a:lnTo>
                <a:lnTo>
                  <a:pt x="168" y="340"/>
                </a:lnTo>
                <a:lnTo>
                  <a:pt x="193" y="307"/>
                </a:lnTo>
                <a:lnTo>
                  <a:pt x="220" y="277"/>
                </a:lnTo>
                <a:lnTo>
                  <a:pt x="249" y="247"/>
                </a:lnTo>
                <a:lnTo>
                  <a:pt x="277" y="219"/>
                </a:lnTo>
                <a:lnTo>
                  <a:pt x="309" y="193"/>
                </a:lnTo>
                <a:lnTo>
                  <a:pt x="340" y="168"/>
                </a:lnTo>
                <a:lnTo>
                  <a:pt x="374" y="144"/>
                </a:lnTo>
                <a:lnTo>
                  <a:pt x="407" y="122"/>
                </a:lnTo>
                <a:lnTo>
                  <a:pt x="443" y="102"/>
                </a:lnTo>
                <a:lnTo>
                  <a:pt x="479" y="82"/>
                </a:lnTo>
                <a:lnTo>
                  <a:pt x="517" y="66"/>
                </a:lnTo>
                <a:lnTo>
                  <a:pt x="555" y="51"/>
                </a:lnTo>
                <a:lnTo>
                  <a:pt x="595" y="37"/>
                </a:lnTo>
                <a:lnTo>
                  <a:pt x="636" y="26"/>
                </a:lnTo>
                <a:lnTo>
                  <a:pt x="676" y="16"/>
                </a:lnTo>
                <a:lnTo>
                  <a:pt x="717" y="9"/>
                </a:lnTo>
                <a:lnTo>
                  <a:pt x="761" y="3"/>
                </a:lnTo>
                <a:lnTo>
                  <a:pt x="803" y="1"/>
                </a:lnTo>
                <a:lnTo>
                  <a:pt x="847" y="0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淘宝店chenying0907 9"/>
          <p:cNvSpPr/>
          <p:nvPr/>
        </p:nvSpPr>
        <p:spPr bwMode="auto">
          <a:xfrm>
            <a:off x="4446514" y="1898043"/>
            <a:ext cx="474793" cy="474793"/>
          </a:xfrm>
          <a:custGeom>
            <a:avLst/>
            <a:gdLst>
              <a:gd name="T0" fmla="*/ 934 w 1693"/>
              <a:gd name="T1" fmla="*/ 3 h 1693"/>
              <a:gd name="T2" fmla="*/ 1059 w 1693"/>
              <a:gd name="T3" fmla="*/ 26 h 1693"/>
              <a:gd name="T4" fmla="*/ 1176 w 1693"/>
              <a:gd name="T5" fmla="*/ 66 h 1693"/>
              <a:gd name="T6" fmla="*/ 1286 w 1693"/>
              <a:gd name="T7" fmla="*/ 122 h 1693"/>
              <a:gd name="T8" fmla="*/ 1386 w 1693"/>
              <a:gd name="T9" fmla="*/ 193 h 1693"/>
              <a:gd name="T10" fmla="*/ 1473 w 1693"/>
              <a:gd name="T11" fmla="*/ 277 h 1693"/>
              <a:gd name="T12" fmla="*/ 1549 w 1693"/>
              <a:gd name="T13" fmla="*/ 372 h 1693"/>
              <a:gd name="T14" fmla="*/ 1610 w 1693"/>
              <a:gd name="T15" fmla="*/ 479 h 1693"/>
              <a:gd name="T16" fmla="*/ 1655 w 1693"/>
              <a:gd name="T17" fmla="*/ 594 h 1693"/>
              <a:gd name="T18" fmla="*/ 1684 w 1693"/>
              <a:gd name="T19" fmla="*/ 717 h 1693"/>
              <a:gd name="T20" fmla="*/ 1693 w 1693"/>
              <a:gd name="T21" fmla="*/ 846 h 1693"/>
              <a:gd name="T22" fmla="*/ 1684 w 1693"/>
              <a:gd name="T23" fmla="*/ 974 h 1693"/>
              <a:gd name="T24" fmla="*/ 1655 w 1693"/>
              <a:gd name="T25" fmla="*/ 1098 h 1693"/>
              <a:gd name="T26" fmla="*/ 1610 w 1693"/>
              <a:gd name="T27" fmla="*/ 1213 h 1693"/>
              <a:gd name="T28" fmla="*/ 1549 w 1693"/>
              <a:gd name="T29" fmla="*/ 1319 h 1693"/>
              <a:gd name="T30" fmla="*/ 1473 w 1693"/>
              <a:gd name="T31" fmla="*/ 1415 h 1693"/>
              <a:gd name="T32" fmla="*/ 1386 w 1693"/>
              <a:gd name="T33" fmla="*/ 1499 h 1693"/>
              <a:gd name="T34" fmla="*/ 1286 w 1693"/>
              <a:gd name="T35" fmla="*/ 1570 h 1693"/>
              <a:gd name="T36" fmla="*/ 1176 w 1693"/>
              <a:gd name="T37" fmla="*/ 1625 h 1693"/>
              <a:gd name="T38" fmla="*/ 1059 w 1693"/>
              <a:gd name="T39" fmla="*/ 1665 h 1693"/>
              <a:gd name="T40" fmla="*/ 934 w 1693"/>
              <a:gd name="T41" fmla="*/ 1688 h 1693"/>
              <a:gd name="T42" fmla="*/ 803 w 1693"/>
              <a:gd name="T43" fmla="*/ 1691 h 1693"/>
              <a:gd name="T44" fmla="*/ 676 w 1693"/>
              <a:gd name="T45" fmla="*/ 1675 h 1693"/>
              <a:gd name="T46" fmla="*/ 555 w 1693"/>
              <a:gd name="T47" fmla="*/ 1641 h 1693"/>
              <a:gd name="T48" fmla="*/ 443 w 1693"/>
              <a:gd name="T49" fmla="*/ 1590 h 1693"/>
              <a:gd name="T50" fmla="*/ 340 w 1693"/>
              <a:gd name="T51" fmla="*/ 1524 h 1693"/>
              <a:gd name="T52" fmla="*/ 249 w 1693"/>
              <a:gd name="T53" fmla="*/ 1444 h 1693"/>
              <a:gd name="T54" fmla="*/ 168 w 1693"/>
              <a:gd name="T55" fmla="*/ 1353 h 1693"/>
              <a:gd name="T56" fmla="*/ 102 w 1693"/>
              <a:gd name="T57" fmla="*/ 1249 h 1693"/>
              <a:gd name="T58" fmla="*/ 51 w 1693"/>
              <a:gd name="T59" fmla="*/ 1136 h 1693"/>
              <a:gd name="T60" fmla="*/ 18 w 1693"/>
              <a:gd name="T61" fmla="*/ 1016 h 1693"/>
              <a:gd name="T62" fmla="*/ 1 w 1693"/>
              <a:gd name="T63" fmla="*/ 889 h 1693"/>
              <a:gd name="T64" fmla="*/ 5 w 1693"/>
              <a:gd name="T65" fmla="*/ 759 h 1693"/>
              <a:gd name="T66" fmla="*/ 26 w 1693"/>
              <a:gd name="T67" fmla="*/ 634 h 1693"/>
              <a:gd name="T68" fmla="*/ 67 w 1693"/>
              <a:gd name="T69" fmla="*/ 516 h 1693"/>
              <a:gd name="T70" fmla="*/ 122 w 1693"/>
              <a:gd name="T71" fmla="*/ 407 h 1693"/>
              <a:gd name="T72" fmla="*/ 193 w 1693"/>
              <a:gd name="T73" fmla="*/ 307 h 1693"/>
              <a:gd name="T74" fmla="*/ 277 w 1693"/>
              <a:gd name="T75" fmla="*/ 219 h 1693"/>
              <a:gd name="T76" fmla="*/ 374 w 1693"/>
              <a:gd name="T77" fmla="*/ 144 h 1693"/>
              <a:gd name="T78" fmla="*/ 479 w 1693"/>
              <a:gd name="T79" fmla="*/ 82 h 1693"/>
              <a:gd name="T80" fmla="*/ 595 w 1693"/>
              <a:gd name="T81" fmla="*/ 37 h 1693"/>
              <a:gd name="T82" fmla="*/ 717 w 1693"/>
              <a:gd name="T83" fmla="*/ 9 h 1693"/>
              <a:gd name="T84" fmla="*/ 847 w 1693"/>
              <a:gd name="T85" fmla="*/ 0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93" h="1693">
                <a:moveTo>
                  <a:pt x="847" y="0"/>
                </a:moveTo>
                <a:lnTo>
                  <a:pt x="890" y="1"/>
                </a:lnTo>
                <a:lnTo>
                  <a:pt x="934" y="3"/>
                </a:lnTo>
                <a:lnTo>
                  <a:pt x="976" y="9"/>
                </a:lnTo>
                <a:lnTo>
                  <a:pt x="1018" y="16"/>
                </a:lnTo>
                <a:lnTo>
                  <a:pt x="1059" y="26"/>
                </a:lnTo>
                <a:lnTo>
                  <a:pt x="1098" y="37"/>
                </a:lnTo>
                <a:lnTo>
                  <a:pt x="1138" y="51"/>
                </a:lnTo>
                <a:lnTo>
                  <a:pt x="1176" y="66"/>
                </a:lnTo>
                <a:lnTo>
                  <a:pt x="1214" y="82"/>
                </a:lnTo>
                <a:lnTo>
                  <a:pt x="1250" y="102"/>
                </a:lnTo>
                <a:lnTo>
                  <a:pt x="1286" y="122"/>
                </a:lnTo>
                <a:lnTo>
                  <a:pt x="1321" y="144"/>
                </a:lnTo>
                <a:lnTo>
                  <a:pt x="1353" y="168"/>
                </a:lnTo>
                <a:lnTo>
                  <a:pt x="1386" y="193"/>
                </a:lnTo>
                <a:lnTo>
                  <a:pt x="1416" y="219"/>
                </a:lnTo>
                <a:lnTo>
                  <a:pt x="1446" y="247"/>
                </a:lnTo>
                <a:lnTo>
                  <a:pt x="1473" y="277"/>
                </a:lnTo>
                <a:lnTo>
                  <a:pt x="1500" y="307"/>
                </a:lnTo>
                <a:lnTo>
                  <a:pt x="1525" y="340"/>
                </a:lnTo>
                <a:lnTo>
                  <a:pt x="1549" y="372"/>
                </a:lnTo>
                <a:lnTo>
                  <a:pt x="1571" y="407"/>
                </a:lnTo>
                <a:lnTo>
                  <a:pt x="1591" y="442"/>
                </a:lnTo>
                <a:lnTo>
                  <a:pt x="1610" y="479"/>
                </a:lnTo>
                <a:lnTo>
                  <a:pt x="1627" y="516"/>
                </a:lnTo>
                <a:lnTo>
                  <a:pt x="1642" y="555"/>
                </a:lnTo>
                <a:lnTo>
                  <a:pt x="1655" y="594"/>
                </a:lnTo>
                <a:lnTo>
                  <a:pt x="1667" y="634"/>
                </a:lnTo>
                <a:lnTo>
                  <a:pt x="1676" y="675"/>
                </a:lnTo>
                <a:lnTo>
                  <a:pt x="1684" y="717"/>
                </a:lnTo>
                <a:lnTo>
                  <a:pt x="1688" y="759"/>
                </a:lnTo>
                <a:lnTo>
                  <a:pt x="1692" y="802"/>
                </a:lnTo>
                <a:lnTo>
                  <a:pt x="1693" y="846"/>
                </a:lnTo>
                <a:lnTo>
                  <a:pt x="1692" y="889"/>
                </a:lnTo>
                <a:lnTo>
                  <a:pt x="1688" y="932"/>
                </a:lnTo>
                <a:lnTo>
                  <a:pt x="1684" y="974"/>
                </a:lnTo>
                <a:lnTo>
                  <a:pt x="1676" y="1016"/>
                </a:lnTo>
                <a:lnTo>
                  <a:pt x="1667" y="1057"/>
                </a:lnTo>
                <a:lnTo>
                  <a:pt x="1655" y="1098"/>
                </a:lnTo>
                <a:lnTo>
                  <a:pt x="1642" y="1136"/>
                </a:lnTo>
                <a:lnTo>
                  <a:pt x="1627" y="1175"/>
                </a:lnTo>
                <a:lnTo>
                  <a:pt x="1610" y="1213"/>
                </a:lnTo>
                <a:lnTo>
                  <a:pt x="1591" y="1249"/>
                </a:lnTo>
                <a:lnTo>
                  <a:pt x="1571" y="1284"/>
                </a:lnTo>
                <a:lnTo>
                  <a:pt x="1549" y="1319"/>
                </a:lnTo>
                <a:lnTo>
                  <a:pt x="1525" y="1353"/>
                </a:lnTo>
                <a:lnTo>
                  <a:pt x="1500" y="1384"/>
                </a:lnTo>
                <a:lnTo>
                  <a:pt x="1473" y="1415"/>
                </a:lnTo>
                <a:lnTo>
                  <a:pt x="1446" y="1444"/>
                </a:lnTo>
                <a:lnTo>
                  <a:pt x="1416" y="1473"/>
                </a:lnTo>
                <a:lnTo>
                  <a:pt x="1386" y="1499"/>
                </a:lnTo>
                <a:lnTo>
                  <a:pt x="1353" y="1524"/>
                </a:lnTo>
                <a:lnTo>
                  <a:pt x="1321" y="1547"/>
                </a:lnTo>
                <a:lnTo>
                  <a:pt x="1286" y="1570"/>
                </a:lnTo>
                <a:lnTo>
                  <a:pt x="1250" y="1590"/>
                </a:lnTo>
                <a:lnTo>
                  <a:pt x="1214" y="1609"/>
                </a:lnTo>
                <a:lnTo>
                  <a:pt x="1176" y="1625"/>
                </a:lnTo>
                <a:lnTo>
                  <a:pt x="1138" y="1641"/>
                </a:lnTo>
                <a:lnTo>
                  <a:pt x="1098" y="1654"/>
                </a:lnTo>
                <a:lnTo>
                  <a:pt x="1059" y="1665"/>
                </a:lnTo>
                <a:lnTo>
                  <a:pt x="1018" y="1675"/>
                </a:lnTo>
                <a:lnTo>
                  <a:pt x="976" y="1683"/>
                </a:lnTo>
                <a:lnTo>
                  <a:pt x="934" y="1688"/>
                </a:lnTo>
                <a:lnTo>
                  <a:pt x="890" y="1691"/>
                </a:lnTo>
                <a:lnTo>
                  <a:pt x="847" y="1693"/>
                </a:lnTo>
                <a:lnTo>
                  <a:pt x="803" y="1691"/>
                </a:lnTo>
                <a:lnTo>
                  <a:pt x="761" y="1688"/>
                </a:lnTo>
                <a:lnTo>
                  <a:pt x="717" y="1683"/>
                </a:lnTo>
                <a:lnTo>
                  <a:pt x="676" y="1675"/>
                </a:lnTo>
                <a:lnTo>
                  <a:pt x="636" y="1665"/>
                </a:lnTo>
                <a:lnTo>
                  <a:pt x="595" y="1654"/>
                </a:lnTo>
                <a:lnTo>
                  <a:pt x="555" y="1641"/>
                </a:lnTo>
                <a:lnTo>
                  <a:pt x="517" y="1625"/>
                </a:lnTo>
                <a:lnTo>
                  <a:pt x="479" y="1609"/>
                </a:lnTo>
                <a:lnTo>
                  <a:pt x="443" y="1590"/>
                </a:lnTo>
                <a:lnTo>
                  <a:pt x="407" y="1570"/>
                </a:lnTo>
                <a:lnTo>
                  <a:pt x="374" y="1547"/>
                </a:lnTo>
                <a:lnTo>
                  <a:pt x="340" y="1524"/>
                </a:lnTo>
                <a:lnTo>
                  <a:pt x="309" y="1499"/>
                </a:lnTo>
                <a:lnTo>
                  <a:pt x="277" y="1473"/>
                </a:lnTo>
                <a:lnTo>
                  <a:pt x="249" y="1444"/>
                </a:lnTo>
                <a:lnTo>
                  <a:pt x="220" y="1415"/>
                </a:lnTo>
                <a:lnTo>
                  <a:pt x="193" y="1384"/>
                </a:lnTo>
                <a:lnTo>
                  <a:pt x="168" y="1353"/>
                </a:lnTo>
                <a:lnTo>
                  <a:pt x="145" y="1319"/>
                </a:lnTo>
                <a:lnTo>
                  <a:pt x="122" y="1284"/>
                </a:lnTo>
                <a:lnTo>
                  <a:pt x="102" y="1249"/>
                </a:lnTo>
                <a:lnTo>
                  <a:pt x="84" y="1213"/>
                </a:lnTo>
                <a:lnTo>
                  <a:pt x="67" y="1175"/>
                </a:lnTo>
                <a:lnTo>
                  <a:pt x="51" y="1136"/>
                </a:lnTo>
                <a:lnTo>
                  <a:pt x="38" y="1098"/>
                </a:lnTo>
                <a:lnTo>
                  <a:pt x="26" y="1057"/>
                </a:lnTo>
                <a:lnTo>
                  <a:pt x="18" y="1016"/>
                </a:lnTo>
                <a:lnTo>
                  <a:pt x="9" y="974"/>
                </a:lnTo>
                <a:lnTo>
                  <a:pt x="5" y="932"/>
                </a:lnTo>
                <a:lnTo>
                  <a:pt x="1" y="889"/>
                </a:lnTo>
                <a:lnTo>
                  <a:pt x="0" y="846"/>
                </a:lnTo>
                <a:lnTo>
                  <a:pt x="1" y="802"/>
                </a:lnTo>
                <a:lnTo>
                  <a:pt x="5" y="759"/>
                </a:lnTo>
                <a:lnTo>
                  <a:pt x="9" y="717"/>
                </a:lnTo>
                <a:lnTo>
                  <a:pt x="18" y="675"/>
                </a:lnTo>
                <a:lnTo>
                  <a:pt x="26" y="634"/>
                </a:lnTo>
                <a:lnTo>
                  <a:pt x="38" y="594"/>
                </a:lnTo>
                <a:lnTo>
                  <a:pt x="51" y="555"/>
                </a:lnTo>
                <a:lnTo>
                  <a:pt x="67" y="516"/>
                </a:lnTo>
                <a:lnTo>
                  <a:pt x="84" y="479"/>
                </a:lnTo>
                <a:lnTo>
                  <a:pt x="102" y="442"/>
                </a:lnTo>
                <a:lnTo>
                  <a:pt x="122" y="407"/>
                </a:lnTo>
                <a:lnTo>
                  <a:pt x="145" y="372"/>
                </a:lnTo>
                <a:lnTo>
                  <a:pt x="168" y="340"/>
                </a:lnTo>
                <a:lnTo>
                  <a:pt x="193" y="307"/>
                </a:lnTo>
                <a:lnTo>
                  <a:pt x="220" y="277"/>
                </a:lnTo>
                <a:lnTo>
                  <a:pt x="249" y="247"/>
                </a:lnTo>
                <a:lnTo>
                  <a:pt x="277" y="219"/>
                </a:lnTo>
                <a:lnTo>
                  <a:pt x="309" y="193"/>
                </a:lnTo>
                <a:lnTo>
                  <a:pt x="340" y="168"/>
                </a:lnTo>
                <a:lnTo>
                  <a:pt x="374" y="144"/>
                </a:lnTo>
                <a:lnTo>
                  <a:pt x="407" y="122"/>
                </a:lnTo>
                <a:lnTo>
                  <a:pt x="443" y="102"/>
                </a:lnTo>
                <a:lnTo>
                  <a:pt x="479" y="82"/>
                </a:lnTo>
                <a:lnTo>
                  <a:pt x="517" y="66"/>
                </a:lnTo>
                <a:lnTo>
                  <a:pt x="555" y="51"/>
                </a:lnTo>
                <a:lnTo>
                  <a:pt x="595" y="37"/>
                </a:lnTo>
                <a:lnTo>
                  <a:pt x="636" y="26"/>
                </a:lnTo>
                <a:lnTo>
                  <a:pt x="676" y="16"/>
                </a:lnTo>
                <a:lnTo>
                  <a:pt x="717" y="9"/>
                </a:lnTo>
                <a:lnTo>
                  <a:pt x="761" y="3"/>
                </a:lnTo>
                <a:lnTo>
                  <a:pt x="803" y="1"/>
                </a:lnTo>
                <a:lnTo>
                  <a:pt x="847" y="0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8" name="淘宝店chenying0907 9"/>
          <p:cNvSpPr/>
          <p:nvPr/>
        </p:nvSpPr>
        <p:spPr bwMode="auto">
          <a:xfrm>
            <a:off x="7171202" y="5386225"/>
            <a:ext cx="474793" cy="474793"/>
          </a:xfrm>
          <a:custGeom>
            <a:avLst/>
            <a:gdLst>
              <a:gd name="T0" fmla="*/ 934 w 1693"/>
              <a:gd name="T1" fmla="*/ 3 h 1693"/>
              <a:gd name="T2" fmla="*/ 1059 w 1693"/>
              <a:gd name="T3" fmla="*/ 26 h 1693"/>
              <a:gd name="T4" fmla="*/ 1176 w 1693"/>
              <a:gd name="T5" fmla="*/ 66 h 1693"/>
              <a:gd name="T6" fmla="*/ 1286 w 1693"/>
              <a:gd name="T7" fmla="*/ 122 h 1693"/>
              <a:gd name="T8" fmla="*/ 1386 w 1693"/>
              <a:gd name="T9" fmla="*/ 193 h 1693"/>
              <a:gd name="T10" fmla="*/ 1473 w 1693"/>
              <a:gd name="T11" fmla="*/ 277 h 1693"/>
              <a:gd name="T12" fmla="*/ 1549 w 1693"/>
              <a:gd name="T13" fmla="*/ 372 h 1693"/>
              <a:gd name="T14" fmla="*/ 1610 w 1693"/>
              <a:gd name="T15" fmla="*/ 479 h 1693"/>
              <a:gd name="T16" fmla="*/ 1655 w 1693"/>
              <a:gd name="T17" fmla="*/ 594 h 1693"/>
              <a:gd name="T18" fmla="*/ 1684 w 1693"/>
              <a:gd name="T19" fmla="*/ 717 h 1693"/>
              <a:gd name="T20" fmla="*/ 1693 w 1693"/>
              <a:gd name="T21" fmla="*/ 846 h 1693"/>
              <a:gd name="T22" fmla="*/ 1684 w 1693"/>
              <a:gd name="T23" fmla="*/ 974 h 1693"/>
              <a:gd name="T24" fmla="*/ 1655 w 1693"/>
              <a:gd name="T25" fmla="*/ 1098 h 1693"/>
              <a:gd name="T26" fmla="*/ 1610 w 1693"/>
              <a:gd name="T27" fmla="*/ 1213 h 1693"/>
              <a:gd name="T28" fmla="*/ 1549 w 1693"/>
              <a:gd name="T29" fmla="*/ 1319 h 1693"/>
              <a:gd name="T30" fmla="*/ 1473 w 1693"/>
              <a:gd name="T31" fmla="*/ 1415 h 1693"/>
              <a:gd name="T32" fmla="*/ 1386 w 1693"/>
              <a:gd name="T33" fmla="*/ 1499 h 1693"/>
              <a:gd name="T34" fmla="*/ 1286 w 1693"/>
              <a:gd name="T35" fmla="*/ 1570 h 1693"/>
              <a:gd name="T36" fmla="*/ 1176 w 1693"/>
              <a:gd name="T37" fmla="*/ 1625 h 1693"/>
              <a:gd name="T38" fmla="*/ 1059 w 1693"/>
              <a:gd name="T39" fmla="*/ 1665 h 1693"/>
              <a:gd name="T40" fmla="*/ 934 w 1693"/>
              <a:gd name="T41" fmla="*/ 1688 h 1693"/>
              <a:gd name="T42" fmla="*/ 803 w 1693"/>
              <a:gd name="T43" fmla="*/ 1691 h 1693"/>
              <a:gd name="T44" fmla="*/ 676 w 1693"/>
              <a:gd name="T45" fmla="*/ 1675 h 1693"/>
              <a:gd name="T46" fmla="*/ 555 w 1693"/>
              <a:gd name="T47" fmla="*/ 1641 h 1693"/>
              <a:gd name="T48" fmla="*/ 443 w 1693"/>
              <a:gd name="T49" fmla="*/ 1590 h 1693"/>
              <a:gd name="T50" fmla="*/ 340 w 1693"/>
              <a:gd name="T51" fmla="*/ 1524 h 1693"/>
              <a:gd name="T52" fmla="*/ 249 w 1693"/>
              <a:gd name="T53" fmla="*/ 1444 h 1693"/>
              <a:gd name="T54" fmla="*/ 168 w 1693"/>
              <a:gd name="T55" fmla="*/ 1353 h 1693"/>
              <a:gd name="T56" fmla="*/ 102 w 1693"/>
              <a:gd name="T57" fmla="*/ 1249 h 1693"/>
              <a:gd name="T58" fmla="*/ 51 w 1693"/>
              <a:gd name="T59" fmla="*/ 1136 h 1693"/>
              <a:gd name="T60" fmla="*/ 18 w 1693"/>
              <a:gd name="T61" fmla="*/ 1016 h 1693"/>
              <a:gd name="T62" fmla="*/ 1 w 1693"/>
              <a:gd name="T63" fmla="*/ 889 h 1693"/>
              <a:gd name="T64" fmla="*/ 5 w 1693"/>
              <a:gd name="T65" fmla="*/ 759 h 1693"/>
              <a:gd name="T66" fmla="*/ 26 w 1693"/>
              <a:gd name="T67" fmla="*/ 634 h 1693"/>
              <a:gd name="T68" fmla="*/ 67 w 1693"/>
              <a:gd name="T69" fmla="*/ 516 h 1693"/>
              <a:gd name="T70" fmla="*/ 122 w 1693"/>
              <a:gd name="T71" fmla="*/ 407 h 1693"/>
              <a:gd name="T72" fmla="*/ 193 w 1693"/>
              <a:gd name="T73" fmla="*/ 307 h 1693"/>
              <a:gd name="T74" fmla="*/ 277 w 1693"/>
              <a:gd name="T75" fmla="*/ 219 h 1693"/>
              <a:gd name="T76" fmla="*/ 374 w 1693"/>
              <a:gd name="T77" fmla="*/ 144 h 1693"/>
              <a:gd name="T78" fmla="*/ 479 w 1693"/>
              <a:gd name="T79" fmla="*/ 82 h 1693"/>
              <a:gd name="T80" fmla="*/ 595 w 1693"/>
              <a:gd name="T81" fmla="*/ 37 h 1693"/>
              <a:gd name="T82" fmla="*/ 717 w 1693"/>
              <a:gd name="T83" fmla="*/ 9 h 1693"/>
              <a:gd name="T84" fmla="*/ 847 w 1693"/>
              <a:gd name="T85" fmla="*/ 0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93" h="1693">
                <a:moveTo>
                  <a:pt x="847" y="0"/>
                </a:moveTo>
                <a:lnTo>
                  <a:pt x="890" y="1"/>
                </a:lnTo>
                <a:lnTo>
                  <a:pt x="934" y="3"/>
                </a:lnTo>
                <a:lnTo>
                  <a:pt x="976" y="9"/>
                </a:lnTo>
                <a:lnTo>
                  <a:pt x="1018" y="16"/>
                </a:lnTo>
                <a:lnTo>
                  <a:pt x="1059" y="26"/>
                </a:lnTo>
                <a:lnTo>
                  <a:pt x="1098" y="37"/>
                </a:lnTo>
                <a:lnTo>
                  <a:pt x="1138" y="51"/>
                </a:lnTo>
                <a:lnTo>
                  <a:pt x="1176" y="66"/>
                </a:lnTo>
                <a:lnTo>
                  <a:pt x="1214" y="82"/>
                </a:lnTo>
                <a:lnTo>
                  <a:pt x="1250" y="102"/>
                </a:lnTo>
                <a:lnTo>
                  <a:pt x="1286" y="122"/>
                </a:lnTo>
                <a:lnTo>
                  <a:pt x="1321" y="144"/>
                </a:lnTo>
                <a:lnTo>
                  <a:pt x="1353" y="168"/>
                </a:lnTo>
                <a:lnTo>
                  <a:pt x="1386" y="193"/>
                </a:lnTo>
                <a:lnTo>
                  <a:pt x="1416" y="219"/>
                </a:lnTo>
                <a:lnTo>
                  <a:pt x="1446" y="247"/>
                </a:lnTo>
                <a:lnTo>
                  <a:pt x="1473" y="277"/>
                </a:lnTo>
                <a:lnTo>
                  <a:pt x="1500" y="307"/>
                </a:lnTo>
                <a:lnTo>
                  <a:pt x="1525" y="340"/>
                </a:lnTo>
                <a:lnTo>
                  <a:pt x="1549" y="372"/>
                </a:lnTo>
                <a:lnTo>
                  <a:pt x="1571" y="407"/>
                </a:lnTo>
                <a:lnTo>
                  <a:pt x="1591" y="442"/>
                </a:lnTo>
                <a:lnTo>
                  <a:pt x="1610" y="479"/>
                </a:lnTo>
                <a:lnTo>
                  <a:pt x="1627" y="516"/>
                </a:lnTo>
                <a:lnTo>
                  <a:pt x="1642" y="555"/>
                </a:lnTo>
                <a:lnTo>
                  <a:pt x="1655" y="594"/>
                </a:lnTo>
                <a:lnTo>
                  <a:pt x="1667" y="634"/>
                </a:lnTo>
                <a:lnTo>
                  <a:pt x="1676" y="675"/>
                </a:lnTo>
                <a:lnTo>
                  <a:pt x="1684" y="717"/>
                </a:lnTo>
                <a:lnTo>
                  <a:pt x="1688" y="759"/>
                </a:lnTo>
                <a:lnTo>
                  <a:pt x="1692" y="802"/>
                </a:lnTo>
                <a:lnTo>
                  <a:pt x="1693" y="846"/>
                </a:lnTo>
                <a:lnTo>
                  <a:pt x="1692" y="889"/>
                </a:lnTo>
                <a:lnTo>
                  <a:pt x="1688" y="932"/>
                </a:lnTo>
                <a:lnTo>
                  <a:pt x="1684" y="974"/>
                </a:lnTo>
                <a:lnTo>
                  <a:pt x="1676" y="1016"/>
                </a:lnTo>
                <a:lnTo>
                  <a:pt x="1667" y="1057"/>
                </a:lnTo>
                <a:lnTo>
                  <a:pt x="1655" y="1098"/>
                </a:lnTo>
                <a:lnTo>
                  <a:pt x="1642" y="1136"/>
                </a:lnTo>
                <a:lnTo>
                  <a:pt x="1627" y="1175"/>
                </a:lnTo>
                <a:lnTo>
                  <a:pt x="1610" y="1213"/>
                </a:lnTo>
                <a:lnTo>
                  <a:pt x="1591" y="1249"/>
                </a:lnTo>
                <a:lnTo>
                  <a:pt x="1571" y="1284"/>
                </a:lnTo>
                <a:lnTo>
                  <a:pt x="1549" y="1319"/>
                </a:lnTo>
                <a:lnTo>
                  <a:pt x="1525" y="1353"/>
                </a:lnTo>
                <a:lnTo>
                  <a:pt x="1500" y="1384"/>
                </a:lnTo>
                <a:lnTo>
                  <a:pt x="1473" y="1415"/>
                </a:lnTo>
                <a:lnTo>
                  <a:pt x="1446" y="1444"/>
                </a:lnTo>
                <a:lnTo>
                  <a:pt x="1416" y="1473"/>
                </a:lnTo>
                <a:lnTo>
                  <a:pt x="1386" y="1499"/>
                </a:lnTo>
                <a:lnTo>
                  <a:pt x="1353" y="1524"/>
                </a:lnTo>
                <a:lnTo>
                  <a:pt x="1321" y="1547"/>
                </a:lnTo>
                <a:lnTo>
                  <a:pt x="1286" y="1570"/>
                </a:lnTo>
                <a:lnTo>
                  <a:pt x="1250" y="1590"/>
                </a:lnTo>
                <a:lnTo>
                  <a:pt x="1214" y="1609"/>
                </a:lnTo>
                <a:lnTo>
                  <a:pt x="1176" y="1625"/>
                </a:lnTo>
                <a:lnTo>
                  <a:pt x="1138" y="1641"/>
                </a:lnTo>
                <a:lnTo>
                  <a:pt x="1098" y="1654"/>
                </a:lnTo>
                <a:lnTo>
                  <a:pt x="1059" y="1665"/>
                </a:lnTo>
                <a:lnTo>
                  <a:pt x="1018" y="1675"/>
                </a:lnTo>
                <a:lnTo>
                  <a:pt x="976" y="1683"/>
                </a:lnTo>
                <a:lnTo>
                  <a:pt x="934" y="1688"/>
                </a:lnTo>
                <a:lnTo>
                  <a:pt x="890" y="1691"/>
                </a:lnTo>
                <a:lnTo>
                  <a:pt x="847" y="1693"/>
                </a:lnTo>
                <a:lnTo>
                  <a:pt x="803" y="1691"/>
                </a:lnTo>
                <a:lnTo>
                  <a:pt x="761" y="1688"/>
                </a:lnTo>
                <a:lnTo>
                  <a:pt x="717" y="1683"/>
                </a:lnTo>
                <a:lnTo>
                  <a:pt x="676" y="1675"/>
                </a:lnTo>
                <a:lnTo>
                  <a:pt x="636" y="1665"/>
                </a:lnTo>
                <a:lnTo>
                  <a:pt x="595" y="1654"/>
                </a:lnTo>
                <a:lnTo>
                  <a:pt x="555" y="1641"/>
                </a:lnTo>
                <a:lnTo>
                  <a:pt x="517" y="1625"/>
                </a:lnTo>
                <a:lnTo>
                  <a:pt x="479" y="1609"/>
                </a:lnTo>
                <a:lnTo>
                  <a:pt x="443" y="1590"/>
                </a:lnTo>
                <a:lnTo>
                  <a:pt x="407" y="1570"/>
                </a:lnTo>
                <a:lnTo>
                  <a:pt x="374" y="1547"/>
                </a:lnTo>
                <a:lnTo>
                  <a:pt x="340" y="1524"/>
                </a:lnTo>
                <a:lnTo>
                  <a:pt x="309" y="1499"/>
                </a:lnTo>
                <a:lnTo>
                  <a:pt x="277" y="1473"/>
                </a:lnTo>
                <a:lnTo>
                  <a:pt x="249" y="1444"/>
                </a:lnTo>
                <a:lnTo>
                  <a:pt x="220" y="1415"/>
                </a:lnTo>
                <a:lnTo>
                  <a:pt x="193" y="1384"/>
                </a:lnTo>
                <a:lnTo>
                  <a:pt x="168" y="1353"/>
                </a:lnTo>
                <a:lnTo>
                  <a:pt x="145" y="1319"/>
                </a:lnTo>
                <a:lnTo>
                  <a:pt x="122" y="1284"/>
                </a:lnTo>
                <a:lnTo>
                  <a:pt x="102" y="1249"/>
                </a:lnTo>
                <a:lnTo>
                  <a:pt x="84" y="1213"/>
                </a:lnTo>
                <a:lnTo>
                  <a:pt x="67" y="1175"/>
                </a:lnTo>
                <a:lnTo>
                  <a:pt x="51" y="1136"/>
                </a:lnTo>
                <a:lnTo>
                  <a:pt x="38" y="1098"/>
                </a:lnTo>
                <a:lnTo>
                  <a:pt x="26" y="1057"/>
                </a:lnTo>
                <a:lnTo>
                  <a:pt x="18" y="1016"/>
                </a:lnTo>
                <a:lnTo>
                  <a:pt x="9" y="974"/>
                </a:lnTo>
                <a:lnTo>
                  <a:pt x="5" y="932"/>
                </a:lnTo>
                <a:lnTo>
                  <a:pt x="1" y="889"/>
                </a:lnTo>
                <a:lnTo>
                  <a:pt x="0" y="846"/>
                </a:lnTo>
                <a:lnTo>
                  <a:pt x="1" y="802"/>
                </a:lnTo>
                <a:lnTo>
                  <a:pt x="5" y="759"/>
                </a:lnTo>
                <a:lnTo>
                  <a:pt x="9" y="717"/>
                </a:lnTo>
                <a:lnTo>
                  <a:pt x="18" y="675"/>
                </a:lnTo>
                <a:lnTo>
                  <a:pt x="26" y="634"/>
                </a:lnTo>
                <a:lnTo>
                  <a:pt x="38" y="594"/>
                </a:lnTo>
                <a:lnTo>
                  <a:pt x="51" y="555"/>
                </a:lnTo>
                <a:lnTo>
                  <a:pt x="67" y="516"/>
                </a:lnTo>
                <a:lnTo>
                  <a:pt x="84" y="479"/>
                </a:lnTo>
                <a:lnTo>
                  <a:pt x="102" y="442"/>
                </a:lnTo>
                <a:lnTo>
                  <a:pt x="122" y="407"/>
                </a:lnTo>
                <a:lnTo>
                  <a:pt x="145" y="372"/>
                </a:lnTo>
                <a:lnTo>
                  <a:pt x="168" y="340"/>
                </a:lnTo>
                <a:lnTo>
                  <a:pt x="193" y="307"/>
                </a:lnTo>
                <a:lnTo>
                  <a:pt x="220" y="277"/>
                </a:lnTo>
                <a:lnTo>
                  <a:pt x="249" y="247"/>
                </a:lnTo>
                <a:lnTo>
                  <a:pt x="277" y="219"/>
                </a:lnTo>
                <a:lnTo>
                  <a:pt x="309" y="193"/>
                </a:lnTo>
                <a:lnTo>
                  <a:pt x="340" y="168"/>
                </a:lnTo>
                <a:lnTo>
                  <a:pt x="374" y="144"/>
                </a:lnTo>
                <a:lnTo>
                  <a:pt x="407" y="122"/>
                </a:lnTo>
                <a:lnTo>
                  <a:pt x="443" y="102"/>
                </a:lnTo>
                <a:lnTo>
                  <a:pt x="479" y="82"/>
                </a:lnTo>
                <a:lnTo>
                  <a:pt x="517" y="66"/>
                </a:lnTo>
                <a:lnTo>
                  <a:pt x="555" y="51"/>
                </a:lnTo>
                <a:lnTo>
                  <a:pt x="595" y="37"/>
                </a:lnTo>
                <a:lnTo>
                  <a:pt x="636" y="26"/>
                </a:lnTo>
                <a:lnTo>
                  <a:pt x="676" y="16"/>
                </a:lnTo>
                <a:lnTo>
                  <a:pt x="717" y="9"/>
                </a:lnTo>
                <a:lnTo>
                  <a:pt x="761" y="3"/>
                </a:lnTo>
                <a:lnTo>
                  <a:pt x="803" y="1"/>
                </a:lnTo>
                <a:lnTo>
                  <a:pt x="847" y="0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9" name="淘宝店chenying0907 9"/>
          <p:cNvSpPr/>
          <p:nvPr/>
        </p:nvSpPr>
        <p:spPr bwMode="auto">
          <a:xfrm>
            <a:off x="4424537" y="5386225"/>
            <a:ext cx="474793" cy="474793"/>
          </a:xfrm>
          <a:custGeom>
            <a:avLst/>
            <a:gdLst>
              <a:gd name="T0" fmla="*/ 934 w 1693"/>
              <a:gd name="T1" fmla="*/ 3 h 1693"/>
              <a:gd name="T2" fmla="*/ 1059 w 1693"/>
              <a:gd name="T3" fmla="*/ 26 h 1693"/>
              <a:gd name="T4" fmla="*/ 1176 w 1693"/>
              <a:gd name="T5" fmla="*/ 66 h 1693"/>
              <a:gd name="T6" fmla="*/ 1286 w 1693"/>
              <a:gd name="T7" fmla="*/ 122 h 1693"/>
              <a:gd name="T8" fmla="*/ 1386 w 1693"/>
              <a:gd name="T9" fmla="*/ 193 h 1693"/>
              <a:gd name="T10" fmla="*/ 1473 w 1693"/>
              <a:gd name="T11" fmla="*/ 277 h 1693"/>
              <a:gd name="T12" fmla="*/ 1549 w 1693"/>
              <a:gd name="T13" fmla="*/ 372 h 1693"/>
              <a:gd name="T14" fmla="*/ 1610 w 1693"/>
              <a:gd name="T15" fmla="*/ 479 h 1693"/>
              <a:gd name="T16" fmla="*/ 1655 w 1693"/>
              <a:gd name="T17" fmla="*/ 594 h 1693"/>
              <a:gd name="T18" fmla="*/ 1684 w 1693"/>
              <a:gd name="T19" fmla="*/ 717 h 1693"/>
              <a:gd name="T20" fmla="*/ 1693 w 1693"/>
              <a:gd name="T21" fmla="*/ 846 h 1693"/>
              <a:gd name="T22" fmla="*/ 1684 w 1693"/>
              <a:gd name="T23" fmla="*/ 974 h 1693"/>
              <a:gd name="T24" fmla="*/ 1655 w 1693"/>
              <a:gd name="T25" fmla="*/ 1098 h 1693"/>
              <a:gd name="T26" fmla="*/ 1610 w 1693"/>
              <a:gd name="T27" fmla="*/ 1213 h 1693"/>
              <a:gd name="T28" fmla="*/ 1549 w 1693"/>
              <a:gd name="T29" fmla="*/ 1319 h 1693"/>
              <a:gd name="T30" fmla="*/ 1473 w 1693"/>
              <a:gd name="T31" fmla="*/ 1415 h 1693"/>
              <a:gd name="T32" fmla="*/ 1386 w 1693"/>
              <a:gd name="T33" fmla="*/ 1499 h 1693"/>
              <a:gd name="T34" fmla="*/ 1286 w 1693"/>
              <a:gd name="T35" fmla="*/ 1570 h 1693"/>
              <a:gd name="T36" fmla="*/ 1176 w 1693"/>
              <a:gd name="T37" fmla="*/ 1625 h 1693"/>
              <a:gd name="T38" fmla="*/ 1059 w 1693"/>
              <a:gd name="T39" fmla="*/ 1665 h 1693"/>
              <a:gd name="T40" fmla="*/ 934 w 1693"/>
              <a:gd name="T41" fmla="*/ 1688 h 1693"/>
              <a:gd name="T42" fmla="*/ 803 w 1693"/>
              <a:gd name="T43" fmla="*/ 1691 h 1693"/>
              <a:gd name="T44" fmla="*/ 676 w 1693"/>
              <a:gd name="T45" fmla="*/ 1675 h 1693"/>
              <a:gd name="T46" fmla="*/ 555 w 1693"/>
              <a:gd name="T47" fmla="*/ 1641 h 1693"/>
              <a:gd name="T48" fmla="*/ 443 w 1693"/>
              <a:gd name="T49" fmla="*/ 1590 h 1693"/>
              <a:gd name="T50" fmla="*/ 340 w 1693"/>
              <a:gd name="T51" fmla="*/ 1524 h 1693"/>
              <a:gd name="T52" fmla="*/ 249 w 1693"/>
              <a:gd name="T53" fmla="*/ 1444 h 1693"/>
              <a:gd name="T54" fmla="*/ 168 w 1693"/>
              <a:gd name="T55" fmla="*/ 1353 h 1693"/>
              <a:gd name="T56" fmla="*/ 102 w 1693"/>
              <a:gd name="T57" fmla="*/ 1249 h 1693"/>
              <a:gd name="T58" fmla="*/ 51 w 1693"/>
              <a:gd name="T59" fmla="*/ 1136 h 1693"/>
              <a:gd name="T60" fmla="*/ 18 w 1693"/>
              <a:gd name="T61" fmla="*/ 1016 h 1693"/>
              <a:gd name="T62" fmla="*/ 1 w 1693"/>
              <a:gd name="T63" fmla="*/ 889 h 1693"/>
              <a:gd name="T64" fmla="*/ 5 w 1693"/>
              <a:gd name="T65" fmla="*/ 759 h 1693"/>
              <a:gd name="T66" fmla="*/ 26 w 1693"/>
              <a:gd name="T67" fmla="*/ 634 h 1693"/>
              <a:gd name="T68" fmla="*/ 67 w 1693"/>
              <a:gd name="T69" fmla="*/ 516 h 1693"/>
              <a:gd name="T70" fmla="*/ 122 w 1693"/>
              <a:gd name="T71" fmla="*/ 407 h 1693"/>
              <a:gd name="T72" fmla="*/ 193 w 1693"/>
              <a:gd name="T73" fmla="*/ 307 h 1693"/>
              <a:gd name="T74" fmla="*/ 277 w 1693"/>
              <a:gd name="T75" fmla="*/ 219 h 1693"/>
              <a:gd name="T76" fmla="*/ 374 w 1693"/>
              <a:gd name="T77" fmla="*/ 144 h 1693"/>
              <a:gd name="T78" fmla="*/ 479 w 1693"/>
              <a:gd name="T79" fmla="*/ 82 h 1693"/>
              <a:gd name="T80" fmla="*/ 595 w 1693"/>
              <a:gd name="T81" fmla="*/ 37 h 1693"/>
              <a:gd name="T82" fmla="*/ 717 w 1693"/>
              <a:gd name="T83" fmla="*/ 9 h 1693"/>
              <a:gd name="T84" fmla="*/ 847 w 1693"/>
              <a:gd name="T85" fmla="*/ 0 h 1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693" h="1693">
                <a:moveTo>
                  <a:pt x="847" y="0"/>
                </a:moveTo>
                <a:lnTo>
                  <a:pt x="890" y="1"/>
                </a:lnTo>
                <a:lnTo>
                  <a:pt x="934" y="3"/>
                </a:lnTo>
                <a:lnTo>
                  <a:pt x="976" y="9"/>
                </a:lnTo>
                <a:lnTo>
                  <a:pt x="1018" y="16"/>
                </a:lnTo>
                <a:lnTo>
                  <a:pt x="1059" y="26"/>
                </a:lnTo>
                <a:lnTo>
                  <a:pt x="1098" y="37"/>
                </a:lnTo>
                <a:lnTo>
                  <a:pt x="1138" y="51"/>
                </a:lnTo>
                <a:lnTo>
                  <a:pt x="1176" y="66"/>
                </a:lnTo>
                <a:lnTo>
                  <a:pt x="1214" y="82"/>
                </a:lnTo>
                <a:lnTo>
                  <a:pt x="1250" y="102"/>
                </a:lnTo>
                <a:lnTo>
                  <a:pt x="1286" y="122"/>
                </a:lnTo>
                <a:lnTo>
                  <a:pt x="1321" y="144"/>
                </a:lnTo>
                <a:lnTo>
                  <a:pt x="1353" y="168"/>
                </a:lnTo>
                <a:lnTo>
                  <a:pt x="1386" y="193"/>
                </a:lnTo>
                <a:lnTo>
                  <a:pt x="1416" y="219"/>
                </a:lnTo>
                <a:lnTo>
                  <a:pt x="1446" y="247"/>
                </a:lnTo>
                <a:lnTo>
                  <a:pt x="1473" y="277"/>
                </a:lnTo>
                <a:lnTo>
                  <a:pt x="1500" y="307"/>
                </a:lnTo>
                <a:lnTo>
                  <a:pt x="1525" y="340"/>
                </a:lnTo>
                <a:lnTo>
                  <a:pt x="1549" y="372"/>
                </a:lnTo>
                <a:lnTo>
                  <a:pt x="1571" y="407"/>
                </a:lnTo>
                <a:lnTo>
                  <a:pt x="1591" y="442"/>
                </a:lnTo>
                <a:lnTo>
                  <a:pt x="1610" y="479"/>
                </a:lnTo>
                <a:lnTo>
                  <a:pt x="1627" y="516"/>
                </a:lnTo>
                <a:lnTo>
                  <a:pt x="1642" y="555"/>
                </a:lnTo>
                <a:lnTo>
                  <a:pt x="1655" y="594"/>
                </a:lnTo>
                <a:lnTo>
                  <a:pt x="1667" y="634"/>
                </a:lnTo>
                <a:lnTo>
                  <a:pt x="1676" y="675"/>
                </a:lnTo>
                <a:lnTo>
                  <a:pt x="1684" y="717"/>
                </a:lnTo>
                <a:lnTo>
                  <a:pt x="1688" y="759"/>
                </a:lnTo>
                <a:lnTo>
                  <a:pt x="1692" y="802"/>
                </a:lnTo>
                <a:lnTo>
                  <a:pt x="1693" y="846"/>
                </a:lnTo>
                <a:lnTo>
                  <a:pt x="1692" y="889"/>
                </a:lnTo>
                <a:lnTo>
                  <a:pt x="1688" y="932"/>
                </a:lnTo>
                <a:lnTo>
                  <a:pt x="1684" y="974"/>
                </a:lnTo>
                <a:lnTo>
                  <a:pt x="1676" y="1016"/>
                </a:lnTo>
                <a:lnTo>
                  <a:pt x="1667" y="1057"/>
                </a:lnTo>
                <a:lnTo>
                  <a:pt x="1655" y="1098"/>
                </a:lnTo>
                <a:lnTo>
                  <a:pt x="1642" y="1136"/>
                </a:lnTo>
                <a:lnTo>
                  <a:pt x="1627" y="1175"/>
                </a:lnTo>
                <a:lnTo>
                  <a:pt x="1610" y="1213"/>
                </a:lnTo>
                <a:lnTo>
                  <a:pt x="1591" y="1249"/>
                </a:lnTo>
                <a:lnTo>
                  <a:pt x="1571" y="1284"/>
                </a:lnTo>
                <a:lnTo>
                  <a:pt x="1549" y="1319"/>
                </a:lnTo>
                <a:lnTo>
                  <a:pt x="1525" y="1353"/>
                </a:lnTo>
                <a:lnTo>
                  <a:pt x="1500" y="1384"/>
                </a:lnTo>
                <a:lnTo>
                  <a:pt x="1473" y="1415"/>
                </a:lnTo>
                <a:lnTo>
                  <a:pt x="1446" y="1444"/>
                </a:lnTo>
                <a:lnTo>
                  <a:pt x="1416" y="1473"/>
                </a:lnTo>
                <a:lnTo>
                  <a:pt x="1386" y="1499"/>
                </a:lnTo>
                <a:lnTo>
                  <a:pt x="1353" y="1524"/>
                </a:lnTo>
                <a:lnTo>
                  <a:pt x="1321" y="1547"/>
                </a:lnTo>
                <a:lnTo>
                  <a:pt x="1286" y="1570"/>
                </a:lnTo>
                <a:lnTo>
                  <a:pt x="1250" y="1590"/>
                </a:lnTo>
                <a:lnTo>
                  <a:pt x="1214" y="1609"/>
                </a:lnTo>
                <a:lnTo>
                  <a:pt x="1176" y="1625"/>
                </a:lnTo>
                <a:lnTo>
                  <a:pt x="1138" y="1641"/>
                </a:lnTo>
                <a:lnTo>
                  <a:pt x="1098" y="1654"/>
                </a:lnTo>
                <a:lnTo>
                  <a:pt x="1059" y="1665"/>
                </a:lnTo>
                <a:lnTo>
                  <a:pt x="1018" y="1675"/>
                </a:lnTo>
                <a:lnTo>
                  <a:pt x="976" y="1683"/>
                </a:lnTo>
                <a:lnTo>
                  <a:pt x="934" y="1688"/>
                </a:lnTo>
                <a:lnTo>
                  <a:pt x="890" y="1691"/>
                </a:lnTo>
                <a:lnTo>
                  <a:pt x="847" y="1693"/>
                </a:lnTo>
                <a:lnTo>
                  <a:pt x="803" y="1691"/>
                </a:lnTo>
                <a:lnTo>
                  <a:pt x="761" y="1688"/>
                </a:lnTo>
                <a:lnTo>
                  <a:pt x="717" y="1683"/>
                </a:lnTo>
                <a:lnTo>
                  <a:pt x="676" y="1675"/>
                </a:lnTo>
                <a:lnTo>
                  <a:pt x="636" y="1665"/>
                </a:lnTo>
                <a:lnTo>
                  <a:pt x="595" y="1654"/>
                </a:lnTo>
                <a:lnTo>
                  <a:pt x="555" y="1641"/>
                </a:lnTo>
                <a:lnTo>
                  <a:pt x="517" y="1625"/>
                </a:lnTo>
                <a:lnTo>
                  <a:pt x="479" y="1609"/>
                </a:lnTo>
                <a:lnTo>
                  <a:pt x="443" y="1590"/>
                </a:lnTo>
                <a:lnTo>
                  <a:pt x="407" y="1570"/>
                </a:lnTo>
                <a:lnTo>
                  <a:pt x="374" y="1547"/>
                </a:lnTo>
                <a:lnTo>
                  <a:pt x="340" y="1524"/>
                </a:lnTo>
                <a:lnTo>
                  <a:pt x="309" y="1499"/>
                </a:lnTo>
                <a:lnTo>
                  <a:pt x="277" y="1473"/>
                </a:lnTo>
                <a:lnTo>
                  <a:pt x="249" y="1444"/>
                </a:lnTo>
                <a:lnTo>
                  <a:pt x="220" y="1415"/>
                </a:lnTo>
                <a:lnTo>
                  <a:pt x="193" y="1384"/>
                </a:lnTo>
                <a:lnTo>
                  <a:pt x="168" y="1353"/>
                </a:lnTo>
                <a:lnTo>
                  <a:pt x="145" y="1319"/>
                </a:lnTo>
                <a:lnTo>
                  <a:pt x="122" y="1284"/>
                </a:lnTo>
                <a:lnTo>
                  <a:pt x="102" y="1249"/>
                </a:lnTo>
                <a:lnTo>
                  <a:pt x="84" y="1213"/>
                </a:lnTo>
                <a:lnTo>
                  <a:pt x="67" y="1175"/>
                </a:lnTo>
                <a:lnTo>
                  <a:pt x="51" y="1136"/>
                </a:lnTo>
                <a:lnTo>
                  <a:pt x="38" y="1098"/>
                </a:lnTo>
                <a:lnTo>
                  <a:pt x="26" y="1057"/>
                </a:lnTo>
                <a:lnTo>
                  <a:pt x="18" y="1016"/>
                </a:lnTo>
                <a:lnTo>
                  <a:pt x="9" y="974"/>
                </a:lnTo>
                <a:lnTo>
                  <a:pt x="5" y="932"/>
                </a:lnTo>
                <a:lnTo>
                  <a:pt x="1" y="889"/>
                </a:lnTo>
                <a:lnTo>
                  <a:pt x="0" y="846"/>
                </a:lnTo>
                <a:lnTo>
                  <a:pt x="1" y="802"/>
                </a:lnTo>
                <a:lnTo>
                  <a:pt x="5" y="759"/>
                </a:lnTo>
                <a:lnTo>
                  <a:pt x="9" y="717"/>
                </a:lnTo>
                <a:lnTo>
                  <a:pt x="18" y="675"/>
                </a:lnTo>
                <a:lnTo>
                  <a:pt x="26" y="634"/>
                </a:lnTo>
                <a:lnTo>
                  <a:pt x="38" y="594"/>
                </a:lnTo>
                <a:lnTo>
                  <a:pt x="51" y="555"/>
                </a:lnTo>
                <a:lnTo>
                  <a:pt x="67" y="516"/>
                </a:lnTo>
                <a:lnTo>
                  <a:pt x="84" y="479"/>
                </a:lnTo>
                <a:lnTo>
                  <a:pt x="102" y="442"/>
                </a:lnTo>
                <a:lnTo>
                  <a:pt x="122" y="407"/>
                </a:lnTo>
                <a:lnTo>
                  <a:pt x="145" y="372"/>
                </a:lnTo>
                <a:lnTo>
                  <a:pt x="168" y="340"/>
                </a:lnTo>
                <a:lnTo>
                  <a:pt x="193" y="307"/>
                </a:lnTo>
                <a:lnTo>
                  <a:pt x="220" y="277"/>
                </a:lnTo>
                <a:lnTo>
                  <a:pt x="249" y="247"/>
                </a:lnTo>
                <a:lnTo>
                  <a:pt x="277" y="219"/>
                </a:lnTo>
                <a:lnTo>
                  <a:pt x="309" y="193"/>
                </a:lnTo>
                <a:lnTo>
                  <a:pt x="340" y="168"/>
                </a:lnTo>
                <a:lnTo>
                  <a:pt x="374" y="144"/>
                </a:lnTo>
                <a:lnTo>
                  <a:pt x="407" y="122"/>
                </a:lnTo>
                <a:lnTo>
                  <a:pt x="443" y="102"/>
                </a:lnTo>
                <a:lnTo>
                  <a:pt x="479" y="82"/>
                </a:lnTo>
                <a:lnTo>
                  <a:pt x="517" y="66"/>
                </a:lnTo>
                <a:lnTo>
                  <a:pt x="555" y="51"/>
                </a:lnTo>
                <a:lnTo>
                  <a:pt x="595" y="37"/>
                </a:lnTo>
                <a:lnTo>
                  <a:pt x="636" y="26"/>
                </a:lnTo>
                <a:lnTo>
                  <a:pt x="676" y="16"/>
                </a:lnTo>
                <a:lnTo>
                  <a:pt x="717" y="9"/>
                </a:lnTo>
                <a:lnTo>
                  <a:pt x="761" y="3"/>
                </a:lnTo>
                <a:lnTo>
                  <a:pt x="803" y="1"/>
                </a:lnTo>
                <a:lnTo>
                  <a:pt x="847" y="0"/>
                </a:lnTo>
                <a:close/>
              </a:path>
            </a:pathLst>
          </a:custGeom>
          <a:solidFill>
            <a:srgbClr val="DF0B1A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TextBox 96"/>
          <p:cNvSpPr txBox="1"/>
          <p:nvPr/>
        </p:nvSpPr>
        <p:spPr>
          <a:xfrm>
            <a:off x="1261041" y="1618045"/>
            <a:ext cx="3106609" cy="37965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岗位</a:t>
            </a:r>
          </a:p>
        </p:txBody>
      </p:sp>
      <p:sp>
        <p:nvSpPr>
          <p:cNvPr id="21" name="TextBox 97"/>
          <p:cNvSpPr txBox="1"/>
          <p:nvPr/>
        </p:nvSpPr>
        <p:spPr>
          <a:xfrm>
            <a:off x="1261040" y="2027155"/>
            <a:ext cx="3078664" cy="58477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在这里输入你的内容，或者通过复制粘贴你的文本。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TextBox 98"/>
          <p:cNvSpPr txBox="1"/>
          <p:nvPr/>
        </p:nvSpPr>
        <p:spPr>
          <a:xfrm>
            <a:off x="1239064" y="5130416"/>
            <a:ext cx="3106609" cy="37965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态度</a:t>
            </a:r>
          </a:p>
        </p:txBody>
      </p:sp>
      <p:sp>
        <p:nvSpPr>
          <p:cNvPr id="23" name="TextBox 99"/>
          <p:cNvSpPr txBox="1"/>
          <p:nvPr/>
        </p:nvSpPr>
        <p:spPr>
          <a:xfrm>
            <a:off x="1239063" y="5539526"/>
            <a:ext cx="3078664" cy="58477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在这里输入你的内容，或者通过复制粘贴你的文本。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TextBox 100"/>
          <p:cNvSpPr txBox="1"/>
          <p:nvPr/>
        </p:nvSpPr>
        <p:spPr>
          <a:xfrm>
            <a:off x="7722519" y="1618045"/>
            <a:ext cx="3106609" cy="37965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行动</a:t>
            </a:r>
          </a:p>
        </p:txBody>
      </p:sp>
      <p:sp>
        <p:nvSpPr>
          <p:cNvPr id="25" name="TextBox 101"/>
          <p:cNvSpPr txBox="1"/>
          <p:nvPr/>
        </p:nvSpPr>
        <p:spPr>
          <a:xfrm>
            <a:off x="7722518" y="2027155"/>
            <a:ext cx="3078664" cy="58477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在这里输入你的内容，或者通过复制粘贴你的文本。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TextBox 102"/>
          <p:cNvSpPr txBox="1"/>
          <p:nvPr/>
        </p:nvSpPr>
        <p:spPr>
          <a:xfrm>
            <a:off x="7724859" y="5263261"/>
            <a:ext cx="3106609" cy="37965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67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成效</a:t>
            </a:r>
          </a:p>
        </p:txBody>
      </p:sp>
      <p:sp>
        <p:nvSpPr>
          <p:cNvPr id="27" name="TextBox 103"/>
          <p:cNvSpPr txBox="1"/>
          <p:nvPr/>
        </p:nvSpPr>
        <p:spPr>
          <a:xfrm>
            <a:off x="7724858" y="5672371"/>
            <a:ext cx="3078664" cy="584775"/>
          </a:xfrm>
          <a:prstGeom prst="roundRect">
            <a:avLst>
              <a:gd name="adj" fmla="val 0"/>
            </a:avLst>
          </a:prstGeom>
          <a:noFill/>
          <a:ln w="25400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在这里输入你的内容，或者通过复制粘贴你的文本。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TextBox 104"/>
          <p:cNvSpPr txBox="1"/>
          <p:nvPr/>
        </p:nvSpPr>
        <p:spPr>
          <a:xfrm>
            <a:off x="4459904" y="1911825"/>
            <a:ext cx="350981" cy="42056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133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133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TextBox 105"/>
          <p:cNvSpPr txBox="1"/>
          <p:nvPr/>
        </p:nvSpPr>
        <p:spPr>
          <a:xfrm>
            <a:off x="4486442" y="5402089"/>
            <a:ext cx="350981" cy="42056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133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133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TextBox 106"/>
          <p:cNvSpPr txBox="1"/>
          <p:nvPr/>
        </p:nvSpPr>
        <p:spPr>
          <a:xfrm>
            <a:off x="7229792" y="1905356"/>
            <a:ext cx="350981" cy="42056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133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133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TextBox 107"/>
          <p:cNvSpPr txBox="1"/>
          <p:nvPr/>
        </p:nvSpPr>
        <p:spPr>
          <a:xfrm>
            <a:off x="7227319" y="5402089"/>
            <a:ext cx="350981" cy="420564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133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sz="2133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664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1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0" presetID="2" presetClass="entr" presetSubtype="2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0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10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29" grpId="0"/>
          <p:bldP spid="30" grpId="0"/>
          <p:bldP spid="3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完 成 步 骤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446494" y="820074"/>
            <a:ext cx="1136713" cy="2099936"/>
            <a:chOff x="5713640" y="1481955"/>
            <a:chExt cx="998570" cy="1844735"/>
          </a:xfrm>
          <a:solidFill>
            <a:srgbClr val="DF0B1A"/>
          </a:solidFill>
        </p:grpSpPr>
        <p:sp>
          <p:nvSpPr>
            <p:cNvPr id="6" name="任意多边形 5"/>
            <p:cNvSpPr/>
            <p:nvPr/>
          </p:nvSpPr>
          <p:spPr>
            <a:xfrm>
              <a:off x="5819757" y="1481955"/>
              <a:ext cx="786336" cy="1389283"/>
            </a:xfrm>
            <a:custGeom>
              <a:avLst/>
              <a:gdLst>
                <a:gd name="connsiteX0" fmla="*/ 525401 w 525401"/>
                <a:gd name="connsiteY0" fmla="*/ 1389281 h 1389281"/>
                <a:gd name="connsiteX1" fmla="*/ 0 w 525401"/>
                <a:gd name="connsiteY1" fmla="*/ 1389281 h 1389281"/>
                <a:gd name="connsiteX2" fmla="*/ 262700 w 525401"/>
                <a:gd name="connsiteY2" fmla="*/ 0 h 1389281"/>
                <a:gd name="connsiteX3" fmla="*/ 525401 w 525401"/>
                <a:gd name="connsiteY3" fmla="*/ 1389281 h 1389281"/>
                <a:gd name="connsiteX0" fmla="*/ 617923 w 617923"/>
                <a:gd name="connsiteY0" fmla="*/ 1389281 h 1389281"/>
                <a:gd name="connsiteX1" fmla="*/ 92522 w 617923"/>
                <a:gd name="connsiteY1" fmla="*/ 1389281 h 1389281"/>
                <a:gd name="connsiteX2" fmla="*/ 355222 w 617923"/>
                <a:gd name="connsiteY2" fmla="*/ 0 h 1389281"/>
                <a:gd name="connsiteX3" fmla="*/ 617923 w 617923"/>
                <a:gd name="connsiteY3" fmla="*/ 1389281 h 1389281"/>
                <a:gd name="connsiteX0" fmla="*/ 632783 w 632783"/>
                <a:gd name="connsiteY0" fmla="*/ 1389283 h 1389283"/>
                <a:gd name="connsiteX1" fmla="*/ 107382 w 632783"/>
                <a:gd name="connsiteY1" fmla="*/ 1389283 h 1389283"/>
                <a:gd name="connsiteX2" fmla="*/ 370082 w 632783"/>
                <a:gd name="connsiteY2" fmla="*/ 2 h 1389283"/>
                <a:gd name="connsiteX3" fmla="*/ 632783 w 632783"/>
                <a:gd name="connsiteY3" fmla="*/ 1389283 h 1389283"/>
                <a:gd name="connsiteX0" fmla="*/ 656822 w 656822"/>
                <a:gd name="connsiteY0" fmla="*/ 1389283 h 1389283"/>
                <a:gd name="connsiteX1" fmla="*/ 131421 w 656822"/>
                <a:gd name="connsiteY1" fmla="*/ 1389283 h 1389283"/>
                <a:gd name="connsiteX2" fmla="*/ 394121 w 656822"/>
                <a:gd name="connsiteY2" fmla="*/ 2 h 1389283"/>
                <a:gd name="connsiteX3" fmla="*/ 656822 w 656822"/>
                <a:gd name="connsiteY3" fmla="*/ 1389283 h 1389283"/>
                <a:gd name="connsiteX0" fmla="*/ 656822 w 656822"/>
                <a:gd name="connsiteY0" fmla="*/ 1389283 h 1389283"/>
                <a:gd name="connsiteX1" fmla="*/ 131421 w 656822"/>
                <a:gd name="connsiteY1" fmla="*/ 1389283 h 1389283"/>
                <a:gd name="connsiteX2" fmla="*/ 394121 w 656822"/>
                <a:gd name="connsiteY2" fmla="*/ 2 h 1389283"/>
                <a:gd name="connsiteX3" fmla="*/ 656822 w 656822"/>
                <a:gd name="connsiteY3" fmla="*/ 1389283 h 1389283"/>
                <a:gd name="connsiteX0" fmla="*/ 656822 w 786336"/>
                <a:gd name="connsiteY0" fmla="*/ 1389283 h 1389283"/>
                <a:gd name="connsiteX1" fmla="*/ 131421 w 786336"/>
                <a:gd name="connsiteY1" fmla="*/ 1389283 h 1389283"/>
                <a:gd name="connsiteX2" fmla="*/ 394121 w 786336"/>
                <a:gd name="connsiteY2" fmla="*/ 2 h 1389283"/>
                <a:gd name="connsiteX3" fmla="*/ 656822 w 786336"/>
                <a:gd name="connsiteY3" fmla="*/ 1389283 h 1389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6336" h="1389283">
                  <a:moveTo>
                    <a:pt x="656822" y="1389283"/>
                  </a:moveTo>
                  <a:lnTo>
                    <a:pt x="131421" y="1389283"/>
                  </a:lnTo>
                  <a:cubicBezTo>
                    <a:pt x="-210427" y="729163"/>
                    <a:pt x="200463" y="-1682"/>
                    <a:pt x="394121" y="2"/>
                  </a:cubicBezTo>
                  <a:cubicBezTo>
                    <a:pt x="562519" y="3370"/>
                    <a:pt x="1003721" y="724111"/>
                    <a:pt x="656822" y="138928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5713640" y="2563070"/>
              <a:ext cx="201797" cy="550661"/>
            </a:xfrm>
            <a:custGeom>
              <a:avLst/>
              <a:gdLst>
                <a:gd name="connsiteX0" fmla="*/ 136402 w 136402"/>
                <a:gd name="connsiteY0" fmla="*/ 232389 h 550661"/>
                <a:gd name="connsiteX1" fmla="*/ 0 w 136402"/>
                <a:gd name="connsiteY1" fmla="*/ 550661 h 550661"/>
                <a:gd name="connsiteX2" fmla="*/ 65675 w 136402"/>
                <a:gd name="connsiteY2" fmla="*/ 0 h 550661"/>
                <a:gd name="connsiteX3" fmla="*/ 136402 w 136402"/>
                <a:gd name="connsiteY3" fmla="*/ 232389 h 550661"/>
                <a:gd name="connsiteX0" fmla="*/ 186516 w 186516"/>
                <a:gd name="connsiteY0" fmla="*/ 232389 h 550661"/>
                <a:gd name="connsiteX1" fmla="*/ 50114 w 186516"/>
                <a:gd name="connsiteY1" fmla="*/ 550661 h 550661"/>
                <a:gd name="connsiteX2" fmla="*/ 115789 w 186516"/>
                <a:gd name="connsiteY2" fmla="*/ 0 h 550661"/>
                <a:gd name="connsiteX3" fmla="*/ 186516 w 186516"/>
                <a:gd name="connsiteY3" fmla="*/ 232389 h 550661"/>
                <a:gd name="connsiteX0" fmla="*/ 201797 w 201797"/>
                <a:gd name="connsiteY0" fmla="*/ 232389 h 550661"/>
                <a:gd name="connsiteX1" fmla="*/ 65395 w 201797"/>
                <a:gd name="connsiteY1" fmla="*/ 550661 h 550661"/>
                <a:gd name="connsiteX2" fmla="*/ 131070 w 201797"/>
                <a:gd name="connsiteY2" fmla="*/ 0 h 550661"/>
                <a:gd name="connsiteX3" fmla="*/ 201797 w 201797"/>
                <a:gd name="connsiteY3" fmla="*/ 232389 h 550661"/>
                <a:gd name="connsiteX0" fmla="*/ 201797 w 201797"/>
                <a:gd name="connsiteY0" fmla="*/ 232389 h 550661"/>
                <a:gd name="connsiteX1" fmla="*/ 65395 w 201797"/>
                <a:gd name="connsiteY1" fmla="*/ 550661 h 550661"/>
                <a:gd name="connsiteX2" fmla="*/ 131070 w 201797"/>
                <a:gd name="connsiteY2" fmla="*/ 0 h 550661"/>
                <a:gd name="connsiteX3" fmla="*/ 201797 w 201797"/>
                <a:gd name="connsiteY3" fmla="*/ 232389 h 550661"/>
                <a:gd name="connsiteX0" fmla="*/ 201797 w 201797"/>
                <a:gd name="connsiteY0" fmla="*/ 232389 h 550661"/>
                <a:gd name="connsiteX1" fmla="*/ 65395 w 201797"/>
                <a:gd name="connsiteY1" fmla="*/ 550661 h 550661"/>
                <a:gd name="connsiteX2" fmla="*/ 131070 w 201797"/>
                <a:gd name="connsiteY2" fmla="*/ 0 h 550661"/>
                <a:gd name="connsiteX3" fmla="*/ 201797 w 201797"/>
                <a:gd name="connsiteY3" fmla="*/ 232389 h 5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797" h="550661">
                  <a:moveTo>
                    <a:pt x="201797" y="232389"/>
                  </a:moveTo>
                  <a:cubicBezTo>
                    <a:pt x="115915" y="242493"/>
                    <a:pt x="95707" y="414258"/>
                    <a:pt x="65395" y="550661"/>
                  </a:cubicBezTo>
                  <a:cubicBezTo>
                    <a:pt x="36768" y="488353"/>
                    <a:pt x="-97952" y="37048"/>
                    <a:pt x="131070" y="0"/>
                  </a:cubicBezTo>
                  <a:lnTo>
                    <a:pt x="201797" y="232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 flipH="1">
              <a:off x="6510413" y="2563070"/>
              <a:ext cx="201797" cy="550661"/>
            </a:xfrm>
            <a:custGeom>
              <a:avLst/>
              <a:gdLst>
                <a:gd name="connsiteX0" fmla="*/ 136402 w 136402"/>
                <a:gd name="connsiteY0" fmla="*/ 232389 h 550661"/>
                <a:gd name="connsiteX1" fmla="*/ 0 w 136402"/>
                <a:gd name="connsiteY1" fmla="*/ 550661 h 550661"/>
                <a:gd name="connsiteX2" fmla="*/ 65675 w 136402"/>
                <a:gd name="connsiteY2" fmla="*/ 0 h 550661"/>
                <a:gd name="connsiteX3" fmla="*/ 136402 w 136402"/>
                <a:gd name="connsiteY3" fmla="*/ 232389 h 550661"/>
                <a:gd name="connsiteX0" fmla="*/ 186516 w 186516"/>
                <a:gd name="connsiteY0" fmla="*/ 232389 h 550661"/>
                <a:gd name="connsiteX1" fmla="*/ 50114 w 186516"/>
                <a:gd name="connsiteY1" fmla="*/ 550661 h 550661"/>
                <a:gd name="connsiteX2" fmla="*/ 115789 w 186516"/>
                <a:gd name="connsiteY2" fmla="*/ 0 h 550661"/>
                <a:gd name="connsiteX3" fmla="*/ 186516 w 186516"/>
                <a:gd name="connsiteY3" fmla="*/ 232389 h 550661"/>
                <a:gd name="connsiteX0" fmla="*/ 201797 w 201797"/>
                <a:gd name="connsiteY0" fmla="*/ 232389 h 550661"/>
                <a:gd name="connsiteX1" fmla="*/ 65395 w 201797"/>
                <a:gd name="connsiteY1" fmla="*/ 550661 h 550661"/>
                <a:gd name="connsiteX2" fmla="*/ 131070 w 201797"/>
                <a:gd name="connsiteY2" fmla="*/ 0 h 550661"/>
                <a:gd name="connsiteX3" fmla="*/ 201797 w 201797"/>
                <a:gd name="connsiteY3" fmla="*/ 232389 h 550661"/>
                <a:gd name="connsiteX0" fmla="*/ 201797 w 201797"/>
                <a:gd name="connsiteY0" fmla="*/ 232389 h 550661"/>
                <a:gd name="connsiteX1" fmla="*/ 65395 w 201797"/>
                <a:gd name="connsiteY1" fmla="*/ 550661 h 550661"/>
                <a:gd name="connsiteX2" fmla="*/ 131070 w 201797"/>
                <a:gd name="connsiteY2" fmla="*/ 0 h 550661"/>
                <a:gd name="connsiteX3" fmla="*/ 201797 w 201797"/>
                <a:gd name="connsiteY3" fmla="*/ 232389 h 550661"/>
                <a:gd name="connsiteX0" fmla="*/ 201797 w 201797"/>
                <a:gd name="connsiteY0" fmla="*/ 232389 h 550661"/>
                <a:gd name="connsiteX1" fmla="*/ 65395 w 201797"/>
                <a:gd name="connsiteY1" fmla="*/ 550661 h 550661"/>
                <a:gd name="connsiteX2" fmla="*/ 131070 w 201797"/>
                <a:gd name="connsiteY2" fmla="*/ 0 h 550661"/>
                <a:gd name="connsiteX3" fmla="*/ 201797 w 201797"/>
                <a:gd name="connsiteY3" fmla="*/ 232389 h 550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1797" h="550661">
                  <a:moveTo>
                    <a:pt x="201797" y="232389"/>
                  </a:moveTo>
                  <a:cubicBezTo>
                    <a:pt x="115915" y="242493"/>
                    <a:pt x="95707" y="414258"/>
                    <a:pt x="65395" y="550661"/>
                  </a:cubicBezTo>
                  <a:cubicBezTo>
                    <a:pt x="36768" y="488353"/>
                    <a:pt x="-97952" y="37048"/>
                    <a:pt x="131070" y="0"/>
                  </a:cubicBezTo>
                  <a:lnTo>
                    <a:pt x="201797" y="23238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6001035" y="2962174"/>
              <a:ext cx="420031" cy="364516"/>
            </a:xfrm>
            <a:custGeom>
              <a:avLst/>
              <a:gdLst>
                <a:gd name="connsiteX0" fmla="*/ 0 w 373843"/>
                <a:gd name="connsiteY0" fmla="*/ 0 h 363739"/>
                <a:gd name="connsiteX1" fmla="*/ 373843 w 373843"/>
                <a:gd name="connsiteY1" fmla="*/ 0 h 363739"/>
                <a:gd name="connsiteX2" fmla="*/ 358687 w 373843"/>
                <a:gd name="connsiteY2" fmla="*/ 267753 h 363739"/>
                <a:gd name="connsiteX3" fmla="*/ 287960 w 373843"/>
                <a:gd name="connsiteY3" fmla="*/ 242493 h 363739"/>
                <a:gd name="connsiteX4" fmla="*/ 186922 w 373843"/>
                <a:gd name="connsiteY4" fmla="*/ 363739 h 363739"/>
                <a:gd name="connsiteX5" fmla="*/ 85883 w 373843"/>
                <a:gd name="connsiteY5" fmla="*/ 242493 h 363739"/>
                <a:gd name="connsiteX6" fmla="*/ 15156 w 373843"/>
                <a:gd name="connsiteY6" fmla="*/ 262701 h 363739"/>
                <a:gd name="connsiteX7" fmla="*/ 0 w 373843"/>
                <a:gd name="connsiteY7" fmla="*/ 0 h 363739"/>
                <a:gd name="connsiteX0" fmla="*/ 6869 w 380712"/>
                <a:gd name="connsiteY0" fmla="*/ 0 h 363739"/>
                <a:gd name="connsiteX1" fmla="*/ 380712 w 380712"/>
                <a:gd name="connsiteY1" fmla="*/ 0 h 363739"/>
                <a:gd name="connsiteX2" fmla="*/ 365556 w 380712"/>
                <a:gd name="connsiteY2" fmla="*/ 267753 h 363739"/>
                <a:gd name="connsiteX3" fmla="*/ 294829 w 380712"/>
                <a:gd name="connsiteY3" fmla="*/ 242493 h 363739"/>
                <a:gd name="connsiteX4" fmla="*/ 193791 w 380712"/>
                <a:gd name="connsiteY4" fmla="*/ 363739 h 363739"/>
                <a:gd name="connsiteX5" fmla="*/ 92752 w 380712"/>
                <a:gd name="connsiteY5" fmla="*/ 242493 h 363739"/>
                <a:gd name="connsiteX6" fmla="*/ 22025 w 380712"/>
                <a:gd name="connsiteY6" fmla="*/ 262701 h 363739"/>
                <a:gd name="connsiteX7" fmla="*/ 6869 w 380712"/>
                <a:gd name="connsiteY7" fmla="*/ 0 h 363739"/>
                <a:gd name="connsiteX0" fmla="*/ 15316 w 389159"/>
                <a:gd name="connsiteY0" fmla="*/ 0 h 363739"/>
                <a:gd name="connsiteX1" fmla="*/ 389159 w 389159"/>
                <a:gd name="connsiteY1" fmla="*/ 0 h 363739"/>
                <a:gd name="connsiteX2" fmla="*/ 374003 w 389159"/>
                <a:gd name="connsiteY2" fmla="*/ 267753 h 363739"/>
                <a:gd name="connsiteX3" fmla="*/ 303276 w 389159"/>
                <a:gd name="connsiteY3" fmla="*/ 242493 h 363739"/>
                <a:gd name="connsiteX4" fmla="*/ 202238 w 389159"/>
                <a:gd name="connsiteY4" fmla="*/ 363739 h 363739"/>
                <a:gd name="connsiteX5" fmla="*/ 101199 w 389159"/>
                <a:gd name="connsiteY5" fmla="*/ 242493 h 363739"/>
                <a:gd name="connsiteX6" fmla="*/ 30472 w 389159"/>
                <a:gd name="connsiteY6" fmla="*/ 262701 h 363739"/>
                <a:gd name="connsiteX7" fmla="*/ 15316 w 389159"/>
                <a:gd name="connsiteY7" fmla="*/ 0 h 363739"/>
                <a:gd name="connsiteX0" fmla="*/ 15316 w 404714"/>
                <a:gd name="connsiteY0" fmla="*/ 0 h 363739"/>
                <a:gd name="connsiteX1" fmla="*/ 389159 w 404714"/>
                <a:gd name="connsiteY1" fmla="*/ 0 h 363739"/>
                <a:gd name="connsiteX2" fmla="*/ 374003 w 404714"/>
                <a:gd name="connsiteY2" fmla="*/ 267753 h 363739"/>
                <a:gd name="connsiteX3" fmla="*/ 303276 w 404714"/>
                <a:gd name="connsiteY3" fmla="*/ 242493 h 363739"/>
                <a:gd name="connsiteX4" fmla="*/ 202238 w 404714"/>
                <a:gd name="connsiteY4" fmla="*/ 363739 h 363739"/>
                <a:gd name="connsiteX5" fmla="*/ 101199 w 404714"/>
                <a:gd name="connsiteY5" fmla="*/ 242493 h 363739"/>
                <a:gd name="connsiteX6" fmla="*/ 30472 w 404714"/>
                <a:gd name="connsiteY6" fmla="*/ 262701 h 363739"/>
                <a:gd name="connsiteX7" fmla="*/ 15316 w 404714"/>
                <a:gd name="connsiteY7" fmla="*/ 0 h 363739"/>
                <a:gd name="connsiteX0" fmla="*/ 15316 w 414477"/>
                <a:gd name="connsiteY0" fmla="*/ 0 h 363739"/>
                <a:gd name="connsiteX1" fmla="*/ 389159 w 414477"/>
                <a:gd name="connsiteY1" fmla="*/ 0 h 363739"/>
                <a:gd name="connsiteX2" fmla="*/ 374003 w 414477"/>
                <a:gd name="connsiteY2" fmla="*/ 267753 h 363739"/>
                <a:gd name="connsiteX3" fmla="*/ 303276 w 414477"/>
                <a:gd name="connsiteY3" fmla="*/ 242493 h 363739"/>
                <a:gd name="connsiteX4" fmla="*/ 202238 w 414477"/>
                <a:gd name="connsiteY4" fmla="*/ 363739 h 363739"/>
                <a:gd name="connsiteX5" fmla="*/ 101199 w 414477"/>
                <a:gd name="connsiteY5" fmla="*/ 242493 h 363739"/>
                <a:gd name="connsiteX6" fmla="*/ 30472 w 414477"/>
                <a:gd name="connsiteY6" fmla="*/ 262701 h 363739"/>
                <a:gd name="connsiteX7" fmla="*/ 15316 w 414477"/>
                <a:gd name="connsiteY7" fmla="*/ 0 h 363739"/>
                <a:gd name="connsiteX0" fmla="*/ 15316 w 414477"/>
                <a:gd name="connsiteY0" fmla="*/ 0 h 364516"/>
                <a:gd name="connsiteX1" fmla="*/ 389159 w 414477"/>
                <a:gd name="connsiteY1" fmla="*/ 0 h 364516"/>
                <a:gd name="connsiteX2" fmla="*/ 374003 w 414477"/>
                <a:gd name="connsiteY2" fmla="*/ 267753 h 364516"/>
                <a:gd name="connsiteX3" fmla="*/ 303276 w 414477"/>
                <a:gd name="connsiteY3" fmla="*/ 242493 h 364516"/>
                <a:gd name="connsiteX4" fmla="*/ 202238 w 414477"/>
                <a:gd name="connsiteY4" fmla="*/ 363739 h 364516"/>
                <a:gd name="connsiteX5" fmla="*/ 101199 w 414477"/>
                <a:gd name="connsiteY5" fmla="*/ 242493 h 364516"/>
                <a:gd name="connsiteX6" fmla="*/ 30472 w 414477"/>
                <a:gd name="connsiteY6" fmla="*/ 262701 h 364516"/>
                <a:gd name="connsiteX7" fmla="*/ 15316 w 414477"/>
                <a:gd name="connsiteY7" fmla="*/ 0 h 364516"/>
                <a:gd name="connsiteX0" fmla="*/ 15316 w 414477"/>
                <a:gd name="connsiteY0" fmla="*/ 0 h 364516"/>
                <a:gd name="connsiteX1" fmla="*/ 389159 w 414477"/>
                <a:gd name="connsiteY1" fmla="*/ 0 h 364516"/>
                <a:gd name="connsiteX2" fmla="*/ 374003 w 414477"/>
                <a:gd name="connsiteY2" fmla="*/ 267753 h 364516"/>
                <a:gd name="connsiteX3" fmla="*/ 303276 w 414477"/>
                <a:gd name="connsiteY3" fmla="*/ 242493 h 364516"/>
                <a:gd name="connsiteX4" fmla="*/ 202238 w 414477"/>
                <a:gd name="connsiteY4" fmla="*/ 363739 h 364516"/>
                <a:gd name="connsiteX5" fmla="*/ 101199 w 414477"/>
                <a:gd name="connsiteY5" fmla="*/ 242493 h 364516"/>
                <a:gd name="connsiteX6" fmla="*/ 30472 w 414477"/>
                <a:gd name="connsiteY6" fmla="*/ 262701 h 364516"/>
                <a:gd name="connsiteX7" fmla="*/ 15316 w 414477"/>
                <a:gd name="connsiteY7" fmla="*/ 0 h 364516"/>
                <a:gd name="connsiteX0" fmla="*/ 20870 w 420031"/>
                <a:gd name="connsiteY0" fmla="*/ 0 h 364516"/>
                <a:gd name="connsiteX1" fmla="*/ 394713 w 420031"/>
                <a:gd name="connsiteY1" fmla="*/ 0 h 364516"/>
                <a:gd name="connsiteX2" fmla="*/ 379557 w 420031"/>
                <a:gd name="connsiteY2" fmla="*/ 267753 h 364516"/>
                <a:gd name="connsiteX3" fmla="*/ 308830 w 420031"/>
                <a:gd name="connsiteY3" fmla="*/ 242493 h 364516"/>
                <a:gd name="connsiteX4" fmla="*/ 207792 w 420031"/>
                <a:gd name="connsiteY4" fmla="*/ 363739 h 364516"/>
                <a:gd name="connsiteX5" fmla="*/ 106753 w 420031"/>
                <a:gd name="connsiteY5" fmla="*/ 242493 h 364516"/>
                <a:gd name="connsiteX6" fmla="*/ 36026 w 420031"/>
                <a:gd name="connsiteY6" fmla="*/ 262701 h 364516"/>
                <a:gd name="connsiteX7" fmla="*/ 20870 w 420031"/>
                <a:gd name="connsiteY7" fmla="*/ 0 h 36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0031" h="364516">
                  <a:moveTo>
                    <a:pt x="20870" y="0"/>
                  </a:moveTo>
                  <a:lnTo>
                    <a:pt x="394713" y="0"/>
                  </a:lnTo>
                  <a:cubicBezTo>
                    <a:pt x="435128" y="119563"/>
                    <a:pt x="425025" y="208813"/>
                    <a:pt x="379557" y="267753"/>
                  </a:cubicBezTo>
                  <a:lnTo>
                    <a:pt x="308830" y="242493"/>
                  </a:lnTo>
                  <a:cubicBezTo>
                    <a:pt x="275151" y="282908"/>
                    <a:pt x="271783" y="373843"/>
                    <a:pt x="207792" y="363739"/>
                  </a:cubicBezTo>
                  <a:cubicBezTo>
                    <a:pt x="158956" y="343532"/>
                    <a:pt x="140433" y="282908"/>
                    <a:pt x="106753" y="242493"/>
                  </a:cubicBezTo>
                  <a:lnTo>
                    <a:pt x="36026" y="262701"/>
                  </a:lnTo>
                  <a:cubicBezTo>
                    <a:pt x="-19545" y="215550"/>
                    <a:pt x="662" y="97671"/>
                    <a:pt x="2087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951391" y="3160660"/>
            <a:ext cx="4132877" cy="2646271"/>
            <a:chOff x="4063151" y="3591163"/>
            <a:chExt cx="4132877" cy="2646271"/>
          </a:xfrm>
        </p:grpSpPr>
        <p:grpSp>
          <p:nvGrpSpPr>
            <p:cNvPr id="11" name="组合 10"/>
            <p:cNvGrpSpPr/>
            <p:nvPr/>
          </p:nvGrpSpPr>
          <p:grpSpPr>
            <a:xfrm>
              <a:off x="4063151" y="3591163"/>
              <a:ext cx="1730997" cy="1426203"/>
              <a:chOff x="4063151" y="3591163"/>
              <a:chExt cx="1730997" cy="1426203"/>
            </a:xfrm>
          </p:grpSpPr>
          <p:sp>
            <p:nvSpPr>
              <p:cNvPr id="22" name="任意多边形 21"/>
              <p:cNvSpPr/>
              <p:nvPr/>
            </p:nvSpPr>
            <p:spPr>
              <a:xfrm>
                <a:off x="4063151" y="3591163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5075296" y="4321516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5277102" y="4295415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5276574" y="3602665"/>
              <a:ext cx="804713" cy="2628124"/>
              <a:chOff x="5276574" y="3602665"/>
              <a:chExt cx="804713" cy="2628124"/>
            </a:xfrm>
          </p:grpSpPr>
          <p:sp>
            <p:nvSpPr>
              <p:cNvPr id="20" name="任意多边形 19"/>
              <p:cNvSpPr/>
              <p:nvPr/>
            </p:nvSpPr>
            <p:spPr>
              <a:xfrm>
                <a:off x="5276574" y="3602665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" fmla="*/ 616336 w 706918"/>
                  <a:gd name="connsiteY0" fmla="*/ 0 h 2308733"/>
                  <a:gd name="connsiteX1" fmla="*/ 0 w 706918"/>
                  <a:gd name="connsiteY1" fmla="*/ 2308733 h 230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任意多边形 20"/>
              <p:cNvSpPr/>
              <p:nvPr/>
            </p:nvSpPr>
            <p:spPr>
              <a:xfrm>
                <a:off x="6012680" y="4465287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6465031" y="3597808"/>
              <a:ext cx="1730997" cy="1426203"/>
              <a:chOff x="6465031" y="3597808"/>
              <a:chExt cx="1730997" cy="1426203"/>
            </a:xfrm>
          </p:grpSpPr>
          <p:sp>
            <p:nvSpPr>
              <p:cNvPr id="17" name="任意多边形 16"/>
              <p:cNvSpPr/>
              <p:nvPr/>
            </p:nvSpPr>
            <p:spPr>
              <a:xfrm flipH="1">
                <a:off x="6465031" y="3597808"/>
                <a:ext cx="1730997" cy="1426203"/>
              </a:xfrm>
              <a:custGeom>
                <a:avLst/>
                <a:gdLst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  <a:gd name="connsiteX0" fmla="*/ 1520632 w 1520632"/>
                  <a:gd name="connsiteY0" fmla="*/ 0 h 1252879"/>
                  <a:gd name="connsiteX1" fmla="*/ 0 w 1520632"/>
                  <a:gd name="connsiteY1" fmla="*/ 1252879 h 1252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0632" h="1252879">
                    <a:moveTo>
                      <a:pt x="1520632" y="0"/>
                    </a:moveTo>
                    <a:cubicBezTo>
                      <a:pt x="1271404" y="796521"/>
                      <a:pt x="314903" y="1183836"/>
                      <a:pt x="0" y="1252879"/>
                    </a:cubicBez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任意多边形 17"/>
              <p:cNvSpPr/>
              <p:nvPr/>
            </p:nvSpPr>
            <p:spPr>
              <a:xfrm flipH="1">
                <a:off x="7017109" y="4328162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flipH="1">
                <a:off x="6815303" y="4302061"/>
                <a:ext cx="166774" cy="143771"/>
              </a:xfrm>
              <a:custGeom>
                <a:avLst/>
                <a:gdLst>
                  <a:gd name="connsiteX0" fmla="*/ 146506 w 146506"/>
                  <a:gd name="connsiteY0" fmla="*/ 0 h 126299"/>
                  <a:gd name="connsiteX1" fmla="*/ 0 w 146506"/>
                  <a:gd name="connsiteY1" fmla="*/ 126299 h 126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6506" h="126299">
                    <a:moveTo>
                      <a:pt x="146506" y="0"/>
                    </a:moveTo>
                    <a:lnTo>
                      <a:pt x="0" y="126299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6177892" y="3609310"/>
              <a:ext cx="804713" cy="2628124"/>
              <a:chOff x="6177892" y="3609310"/>
              <a:chExt cx="804713" cy="2628124"/>
            </a:xfrm>
          </p:grpSpPr>
          <p:sp>
            <p:nvSpPr>
              <p:cNvPr id="15" name="任意多边形 14"/>
              <p:cNvSpPr/>
              <p:nvPr/>
            </p:nvSpPr>
            <p:spPr>
              <a:xfrm flipH="1">
                <a:off x="6177892" y="3609310"/>
                <a:ext cx="804713" cy="2628124"/>
              </a:xfrm>
              <a:custGeom>
                <a:avLst/>
                <a:gdLst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" fmla="*/ 616336 w 616336"/>
                  <a:gd name="connsiteY0" fmla="*/ 0 h 2308733"/>
                  <a:gd name="connsiteX1" fmla="*/ 0 w 616336"/>
                  <a:gd name="connsiteY1" fmla="*/ 2308733 h 2308733"/>
                  <a:gd name="connsiteX0" fmla="*/ 616336 w 706918"/>
                  <a:gd name="connsiteY0" fmla="*/ 0 h 2308733"/>
                  <a:gd name="connsiteX1" fmla="*/ 0 w 706918"/>
                  <a:gd name="connsiteY1" fmla="*/ 2308733 h 230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918" h="2308733">
                    <a:moveTo>
                      <a:pt x="616336" y="0"/>
                    </a:moveTo>
                    <a:cubicBezTo>
                      <a:pt x="653384" y="542241"/>
                      <a:pt x="1008703" y="2125180"/>
                      <a:pt x="0" y="2308733"/>
                    </a:cubicBez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 flipH="1">
                <a:off x="6240748" y="4471933"/>
                <a:ext cx="5751" cy="224281"/>
              </a:xfrm>
              <a:custGeom>
                <a:avLst/>
                <a:gdLst>
                  <a:gd name="connsiteX0" fmla="*/ 0 w 5052"/>
                  <a:gd name="connsiteY0" fmla="*/ 0 h 197025"/>
                  <a:gd name="connsiteX1" fmla="*/ 5052 w 5052"/>
                  <a:gd name="connsiteY1" fmla="*/ 197025 h 197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52" h="197025">
                    <a:moveTo>
                      <a:pt x="0" y="0"/>
                    </a:moveTo>
                    <a:lnTo>
                      <a:pt x="5052" y="197025"/>
                    </a:lnTo>
                  </a:path>
                </a:pathLst>
              </a:cu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3269351" y="3189413"/>
            <a:ext cx="1331883" cy="1331883"/>
            <a:chOff x="3381111" y="3619916"/>
            <a:chExt cx="1331883" cy="1331883"/>
          </a:xfrm>
        </p:grpSpPr>
        <p:sp>
          <p:nvSpPr>
            <p:cNvPr id="26" name="椭圆 25"/>
            <p:cNvSpPr/>
            <p:nvPr/>
          </p:nvSpPr>
          <p:spPr>
            <a:xfrm>
              <a:off x="3381111" y="3619916"/>
              <a:ext cx="1331883" cy="1331883"/>
            </a:xfrm>
            <a:prstGeom prst="ellipse">
              <a:avLst/>
            </a:prstGeom>
            <a:solidFill>
              <a:srgbClr val="DF0B1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499571" y="4010268"/>
              <a:ext cx="111280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CFCFC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规划一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437725" y="4398044"/>
            <a:ext cx="1331883" cy="1331883"/>
            <a:chOff x="4549485" y="4828547"/>
            <a:chExt cx="1331883" cy="1331883"/>
          </a:xfrm>
        </p:grpSpPr>
        <p:sp>
          <p:nvSpPr>
            <p:cNvPr id="29" name="椭圆 28"/>
            <p:cNvSpPr/>
            <p:nvPr/>
          </p:nvSpPr>
          <p:spPr>
            <a:xfrm>
              <a:off x="4549485" y="4828547"/>
              <a:ext cx="1331883" cy="133188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655247" y="5220487"/>
              <a:ext cx="111280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CFCFC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规划二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266050" y="4404689"/>
            <a:ext cx="1331883" cy="1331883"/>
            <a:chOff x="6377810" y="4835192"/>
            <a:chExt cx="1331883" cy="1331883"/>
          </a:xfrm>
        </p:grpSpPr>
        <p:sp>
          <p:nvSpPr>
            <p:cNvPr id="32" name="椭圆 31"/>
            <p:cNvSpPr/>
            <p:nvPr/>
          </p:nvSpPr>
          <p:spPr>
            <a:xfrm flipH="1">
              <a:off x="6377810" y="4835192"/>
              <a:ext cx="1331883" cy="1331883"/>
            </a:xfrm>
            <a:prstGeom prst="ellipse">
              <a:avLst/>
            </a:prstGeom>
            <a:solidFill>
              <a:srgbClr val="DF0B1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6489652" y="5266725"/>
              <a:ext cx="111280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CFCFC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规划三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434425" y="3196059"/>
            <a:ext cx="1331883" cy="1331883"/>
            <a:chOff x="7546185" y="3626562"/>
            <a:chExt cx="1331883" cy="1331883"/>
          </a:xfrm>
        </p:grpSpPr>
        <p:sp>
          <p:nvSpPr>
            <p:cNvPr id="35" name="椭圆 34"/>
            <p:cNvSpPr/>
            <p:nvPr/>
          </p:nvSpPr>
          <p:spPr>
            <a:xfrm flipH="1">
              <a:off x="7546185" y="3626562"/>
              <a:ext cx="1331883" cy="133188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653488" y="4071228"/>
              <a:ext cx="1112805" cy="4616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CFCFC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规划四</a:t>
              </a: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8033796" y="5175989"/>
            <a:ext cx="2339102" cy="126188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30290" y="3410488"/>
            <a:ext cx="2339102" cy="126188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828891" y="3410488"/>
            <a:ext cx="233910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638909" y="5175989"/>
            <a:ext cx="2339102" cy="126188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单击此处输入标题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请在这里输入您的主要叙述内容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8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0837" y="1353024"/>
            <a:ext cx="6416863" cy="42005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091" y="1353024"/>
            <a:ext cx="6425741" cy="420050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26528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94560" y="2350338"/>
            <a:ext cx="7802880" cy="2133600"/>
          </a:xfrm>
          <a:prstGeom prst="rect">
            <a:avLst/>
          </a:prstGeom>
          <a:solidFill>
            <a:srgbClr val="DF0B1A">
              <a:alpha val="70000"/>
            </a:srgbClr>
          </a:solidFill>
          <a:ln>
            <a:noFill/>
          </a:ln>
          <a:effectLst>
            <a:outerShdw blurRad="241300" sx="103000" sy="103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67839" y="2991613"/>
            <a:ext cx="64459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细圆简体" panose="03000509000000000000" pitchFamily="65" charset="-122"/>
                <a:ea typeface="方正细圆简体" panose="03000509000000000000" pitchFamily="65" charset="-122"/>
                <a:cs typeface="+mn-ea"/>
                <a:sym typeface="+mn-lt"/>
              </a:rPr>
              <a:t>感谢您查看我的简历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细圆简体" panose="03000509000000000000" pitchFamily="65" charset="-122"/>
              <a:ea typeface="方正细圆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285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0.31667 L -2.29167E-6 1.11022E-1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0.25162 L 6.25E-7 -2.22222E-6 " pathEditMode="relative" rAng="0" ptsTypes="AA">
                                          <p:cBhvr>
                                            <p:cTn id="3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  <p:bldP spid="6" grpId="1" animBg="1"/>
          <p:bldP spid="8" grpId="0"/>
          <p:bldP spid="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-0.31667 L -2.29167E-6 1.11022E-1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0.25162 L 6.25E-7 -2.22222E-6 " pathEditMode="relative" rAng="0" ptsTypes="AA">
                                          <p:cBhvr>
                                            <p:cTn id="3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6" grpId="0" animBg="1"/>
          <p:bldP spid="6" grpId="1" animBg="1"/>
          <p:bldP spid="8" grpId="0"/>
          <p:bldP spid="8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1632" y="1541449"/>
            <a:ext cx="6416863" cy="420050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62" y="1541449"/>
            <a:ext cx="6425741" cy="420050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2805270"/>
            <a:ext cx="12192000" cy="15693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79400" sx="99000" sy="99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27680" y="2518568"/>
            <a:ext cx="6136640" cy="2133600"/>
          </a:xfrm>
          <a:prstGeom prst="rect">
            <a:avLst/>
          </a:prstGeom>
          <a:solidFill>
            <a:srgbClr val="C00000">
              <a:alpha val="70000"/>
            </a:srgbClr>
          </a:solidFill>
          <a:ln>
            <a:noFill/>
          </a:ln>
          <a:effectLst>
            <a:outerShdw blurRad="317500" dist="38100" dir="5400000" sx="101000" sy="101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TextBox 14"/>
          <p:cNvSpPr txBox="1"/>
          <p:nvPr/>
        </p:nvSpPr>
        <p:spPr>
          <a:xfrm>
            <a:off x="3533917" y="3844448"/>
            <a:ext cx="2416046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cs typeface="+mn-ea"/>
                <a:sym typeface="+mn-lt"/>
              </a:rPr>
              <a:t>岗 位 经 历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person-searching-for-a-job_52870"/>
          <p:cNvSpPr>
            <a:spLocks noChangeAspect="1"/>
          </p:cNvSpPr>
          <p:nvPr/>
        </p:nvSpPr>
        <p:spPr bwMode="auto">
          <a:xfrm>
            <a:off x="4244163" y="2805270"/>
            <a:ext cx="995554" cy="978140"/>
          </a:xfrm>
          <a:custGeom>
            <a:avLst/>
            <a:gdLst>
              <a:gd name="connsiteX0" fmla="*/ 258147 w 609120"/>
              <a:gd name="connsiteY0" fmla="*/ 347478 h 598465"/>
              <a:gd name="connsiteX1" fmla="*/ 186941 w 609120"/>
              <a:gd name="connsiteY1" fmla="*/ 418577 h 598465"/>
              <a:gd name="connsiteX2" fmla="*/ 258147 w 609120"/>
              <a:gd name="connsiteY2" fmla="*/ 489677 h 598465"/>
              <a:gd name="connsiteX3" fmla="*/ 329302 w 609120"/>
              <a:gd name="connsiteY3" fmla="*/ 418577 h 598465"/>
              <a:gd name="connsiteX4" fmla="*/ 258147 w 609120"/>
              <a:gd name="connsiteY4" fmla="*/ 347478 h 598465"/>
              <a:gd name="connsiteX5" fmla="*/ 27850 w 609120"/>
              <a:gd name="connsiteY5" fmla="*/ 273017 h 598465"/>
              <a:gd name="connsiteX6" fmla="*/ 165518 w 609120"/>
              <a:gd name="connsiteY6" fmla="*/ 273017 h 598465"/>
              <a:gd name="connsiteX7" fmla="*/ 350725 w 609120"/>
              <a:gd name="connsiteY7" fmla="*/ 273017 h 598465"/>
              <a:gd name="connsiteX8" fmla="*/ 485231 w 609120"/>
              <a:gd name="connsiteY8" fmla="*/ 273017 h 598465"/>
              <a:gd name="connsiteX9" fmla="*/ 513081 w 609120"/>
              <a:gd name="connsiteY9" fmla="*/ 299501 h 598465"/>
              <a:gd name="connsiteX10" fmla="*/ 513081 w 609120"/>
              <a:gd name="connsiteY10" fmla="*/ 300825 h 598465"/>
              <a:gd name="connsiteX11" fmla="*/ 485231 w 609120"/>
              <a:gd name="connsiteY11" fmla="*/ 327360 h 598465"/>
              <a:gd name="connsiteX12" fmla="*/ 473397 w 609120"/>
              <a:gd name="connsiteY12" fmla="*/ 327360 h 598465"/>
              <a:gd name="connsiteX13" fmla="*/ 473397 w 609120"/>
              <a:gd name="connsiteY13" fmla="*/ 571981 h 598465"/>
              <a:gd name="connsiteX14" fmla="*/ 445548 w 609120"/>
              <a:gd name="connsiteY14" fmla="*/ 598465 h 598465"/>
              <a:gd name="connsiteX15" fmla="*/ 374086 w 609120"/>
              <a:gd name="connsiteY15" fmla="*/ 598465 h 598465"/>
              <a:gd name="connsiteX16" fmla="*/ 374086 w 609120"/>
              <a:gd name="connsiteY16" fmla="*/ 587209 h 598465"/>
              <a:gd name="connsiteX17" fmla="*/ 298035 w 609120"/>
              <a:gd name="connsiteY17" fmla="*/ 511221 h 598465"/>
              <a:gd name="connsiteX18" fmla="*/ 218209 w 609120"/>
              <a:gd name="connsiteY18" fmla="*/ 511221 h 598465"/>
              <a:gd name="connsiteX19" fmla="*/ 142157 w 609120"/>
              <a:gd name="connsiteY19" fmla="*/ 587209 h 598465"/>
              <a:gd name="connsiteX20" fmla="*/ 142157 w 609120"/>
              <a:gd name="connsiteY20" fmla="*/ 598465 h 598465"/>
              <a:gd name="connsiteX21" fmla="*/ 66717 w 609120"/>
              <a:gd name="connsiteY21" fmla="*/ 598465 h 598465"/>
              <a:gd name="connsiteX22" fmla="*/ 38918 w 609120"/>
              <a:gd name="connsiteY22" fmla="*/ 571981 h 598465"/>
              <a:gd name="connsiteX23" fmla="*/ 38918 w 609120"/>
              <a:gd name="connsiteY23" fmla="*/ 327360 h 598465"/>
              <a:gd name="connsiteX24" fmla="*/ 27850 w 609120"/>
              <a:gd name="connsiteY24" fmla="*/ 327360 h 598465"/>
              <a:gd name="connsiteX25" fmla="*/ 0 w 609120"/>
              <a:gd name="connsiteY25" fmla="*/ 300825 h 598465"/>
              <a:gd name="connsiteX26" fmla="*/ 0 w 609120"/>
              <a:gd name="connsiteY26" fmla="*/ 299501 h 598465"/>
              <a:gd name="connsiteX27" fmla="*/ 27850 w 609120"/>
              <a:gd name="connsiteY27" fmla="*/ 273017 h 598465"/>
              <a:gd name="connsiteX28" fmla="*/ 184465 w 609120"/>
              <a:gd name="connsiteY28" fmla="*/ 133792 h 598465"/>
              <a:gd name="connsiteX29" fmla="*/ 206546 w 609120"/>
              <a:gd name="connsiteY29" fmla="*/ 133792 h 598465"/>
              <a:gd name="connsiteX30" fmla="*/ 215980 w 609120"/>
              <a:gd name="connsiteY30" fmla="*/ 138684 h 598465"/>
              <a:gd name="connsiteX31" fmla="*/ 245965 w 609120"/>
              <a:gd name="connsiteY31" fmla="*/ 182147 h 598465"/>
              <a:gd name="connsiteX32" fmla="*/ 253410 w 609120"/>
              <a:gd name="connsiteY32" fmla="*/ 166555 h 598465"/>
              <a:gd name="connsiteX33" fmla="*/ 241376 w 609120"/>
              <a:gd name="connsiteY33" fmla="*/ 141231 h 598465"/>
              <a:gd name="connsiteX34" fmla="*/ 246067 w 609120"/>
              <a:gd name="connsiteY34" fmla="*/ 133792 h 598465"/>
              <a:gd name="connsiteX35" fmla="*/ 270188 w 609120"/>
              <a:gd name="connsiteY35" fmla="*/ 133792 h 598465"/>
              <a:gd name="connsiteX36" fmla="*/ 274879 w 609120"/>
              <a:gd name="connsiteY36" fmla="*/ 141231 h 598465"/>
              <a:gd name="connsiteX37" fmla="*/ 262845 w 609120"/>
              <a:gd name="connsiteY37" fmla="*/ 166555 h 598465"/>
              <a:gd name="connsiteX38" fmla="*/ 270392 w 609120"/>
              <a:gd name="connsiteY38" fmla="*/ 182402 h 598465"/>
              <a:gd name="connsiteX39" fmla="*/ 301448 w 609120"/>
              <a:gd name="connsiteY39" fmla="*/ 138582 h 598465"/>
              <a:gd name="connsiteX40" fmla="*/ 310780 w 609120"/>
              <a:gd name="connsiteY40" fmla="*/ 133792 h 598465"/>
              <a:gd name="connsiteX41" fmla="*/ 331790 w 609120"/>
              <a:gd name="connsiteY41" fmla="*/ 133792 h 598465"/>
              <a:gd name="connsiteX42" fmla="*/ 350709 w 609120"/>
              <a:gd name="connsiteY42" fmla="*/ 152696 h 598465"/>
              <a:gd name="connsiteX43" fmla="*/ 350709 w 609120"/>
              <a:gd name="connsiteY43" fmla="*/ 256082 h 598465"/>
              <a:gd name="connsiteX44" fmla="*/ 165546 w 609120"/>
              <a:gd name="connsiteY44" fmla="*/ 256082 h 598465"/>
              <a:gd name="connsiteX45" fmla="*/ 165546 w 609120"/>
              <a:gd name="connsiteY45" fmla="*/ 152696 h 598465"/>
              <a:gd name="connsiteX46" fmla="*/ 184465 w 609120"/>
              <a:gd name="connsiteY46" fmla="*/ 133792 h 598465"/>
              <a:gd name="connsiteX47" fmla="*/ 360141 w 609120"/>
              <a:gd name="connsiteY47" fmla="*/ 45726 h 598465"/>
              <a:gd name="connsiteX48" fmla="*/ 429194 w 609120"/>
              <a:gd name="connsiteY48" fmla="*/ 45726 h 598465"/>
              <a:gd name="connsiteX49" fmla="*/ 464435 w 609120"/>
              <a:gd name="connsiteY49" fmla="*/ 45726 h 598465"/>
              <a:gd name="connsiteX50" fmla="*/ 583467 w 609120"/>
              <a:gd name="connsiteY50" fmla="*/ 45726 h 598465"/>
              <a:gd name="connsiteX51" fmla="*/ 609120 w 609120"/>
              <a:gd name="connsiteY51" fmla="*/ 71350 h 598465"/>
              <a:gd name="connsiteX52" fmla="*/ 609120 w 609120"/>
              <a:gd name="connsiteY52" fmla="*/ 212463 h 598465"/>
              <a:gd name="connsiteX53" fmla="*/ 583467 w 609120"/>
              <a:gd name="connsiteY53" fmla="*/ 238087 h 598465"/>
              <a:gd name="connsiteX54" fmla="*/ 454847 w 609120"/>
              <a:gd name="connsiteY54" fmla="*/ 238087 h 598465"/>
              <a:gd name="connsiteX55" fmla="*/ 429194 w 609120"/>
              <a:gd name="connsiteY55" fmla="*/ 212463 h 598465"/>
              <a:gd name="connsiteX56" fmla="*/ 429194 w 609120"/>
              <a:gd name="connsiteY56" fmla="*/ 127693 h 598465"/>
              <a:gd name="connsiteX57" fmla="*/ 355500 w 609120"/>
              <a:gd name="connsiteY57" fmla="*/ 57341 h 598465"/>
              <a:gd name="connsiteX58" fmla="*/ 360141 w 609120"/>
              <a:gd name="connsiteY58" fmla="*/ 45726 h 598465"/>
              <a:gd name="connsiteX59" fmla="*/ 258129 w 609120"/>
              <a:gd name="connsiteY59" fmla="*/ 0 h 598465"/>
              <a:gd name="connsiteX60" fmla="*/ 319098 w 609120"/>
              <a:gd name="connsiteY60" fmla="*/ 60863 h 598465"/>
              <a:gd name="connsiteX61" fmla="*/ 258129 w 609120"/>
              <a:gd name="connsiteY61" fmla="*/ 121726 h 598465"/>
              <a:gd name="connsiteX62" fmla="*/ 197160 w 609120"/>
              <a:gd name="connsiteY62" fmla="*/ 60863 h 598465"/>
              <a:gd name="connsiteX63" fmla="*/ 258129 w 609120"/>
              <a:gd name="connsiteY63" fmla="*/ 0 h 59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9120" h="598465">
                <a:moveTo>
                  <a:pt x="258147" y="347478"/>
                </a:moveTo>
                <a:cubicBezTo>
                  <a:pt x="218872" y="347478"/>
                  <a:pt x="186941" y="379412"/>
                  <a:pt x="186941" y="418577"/>
                </a:cubicBezTo>
                <a:cubicBezTo>
                  <a:pt x="186941" y="457794"/>
                  <a:pt x="218872" y="489677"/>
                  <a:pt x="258147" y="489677"/>
                </a:cubicBezTo>
                <a:cubicBezTo>
                  <a:pt x="297372" y="489677"/>
                  <a:pt x="329302" y="457794"/>
                  <a:pt x="329302" y="418577"/>
                </a:cubicBezTo>
                <a:cubicBezTo>
                  <a:pt x="329302" y="379412"/>
                  <a:pt x="297372" y="347478"/>
                  <a:pt x="258147" y="347478"/>
                </a:cubicBezTo>
                <a:close/>
                <a:moveTo>
                  <a:pt x="27850" y="273017"/>
                </a:moveTo>
                <a:lnTo>
                  <a:pt x="165518" y="273017"/>
                </a:lnTo>
                <a:lnTo>
                  <a:pt x="350725" y="273017"/>
                </a:lnTo>
                <a:lnTo>
                  <a:pt x="485231" y="273017"/>
                </a:lnTo>
                <a:cubicBezTo>
                  <a:pt x="500584" y="273017"/>
                  <a:pt x="513081" y="284884"/>
                  <a:pt x="513081" y="299501"/>
                </a:cubicBezTo>
                <a:lnTo>
                  <a:pt x="513081" y="300825"/>
                </a:lnTo>
                <a:cubicBezTo>
                  <a:pt x="513081" y="315493"/>
                  <a:pt x="500584" y="327360"/>
                  <a:pt x="485231" y="327360"/>
                </a:cubicBezTo>
                <a:lnTo>
                  <a:pt x="473397" y="327360"/>
                </a:lnTo>
                <a:lnTo>
                  <a:pt x="473397" y="571981"/>
                </a:lnTo>
                <a:cubicBezTo>
                  <a:pt x="473397" y="586598"/>
                  <a:pt x="460901" y="598465"/>
                  <a:pt x="445548" y="598465"/>
                </a:cubicBezTo>
                <a:lnTo>
                  <a:pt x="374086" y="598465"/>
                </a:lnTo>
                <a:lnTo>
                  <a:pt x="374086" y="587209"/>
                </a:lnTo>
                <a:cubicBezTo>
                  <a:pt x="374086" y="545293"/>
                  <a:pt x="339963" y="511221"/>
                  <a:pt x="298035" y="511221"/>
                </a:cubicBezTo>
                <a:lnTo>
                  <a:pt x="218209" y="511221"/>
                </a:lnTo>
                <a:cubicBezTo>
                  <a:pt x="176281" y="511221"/>
                  <a:pt x="142157" y="545293"/>
                  <a:pt x="142157" y="587209"/>
                </a:cubicBezTo>
                <a:lnTo>
                  <a:pt x="142157" y="598465"/>
                </a:lnTo>
                <a:lnTo>
                  <a:pt x="66717" y="598465"/>
                </a:lnTo>
                <a:cubicBezTo>
                  <a:pt x="51364" y="598465"/>
                  <a:pt x="38918" y="586598"/>
                  <a:pt x="38918" y="571981"/>
                </a:cubicBezTo>
                <a:lnTo>
                  <a:pt x="38918" y="327360"/>
                </a:lnTo>
                <a:lnTo>
                  <a:pt x="27850" y="327360"/>
                </a:lnTo>
                <a:cubicBezTo>
                  <a:pt x="12446" y="327360"/>
                  <a:pt x="0" y="315493"/>
                  <a:pt x="0" y="300825"/>
                </a:cubicBezTo>
                <a:lnTo>
                  <a:pt x="0" y="299501"/>
                </a:lnTo>
                <a:cubicBezTo>
                  <a:pt x="0" y="284884"/>
                  <a:pt x="12446" y="273017"/>
                  <a:pt x="27850" y="273017"/>
                </a:cubicBezTo>
                <a:close/>
                <a:moveTo>
                  <a:pt x="184465" y="133792"/>
                </a:moveTo>
                <a:lnTo>
                  <a:pt x="206546" y="133792"/>
                </a:lnTo>
                <a:cubicBezTo>
                  <a:pt x="210320" y="133792"/>
                  <a:pt x="213838" y="135626"/>
                  <a:pt x="215980" y="138684"/>
                </a:cubicBezTo>
                <a:lnTo>
                  <a:pt x="245965" y="182147"/>
                </a:lnTo>
                <a:lnTo>
                  <a:pt x="253410" y="166555"/>
                </a:lnTo>
                <a:lnTo>
                  <a:pt x="241376" y="141231"/>
                </a:lnTo>
                <a:cubicBezTo>
                  <a:pt x="239693" y="137766"/>
                  <a:pt x="242243" y="133792"/>
                  <a:pt x="246067" y="133792"/>
                </a:cubicBezTo>
                <a:lnTo>
                  <a:pt x="270188" y="133792"/>
                </a:lnTo>
                <a:cubicBezTo>
                  <a:pt x="274012" y="133792"/>
                  <a:pt x="276562" y="137766"/>
                  <a:pt x="274879" y="141231"/>
                </a:cubicBezTo>
                <a:lnTo>
                  <a:pt x="262845" y="166555"/>
                </a:lnTo>
                <a:lnTo>
                  <a:pt x="270392" y="182402"/>
                </a:lnTo>
                <a:lnTo>
                  <a:pt x="301448" y="138582"/>
                </a:lnTo>
                <a:cubicBezTo>
                  <a:pt x="303590" y="135575"/>
                  <a:pt x="307057" y="133792"/>
                  <a:pt x="310780" y="133792"/>
                </a:cubicBezTo>
                <a:lnTo>
                  <a:pt x="331790" y="133792"/>
                </a:lnTo>
                <a:cubicBezTo>
                  <a:pt x="342244" y="133792"/>
                  <a:pt x="350709" y="142250"/>
                  <a:pt x="350709" y="152696"/>
                </a:cubicBezTo>
                <a:lnTo>
                  <a:pt x="350709" y="256082"/>
                </a:lnTo>
                <a:lnTo>
                  <a:pt x="165546" y="256082"/>
                </a:lnTo>
                <a:lnTo>
                  <a:pt x="165546" y="152696"/>
                </a:lnTo>
                <a:cubicBezTo>
                  <a:pt x="165546" y="142250"/>
                  <a:pt x="174011" y="133792"/>
                  <a:pt x="184465" y="133792"/>
                </a:cubicBezTo>
                <a:close/>
                <a:moveTo>
                  <a:pt x="360141" y="45726"/>
                </a:moveTo>
                <a:lnTo>
                  <a:pt x="429194" y="45726"/>
                </a:lnTo>
                <a:lnTo>
                  <a:pt x="464435" y="45726"/>
                </a:lnTo>
                <a:lnTo>
                  <a:pt x="583467" y="45726"/>
                </a:lnTo>
                <a:cubicBezTo>
                  <a:pt x="597645" y="45726"/>
                  <a:pt x="609120" y="57188"/>
                  <a:pt x="609120" y="71350"/>
                </a:cubicBezTo>
                <a:lnTo>
                  <a:pt x="609120" y="212463"/>
                </a:lnTo>
                <a:cubicBezTo>
                  <a:pt x="609120" y="226625"/>
                  <a:pt x="597645" y="238087"/>
                  <a:pt x="583467" y="238087"/>
                </a:cubicBezTo>
                <a:lnTo>
                  <a:pt x="454847" y="238087"/>
                </a:lnTo>
                <a:cubicBezTo>
                  <a:pt x="440669" y="238087"/>
                  <a:pt x="429194" y="226625"/>
                  <a:pt x="429194" y="212463"/>
                </a:cubicBezTo>
                <a:lnTo>
                  <a:pt x="429194" y="127693"/>
                </a:lnTo>
                <a:lnTo>
                  <a:pt x="355500" y="57341"/>
                </a:lnTo>
                <a:cubicBezTo>
                  <a:pt x="351063" y="53164"/>
                  <a:pt x="354072" y="45726"/>
                  <a:pt x="360141" y="45726"/>
                </a:cubicBezTo>
                <a:close/>
                <a:moveTo>
                  <a:pt x="258129" y="0"/>
                </a:moveTo>
                <a:cubicBezTo>
                  <a:pt x="291801" y="0"/>
                  <a:pt x="319098" y="27249"/>
                  <a:pt x="319098" y="60863"/>
                </a:cubicBezTo>
                <a:cubicBezTo>
                  <a:pt x="319098" y="94477"/>
                  <a:pt x="291801" y="121726"/>
                  <a:pt x="258129" y="121726"/>
                </a:cubicBezTo>
                <a:cubicBezTo>
                  <a:pt x="224457" y="121726"/>
                  <a:pt x="197160" y="94477"/>
                  <a:pt x="197160" y="60863"/>
                </a:cubicBezTo>
                <a:cubicBezTo>
                  <a:pt x="197160" y="27249"/>
                  <a:pt x="224457" y="0"/>
                  <a:pt x="2581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170198" y="2559208"/>
            <a:ext cx="0" cy="20526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圆角矩形 26"/>
          <p:cNvSpPr/>
          <p:nvPr/>
        </p:nvSpPr>
        <p:spPr>
          <a:xfrm>
            <a:off x="6709487" y="2795279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456200" y="2810322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个人简历</a:t>
            </a:r>
          </a:p>
        </p:txBody>
      </p:sp>
      <p:sp>
        <p:nvSpPr>
          <p:cNvPr id="29" name="圆角矩形 28"/>
          <p:cNvSpPr/>
          <p:nvPr/>
        </p:nvSpPr>
        <p:spPr>
          <a:xfrm>
            <a:off x="6709487" y="3208367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456200" y="3223410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工作技能</a:t>
            </a:r>
          </a:p>
        </p:txBody>
      </p:sp>
      <p:sp>
        <p:nvSpPr>
          <p:cNvPr id="31" name="圆角矩形 30"/>
          <p:cNvSpPr/>
          <p:nvPr/>
        </p:nvSpPr>
        <p:spPr>
          <a:xfrm>
            <a:off x="6709487" y="3641703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456200" y="3656746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岗位经验</a:t>
            </a:r>
          </a:p>
        </p:txBody>
      </p:sp>
      <p:sp>
        <p:nvSpPr>
          <p:cNvPr id="33" name="圆角矩形 32"/>
          <p:cNvSpPr/>
          <p:nvPr/>
        </p:nvSpPr>
        <p:spPr>
          <a:xfrm>
            <a:off x="6709487" y="4054791"/>
            <a:ext cx="1713660" cy="337864"/>
          </a:xfrm>
          <a:prstGeom prst="roundRect">
            <a:avLst>
              <a:gd name="adj" fmla="val 23715"/>
            </a:avLst>
          </a:prstGeom>
          <a:solidFill>
            <a:schemeClr val="bg1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023473"/>
                  </a:gs>
                  <a:gs pos="96000">
                    <a:srgbClr val="0095DB"/>
                  </a:gs>
                </a:gsLst>
                <a:lin ang="5400000" scaled="0"/>
              </a:gra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456200" y="4069834"/>
            <a:ext cx="2220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spc="300" dirty="0">
                <a:solidFill>
                  <a:srgbClr val="C54457"/>
                </a:solidFill>
                <a:cs typeface="+mn-ea"/>
                <a:sym typeface="+mn-lt"/>
              </a:rPr>
              <a:t>项目经历</a:t>
            </a:r>
          </a:p>
        </p:txBody>
      </p:sp>
    </p:spTree>
    <p:extLst>
      <p:ext uri="{BB962C8B-B14F-4D97-AF65-F5344CB8AC3E}">
        <p14:creationId xmlns:p14="http://schemas.microsoft.com/office/powerpoint/2010/main" val="20929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5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70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7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81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  <p:bldP spid="33" grpId="0" animBg="1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31667 L 0 4.81481E-6 " pathEditMode="relative" rAng="0" ptsTypes="AA">
                                          <p:cBhvr>
                                            <p:cTn id="24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83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5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70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7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81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6" grpId="0" animBg="1"/>
          <p:bldP spid="6" grpId="1" animBg="1"/>
          <p:bldP spid="21" grpId="0"/>
          <p:bldP spid="27" grpId="0" animBg="1"/>
          <p:bldP spid="28" grpId="0"/>
          <p:bldP spid="29" grpId="0" animBg="1"/>
          <p:bldP spid="30" grpId="0"/>
          <p:bldP spid="31" grpId="0" animBg="1"/>
          <p:bldP spid="32" grpId="0"/>
          <p:bldP spid="33" grpId="0" animBg="1"/>
          <p:bldP spid="3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矩形 75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个 人 简 历</a:t>
            </a:r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3265614-5EB5-49C8-B947-C4FD786D090F}"/>
              </a:ext>
            </a:extLst>
          </p:cNvPr>
          <p:cNvGrpSpPr/>
          <p:nvPr/>
        </p:nvGrpSpPr>
        <p:grpSpPr>
          <a:xfrm>
            <a:off x="733529" y="1361641"/>
            <a:ext cx="10724942" cy="4134718"/>
            <a:chOff x="3275856" y="1275894"/>
            <a:chExt cx="5472000" cy="2448000"/>
          </a:xfrm>
        </p:grpSpPr>
        <p:sp>
          <p:nvSpPr>
            <p:cNvPr id="47" name="圆角矩形 15">
              <a:extLst>
                <a:ext uri="{FF2B5EF4-FFF2-40B4-BE49-F238E27FC236}">
                  <a16:creationId xmlns:a16="http://schemas.microsoft.com/office/drawing/2014/main" id="{642C7E95-844D-44F0-B199-FB34ACDA46CB}"/>
                </a:ext>
              </a:extLst>
            </p:cNvPr>
            <p:cNvSpPr/>
            <p:nvPr/>
          </p:nvSpPr>
          <p:spPr bwMode="auto">
            <a:xfrm>
              <a:off x="3275856" y="1275894"/>
              <a:ext cx="5472000" cy="2448000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8" name="圆角矩形 16">
              <a:extLst>
                <a:ext uri="{FF2B5EF4-FFF2-40B4-BE49-F238E27FC236}">
                  <a16:creationId xmlns:a16="http://schemas.microsoft.com/office/drawing/2014/main" id="{7A3D99EA-15C6-4F60-848C-8BDE179B6C4B}"/>
                </a:ext>
              </a:extLst>
            </p:cNvPr>
            <p:cNvSpPr/>
            <p:nvPr/>
          </p:nvSpPr>
          <p:spPr bwMode="auto">
            <a:xfrm>
              <a:off x="3333815" y="1311334"/>
              <a:ext cx="5356082" cy="2377120"/>
            </a:xfrm>
            <a:prstGeom prst="roundRect">
              <a:avLst>
                <a:gd name="adj" fmla="val 11474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7" name="Picture 4" descr="D:\desktop\2323.jpg">
            <a:extLst>
              <a:ext uri="{FF2B5EF4-FFF2-40B4-BE49-F238E27FC236}">
                <a16:creationId xmlns:a16="http://schemas.microsoft.com/office/drawing/2014/main" id="{AE2F2C3E-801C-4DFC-A729-9A2FEB38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10" y="1697419"/>
            <a:ext cx="2326091" cy="34631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33400" dist="698500" dir="7800000" sx="90000" sy="90000" algn="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C89C335D-867E-48F7-B49C-D1D2DA1BEC12}"/>
              </a:ext>
            </a:extLst>
          </p:cNvPr>
          <p:cNvSpPr/>
          <p:nvPr/>
        </p:nvSpPr>
        <p:spPr>
          <a:xfrm>
            <a:off x="5418445" y="2150419"/>
            <a:ext cx="5055549" cy="270833"/>
          </a:xfrm>
          <a:prstGeom prst="rect">
            <a:avLst/>
          </a:prstGeom>
          <a:solidFill>
            <a:srgbClr val="C00000"/>
          </a:solidFill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姓名：郭好                                性别：男</a:t>
            </a:r>
            <a:endParaRPr lang="en-US" altLang="zh-CN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F6E2D38-9148-498C-AE00-8672145BFCA6}"/>
              </a:ext>
            </a:extLst>
          </p:cNvPr>
          <p:cNvSpPr/>
          <p:nvPr/>
        </p:nvSpPr>
        <p:spPr>
          <a:xfrm>
            <a:off x="5418445" y="2462101"/>
            <a:ext cx="5055549" cy="27083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年龄：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25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岁                               民族：汉族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5A5B8388-3DE2-49C2-9DAF-5E6CB0D3AEBC}"/>
              </a:ext>
            </a:extLst>
          </p:cNvPr>
          <p:cNvSpPr/>
          <p:nvPr/>
        </p:nvSpPr>
        <p:spPr>
          <a:xfrm>
            <a:off x="5418445" y="2773783"/>
            <a:ext cx="5055549" cy="270833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体重：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55kg</a:t>
            </a: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                               身高：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168cm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E1642AF1-90E4-42B8-9D54-484D8A010751}"/>
              </a:ext>
            </a:extLst>
          </p:cNvPr>
          <p:cNvSpPr/>
          <p:nvPr/>
        </p:nvSpPr>
        <p:spPr>
          <a:xfrm>
            <a:off x="5418445" y="3085465"/>
            <a:ext cx="5055549" cy="27083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籍贯：上海                               学历：硕士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44CBA9B-36A2-43C8-BB0B-C10C50E8C7A8}"/>
              </a:ext>
            </a:extLst>
          </p:cNvPr>
          <p:cNvSpPr/>
          <p:nvPr/>
        </p:nvSpPr>
        <p:spPr>
          <a:xfrm>
            <a:off x="5418445" y="3397147"/>
            <a:ext cx="5055549" cy="270833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婚姻状况：未婚                        政治面貌：党员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935F2C6-DE53-4000-89EA-BF7B1FEFB813}"/>
              </a:ext>
            </a:extLst>
          </p:cNvPr>
          <p:cNvSpPr/>
          <p:nvPr/>
        </p:nvSpPr>
        <p:spPr>
          <a:xfrm>
            <a:off x="5418445" y="3708829"/>
            <a:ext cx="5055549" cy="270833"/>
          </a:xfrm>
          <a:prstGeom prst="rect">
            <a:avLst/>
          </a:prstGeom>
          <a:solidFill>
            <a:srgbClr val="C00000"/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b="1" dirty="0">
                <a:solidFill>
                  <a:schemeClr val="bg1"/>
                </a:solidFill>
                <a:cs typeface="+mn-ea"/>
                <a:sym typeface="+mn-lt"/>
              </a:rPr>
              <a:t>联系方式：</a:t>
            </a:r>
            <a:r>
              <a:rPr lang="en-US" altLang="zh-CN" sz="1200" b="1" dirty="0">
                <a:solidFill>
                  <a:schemeClr val="bg1"/>
                </a:solidFill>
                <a:cs typeface="+mn-ea"/>
                <a:sym typeface="+mn-lt"/>
              </a:rPr>
              <a:t>1234567890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423F086-8C35-4495-A057-78C84A5152F3}"/>
              </a:ext>
            </a:extLst>
          </p:cNvPr>
          <p:cNvSpPr/>
          <p:nvPr/>
        </p:nvSpPr>
        <p:spPr>
          <a:xfrm>
            <a:off x="5418445" y="4020511"/>
            <a:ext cx="5055549" cy="270833"/>
          </a:xfrm>
          <a:prstGeom prst="rect">
            <a:avLst/>
          </a:prstGeom>
          <a:noFill/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电子邮箱：</a:t>
            </a:r>
            <a:r>
              <a: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Mikl@163.com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BFDD8B7-0778-4704-9975-8DF43730DA67}"/>
              </a:ext>
            </a:extLst>
          </p:cNvPr>
          <p:cNvSpPr/>
          <p:nvPr/>
        </p:nvSpPr>
        <p:spPr>
          <a:xfrm>
            <a:off x="5418445" y="4332193"/>
            <a:ext cx="5055549" cy="27083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现在住址：深圳宝安新区</a:t>
            </a:r>
            <a:endParaRPr lang="en-US" altLang="zh-CN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0B958315-D092-4E69-882D-9FBEB518D2C0}"/>
              </a:ext>
            </a:extLst>
          </p:cNvPr>
          <p:cNvSpPr txBox="1"/>
          <p:nvPr/>
        </p:nvSpPr>
        <p:spPr>
          <a:xfrm>
            <a:off x="6921656" y="1585905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cs typeface="+mn-ea"/>
                <a:sym typeface="+mn-lt"/>
              </a:rPr>
              <a:t>基本资料</a:t>
            </a:r>
            <a:endParaRPr lang="en-US" sz="2000" b="1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6684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工 作 技 能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59" name="组合 58">
            <a:extLst>
              <a:ext uri="{FF2B5EF4-FFF2-40B4-BE49-F238E27FC236}">
                <a16:creationId xmlns:a16="http://schemas.microsoft.com/office/drawing/2014/main" id="{A47AD82B-9F87-4134-9D39-AB7771557313}"/>
              </a:ext>
            </a:extLst>
          </p:cNvPr>
          <p:cNvGrpSpPr/>
          <p:nvPr/>
        </p:nvGrpSpPr>
        <p:grpSpPr>
          <a:xfrm>
            <a:off x="1000661" y="1049757"/>
            <a:ext cx="4214015" cy="4730110"/>
            <a:chOff x="1665167" y="1115627"/>
            <a:chExt cx="3769590" cy="4730110"/>
          </a:xfrm>
        </p:grpSpPr>
        <p:sp>
          <p:nvSpPr>
            <p:cNvPr id="126" name="圆角矩形 508">
              <a:extLst>
                <a:ext uri="{FF2B5EF4-FFF2-40B4-BE49-F238E27FC236}">
                  <a16:creationId xmlns:a16="http://schemas.microsoft.com/office/drawing/2014/main" id="{DF5BF4AB-39F7-476E-991E-0F5718C7641C}"/>
                </a:ext>
              </a:extLst>
            </p:cNvPr>
            <p:cNvSpPr/>
            <p:nvPr/>
          </p:nvSpPr>
          <p:spPr>
            <a:xfrm>
              <a:off x="1665167" y="1190610"/>
              <a:ext cx="3769590" cy="4655127"/>
            </a:xfrm>
            <a:prstGeom prst="roundRect">
              <a:avLst>
                <a:gd name="adj" fmla="val 4670"/>
              </a:avLst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397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圆角矩形 509">
              <a:extLst>
                <a:ext uri="{FF2B5EF4-FFF2-40B4-BE49-F238E27FC236}">
                  <a16:creationId xmlns:a16="http://schemas.microsoft.com/office/drawing/2014/main" id="{A48F1872-816D-4D99-8B69-F9C2128F8F63}"/>
                </a:ext>
              </a:extLst>
            </p:cNvPr>
            <p:cNvSpPr/>
            <p:nvPr/>
          </p:nvSpPr>
          <p:spPr>
            <a:xfrm>
              <a:off x="1884385" y="1360824"/>
              <a:ext cx="3331153" cy="4156364"/>
            </a:xfrm>
            <a:prstGeom prst="roundRect">
              <a:avLst>
                <a:gd name="adj" fmla="val 0"/>
              </a:avLst>
            </a:prstGeom>
            <a:gradFill>
              <a:gsLst>
                <a:gs pos="52000">
                  <a:srgbClr val="F4F4F4"/>
                </a:gs>
                <a:gs pos="0">
                  <a:schemeClr val="bg1"/>
                </a:gs>
                <a:gs pos="100000">
                  <a:srgbClr val="E2E2E2"/>
                </a:gs>
              </a:gsLst>
              <a:lin ang="0" scaled="0"/>
            </a:gradFill>
            <a:ln w="25400">
              <a:noFill/>
            </a:ln>
            <a:effectLst>
              <a:outerShdw blurRad="177800" dist="889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76FEEAC8-F61D-4E85-9185-9DE148C98103}"/>
                </a:ext>
              </a:extLst>
            </p:cNvPr>
            <p:cNvGrpSpPr/>
            <p:nvPr/>
          </p:nvGrpSpPr>
          <p:grpSpPr>
            <a:xfrm>
              <a:off x="1965495" y="1115627"/>
              <a:ext cx="3168942" cy="540697"/>
              <a:chOff x="1965495" y="1115627"/>
              <a:chExt cx="3168942" cy="540697"/>
            </a:xfrm>
          </p:grpSpPr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A1ABEFAD-05C7-4AFA-8ADB-C8604C1BEDB5}"/>
                  </a:ext>
                </a:extLst>
              </p:cNvPr>
              <p:cNvGrpSpPr/>
              <p:nvPr/>
            </p:nvGrpSpPr>
            <p:grpSpPr>
              <a:xfrm>
                <a:off x="1965495" y="1443022"/>
                <a:ext cx="3168942" cy="213302"/>
                <a:chOff x="2149634" y="1165384"/>
                <a:chExt cx="3485832" cy="234632"/>
              </a:xfrm>
            </p:grpSpPr>
            <p:grpSp>
              <p:nvGrpSpPr>
                <p:cNvPr id="160" name="组合 159">
                  <a:extLst>
                    <a:ext uri="{FF2B5EF4-FFF2-40B4-BE49-F238E27FC236}">
                      <a16:creationId xmlns:a16="http://schemas.microsoft.com/office/drawing/2014/main" id="{423193BD-28DF-4D2C-A0B0-104CEB29B00C}"/>
                    </a:ext>
                  </a:extLst>
                </p:cNvPr>
                <p:cNvGrpSpPr/>
                <p:nvPr/>
              </p:nvGrpSpPr>
              <p:grpSpPr>
                <a:xfrm>
                  <a:off x="21496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88" name="椭圆 187">
                    <a:extLst>
                      <a:ext uri="{FF2B5EF4-FFF2-40B4-BE49-F238E27FC236}">
                        <a16:creationId xmlns:a16="http://schemas.microsoft.com/office/drawing/2014/main" id="{513FCFF3-DD73-401C-A6F5-A7584C9C4821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9" name="椭圆 188">
                    <a:extLst>
                      <a:ext uri="{FF2B5EF4-FFF2-40B4-BE49-F238E27FC236}">
                        <a16:creationId xmlns:a16="http://schemas.microsoft.com/office/drawing/2014/main" id="{F0956BC4-967A-46D6-9D36-CD619C77AE1E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1" name="组合 160">
                  <a:extLst>
                    <a:ext uri="{FF2B5EF4-FFF2-40B4-BE49-F238E27FC236}">
                      <a16:creationId xmlns:a16="http://schemas.microsoft.com/office/drawing/2014/main" id="{211B354A-F27D-4D88-A52E-50C1B8FED2B0}"/>
                    </a:ext>
                  </a:extLst>
                </p:cNvPr>
                <p:cNvGrpSpPr/>
                <p:nvPr/>
              </p:nvGrpSpPr>
              <p:grpSpPr>
                <a:xfrm>
                  <a:off x="2510879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86" name="椭圆 185">
                    <a:extLst>
                      <a:ext uri="{FF2B5EF4-FFF2-40B4-BE49-F238E27FC236}">
                        <a16:creationId xmlns:a16="http://schemas.microsoft.com/office/drawing/2014/main" id="{9DD1C8FF-4E06-4126-BCC6-E012AFE0CCA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7" name="椭圆 186">
                    <a:extLst>
                      <a:ext uri="{FF2B5EF4-FFF2-40B4-BE49-F238E27FC236}">
                        <a16:creationId xmlns:a16="http://schemas.microsoft.com/office/drawing/2014/main" id="{E43D3BBA-840D-44FD-9855-2B4870C4901A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2" name="组合 161">
                  <a:extLst>
                    <a:ext uri="{FF2B5EF4-FFF2-40B4-BE49-F238E27FC236}">
                      <a16:creationId xmlns:a16="http://schemas.microsoft.com/office/drawing/2014/main" id="{7AC1DE7E-E2E9-480C-A02C-9BC4217B9981}"/>
                    </a:ext>
                  </a:extLst>
                </p:cNvPr>
                <p:cNvGrpSpPr/>
                <p:nvPr/>
              </p:nvGrpSpPr>
              <p:grpSpPr>
                <a:xfrm>
                  <a:off x="2872123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84" name="椭圆 183">
                    <a:extLst>
                      <a:ext uri="{FF2B5EF4-FFF2-40B4-BE49-F238E27FC236}">
                        <a16:creationId xmlns:a16="http://schemas.microsoft.com/office/drawing/2014/main" id="{EF81707A-F14C-4020-B526-003738CC106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5" name="椭圆 184">
                    <a:extLst>
                      <a:ext uri="{FF2B5EF4-FFF2-40B4-BE49-F238E27FC236}">
                        <a16:creationId xmlns:a16="http://schemas.microsoft.com/office/drawing/2014/main" id="{D36F921D-8F9B-4E6E-946D-DA8192BD38FD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3" name="组合 162">
                  <a:extLst>
                    <a:ext uri="{FF2B5EF4-FFF2-40B4-BE49-F238E27FC236}">
                      <a16:creationId xmlns:a16="http://schemas.microsoft.com/office/drawing/2014/main" id="{8DF8BCED-BFF0-47CC-A255-B01208C07E73}"/>
                    </a:ext>
                  </a:extLst>
                </p:cNvPr>
                <p:cNvGrpSpPr/>
                <p:nvPr/>
              </p:nvGrpSpPr>
              <p:grpSpPr>
                <a:xfrm>
                  <a:off x="3233367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82" name="椭圆 181">
                    <a:extLst>
                      <a:ext uri="{FF2B5EF4-FFF2-40B4-BE49-F238E27FC236}">
                        <a16:creationId xmlns:a16="http://schemas.microsoft.com/office/drawing/2014/main" id="{BD499784-61F4-49D3-82C5-9B66D86D46D4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3" name="椭圆 182">
                    <a:extLst>
                      <a:ext uri="{FF2B5EF4-FFF2-40B4-BE49-F238E27FC236}">
                        <a16:creationId xmlns:a16="http://schemas.microsoft.com/office/drawing/2014/main" id="{67D1ED86-A513-484A-A67B-EC603E889221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4" name="组合 163">
                  <a:extLst>
                    <a:ext uri="{FF2B5EF4-FFF2-40B4-BE49-F238E27FC236}">
                      <a16:creationId xmlns:a16="http://schemas.microsoft.com/office/drawing/2014/main" id="{B6931C7D-6008-4698-95CA-8FB093AF76D3}"/>
                    </a:ext>
                  </a:extLst>
                </p:cNvPr>
                <p:cNvGrpSpPr/>
                <p:nvPr/>
              </p:nvGrpSpPr>
              <p:grpSpPr>
                <a:xfrm>
                  <a:off x="3594612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80" name="椭圆 179">
                    <a:extLst>
                      <a:ext uri="{FF2B5EF4-FFF2-40B4-BE49-F238E27FC236}">
                        <a16:creationId xmlns:a16="http://schemas.microsoft.com/office/drawing/2014/main" id="{B895029D-356A-44DB-B8DC-4B463D01EA27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81" name="椭圆 180">
                    <a:extLst>
                      <a:ext uri="{FF2B5EF4-FFF2-40B4-BE49-F238E27FC236}">
                        <a16:creationId xmlns:a16="http://schemas.microsoft.com/office/drawing/2014/main" id="{25A8EB81-E6FD-4824-873D-1CFF83DCE69B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5" name="组合 164">
                  <a:extLst>
                    <a:ext uri="{FF2B5EF4-FFF2-40B4-BE49-F238E27FC236}">
                      <a16:creationId xmlns:a16="http://schemas.microsoft.com/office/drawing/2014/main" id="{374ABDF9-CD69-4479-8A78-99FEF02D5D76}"/>
                    </a:ext>
                  </a:extLst>
                </p:cNvPr>
                <p:cNvGrpSpPr/>
                <p:nvPr/>
              </p:nvGrpSpPr>
              <p:grpSpPr>
                <a:xfrm>
                  <a:off x="3955856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78" name="椭圆 177">
                    <a:extLst>
                      <a:ext uri="{FF2B5EF4-FFF2-40B4-BE49-F238E27FC236}">
                        <a16:creationId xmlns:a16="http://schemas.microsoft.com/office/drawing/2014/main" id="{E9AF9E9D-6E7F-403A-94E6-40AFB0EA96A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9" name="椭圆 178">
                    <a:extLst>
                      <a:ext uri="{FF2B5EF4-FFF2-40B4-BE49-F238E27FC236}">
                        <a16:creationId xmlns:a16="http://schemas.microsoft.com/office/drawing/2014/main" id="{25754112-7916-46EA-9204-F35C0D920B59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6" name="组合 165">
                  <a:extLst>
                    <a:ext uri="{FF2B5EF4-FFF2-40B4-BE49-F238E27FC236}">
                      <a16:creationId xmlns:a16="http://schemas.microsoft.com/office/drawing/2014/main" id="{97414F77-0E64-485A-910B-E396E8F7BD2F}"/>
                    </a:ext>
                  </a:extLst>
                </p:cNvPr>
                <p:cNvGrpSpPr/>
                <p:nvPr/>
              </p:nvGrpSpPr>
              <p:grpSpPr>
                <a:xfrm>
                  <a:off x="4317101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76" name="椭圆 175">
                    <a:extLst>
                      <a:ext uri="{FF2B5EF4-FFF2-40B4-BE49-F238E27FC236}">
                        <a16:creationId xmlns:a16="http://schemas.microsoft.com/office/drawing/2014/main" id="{DCCED412-9EC1-4510-A173-FA51582DDE43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7" name="椭圆 176">
                    <a:extLst>
                      <a:ext uri="{FF2B5EF4-FFF2-40B4-BE49-F238E27FC236}">
                        <a16:creationId xmlns:a16="http://schemas.microsoft.com/office/drawing/2014/main" id="{A3F846A8-F01B-438C-9C98-5A0C3111493F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7" name="组合 166">
                  <a:extLst>
                    <a:ext uri="{FF2B5EF4-FFF2-40B4-BE49-F238E27FC236}">
                      <a16:creationId xmlns:a16="http://schemas.microsoft.com/office/drawing/2014/main" id="{34685011-DFC7-4329-9DBB-F55B4BCAE353}"/>
                    </a:ext>
                  </a:extLst>
                </p:cNvPr>
                <p:cNvGrpSpPr/>
                <p:nvPr/>
              </p:nvGrpSpPr>
              <p:grpSpPr>
                <a:xfrm>
                  <a:off x="4678345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74" name="椭圆 173">
                    <a:extLst>
                      <a:ext uri="{FF2B5EF4-FFF2-40B4-BE49-F238E27FC236}">
                        <a16:creationId xmlns:a16="http://schemas.microsoft.com/office/drawing/2014/main" id="{15486508-DC78-437B-B886-61F2F412C2BA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5" name="椭圆 174">
                    <a:extLst>
                      <a:ext uri="{FF2B5EF4-FFF2-40B4-BE49-F238E27FC236}">
                        <a16:creationId xmlns:a16="http://schemas.microsoft.com/office/drawing/2014/main" id="{20C661F1-BEF5-4C1A-8567-9B0584DF2AD7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8" name="组合 167">
                  <a:extLst>
                    <a:ext uri="{FF2B5EF4-FFF2-40B4-BE49-F238E27FC236}">
                      <a16:creationId xmlns:a16="http://schemas.microsoft.com/office/drawing/2014/main" id="{68B5D579-94CF-4611-AA60-661398D455CB}"/>
                    </a:ext>
                  </a:extLst>
                </p:cNvPr>
                <p:cNvGrpSpPr/>
                <p:nvPr/>
              </p:nvGrpSpPr>
              <p:grpSpPr>
                <a:xfrm>
                  <a:off x="5039590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72" name="椭圆 171">
                    <a:extLst>
                      <a:ext uri="{FF2B5EF4-FFF2-40B4-BE49-F238E27FC236}">
                        <a16:creationId xmlns:a16="http://schemas.microsoft.com/office/drawing/2014/main" id="{F0F3DBAE-BF68-4627-A7BE-E429AB141FC6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3" name="椭圆 172">
                    <a:extLst>
                      <a:ext uri="{FF2B5EF4-FFF2-40B4-BE49-F238E27FC236}">
                        <a16:creationId xmlns:a16="http://schemas.microsoft.com/office/drawing/2014/main" id="{5B4F76D1-160C-494F-818D-CC41D5BCFFD2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69" name="组合 168">
                  <a:extLst>
                    <a:ext uri="{FF2B5EF4-FFF2-40B4-BE49-F238E27FC236}">
                      <a16:creationId xmlns:a16="http://schemas.microsoft.com/office/drawing/2014/main" id="{21A5F1F0-4381-4951-BB76-27E779DC74D1}"/>
                    </a:ext>
                  </a:extLst>
                </p:cNvPr>
                <p:cNvGrpSpPr/>
                <p:nvPr/>
              </p:nvGrpSpPr>
              <p:grpSpPr>
                <a:xfrm>
                  <a:off x="5400834" y="1165384"/>
                  <a:ext cx="234632" cy="234632"/>
                  <a:chOff x="2483009" y="1114425"/>
                  <a:chExt cx="209550" cy="209550"/>
                </a:xfrm>
              </p:grpSpPr>
              <p:sp>
                <p:nvSpPr>
                  <p:cNvPr id="170" name="椭圆 169">
                    <a:extLst>
                      <a:ext uri="{FF2B5EF4-FFF2-40B4-BE49-F238E27FC236}">
                        <a16:creationId xmlns:a16="http://schemas.microsoft.com/office/drawing/2014/main" id="{44C0D39B-593B-4DBA-B121-18F0A6F8E11C}"/>
                      </a:ext>
                    </a:extLst>
                  </p:cNvPr>
                  <p:cNvSpPr/>
                  <p:nvPr/>
                </p:nvSpPr>
                <p:spPr>
                  <a:xfrm>
                    <a:off x="2483009" y="1114425"/>
                    <a:ext cx="209550" cy="209550"/>
                  </a:xfrm>
                  <a:prstGeom prst="ellipse">
                    <a:avLst/>
                  </a:prstGeom>
                  <a:gradFill>
                    <a:gsLst>
                      <a:gs pos="75000">
                        <a:schemeClr val="bg1">
                          <a:lumMod val="95000"/>
                        </a:schemeClr>
                      </a:gs>
                      <a:gs pos="55000">
                        <a:schemeClr val="bg1">
                          <a:lumMod val="65000"/>
                        </a:schemeClr>
                      </a:gs>
                      <a:gs pos="35000">
                        <a:schemeClr val="bg1">
                          <a:lumMod val="95000"/>
                        </a:schemeClr>
                      </a:gs>
                      <a:gs pos="17000">
                        <a:schemeClr val="bg1">
                          <a:lumMod val="65000"/>
                        </a:schemeClr>
                      </a:gs>
                      <a:gs pos="0">
                        <a:schemeClr val="bg1"/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2700000" scaled="1"/>
                  </a:gradFill>
                  <a:ln>
                    <a:noFill/>
                  </a:ln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1" name="椭圆 170">
                    <a:extLst>
                      <a:ext uri="{FF2B5EF4-FFF2-40B4-BE49-F238E27FC236}">
                        <a16:creationId xmlns:a16="http://schemas.microsoft.com/office/drawing/2014/main" id="{A2EF34B9-E189-415D-BA06-C888533F6B26}"/>
                      </a:ext>
                    </a:extLst>
                  </p:cNvPr>
                  <p:cNvSpPr/>
                  <p:nvPr/>
                </p:nvSpPr>
                <p:spPr>
                  <a:xfrm>
                    <a:off x="2502059" y="1133475"/>
                    <a:ext cx="171450" cy="171450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  <a:effectLst>
                    <a:innerShdw blurRad="12700" dist="12700" dir="135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>
                        <a:solidFill>
                          <a:schemeClr val="lt1"/>
                        </a:solidFill>
                      </a:defRPr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grpSp>
            <p:nvGrpSpPr>
              <p:cNvPr id="130" name="组合 129">
                <a:extLst>
                  <a:ext uri="{FF2B5EF4-FFF2-40B4-BE49-F238E27FC236}">
                    <a16:creationId xmlns:a16="http://schemas.microsoft.com/office/drawing/2014/main" id="{C2523128-B9C0-4171-A7F0-92C214CFFE6F}"/>
                  </a:ext>
                </a:extLst>
              </p:cNvPr>
              <p:cNvGrpSpPr/>
              <p:nvPr/>
            </p:nvGrpSpPr>
            <p:grpSpPr>
              <a:xfrm>
                <a:off x="2020428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58" name="圆角矩形 540">
                  <a:extLst>
                    <a:ext uri="{FF2B5EF4-FFF2-40B4-BE49-F238E27FC236}">
                      <a16:creationId xmlns:a16="http://schemas.microsoft.com/office/drawing/2014/main" id="{16ADCB6B-8667-4AB3-9DF8-883AE08B3723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圆角矩形 541">
                  <a:extLst>
                    <a:ext uri="{FF2B5EF4-FFF2-40B4-BE49-F238E27FC236}">
                      <a16:creationId xmlns:a16="http://schemas.microsoft.com/office/drawing/2014/main" id="{69B5736B-1082-4B57-8234-D680F03AFD1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1" name="组合 130">
                <a:extLst>
                  <a:ext uri="{FF2B5EF4-FFF2-40B4-BE49-F238E27FC236}">
                    <a16:creationId xmlns:a16="http://schemas.microsoft.com/office/drawing/2014/main" id="{75C8F5DB-B265-476A-A2A3-515EACB3AA74}"/>
                  </a:ext>
                </a:extLst>
              </p:cNvPr>
              <p:cNvGrpSpPr/>
              <p:nvPr/>
            </p:nvGrpSpPr>
            <p:grpSpPr>
              <a:xfrm>
                <a:off x="2350115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56" name="圆角矩形 538">
                  <a:extLst>
                    <a:ext uri="{FF2B5EF4-FFF2-40B4-BE49-F238E27FC236}">
                      <a16:creationId xmlns:a16="http://schemas.microsoft.com/office/drawing/2014/main" id="{A3867ABD-1B39-415A-8032-04076AEF84F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圆角矩形 539">
                  <a:extLst>
                    <a:ext uri="{FF2B5EF4-FFF2-40B4-BE49-F238E27FC236}">
                      <a16:creationId xmlns:a16="http://schemas.microsoft.com/office/drawing/2014/main" id="{9C5F657E-3C72-427C-9C83-FE71E1DE1BD8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2" name="组合 131">
                <a:extLst>
                  <a:ext uri="{FF2B5EF4-FFF2-40B4-BE49-F238E27FC236}">
                    <a16:creationId xmlns:a16="http://schemas.microsoft.com/office/drawing/2014/main" id="{488B8FE7-A7F4-48A8-A75C-AC808BF19C48}"/>
                  </a:ext>
                </a:extLst>
              </p:cNvPr>
              <p:cNvGrpSpPr/>
              <p:nvPr/>
            </p:nvGrpSpPr>
            <p:grpSpPr>
              <a:xfrm>
                <a:off x="2679802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54" name="圆角矩形 536">
                  <a:extLst>
                    <a:ext uri="{FF2B5EF4-FFF2-40B4-BE49-F238E27FC236}">
                      <a16:creationId xmlns:a16="http://schemas.microsoft.com/office/drawing/2014/main" id="{F62BF9F0-FA3C-4B73-ABA1-CA0C08507F20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圆角矩形 537">
                  <a:extLst>
                    <a:ext uri="{FF2B5EF4-FFF2-40B4-BE49-F238E27FC236}">
                      <a16:creationId xmlns:a16="http://schemas.microsoft.com/office/drawing/2014/main" id="{F7DA64FA-F8A6-44F6-ACF4-6885162F2312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3" name="组合 132">
                <a:extLst>
                  <a:ext uri="{FF2B5EF4-FFF2-40B4-BE49-F238E27FC236}">
                    <a16:creationId xmlns:a16="http://schemas.microsoft.com/office/drawing/2014/main" id="{6CC58047-3A9C-4928-9EB3-1DC46A520608}"/>
                  </a:ext>
                </a:extLst>
              </p:cNvPr>
              <p:cNvGrpSpPr/>
              <p:nvPr/>
            </p:nvGrpSpPr>
            <p:grpSpPr>
              <a:xfrm>
                <a:off x="3009488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52" name="圆角矩形 534">
                  <a:extLst>
                    <a:ext uri="{FF2B5EF4-FFF2-40B4-BE49-F238E27FC236}">
                      <a16:creationId xmlns:a16="http://schemas.microsoft.com/office/drawing/2014/main" id="{31770891-A308-46F7-87F9-AB2BDD7A5611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圆角矩形 535">
                  <a:extLst>
                    <a:ext uri="{FF2B5EF4-FFF2-40B4-BE49-F238E27FC236}">
                      <a16:creationId xmlns:a16="http://schemas.microsoft.com/office/drawing/2014/main" id="{9EDA6D14-91EA-4322-ADD7-0384F1FB6C3E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4" name="组合 133">
                <a:extLst>
                  <a:ext uri="{FF2B5EF4-FFF2-40B4-BE49-F238E27FC236}">
                    <a16:creationId xmlns:a16="http://schemas.microsoft.com/office/drawing/2014/main" id="{4A1D8BF7-4F9A-4E87-A34B-325FDFE7A9ED}"/>
                  </a:ext>
                </a:extLst>
              </p:cNvPr>
              <p:cNvGrpSpPr/>
              <p:nvPr/>
            </p:nvGrpSpPr>
            <p:grpSpPr>
              <a:xfrm>
                <a:off x="3339176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50" name="圆角矩形 532">
                  <a:extLst>
                    <a:ext uri="{FF2B5EF4-FFF2-40B4-BE49-F238E27FC236}">
                      <a16:creationId xmlns:a16="http://schemas.microsoft.com/office/drawing/2014/main" id="{3C292A07-D20D-4B6C-AF4B-986D5471F784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圆角矩形 533">
                  <a:extLst>
                    <a:ext uri="{FF2B5EF4-FFF2-40B4-BE49-F238E27FC236}">
                      <a16:creationId xmlns:a16="http://schemas.microsoft.com/office/drawing/2014/main" id="{DB3D2CBA-55E0-4A5F-90E6-039373D17EFD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5" name="组合 134">
                <a:extLst>
                  <a:ext uri="{FF2B5EF4-FFF2-40B4-BE49-F238E27FC236}">
                    <a16:creationId xmlns:a16="http://schemas.microsoft.com/office/drawing/2014/main" id="{26F8B100-4E52-419C-9920-035425555B32}"/>
                  </a:ext>
                </a:extLst>
              </p:cNvPr>
              <p:cNvGrpSpPr/>
              <p:nvPr/>
            </p:nvGrpSpPr>
            <p:grpSpPr>
              <a:xfrm>
                <a:off x="3668862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48" name="圆角矩形 530">
                  <a:extLst>
                    <a:ext uri="{FF2B5EF4-FFF2-40B4-BE49-F238E27FC236}">
                      <a16:creationId xmlns:a16="http://schemas.microsoft.com/office/drawing/2014/main" id="{5BCC3E8F-0CB1-46B3-9C43-75A8A3414A56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圆角矩形 531">
                  <a:extLst>
                    <a:ext uri="{FF2B5EF4-FFF2-40B4-BE49-F238E27FC236}">
                      <a16:creationId xmlns:a16="http://schemas.microsoft.com/office/drawing/2014/main" id="{BEF2E3D3-558E-4A8B-8C09-9F477A9B661F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6" name="组合 135">
                <a:extLst>
                  <a:ext uri="{FF2B5EF4-FFF2-40B4-BE49-F238E27FC236}">
                    <a16:creationId xmlns:a16="http://schemas.microsoft.com/office/drawing/2014/main" id="{DF3D5E42-2206-43E9-B9B8-46BEEEDF1078}"/>
                  </a:ext>
                </a:extLst>
              </p:cNvPr>
              <p:cNvGrpSpPr/>
              <p:nvPr/>
            </p:nvGrpSpPr>
            <p:grpSpPr>
              <a:xfrm>
                <a:off x="3998549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46" name="圆角矩形 528">
                  <a:extLst>
                    <a:ext uri="{FF2B5EF4-FFF2-40B4-BE49-F238E27FC236}">
                      <a16:creationId xmlns:a16="http://schemas.microsoft.com/office/drawing/2014/main" id="{448B428B-D7BC-4986-9F4F-5A428002F61C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圆角矩形 529">
                  <a:extLst>
                    <a:ext uri="{FF2B5EF4-FFF2-40B4-BE49-F238E27FC236}">
                      <a16:creationId xmlns:a16="http://schemas.microsoft.com/office/drawing/2014/main" id="{733238B6-B850-409D-912A-CC55C37D1B0A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7" name="组合 136">
                <a:extLst>
                  <a:ext uri="{FF2B5EF4-FFF2-40B4-BE49-F238E27FC236}">
                    <a16:creationId xmlns:a16="http://schemas.microsoft.com/office/drawing/2014/main" id="{C16C89CE-BD10-4125-9369-FA8D06C37597}"/>
                  </a:ext>
                </a:extLst>
              </p:cNvPr>
              <p:cNvGrpSpPr/>
              <p:nvPr/>
            </p:nvGrpSpPr>
            <p:grpSpPr>
              <a:xfrm>
                <a:off x="4328236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44" name="圆角矩形 526">
                  <a:extLst>
                    <a:ext uri="{FF2B5EF4-FFF2-40B4-BE49-F238E27FC236}">
                      <a16:creationId xmlns:a16="http://schemas.microsoft.com/office/drawing/2014/main" id="{47283041-D232-4C9E-8B25-B3932F0F1371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圆角矩形 527">
                  <a:extLst>
                    <a:ext uri="{FF2B5EF4-FFF2-40B4-BE49-F238E27FC236}">
                      <a16:creationId xmlns:a16="http://schemas.microsoft.com/office/drawing/2014/main" id="{5068BDF7-0339-4343-819E-0E81E4AE29F7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8" name="组合 137">
                <a:extLst>
                  <a:ext uri="{FF2B5EF4-FFF2-40B4-BE49-F238E27FC236}">
                    <a16:creationId xmlns:a16="http://schemas.microsoft.com/office/drawing/2014/main" id="{6CC60E54-36B4-4659-A900-F807284BD0B5}"/>
                  </a:ext>
                </a:extLst>
              </p:cNvPr>
              <p:cNvGrpSpPr/>
              <p:nvPr/>
            </p:nvGrpSpPr>
            <p:grpSpPr>
              <a:xfrm>
                <a:off x="4657923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42" name="圆角矩形 524">
                  <a:extLst>
                    <a:ext uri="{FF2B5EF4-FFF2-40B4-BE49-F238E27FC236}">
                      <a16:creationId xmlns:a16="http://schemas.microsoft.com/office/drawing/2014/main" id="{59DFB56B-3B53-4662-A411-9296CFBB74C8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圆角矩形 525">
                  <a:extLst>
                    <a:ext uri="{FF2B5EF4-FFF2-40B4-BE49-F238E27FC236}">
                      <a16:creationId xmlns:a16="http://schemas.microsoft.com/office/drawing/2014/main" id="{9BB8152B-F1AA-44AE-83FD-5BA61015BAB1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9" name="组合 138">
                <a:extLst>
                  <a:ext uri="{FF2B5EF4-FFF2-40B4-BE49-F238E27FC236}">
                    <a16:creationId xmlns:a16="http://schemas.microsoft.com/office/drawing/2014/main" id="{E1669B2E-B4F9-4347-895E-F2A997614024}"/>
                  </a:ext>
                </a:extLst>
              </p:cNvPr>
              <p:cNvGrpSpPr/>
              <p:nvPr/>
            </p:nvGrpSpPr>
            <p:grpSpPr>
              <a:xfrm>
                <a:off x="4987610" y="1115627"/>
                <a:ext cx="86064" cy="440911"/>
                <a:chOff x="2244442" y="772895"/>
                <a:chExt cx="94671" cy="485002"/>
              </a:xfrm>
            </p:grpSpPr>
            <p:sp>
              <p:nvSpPr>
                <p:cNvPr id="140" name="圆角矩形 522">
                  <a:extLst>
                    <a:ext uri="{FF2B5EF4-FFF2-40B4-BE49-F238E27FC236}">
                      <a16:creationId xmlns:a16="http://schemas.microsoft.com/office/drawing/2014/main" id="{562911AC-DF85-4AD7-9923-ED5856B96760}"/>
                    </a:ext>
                  </a:extLst>
                </p:cNvPr>
                <p:cNvSpPr/>
                <p:nvPr/>
              </p:nvSpPr>
              <p:spPr>
                <a:xfrm>
                  <a:off x="2244442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4000">
                        <a:schemeClr val="bg1">
                          <a:lumMod val="75000"/>
                        </a:schemeClr>
                      </a:gs>
                      <a:gs pos="78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圆角矩形 523">
                  <a:extLst>
                    <a:ext uri="{FF2B5EF4-FFF2-40B4-BE49-F238E27FC236}">
                      <a16:creationId xmlns:a16="http://schemas.microsoft.com/office/drawing/2014/main" id="{7D8496CF-6738-46FC-8170-57ACA75DCEC0}"/>
                    </a:ext>
                  </a:extLst>
                </p:cNvPr>
                <p:cNvSpPr/>
                <p:nvPr/>
              </p:nvSpPr>
              <p:spPr>
                <a:xfrm>
                  <a:off x="2313407" y="772895"/>
                  <a:ext cx="25706" cy="485002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74000">
                      <a:schemeClr val="bg1"/>
                    </a:gs>
                    <a:gs pos="52000">
                      <a:schemeClr val="bg1">
                        <a:lumMod val="85000"/>
                      </a:schemeClr>
                    </a:gs>
                    <a:gs pos="23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1"/>
                </a:gradFill>
                <a:ln w="19050">
                  <a:gradFill flip="none" rotWithShape="1">
                    <a:gsLst>
                      <a:gs pos="0">
                        <a:schemeClr val="bg1">
                          <a:lumMod val="65000"/>
                        </a:schemeClr>
                      </a:gs>
                      <a:gs pos="43000">
                        <a:schemeClr val="bg1">
                          <a:lumMod val="75000"/>
                        </a:schemeClr>
                      </a:gs>
                      <a:gs pos="79000">
                        <a:schemeClr val="bg1"/>
                      </a:gs>
                      <a:gs pos="61000">
                        <a:schemeClr val="bg1">
                          <a:lumMod val="100000"/>
                        </a:schemeClr>
                      </a:gs>
                      <a:gs pos="100000">
                        <a:schemeClr val="bg1">
                          <a:lumMod val="65000"/>
                        </a:schemeClr>
                      </a:gs>
                    </a:gsLst>
                    <a:lin ang="5400000" scaled="0"/>
                    <a:tileRect/>
                  </a:gradFill>
                </a:ln>
                <a:effectLst>
                  <a:outerShdw blurRad="254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60" name="文本框 9">
            <a:extLst>
              <a:ext uri="{FF2B5EF4-FFF2-40B4-BE49-F238E27FC236}">
                <a16:creationId xmlns:a16="http://schemas.microsoft.com/office/drawing/2014/main" id="{4D45FA6F-5756-40F5-B163-5ED3DFC67F6F}"/>
              </a:ext>
            </a:extLst>
          </p:cNvPr>
          <p:cNvSpPr txBox="1"/>
          <p:nvPr/>
        </p:nvSpPr>
        <p:spPr>
          <a:xfrm>
            <a:off x="1917117" y="1747419"/>
            <a:ext cx="2361456" cy="377026"/>
          </a:xfrm>
          <a:prstGeom prst="rect">
            <a:avLst/>
          </a:prstGeom>
          <a:solidFill>
            <a:srgbClr val="C00000"/>
          </a:solidFill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岗位理解</a:t>
            </a:r>
            <a:endParaRPr lang="en-US" altLang="zh-CN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D84A516A-3B68-4D4B-87F2-09743F00E368}"/>
              </a:ext>
            </a:extLst>
          </p:cNvPr>
          <p:cNvSpPr/>
          <p:nvPr/>
        </p:nvSpPr>
        <p:spPr>
          <a:xfrm>
            <a:off x="1326245" y="2371391"/>
            <a:ext cx="5704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1</a:t>
            </a:r>
          </a:p>
        </p:txBody>
      </p: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EB8C952-7162-4CFD-BF94-944EDCFF32DE}"/>
              </a:ext>
            </a:extLst>
          </p:cNvPr>
          <p:cNvGrpSpPr/>
          <p:nvPr/>
        </p:nvGrpSpPr>
        <p:grpSpPr>
          <a:xfrm>
            <a:off x="1830310" y="1939343"/>
            <a:ext cx="3048645" cy="947573"/>
            <a:chOff x="1828617" y="1321493"/>
            <a:chExt cx="1038368" cy="947573"/>
          </a:xfrm>
        </p:grpSpPr>
        <p:sp>
          <p:nvSpPr>
            <p:cNvPr id="124" name="矩形 123">
              <a:extLst>
                <a:ext uri="{FF2B5EF4-FFF2-40B4-BE49-F238E27FC236}">
                  <a16:creationId xmlns:a16="http://schemas.microsoft.com/office/drawing/2014/main" id="{9308A0EF-6D55-4AAA-AA79-05A9B137310E}"/>
                </a:ext>
              </a:extLst>
            </p:cNvPr>
            <p:cNvSpPr/>
            <p:nvPr/>
          </p:nvSpPr>
          <p:spPr>
            <a:xfrm>
              <a:off x="1911251" y="1321493"/>
              <a:ext cx="62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 dirty="0">
                <a:gradFill>
                  <a:gsLst>
                    <a:gs pos="0">
                      <a:srgbClr val="0070C0"/>
                    </a:gs>
                    <a:gs pos="100000">
                      <a:srgbClr val="00B0F0"/>
                    </a:gs>
                  </a:gsLst>
                  <a:lin ang="5400000" scaled="1"/>
                </a:gradFill>
                <a:cs typeface="+mn-ea"/>
                <a:sym typeface="+mn-lt"/>
              </a:endParaRPr>
            </a:p>
          </p:txBody>
        </p:sp>
        <p:sp>
          <p:nvSpPr>
            <p:cNvPr id="125" name="矩形 124">
              <a:extLst>
                <a:ext uri="{FF2B5EF4-FFF2-40B4-BE49-F238E27FC236}">
                  <a16:creationId xmlns:a16="http://schemas.microsoft.com/office/drawing/2014/main" id="{0DAAE7FE-4683-4018-B509-7C5EA57F401A}"/>
                </a:ext>
              </a:extLst>
            </p:cNvPr>
            <p:cNvSpPr/>
            <p:nvPr/>
          </p:nvSpPr>
          <p:spPr>
            <a:xfrm>
              <a:off x="1828617" y="1838179"/>
              <a:ext cx="1038368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请在，此输入详细文字信息和简介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请在此输入。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DE9F9B95-85B1-4B56-9BF9-33821AE86E56}"/>
              </a:ext>
            </a:extLst>
          </p:cNvPr>
          <p:cNvCxnSpPr/>
          <p:nvPr/>
        </p:nvCxnSpPr>
        <p:spPr>
          <a:xfrm>
            <a:off x="1416550" y="2971555"/>
            <a:ext cx="33113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0DF20EE1-8669-45F0-90C7-6C22B1589757}"/>
              </a:ext>
            </a:extLst>
          </p:cNvPr>
          <p:cNvSpPr/>
          <p:nvPr/>
        </p:nvSpPr>
        <p:spPr>
          <a:xfrm>
            <a:off x="1326245" y="3019463"/>
            <a:ext cx="5704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2</a:t>
            </a:r>
          </a:p>
        </p:txBody>
      </p: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FF0BEB1-09F2-41AC-9B47-525020D02FF4}"/>
              </a:ext>
            </a:extLst>
          </p:cNvPr>
          <p:cNvGrpSpPr/>
          <p:nvPr/>
        </p:nvGrpSpPr>
        <p:grpSpPr>
          <a:xfrm>
            <a:off x="1830310" y="2587415"/>
            <a:ext cx="3048645" cy="947573"/>
            <a:chOff x="1828617" y="1321493"/>
            <a:chExt cx="1038368" cy="947573"/>
          </a:xfrm>
        </p:grpSpPr>
        <p:sp>
          <p:nvSpPr>
            <p:cNvPr id="122" name="矩形 121">
              <a:extLst>
                <a:ext uri="{FF2B5EF4-FFF2-40B4-BE49-F238E27FC236}">
                  <a16:creationId xmlns:a16="http://schemas.microsoft.com/office/drawing/2014/main" id="{15FD19BA-746E-47D0-BDB0-6FAF939302EE}"/>
                </a:ext>
              </a:extLst>
            </p:cNvPr>
            <p:cNvSpPr/>
            <p:nvPr/>
          </p:nvSpPr>
          <p:spPr>
            <a:xfrm>
              <a:off x="1911251" y="1321493"/>
              <a:ext cx="62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67689953-BF75-4590-B18F-4A8FC960E50E}"/>
                </a:ext>
              </a:extLst>
            </p:cNvPr>
            <p:cNvSpPr/>
            <p:nvPr/>
          </p:nvSpPr>
          <p:spPr>
            <a:xfrm>
              <a:off x="1828617" y="1838179"/>
              <a:ext cx="1038368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请在，此输入详细文字信息和简介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请在此输入。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DFE08564-2A28-441B-97FE-D15872EF497D}"/>
              </a:ext>
            </a:extLst>
          </p:cNvPr>
          <p:cNvCxnSpPr/>
          <p:nvPr/>
        </p:nvCxnSpPr>
        <p:spPr>
          <a:xfrm>
            <a:off x="1416550" y="3619627"/>
            <a:ext cx="33113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 66">
            <a:extLst>
              <a:ext uri="{FF2B5EF4-FFF2-40B4-BE49-F238E27FC236}">
                <a16:creationId xmlns:a16="http://schemas.microsoft.com/office/drawing/2014/main" id="{C857E8BD-21BA-4545-8A70-8FA17546CD3C}"/>
              </a:ext>
            </a:extLst>
          </p:cNvPr>
          <p:cNvSpPr/>
          <p:nvPr/>
        </p:nvSpPr>
        <p:spPr>
          <a:xfrm>
            <a:off x="1326245" y="3667535"/>
            <a:ext cx="5704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3</a:t>
            </a: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DDE6F3FC-8E3E-457D-AC61-319739C9D378}"/>
              </a:ext>
            </a:extLst>
          </p:cNvPr>
          <p:cNvGrpSpPr/>
          <p:nvPr/>
        </p:nvGrpSpPr>
        <p:grpSpPr>
          <a:xfrm>
            <a:off x="1830310" y="3235487"/>
            <a:ext cx="3048645" cy="947573"/>
            <a:chOff x="1828617" y="1321493"/>
            <a:chExt cx="1038368" cy="947573"/>
          </a:xfrm>
        </p:grpSpPr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BCC04CBB-85F0-4F07-BCB7-405C493EB5FD}"/>
                </a:ext>
              </a:extLst>
            </p:cNvPr>
            <p:cNvSpPr/>
            <p:nvPr/>
          </p:nvSpPr>
          <p:spPr>
            <a:xfrm>
              <a:off x="1911251" y="1321493"/>
              <a:ext cx="62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83C23812-0DF1-4009-BC27-418DA5763C23}"/>
                </a:ext>
              </a:extLst>
            </p:cNvPr>
            <p:cNvSpPr/>
            <p:nvPr/>
          </p:nvSpPr>
          <p:spPr>
            <a:xfrm>
              <a:off x="1828617" y="1838179"/>
              <a:ext cx="1038368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请在，此输入详细文字信息和简介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请在此输入。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F2724365-B92B-4050-BF8F-F2EC6A8EA75D}"/>
              </a:ext>
            </a:extLst>
          </p:cNvPr>
          <p:cNvCxnSpPr/>
          <p:nvPr/>
        </p:nvCxnSpPr>
        <p:spPr>
          <a:xfrm>
            <a:off x="1416550" y="4267699"/>
            <a:ext cx="33113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>
            <a:extLst>
              <a:ext uri="{FF2B5EF4-FFF2-40B4-BE49-F238E27FC236}">
                <a16:creationId xmlns:a16="http://schemas.microsoft.com/office/drawing/2014/main" id="{BBE27CAC-DB13-4958-91B8-6FEBF65D19C5}"/>
              </a:ext>
            </a:extLst>
          </p:cNvPr>
          <p:cNvSpPr/>
          <p:nvPr/>
        </p:nvSpPr>
        <p:spPr>
          <a:xfrm>
            <a:off x="1326245" y="4339707"/>
            <a:ext cx="57047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solidFill>
                  <a:srgbClr val="C00000"/>
                </a:solidFill>
                <a:cs typeface="+mn-ea"/>
                <a:sym typeface="+mn-lt"/>
              </a:rPr>
              <a:t>4</a:t>
            </a: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D0F862F6-574A-4B7B-87D5-A821F82094CC}"/>
              </a:ext>
            </a:extLst>
          </p:cNvPr>
          <p:cNvGrpSpPr/>
          <p:nvPr/>
        </p:nvGrpSpPr>
        <p:grpSpPr>
          <a:xfrm>
            <a:off x="1830310" y="3907659"/>
            <a:ext cx="3048645" cy="947573"/>
            <a:chOff x="1828617" y="1321493"/>
            <a:chExt cx="1038368" cy="947573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E64B1BF4-FDEA-4DF7-9BD5-AD967ADB543B}"/>
                </a:ext>
              </a:extLst>
            </p:cNvPr>
            <p:cNvSpPr/>
            <p:nvPr/>
          </p:nvSpPr>
          <p:spPr>
            <a:xfrm>
              <a:off x="1911251" y="1321493"/>
              <a:ext cx="629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0B9A8FDB-485F-4CB9-B0F2-5C4DB658E606}"/>
                </a:ext>
              </a:extLst>
            </p:cNvPr>
            <p:cNvSpPr/>
            <p:nvPr/>
          </p:nvSpPr>
          <p:spPr>
            <a:xfrm>
              <a:off x="1828617" y="1838179"/>
              <a:ext cx="1038368" cy="430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请在，此输入详细文字信息和简介</a:t>
              </a:r>
              <a:r>
                <a:rPr lang="en-US" altLang="zh-CN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,</a:t>
              </a:r>
              <a:r>
                <a:rPr lang="zh-CN" alt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请在此输入。</a:t>
              </a:r>
              <a:endParaRPr lang="en-US" altLang="zh-CN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FDA116C6-2A54-4388-B242-D5DE4AA2FBBB}"/>
              </a:ext>
            </a:extLst>
          </p:cNvPr>
          <p:cNvCxnSpPr/>
          <p:nvPr/>
        </p:nvCxnSpPr>
        <p:spPr>
          <a:xfrm>
            <a:off x="1416550" y="4939871"/>
            <a:ext cx="33113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25">
            <a:extLst>
              <a:ext uri="{FF2B5EF4-FFF2-40B4-BE49-F238E27FC236}">
                <a16:creationId xmlns:a16="http://schemas.microsoft.com/office/drawing/2014/main" id="{03589E67-8BDF-4CCC-A383-C1456C968657}"/>
              </a:ext>
            </a:extLst>
          </p:cNvPr>
          <p:cNvSpPr txBox="1"/>
          <p:nvPr/>
        </p:nvSpPr>
        <p:spPr>
          <a:xfrm>
            <a:off x="5574716" y="1337789"/>
            <a:ext cx="5616624" cy="447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CN" altLang="en-US" sz="2000" b="1" dirty="0">
                <a:solidFill>
                  <a:srgbClr val="C00000"/>
                </a:solidFill>
                <a:cs typeface="+mn-ea"/>
                <a:sym typeface="+mn-lt"/>
              </a:rPr>
              <a:t>摘要：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</a:t>
            </a: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在此录入上述图表的综合描述说明，在此录入上述图表的综合描述说明。您的内容打在这里，或者通过复制您的文本后，在此框中选择粘贴，并选择只保留文字。在此录入上述图表的综合描述说明，在此录入上述图表的综合描述说明。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您的内容打在这里，或者通过复制您的文本后，在此框中选择粘贴，并选择只保留文字。在此录入上述图表的综合描述说明，在此录入上述图表的综合描述说明。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您的内容打在这里，或者通过复制您的文本后，在此框中选择粘贴，并选择只保留文字。在此录入上述图表的综合描述说明，在此录入上述图表的综合描述说明。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82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语 言 技 能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F46E860A-1620-441D-B643-5F1D0DB1E0E3}"/>
              </a:ext>
            </a:extLst>
          </p:cNvPr>
          <p:cNvGrpSpPr/>
          <p:nvPr/>
        </p:nvGrpSpPr>
        <p:grpSpPr>
          <a:xfrm>
            <a:off x="4981891" y="4155165"/>
            <a:ext cx="1068641" cy="1473227"/>
            <a:chOff x="3439461" y="3304273"/>
            <a:chExt cx="772130" cy="1064458"/>
          </a:xfrm>
        </p:grpSpPr>
        <p:sp>
          <p:nvSpPr>
            <p:cNvPr id="430" name="MH_Other_383">
              <a:extLst>
                <a:ext uri="{FF2B5EF4-FFF2-40B4-BE49-F238E27FC236}">
                  <a16:creationId xmlns:a16="http://schemas.microsoft.com/office/drawing/2014/main" id="{5A74645A-80D8-4512-995B-49DC116C3891}"/>
                </a:ext>
              </a:extLst>
            </p:cNvPr>
            <p:cNvSpPr/>
            <p:nvPr/>
          </p:nvSpPr>
          <p:spPr>
            <a:xfrm rot="1800000">
              <a:off x="3439461" y="3304273"/>
              <a:ext cx="545211" cy="1064458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95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1" name="MH_Other_384">
              <a:extLst>
                <a:ext uri="{FF2B5EF4-FFF2-40B4-BE49-F238E27FC236}">
                  <a16:creationId xmlns:a16="http://schemas.microsoft.com/office/drawing/2014/main" id="{3558BF86-E082-4F43-9C3A-D1206E2E223A}"/>
                </a:ext>
              </a:extLst>
            </p:cNvPr>
            <p:cNvSpPr/>
            <p:nvPr/>
          </p:nvSpPr>
          <p:spPr>
            <a:xfrm rot="1800000">
              <a:off x="3667901" y="3364668"/>
              <a:ext cx="543690" cy="158537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kern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32" name="MH_Other_387">
              <a:extLst>
                <a:ext uri="{FF2B5EF4-FFF2-40B4-BE49-F238E27FC236}">
                  <a16:creationId xmlns:a16="http://schemas.microsoft.com/office/drawing/2014/main" id="{76AAA5F5-9356-4193-820C-32024D1C1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600000" flipV="1">
              <a:off x="3521105" y="3596278"/>
              <a:ext cx="528875" cy="57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>
                <a:defRPr sz="2400">
                  <a:solidFill>
                    <a:schemeClr val="accent2"/>
                  </a:solidFill>
                  <a:latin typeface="Impact" panose="020B0806030902050204" pitchFamily="34" charset="0"/>
                </a:defRPr>
              </a:lvl1pPr>
              <a:lvl2pPr marL="742950" indent="-28575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dirty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04</a:t>
              </a:r>
              <a:endParaRPr lang="zh-CN" altLang="en-US" dirty="0">
                <a:solidFill>
                  <a:srgbClr val="C00000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ACA0E74-A5BE-4AA7-934E-15B674CA6DA3}"/>
              </a:ext>
            </a:extLst>
          </p:cNvPr>
          <p:cNvGrpSpPr/>
          <p:nvPr/>
        </p:nvGrpSpPr>
        <p:grpSpPr>
          <a:xfrm>
            <a:off x="7171865" y="3047633"/>
            <a:ext cx="1485980" cy="789900"/>
            <a:chOff x="5021793" y="2504043"/>
            <a:chExt cx="1073672" cy="570730"/>
          </a:xfrm>
        </p:grpSpPr>
        <p:sp>
          <p:nvSpPr>
            <p:cNvPr id="427" name="MH_Other_373">
              <a:extLst>
                <a:ext uri="{FF2B5EF4-FFF2-40B4-BE49-F238E27FC236}">
                  <a16:creationId xmlns:a16="http://schemas.microsoft.com/office/drawing/2014/main" id="{AC2E687C-2E26-4215-96B2-9ED4AF457108}"/>
                </a:ext>
              </a:extLst>
            </p:cNvPr>
            <p:cNvSpPr/>
            <p:nvPr/>
          </p:nvSpPr>
          <p:spPr>
            <a:xfrm rot="16200000">
              <a:off x="5289118" y="2242757"/>
              <a:ext cx="539024" cy="1073671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95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28" name="MH_Other_374">
              <a:extLst>
                <a:ext uri="{FF2B5EF4-FFF2-40B4-BE49-F238E27FC236}">
                  <a16:creationId xmlns:a16="http://schemas.microsoft.com/office/drawing/2014/main" id="{3851F1BC-DCC5-47A4-B773-04F0C2EB757B}"/>
                </a:ext>
              </a:extLst>
            </p:cNvPr>
            <p:cNvSpPr/>
            <p:nvPr/>
          </p:nvSpPr>
          <p:spPr>
            <a:xfrm rot="16200000">
              <a:off x="4832997" y="2698877"/>
              <a:ext cx="539024" cy="161432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29" name="MH_Other_377">
              <a:extLst>
                <a:ext uri="{FF2B5EF4-FFF2-40B4-BE49-F238E27FC236}">
                  <a16:creationId xmlns:a16="http://schemas.microsoft.com/office/drawing/2014/main" id="{BF1EC31F-41DC-4743-BADD-F891587121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9832" y="2504043"/>
              <a:ext cx="581763" cy="57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33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FA13B31-3730-4712-AE1C-C424D5A3021C}"/>
              </a:ext>
            </a:extLst>
          </p:cNvPr>
          <p:cNvGrpSpPr/>
          <p:nvPr/>
        </p:nvGrpSpPr>
        <p:grpSpPr>
          <a:xfrm>
            <a:off x="6370916" y="4155165"/>
            <a:ext cx="1123633" cy="1473227"/>
            <a:chOff x="4443078" y="3304273"/>
            <a:chExt cx="811864" cy="1064458"/>
          </a:xfrm>
        </p:grpSpPr>
        <p:sp>
          <p:nvSpPr>
            <p:cNvPr id="424" name="MH_Other_378">
              <a:extLst>
                <a:ext uri="{FF2B5EF4-FFF2-40B4-BE49-F238E27FC236}">
                  <a16:creationId xmlns:a16="http://schemas.microsoft.com/office/drawing/2014/main" id="{A5B67DEE-E757-440A-BB17-5C659C8F97DE}"/>
                </a:ext>
              </a:extLst>
            </p:cNvPr>
            <p:cNvSpPr/>
            <p:nvPr/>
          </p:nvSpPr>
          <p:spPr>
            <a:xfrm rot="19800000">
              <a:off x="4671517" y="3304273"/>
              <a:ext cx="543688" cy="1064458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95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25" name="MH_Other_379">
              <a:extLst>
                <a:ext uri="{FF2B5EF4-FFF2-40B4-BE49-F238E27FC236}">
                  <a16:creationId xmlns:a16="http://schemas.microsoft.com/office/drawing/2014/main" id="{FB498C03-B1F3-41D6-BC8D-E48835E99D9D}"/>
                </a:ext>
              </a:extLst>
            </p:cNvPr>
            <p:cNvSpPr/>
            <p:nvPr/>
          </p:nvSpPr>
          <p:spPr>
            <a:xfrm rot="19800000">
              <a:off x="4443078" y="3364668"/>
              <a:ext cx="543688" cy="158537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kern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26" name="MH_Other_382">
              <a:extLst>
                <a:ext uri="{FF2B5EF4-FFF2-40B4-BE49-F238E27FC236}">
                  <a16:creationId xmlns:a16="http://schemas.microsoft.com/office/drawing/2014/main" id="{6FC1F6D5-E56B-4221-B434-A1C5C38A4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000000" flipV="1">
              <a:off x="4724681" y="3542111"/>
              <a:ext cx="530261" cy="57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>
                <a:defRPr sz="2400">
                  <a:solidFill>
                    <a:schemeClr val="accent1"/>
                  </a:solidFill>
                  <a:latin typeface="Impact" panose="020B0806030902050204" pitchFamily="34" charset="0"/>
                </a:defRPr>
              </a:lvl1pPr>
              <a:lvl2pPr marL="742950" indent="-28575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dirty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03</a:t>
              </a:r>
              <a:endParaRPr lang="zh-CN" altLang="en-US" dirty="0">
                <a:solidFill>
                  <a:srgbClr val="C00000"/>
                </a:solidFill>
                <a:latin typeface="+mn-lt"/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2BA41D7-3230-46FB-8C73-AFB42B527D10}"/>
              </a:ext>
            </a:extLst>
          </p:cNvPr>
          <p:cNvGrpSpPr/>
          <p:nvPr/>
        </p:nvGrpSpPr>
        <p:grpSpPr>
          <a:xfrm>
            <a:off x="3763598" y="3055992"/>
            <a:ext cx="1485980" cy="746019"/>
            <a:chOff x="2559202" y="2510082"/>
            <a:chExt cx="1073672" cy="539025"/>
          </a:xfrm>
        </p:grpSpPr>
        <p:sp>
          <p:nvSpPr>
            <p:cNvPr id="421" name="MH_Other_358">
              <a:extLst>
                <a:ext uri="{FF2B5EF4-FFF2-40B4-BE49-F238E27FC236}">
                  <a16:creationId xmlns:a16="http://schemas.microsoft.com/office/drawing/2014/main" id="{673A0A88-2D3C-4D44-8470-59A818943E6A}"/>
                </a:ext>
              </a:extLst>
            </p:cNvPr>
            <p:cNvSpPr/>
            <p:nvPr/>
          </p:nvSpPr>
          <p:spPr>
            <a:xfrm rot="5400000">
              <a:off x="2826526" y="2242759"/>
              <a:ext cx="539024" cy="1073672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95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22" name="MH_Other_362">
              <a:extLst>
                <a:ext uri="{FF2B5EF4-FFF2-40B4-BE49-F238E27FC236}">
                  <a16:creationId xmlns:a16="http://schemas.microsoft.com/office/drawing/2014/main" id="{839903D3-E956-4E67-9F1F-E5A099BB0F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800000" flipV="1">
              <a:off x="2804396" y="2543001"/>
              <a:ext cx="583285" cy="47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>
                <a:defRPr sz="2400">
                  <a:solidFill>
                    <a:schemeClr val="accent1"/>
                  </a:solidFill>
                  <a:latin typeface="Impact" panose="020B0806030902050204" pitchFamily="34" charset="0"/>
                </a:defRPr>
              </a:lvl1pPr>
              <a:lvl2pPr marL="742950" indent="-28575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r>
                <a:rPr lang="en-US" altLang="zh-CN" dirty="0">
                  <a:solidFill>
                    <a:srgbClr val="C00000"/>
                  </a:solidFill>
                  <a:latin typeface="+mn-lt"/>
                  <a:cs typeface="+mn-ea"/>
                  <a:sym typeface="+mn-lt"/>
                </a:rPr>
                <a:t>05</a:t>
              </a:r>
              <a:endParaRPr lang="zh-CN" altLang="en-US" dirty="0">
                <a:solidFill>
                  <a:srgbClr val="C00000"/>
                </a:solidFill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423" name="MH_Other_359">
              <a:extLst>
                <a:ext uri="{FF2B5EF4-FFF2-40B4-BE49-F238E27FC236}">
                  <a16:creationId xmlns:a16="http://schemas.microsoft.com/office/drawing/2014/main" id="{811AACDE-8843-499F-83AA-18C05B75B5F7}"/>
                </a:ext>
              </a:extLst>
            </p:cNvPr>
            <p:cNvSpPr/>
            <p:nvPr/>
          </p:nvSpPr>
          <p:spPr>
            <a:xfrm rot="5400000">
              <a:off x="3283407" y="2699639"/>
              <a:ext cx="539024" cy="159909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kern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174C26BE-88A7-49A6-ABC9-F10334367C81}"/>
              </a:ext>
            </a:extLst>
          </p:cNvPr>
          <p:cNvGrpSpPr/>
          <p:nvPr/>
        </p:nvGrpSpPr>
        <p:grpSpPr>
          <a:xfrm>
            <a:off x="4981890" y="1229609"/>
            <a:ext cx="1068641" cy="1473227"/>
            <a:chOff x="3439461" y="1190457"/>
            <a:chExt cx="772130" cy="1064458"/>
          </a:xfrm>
        </p:grpSpPr>
        <p:sp>
          <p:nvSpPr>
            <p:cNvPr id="418" name="MH_Other_363">
              <a:extLst>
                <a:ext uri="{FF2B5EF4-FFF2-40B4-BE49-F238E27FC236}">
                  <a16:creationId xmlns:a16="http://schemas.microsoft.com/office/drawing/2014/main" id="{825BB08A-1542-4AA9-ABA3-E079DE951D9A}"/>
                </a:ext>
              </a:extLst>
            </p:cNvPr>
            <p:cNvSpPr/>
            <p:nvPr/>
          </p:nvSpPr>
          <p:spPr>
            <a:xfrm rot="9000000">
              <a:off x="3439461" y="1190457"/>
              <a:ext cx="545211" cy="1064458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95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2EBDF3"/>
                </a:solidFill>
                <a:cs typeface="+mn-ea"/>
                <a:sym typeface="+mn-lt"/>
              </a:endParaRPr>
            </a:p>
          </p:txBody>
        </p:sp>
        <p:sp>
          <p:nvSpPr>
            <p:cNvPr id="419" name="MH_Other_367">
              <a:extLst>
                <a:ext uri="{FF2B5EF4-FFF2-40B4-BE49-F238E27FC236}">
                  <a16:creationId xmlns:a16="http://schemas.microsoft.com/office/drawing/2014/main" id="{EF1DCD9C-5BB3-4DFE-8785-1AB78E2634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9000000" flipV="1">
              <a:off x="3503326" y="1417684"/>
              <a:ext cx="528875" cy="57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06</a:t>
              </a:r>
              <a:endParaRPr lang="zh-CN" altLang="en-US" sz="24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0" name="MH_Other_364">
              <a:extLst>
                <a:ext uri="{FF2B5EF4-FFF2-40B4-BE49-F238E27FC236}">
                  <a16:creationId xmlns:a16="http://schemas.microsoft.com/office/drawing/2014/main" id="{F73D1830-2549-4A26-885F-016F974AE80B}"/>
                </a:ext>
              </a:extLst>
            </p:cNvPr>
            <p:cNvSpPr/>
            <p:nvPr/>
          </p:nvSpPr>
          <p:spPr>
            <a:xfrm rot="9000000">
              <a:off x="3667901" y="2034474"/>
              <a:ext cx="543690" cy="158535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kern="0">
                <a:solidFill>
                  <a:srgbClr val="2EBDF3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90084488-EFB6-4A2B-A2C9-3D2AE1466E52}"/>
              </a:ext>
            </a:extLst>
          </p:cNvPr>
          <p:cNvGrpSpPr/>
          <p:nvPr/>
        </p:nvGrpSpPr>
        <p:grpSpPr>
          <a:xfrm>
            <a:off x="6370912" y="1229609"/>
            <a:ext cx="1076047" cy="1473227"/>
            <a:chOff x="4443078" y="1190457"/>
            <a:chExt cx="777482" cy="1064458"/>
          </a:xfrm>
        </p:grpSpPr>
        <p:sp>
          <p:nvSpPr>
            <p:cNvPr id="415" name="MH_Other_368">
              <a:extLst>
                <a:ext uri="{FF2B5EF4-FFF2-40B4-BE49-F238E27FC236}">
                  <a16:creationId xmlns:a16="http://schemas.microsoft.com/office/drawing/2014/main" id="{FA8AB13D-C63D-42EA-917E-851BF6B7E1CE}"/>
                </a:ext>
              </a:extLst>
            </p:cNvPr>
            <p:cNvSpPr/>
            <p:nvPr/>
          </p:nvSpPr>
          <p:spPr>
            <a:xfrm rot="12600000">
              <a:off x="4671517" y="1190457"/>
              <a:ext cx="543688" cy="1064458"/>
            </a:xfrm>
            <a:prstGeom prst="rect">
              <a:avLst/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95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  <p:sp>
          <p:nvSpPr>
            <p:cNvPr id="416" name="MH_Other_372">
              <a:extLst>
                <a:ext uri="{FF2B5EF4-FFF2-40B4-BE49-F238E27FC236}">
                  <a16:creationId xmlns:a16="http://schemas.microsoft.com/office/drawing/2014/main" id="{46F937A2-E283-4399-8030-2F4F7568E0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2600000" flipV="1">
              <a:off x="4738505" y="1482596"/>
              <a:ext cx="482055" cy="570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rgbClr val="C00000"/>
                  </a:solidFill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2400" dirty="0">
                <a:solidFill>
                  <a:srgbClr val="C00000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7" name="MH_Other_369">
              <a:extLst>
                <a:ext uri="{FF2B5EF4-FFF2-40B4-BE49-F238E27FC236}">
                  <a16:creationId xmlns:a16="http://schemas.microsoft.com/office/drawing/2014/main" id="{ABF69EC9-476D-44F5-8E51-D8D981A91792}"/>
                </a:ext>
              </a:extLst>
            </p:cNvPr>
            <p:cNvSpPr/>
            <p:nvPr/>
          </p:nvSpPr>
          <p:spPr>
            <a:xfrm rot="12600000">
              <a:off x="4443078" y="2034474"/>
              <a:ext cx="543688" cy="158535"/>
            </a:xfrm>
            <a:prstGeom prst="rect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8580" tIns="34290" rIns="68580" bIns="3429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96431BB2-1289-41C5-B06C-1E79CA6F85D3}"/>
              </a:ext>
            </a:extLst>
          </p:cNvPr>
          <p:cNvGrpSpPr/>
          <p:nvPr/>
        </p:nvGrpSpPr>
        <p:grpSpPr>
          <a:xfrm>
            <a:off x="5135743" y="2449980"/>
            <a:ext cx="2152028" cy="1955941"/>
            <a:chOff x="3550636" y="2072220"/>
            <a:chExt cx="1554920" cy="1413237"/>
          </a:xfrm>
        </p:grpSpPr>
        <p:sp>
          <p:nvSpPr>
            <p:cNvPr id="44" name="MH_Other_1">
              <a:extLst>
                <a:ext uri="{FF2B5EF4-FFF2-40B4-BE49-F238E27FC236}">
                  <a16:creationId xmlns:a16="http://schemas.microsoft.com/office/drawing/2014/main" id="{81941EF4-27EE-4144-9EEA-43076CE1F89D}"/>
                </a:ext>
              </a:extLst>
            </p:cNvPr>
            <p:cNvSpPr/>
            <p:nvPr/>
          </p:nvSpPr>
          <p:spPr bwMode="auto">
            <a:xfrm>
              <a:off x="4927373" y="2778838"/>
              <a:ext cx="111175" cy="253658"/>
            </a:xfrm>
            <a:custGeom>
              <a:avLst/>
              <a:gdLst>
                <a:gd name="T0" fmla="*/ 2147483646 w 138"/>
                <a:gd name="T1" fmla="*/ 2147483646 h 317"/>
                <a:gd name="T2" fmla="*/ 2147483646 w 138"/>
                <a:gd name="T3" fmla="*/ 2147483646 h 317"/>
                <a:gd name="T4" fmla="*/ 2147483646 w 138"/>
                <a:gd name="T5" fmla="*/ 2147483646 h 317"/>
                <a:gd name="T6" fmla="*/ 2147483646 w 138"/>
                <a:gd name="T7" fmla="*/ 2147483646 h 317"/>
                <a:gd name="T8" fmla="*/ 2147483646 w 138"/>
                <a:gd name="T9" fmla="*/ 2147483646 h 317"/>
                <a:gd name="T10" fmla="*/ 2147483646 w 138"/>
                <a:gd name="T11" fmla="*/ 2147483646 h 317"/>
                <a:gd name="T12" fmla="*/ 2147483646 w 138"/>
                <a:gd name="T13" fmla="*/ 2147483646 h 317"/>
                <a:gd name="T14" fmla="*/ 2147483646 w 138"/>
                <a:gd name="T15" fmla="*/ 2147483646 h 317"/>
                <a:gd name="T16" fmla="*/ 2147483646 w 138"/>
                <a:gd name="T17" fmla="*/ 0 h 317"/>
                <a:gd name="T18" fmla="*/ 2147483646 w 138"/>
                <a:gd name="T19" fmla="*/ 0 h 317"/>
                <a:gd name="T20" fmla="*/ 2147483646 w 138"/>
                <a:gd name="T21" fmla="*/ 0 h 317"/>
                <a:gd name="T22" fmla="*/ 2147483646 w 138"/>
                <a:gd name="T23" fmla="*/ 0 h 317"/>
                <a:gd name="T24" fmla="*/ 2147483646 w 138"/>
                <a:gd name="T25" fmla="*/ 0 h 317"/>
                <a:gd name="T26" fmla="*/ 2147483646 w 138"/>
                <a:gd name="T27" fmla="*/ 0 h 317"/>
                <a:gd name="T28" fmla="*/ 2147483646 w 138"/>
                <a:gd name="T29" fmla="*/ 0 h 317"/>
                <a:gd name="T30" fmla="*/ 2147483646 w 138"/>
                <a:gd name="T31" fmla="*/ 0 h 317"/>
                <a:gd name="T32" fmla="*/ 2147483646 w 138"/>
                <a:gd name="T33" fmla="*/ 0 h 317"/>
                <a:gd name="T34" fmla="*/ 2147483646 w 138"/>
                <a:gd name="T35" fmla="*/ 0 h 317"/>
                <a:gd name="T36" fmla="*/ 2147483646 w 138"/>
                <a:gd name="T37" fmla="*/ 0 h 317"/>
                <a:gd name="T38" fmla="*/ 2147483646 w 138"/>
                <a:gd name="T39" fmla="*/ 2147483646 h 317"/>
                <a:gd name="T40" fmla="*/ 2147483646 w 138"/>
                <a:gd name="T41" fmla="*/ 2147483646 h 317"/>
                <a:gd name="T42" fmla="*/ 2147483646 w 138"/>
                <a:gd name="T43" fmla="*/ 2147483646 h 317"/>
                <a:gd name="T44" fmla="*/ 2147483646 w 138"/>
                <a:gd name="T45" fmla="*/ 2147483646 h 317"/>
                <a:gd name="T46" fmla="*/ 2147483646 w 138"/>
                <a:gd name="T47" fmla="*/ 2147483646 h 317"/>
                <a:gd name="T48" fmla="*/ 2147483646 w 138"/>
                <a:gd name="T49" fmla="*/ 2147483646 h 317"/>
                <a:gd name="T50" fmla="*/ 2147483646 w 138"/>
                <a:gd name="T51" fmla="*/ 2147483646 h 317"/>
                <a:gd name="T52" fmla="*/ 2147483646 w 138"/>
                <a:gd name="T53" fmla="*/ 2147483646 h 317"/>
                <a:gd name="T54" fmla="*/ 2147483646 w 138"/>
                <a:gd name="T55" fmla="*/ 2147483646 h 317"/>
                <a:gd name="T56" fmla="*/ 2147483646 w 138"/>
                <a:gd name="T57" fmla="*/ 2147483646 h 317"/>
                <a:gd name="T58" fmla="*/ 2147483646 w 138"/>
                <a:gd name="T59" fmla="*/ 2147483646 h 317"/>
                <a:gd name="T60" fmla="*/ 2147483646 w 138"/>
                <a:gd name="T61" fmla="*/ 2147483646 h 317"/>
                <a:gd name="T62" fmla="*/ 0 w 138"/>
                <a:gd name="T63" fmla="*/ 2147483646 h 317"/>
                <a:gd name="T64" fmla="*/ 592366478 w 138"/>
                <a:gd name="T65" fmla="*/ 2147483646 h 317"/>
                <a:gd name="T66" fmla="*/ 2147483646 w 138"/>
                <a:gd name="T67" fmla="*/ 2147483646 h 317"/>
                <a:gd name="T68" fmla="*/ 2147483646 w 138"/>
                <a:gd name="T69" fmla="*/ 2147483646 h 317"/>
                <a:gd name="T70" fmla="*/ 2147483646 w 138"/>
                <a:gd name="T71" fmla="*/ 2147483646 h 317"/>
                <a:gd name="T72" fmla="*/ 2147483646 w 138"/>
                <a:gd name="T73" fmla="*/ 2147483646 h 317"/>
                <a:gd name="T74" fmla="*/ 2147483646 w 138"/>
                <a:gd name="T75" fmla="*/ 2147483646 h 317"/>
                <a:gd name="T76" fmla="*/ 2147483646 w 138"/>
                <a:gd name="T77" fmla="*/ 2147483646 h 317"/>
                <a:gd name="T78" fmla="*/ 2147483646 w 138"/>
                <a:gd name="T79" fmla="*/ 2147483646 h 317"/>
                <a:gd name="T80" fmla="*/ 2147483646 w 138"/>
                <a:gd name="T81" fmla="*/ 2147483646 h 3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8" h="317">
                  <a:moveTo>
                    <a:pt x="89" y="276"/>
                  </a:moveTo>
                  <a:cubicBezTo>
                    <a:pt x="99" y="261"/>
                    <a:pt x="104" y="244"/>
                    <a:pt x="104" y="226"/>
                  </a:cubicBezTo>
                  <a:cubicBezTo>
                    <a:pt x="103" y="226"/>
                    <a:pt x="103" y="226"/>
                    <a:pt x="103" y="226"/>
                  </a:cubicBezTo>
                  <a:cubicBezTo>
                    <a:pt x="113" y="210"/>
                    <a:pt x="117" y="191"/>
                    <a:pt x="116" y="172"/>
                  </a:cubicBezTo>
                  <a:cubicBezTo>
                    <a:pt x="124" y="156"/>
                    <a:pt x="128" y="138"/>
                    <a:pt x="125" y="119"/>
                  </a:cubicBezTo>
                  <a:cubicBezTo>
                    <a:pt x="132" y="102"/>
                    <a:pt x="134" y="84"/>
                    <a:pt x="130" y="66"/>
                  </a:cubicBezTo>
                  <a:cubicBezTo>
                    <a:pt x="137" y="49"/>
                    <a:pt x="138" y="30"/>
                    <a:pt x="133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34" y="8"/>
                    <a:pt x="134" y="4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3" y="2"/>
                    <a:pt x="53" y="4"/>
                    <a:pt x="53" y="7"/>
                  </a:cubicBezTo>
                  <a:cubicBezTo>
                    <a:pt x="53" y="14"/>
                    <a:pt x="54" y="24"/>
                    <a:pt x="56" y="32"/>
                  </a:cubicBezTo>
                  <a:cubicBezTo>
                    <a:pt x="53" y="40"/>
                    <a:pt x="51" y="48"/>
                    <a:pt x="51" y="56"/>
                  </a:cubicBezTo>
                  <a:cubicBezTo>
                    <a:pt x="50" y="64"/>
                    <a:pt x="51" y="73"/>
                    <a:pt x="53" y="82"/>
                  </a:cubicBezTo>
                  <a:cubicBezTo>
                    <a:pt x="49" y="89"/>
                    <a:pt x="47" y="97"/>
                    <a:pt x="46" y="106"/>
                  </a:cubicBezTo>
                  <a:cubicBezTo>
                    <a:pt x="45" y="113"/>
                    <a:pt x="45" y="122"/>
                    <a:pt x="46" y="130"/>
                  </a:cubicBezTo>
                  <a:cubicBezTo>
                    <a:pt x="42" y="137"/>
                    <a:pt x="40" y="145"/>
                    <a:pt x="38" y="153"/>
                  </a:cubicBezTo>
                  <a:cubicBezTo>
                    <a:pt x="37" y="160"/>
                    <a:pt x="36" y="170"/>
                    <a:pt x="37" y="178"/>
                  </a:cubicBezTo>
                  <a:cubicBezTo>
                    <a:pt x="32" y="186"/>
                    <a:pt x="29" y="193"/>
                    <a:pt x="27" y="201"/>
                  </a:cubicBezTo>
                  <a:cubicBezTo>
                    <a:pt x="25" y="209"/>
                    <a:pt x="24" y="218"/>
                    <a:pt x="24" y="226"/>
                  </a:cubicBezTo>
                  <a:cubicBezTo>
                    <a:pt x="19" y="233"/>
                    <a:pt x="16" y="241"/>
                    <a:pt x="13" y="249"/>
                  </a:cubicBezTo>
                  <a:cubicBezTo>
                    <a:pt x="11" y="256"/>
                    <a:pt x="9" y="264"/>
                    <a:pt x="9" y="273"/>
                  </a:cubicBezTo>
                  <a:cubicBezTo>
                    <a:pt x="5" y="278"/>
                    <a:pt x="2" y="282"/>
                    <a:pt x="0" y="288"/>
                  </a:cubicBezTo>
                  <a:cubicBezTo>
                    <a:pt x="1" y="288"/>
                    <a:pt x="1" y="288"/>
                    <a:pt x="1" y="288"/>
                  </a:cubicBezTo>
                  <a:cubicBezTo>
                    <a:pt x="19" y="295"/>
                    <a:pt x="19" y="295"/>
                    <a:pt x="19" y="295"/>
                  </a:cubicBezTo>
                  <a:cubicBezTo>
                    <a:pt x="20" y="296"/>
                    <a:pt x="20" y="296"/>
                    <a:pt x="20" y="296"/>
                  </a:cubicBezTo>
                  <a:cubicBezTo>
                    <a:pt x="52" y="308"/>
                    <a:pt x="52" y="308"/>
                    <a:pt x="52" y="308"/>
                  </a:cubicBezTo>
                  <a:cubicBezTo>
                    <a:pt x="54" y="309"/>
                    <a:pt x="54" y="309"/>
                    <a:pt x="54" y="309"/>
                  </a:cubicBezTo>
                  <a:cubicBezTo>
                    <a:pt x="75" y="317"/>
                    <a:pt x="75" y="317"/>
                    <a:pt x="75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84" y="305"/>
                    <a:pt x="88" y="291"/>
                    <a:pt x="89" y="27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MH_Other_2">
              <a:extLst>
                <a:ext uri="{FF2B5EF4-FFF2-40B4-BE49-F238E27FC236}">
                  <a16:creationId xmlns:a16="http://schemas.microsoft.com/office/drawing/2014/main" id="{C8EDB101-9433-498F-933B-1A2D6E1F0A93}"/>
                </a:ext>
              </a:extLst>
            </p:cNvPr>
            <p:cNvSpPr/>
            <p:nvPr/>
          </p:nvSpPr>
          <p:spPr bwMode="auto">
            <a:xfrm>
              <a:off x="4933464" y="2830174"/>
              <a:ext cx="102036" cy="166086"/>
            </a:xfrm>
            <a:custGeom>
              <a:avLst/>
              <a:gdLst>
                <a:gd name="T0" fmla="*/ 2147483646 w 126"/>
                <a:gd name="T1" fmla="*/ 2147483646 h 208"/>
                <a:gd name="T2" fmla="*/ 2147483646 w 126"/>
                <a:gd name="T3" fmla="*/ 2147483646 h 208"/>
                <a:gd name="T4" fmla="*/ 2147483646 w 126"/>
                <a:gd name="T5" fmla="*/ 2147483646 h 208"/>
                <a:gd name="T6" fmla="*/ 2147483646 w 126"/>
                <a:gd name="T7" fmla="*/ 2147483646 h 208"/>
                <a:gd name="T8" fmla="*/ 0 w 126"/>
                <a:gd name="T9" fmla="*/ 2147483646 h 208"/>
                <a:gd name="T10" fmla="*/ 599277274 w 126"/>
                <a:gd name="T11" fmla="*/ 2147483646 h 208"/>
                <a:gd name="T12" fmla="*/ 2147483646 w 126"/>
                <a:gd name="T13" fmla="*/ 2147483646 h 208"/>
                <a:gd name="T14" fmla="*/ 2147483646 w 126"/>
                <a:gd name="T15" fmla="*/ 2147483646 h 208"/>
                <a:gd name="T16" fmla="*/ 2147483646 w 126"/>
                <a:gd name="T17" fmla="*/ 2147483646 h 208"/>
                <a:gd name="T18" fmla="*/ 2147483646 w 126"/>
                <a:gd name="T19" fmla="*/ 2147483646 h 208"/>
                <a:gd name="T20" fmla="*/ 2147483646 w 126"/>
                <a:gd name="T21" fmla="*/ 2147483646 h 208"/>
                <a:gd name="T22" fmla="*/ 2147483646 w 126"/>
                <a:gd name="T23" fmla="*/ 2147483646 h 208"/>
                <a:gd name="T24" fmla="*/ 2147483646 w 126"/>
                <a:gd name="T25" fmla="*/ 2147483646 h 208"/>
                <a:gd name="T26" fmla="*/ 2147483646 w 126"/>
                <a:gd name="T27" fmla="*/ 0 h 208"/>
                <a:gd name="T28" fmla="*/ 2147483646 w 126"/>
                <a:gd name="T29" fmla="*/ 1185529125 h 208"/>
                <a:gd name="T30" fmla="*/ 2147483646 w 126"/>
                <a:gd name="T31" fmla="*/ 2147483646 h 2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6" h="208">
                  <a:moveTo>
                    <a:pt x="98" y="78"/>
                  </a:moveTo>
                  <a:cubicBezTo>
                    <a:pt x="77" y="102"/>
                    <a:pt x="67" y="111"/>
                    <a:pt x="67" y="111"/>
                  </a:cubicBezTo>
                  <a:cubicBezTo>
                    <a:pt x="67" y="111"/>
                    <a:pt x="57" y="120"/>
                    <a:pt x="34" y="141"/>
                  </a:cubicBezTo>
                  <a:cubicBezTo>
                    <a:pt x="19" y="154"/>
                    <a:pt x="9" y="168"/>
                    <a:pt x="4" y="184"/>
                  </a:cubicBezTo>
                  <a:cubicBezTo>
                    <a:pt x="2" y="191"/>
                    <a:pt x="0" y="199"/>
                    <a:pt x="0" y="208"/>
                  </a:cubicBezTo>
                  <a:cubicBezTo>
                    <a:pt x="1" y="206"/>
                    <a:pt x="1" y="206"/>
                    <a:pt x="1" y="206"/>
                  </a:cubicBezTo>
                  <a:cubicBezTo>
                    <a:pt x="3" y="180"/>
                    <a:pt x="13" y="161"/>
                    <a:pt x="35" y="142"/>
                  </a:cubicBezTo>
                  <a:cubicBezTo>
                    <a:pt x="58" y="121"/>
                    <a:pt x="67" y="112"/>
                    <a:pt x="68" y="112"/>
                  </a:cubicBezTo>
                  <a:cubicBezTo>
                    <a:pt x="68" y="112"/>
                    <a:pt x="78" y="103"/>
                    <a:pt x="99" y="79"/>
                  </a:cubicBezTo>
                  <a:cubicBezTo>
                    <a:pt x="106" y="72"/>
                    <a:pt x="111" y="64"/>
                    <a:pt x="115" y="56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16" y="54"/>
                    <a:pt x="116" y="54"/>
                    <a:pt x="116" y="54"/>
                  </a:cubicBezTo>
                  <a:cubicBezTo>
                    <a:pt x="123" y="37"/>
                    <a:pt x="125" y="19"/>
                    <a:pt x="121" y="0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6" y="30"/>
                    <a:pt x="119" y="56"/>
                    <a:pt x="98" y="7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MH_Other_3">
              <a:extLst>
                <a:ext uri="{FF2B5EF4-FFF2-40B4-BE49-F238E27FC236}">
                  <a16:creationId xmlns:a16="http://schemas.microsoft.com/office/drawing/2014/main" id="{A452F2D0-3F28-4741-A9E8-F3F6E1950D57}"/>
                </a:ext>
              </a:extLst>
            </p:cNvPr>
            <p:cNvSpPr/>
            <p:nvPr/>
          </p:nvSpPr>
          <p:spPr bwMode="auto">
            <a:xfrm>
              <a:off x="4927372" y="2873962"/>
              <a:ext cx="103559" cy="134378"/>
            </a:xfrm>
            <a:custGeom>
              <a:avLst/>
              <a:gdLst>
                <a:gd name="T0" fmla="*/ 0 w 128"/>
                <a:gd name="T1" fmla="*/ 2147483646 h 169"/>
                <a:gd name="T2" fmla="*/ 598877082 w 128"/>
                <a:gd name="T3" fmla="*/ 2147483646 h 169"/>
                <a:gd name="T4" fmla="*/ 2147483646 w 128"/>
                <a:gd name="T5" fmla="*/ 2147483646 h 169"/>
                <a:gd name="T6" fmla="*/ 2147483646 w 128"/>
                <a:gd name="T7" fmla="*/ 2147483646 h 169"/>
                <a:gd name="T8" fmla="*/ 2147483646 w 128"/>
                <a:gd name="T9" fmla="*/ 2147483646 h 169"/>
                <a:gd name="T10" fmla="*/ 2147483646 w 128"/>
                <a:gd name="T11" fmla="*/ 2147483646 h 169"/>
                <a:gd name="T12" fmla="*/ 2147483646 w 128"/>
                <a:gd name="T13" fmla="*/ 2147483646 h 169"/>
                <a:gd name="T14" fmla="*/ 2147483646 w 128"/>
                <a:gd name="T15" fmla="*/ 2147483646 h 169"/>
                <a:gd name="T16" fmla="*/ 2147483646 w 128"/>
                <a:gd name="T17" fmla="*/ 0 h 169"/>
                <a:gd name="T18" fmla="*/ 2147483646 w 128"/>
                <a:gd name="T19" fmla="*/ 1176292025 h 169"/>
                <a:gd name="T20" fmla="*/ 2147483646 w 128"/>
                <a:gd name="T21" fmla="*/ 2147483646 h 169"/>
                <a:gd name="T22" fmla="*/ 2147483646 w 128"/>
                <a:gd name="T23" fmla="*/ 2147483646 h 169"/>
                <a:gd name="T24" fmla="*/ 2147483646 w 128"/>
                <a:gd name="T25" fmla="*/ 2147483646 h 169"/>
                <a:gd name="T26" fmla="*/ 2147483646 w 128"/>
                <a:gd name="T27" fmla="*/ 2147483646 h 169"/>
                <a:gd name="T28" fmla="*/ 2147483646 w 128"/>
                <a:gd name="T29" fmla="*/ 2147483646 h 169"/>
                <a:gd name="T30" fmla="*/ 2147483646 w 128"/>
                <a:gd name="T31" fmla="*/ 2147483646 h 169"/>
                <a:gd name="T32" fmla="*/ 2147483646 w 128"/>
                <a:gd name="T33" fmla="*/ 2147483646 h 169"/>
                <a:gd name="T34" fmla="*/ 0 w 128"/>
                <a:gd name="T35" fmla="*/ 2147483646 h 16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8" h="169">
                  <a:moveTo>
                    <a:pt x="0" y="169"/>
                  </a:moveTo>
                  <a:cubicBezTo>
                    <a:pt x="1" y="169"/>
                    <a:pt x="1" y="169"/>
                    <a:pt x="1" y="169"/>
                  </a:cubicBezTo>
                  <a:cubicBezTo>
                    <a:pt x="7" y="156"/>
                    <a:pt x="16" y="145"/>
                    <a:pt x="30" y="134"/>
                  </a:cubicBezTo>
                  <a:cubicBezTo>
                    <a:pt x="54" y="115"/>
                    <a:pt x="64" y="107"/>
                    <a:pt x="65" y="107"/>
                  </a:cubicBezTo>
                  <a:cubicBezTo>
                    <a:pt x="65" y="106"/>
                    <a:pt x="75" y="99"/>
                    <a:pt x="98" y="76"/>
                  </a:cubicBezTo>
                  <a:cubicBezTo>
                    <a:pt x="105" y="69"/>
                    <a:pt x="110" y="62"/>
                    <a:pt x="115" y="55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15" y="54"/>
                    <a:pt x="115" y="54"/>
                    <a:pt x="115" y="54"/>
                  </a:cubicBezTo>
                  <a:cubicBezTo>
                    <a:pt x="124" y="37"/>
                    <a:pt x="128" y="19"/>
                    <a:pt x="125" y="0"/>
                  </a:cubicBezTo>
                  <a:cubicBezTo>
                    <a:pt x="124" y="2"/>
                    <a:pt x="124" y="2"/>
                    <a:pt x="124" y="2"/>
                  </a:cubicBezTo>
                  <a:cubicBezTo>
                    <a:pt x="127" y="30"/>
                    <a:pt x="118" y="54"/>
                    <a:pt x="97" y="75"/>
                  </a:cubicBezTo>
                  <a:cubicBezTo>
                    <a:pt x="74" y="98"/>
                    <a:pt x="64" y="105"/>
                    <a:pt x="64" y="106"/>
                  </a:cubicBezTo>
                  <a:cubicBezTo>
                    <a:pt x="64" y="106"/>
                    <a:pt x="53" y="114"/>
                    <a:pt x="29" y="133"/>
                  </a:cubicBezTo>
                  <a:cubicBezTo>
                    <a:pt x="22" y="139"/>
                    <a:pt x="15" y="145"/>
                    <a:pt x="10" y="152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9" y="154"/>
                    <a:pt x="9" y="154"/>
                    <a:pt x="9" y="154"/>
                  </a:cubicBezTo>
                  <a:cubicBezTo>
                    <a:pt x="9" y="154"/>
                    <a:pt x="9" y="154"/>
                    <a:pt x="9" y="154"/>
                  </a:cubicBezTo>
                  <a:cubicBezTo>
                    <a:pt x="5" y="159"/>
                    <a:pt x="2" y="163"/>
                    <a:pt x="0" y="16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MH_Other_4">
              <a:extLst>
                <a:ext uri="{FF2B5EF4-FFF2-40B4-BE49-F238E27FC236}">
                  <a16:creationId xmlns:a16="http://schemas.microsoft.com/office/drawing/2014/main" id="{DC93D95C-C80A-4BE9-9600-AAF11ED58176}"/>
                </a:ext>
              </a:extLst>
            </p:cNvPr>
            <p:cNvSpPr/>
            <p:nvPr/>
          </p:nvSpPr>
          <p:spPr bwMode="auto">
            <a:xfrm>
              <a:off x="4933464" y="2994750"/>
              <a:ext cx="1523" cy="1509"/>
            </a:xfrm>
            <a:custGeom>
              <a:avLst/>
              <a:gdLst>
                <a:gd name="T0" fmla="*/ 447676037 w 2"/>
                <a:gd name="T1" fmla="*/ 223838018 h 4"/>
                <a:gd name="T2" fmla="*/ 447676037 w 2"/>
                <a:gd name="T3" fmla="*/ 0 h 4"/>
                <a:gd name="T4" fmla="*/ 0 w 2"/>
                <a:gd name="T5" fmla="*/ 223838018 h 4"/>
                <a:gd name="T6" fmla="*/ 0 w 2"/>
                <a:gd name="T7" fmla="*/ 223838018 h 4"/>
                <a:gd name="T8" fmla="*/ 447676037 w 2"/>
                <a:gd name="T9" fmla="*/ 22383801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MH_Other_5">
              <a:extLst>
                <a:ext uri="{FF2B5EF4-FFF2-40B4-BE49-F238E27FC236}">
                  <a16:creationId xmlns:a16="http://schemas.microsoft.com/office/drawing/2014/main" id="{45C7B2D8-C1C0-4B1A-BE17-F7247CBE8C7C}"/>
                </a:ext>
              </a:extLst>
            </p:cNvPr>
            <p:cNvSpPr/>
            <p:nvPr/>
          </p:nvSpPr>
          <p:spPr bwMode="auto">
            <a:xfrm>
              <a:off x="5026362" y="2873962"/>
              <a:ext cx="1523" cy="1509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79120564 h 5"/>
                <a:gd name="T4" fmla="*/ 298966937 w 3"/>
                <a:gd name="T5" fmla="*/ 0 h 5"/>
                <a:gd name="T6" fmla="*/ 298966937 w 3"/>
                <a:gd name="T7" fmla="*/ 0 h 5"/>
                <a:gd name="T8" fmla="*/ 0 w 3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MH_Other_6">
              <a:extLst>
                <a:ext uri="{FF2B5EF4-FFF2-40B4-BE49-F238E27FC236}">
                  <a16:creationId xmlns:a16="http://schemas.microsoft.com/office/drawing/2014/main" id="{A40CE2D1-7872-4B0A-9D55-3B11B81F5566}"/>
                </a:ext>
              </a:extLst>
            </p:cNvPr>
            <p:cNvSpPr/>
            <p:nvPr/>
          </p:nvSpPr>
          <p:spPr bwMode="auto">
            <a:xfrm>
              <a:off x="4942601" y="2914727"/>
              <a:ext cx="79192" cy="101161"/>
            </a:xfrm>
            <a:custGeom>
              <a:avLst/>
              <a:gdLst>
                <a:gd name="T0" fmla="*/ 2147483646 w 98"/>
                <a:gd name="T1" fmla="*/ 2147483646 h 125"/>
                <a:gd name="T2" fmla="*/ 2147483646 w 98"/>
                <a:gd name="T3" fmla="*/ 2147483646 h 125"/>
                <a:gd name="T4" fmla="*/ 0 w 98"/>
                <a:gd name="T5" fmla="*/ 2147483646 h 125"/>
                <a:gd name="T6" fmla="*/ 597439620 w 98"/>
                <a:gd name="T7" fmla="*/ 2147483646 h 125"/>
                <a:gd name="T8" fmla="*/ 2147483646 w 98"/>
                <a:gd name="T9" fmla="*/ 2147483646 h 125"/>
                <a:gd name="T10" fmla="*/ 2147483646 w 98"/>
                <a:gd name="T11" fmla="*/ 2147483646 h 125"/>
                <a:gd name="T12" fmla="*/ 2147483646 w 98"/>
                <a:gd name="T13" fmla="*/ 2147483646 h 125"/>
                <a:gd name="T14" fmla="*/ 2147483646 w 98"/>
                <a:gd name="T15" fmla="*/ 2147483646 h 125"/>
                <a:gd name="T16" fmla="*/ 2147483646 w 98"/>
                <a:gd name="T17" fmla="*/ 2147483646 h 125"/>
                <a:gd name="T18" fmla="*/ 2147483646 w 98"/>
                <a:gd name="T19" fmla="*/ 0 h 125"/>
                <a:gd name="T20" fmla="*/ 2147483646 w 98"/>
                <a:gd name="T21" fmla="*/ 1219279061 h 125"/>
                <a:gd name="T22" fmla="*/ 2147483646 w 98"/>
                <a:gd name="T23" fmla="*/ 1828919443 h 125"/>
                <a:gd name="T24" fmla="*/ 2147483646 w 98"/>
                <a:gd name="T25" fmla="*/ 2147483646 h 1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8" h="125">
                  <a:moveTo>
                    <a:pt x="65" y="75"/>
                  </a:moveTo>
                  <a:cubicBezTo>
                    <a:pt x="40" y="96"/>
                    <a:pt x="29" y="103"/>
                    <a:pt x="29" y="10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41" y="97"/>
                    <a:pt x="65" y="76"/>
                  </a:cubicBezTo>
                  <a:cubicBezTo>
                    <a:pt x="73" y="70"/>
                    <a:pt x="79" y="63"/>
                    <a:pt x="83" y="56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94" y="39"/>
                    <a:pt x="98" y="20"/>
                    <a:pt x="97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96" y="3"/>
                    <a:pt x="96" y="3"/>
                    <a:pt x="96" y="3"/>
                  </a:cubicBezTo>
                  <a:cubicBezTo>
                    <a:pt x="97" y="31"/>
                    <a:pt x="87" y="55"/>
                    <a:pt x="65" y="7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MH_Other_7">
              <a:extLst>
                <a:ext uri="{FF2B5EF4-FFF2-40B4-BE49-F238E27FC236}">
                  <a16:creationId xmlns:a16="http://schemas.microsoft.com/office/drawing/2014/main" id="{2377662A-7E78-4CDC-B623-A897E7863D93}"/>
                </a:ext>
              </a:extLst>
            </p:cNvPr>
            <p:cNvSpPr/>
            <p:nvPr/>
          </p:nvSpPr>
          <p:spPr bwMode="auto">
            <a:xfrm>
              <a:off x="5020270" y="2917746"/>
              <a:ext cx="0" cy="0"/>
            </a:xfrm>
            <a:custGeom>
              <a:avLst/>
              <a:gdLst>
                <a:gd name="T0" fmla="*/ 711 h 1"/>
                <a:gd name="T1" fmla="*/ 0 h 1"/>
                <a:gd name="T2" fmla="*/ 0 h 1"/>
                <a:gd name="T3" fmla="*/ 711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MH_Other_8">
              <a:extLst>
                <a:ext uri="{FF2B5EF4-FFF2-40B4-BE49-F238E27FC236}">
                  <a16:creationId xmlns:a16="http://schemas.microsoft.com/office/drawing/2014/main" id="{83A7F56A-2B02-403A-8B5E-481B14386D95}"/>
                </a:ext>
              </a:extLst>
            </p:cNvPr>
            <p:cNvSpPr/>
            <p:nvPr/>
          </p:nvSpPr>
          <p:spPr bwMode="auto">
            <a:xfrm>
              <a:off x="4968491" y="2960022"/>
              <a:ext cx="42642" cy="66435"/>
            </a:xfrm>
            <a:custGeom>
              <a:avLst/>
              <a:gdLst>
                <a:gd name="T0" fmla="*/ 2147483646 w 52"/>
                <a:gd name="T1" fmla="*/ 2147483646 h 83"/>
                <a:gd name="T2" fmla="*/ 0 w 52"/>
                <a:gd name="T3" fmla="*/ 2147483646 h 83"/>
                <a:gd name="T4" fmla="*/ 1229031388 w 52"/>
                <a:gd name="T5" fmla="*/ 2147483646 h 83"/>
                <a:gd name="T6" fmla="*/ 2147483646 w 52"/>
                <a:gd name="T7" fmla="*/ 2147483646 h 83"/>
                <a:gd name="T8" fmla="*/ 2147483646 w 52"/>
                <a:gd name="T9" fmla="*/ 2147483646 h 83"/>
                <a:gd name="T10" fmla="*/ 2147483646 w 52"/>
                <a:gd name="T11" fmla="*/ 2147483646 h 83"/>
                <a:gd name="T12" fmla="*/ 2147483646 w 52"/>
                <a:gd name="T13" fmla="*/ 2147483646 h 83"/>
                <a:gd name="T14" fmla="*/ 2147483646 w 52"/>
                <a:gd name="T15" fmla="*/ 0 h 83"/>
                <a:gd name="T16" fmla="*/ 2147483646 w 52"/>
                <a:gd name="T17" fmla="*/ 0 h 83"/>
                <a:gd name="T18" fmla="*/ 2147483646 w 52"/>
                <a:gd name="T19" fmla="*/ 597749370 h 83"/>
                <a:gd name="T20" fmla="*/ 2147483646 w 52"/>
                <a:gd name="T21" fmla="*/ 2147483646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83">
                  <a:moveTo>
                    <a:pt x="15" y="71"/>
                  </a:moveTo>
                  <a:cubicBezTo>
                    <a:pt x="9" y="75"/>
                    <a:pt x="4" y="79"/>
                    <a:pt x="0" y="82"/>
                  </a:cubicBezTo>
                  <a:cubicBezTo>
                    <a:pt x="2" y="83"/>
                    <a:pt x="2" y="83"/>
                    <a:pt x="2" y="83"/>
                  </a:cubicBezTo>
                  <a:cubicBezTo>
                    <a:pt x="6" y="80"/>
                    <a:pt x="10" y="76"/>
                    <a:pt x="15" y="72"/>
                  </a:cubicBezTo>
                  <a:cubicBezTo>
                    <a:pt x="23" y="66"/>
                    <a:pt x="30" y="59"/>
                    <a:pt x="35" y="52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47" y="35"/>
                    <a:pt x="52" y="18"/>
                    <a:pt x="52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50" y="29"/>
                    <a:pt x="38" y="53"/>
                    <a:pt x="15" y="7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" name="MH_Other_9">
              <a:extLst>
                <a:ext uri="{FF2B5EF4-FFF2-40B4-BE49-F238E27FC236}">
                  <a16:creationId xmlns:a16="http://schemas.microsoft.com/office/drawing/2014/main" id="{85759639-145B-4789-880B-C34C488A2F4E}"/>
                </a:ext>
              </a:extLst>
            </p:cNvPr>
            <p:cNvSpPr/>
            <p:nvPr/>
          </p:nvSpPr>
          <p:spPr bwMode="auto">
            <a:xfrm>
              <a:off x="5009610" y="2960022"/>
              <a:ext cx="0" cy="0"/>
            </a:xfrm>
            <a:custGeom>
              <a:avLst/>
              <a:gdLst>
                <a:gd name="T0" fmla="*/ 0 w 1"/>
                <a:gd name="T1" fmla="*/ 1067 h 1"/>
                <a:gd name="T2" fmla="*/ 1067 w 1"/>
                <a:gd name="T3" fmla="*/ 0 h 1"/>
                <a:gd name="T4" fmla="*/ 0 w 1"/>
                <a:gd name="T5" fmla="*/ 0 h 1"/>
                <a:gd name="T6" fmla="*/ 0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MH_Other_10">
              <a:extLst>
                <a:ext uri="{FF2B5EF4-FFF2-40B4-BE49-F238E27FC236}">
                  <a16:creationId xmlns:a16="http://schemas.microsoft.com/office/drawing/2014/main" id="{482FFC6C-49BD-4194-93FD-C89ADB141CAE}"/>
                </a:ext>
              </a:extLst>
            </p:cNvPr>
            <p:cNvSpPr/>
            <p:nvPr/>
          </p:nvSpPr>
          <p:spPr bwMode="auto">
            <a:xfrm>
              <a:off x="4986766" y="2999280"/>
              <a:ext cx="12183" cy="33217"/>
            </a:xfrm>
            <a:custGeom>
              <a:avLst/>
              <a:gdLst>
                <a:gd name="T0" fmla="*/ 0 w 14"/>
                <a:gd name="T1" fmla="*/ 2147483646 h 41"/>
                <a:gd name="T2" fmla="*/ 689597300 w 14"/>
                <a:gd name="T3" fmla="*/ 2147483646 h 41"/>
                <a:gd name="T4" fmla="*/ 689597300 w 14"/>
                <a:gd name="T5" fmla="*/ 2147483646 h 41"/>
                <a:gd name="T6" fmla="*/ 2147483646 w 14"/>
                <a:gd name="T7" fmla="*/ 0 h 41"/>
                <a:gd name="T8" fmla="*/ 2147483646 w 14"/>
                <a:gd name="T9" fmla="*/ 1220481384 h 41"/>
                <a:gd name="T10" fmla="*/ 0 w 14"/>
                <a:gd name="T11" fmla="*/ 2147483646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41">
                  <a:moveTo>
                    <a:pt x="0" y="41"/>
                  </a:moveTo>
                  <a:cubicBezTo>
                    <a:pt x="1" y="41"/>
                    <a:pt x="1" y="41"/>
                    <a:pt x="1" y="41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9" y="29"/>
                    <a:pt x="13" y="15"/>
                    <a:pt x="14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7"/>
                    <a:pt x="7" y="30"/>
                    <a:pt x="0" y="4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MH_Other_11">
              <a:extLst>
                <a:ext uri="{FF2B5EF4-FFF2-40B4-BE49-F238E27FC236}">
                  <a16:creationId xmlns:a16="http://schemas.microsoft.com/office/drawing/2014/main" id="{47F68DE8-45C1-4CA3-BF27-21F78AD3BC4E}"/>
                </a:ext>
              </a:extLst>
            </p:cNvPr>
            <p:cNvSpPr/>
            <p:nvPr/>
          </p:nvSpPr>
          <p:spPr bwMode="auto">
            <a:xfrm>
              <a:off x="4997427" y="2999278"/>
              <a:ext cx="1523" cy="1510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224119998 h 4"/>
                <a:gd name="T4" fmla="*/ 223838018 w 4"/>
                <a:gd name="T5" fmla="*/ 0 h 4"/>
                <a:gd name="T6" fmla="*/ 0 w 4"/>
                <a:gd name="T7" fmla="*/ 0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MH_Other_12">
              <a:extLst>
                <a:ext uri="{FF2B5EF4-FFF2-40B4-BE49-F238E27FC236}">
                  <a16:creationId xmlns:a16="http://schemas.microsoft.com/office/drawing/2014/main" id="{64F8F459-9295-4D2F-B950-9BAE8284DED4}"/>
                </a:ext>
              </a:extLst>
            </p:cNvPr>
            <p:cNvSpPr/>
            <p:nvPr/>
          </p:nvSpPr>
          <p:spPr bwMode="auto">
            <a:xfrm>
              <a:off x="4970015" y="2778838"/>
              <a:ext cx="3046" cy="25668"/>
            </a:xfrm>
            <a:custGeom>
              <a:avLst/>
              <a:gdLst>
                <a:gd name="T0" fmla="*/ 560104925 w 4"/>
                <a:gd name="T1" fmla="*/ 0 h 32"/>
                <a:gd name="T2" fmla="*/ 560104925 w 4"/>
                <a:gd name="T3" fmla="*/ 0 h 32"/>
                <a:gd name="T4" fmla="*/ 0 w 4"/>
                <a:gd name="T5" fmla="*/ 0 h 32"/>
                <a:gd name="T6" fmla="*/ 0 w 4"/>
                <a:gd name="T7" fmla="*/ 0 h 32"/>
                <a:gd name="T8" fmla="*/ 0 w 4"/>
                <a:gd name="T9" fmla="*/ 2147483646 h 32"/>
                <a:gd name="T10" fmla="*/ 1679684538 w 4"/>
                <a:gd name="T11" fmla="*/ 2147483646 h 32"/>
                <a:gd name="T12" fmla="*/ 1679684538 w 4"/>
                <a:gd name="T13" fmla="*/ 2147483646 h 32"/>
                <a:gd name="T14" fmla="*/ 2147483646 w 4"/>
                <a:gd name="T15" fmla="*/ 2147483646 h 32"/>
                <a:gd name="T16" fmla="*/ 560104925 w 4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3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4"/>
                    <a:pt x="0" y="7"/>
                  </a:cubicBezTo>
                  <a:cubicBezTo>
                    <a:pt x="0" y="15"/>
                    <a:pt x="1" y="24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1"/>
                    <a:pt x="4" y="30"/>
                    <a:pt x="4" y="30"/>
                  </a:cubicBezTo>
                  <a:cubicBezTo>
                    <a:pt x="1" y="20"/>
                    <a:pt x="0" y="1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MH_Other_13">
              <a:extLst>
                <a:ext uri="{FF2B5EF4-FFF2-40B4-BE49-F238E27FC236}">
                  <a16:creationId xmlns:a16="http://schemas.microsoft.com/office/drawing/2014/main" id="{43F60052-4CBC-479C-97FE-C3EB8E1F8AA4}"/>
                </a:ext>
              </a:extLst>
            </p:cNvPr>
            <p:cNvSpPr/>
            <p:nvPr/>
          </p:nvSpPr>
          <p:spPr bwMode="auto">
            <a:xfrm>
              <a:off x="4966969" y="2778839"/>
              <a:ext cx="19798" cy="64925"/>
            </a:xfrm>
            <a:custGeom>
              <a:avLst/>
              <a:gdLst>
                <a:gd name="T0" fmla="*/ 2147483646 w 26"/>
                <a:gd name="T1" fmla="*/ 2147483646 h 82"/>
                <a:gd name="T2" fmla="*/ 2147483646 w 26"/>
                <a:gd name="T3" fmla="*/ 0 h 82"/>
                <a:gd name="T4" fmla="*/ 2147483646 w 26"/>
                <a:gd name="T5" fmla="*/ 0 h 82"/>
                <a:gd name="T6" fmla="*/ 2147483646 w 26"/>
                <a:gd name="T7" fmla="*/ 2147483646 h 82"/>
                <a:gd name="T8" fmla="*/ 2147483646 w 26"/>
                <a:gd name="T9" fmla="*/ 2147483646 h 82"/>
                <a:gd name="T10" fmla="*/ 2147483646 w 26"/>
                <a:gd name="T11" fmla="*/ 2147483646 h 82"/>
                <a:gd name="T12" fmla="*/ 2147483646 w 26"/>
                <a:gd name="T13" fmla="*/ 2147483646 h 82"/>
                <a:gd name="T14" fmla="*/ 1050854296 w 26"/>
                <a:gd name="T15" fmla="*/ 2147483646 h 82"/>
                <a:gd name="T16" fmla="*/ 2101708592 w 26"/>
                <a:gd name="T17" fmla="*/ 2147483646 h 82"/>
                <a:gd name="T18" fmla="*/ 2101708592 w 26"/>
                <a:gd name="T19" fmla="*/ 2147483646 h 82"/>
                <a:gd name="T20" fmla="*/ 2101708592 w 26"/>
                <a:gd name="T21" fmla="*/ 2147483646 h 82"/>
                <a:gd name="T22" fmla="*/ 2147483646 w 26"/>
                <a:gd name="T23" fmla="*/ 2147483646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" h="82">
                  <a:moveTo>
                    <a:pt x="21" y="8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5" y="15"/>
                    <a:pt x="11" y="22"/>
                    <a:pt x="8" y="30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4" y="39"/>
                    <a:pt x="2" y="48"/>
                    <a:pt x="2" y="56"/>
                  </a:cubicBezTo>
                  <a:cubicBezTo>
                    <a:pt x="1" y="64"/>
                    <a:pt x="2" y="73"/>
                    <a:pt x="4" y="82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0" y="54"/>
                    <a:pt x="5" y="32"/>
                    <a:pt x="21" y="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MH_Other_14">
              <a:extLst>
                <a:ext uri="{FF2B5EF4-FFF2-40B4-BE49-F238E27FC236}">
                  <a16:creationId xmlns:a16="http://schemas.microsoft.com/office/drawing/2014/main" id="{EFA38C09-E839-48F0-A777-BEF8F06AAFC4}"/>
                </a:ext>
              </a:extLst>
            </p:cNvPr>
            <p:cNvSpPr/>
            <p:nvPr/>
          </p:nvSpPr>
          <p:spPr bwMode="auto">
            <a:xfrm>
              <a:off x="4971537" y="2802996"/>
              <a:ext cx="1523" cy="0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1067 h 1"/>
                <a:gd name="T4" fmla="*/ 2147483646 w 1"/>
                <a:gd name="T5" fmla="*/ 1067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MH_Other_15">
              <a:extLst>
                <a:ext uri="{FF2B5EF4-FFF2-40B4-BE49-F238E27FC236}">
                  <a16:creationId xmlns:a16="http://schemas.microsoft.com/office/drawing/2014/main" id="{85573051-B300-4AA1-B306-08DAFBCB49CF}"/>
                </a:ext>
              </a:extLst>
            </p:cNvPr>
            <p:cNvSpPr/>
            <p:nvPr/>
          </p:nvSpPr>
          <p:spPr bwMode="auto">
            <a:xfrm>
              <a:off x="4962400" y="2778838"/>
              <a:ext cx="53303" cy="104182"/>
            </a:xfrm>
            <a:custGeom>
              <a:avLst/>
              <a:gdLst>
                <a:gd name="T0" fmla="*/ 2147483646 w 67"/>
                <a:gd name="T1" fmla="*/ 2147483646 h 130"/>
                <a:gd name="T2" fmla="*/ 2147483646 w 67"/>
                <a:gd name="T3" fmla="*/ 2147483646 h 130"/>
                <a:gd name="T4" fmla="*/ 2147483646 w 67"/>
                <a:gd name="T5" fmla="*/ 0 h 130"/>
                <a:gd name="T6" fmla="*/ 2147483646 w 67"/>
                <a:gd name="T7" fmla="*/ 0 h 130"/>
                <a:gd name="T8" fmla="*/ 2147483646 w 67"/>
                <a:gd name="T9" fmla="*/ 2147483646 h 130"/>
                <a:gd name="T10" fmla="*/ 2147483646 w 67"/>
                <a:gd name="T11" fmla="*/ 2147483646 h 130"/>
                <a:gd name="T12" fmla="*/ 2147483646 w 67"/>
                <a:gd name="T13" fmla="*/ 2147483646 h 130"/>
                <a:gd name="T14" fmla="*/ 2147483646 w 67"/>
                <a:gd name="T15" fmla="*/ 2147483646 h 130"/>
                <a:gd name="T16" fmla="*/ 2147483646 w 67"/>
                <a:gd name="T17" fmla="*/ 2147483646 h 130"/>
                <a:gd name="T18" fmla="*/ 1153333630 w 67"/>
                <a:gd name="T19" fmla="*/ 2147483646 h 130"/>
                <a:gd name="T20" fmla="*/ 1153333630 w 67"/>
                <a:gd name="T21" fmla="*/ 2147483646 h 130"/>
                <a:gd name="T22" fmla="*/ 1729656287 w 67"/>
                <a:gd name="T23" fmla="*/ 2147483646 h 130"/>
                <a:gd name="T24" fmla="*/ 2147483646 w 67"/>
                <a:gd name="T25" fmla="*/ 2147483646 h 1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7" h="130">
                  <a:moveTo>
                    <a:pt x="24" y="59"/>
                  </a:moveTo>
                  <a:cubicBezTo>
                    <a:pt x="43" y="34"/>
                    <a:pt x="51" y="23"/>
                    <a:pt x="51" y="23"/>
                  </a:cubicBezTo>
                  <a:cubicBezTo>
                    <a:pt x="51" y="23"/>
                    <a:pt x="56" y="17"/>
                    <a:pt x="67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5" y="16"/>
                    <a:pt x="50" y="22"/>
                    <a:pt x="50" y="22"/>
                  </a:cubicBezTo>
                  <a:cubicBezTo>
                    <a:pt x="50" y="22"/>
                    <a:pt x="42" y="34"/>
                    <a:pt x="23" y="58"/>
                  </a:cubicBezTo>
                  <a:cubicBezTo>
                    <a:pt x="17" y="65"/>
                    <a:pt x="13" y="72"/>
                    <a:pt x="9" y="80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1"/>
                    <a:pt x="9" y="81"/>
                    <a:pt x="9" y="81"/>
                  </a:cubicBezTo>
                  <a:cubicBezTo>
                    <a:pt x="5" y="89"/>
                    <a:pt x="3" y="97"/>
                    <a:pt x="2" y="106"/>
                  </a:cubicBezTo>
                  <a:cubicBezTo>
                    <a:pt x="1" y="113"/>
                    <a:pt x="1" y="122"/>
                    <a:pt x="2" y="130"/>
                  </a:cubicBezTo>
                  <a:cubicBezTo>
                    <a:pt x="3" y="128"/>
                    <a:pt x="3" y="128"/>
                    <a:pt x="3" y="128"/>
                  </a:cubicBezTo>
                  <a:cubicBezTo>
                    <a:pt x="0" y="102"/>
                    <a:pt x="7" y="81"/>
                    <a:pt x="24" y="5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MH_Other_16">
              <a:extLst>
                <a:ext uri="{FF2B5EF4-FFF2-40B4-BE49-F238E27FC236}">
                  <a16:creationId xmlns:a16="http://schemas.microsoft.com/office/drawing/2014/main" id="{D8AEC931-9008-4362-8877-9B248E3E4599}"/>
                </a:ext>
              </a:extLst>
            </p:cNvPr>
            <p:cNvSpPr/>
            <p:nvPr/>
          </p:nvSpPr>
          <p:spPr bwMode="auto">
            <a:xfrm>
              <a:off x="4970014" y="2842253"/>
              <a:ext cx="0" cy="151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792959984 h 1"/>
                <a:gd name="T4" fmla="*/ 1067 w 1"/>
                <a:gd name="T5" fmla="*/ 1792959984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MH_Other_17">
              <a:extLst>
                <a:ext uri="{FF2B5EF4-FFF2-40B4-BE49-F238E27FC236}">
                  <a16:creationId xmlns:a16="http://schemas.microsoft.com/office/drawing/2014/main" id="{46E793AA-AEC8-40AC-A350-206A55212144}"/>
                </a:ext>
              </a:extLst>
            </p:cNvPr>
            <p:cNvSpPr/>
            <p:nvPr/>
          </p:nvSpPr>
          <p:spPr bwMode="auto">
            <a:xfrm>
              <a:off x="4956307" y="2778839"/>
              <a:ext cx="79192" cy="143438"/>
            </a:xfrm>
            <a:custGeom>
              <a:avLst/>
              <a:gdLst>
                <a:gd name="T0" fmla="*/ 2147483646 w 99"/>
                <a:gd name="T1" fmla="*/ 2147483646 h 179"/>
                <a:gd name="T2" fmla="*/ 2147483646 w 99"/>
                <a:gd name="T3" fmla="*/ 2147483646 h 179"/>
                <a:gd name="T4" fmla="*/ 2147483646 w 99"/>
                <a:gd name="T5" fmla="*/ 2147483646 h 179"/>
                <a:gd name="T6" fmla="*/ 2147483646 w 99"/>
                <a:gd name="T7" fmla="*/ 2147483646 h 179"/>
                <a:gd name="T8" fmla="*/ 2147483646 w 99"/>
                <a:gd name="T9" fmla="*/ 2147483646 h 179"/>
                <a:gd name="T10" fmla="*/ 2147483646 w 99"/>
                <a:gd name="T11" fmla="*/ 2147483646 h 179"/>
                <a:gd name="T12" fmla="*/ 2147483646 w 99"/>
                <a:gd name="T13" fmla="*/ 0 h 179"/>
                <a:gd name="T14" fmla="*/ 2147483646 w 99"/>
                <a:gd name="T15" fmla="*/ 0 h 179"/>
                <a:gd name="T16" fmla="*/ 2147483646 w 99"/>
                <a:gd name="T17" fmla="*/ 0 h 179"/>
                <a:gd name="T18" fmla="*/ 2147483646 w 99"/>
                <a:gd name="T19" fmla="*/ 2147483646 h 179"/>
                <a:gd name="T20" fmla="*/ 2147483646 w 99"/>
                <a:gd name="T21" fmla="*/ 2147483646 h 179"/>
                <a:gd name="T22" fmla="*/ 2147483646 w 99"/>
                <a:gd name="T23" fmla="*/ 2147483646 h 179"/>
                <a:gd name="T24" fmla="*/ 2147483646 w 99"/>
                <a:gd name="T25" fmla="*/ 2147483646 h 179"/>
                <a:gd name="T26" fmla="*/ 2147483646 w 99"/>
                <a:gd name="T27" fmla="*/ 2147483646 h 179"/>
                <a:gd name="T28" fmla="*/ 2147483646 w 99"/>
                <a:gd name="T29" fmla="*/ 2147483646 h 179"/>
                <a:gd name="T30" fmla="*/ 2147483646 w 99"/>
                <a:gd name="T31" fmla="*/ 2147483646 h 179"/>
                <a:gd name="T32" fmla="*/ 1168776254 w 99"/>
                <a:gd name="T33" fmla="*/ 2147483646 h 179"/>
                <a:gd name="T34" fmla="*/ 584040416 w 99"/>
                <a:gd name="T35" fmla="*/ 2147483646 h 179"/>
                <a:gd name="T36" fmla="*/ 584040416 w 99"/>
                <a:gd name="T37" fmla="*/ 2147483646 h 179"/>
                <a:gd name="T38" fmla="*/ 1168776254 w 99"/>
                <a:gd name="T39" fmla="*/ 2147483646 h 179"/>
                <a:gd name="T40" fmla="*/ 2147483646 w 99"/>
                <a:gd name="T41" fmla="*/ 2147483646 h 1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9" h="179">
                  <a:moveTo>
                    <a:pt x="27" y="107"/>
                  </a:moveTo>
                  <a:cubicBezTo>
                    <a:pt x="47" y="84"/>
                    <a:pt x="56" y="73"/>
                    <a:pt x="56" y="73"/>
                  </a:cubicBezTo>
                  <a:cubicBezTo>
                    <a:pt x="56" y="73"/>
                    <a:pt x="65" y="64"/>
                    <a:pt x="83" y="37"/>
                  </a:cubicBezTo>
                  <a:cubicBezTo>
                    <a:pt x="89" y="30"/>
                    <a:pt x="93" y="21"/>
                    <a:pt x="96" y="13"/>
                  </a:cubicBezTo>
                  <a:cubicBezTo>
                    <a:pt x="96" y="13"/>
                    <a:pt x="96" y="12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8" y="8"/>
                    <a:pt x="98" y="4"/>
                    <a:pt x="99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96" y="13"/>
                    <a:pt x="91" y="25"/>
                    <a:pt x="82" y="37"/>
                  </a:cubicBezTo>
                  <a:cubicBezTo>
                    <a:pt x="64" y="63"/>
                    <a:pt x="55" y="72"/>
                    <a:pt x="55" y="73"/>
                  </a:cubicBezTo>
                  <a:cubicBezTo>
                    <a:pt x="55" y="73"/>
                    <a:pt x="46" y="83"/>
                    <a:pt x="26" y="106"/>
                  </a:cubicBezTo>
                  <a:cubicBezTo>
                    <a:pt x="20" y="114"/>
                    <a:pt x="15" y="121"/>
                    <a:pt x="11" y="128"/>
                  </a:cubicBezTo>
                  <a:cubicBezTo>
                    <a:pt x="11" y="129"/>
                    <a:pt x="11" y="129"/>
                    <a:pt x="11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10" y="130"/>
                    <a:pt x="10" y="130"/>
                    <a:pt x="10" y="130"/>
                  </a:cubicBezTo>
                  <a:cubicBezTo>
                    <a:pt x="6" y="137"/>
                    <a:pt x="4" y="145"/>
                    <a:pt x="2" y="153"/>
                  </a:cubicBezTo>
                  <a:cubicBezTo>
                    <a:pt x="1" y="160"/>
                    <a:pt x="0" y="170"/>
                    <a:pt x="1" y="179"/>
                  </a:cubicBezTo>
                  <a:cubicBezTo>
                    <a:pt x="1" y="177"/>
                    <a:pt x="1" y="177"/>
                    <a:pt x="1" y="177"/>
                  </a:cubicBezTo>
                  <a:cubicBezTo>
                    <a:pt x="2" y="177"/>
                    <a:pt x="2" y="177"/>
                    <a:pt x="2" y="176"/>
                  </a:cubicBezTo>
                  <a:cubicBezTo>
                    <a:pt x="0" y="150"/>
                    <a:pt x="8" y="129"/>
                    <a:pt x="27" y="10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MH_Other_18">
              <a:extLst>
                <a:ext uri="{FF2B5EF4-FFF2-40B4-BE49-F238E27FC236}">
                  <a16:creationId xmlns:a16="http://schemas.microsoft.com/office/drawing/2014/main" id="{1ECDD707-A153-48E4-9A90-818E57A09EB9}"/>
                </a:ext>
              </a:extLst>
            </p:cNvPr>
            <p:cNvSpPr/>
            <p:nvPr/>
          </p:nvSpPr>
          <p:spPr bwMode="auto">
            <a:xfrm>
              <a:off x="4963923" y="2881510"/>
              <a:ext cx="1523" cy="1510"/>
            </a:xfrm>
            <a:custGeom>
              <a:avLst/>
              <a:gdLst>
                <a:gd name="T0" fmla="*/ 1790702559 w 1"/>
                <a:gd name="T1" fmla="*/ 1120915208 h 2"/>
                <a:gd name="T2" fmla="*/ 1790702559 w 1"/>
                <a:gd name="T3" fmla="*/ 0 h 2"/>
                <a:gd name="T4" fmla="*/ 0 w 1"/>
                <a:gd name="T5" fmla="*/ 1120915208 h 2"/>
                <a:gd name="T6" fmla="*/ 0 w 1"/>
                <a:gd name="T7" fmla="*/ 1120915208 h 2"/>
                <a:gd name="T8" fmla="*/ 1790702559 w 1"/>
                <a:gd name="T9" fmla="*/ 112091520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MH_Other_19">
              <a:extLst>
                <a:ext uri="{FF2B5EF4-FFF2-40B4-BE49-F238E27FC236}">
                  <a16:creationId xmlns:a16="http://schemas.microsoft.com/office/drawing/2014/main" id="{BCBEA7D6-BC25-4F4F-90D7-B4304C5D280C}"/>
                </a:ext>
              </a:extLst>
            </p:cNvPr>
            <p:cNvSpPr/>
            <p:nvPr/>
          </p:nvSpPr>
          <p:spPr bwMode="auto">
            <a:xfrm>
              <a:off x="4947170" y="2787899"/>
              <a:ext cx="92899" cy="172125"/>
            </a:xfrm>
            <a:custGeom>
              <a:avLst/>
              <a:gdLst>
                <a:gd name="T0" fmla="*/ 0 w 116"/>
                <a:gd name="T1" fmla="*/ 2147483646 h 214"/>
                <a:gd name="T2" fmla="*/ 585403241 w 116"/>
                <a:gd name="T3" fmla="*/ 2147483646 h 214"/>
                <a:gd name="T4" fmla="*/ 2147483646 w 116"/>
                <a:gd name="T5" fmla="*/ 2147483646 h 214"/>
                <a:gd name="T6" fmla="*/ 2147483646 w 116"/>
                <a:gd name="T7" fmla="*/ 2147483646 h 214"/>
                <a:gd name="T8" fmla="*/ 2147483646 w 116"/>
                <a:gd name="T9" fmla="*/ 2147483646 h 214"/>
                <a:gd name="T10" fmla="*/ 2147483646 w 116"/>
                <a:gd name="T11" fmla="*/ 0 h 214"/>
                <a:gd name="T12" fmla="*/ 2147483646 w 116"/>
                <a:gd name="T13" fmla="*/ 0 h 214"/>
                <a:gd name="T14" fmla="*/ 2147483646 w 116"/>
                <a:gd name="T15" fmla="*/ 601458573 h 214"/>
                <a:gd name="T16" fmla="*/ 2147483646 w 116"/>
                <a:gd name="T17" fmla="*/ 2147483646 h 214"/>
                <a:gd name="T18" fmla="*/ 2147483646 w 116"/>
                <a:gd name="T19" fmla="*/ 2147483646 h 214"/>
                <a:gd name="T20" fmla="*/ 2147483646 w 116"/>
                <a:gd name="T21" fmla="*/ 2147483646 h 214"/>
                <a:gd name="T22" fmla="*/ 2147483646 w 116"/>
                <a:gd name="T23" fmla="*/ 2147483646 h 214"/>
                <a:gd name="T24" fmla="*/ 2147483646 w 116"/>
                <a:gd name="T25" fmla="*/ 2147483646 h 214"/>
                <a:gd name="T26" fmla="*/ 2147483646 w 116"/>
                <a:gd name="T27" fmla="*/ 2147483646 h 214"/>
                <a:gd name="T28" fmla="*/ 1755511822 w 116"/>
                <a:gd name="T29" fmla="*/ 2147483646 h 214"/>
                <a:gd name="T30" fmla="*/ 0 w 116"/>
                <a:gd name="T31" fmla="*/ 2147483646 h 2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16" h="214">
                  <a:moveTo>
                    <a:pt x="0" y="214"/>
                  </a:moveTo>
                  <a:cubicBezTo>
                    <a:pt x="1" y="213"/>
                    <a:pt x="1" y="213"/>
                    <a:pt x="1" y="213"/>
                  </a:cubicBezTo>
                  <a:cubicBezTo>
                    <a:pt x="1" y="187"/>
                    <a:pt x="10" y="166"/>
                    <a:pt x="31" y="145"/>
                  </a:cubicBezTo>
                  <a:cubicBezTo>
                    <a:pt x="53" y="123"/>
                    <a:pt x="62" y="113"/>
                    <a:pt x="62" y="113"/>
                  </a:cubicBezTo>
                  <a:cubicBezTo>
                    <a:pt x="62" y="113"/>
                    <a:pt x="72" y="104"/>
                    <a:pt x="91" y="79"/>
                  </a:cubicBezTo>
                  <a:cubicBezTo>
                    <a:pt x="110" y="55"/>
                    <a:pt x="116" y="28"/>
                    <a:pt x="109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1"/>
                    <a:pt x="108" y="1"/>
                  </a:cubicBezTo>
                  <a:cubicBezTo>
                    <a:pt x="115" y="29"/>
                    <a:pt x="109" y="55"/>
                    <a:pt x="91" y="78"/>
                  </a:cubicBezTo>
                  <a:cubicBezTo>
                    <a:pt x="71" y="103"/>
                    <a:pt x="61" y="112"/>
                    <a:pt x="61" y="112"/>
                  </a:cubicBezTo>
                  <a:cubicBezTo>
                    <a:pt x="61" y="112"/>
                    <a:pt x="52" y="122"/>
                    <a:pt x="30" y="144"/>
                  </a:cubicBezTo>
                  <a:cubicBezTo>
                    <a:pt x="24" y="151"/>
                    <a:pt x="18" y="157"/>
                    <a:pt x="14" y="164"/>
                  </a:cubicBezTo>
                  <a:cubicBezTo>
                    <a:pt x="14" y="165"/>
                    <a:pt x="14" y="165"/>
                    <a:pt x="14" y="165"/>
                  </a:cubicBezTo>
                  <a:cubicBezTo>
                    <a:pt x="13" y="165"/>
                    <a:pt x="13" y="165"/>
                    <a:pt x="13" y="165"/>
                  </a:cubicBezTo>
                  <a:cubicBezTo>
                    <a:pt x="9" y="173"/>
                    <a:pt x="5" y="181"/>
                    <a:pt x="3" y="189"/>
                  </a:cubicBezTo>
                  <a:cubicBezTo>
                    <a:pt x="1" y="197"/>
                    <a:pt x="0" y="206"/>
                    <a:pt x="0" y="21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MH_Other_20">
              <a:extLst>
                <a:ext uri="{FF2B5EF4-FFF2-40B4-BE49-F238E27FC236}">
                  <a16:creationId xmlns:a16="http://schemas.microsoft.com/office/drawing/2014/main" id="{36C20FFF-9072-4771-8FE1-808142A79F13}"/>
                </a:ext>
              </a:extLst>
            </p:cNvPr>
            <p:cNvSpPr/>
            <p:nvPr/>
          </p:nvSpPr>
          <p:spPr bwMode="auto">
            <a:xfrm>
              <a:off x="5033977" y="2787897"/>
              <a:ext cx="0" cy="1510"/>
            </a:xfrm>
            <a:custGeom>
              <a:avLst/>
              <a:gdLst>
                <a:gd name="T0" fmla="*/ 1792959984 h 1"/>
                <a:gd name="T1" fmla="*/ 0 h 1"/>
                <a:gd name="T2" fmla="*/ 0 h 1"/>
                <a:gd name="T3" fmla="*/ 1792959984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MH_Other_21">
              <a:extLst>
                <a:ext uri="{FF2B5EF4-FFF2-40B4-BE49-F238E27FC236}">
                  <a16:creationId xmlns:a16="http://schemas.microsoft.com/office/drawing/2014/main" id="{9AB9E2E1-1AC2-4F08-972D-685F01D26312}"/>
                </a:ext>
              </a:extLst>
            </p:cNvPr>
            <p:cNvSpPr/>
            <p:nvPr/>
          </p:nvSpPr>
          <p:spPr bwMode="auto">
            <a:xfrm>
              <a:off x="4956307" y="2919257"/>
              <a:ext cx="1523" cy="1509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1790702559 h 1"/>
                <a:gd name="T4" fmla="*/ 2147483646 w 1"/>
                <a:gd name="T5" fmla="*/ 1790702559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MH_Other_22">
              <a:extLst>
                <a:ext uri="{FF2B5EF4-FFF2-40B4-BE49-F238E27FC236}">
                  <a16:creationId xmlns:a16="http://schemas.microsoft.com/office/drawing/2014/main" id="{829A7529-6687-4074-A5A2-F0679393F053}"/>
                </a:ext>
              </a:extLst>
            </p:cNvPr>
            <p:cNvSpPr/>
            <p:nvPr/>
          </p:nvSpPr>
          <p:spPr bwMode="auto">
            <a:xfrm>
              <a:off x="4802491" y="3008338"/>
              <a:ext cx="185799" cy="243089"/>
            </a:xfrm>
            <a:custGeom>
              <a:avLst/>
              <a:gdLst>
                <a:gd name="T0" fmla="*/ 2147483646 w 231"/>
                <a:gd name="T1" fmla="*/ 2147483646 h 303"/>
                <a:gd name="T2" fmla="*/ 2147483646 w 231"/>
                <a:gd name="T3" fmla="*/ 2147483646 h 303"/>
                <a:gd name="T4" fmla="*/ 2147483646 w 231"/>
                <a:gd name="T5" fmla="*/ 2147483646 h 303"/>
                <a:gd name="T6" fmla="*/ 2147483646 w 231"/>
                <a:gd name="T7" fmla="*/ 2147483646 h 303"/>
                <a:gd name="T8" fmla="*/ 2147483646 w 231"/>
                <a:gd name="T9" fmla="*/ 2147483646 h 303"/>
                <a:gd name="T10" fmla="*/ 2147483646 w 231"/>
                <a:gd name="T11" fmla="*/ 2147483646 h 303"/>
                <a:gd name="T12" fmla="*/ 2147483646 w 231"/>
                <a:gd name="T13" fmla="*/ 2147483646 h 303"/>
                <a:gd name="T14" fmla="*/ 2147483646 w 231"/>
                <a:gd name="T15" fmla="*/ 2147483646 h 303"/>
                <a:gd name="T16" fmla="*/ 2147483646 w 231"/>
                <a:gd name="T17" fmla="*/ 2147483646 h 303"/>
                <a:gd name="T18" fmla="*/ 2147483646 w 231"/>
                <a:gd name="T19" fmla="*/ 2147483646 h 303"/>
                <a:gd name="T20" fmla="*/ 2147483646 w 231"/>
                <a:gd name="T21" fmla="*/ 2147483646 h 303"/>
                <a:gd name="T22" fmla="*/ 2147483646 w 231"/>
                <a:gd name="T23" fmla="*/ 2147483646 h 303"/>
                <a:gd name="T24" fmla="*/ 2147483646 w 231"/>
                <a:gd name="T25" fmla="*/ 2147483646 h 303"/>
                <a:gd name="T26" fmla="*/ 2147483646 w 231"/>
                <a:gd name="T27" fmla="*/ 2147483646 h 303"/>
                <a:gd name="T28" fmla="*/ 2147483646 w 231"/>
                <a:gd name="T29" fmla="*/ 2147483646 h 303"/>
                <a:gd name="T30" fmla="*/ 2147483646 w 231"/>
                <a:gd name="T31" fmla="*/ 0 h 303"/>
                <a:gd name="T32" fmla="*/ 2147483646 w 231"/>
                <a:gd name="T33" fmla="*/ 0 h 303"/>
                <a:gd name="T34" fmla="*/ 2147483646 w 231"/>
                <a:gd name="T35" fmla="*/ 0 h 303"/>
                <a:gd name="T36" fmla="*/ 2147483646 w 231"/>
                <a:gd name="T37" fmla="*/ 0 h 303"/>
                <a:gd name="T38" fmla="*/ 2147483646 w 231"/>
                <a:gd name="T39" fmla="*/ 2147483646 h 303"/>
                <a:gd name="T40" fmla="*/ 2147483646 w 231"/>
                <a:gd name="T41" fmla="*/ 2147483646 h 303"/>
                <a:gd name="T42" fmla="*/ 2147483646 w 231"/>
                <a:gd name="T43" fmla="*/ 2147483646 h 303"/>
                <a:gd name="T44" fmla="*/ 2147483646 w 231"/>
                <a:gd name="T45" fmla="*/ 2147483646 h 303"/>
                <a:gd name="T46" fmla="*/ 2147483646 w 231"/>
                <a:gd name="T47" fmla="*/ 2147483646 h 303"/>
                <a:gd name="T48" fmla="*/ 2147483646 w 231"/>
                <a:gd name="T49" fmla="*/ 2147483646 h 303"/>
                <a:gd name="T50" fmla="*/ 2147483646 w 231"/>
                <a:gd name="T51" fmla="*/ 2147483646 h 303"/>
                <a:gd name="T52" fmla="*/ 2147483646 w 231"/>
                <a:gd name="T53" fmla="*/ 2147483646 h 303"/>
                <a:gd name="T54" fmla="*/ 2147483646 w 231"/>
                <a:gd name="T55" fmla="*/ 2147483646 h 303"/>
                <a:gd name="T56" fmla="*/ 2147483646 w 231"/>
                <a:gd name="T57" fmla="*/ 2147483646 h 303"/>
                <a:gd name="T58" fmla="*/ 2147483646 w 231"/>
                <a:gd name="T59" fmla="*/ 2147483646 h 303"/>
                <a:gd name="T60" fmla="*/ 2147483646 w 231"/>
                <a:gd name="T61" fmla="*/ 2147483646 h 303"/>
                <a:gd name="T62" fmla="*/ 0 w 231"/>
                <a:gd name="T63" fmla="*/ 2147483646 h 303"/>
                <a:gd name="T64" fmla="*/ 591882538 w 231"/>
                <a:gd name="T65" fmla="*/ 2147483646 h 303"/>
                <a:gd name="T66" fmla="*/ 2147483646 w 231"/>
                <a:gd name="T67" fmla="*/ 2147483646 h 303"/>
                <a:gd name="T68" fmla="*/ 2147483646 w 231"/>
                <a:gd name="T69" fmla="*/ 2147483646 h 303"/>
                <a:gd name="T70" fmla="*/ 2147483646 w 231"/>
                <a:gd name="T71" fmla="*/ 2147483646 h 303"/>
                <a:gd name="T72" fmla="*/ 2147483646 w 231"/>
                <a:gd name="T73" fmla="*/ 2147483646 h 303"/>
                <a:gd name="T74" fmla="*/ 2147483646 w 231"/>
                <a:gd name="T75" fmla="*/ 2147483646 h 303"/>
                <a:gd name="T76" fmla="*/ 2147483646 w 231"/>
                <a:gd name="T77" fmla="*/ 2147483646 h 303"/>
                <a:gd name="T78" fmla="*/ 2147483646 w 231"/>
                <a:gd name="T79" fmla="*/ 2147483646 h 303"/>
                <a:gd name="T80" fmla="*/ 2147483646 w 231"/>
                <a:gd name="T81" fmla="*/ 2147483646 h 3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1" h="303">
                  <a:moveTo>
                    <a:pt x="88" y="270"/>
                  </a:moveTo>
                  <a:cubicBezTo>
                    <a:pt x="102" y="260"/>
                    <a:pt x="113" y="246"/>
                    <a:pt x="120" y="228"/>
                  </a:cubicBezTo>
                  <a:cubicBezTo>
                    <a:pt x="119" y="228"/>
                    <a:pt x="119" y="228"/>
                    <a:pt x="119" y="228"/>
                  </a:cubicBezTo>
                  <a:cubicBezTo>
                    <a:pt x="134" y="217"/>
                    <a:pt x="145" y="201"/>
                    <a:pt x="151" y="182"/>
                  </a:cubicBezTo>
                  <a:cubicBezTo>
                    <a:pt x="165" y="170"/>
                    <a:pt x="174" y="155"/>
                    <a:pt x="179" y="136"/>
                  </a:cubicBezTo>
                  <a:cubicBezTo>
                    <a:pt x="191" y="124"/>
                    <a:pt x="199" y="107"/>
                    <a:pt x="203" y="89"/>
                  </a:cubicBezTo>
                  <a:cubicBezTo>
                    <a:pt x="215" y="75"/>
                    <a:pt x="223" y="59"/>
                    <a:pt x="225" y="39"/>
                  </a:cubicBezTo>
                  <a:cubicBezTo>
                    <a:pt x="224" y="39"/>
                    <a:pt x="224" y="39"/>
                    <a:pt x="224" y="39"/>
                  </a:cubicBezTo>
                  <a:cubicBezTo>
                    <a:pt x="227" y="36"/>
                    <a:pt x="229" y="33"/>
                    <a:pt x="231" y="29"/>
                  </a:cubicBezTo>
                  <a:cubicBezTo>
                    <a:pt x="231" y="29"/>
                    <a:pt x="231" y="29"/>
                    <a:pt x="231" y="29"/>
                  </a:cubicBezTo>
                  <a:cubicBezTo>
                    <a:pt x="230" y="29"/>
                    <a:pt x="230" y="29"/>
                    <a:pt x="230" y="29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7" y="20"/>
                    <a:pt x="207" y="20"/>
                    <a:pt x="207" y="20"/>
                  </a:cubicBezTo>
                  <a:cubicBezTo>
                    <a:pt x="175" y="8"/>
                    <a:pt x="175" y="8"/>
                    <a:pt x="175" y="8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1"/>
                    <a:pt x="153" y="3"/>
                    <a:pt x="152" y="5"/>
                  </a:cubicBezTo>
                  <a:cubicBezTo>
                    <a:pt x="149" y="13"/>
                    <a:pt x="147" y="22"/>
                    <a:pt x="146" y="30"/>
                  </a:cubicBezTo>
                  <a:cubicBezTo>
                    <a:pt x="140" y="37"/>
                    <a:pt x="136" y="43"/>
                    <a:pt x="132" y="51"/>
                  </a:cubicBezTo>
                  <a:cubicBezTo>
                    <a:pt x="129" y="58"/>
                    <a:pt x="126" y="67"/>
                    <a:pt x="125" y="75"/>
                  </a:cubicBezTo>
                  <a:cubicBezTo>
                    <a:pt x="119" y="81"/>
                    <a:pt x="114" y="88"/>
                    <a:pt x="110" y="95"/>
                  </a:cubicBezTo>
                  <a:cubicBezTo>
                    <a:pt x="106" y="102"/>
                    <a:pt x="103" y="110"/>
                    <a:pt x="101" y="118"/>
                  </a:cubicBezTo>
                  <a:cubicBezTo>
                    <a:pt x="95" y="123"/>
                    <a:pt x="90" y="129"/>
                    <a:pt x="85" y="136"/>
                  </a:cubicBezTo>
                  <a:cubicBezTo>
                    <a:pt x="81" y="143"/>
                    <a:pt x="77" y="151"/>
                    <a:pt x="75" y="160"/>
                  </a:cubicBezTo>
                  <a:cubicBezTo>
                    <a:pt x="68" y="165"/>
                    <a:pt x="62" y="171"/>
                    <a:pt x="58" y="177"/>
                  </a:cubicBezTo>
                  <a:cubicBezTo>
                    <a:pt x="53" y="184"/>
                    <a:pt x="49" y="192"/>
                    <a:pt x="46" y="200"/>
                  </a:cubicBezTo>
                  <a:cubicBezTo>
                    <a:pt x="39" y="205"/>
                    <a:pt x="32" y="210"/>
                    <a:pt x="27" y="217"/>
                  </a:cubicBezTo>
                  <a:cubicBezTo>
                    <a:pt x="22" y="223"/>
                    <a:pt x="18" y="230"/>
                    <a:pt x="14" y="238"/>
                  </a:cubicBezTo>
                  <a:cubicBezTo>
                    <a:pt x="9" y="241"/>
                    <a:pt x="5" y="244"/>
                    <a:pt x="0" y="248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6" y="262"/>
                    <a:pt x="16" y="262"/>
                    <a:pt x="16" y="262"/>
                  </a:cubicBezTo>
                  <a:cubicBezTo>
                    <a:pt x="17" y="263"/>
                    <a:pt x="17" y="263"/>
                    <a:pt x="17" y="263"/>
                  </a:cubicBezTo>
                  <a:cubicBezTo>
                    <a:pt x="42" y="286"/>
                    <a:pt x="42" y="286"/>
                    <a:pt x="42" y="286"/>
                  </a:cubicBezTo>
                  <a:cubicBezTo>
                    <a:pt x="43" y="287"/>
                    <a:pt x="43" y="287"/>
                    <a:pt x="43" y="287"/>
                  </a:cubicBezTo>
                  <a:cubicBezTo>
                    <a:pt x="60" y="303"/>
                    <a:pt x="60" y="303"/>
                    <a:pt x="60" y="303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61" y="303"/>
                    <a:pt x="61" y="303"/>
                    <a:pt x="61" y="303"/>
                  </a:cubicBezTo>
                  <a:cubicBezTo>
                    <a:pt x="72" y="295"/>
                    <a:pt x="81" y="283"/>
                    <a:pt x="88" y="27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MH_Other_23">
              <a:extLst>
                <a:ext uri="{FF2B5EF4-FFF2-40B4-BE49-F238E27FC236}">
                  <a16:creationId xmlns:a16="http://schemas.microsoft.com/office/drawing/2014/main" id="{C2FC339C-ABC5-4FF4-9CE3-3163491F4A84}"/>
                </a:ext>
              </a:extLst>
            </p:cNvPr>
            <p:cNvSpPr/>
            <p:nvPr/>
          </p:nvSpPr>
          <p:spPr bwMode="auto">
            <a:xfrm>
              <a:off x="4813151" y="3079302"/>
              <a:ext cx="152294" cy="120789"/>
            </a:xfrm>
            <a:custGeom>
              <a:avLst/>
              <a:gdLst>
                <a:gd name="T0" fmla="*/ 2147483646 w 189"/>
                <a:gd name="T1" fmla="*/ 2147483646 h 150"/>
                <a:gd name="T2" fmla="*/ 2147483646 w 189"/>
                <a:gd name="T3" fmla="*/ 2147483646 h 150"/>
                <a:gd name="T4" fmla="*/ 2147483646 w 189"/>
                <a:gd name="T5" fmla="*/ 2147483646 h 150"/>
                <a:gd name="T6" fmla="*/ 2147483646 w 189"/>
                <a:gd name="T7" fmla="*/ 2147483646 h 150"/>
                <a:gd name="T8" fmla="*/ 0 w 189"/>
                <a:gd name="T9" fmla="*/ 2147483646 h 150"/>
                <a:gd name="T10" fmla="*/ 1186669689 w 189"/>
                <a:gd name="T11" fmla="*/ 2147483646 h 150"/>
                <a:gd name="T12" fmla="*/ 2147483646 w 189"/>
                <a:gd name="T13" fmla="*/ 2147483646 h 150"/>
                <a:gd name="T14" fmla="*/ 2147483646 w 189"/>
                <a:gd name="T15" fmla="*/ 2147483646 h 150"/>
                <a:gd name="T16" fmla="*/ 2147483646 w 189"/>
                <a:gd name="T17" fmla="*/ 2147483646 h 150"/>
                <a:gd name="T18" fmla="*/ 2147483646 w 189"/>
                <a:gd name="T19" fmla="*/ 2147483646 h 150"/>
                <a:gd name="T20" fmla="*/ 2147483646 w 189"/>
                <a:gd name="T21" fmla="*/ 2147483646 h 150"/>
                <a:gd name="T22" fmla="*/ 2147483646 w 189"/>
                <a:gd name="T23" fmla="*/ 2147483646 h 150"/>
                <a:gd name="T24" fmla="*/ 2147483646 w 189"/>
                <a:gd name="T25" fmla="*/ 2147483646 h 150"/>
                <a:gd name="T26" fmla="*/ 2147483646 w 189"/>
                <a:gd name="T27" fmla="*/ 0 h 150"/>
                <a:gd name="T28" fmla="*/ 2147483646 w 189"/>
                <a:gd name="T29" fmla="*/ 602866460 h 150"/>
                <a:gd name="T30" fmla="*/ 2147483646 w 189"/>
                <a:gd name="T31" fmla="*/ 2147483646 h 1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9" h="150">
                  <a:moveTo>
                    <a:pt x="139" y="65"/>
                  </a:moveTo>
                  <a:cubicBezTo>
                    <a:pt x="111" y="79"/>
                    <a:pt x="98" y="83"/>
                    <a:pt x="98" y="83"/>
                  </a:cubicBezTo>
                  <a:cubicBezTo>
                    <a:pt x="98" y="83"/>
                    <a:pt x="85" y="89"/>
                    <a:pt x="57" y="99"/>
                  </a:cubicBezTo>
                  <a:cubicBezTo>
                    <a:pt x="38" y="106"/>
                    <a:pt x="24" y="116"/>
                    <a:pt x="13" y="129"/>
                  </a:cubicBezTo>
                  <a:cubicBezTo>
                    <a:pt x="8" y="135"/>
                    <a:pt x="4" y="142"/>
                    <a:pt x="0" y="150"/>
                  </a:cubicBezTo>
                  <a:cubicBezTo>
                    <a:pt x="2" y="148"/>
                    <a:pt x="2" y="148"/>
                    <a:pt x="2" y="148"/>
                  </a:cubicBezTo>
                  <a:cubicBezTo>
                    <a:pt x="14" y="125"/>
                    <a:pt x="30" y="110"/>
                    <a:pt x="57" y="101"/>
                  </a:cubicBezTo>
                  <a:cubicBezTo>
                    <a:pt x="86" y="90"/>
                    <a:pt x="98" y="85"/>
                    <a:pt x="98" y="85"/>
                  </a:cubicBezTo>
                  <a:cubicBezTo>
                    <a:pt x="98" y="84"/>
                    <a:pt x="111" y="80"/>
                    <a:pt x="140" y="66"/>
                  </a:cubicBezTo>
                  <a:cubicBezTo>
                    <a:pt x="149" y="61"/>
                    <a:pt x="156" y="56"/>
                    <a:pt x="163" y="50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77" y="36"/>
                    <a:pt x="185" y="19"/>
                    <a:pt x="189" y="0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2" y="30"/>
                    <a:pt x="166" y="51"/>
                    <a:pt x="139" y="6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MH_Other_24">
              <a:extLst>
                <a:ext uri="{FF2B5EF4-FFF2-40B4-BE49-F238E27FC236}">
                  <a16:creationId xmlns:a16="http://schemas.microsoft.com/office/drawing/2014/main" id="{1E0F9565-3529-467D-A7C0-D78A14FD14F1}"/>
                </a:ext>
              </a:extLst>
            </p:cNvPr>
            <p:cNvSpPr/>
            <p:nvPr/>
          </p:nvSpPr>
          <p:spPr bwMode="auto">
            <a:xfrm>
              <a:off x="4802491" y="3118559"/>
              <a:ext cx="144679" cy="89082"/>
            </a:xfrm>
            <a:custGeom>
              <a:avLst/>
              <a:gdLst>
                <a:gd name="T0" fmla="*/ 0 w 179"/>
                <a:gd name="T1" fmla="*/ 2147483646 h 113"/>
                <a:gd name="T2" fmla="*/ 597692389 w 179"/>
                <a:gd name="T3" fmla="*/ 2147483646 h 113"/>
                <a:gd name="T4" fmla="*/ 2147483646 w 179"/>
                <a:gd name="T5" fmla="*/ 2147483646 h 113"/>
                <a:gd name="T6" fmla="*/ 2147483646 w 179"/>
                <a:gd name="T7" fmla="*/ 2147483646 h 113"/>
                <a:gd name="T8" fmla="*/ 2147483646 w 179"/>
                <a:gd name="T9" fmla="*/ 2147483646 h 113"/>
                <a:gd name="T10" fmla="*/ 2147483646 w 179"/>
                <a:gd name="T11" fmla="*/ 2147483646 h 113"/>
                <a:gd name="T12" fmla="*/ 2147483646 w 179"/>
                <a:gd name="T13" fmla="*/ 2147483646 h 113"/>
                <a:gd name="T14" fmla="*/ 2147483646 w 179"/>
                <a:gd name="T15" fmla="*/ 2147483646 h 113"/>
                <a:gd name="T16" fmla="*/ 2147483646 w 179"/>
                <a:gd name="T17" fmla="*/ 0 h 113"/>
                <a:gd name="T18" fmla="*/ 2147483646 w 179"/>
                <a:gd name="T19" fmla="*/ 1154195168 h 113"/>
                <a:gd name="T20" fmla="*/ 2147483646 w 179"/>
                <a:gd name="T21" fmla="*/ 2147483646 h 113"/>
                <a:gd name="T22" fmla="*/ 2147483646 w 179"/>
                <a:gd name="T23" fmla="*/ 2147483646 h 113"/>
                <a:gd name="T24" fmla="*/ 2147483646 w 179"/>
                <a:gd name="T25" fmla="*/ 2147483646 h 113"/>
                <a:gd name="T26" fmla="*/ 2147483646 w 179"/>
                <a:gd name="T27" fmla="*/ 2147483646 h 113"/>
                <a:gd name="T28" fmla="*/ 2147483646 w 179"/>
                <a:gd name="T29" fmla="*/ 2147483646 h 113"/>
                <a:gd name="T30" fmla="*/ 2147483646 w 179"/>
                <a:gd name="T31" fmla="*/ 2147483646 h 113"/>
                <a:gd name="T32" fmla="*/ 2147483646 w 179"/>
                <a:gd name="T33" fmla="*/ 2147483646 h 113"/>
                <a:gd name="T34" fmla="*/ 0 w 179"/>
                <a:gd name="T35" fmla="*/ 2147483646 h 1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79" h="113">
                  <a:moveTo>
                    <a:pt x="0" y="112"/>
                  </a:moveTo>
                  <a:cubicBezTo>
                    <a:pt x="1" y="113"/>
                    <a:pt x="1" y="113"/>
                    <a:pt x="1" y="113"/>
                  </a:cubicBezTo>
                  <a:cubicBezTo>
                    <a:pt x="12" y="103"/>
                    <a:pt x="25" y="96"/>
                    <a:pt x="41" y="91"/>
                  </a:cubicBezTo>
                  <a:cubicBezTo>
                    <a:pt x="71" y="82"/>
                    <a:pt x="83" y="78"/>
                    <a:pt x="83" y="78"/>
                  </a:cubicBezTo>
                  <a:cubicBezTo>
                    <a:pt x="84" y="78"/>
                    <a:pt x="96" y="74"/>
                    <a:pt x="126" y="62"/>
                  </a:cubicBezTo>
                  <a:cubicBezTo>
                    <a:pt x="135" y="58"/>
                    <a:pt x="142" y="53"/>
                    <a:pt x="149" y="48"/>
                  </a:cubicBezTo>
                  <a:cubicBezTo>
                    <a:pt x="149" y="47"/>
                    <a:pt x="149" y="47"/>
                    <a:pt x="150" y="47"/>
                  </a:cubicBezTo>
                  <a:cubicBezTo>
                    <a:pt x="150" y="47"/>
                    <a:pt x="150" y="47"/>
                    <a:pt x="150" y="47"/>
                  </a:cubicBezTo>
                  <a:cubicBezTo>
                    <a:pt x="164" y="35"/>
                    <a:pt x="174" y="19"/>
                    <a:pt x="179" y="0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0" y="29"/>
                    <a:pt x="153" y="48"/>
                    <a:pt x="125" y="60"/>
                  </a:cubicBezTo>
                  <a:cubicBezTo>
                    <a:pt x="96" y="73"/>
                    <a:pt x="83" y="76"/>
                    <a:pt x="83" y="77"/>
                  </a:cubicBezTo>
                  <a:cubicBezTo>
                    <a:pt x="83" y="76"/>
                    <a:pt x="70" y="81"/>
                    <a:pt x="41" y="90"/>
                  </a:cubicBezTo>
                  <a:cubicBezTo>
                    <a:pt x="32" y="93"/>
                    <a:pt x="24" y="96"/>
                    <a:pt x="16" y="100"/>
                  </a:cubicBezTo>
                  <a:cubicBezTo>
                    <a:pt x="15" y="102"/>
                    <a:pt x="15" y="102"/>
                    <a:pt x="15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9" y="105"/>
                    <a:pt x="5" y="108"/>
                    <a:pt x="0" y="11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MH_Other_25">
              <a:extLst>
                <a:ext uri="{FF2B5EF4-FFF2-40B4-BE49-F238E27FC236}">
                  <a16:creationId xmlns:a16="http://schemas.microsoft.com/office/drawing/2014/main" id="{D6B6CD85-C4A9-4CB9-8D44-C1B1A15BFE81}"/>
                </a:ext>
              </a:extLst>
            </p:cNvPr>
            <p:cNvSpPr/>
            <p:nvPr/>
          </p:nvSpPr>
          <p:spPr bwMode="auto">
            <a:xfrm>
              <a:off x="4813151" y="3197073"/>
              <a:ext cx="1523" cy="3019"/>
            </a:xfrm>
            <a:custGeom>
              <a:avLst/>
              <a:gdLst>
                <a:gd name="T0" fmla="*/ 107627970 w 5"/>
                <a:gd name="T1" fmla="*/ 716934050 h 5"/>
                <a:gd name="T2" fmla="*/ 179346497 w 5"/>
                <a:gd name="T3" fmla="*/ 0 h 5"/>
                <a:gd name="T4" fmla="*/ 0 w 5"/>
                <a:gd name="T5" fmla="*/ 716934050 h 5"/>
                <a:gd name="T6" fmla="*/ 0 w 5"/>
                <a:gd name="T7" fmla="*/ 716934050 h 5"/>
                <a:gd name="T8" fmla="*/ 107627970 w 5"/>
                <a:gd name="T9" fmla="*/ 71693405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lnTo>
                    <a:pt x="5" y="0"/>
                  </a:lnTo>
                  <a:lnTo>
                    <a:pt x="0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MH_Other_26">
              <a:extLst>
                <a:ext uri="{FF2B5EF4-FFF2-40B4-BE49-F238E27FC236}">
                  <a16:creationId xmlns:a16="http://schemas.microsoft.com/office/drawing/2014/main" id="{B76EA26F-2723-4A24-BA6D-FBDF225DC896}"/>
                </a:ext>
              </a:extLst>
            </p:cNvPr>
            <p:cNvSpPr/>
            <p:nvPr/>
          </p:nvSpPr>
          <p:spPr bwMode="auto">
            <a:xfrm>
              <a:off x="4944124" y="3118559"/>
              <a:ext cx="3046" cy="0"/>
            </a:xfrm>
            <a:custGeom>
              <a:avLst/>
              <a:gdLst>
                <a:gd name="T0" fmla="*/ 0 w 5"/>
                <a:gd name="T1" fmla="*/ 0 h 4"/>
                <a:gd name="T2" fmla="*/ 0 w 5"/>
                <a:gd name="T3" fmla="*/ 89 h 4"/>
                <a:gd name="T4" fmla="*/ 716934050 w 5"/>
                <a:gd name="T5" fmla="*/ 0 h 4"/>
                <a:gd name="T6" fmla="*/ 716934050 w 5"/>
                <a:gd name="T7" fmla="*/ 0 h 4"/>
                <a:gd name="T8" fmla="*/ 0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4">
                  <a:moveTo>
                    <a:pt x="0" y="0"/>
                  </a:moveTo>
                  <a:lnTo>
                    <a:pt x="0" y="4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MH_Other_27">
              <a:extLst>
                <a:ext uri="{FF2B5EF4-FFF2-40B4-BE49-F238E27FC236}">
                  <a16:creationId xmlns:a16="http://schemas.microsoft.com/office/drawing/2014/main" id="{B6CCAD1A-7517-4144-9DC7-5ECD55572305}"/>
                </a:ext>
              </a:extLst>
            </p:cNvPr>
            <p:cNvSpPr/>
            <p:nvPr/>
          </p:nvSpPr>
          <p:spPr bwMode="auto">
            <a:xfrm>
              <a:off x="4814674" y="3154796"/>
              <a:ext cx="109651" cy="64925"/>
            </a:xfrm>
            <a:custGeom>
              <a:avLst/>
              <a:gdLst>
                <a:gd name="T0" fmla="*/ 2147483646 w 135"/>
                <a:gd name="T1" fmla="*/ 2147483646 h 81"/>
                <a:gd name="T2" fmla="*/ 2147483646 w 135"/>
                <a:gd name="T3" fmla="*/ 2147483646 h 81"/>
                <a:gd name="T4" fmla="*/ 0 w 135"/>
                <a:gd name="T5" fmla="*/ 2147483646 h 81"/>
                <a:gd name="T6" fmla="*/ 602149333 w 135"/>
                <a:gd name="T7" fmla="*/ 2147483646 h 81"/>
                <a:gd name="T8" fmla="*/ 2147483646 w 135"/>
                <a:gd name="T9" fmla="*/ 2147483646 h 81"/>
                <a:gd name="T10" fmla="*/ 2147483646 w 135"/>
                <a:gd name="T11" fmla="*/ 2147483646 h 81"/>
                <a:gd name="T12" fmla="*/ 2147483646 w 135"/>
                <a:gd name="T13" fmla="*/ 2147483646 h 81"/>
                <a:gd name="T14" fmla="*/ 2147483646 w 135"/>
                <a:gd name="T15" fmla="*/ 2147483646 h 81"/>
                <a:gd name="T16" fmla="*/ 2147483646 w 135"/>
                <a:gd name="T17" fmla="*/ 2147483646 h 81"/>
                <a:gd name="T18" fmla="*/ 2147483646 w 135"/>
                <a:gd name="T19" fmla="*/ 0 h 81"/>
                <a:gd name="T20" fmla="*/ 2147483646 w 135"/>
                <a:gd name="T21" fmla="*/ 595157838 h 81"/>
                <a:gd name="T22" fmla="*/ 2147483646 w 135"/>
                <a:gd name="T23" fmla="*/ 1191025263 h 81"/>
                <a:gd name="T24" fmla="*/ 2147483646 w 135"/>
                <a:gd name="T25" fmla="*/ 2147483646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5" h="81">
                  <a:moveTo>
                    <a:pt x="78" y="58"/>
                  </a:moveTo>
                  <a:cubicBezTo>
                    <a:pt x="48" y="69"/>
                    <a:pt x="35" y="71"/>
                    <a:pt x="35" y="7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2"/>
                    <a:pt x="48" y="70"/>
                    <a:pt x="78" y="59"/>
                  </a:cubicBezTo>
                  <a:cubicBezTo>
                    <a:pt x="87" y="56"/>
                    <a:pt x="95" y="52"/>
                    <a:pt x="102" y="47"/>
                  </a:cubicBezTo>
                  <a:cubicBezTo>
                    <a:pt x="102" y="46"/>
                    <a:pt x="103" y="46"/>
                    <a:pt x="103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18" y="35"/>
                    <a:pt x="129" y="18"/>
                    <a:pt x="135" y="0"/>
                  </a:cubicBezTo>
                  <a:cubicBezTo>
                    <a:pt x="134" y="1"/>
                    <a:pt x="134" y="1"/>
                    <a:pt x="134" y="1"/>
                  </a:cubicBezTo>
                  <a:cubicBezTo>
                    <a:pt x="133" y="2"/>
                    <a:pt x="133" y="2"/>
                    <a:pt x="133" y="2"/>
                  </a:cubicBezTo>
                  <a:cubicBezTo>
                    <a:pt x="124" y="29"/>
                    <a:pt x="106" y="48"/>
                    <a:pt x="78" y="5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MH_Other_28">
              <a:extLst>
                <a:ext uri="{FF2B5EF4-FFF2-40B4-BE49-F238E27FC236}">
                  <a16:creationId xmlns:a16="http://schemas.microsoft.com/office/drawing/2014/main" id="{DEF684A8-79A1-423D-BCAE-F4C58D83AEE0}"/>
                </a:ext>
              </a:extLst>
            </p:cNvPr>
            <p:cNvSpPr/>
            <p:nvPr/>
          </p:nvSpPr>
          <p:spPr bwMode="auto">
            <a:xfrm>
              <a:off x="4922803" y="3154797"/>
              <a:ext cx="0" cy="1509"/>
            </a:xfrm>
            <a:custGeom>
              <a:avLst/>
              <a:gdLst>
                <a:gd name="T0" fmla="*/ 0 w 1"/>
                <a:gd name="T1" fmla="*/ 1790702559 h 1"/>
                <a:gd name="T2" fmla="*/ 711 w 1"/>
                <a:gd name="T3" fmla="*/ 0 h 1"/>
                <a:gd name="T4" fmla="*/ 711 w 1"/>
                <a:gd name="T5" fmla="*/ 0 h 1"/>
                <a:gd name="T6" fmla="*/ 0 w 1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MH_Other_29">
              <a:extLst>
                <a:ext uri="{FF2B5EF4-FFF2-40B4-BE49-F238E27FC236}">
                  <a16:creationId xmlns:a16="http://schemas.microsoft.com/office/drawing/2014/main" id="{2A29C6EF-6364-42CD-A45F-9FC46C71AF1F}"/>
                </a:ext>
              </a:extLst>
            </p:cNvPr>
            <p:cNvSpPr/>
            <p:nvPr/>
          </p:nvSpPr>
          <p:spPr bwMode="auto">
            <a:xfrm>
              <a:off x="4835997" y="3191032"/>
              <a:ext cx="62440" cy="48316"/>
            </a:xfrm>
            <a:custGeom>
              <a:avLst/>
              <a:gdLst>
                <a:gd name="T0" fmla="*/ 2147483646 w 78"/>
                <a:gd name="T1" fmla="*/ 2147483646 h 59"/>
                <a:gd name="T2" fmla="*/ 0 w 78"/>
                <a:gd name="T3" fmla="*/ 2147483646 h 59"/>
                <a:gd name="T4" fmla="*/ 586984606 w 78"/>
                <a:gd name="T5" fmla="*/ 2147483646 h 59"/>
                <a:gd name="T6" fmla="*/ 2147483646 w 78"/>
                <a:gd name="T7" fmla="*/ 2147483646 h 59"/>
                <a:gd name="T8" fmla="*/ 2147483646 w 78"/>
                <a:gd name="T9" fmla="*/ 2147483646 h 59"/>
                <a:gd name="T10" fmla="*/ 2147483646 w 78"/>
                <a:gd name="T11" fmla="*/ 2147483646 h 59"/>
                <a:gd name="T12" fmla="*/ 2147483646 w 78"/>
                <a:gd name="T13" fmla="*/ 2147483646 h 59"/>
                <a:gd name="T14" fmla="*/ 2147483646 w 78"/>
                <a:gd name="T15" fmla="*/ 0 h 59"/>
                <a:gd name="T16" fmla="*/ 2147483646 w 78"/>
                <a:gd name="T17" fmla="*/ 0 h 59"/>
                <a:gd name="T18" fmla="*/ 2147483646 w 78"/>
                <a:gd name="T19" fmla="*/ 625699295 h 59"/>
                <a:gd name="T20" fmla="*/ 2147483646 w 78"/>
                <a:gd name="T21" fmla="*/ 2147483646 h 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" h="59">
                  <a:moveTo>
                    <a:pt x="17" y="53"/>
                  </a:moveTo>
                  <a:cubicBezTo>
                    <a:pt x="11" y="55"/>
                    <a:pt x="5" y="57"/>
                    <a:pt x="0" y="5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6" y="58"/>
                    <a:pt x="12" y="56"/>
                    <a:pt x="18" y="55"/>
                  </a:cubicBezTo>
                  <a:cubicBezTo>
                    <a:pt x="27" y="52"/>
                    <a:pt x="36" y="48"/>
                    <a:pt x="44" y="43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6" y="42"/>
                    <a:pt x="46" y="42"/>
                    <a:pt x="46" y="42"/>
                  </a:cubicBezTo>
                  <a:cubicBezTo>
                    <a:pt x="60" y="32"/>
                    <a:pt x="71" y="18"/>
                    <a:pt x="78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66" y="27"/>
                    <a:pt x="46" y="45"/>
                    <a:pt x="17" y="5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MH_Other_30">
              <a:extLst>
                <a:ext uri="{FF2B5EF4-FFF2-40B4-BE49-F238E27FC236}">
                  <a16:creationId xmlns:a16="http://schemas.microsoft.com/office/drawing/2014/main" id="{B7F81037-4C37-44C3-883A-E4928264C142}"/>
                </a:ext>
              </a:extLst>
            </p:cNvPr>
            <p:cNvSpPr/>
            <p:nvPr/>
          </p:nvSpPr>
          <p:spPr bwMode="auto">
            <a:xfrm>
              <a:off x="4896914" y="3191034"/>
              <a:ext cx="1523" cy="1509"/>
            </a:xfrm>
            <a:custGeom>
              <a:avLst/>
              <a:gdLst>
                <a:gd name="T0" fmla="*/ 0 w 1"/>
                <a:gd name="T1" fmla="*/ 2147483646 h 1"/>
                <a:gd name="T2" fmla="*/ 2147483646 w 1"/>
                <a:gd name="T3" fmla="*/ 0 h 1"/>
                <a:gd name="T4" fmla="*/ 2147483646 w 1"/>
                <a:gd name="T5" fmla="*/ 0 h 1"/>
                <a:gd name="T6" fmla="*/ 0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MH_Other_31">
              <a:extLst>
                <a:ext uri="{FF2B5EF4-FFF2-40B4-BE49-F238E27FC236}">
                  <a16:creationId xmlns:a16="http://schemas.microsoft.com/office/drawing/2014/main" id="{33D13122-D93C-4FFA-8953-7AC4640D9085}"/>
                </a:ext>
              </a:extLst>
            </p:cNvPr>
            <p:cNvSpPr/>
            <p:nvPr/>
          </p:nvSpPr>
          <p:spPr bwMode="auto">
            <a:xfrm>
              <a:off x="4849703" y="3225759"/>
              <a:ext cx="22844" cy="25668"/>
            </a:xfrm>
            <a:custGeom>
              <a:avLst/>
              <a:gdLst>
                <a:gd name="T0" fmla="*/ 0 w 28"/>
                <a:gd name="T1" fmla="*/ 2147483646 h 33"/>
                <a:gd name="T2" fmla="*/ 606116541 w 28"/>
                <a:gd name="T3" fmla="*/ 2147483646 h 33"/>
                <a:gd name="T4" fmla="*/ 606116541 w 28"/>
                <a:gd name="T5" fmla="*/ 2147483646 h 33"/>
                <a:gd name="T6" fmla="*/ 2147483646 w 28"/>
                <a:gd name="T7" fmla="*/ 0 h 33"/>
                <a:gd name="T8" fmla="*/ 2147483646 w 28"/>
                <a:gd name="T9" fmla="*/ 561814103 h 33"/>
                <a:gd name="T10" fmla="*/ 0 w 28"/>
                <a:gd name="T11" fmla="*/ 2147483646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" h="33">
                  <a:moveTo>
                    <a:pt x="0" y="33"/>
                  </a:move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2" y="25"/>
                    <a:pt x="21" y="13"/>
                    <a:pt x="28" y="0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19" y="14"/>
                    <a:pt x="11" y="25"/>
                    <a:pt x="0" y="3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MH_Other_32">
              <a:extLst>
                <a:ext uri="{FF2B5EF4-FFF2-40B4-BE49-F238E27FC236}">
                  <a16:creationId xmlns:a16="http://schemas.microsoft.com/office/drawing/2014/main" id="{6D3181C4-8785-4A8C-A414-FD2C5CE27A89}"/>
                </a:ext>
              </a:extLst>
            </p:cNvPr>
            <p:cNvSpPr/>
            <p:nvPr/>
          </p:nvSpPr>
          <p:spPr bwMode="auto">
            <a:xfrm>
              <a:off x="4871022" y="3224251"/>
              <a:ext cx="1523" cy="1509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179120564 h 5"/>
                <a:gd name="T4" fmla="*/ 224119998 w 4"/>
                <a:gd name="T5" fmla="*/ 107492588 h 5"/>
                <a:gd name="T6" fmla="*/ 0 w 4"/>
                <a:gd name="T7" fmla="*/ 0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5"/>
                  </a:lnTo>
                  <a:lnTo>
                    <a:pt x="4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MH_Other_33">
              <a:extLst>
                <a:ext uri="{FF2B5EF4-FFF2-40B4-BE49-F238E27FC236}">
                  <a16:creationId xmlns:a16="http://schemas.microsoft.com/office/drawing/2014/main" id="{5B013220-5B63-441F-A1DF-2BEE28DE732F}"/>
                </a:ext>
              </a:extLst>
            </p:cNvPr>
            <p:cNvSpPr/>
            <p:nvPr/>
          </p:nvSpPr>
          <p:spPr bwMode="auto">
            <a:xfrm>
              <a:off x="4919757" y="3008338"/>
              <a:ext cx="7615" cy="25668"/>
            </a:xfrm>
            <a:custGeom>
              <a:avLst/>
              <a:gdLst>
                <a:gd name="T0" fmla="*/ 2147483646 w 10"/>
                <a:gd name="T1" fmla="*/ 0 h 31"/>
                <a:gd name="T2" fmla="*/ 2147483646 w 10"/>
                <a:gd name="T3" fmla="*/ 0 h 31"/>
                <a:gd name="T4" fmla="*/ 2147483646 w 10"/>
                <a:gd name="T5" fmla="*/ 0 h 31"/>
                <a:gd name="T6" fmla="*/ 2147483646 w 10"/>
                <a:gd name="T7" fmla="*/ 0 h 31"/>
                <a:gd name="T8" fmla="*/ 2147483646 w 10"/>
                <a:gd name="T9" fmla="*/ 2147483646 h 31"/>
                <a:gd name="T10" fmla="*/ 0 w 10"/>
                <a:gd name="T11" fmla="*/ 2147483646 h 31"/>
                <a:gd name="T12" fmla="*/ 537490712 w 10"/>
                <a:gd name="T13" fmla="*/ 2147483646 h 31"/>
                <a:gd name="T14" fmla="*/ 537490712 w 10"/>
                <a:gd name="T15" fmla="*/ 2147483646 h 31"/>
                <a:gd name="T16" fmla="*/ 2147483646 w 10"/>
                <a:gd name="T17" fmla="*/ 0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31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7" y="3"/>
                    <a:pt x="6" y="5"/>
                  </a:cubicBezTo>
                  <a:cubicBezTo>
                    <a:pt x="3" y="13"/>
                    <a:pt x="1" y="22"/>
                    <a:pt x="0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3" y="18"/>
                    <a:pt x="5" y="9"/>
                    <a:pt x="1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MH_Other_34">
              <a:extLst>
                <a:ext uri="{FF2B5EF4-FFF2-40B4-BE49-F238E27FC236}">
                  <a16:creationId xmlns:a16="http://schemas.microsoft.com/office/drawing/2014/main" id="{6F03D528-4769-46D9-8787-711616CC7654}"/>
                </a:ext>
              </a:extLst>
            </p:cNvPr>
            <p:cNvSpPr/>
            <p:nvPr/>
          </p:nvSpPr>
          <p:spPr bwMode="auto">
            <a:xfrm>
              <a:off x="4903006" y="3014378"/>
              <a:ext cx="39596" cy="54356"/>
            </a:xfrm>
            <a:custGeom>
              <a:avLst/>
              <a:gdLst>
                <a:gd name="T0" fmla="*/ 2147483646 w 50"/>
                <a:gd name="T1" fmla="*/ 2147483646 h 68"/>
                <a:gd name="T2" fmla="*/ 2147483646 w 50"/>
                <a:gd name="T3" fmla="*/ 594739039 h 68"/>
                <a:gd name="T4" fmla="*/ 2147483646 w 50"/>
                <a:gd name="T5" fmla="*/ 0 h 68"/>
                <a:gd name="T6" fmla="*/ 2147483646 w 50"/>
                <a:gd name="T7" fmla="*/ 2147483646 h 68"/>
                <a:gd name="T8" fmla="*/ 2147483646 w 50"/>
                <a:gd name="T9" fmla="*/ 2147483646 h 68"/>
                <a:gd name="T10" fmla="*/ 2147483646 w 50"/>
                <a:gd name="T11" fmla="*/ 2147483646 h 68"/>
                <a:gd name="T12" fmla="*/ 2147483646 w 50"/>
                <a:gd name="T13" fmla="*/ 2147483646 h 68"/>
                <a:gd name="T14" fmla="*/ 2147483646 w 50"/>
                <a:gd name="T15" fmla="*/ 2147483646 h 68"/>
                <a:gd name="T16" fmla="*/ 0 w 50"/>
                <a:gd name="T17" fmla="*/ 2147483646 h 68"/>
                <a:gd name="T18" fmla="*/ 0 w 50"/>
                <a:gd name="T19" fmla="*/ 2147483646 h 68"/>
                <a:gd name="T20" fmla="*/ 571737173 w 50"/>
                <a:gd name="T21" fmla="*/ 2147483646 h 68"/>
                <a:gd name="T22" fmla="*/ 2147483646 w 50"/>
                <a:gd name="T23" fmla="*/ 2147483646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" h="68">
                  <a:moveTo>
                    <a:pt x="43" y="6"/>
                  </a:move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4" y="10"/>
                    <a:pt x="28" y="16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16" y="29"/>
                    <a:pt x="11" y="36"/>
                    <a:pt x="7" y="44"/>
                  </a:cubicBezTo>
                  <a:cubicBezTo>
                    <a:pt x="4" y="51"/>
                    <a:pt x="1" y="60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6" y="41"/>
                    <a:pt x="19" y="22"/>
                    <a:pt x="43" y="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MH_Other_35">
              <a:extLst>
                <a:ext uri="{FF2B5EF4-FFF2-40B4-BE49-F238E27FC236}">
                  <a16:creationId xmlns:a16="http://schemas.microsoft.com/office/drawing/2014/main" id="{2D16991A-67E7-48C7-80C3-4AFCB9D0F468}"/>
                </a:ext>
              </a:extLst>
            </p:cNvPr>
            <p:cNvSpPr/>
            <p:nvPr/>
          </p:nvSpPr>
          <p:spPr bwMode="auto">
            <a:xfrm>
              <a:off x="4921280" y="3032496"/>
              <a:ext cx="0" cy="0"/>
            </a:xfrm>
            <a:custGeom>
              <a:avLst/>
              <a:gdLst>
                <a:gd name="T0" fmla="*/ 0 h 1"/>
                <a:gd name="T1" fmla="*/ 0 h 1"/>
                <a:gd name="T2" fmla="*/ 711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MH_Other_36">
              <a:extLst>
                <a:ext uri="{FF2B5EF4-FFF2-40B4-BE49-F238E27FC236}">
                  <a16:creationId xmlns:a16="http://schemas.microsoft.com/office/drawing/2014/main" id="{0FBF5918-4CD3-4F73-B6CE-D2253F18258F}"/>
                </a:ext>
              </a:extLst>
            </p:cNvPr>
            <p:cNvSpPr/>
            <p:nvPr/>
          </p:nvSpPr>
          <p:spPr bwMode="auto">
            <a:xfrm>
              <a:off x="4883205" y="3024947"/>
              <a:ext cx="86807" cy="78514"/>
            </a:xfrm>
            <a:custGeom>
              <a:avLst/>
              <a:gdLst>
                <a:gd name="T0" fmla="*/ 2147483646 w 108"/>
                <a:gd name="T1" fmla="*/ 2147483646 h 98"/>
                <a:gd name="T2" fmla="*/ 2147483646 w 108"/>
                <a:gd name="T3" fmla="*/ 2147483646 h 98"/>
                <a:gd name="T4" fmla="*/ 2147483646 w 108"/>
                <a:gd name="T5" fmla="*/ 597439620 h 98"/>
                <a:gd name="T6" fmla="*/ 2147483646 w 108"/>
                <a:gd name="T7" fmla="*/ 0 h 98"/>
                <a:gd name="T8" fmla="*/ 2147483646 w 108"/>
                <a:gd name="T9" fmla="*/ 2147483646 h 98"/>
                <a:gd name="T10" fmla="*/ 2147483646 w 108"/>
                <a:gd name="T11" fmla="*/ 2147483646 h 98"/>
                <a:gd name="T12" fmla="*/ 2147483646 w 108"/>
                <a:gd name="T13" fmla="*/ 2147483646 h 98"/>
                <a:gd name="T14" fmla="*/ 2147483646 w 108"/>
                <a:gd name="T15" fmla="*/ 2147483646 h 98"/>
                <a:gd name="T16" fmla="*/ 2147483646 w 108"/>
                <a:gd name="T17" fmla="*/ 2147483646 h 98"/>
                <a:gd name="T18" fmla="*/ 2147483646 w 108"/>
                <a:gd name="T19" fmla="*/ 2147483646 h 98"/>
                <a:gd name="T20" fmla="*/ 0 w 108"/>
                <a:gd name="T21" fmla="*/ 2147483646 h 98"/>
                <a:gd name="T22" fmla="*/ 1182862487 w 108"/>
                <a:gd name="T23" fmla="*/ 2147483646 h 98"/>
                <a:gd name="T24" fmla="*/ 2147483646 w 108"/>
                <a:gd name="T25" fmla="*/ 2147483646 h 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8" h="98">
                  <a:moveTo>
                    <a:pt x="46" y="40"/>
                  </a:moveTo>
                  <a:cubicBezTo>
                    <a:pt x="73" y="24"/>
                    <a:pt x="84" y="16"/>
                    <a:pt x="84" y="16"/>
                  </a:cubicBezTo>
                  <a:cubicBezTo>
                    <a:pt x="84" y="16"/>
                    <a:pt x="92" y="12"/>
                    <a:pt x="108" y="1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91" y="11"/>
                    <a:pt x="84" y="15"/>
                    <a:pt x="84" y="15"/>
                  </a:cubicBezTo>
                  <a:cubicBezTo>
                    <a:pt x="83" y="15"/>
                    <a:pt x="72" y="23"/>
                    <a:pt x="46" y="38"/>
                  </a:cubicBezTo>
                  <a:cubicBezTo>
                    <a:pt x="38" y="43"/>
                    <a:pt x="31" y="48"/>
                    <a:pt x="25" y="54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18" y="61"/>
                    <a:pt x="13" y="68"/>
                    <a:pt x="9" y="75"/>
                  </a:cubicBezTo>
                  <a:cubicBezTo>
                    <a:pt x="5" y="82"/>
                    <a:pt x="2" y="90"/>
                    <a:pt x="0" y="98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8" y="71"/>
                    <a:pt x="22" y="54"/>
                    <a:pt x="46" y="4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MH_Other_37">
              <a:extLst>
                <a:ext uri="{FF2B5EF4-FFF2-40B4-BE49-F238E27FC236}">
                  <a16:creationId xmlns:a16="http://schemas.microsoft.com/office/drawing/2014/main" id="{D5EF8E55-C3EA-4D49-8DD8-2A3E9B0A691B}"/>
                </a:ext>
              </a:extLst>
            </p:cNvPr>
            <p:cNvSpPr/>
            <p:nvPr/>
          </p:nvSpPr>
          <p:spPr bwMode="auto">
            <a:xfrm>
              <a:off x="4903005" y="3068733"/>
              <a:ext cx="0" cy="0"/>
            </a:xfrm>
            <a:custGeom>
              <a:avLst/>
              <a:gdLst>
                <a:gd name="T0" fmla="*/ 711 w 1"/>
                <a:gd name="T1" fmla="*/ 0 h 1"/>
                <a:gd name="T2" fmla="*/ 0 w 1"/>
                <a:gd name="T3" fmla="*/ 711 h 1"/>
                <a:gd name="T4" fmla="*/ 711 w 1"/>
                <a:gd name="T5" fmla="*/ 711 h 1"/>
                <a:gd name="T6" fmla="*/ 71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MH_Other_38">
              <a:extLst>
                <a:ext uri="{FF2B5EF4-FFF2-40B4-BE49-F238E27FC236}">
                  <a16:creationId xmlns:a16="http://schemas.microsoft.com/office/drawing/2014/main" id="{34EA3241-06D2-49FF-97DD-14A1CC5EC002}"/>
                </a:ext>
              </a:extLst>
            </p:cNvPr>
            <p:cNvSpPr/>
            <p:nvPr/>
          </p:nvSpPr>
          <p:spPr bwMode="auto">
            <a:xfrm>
              <a:off x="4861886" y="3032496"/>
              <a:ext cx="126405" cy="104182"/>
            </a:xfrm>
            <a:custGeom>
              <a:avLst/>
              <a:gdLst>
                <a:gd name="T0" fmla="*/ 2147483646 w 156"/>
                <a:gd name="T1" fmla="*/ 2147483646 h 131"/>
                <a:gd name="T2" fmla="*/ 2147483646 w 156"/>
                <a:gd name="T3" fmla="*/ 2147483646 h 131"/>
                <a:gd name="T4" fmla="*/ 2147483646 w 156"/>
                <a:gd name="T5" fmla="*/ 2147483646 h 131"/>
                <a:gd name="T6" fmla="*/ 2147483646 w 156"/>
                <a:gd name="T7" fmla="*/ 2147483646 h 131"/>
                <a:gd name="T8" fmla="*/ 2147483646 w 156"/>
                <a:gd name="T9" fmla="*/ 2147483646 h 131"/>
                <a:gd name="T10" fmla="*/ 2147483646 w 156"/>
                <a:gd name="T11" fmla="*/ 2147483646 h 131"/>
                <a:gd name="T12" fmla="*/ 2147483646 w 156"/>
                <a:gd name="T13" fmla="*/ 0 h 131"/>
                <a:gd name="T14" fmla="*/ 2147483646 w 156"/>
                <a:gd name="T15" fmla="*/ 0 h 131"/>
                <a:gd name="T16" fmla="*/ 2147483646 w 156"/>
                <a:gd name="T17" fmla="*/ 0 h 131"/>
                <a:gd name="T18" fmla="*/ 2147483646 w 156"/>
                <a:gd name="T19" fmla="*/ 2147483646 h 131"/>
                <a:gd name="T20" fmla="*/ 2147483646 w 156"/>
                <a:gd name="T21" fmla="*/ 2147483646 h 131"/>
                <a:gd name="T22" fmla="*/ 2147483646 w 156"/>
                <a:gd name="T23" fmla="*/ 2147483646 h 131"/>
                <a:gd name="T24" fmla="*/ 2147483646 w 156"/>
                <a:gd name="T25" fmla="*/ 2147483646 h 131"/>
                <a:gd name="T26" fmla="*/ 2147483646 w 156"/>
                <a:gd name="T27" fmla="*/ 2147483646 h 131"/>
                <a:gd name="T28" fmla="*/ 2147483646 w 156"/>
                <a:gd name="T29" fmla="*/ 2147483646 h 131"/>
                <a:gd name="T30" fmla="*/ 2147483646 w 156"/>
                <a:gd name="T31" fmla="*/ 2147483646 h 131"/>
                <a:gd name="T32" fmla="*/ 2147483646 w 156"/>
                <a:gd name="T33" fmla="*/ 2147483646 h 131"/>
                <a:gd name="T34" fmla="*/ 0 w 156"/>
                <a:gd name="T35" fmla="*/ 2147483646 h 131"/>
                <a:gd name="T36" fmla="*/ 601402651 w 156"/>
                <a:gd name="T37" fmla="*/ 2147483646 h 131"/>
                <a:gd name="T38" fmla="*/ 1202805303 w 156"/>
                <a:gd name="T39" fmla="*/ 2147483646 h 131"/>
                <a:gd name="T40" fmla="*/ 2147483646 w 156"/>
                <a:gd name="T41" fmla="*/ 2147483646 h 13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6" h="131">
                  <a:moveTo>
                    <a:pt x="50" y="74"/>
                  </a:moveTo>
                  <a:cubicBezTo>
                    <a:pt x="77" y="60"/>
                    <a:pt x="89" y="53"/>
                    <a:pt x="89" y="53"/>
                  </a:cubicBezTo>
                  <a:cubicBezTo>
                    <a:pt x="89" y="53"/>
                    <a:pt x="101" y="47"/>
                    <a:pt x="128" y="29"/>
                  </a:cubicBezTo>
                  <a:cubicBezTo>
                    <a:pt x="136" y="24"/>
                    <a:pt x="143" y="18"/>
                    <a:pt x="148" y="11"/>
                  </a:cubicBezTo>
                  <a:cubicBezTo>
                    <a:pt x="148" y="11"/>
                    <a:pt x="148" y="11"/>
                    <a:pt x="148" y="10"/>
                  </a:cubicBezTo>
                  <a:cubicBezTo>
                    <a:pt x="149" y="10"/>
                    <a:pt x="149" y="10"/>
                    <a:pt x="149" y="10"/>
                  </a:cubicBezTo>
                  <a:cubicBezTo>
                    <a:pt x="152" y="7"/>
                    <a:pt x="154" y="4"/>
                    <a:pt x="156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148" y="11"/>
                    <a:pt x="139" y="20"/>
                    <a:pt x="127" y="28"/>
                  </a:cubicBezTo>
                  <a:cubicBezTo>
                    <a:pt x="101" y="46"/>
                    <a:pt x="89" y="52"/>
                    <a:pt x="89" y="52"/>
                  </a:cubicBezTo>
                  <a:cubicBezTo>
                    <a:pt x="89" y="52"/>
                    <a:pt x="77" y="59"/>
                    <a:pt x="50" y="73"/>
                  </a:cubicBezTo>
                  <a:cubicBezTo>
                    <a:pt x="41" y="77"/>
                    <a:pt x="34" y="82"/>
                    <a:pt x="28" y="87"/>
                  </a:cubicBezTo>
                  <a:cubicBezTo>
                    <a:pt x="27" y="88"/>
                    <a:pt x="27" y="89"/>
                    <a:pt x="27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20" y="94"/>
                    <a:pt x="15" y="100"/>
                    <a:pt x="10" y="107"/>
                  </a:cubicBezTo>
                  <a:cubicBezTo>
                    <a:pt x="6" y="114"/>
                    <a:pt x="2" y="123"/>
                    <a:pt x="0" y="131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1" y="130"/>
                    <a:pt x="1" y="129"/>
                    <a:pt x="2" y="129"/>
                  </a:cubicBezTo>
                  <a:cubicBezTo>
                    <a:pt x="10" y="104"/>
                    <a:pt x="25" y="87"/>
                    <a:pt x="50" y="7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MH_Other_39">
              <a:extLst>
                <a:ext uri="{FF2B5EF4-FFF2-40B4-BE49-F238E27FC236}">
                  <a16:creationId xmlns:a16="http://schemas.microsoft.com/office/drawing/2014/main" id="{792335B8-9542-4903-A130-417563A48D45}"/>
                </a:ext>
              </a:extLst>
            </p:cNvPr>
            <p:cNvSpPr/>
            <p:nvPr/>
          </p:nvSpPr>
          <p:spPr bwMode="auto">
            <a:xfrm>
              <a:off x="4883205" y="3101950"/>
              <a:ext cx="1523" cy="1510"/>
            </a:xfrm>
            <a:custGeom>
              <a:avLst/>
              <a:gdLst>
                <a:gd name="T0" fmla="*/ 560457604 w 2"/>
                <a:gd name="T1" fmla="*/ 1120915208 h 2"/>
                <a:gd name="T2" fmla="*/ 1120915208 w 2"/>
                <a:gd name="T3" fmla="*/ 0 h 2"/>
                <a:gd name="T4" fmla="*/ 0 w 2"/>
                <a:gd name="T5" fmla="*/ 1120915208 h 2"/>
                <a:gd name="T6" fmla="*/ 0 w 2"/>
                <a:gd name="T7" fmla="*/ 1120915208 h 2"/>
                <a:gd name="T8" fmla="*/ 560457604 w 2"/>
                <a:gd name="T9" fmla="*/ 112091520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1" y="2"/>
                    <a:pt x="1" y="1"/>
                    <a:pt x="2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MH_Other_40">
              <a:extLst>
                <a:ext uri="{FF2B5EF4-FFF2-40B4-BE49-F238E27FC236}">
                  <a16:creationId xmlns:a16="http://schemas.microsoft.com/office/drawing/2014/main" id="{E1565152-A23F-4385-A922-5C3223FEF2EA}"/>
                </a:ext>
              </a:extLst>
            </p:cNvPr>
            <p:cNvSpPr/>
            <p:nvPr/>
          </p:nvSpPr>
          <p:spPr bwMode="auto">
            <a:xfrm>
              <a:off x="4839041" y="3040046"/>
              <a:ext cx="144679" cy="128339"/>
            </a:xfrm>
            <a:custGeom>
              <a:avLst/>
              <a:gdLst>
                <a:gd name="T0" fmla="*/ 0 w 179"/>
                <a:gd name="T1" fmla="*/ 2147483646 h 161"/>
                <a:gd name="T2" fmla="*/ 596272734 w 179"/>
                <a:gd name="T3" fmla="*/ 2147483646 h 161"/>
                <a:gd name="T4" fmla="*/ 2147483646 w 179"/>
                <a:gd name="T5" fmla="*/ 2147483646 h 161"/>
                <a:gd name="T6" fmla="*/ 2147483646 w 179"/>
                <a:gd name="T7" fmla="*/ 2147483646 h 161"/>
                <a:gd name="T8" fmla="*/ 2147483646 w 179"/>
                <a:gd name="T9" fmla="*/ 2147483646 h 161"/>
                <a:gd name="T10" fmla="*/ 2147483646 w 179"/>
                <a:gd name="T11" fmla="*/ 0 h 161"/>
                <a:gd name="T12" fmla="*/ 2147483646 w 179"/>
                <a:gd name="T13" fmla="*/ 0 h 161"/>
                <a:gd name="T14" fmla="*/ 2147483646 w 179"/>
                <a:gd name="T15" fmla="*/ 590753348 h 161"/>
                <a:gd name="T16" fmla="*/ 2147483646 w 179"/>
                <a:gd name="T17" fmla="*/ 2147483646 h 161"/>
                <a:gd name="T18" fmla="*/ 2147483646 w 179"/>
                <a:gd name="T19" fmla="*/ 2147483646 h 161"/>
                <a:gd name="T20" fmla="*/ 2147483646 w 179"/>
                <a:gd name="T21" fmla="*/ 2147483646 h 161"/>
                <a:gd name="T22" fmla="*/ 2147483646 w 179"/>
                <a:gd name="T23" fmla="*/ 2147483646 h 161"/>
                <a:gd name="T24" fmla="*/ 2147483646 w 179"/>
                <a:gd name="T25" fmla="*/ 2147483646 h 161"/>
                <a:gd name="T26" fmla="*/ 2147483646 w 179"/>
                <a:gd name="T27" fmla="*/ 2147483646 h 161"/>
                <a:gd name="T28" fmla="*/ 2147483646 w 179"/>
                <a:gd name="T29" fmla="*/ 2147483646 h 161"/>
                <a:gd name="T30" fmla="*/ 0 w 179"/>
                <a:gd name="T31" fmla="*/ 2147483646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9" h="161">
                  <a:moveTo>
                    <a:pt x="0" y="161"/>
                  </a:moveTo>
                  <a:cubicBezTo>
                    <a:pt x="1" y="161"/>
                    <a:pt x="1" y="161"/>
                    <a:pt x="1" y="161"/>
                  </a:cubicBezTo>
                  <a:cubicBezTo>
                    <a:pt x="11" y="135"/>
                    <a:pt x="27" y="119"/>
                    <a:pt x="53" y="108"/>
                  </a:cubicBezTo>
                  <a:cubicBezTo>
                    <a:pt x="82" y="95"/>
                    <a:pt x="94" y="89"/>
                    <a:pt x="94" y="89"/>
                  </a:cubicBezTo>
                  <a:cubicBezTo>
                    <a:pt x="94" y="89"/>
                    <a:pt x="106" y="84"/>
                    <a:pt x="134" y="68"/>
                  </a:cubicBezTo>
                  <a:cubicBezTo>
                    <a:pt x="160" y="52"/>
                    <a:pt x="175" y="29"/>
                    <a:pt x="179" y="0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8" y="1"/>
                    <a:pt x="178" y="1"/>
                    <a:pt x="177" y="1"/>
                  </a:cubicBezTo>
                  <a:cubicBezTo>
                    <a:pt x="174" y="30"/>
                    <a:pt x="159" y="51"/>
                    <a:pt x="133" y="67"/>
                  </a:cubicBezTo>
                  <a:cubicBezTo>
                    <a:pt x="106" y="83"/>
                    <a:pt x="93" y="88"/>
                    <a:pt x="93" y="88"/>
                  </a:cubicBezTo>
                  <a:cubicBezTo>
                    <a:pt x="93" y="88"/>
                    <a:pt x="81" y="94"/>
                    <a:pt x="53" y="106"/>
                  </a:cubicBezTo>
                  <a:cubicBezTo>
                    <a:pt x="45" y="110"/>
                    <a:pt x="37" y="114"/>
                    <a:pt x="31" y="119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23" y="125"/>
                    <a:pt x="17" y="131"/>
                    <a:pt x="12" y="138"/>
                  </a:cubicBezTo>
                  <a:cubicBezTo>
                    <a:pt x="7" y="145"/>
                    <a:pt x="3" y="153"/>
                    <a:pt x="0" y="16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MH_Other_41">
              <a:extLst>
                <a:ext uri="{FF2B5EF4-FFF2-40B4-BE49-F238E27FC236}">
                  <a16:creationId xmlns:a16="http://schemas.microsoft.com/office/drawing/2014/main" id="{7FF7D5EA-0F69-4BAE-866B-CCE4A0910025}"/>
                </a:ext>
              </a:extLst>
            </p:cNvPr>
            <p:cNvSpPr/>
            <p:nvPr/>
          </p:nvSpPr>
          <p:spPr bwMode="auto">
            <a:xfrm>
              <a:off x="4982197" y="3040046"/>
              <a:ext cx="0" cy="1509"/>
            </a:xfrm>
            <a:custGeom>
              <a:avLst/>
              <a:gdLst>
                <a:gd name="T0" fmla="*/ 0 w 1"/>
                <a:gd name="T1" fmla="*/ 2147483646 h 1"/>
                <a:gd name="T2" fmla="*/ 711 w 1"/>
                <a:gd name="T3" fmla="*/ 0 h 1"/>
                <a:gd name="T4" fmla="*/ 0 w 1"/>
                <a:gd name="T5" fmla="*/ 0 h 1"/>
                <a:gd name="T6" fmla="*/ 0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MH_Other_42">
              <a:extLst>
                <a:ext uri="{FF2B5EF4-FFF2-40B4-BE49-F238E27FC236}">
                  <a16:creationId xmlns:a16="http://schemas.microsoft.com/office/drawing/2014/main" id="{E7BF4492-C157-4DE5-9CC7-C69A402380CD}"/>
                </a:ext>
              </a:extLst>
            </p:cNvPr>
            <p:cNvSpPr/>
            <p:nvPr/>
          </p:nvSpPr>
          <p:spPr bwMode="auto">
            <a:xfrm>
              <a:off x="4863409" y="3135167"/>
              <a:ext cx="0" cy="1510"/>
            </a:xfrm>
            <a:custGeom>
              <a:avLst/>
              <a:gdLst>
                <a:gd name="T0" fmla="*/ 711 w 1"/>
                <a:gd name="T1" fmla="*/ 0 h 1"/>
                <a:gd name="T2" fmla="*/ 0 w 1"/>
                <a:gd name="T3" fmla="*/ 1792959984 h 1"/>
                <a:gd name="T4" fmla="*/ 0 w 1"/>
                <a:gd name="T5" fmla="*/ 1792959984 h 1"/>
                <a:gd name="T6" fmla="*/ 71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MH_Other_43">
              <a:extLst>
                <a:ext uri="{FF2B5EF4-FFF2-40B4-BE49-F238E27FC236}">
                  <a16:creationId xmlns:a16="http://schemas.microsoft.com/office/drawing/2014/main" id="{508DDBEE-D405-4FB8-A23B-5CB4286EF36C}"/>
                </a:ext>
              </a:extLst>
            </p:cNvPr>
            <p:cNvSpPr/>
            <p:nvPr/>
          </p:nvSpPr>
          <p:spPr bwMode="auto">
            <a:xfrm>
              <a:off x="4613646" y="3207641"/>
              <a:ext cx="237578" cy="199303"/>
            </a:xfrm>
            <a:custGeom>
              <a:avLst/>
              <a:gdLst>
                <a:gd name="T0" fmla="*/ 2147483646 w 294"/>
                <a:gd name="T1" fmla="*/ 2147483646 h 250"/>
                <a:gd name="T2" fmla="*/ 2147483646 w 294"/>
                <a:gd name="T3" fmla="*/ 2147483646 h 250"/>
                <a:gd name="T4" fmla="*/ 2147483646 w 294"/>
                <a:gd name="T5" fmla="*/ 2147483646 h 250"/>
                <a:gd name="T6" fmla="*/ 2147483646 w 294"/>
                <a:gd name="T7" fmla="*/ 2147483646 h 250"/>
                <a:gd name="T8" fmla="*/ 2147483646 w 294"/>
                <a:gd name="T9" fmla="*/ 2147483646 h 250"/>
                <a:gd name="T10" fmla="*/ 2147483646 w 294"/>
                <a:gd name="T11" fmla="*/ 2147483646 h 250"/>
                <a:gd name="T12" fmla="*/ 2147483646 w 294"/>
                <a:gd name="T13" fmla="*/ 2147483646 h 250"/>
                <a:gd name="T14" fmla="*/ 2147483646 w 294"/>
                <a:gd name="T15" fmla="*/ 2147483646 h 250"/>
                <a:gd name="T16" fmla="*/ 2147483646 w 294"/>
                <a:gd name="T17" fmla="*/ 2147483646 h 250"/>
                <a:gd name="T18" fmla="*/ 2147483646 w 294"/>
                <a:gd name="T19" fmla="*/ 2147483646 h 250"/>
                <a:gd name="T20" fmla="*/ 2147483646 w 294"/>
                <a:gd name="T21" fmla="*/ 2147483646 h 250"/>
                <a:gd name="T22" fmla="*/ 2147483646 w 294"/>
                <a:gd name="T23" fmla="*/ 2147483646 h 250"/>
                <a:gd name="T24" fmla="*/ 2147483646 w 294"/>
                <a:gd name="T25" fmla="*/ 2147483646 h 250"/>
                <a:gd name="T26" fmla="*/ 2147483646 w 294"/>
                <a:gd name="T27" fmla="*/ 2147483646 h 250"/>
                <a:gd name="T28" fmla="*/ 2147483646 w 294"/>
                <a:gd name="T29" fmla="*/ 2147483646 h 250"/>
                <a:gd name="T30" fmla="*/ 2147483646 w 294"/>
                <a:gd name="T31" fmla="*/ 590166562 h 250"/>
                <a:gd name="T32" fmla="*/ 2147483646 w 294"/>
                <a:gd name="T33" fmla="*/ 590166562 h 250"/>
                <a:gd name="T34" fmla="*/ 2147483646 w 294"/>
                <a:gd name="T35" fmla="*/ 0 h 250"/>
                <a:gd name="T36" fmla="*/ 2147483646 w 294"/>
                <a:gd name="T37" fmla="*/ 0 h 250"/>
                <a:gd name="T38" fmla="*/ 2147483646 w 294"/>
                <a:gd name="T39" fmla="*/ 2147483646 h 250"/>
                <a:gd name="T40" fmla="*/ 2147483646 w 294"/>
                <a:gd name="T41" fmla="*/ 2147483646 h 250"/>
                <a:gd name="T42" fmla="*/ 2147483646 w 294"/>
                <a:gd name="T43" fmla="*/ 2147483646 h 250"/>
                <a:gd name="T44" fmla="*/ 2147483646 w 294"/>
                <a:gd name="T45" fmla="*/ 2147483646 h 250"/>
                <a:gd name="T46" fmla="*/ 2147483646 w 294"/>
                <a:gd name="T47" fmla="*/ 2147483646 h 250"/>
                <a:gd name="T48" fmla="*/ 2147483646 w 294"/>
                <a:gd name="T49" fmla="*/ 2147483646 h 250"/>
                <a:gd name="T50" fmla="*/ 2147483646 w 294"/>
                <a:gd name="T51" fmla="*/ 2147483646 h 250"/>
                <a:gd name="T52" fmla="*/ 2147483646 w 294"/>
                <a:gd name="T53" fmla="*/ 2147483646 h 250"/>
                <a:gd name="T54" fmla="*/ 2147483646 w 294"/>
                <a:gd name="T55" fmla="*/ 2147483646 h 250"/>
                <a:gd name="T56" fmla="*/ 2147483646 w 294"/>
                <a:gd name="T57" fmla="*/ 2147483646 h 250"/>
                <a:gd name="T58" fmla="*/ 2147483646 w 294"/>
                <a:gd name="T59" fmla="*/ 2147483646 h 250"/>
                <a:gd name="T60" fmla="*/ 2147483646 w 294"/>
                <a:gd name="T61" fmla="*/ 2147483646 h 250"/>
                <a:gd name="T62" fmla="*/ 0 w 294"/>
                <a:gd name="T63" fmla="*/ 2147483646 h 250"/>
                <a:gd name="T64" fmla="*/ 596020266 w 294"/>
                <a:gd name="T65" fmla="*/ 2147483646 h 250"/>
                <a:gd name="T66" fmla="*/ 2147483646 w 294"/>
                <a:gd name="T67" fmla="*/ 2147483646 h 250"/>
                <a:gd name="T68" fmla="*/ 2147483646 w 294"/>
                <a:gd name="T69" fmla="*/ 2147483646 h 250"/>
                <a:gd name="T70" fmla="*/ 2147483646 w 294"/>
                <a:gd name="T71" fmla="*/ 2147483646 h 250"/>
                <a:gd name="T72" fmla="*/ 2147483646 w 294"/>
                <a:gd name="T73" fmla="*/ 2147483646 h 250"/>
                <a:gd name="T74" fmla="*/ 2147483646 w 294"/>
                <a:gd name="T75" fmla="*/ 2147483646 h 250"/>
                <a:gd name="T76" fmla="*/ 2147483646 w 294"/>
                <a:gd name="T77" fmla="*/ 2147483646 h 250"/>
                <a:gd name="T78" fmla="*/ 2147483646 w 294"/>
                <a:gd name="T79" fmla="*/ 2147483646 h 250"/>
                <a:gd name="T80" fmla="*/ 2147483646 w 294"/>
                <a:gd name="T81" fmla="*/ 2147483646 h 2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4" h="250">
                  <a:moveTo>
                    <a:pt x="74" y="228"/>
                  </a:moveTo>
                  <a:cubicBezTo>
                    <a:pt x="91" y="224"/>
                    <a:pt x="106" y="215"/>
                    <a:pt x="119" y="201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36" y="195"/>
                    <a:pt x="152" y="184"/>
                    <a:pt x="164" y="169"/>
                  </a:cubicBezTo>
                  <a:cubicBezTo>
                    <a:pt x="181" y="163"/>
                    <a:pt x="196" y="152"/>
                    <a:pt x="207" y="136"/>
                  </a:cubicBezTo>
                  <a:cubicBezTo>
                    <a:pt x="223" y="129"/>
                    <a:pt x="236" y="116"/>
                    <a:pt x="246" y="100"/>
                  </a:cubicBezTo>
                  <a:cubicBezTo>
                    <a:pt x="263" y="92"/>
                    <a:pt x="276" y="80"/>
                    <a:pt x="285" y="63"/>
                  </a:cubicBezTo>
                  <a:cubicBezTo>
                    <a:pt x="284" y="62"/>
                    <a:pt x="284" y="62"/>
                    <a:pt x="284" y="62"/>
                  </a:cubicBezTo>
                  <a:cubicBezTo>
                    <a:pt x="288" y="60"/>
                    <a:pt x="291" y="58"/>
                    <a:pt x="294" y="55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5"/>
                    <a:pt x="293" y="55"/>
                    <a:pt x="293" y="55"/>
                  </a:cubicBezTo>
                  <a:cubicBezTo>
                    <a:pt x="276" y="39"/>
                    <a:pt x="276" y="39"/>
                    <a:pt x="276" y="39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50" y="15"/>
                    <a:pt x="250" y="15"/>
                    <a:pt x="250" y="15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34" y="1"/>
                    <a:pt x="234" y="1"/>
                    <a:pt x="234" y="1"/>
                  </a:cubicBezTo>
                  <a:cubicBezTo>
                    <a:pt x="234" y="1"/>
                    <a:pt x="234" y="1"/>
                    <a:pt x="234" y="1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2" y="1"/>
                    <a:pt x="230" y="3"/>
                    <a:pt x="229" y="5"/>
                  </a:cubicBezTo>
                  <a:cubicBezTo>
                    <a:pt x="224" y="10"/>
                    <a:pt x="218" y="18"/>
                    <a:pt x="214" y="26"/>
                  </a:cubicBezTo>
                  <a:cubicBezTo>
                    <a:pt x="207" y="30"/>
                    <a:pt x="200" y="34"/>
                    <a:pt x="194" y="40"/>
                  </a:cubicBezTo>
                  <a:cubicBezTo>
                    <a:pt x="188" y="45"/>
                    <a:pt x="183" y="53"/>
                    <a:pt x="178" y="60"/>
                  </a:cubicBezTo>
                  <a:cubicBezTo>
                    <a:pt x="170" y="63"/>
                    <a:pt x="163" y="68"/>
                    <a:pt x="157" y="73"/>
                  </a:cubicBezTo>
                  <a:cubicBezTo>
                    <a:pt x="151" y="78"/>
                    <a:pt x="145" y="84"/>
                    <a:pt x="141" y="91"/>
                  </a:cubicBezTo>
                  <a:cubicBezTo>
                    <a:pt x="133" y="94"/>
                    <a:pt x="126" y="98"/>
                    <a:pt x="120" y="103"/>
                  </a:cubicBezTo>
                  <a:cubicBezTo>
                    <a:pt x="113" y="107"/>
                    <a:pt x="107" y="114"/>
                    <a:pt x="101" y="121"/>
                  </a:cubicBezTo>
                  <a:cubicBezTo>
                    <a:pt x="93" y="123"/>
                    <a:pt x="86" y="126"/>
                    <a:pt x="79" y="131"/>
                  </a:cubicBezTo>
                  <a:cubicBezTo>
                    <a:pt x="72" y="135"/>
                    <a:pt x="65" y="141"/>
                    <a:pt x="60" y="148"/>
                  </a:cubicBezTo>
                  <a:cubicBezTo>
                    <a:pt x="51" y="150"/>
                    <a:pt x="44" y="153"/>
                    <a:pt x="37" y="157"/>
                  </a:cubicBezTo>
                  <a:cubicBezTo>
                    <a:pt x="30" y="161"/>
                    <a:pt x="23" y="166"/>
                    <a:pt x="17" y="172"/>
                  </a:cubicBezTo>
                  <a:cubicBezTo>
                    <a:pt x="11" y="173"/>
                    <a:pt x="6" y="174"/>
                    <a:pt x="0" y="177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0" y="197"/>
                    <a:pt x="10" y="197"/>
                    <a:pt x="10" y="197"/>
                  </a:cubicBezTo>
                  <a:cubicBezTo>
                    <a:pt x="25" y="227"/>
                    <a:pt x="25" y="227"/>
                    <a:pt x="25" y="227"/>
                  </a:cubicBezTo>
                  <a:cubicBezTo>
                    <a:pt x="26" y="228"/>
                    <a:pt x="26" y="228"/>
                    <a:pt x="26" y="228"/>
                  </a:cubicBezTo>
                  <a:cubicBezTo>
                    <a:pt x="36" y="249"/>
                    <a:pt x="36" y="249"/>
                    <a:pt x="36" y="249"/>
                  </a:cubicBezTo>
                  <a:cubicBezTo>
                    <a:pt x="37" y="250"/>
                    <a:pt x="37" y="250"/>
                    <a:pt x="37" y="250"/>
                  </a:cubicBezTo>
                  <a:cubicBezTo>
                    <a:pt x="37" y="250"/>
                    <a:pt x="37" y="250"/>
                    <a:pt x="37" y="250"/>
                  </a:cubicBezTo>
                  <a:cubicBezTo>
                    <a:pt x="51" y="246"/>
                    <a:pt x="63" y="239"/>
                    <a:pt x="74" y="228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MH_Other_44">
              <a:extLst>
                <a:ext uri="{FF2B5EF4-FFF2-40B4-BE49-F238E27FC236}">
                  <a16:creationId xmlns:a16="http://schemas.microsoft.com/office/drawing/2014/main" id="{ADC77DE7-C267-4453-9987-D81A19546BB3}"/>
                </a:ext>
              </a:extLst>
            </p:cNvPr>
            <p:cNvSpPr/>
            <p:nvPr/>
          </p:nvSpPr>
          <p:spPr bwMode="auto">
            <a:xfrm>
              <a:off x="4627354" y="3287664"/>
              <a:ext cx="185799" cy="57375"/>
            </a:xfrm>
            <a:custGeom>
              <a:avLst/>
              <a:gdLst>
                <a:gd name="T0" fmla="*/ 2147483646 w 229"/>
                <a:gd name="T1" fmla="*/ 2147483646 h 72"/>
                <a:gd name="T2" fmla="*/ 2147483646 w 229"/>
                <a:gd name="T3" fmla="*/ 2147483646 h 72"/>
                <a:gd name="T4" fmla="*/ 2147483646 w 229"/>
                <a:gd name="T5" fmla="*/ 2147483646 h 72"/>
                <a:gd name="T6" fmla="*/ 2147483646 w 229"/>
                <a:gd name="T7" fmla="*/ 2147483646 h 72"/>
                <a:gd name="T8" fmla="*/ 0 w 229"/>
                <a:gd name="T9" fmla="*/ 2147483646 h 72"/>
                <a:gd name="T10" fmla="*/ 1203816141 w 229"/>
                <a:gd name="T11" fmla="*/ 2147483646 h 72"/>
                <a:gd name="T12" fmla="*/ 2147483646 w 229"/>
                <a:gd name="T13" fmla="*/ 2147483646 h 72"/>
                <a:gd name="T14" fmla="*/ 2147483646 w 229"/>
                <a:gd name="T15" fmla="*/ 2147483646 h 72"/>
                <a:gd name="T16" fmla="*/ 2147483646 w 229"/>
                <a:gd name="T17" fmla="*/ 2147483646 h 72"/>
                <a:gd name="T18" fmla="*/ 2147483646 w 229"/>
                <a:gd name="T19" fmla="*/ 2147483646 h 72"/>
                <a:gd name="T20" fmla="*/ 2147483646 w 229"/>
                <a:gd name="T21" fmla="*/ 2147483646 h 72"/>
                <a:gd name="T22" fmla="*/ 2147483646 w 229"/>
                <a:gd name="T23" fmla="*/ 2147483646 h 72"/>
                <a:gd name="T24" fmla="*/ 2147483646 w 229"/>
                <a:gd name="T25" fmla="*/ 2147483646 h 72"/>
                <a:gd name="T26" fmla="*/ 2147483646 w 229"/>
                <a:gd name="T27" fmla="*/ 0 h 72"/>
                <a:gd name="T28" fmla="*/ 2147483646 w 229"/>
                <a:gd name="T29" fmla="*/ 592477798 h 72"/>
                <a:gd name="T30" fmla="*/ 2147483646 w 229"/>
                <a:gd name="T31" fmla="*/ 2147483646 h 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9" h="72">
                  <a:moveTo>
                    <a:pt x="160" y="42"/>
                  </a:moveTo>
                  <a:cubicBezTo>
                    <a:pt x="128" y="46"/>
                    <a:pt x="115" y="45"/>
                    <a:pt x="115" y="45"/>
                  </a:cubicBezTo>
                  <a:cubicBezTo>
                    <a:pt x="115" y="45"/>
                    <a:pt x="101" y="45"/>
                    <a:pt x="70" y="45"/>
                  </a:cubicBezTo>
                  <a:cubicBezTo>
                    <a:pt x="51" y="45"/>
                    <a:pt x="34" y="48"/>
                    <a:pt x="20" y="57"/>
                  </a:cubicBezTo>
                  <a:cubicBezTo>
                    <a:pt x="13" y="61"/>
                    <a:pt x="6" y="66"/>
                    <a:pt x="0" y="72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21" y="53"/>
                    <a:pt x="42" y="46"/>
                    <a:pt x="70" y="46"/>
                  </a:cubicBezTo>
                  <a:cubicBezTo>
                    <a:pt x="101" y="47"/>
                    <a:pt x="115" y="46"/>
                    <a:pt x="115" y="46"/>
                  </a:cubicBezTo>
                  <a:cubicBezTo>
                    <a:pt x="115" y="46"/>
                    <a:pt x="128" y="47"/>
                    <a:pt x="160" y="44"/>
                  </a:cubicBezTo>
                  <a:cubicBezTo>
                    <a:pt x="170" y="43"/>
                    <a:pt x="179" y="41"/>
                    <a:pt x="187" y="37"/>
                  </a:cubicBezTo>
                  <a:cubicBezTo>
                    <a:pt x="189" y="35"/>
                    <a:pt x="189" y="35"/>
                    <a:pt x="189" y="35"/>
                  </a:cubicBezTo>
                  <a:cubicBezTo>
                    <a:pt x="190" y="36"/>
                    <a:pt x="190" y="36"/>
                    <a:pt x="190" y="36"/>
                  </a:cubicBezTo>
                  <a:cubicBezTo>
                    <a:pt x="190" y="36"/>
                    <a:pt x="190" y="36"/>
                    <a:pt x="190" y="36"/>
                  </a:cubicBezTo>
                  <a:cubicBezTo>
                    <a:pt x="206" y="29"/>
                    <a:pt x="220" y="16"/>
                    <a:pt x="229" y="0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13" y="25"/>
                    <a:pt x="190" y="39"/>
                    <a:pt x="160" y="4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MH_Other_45">
              <a:extLst>
                <a:ext uri="{FF2B5EF4-FFF2-40B4-BE49-F238E27FC236}">
                  <a16:creationId xmlns:a16="http://schemas.microsoft.com/office/drawing/2014/main" id="{DC734E03-050D-4AAE-AF87-277FFA1DA03C}"/>
                </a:ext>
              </a:extLst>
            </p:cNvPr>
            <p:cNvSpPr/>
            <p:nvPr/>
          </p:nvSpPr>
          <p:spPr bwMode="auto">
            <a:xfrm>
              <a:off x="4613648" y="3316352"/>
              <a:ext cx="167523" cy="33217"/>
            </a:xfrm>
            <a:custGeom>
              <a:avLst/>
              <a:gdLst>
                <a:gd name="T0" fmla="*/ 0 w 207"/>
                <a:gd name="T1" fmla="*/ 2147483646 h 42"/>
                <a:gd name="T2" fmla="*/ 597793678 w 207"/>
                <a:gd name="T3" fmla="*/ 2147483646 h 42"/>
                <a:gd name="T4" fmla="*/ 2147483646 w 207"/>
                <a:gd name="T5" fmla="*/ 2147483646 h 42"/>
                <a:gd name="T6" fmla="*/ 2147483646 w 207"/>
                <a:gd name="T7" fmla="*/ 2147483646 h 42"/>
                <a:gd name="T8" fmla="*/ 2147483646 w 207"/>
                <a:gd name="T9" fmla="*/ 2147483646 h 42"/>
                <a:gd name="T10" fmla="*/ 2147483646 w 207"/>
                <a:gd name="T11" fmla="*/ 2147483646 h 42"/>
                <a:gd name="T12" fmla="*/ 2147483646 w 207"/>
                <a:gd name="T13" fmla="*/ 2147483646 h 42"/>
                <a:gd name="T14" fmla="*/ 2147483646 w 207"/>
                <a:gd name="T15" fmla="*/ 2147483646 h 42"/>
                <a:gd name="T16" fmla="*/ 2147483646 w 207"/>
                <a:gd name="T17" fmla="*/ 0 h 42"/>
                <a:gd name="T18" fmla="*/ 2147483646 w 207"/>
                <a:gd name="T19" fmla="*/ 579453148 h 42"/>
                <a:gd name="T20" fmla="*/ 2147483646 w 207"/>
                <a:gd name="T21" fmla="*/ 2147483646 h 42"/>
                <a:gd name="T22" fmla="*/ 2147483646 w 207"/>
                <a:gd name="T23" fmla="*/ 2147483646 h 42"/>
                <a:gd name="T24" fmla="*/ 2147483646 w 207"/>
                <a:gd name="T25" fmla="*/ 2147483646 h 42"/>
                <a:gd name="T26" fmla="*/ 2147483646 w 207"/>
                <a:gd name="T27" fmla="*/ 2147483646 h 42"/>
                <a:gd name="T28" fmla="*/ 2147483646 w 207"/>
                <a:gd name="T29" fmla="*/ 2147483646 h 42"/>
                <a:gd name="T30" fmla="*/ 2147483646 w 207"/>
                <a:gd name="T31" fmla="*/ 2147483646 h 42"/>
                <a:gd name="T32" fmla="*/ 2147483646 w 207"/>
                <a:gd name="T33" fmla="*/ 2147483646 h 42"/>
                <a:gd name="T34" fmla="*/ 0 w 207"/>
                <a:gd name="T35" fmla="*/ 2147483646 h 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" h="42">
                  <a:moveTo>
                    <a:pt x="0" y="41"/>
                  </a:moveTo>
                  <a:cubicBezTo>
                    <a:pt x="1" y="42"/>
                    <a:pt x="1" y="42"/>
                    <a:pt x="1" y="42"/>
                  </a:cubicBezTo>
                  <a:cubicBezTo>
                    <a:pt x="14" y="36"/>
                    <a:pt x="29" y="34"/>
                    <a:pt x="46" y="36"/>
                  </a:cubicBezTo>
                  <a:cubicBezTo>
                    <a:pt x="76" y="38"/>
                    <a:pt x="90" y="38"/>
                    <a:pt x="90" y="38"/>
                  </a:cubicBezTo>
                  <a:cubicBezTo>
                    <a:pt x="90" y="38"/>
                    <a:pt x="103" y="40"/>
                    <a:pt x="135" y="38"/>
                  </a:cubicBezTo>
                  <a:cubicBezTo>
                    <a:pt x="145" y="38"/>
                    <a:pt x="154" y="36"/>
                    <a:pt x="162" y="34"/>
                  </a:cubicBezTo>
                  <a:cubicBezTo>
                    <a:pt x="162" y="34"/>
                    <a:pt x="163" y="33"/>
                    <a:pt x="163" y="33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81" y="27"/>
                    <a:pt x="196" y="16"/>
                    <a:pt x="207" y="0"/>
                  </a:cubicBezTo>
                  <a:cubicBezTo>
                    <a:pt x="204" y="1"/>
                    <a:pt x="204" y="1"/>
                    <a:pt x="204" y="1"/>
                  </a:cubicBezTo>
                  <a:cubicBezTo>
                    <a:pt x="188" y="24"/>
                    <a:pt x="165" y="36"/>
                    <a:pt x="135" y="37"/>
                  </a:cubicBezTo>
                  <a:cubicBezTo>
                    <a:pt x="103" y="38"/>
                    <a:pt x="90" y="37"/>
                    <a:pt x="90" y="37"/>
                  </a:cubicBezTo>
                  <a:cubicBezTo>
                    <a:pt x="90" y="37"/>
                    <a:pt x="76" y="37"/>
                    <a:pt x="46" y="34"/>
                  </a:cubicBezTo>
                  <a:cubicBezTo>
                    <a:pt x="36" y="34"/>
                    <a:pt x="28" y="34"/>
                    <a:pt x="19" y="35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1" y="37"/>
                    <a:pt x="6" y="38"/>
                    <a:pt x="0" y="4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MH_Other_46">
              <a:extLst>
                <a:ext uri="{FF2B5EF4-FFF2-40B4-BE49-F238E27FC236}">
                  <a16:creationId xmlns:a16="http://schemas.microsoft.com/office/drawing/2014/main" id="{495E9BC0-C0D2-4335-87AA-9A6B42524617}"/>
                </a:ext>
              </a:extLst>
            </p:cNvPr>
            <p:cNvSpPr/>
            <p:nvPr/>
          </p:nvSpPr>
          <p:spPr bwMode="auto">
            <a:xfrm>
              <a:off x="4627352" y="3343529"/>
              <a:ext cx="1523" cy="1510"/>
            </a:xfrm>
            <a:custGeom>
              <a:avLst/>
              <a:gdLst>
                <a:gd name="T0" fmla="*/ 71718526 w 5"/>
                <a:gd name="T1" fmla="*/ 179346497 h 5"/>
                <a:gd name="T2" fmla="*/ 179346497 w 5"/>
                <a:gd name="T3" fmla="*/ 0 h 5"/>
                <a:gd name="T4" fmla="*/ 0 w 5"/>
                <a:gd name="T5" fmla="*/ 107627970 h 5"/>
                <a:gd name="T6" fmla="*/ 0 w 5"/>
                <a:gd name="T7" fmla="*/ 107627970 h 5"/>
                <a:gd name="T8" fmla="*/ 71718526 w 5"/>
                <a:gd name="T9" fmla="*/ 17934649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MH_Other_47">
              <a:extLst>
                <a:ext uri="{FF2B5EF4-FFF2-40B4-BE49-F238E27FC236}">
                  <a16:creationId xmlns:a16="http://schemas.microsoft.com/office/drawing/2014/main" id="{657F4E21-34E1-43F0-BDCD-5A46FE18E609}"/>
                </a:ext>
              </a:extLst>
            </p:cNvPr>
            <p:cNvSpPr/>
            <p:nvPr/>
          </p:nvSpPr>
          <p:spPr bwMode="auto">
            <a:xfrm>
              <a:off x="4778124" y="3314843"/>
              <a:ext cx="3046" cy="1509"/>
            </a:xfrm>
            <a:custGeom>
              <a:avLst/>
              <a:gdLst>
                <a:gd name="T0" fmla="*/ 365782679 w 7"/>
                <a:gd name="T1" fmla="*/ 0 h 5"/>
                <a:gd name="T2" fmla="*/ 0 w 7"/>
                <a:gd name="T3" fmla="*/ 179120564 h 5"/>
                <a:gd name="T4" fmla="*/ 512054475 w 7"/>
                <a:gd name="T5" fmla="*/ 107492588 h 5"/>
                <a:gd name="T6" fmla="*/ 512054475 w 7"/>
                <a:gd name="T7" fmla="*/ 107492588 h 5"/>
                <a:gd name="T8" fmla="*/ 365782679 w 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0" y="5"/>
                  </a:lnTo>
                  <a:lnTo>
                    <a:pt x="7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MH_Other_48">
              <a:extLst>
                <a:ext uri="{FF2B5EF4-FFF2-40B4-BE49-F238E27FC236}">
                  <a16:creationId xmlns:a16="http://schemas.microsoft.com/office/drawing/2014/main" id="{4775F488-3232-479B-8962-75FA8E73B472}"/>
                </a:ext>
              </a:extLst>
            </p:cNvPr>
            <p:cNvSpPr/>
            <p:nvPr/>
          </p:nvSpPr>
          <p:spPr bwMode="auto">
            <a:xfrm>
              <a:off x="4621262" y="3342020"/>
              <a:ext cx="124880" cy="28688"/>
            </a:xfrm>
            <a:custGeom>
              <a:avLst/>
              <a:gdLst>
                <a:gd name="T0" fmla="*/ 2147483646 w 155"/>
                <a:gd name="T1" fmla="*/ 2147483646 h 35"/>
                <a:gd name="T2" fmla="*/ 2147483646 w 155"/>
                <a:gd name="T3" fmla="*/ 2147483646 h 35"/>
                <a:gd name="T4" fmla="*/ 0 w 155"/>
                <a:gd name="T5" fmla="*/ 2147483646 h 35"/>
                <a:gd name="T6" fmla="*/ 593886905 w 155"/>
                <a:gd name="T7" fmla="*/ 2147483646 h 35"/>
                <a:gd name="T8" fmla="*/ 2147483646 w 155"/>
                <a:gd name="T9" fmla="*/ 2147483646 h 35"/>
                <a:gd name="T10" fmla="*/ 2147483646 w 155"/>
                <a:gd name="T11" fmla="*/ 2147483646 h 35"/>
                <a:gd name="T12" fmla="*/ 2147483646 w 155"/>
                <a:gd name="T13" fmla="*/ 2147483646 h 35"/>
                <a:gd name="T14" fmla="*/ 2147483646 w 155"/>
                <a:gd name="T15" fmla="*/ 2147483646 h 35"/>
                <a:gd name="T16" fmla="*/ 2147483646 w 155"/>
                <a:gd name="T17" fmla="*/ 2147483646 h 35"/>
                <a:gd name="T18" fmla="*/ 2147483646 w 155"/>
                <a:gd name="T19" fmla="*/ 0 h 35"/>
                <a:gd name="T20" fmla="*/ 2147483646 w 155"/>
                <a:gd name="T21" fmla="*/ 0 h 35"/>
                <a:gd name="T22" fmla="*/ 2147483646 w 155"/>
                <a:gd name="T23" fmla="*/ 618627791 h 35"/>
                <a:gd name="T24" fmla="*/ 2147483646 w 155"/>
                <a:gd name="T25" fmla="*/ 2147483646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5" h="35">
                  <a:moveTo>
                    <a:pt x="81" y="33"/>
                  </a:moveTo>
                  <a:cubicBezTo>
                    <a:pt x="49" y="33"/>
                    <a:pt x="36" y="30"/>
                    <a:pt x="36" y="3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2"/>
                    <a:pt x="49" y="34"/>
                    <a:pt x="81" y="35"/>
                  </a:cubicBezTo>
                  <a:cubicBezTo>
                    <a:pt x="91" y="35"/>
                    <a:pt x="100" y="34"/>
                    <a:pt x="108" y="32"/>
                  </a:cubicBezTo>
                  <a:cubicBezTo>
                    <a:pt x="108" y="31"/>
                    <a:pt x="109" y="31"/>
                    <a:pt x="109" y="31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27" y="26"/>
                    <a:pt x="143" y="15"/>
                    <a:pt x="155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35" y="23"/>
                    <a:pt x="111" y="34"/>
                    <a:pt x="81" y="3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MH_Other_49">
              <a:extLst>
                <a:ext uri="{FF2B5EF4-FFF2-40B4-BE49-F238E27FC236}">
                  <a16:creationId xmlns:a16="http://schemas.microsoft.com/office/drawing/2014/main" id="{A0024BE3-9284-43AD-9DBB-C6FF4058D4A2}"/>
                </a:ext>
              </a:extLst>
            </p:cNvPr>
            <p:cNvSpPr/>
            <p:nvPr/>
          </p:nvSpPr>
          <p:spPr bwMode="auto">
            <a:xfrm>
              <a:off x="4744619" y="3342020"/>
              <a:ext cx="0" cy="1509"/>
            </a:xfrm>
            <a:custGeom>
              <a:avLst/>
              <a:gdLst>
                <a:gd name="T0" fmla="*/ 0 w 1"/>
                <a:gd name="T1" fmla="*/ 1790702559 h 1"/>
                <a:gd name="T2" fmla="*/ 711 w 1"/>
                <a:gd name="T3" fmla="*/ 0 h 1"/>
                <a:gd name="T4" fmla="*/ 711 w 1"/>
                <a:gd name="T5" fmla="*/ 0 h 1"/>
                <a:gd name="T6" fmla="*/ 0 w 1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MH_Other_50">
              <a:extLst>
                <a:ext uri="{FF2B5EF4-FFF2-40B4-BE49-F238E27FC236}">
                  <a16:creationId xmlns:a16="http://schemas.microsoft.com/office/drawing/2014/main" id="{B2876481-511C-4D72-A8D9-4ADFED2828C4}"/>
                </a:ext>
              </a:extLst>
            </p:cNvPr>
            <p:cNvSpPr/>
            <p:nvPr/>
          </p:nvSpPr>
          <p:spPr bwMode="auto">
            <a:xfrm>
              <a:off x="4633444" y="3367687"/>
              <a:ext cx="76147" cy="24158"/>
            </a:xfrm>
            <a:custGeom>
              <a:avLst/>
              <a:gdLst>
                <a:gd name="T0" fmla="*/ 2147483646 w 94"/>
                <a:gd name="T1" fmla="*/ 2147483646 h 31"/>
                <a:gd name="T2" fmla="*/ 0 w 94"/>
                <a:gd name="T3" fmla="*/ 2147483646 h 31"/>
                <a:gd name="T4" fmla="*/ 598951084 w 94"/>
                <a:gd name="T5" fmla="*/ 2147483646 h 31"/>
                <a:gd name="T6" fmla="*/ 2147483646 w 94"/>
                <a:gd name="T7" fmla="*/ 2147483646 h 31"/>
                <a:gd name="T8" fmla="*/ 2147483646 w 94"/>
                <a:gd name="T9" fmla="*/ 2147483646 h 31"/>
                <a:gd name="T10" fmla="*/ 2147483646 w 94"/>
                <a:gd name="T11" fmla="*/ 2147483646 h 31"/>
                <a:gd name="T12" fmla="*/ 2147483646 w 94"/>
                <a:gd name="T13" fmla="*/ 2147483646 h 31"/>
                <a:gd name="T14" fmla="*/ 2147483646 w 94"/>
                <a:gd name="T15" fmla="*/ 561913548 h 31"/>
                <a:gd name="T16" fmla="*/ 2147483646 w 94"/>
                <a:gd name="T17" fmla="*/ 0 h 31"/>
                <a:gd name="T18" fmla="*/ 2147483646 w 94"/>
                <a:gd name="T19" fmla="*/ 561913548 h 31"/>
                <a:gd name="T20" fmla="*/ 2147483646 w 94"/>
                <a:gd name="T21" fmla="*/ 2147483646 h 3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4" h="31">
                  <a:moveTo>
                    <a:pt x="18" y="29"/>
                  </a:moveTo>
                  <a:cubicBezTo>
                    <a:pt x="11" y="28"/>
                    <a:pt x="5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6" y="29"/>
                    <a:pt x="12" y="29"/>
                    <a:pt x="18" y="30"/>
                  </a:cubicBezTo>
                  <a:cubicBezTo>
                    <a:pt x="28" y="31"/>
                    <a:pt x="37" y="30"/>
                    <a:pt x="46" y="28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6" y="24"/>
                    <a:pt x="81" y="15"/>
                    <a:pt x="94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73" y="22"/>
                    <a:pt x="48" y="31"/>
                    <a:pt x="18" y="2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MH_Other_51">
              <a:extLst>
                <a:ext uri="{FF2B5EF4-FFF2-40B4-BE49-F238E27FC236}">
                  <a16:creationId xmlns:a16="http://schemas.microsoft.com/office/drawing/2014/main" id="{888AAD87-74AC-4F8F-930F-5206B95575DB}"/>
                </a:ext>
              </a:extLst>
            </p:cNvPr>
            <p:cNvSpPr/>
            <p:nvPr/>
          </p:nvSpPr>
          <p:spPr bwMode="auto">
            <a:xfrm>
              <a:off x="4708070" y="3367687"/>
              <a:ext cx="1523" cy="0"/>
            </a:xfrm>
            <a:custGeom>
              <a:avLst/>
              <a:gdLst>
                <a:gd name="T0" fmla="*/ 0 w 1"/>
                <a:gd name="T1" fmla="*/ 711 h 1"/>
                <a:gd name="T2" fmla="*/ 1790702559 w 1"/>
                <a:gd name="T3" fmla="*/ 0 h 1"/>
                <a:gd name="T4" fmla="*/ 1790702559 w 1"/>
                <a:gd name="T5" fmla="*/ 0 h 1"/>
                <a:gd name="T6" fmla="*/ 0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MH_Other_52">
              <a:extLst>
                <a:ext uri="{FF2B5EF4-FFF2-40B4-BE49-F238E27FC236}">
                  <a16:creationId xmlns:a16="http://schemas.microsoft.com/office/drawing/2014/main" id="{0C8E3725-282D-400B-90AB-CA7F7589DAD8}"/>
                </a:ext>
              </a:extLst>
            </p:cNvPr>
            <p:cNvSpPr/>
            <p:nvPr/>
          </p:nvSpPr>
          <p:spPr bwMode="auto">
            <a:xfrm>
              <a:off x="4642581" y="3390336"/>
              <a:ext cx="30459" cy="16609"/>
            </a:xfrm>
            <a:custGeom>
              <a:avLst/>
              <a:gdLst>
                <a:gd name="T0" fmla="*/ 0 w 38"/>
                <a:gd name="T1" fmla="*/ 2147483646 h 22"/>
                <a:gd name="T2" fmla="*/ 587803625 w 38"/>
                <a:gd name="T3" fmla="*/ 2147483646 h 22"/>
                <a:gd name="T4" fmla="*/ 587803625 w 38"/>
                <a:gd name="T5" fmla="*/ 2147483646 h 22"/>
                <a:gd name="T6" fmla="*/ 2147483646 w 38"/>
                <a:gd name="T7" fmla="*/ 0 h 22"/>
                <a:gd name="T8" fmla="*/ 2147483646 w 38"/>
                <a:gd name="T9" fmla="*/ 0 h 22"/>
                <a:gd name="T10" fmla="*/ 0 w 38"/>
                <a:gd name="T11" fmla="*/ 2147483646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2">
                  <a:moveTo>
                    <a:pt x="0" y="2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5" y="18"/>
                    <a:pt x="27" y="11"/>
                    <a:pt x="3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5" y="10"/>
                    <a:pt x="13" y="17"/>
                    <a:pt x="0" y="2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MH_Other_53">
              <a:extLst>
                <a:ext uri="{FF2B5EF4-FFF2-40B4-BE49-F238E27FC236}">
                  <a16:creationId xmlns:a16="http://schemas.microsoft.com/office/drawing/2014/main" id="{FDE92A99-E9B3-480A-A15D-2DBF22CFB46E}"/>
                </a:ext>
              </a:extLst>
            </p:cNvPr>
            <p:cNvSpPr/>
            <p:nvPr/>
          </p:nvSpPr>
          <p:spPr bwMode="auto">
            <a:xfrm>
              <a:off x="4671519" y="3388825"/>
              <a:ext cx="1523" cy="1510"/>
            </a:xfrm>
            <a:custGeom>
              <a:avLst/>
              <a:gdLst>
                <a:gd name="T0" fmla="*/ 73089965 w 7"/>
                <a:gd name="T1" fmla="*/ 0 h 2"/>
                <a:gd name="T2" fmla="*/ 0 w 7"/>
                <a:gd name="T3" fmla="*/ 448239996 h 2"/>
                <a:gd name="T4" fmla="*/ 127933058 w 7"/>
                <a:gd name="T5" fmla="*/ 448239996 h 2"/>
                <a:gd name="T6" fmla="*/ 73089965 w 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2">
                  <a:moveTo>
                    <a:pt x="4" y="0"/>
                  </a:moveTo>
                  <a:lnTo>
                    <a:pt x="0" y="2"/>
                  </a:lnTo>
                  <a:lnTo>
                    <a:pt x="7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MH_Other_54">
              <a:extLst>
                <a:ext uri="{FF2B5EF4-FFF2-40B4-BE49-F238E27FC236}">
                  <a16:creationId xmlns:a16="http://schemas.microsoft.com/office/drawing/2014/main" id="{5526F72B-6541-43B7-9692-211CBFA39503}"/>
                </a:ext>
              </a:extLst>
            </p:cNvPr>
            <p:cNvSpPr/>
            <p:nvPr/>
          </p:nvSpPr>
          <p:spPr bwMode="auto">
            <a:xfrm>
              <a:off x="4787262" y="3207641"/>
              <a:ext cx="15229" cy="21138"/>
            </a:xfrm>
            <a:custGeom>
              <a:avLst/>
              <a:gdLst>
                <a:gd name="T0" fmla="*/ 2147483646 w 20"/>
                <a:gd name="T1" fmla="*/ 609400952 h 26"/>
                <a:gd name="T2" fmla="*/ 2147483646 w 20"/>
                <a:gd name="T3" fmla="*/ 609400952 h 26"/>
                <a:gd name="T4" fmla="*/ 2147483646 w 20"/>
                <a:gd name="T5" fmla="*/ 0 h 26"/>
                <a:gd name="T6" fmla="*/ 2147483646 w 20"/>
                <a:gd name="T7" fmla="*/ 0 h 26"/>
                <a:gd name="T8" fmla="*/ 2147483646 w 20"/>
                <a:gd name="T9" fmla="*/ 2147483646 h 26"/>
                <a:gd name="T10" fmla="*/ 0 w 20"/>
                <a:gd name="T11" fmla="*/ 2147483646 h 26"/>
                <a:gd name="T12" fmla="*/ 526712656 w 20"/>
                <a:gd name="T13" fmla="*/ 2147483646 h 26"/>
                <a:gd name="T14" fmla="*/ 1052795075 w 20"/>
                <a:gd name="T15" fmla="*/ 2147483646 h 26"/>
                <a:gd name="T16" fmla="*/ 2147483646 w 20"/>
                <a:gd name="T17" fmla="*/ 609400952 h 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26">
                  <a:moveTo>
                    <a:pt x="20" y="1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1"/>
                    <a:pt x="16" y="3"/>
                    <a:pt x="15" y="5"/>
                  </a:cubicBezTo>
                  <a:cubicBezTo>
                    <a:pt x="9" y="10"/>
                    <a:pt x="4" y="18"/>
                    <a:pt x="0" y="2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7" y="15"/>
                    <a:pt x="13" y="7"/>
                    <a:pt x="2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MH_Other_55">
              <a:extLst>
                <a:ext uri="{FF2B5EF4-FFF2-40B4-BE49-F238E27FC236}">
                  <a16:creationId xmlns:a16="http://schemas.microsoft.com/office/drawing/2014/main" id="{1172C2CE-D03D-4DBF-92CA-129D8A3353C4}"/>
                </a:ext>
              </a:extLst>
            </p:cNvPr>
            <p:cNvSpPr/>
            <p:nvPr/>
          </p:nvSpPr>
          <p:spPr bwMode="auto">
            <a:xfrm>
              <a:off x="4756803" y="3218211"/>
              <a:ext cx="59394" cy="37746"/>
            </a:xfrm>
            <a:custGeom>
              <a:avLst/>
              <a:gdLst>
                <a:gd name="T0" fmla="*/ 2147483646 w 72"/>
                <a:gd name="T1" fmla="*/ 1880988660 h 46"/>
                <a:gd name="T2" fmla="*/ 2147483646 w 72"/>
                <a:gd name="T3" fmla="*/ 626748320 h 46"/>
                <a:gd name="T4" fmla="*/ 2147483646 w 72"/>
                <a:gd name="T5" fmla="*/ 0 h 46"/>
                <a:gd name="T6" fmla="*/ 2147483646 w 72"/>
                <a:gd name="T7" fmla="*/ 1254240340 h 46"/>
                <a:gd name="T8" fmla="*/ 2147483646 w 72"/>
                <a:gd name="T9" fmla="*/ 2147483646 h 46"/>
                <a:gd name="T10" fmla="*/ 2147483646 w 72"/>
                <a:gd name="T11" fmla="*/ 2147483646 h 46"/>
                <a:gd name="T12" fmla="*/ 2147483646 w 72"/>
                <a:gd name="T13" fmla="*/ 2147483646 h 46"/>
                <a:gd name="T14" fmla="*/ 2147483646 w 72"/>
                <a:gd name="T15" fmla="*/ 2147483646 h 46"/>
                <a:gd name="T16" fmla="*/ 0 w 72"/>
                <a:gd name="T17" fmla="*/ 2147483646 h 46"/>
                <a:gd name="T18" fmla="*/ 620364259 w 72"/>
                <a:gd name="T19" fmla="*/ 2147483646 h 46"/>
                <a:gd name="T20" fmla="*/ 1241467163 w 72"/>
                <a:gd name="T21" fmla="*/ 2147483646 h 46"/>
                <a:gd name="T22" fmla="*/ 2147483646 w 72"/>
                <a:gd name="T23" fmla="*/ 1880988660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" h="46">
                  <a:moveTo>
                    <a:pt x="63" y="3"/>
                  </a:moveTo>
                  <a:cubicBezTo>
                    <a:pt x="72" y="1"/>
                    <a:pt x="72" y="1"/>
                    <a:pt x="72" y="1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4" y="4"/>
                    <a:pt x="46" y="7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29" y="15"/>
                    <a:pt x="22" y="20"/>
                    <a:pt x="16" y="26"/>
                  </a:cubicBezTo>
                  <a:cubicBezTo>
                    <a:pt x="10" y="31"/>
                    <a:pt x="5" y="39"/>
                    <a:pt x="0" y="46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6" y="23"/>
                    <a:pt x="35" y="10"/>
                    <a:pt x="63" y="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MH_Other_56">
              <a:extLst>
                <a:ext uri="{FF2B5EF4-FFF2-40B4-BE49-F238E27FC236}">
                  <a16:creationId xmlns:a16="http://schemas.microsoft.com/office/drawing/2014/main" id="{5C9A86D1-CDBD-45D7-BAB3-E3AD71910D55}"/>
                </a:ext>
              </a:extLst>
            </p:cNvPr>
            <p:cNvSpPr/>
            <p:nvPr/>
          </p:nvSpPr>
          <p:spPr bwMode="auto">
            <a:xfrm>
              <a:off x="4787262" y="3227269"/>
              <a:ext cx="1523" cy="0"/>
            </a:xfrm>
            <a:custGeom>
              <a:avLst/>
              <a:gdLst>
                <a:gd name="T0" fmla="*/ 2147483646 w 1"/>
                <a:gd name="T1" fmla="*/ 0 w 1"/>
                <a:gd name="T2" fmla="*/ 2147483646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MH_Other_57">
              <a:extLst>
                <a:ext uri="{FF2B5EF4-FFF2-40B4-BE49-F238E27FC236}">
                  <a16:creationId xmlns:a16="http://schemas.microsoft.com/office/drawing/2014/main" id="{E26770C5-B949-4201-924A-49861F5B19F4}"/>
                </a:ext>
              </a:extLst>
            </p:cNvPr>
            <p:cNvSpPr/>
            <p:nvPr/>
          </p:nvSpPr>
          <p:spPr bwMode="auto">
            <a:xfrm>
              <a:off x="4727867" y="3237838"/>
              <a:ext cx="108130" cy="42277"/>
            </a:xfrm>
            <a:custGeom>
              <a:avLst/>
              <a:gdLst>
                <a:gd name="T0" fmla="*/ 2147483646 w 135"/>
                <a:gd name="T1" fmla="*/ 2147483646 h 53"/>
                <a:gd name="T2" fmla="*/ 2147483646 w 135"/>
                <a:gd name="T3" fmla="*/ 2147483646 h 53"/>
                <a:gd name="T4" fmla="*/ 2147483646 w 135"/>
                <a:gd name="T5" fmla="*/ 589434676 h 53"/>
                <a:gd name="T6" fmla="*/ 2147483646 w 135"/>
                <a:gd name="T7" fmla="*/ 0 h 53"/>
                <a:gd name="T8" fmla="*/ 2147483646 w 135"/>
                <a:gd name="T9" fmla="*/ 2147483646 h 53"/>
                <a:gd name="T10" fmla="*/ 2147483646 w 135"/>
                <a:gd name="T11" fmla="*/ 2147483646 h 53"/>
                <a:gd name="T12" fmla="*/ 2147483646 w 135"/>
                <a:gd name="T13" fmla="*/ 2147483646 h 53"/>
                <a:gd name="T14" fmla="*/ 2147483646 w 135"/>
                <a:gd name="T15" fmla="*/ 2147483646 h 53"/>
                <a:gd name="T16" fmla="*/ 2147483646 w 135"/>
                <a:gd name="T17" fmla="*/ 2147483646 h 53"/>
                <a:gd name="T18" fmla="*/ 2147483646 w 135"/>
                <a:gd name="T19" fmla="*/ 2147483646 h 53"/>
                <a:gd name="T20" fmla="*/ 0 w 135"/>
                <a:gd name="T21" fmla="*/ 2147483646 h 53"/>
                <a:gd name="T22" fmla="*/ 1174573824 w 135"/>
                <a:gd name="T23" fmla="*/ 2147483646 h 53"/>
                <a:gd name="T24" fmla="*/ 2147483646 w 135"/>
                <a:gd name="T25" fmla="*/ 2147483646 h 5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5" h="53">
                  <a:moveTo>
                    <a:pt x="64" y="15"/>
                  </a:moveTo>
                  <a:cubicBezTo>
                    <a:pt x="94" y="10"/>
                    <a:pt x="108" y="7"/>
                    <a:pt x="108" y="7"/>
                  </a:cubicBezTo>
                  <a:cubicBezTo>
                    <a:pt x="108" y="7"/>
                    <a:pt x="116" y="6"/>
                    <a:pt x="135" y="1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16" y="5"/>
                    <a:pt x="108" y="6"/>
                    <a:pt x="108" y="6"/>
                  </a:cubicBezTo>
                  <a:cubicBezTo>
                    <a:pt x="107" y="6"/>
                    <a:pt x="94" y="9"/>
                    <a:pt x="64" y="14"/>
                  </a:cubicBezTo>
                  <a:cubicBezTo>
                    <a:pt x="55" y="16"/>
                    <a:pt x="47" y="18"/>
                    <a:pt x="39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0" y="25"/>
                    <a:pt x="23" y="29"/>
                    <a:pt x="16" y="35"/>
                  </a:cubicBezTo>
                  <a:cubicBezTo>
                    <a:pt x="10" y="40"/>
                    <a:pt x="4" y="46"/>
                    <a:pt x="0" y="5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17" y="31"/>
                    <a:pt x="36" y="20"/>
                    <a:pt x="64" y="1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MH_Other_58">
              <a:extLst>
                <a:ext uri="{FF2B5EF4-FFF2-40B4-BE49-F238E27FC236}">
                  <a16:creationId xmlns:a16="http://schemas.microsoft.com/office/drawing/2014/main" id="{CB7F421F-9433-4291-A8AF-072F8F19B8DA}"/>
                </a:ext>
              </a:extLst>
            </p:cNvPr>
            <p:cNvSpPr/>
            <p:nvPr/>
          </p:nvSpPr>
          <p:spPr bwMode="auto">
            <a:xfrm>
              <a:off x="4758325" y="3254448"/>
              <a:ext cx="1523" cy="1509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2147483646 w 1"/>
                <a:gd name="T5" fmla="*/ 2147483646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MH_Other_59">
              <a:extLst>
                <a:ext uri="{FF2B5EF4-FFF2-40B4-BE49-F238E27FC236}">
                  <a16:creationId xmlns:a16="http://schemas.microsoft.com/office/drawing/2014/main" id="{2AF2D3D4-B19E-4496-8756-913B508AB29C}"/>
                </a:ext>
              </a:extLst>
            </p:cNvPr>
            <p:cNvSpPr/>
            <p:nvPr/>
          </p:nvSpPr>
          <p:spPr bwMode="auto">
            <a:xfrm>
              <a:off x="4695886" y="3251427"/>
              <a:ext cx="155340" cy="52846"/>
            </a:xfrm>
            <a:custGeom>
              <a:avLst/>
              <a:gdLst>
                <a:gd name="T0" fmla="*/ 2147483646 w 193"/>
                <a:gd name="T1" fmla="*/ 2147483646 h 66"/>
                <a:gd name="T2" fmla="*/ 2147483646 w 193"/>
                <a:gd name="T3" fmla="*/ 2147483646 h 66"/>
                <a:gd name="T4" fmla="*/ 2147483646 w 193"/>
                <a:gd name="T5" fmla="*/ 2147483646 h 66"/>
                <a:gd name="T6" fmla="*/ 2147483646 w 193"/>
                <a:gd name="T7" fmla="*/ 2147483646 h 66"/>
                <a:gd name="T8" fmla="*/ 2147483646 w 193"/>
                <a:gd name="T9" fmla="*/ 2147483646 h 66"/>
                <a:gd name="T10" fmla="*/ 2147483646 w 193"/>
                <a:gd name="T11" fmla="*/ 2147483646 h 66"/>
                <a:gd name="T12" fmla="*/ 2147483646 w 193"/>
                <a:gd name="T13" fmla="*/ 0 h 66"/>
                <a:gd name="T14" fmla="*/ 2147483646 w 193"/>
                <a:gd name="T15" fmla="*/ 0 h 66"/>
                <a:gd name="T16" fmla="*/ 2147483646 w 193"/>
                <a:gd name="T17" fmla="*/ 0 h 66"/>
                <a:gd name="T18" fmla="*/ 2147483646 w 193"/>
                <a:gd name="T19" fmla="*/ 2147483646 h 66"/>
                <a:gd name="T20" fmla="*/ 2147483646 w 193"/>
                <a:gd name="T21" fmla="*/ 2147483646 h 66"/>
                <a:gd name="T22" fmla="*/ 2147483646 w 193"/>
                <a:gd name="T23" fmla="*/ 2147483646 h 66"/>
                <a:gd name="T24" fmla="*/ 2147483646 w 193"/>
                <a:gd name="T25" fmla="*/ 2147483646 h 66"/>
                <a:gd name="T26" fmla="*/ 2147483646 w 193"/>
                <a:gd name="T27" fmla="*/ 2147483646 h 66"/>
                <a:gd name="T28" fmla="*/ 2147483646 w 193"/>
                <a:gd name="T29" fmla="*/ 2147483646 h 66"/>
                <a:gd name="T30" fmla="*/ 2147483646 w 193"/>
                <a:gd name="T31" fmla="*/ 2147483646 h 66"/>
                <a:gd name="T32" fmla="*/ 2147483646 w 193"/>
                <a:gd name="T33" fmla="*/ 2147483646 h 66"/>
                <a:gd name="T34" fmla="*/ 0 w 193"/>
                <a:gd name="T35" fmla="*/ 2147483646 h 66"/>
                <a:gd name="T36" fmla="*/ 1182558411 w 193"/>
                <a:gd name="T37" fmla="*/ 2147483646 h 66"/>
                <a:gd name="T38" fmla="*/ 1773837197 w 193"/>
                <a:gd name="T39" fmla="*/ 2147483646 h 66"/>
                <a:gd name="T40" fmla="*/ 2147483646 w 193"/>
                <a:gd name="T41" fmla="*/ 2147483646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93" h="66">
                  <a:moveTo>
                    <a:pt x="68" y="31"/>
                  </a:moveTo>
                  <a:cubicBezTo>
                    <a:pt x="98" y="27"/>
                    <a:pt x="112" y="25"/>
                    <a:pt x="112" y="26"/>
                  </a:cubicBezTo>
                  <a:cubicBezTo>
                    <a:pt x="112" y="25"/>
                    <a:pt x="125" y="24"/>
                    <a:pt x="156" y="17"/>
                  </a:cubicBezTo>
                  <a:cubicBezTo>
                    <a:pt x="166" y="15"/>
                    <a:pt x="174" y="12"/>
                    <a:pt x="182" y="8"/>
                  </a:cubicBezTo>
                  <a:cubicBezTo>
                    <a:pt x="182" y="8"/>
                    <a:pt x="182" y="7"/>
                    <a:pt x="182" y="7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7" y="5"/>
                    <a:pt x="190" y="3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82" y="7"/>
                    <a:pt x="170" y="13"/>
                    <a:pt x="156" y="16"/>
                  </a:cubicBezTo>
                  <a:cubicBezTo>
                    <a:pt x="125" y="23"/>
                    <a:pt x="112" y="24"/>
                    <a:pt x="112" y="24"/>
                  </a:cubicBezTo>
                  <a:cubicBezTo>
                    <a:pt x="112" y="24"/>
                    <a:pt x="98" y="26"/>
                    <a:pt x="68" y="30"/>
                  </a:cubicBezTo>
                  <a:cubicBezTo>
                    <a:pt x="58" y="31"/>
                    <a:pt x="50" y="33"/>
                    <a:pt x="42" y="35"/>
                  </a:cubicBezTo>
                  <a:cubicBezTo>
                    <a:pt x="41" y="36"/>
                    <a:pt x="41" y="36"/>
                    <a:pt x="41" y="37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2" y="39"/>
                    <a:pt x="25" y="43"/>
                    <a:pt x="19" y="48"/>
                  </a:cubicBezTo>
                  <a:cubicBezTo>
                    <a:pt x="12" y="52"/>
                    <a:pt x="5" y="59"/>
                    <a:pt x="0" y="66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5"/>
                    <a:pt x="2" y="65"/>
                    <a:pt x="3" y="65"/>
                  </a:cubicBezTo>
                  <a:cubicBezTo>
                    <a:pt x="19" y="44"/>
                    <a:pt x="39" y="34"/>
                    <a:pt x="68" y="3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MH_Other_60">
              <a:extLst>
                <a:ext uri="{FF2B5EF4-FFF2-40B4-BE49-F238E27FC236}">
                  <a16:creationId xmlns:a16="http://schemas.microsoft.com/office/drawing/2014/main" id="{E442FF4F-DC71-4D3D-BFC2-675A0EE81975}"/>
                </a:ext>
              </a:extLst>
            </p:cNvPr>
            <p:cNvSpPr/>
            <p:nvPr/>
          </p:nvSpPr>
          <p:spPr bwMode="auto">
            <a:xfrm>
              <a:off x="4726345" y="3280115"/>
              <a:ext cx="3046" cy="0"/>
            </a:xfrm>
            <a:custGeom>
              <a:avLst/>
              <a:gdLst>
                <a:gd name="T0" fmla="*/ 1858195208 w 3"/>
                <a:gd name="T1" fmla="*/ 356 h 2"/>
                <a:gd name="T2" fmla="*/ 2147483646 w 3"/>
                <a:gd name="T3" fmla="*/ 0 h 2"/>
                <a:gd name="T4" fmla="*/ 929657992 w 3"/>
                <a:gd name="T5" fmla="*/ 178 h 2"/>
                <a:gd name="T6" fmla="*/ 0 w 3"/>
                <a:gd name="T7" fmla="*/ 178 h 2"/>
                <a:gd name="T8" fmla="*/ 1858195208 w 3"/>
                <a:gd name="T9" fmla="*/ 35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2">
                  <a:moveTo>
                    <a:pt x="2" y="2"/>
                  </a:moveTo>
                  <a:cubicBezTo>
                    <a:pt x="2" y="1"/>
                    <a:pt x="2" y="1"/>
                    <a:pt x="3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MH_Other_61">
              <a:extLst>
                <a:ext uri="{FF2B5EF4-FFF2-40B4-BE49-F238E27FC236}">
                  <a16:creationId xmlns:a16="http://schemas.microsoft.com/office/drawing/2014/main" id="{82381065-3630-426D-BA68-6F42C1EF2800}"/>
                </a:ext>
              </a:extLst>
            </p:cNvPr>
            <p:cNvSpPr/>
            <p:nvPr/>
          </p:nvSpPr>
          <p:spPr bwMode="auto">
            <a:xfrm>
              <a:off x="4662381" y="3257467"/>
              <a:ext cx="181229" cy="67944"/>
            </a:xfrm>
            <a:custGeom>
              <a:avLst/>
              <a:gdLst>
                <a:gd name="T0" fmla="*/ 0 w 225"/>
                <a:gd name="T1" fmla="*/ 2147483646 h 86"/>
                <a:gd name="T2" fmla="*/ 592857072 w 225"/>
                <a:gd name="T3" fmla="*/ 2147483646 h 86"/>
                <a:gd name="T4" fmla="*/ 2147483646 w 225"/>
                <a:gd name="T5" fmla="*/ 2147483646 h 86"/>
                <a:gd name="T6" fmla="*/ 2147483646 w 225"/>
                <a:gd name="T7" fmla="*/ 2147483646 h 86"/>
                <a:gd name="T8" fmla="*/ 2147483646 w 225"/>
                <a:gd name="T9" fmla="*/ 2147483646 h 86"/>
                <a:gd name="T10" fmla="*/ 2147483646 w 225"/>
                <a:gd name="T11" fmla="*/ 581670789 h 86"/>
                <a:gd name="T12" fmla="*/ 2147483646 w 225"/>
                <a:gd name="T13" fmla="*/ 0 h 86"/>
                <a:gd name="T14" fmla="*/ 2147483646 w 225"/>
                <a:gd name="T15" fmla="*/ 581670789 h 86"/>
                <a:gd name="T16" fmla="*/ 2147483646 w 225"/>
                <a:gd name="T17" fmla="*/ 2147483646 h 86"/>
                <a:gd name="T18" fmla="*/ 2147483646 w 225"/>
                <a:gd name="T19" fmla="*/ 2147483646 h 86"/>
                <a:gd name="T20" fmla="*/ 2147483646 w 225"/>
                <a:gd name="T21" fmla="*/ 2147483646 h 86"/>
                <a:gd name="T22" fmla="*/ 2147483646 w 225"/>
                <a:gd name="T23" fmla="*/ 2147483646 h 86"/>
                <a:gd name="T24" fmla="*/ 2147483646 w 225"/>
                <a:gd name="T25" fmla="*/ 2147483646 h 86"/>
                <a:gd name="T26" fmla="*/ 2147483646 w 225"/>
                <a:gd name="T27" fmla="*/ 2147483646 h 86"/>
                <a:gd name="T28" fmla="*/ 2147483646 w 225"/>
                <a:gd name="T29" fmla="*/ 2147483646 h 86"/>
                <a:gd name="T30" fmla="*/ 0 w 225"/>
                <a:gd name="T31" fmla="*/ 2147483646 h 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5" h="86">
                  <a:moveTo>
                    <a:pt x="0" y="86"/>
                  </a:moveTo>
                  <a:cubicBezTo>
                    <a:pt x="1" y="86"/>
                    <a:pt x="1" y="86"/>
                    <a:pt x="1" y="86"/>
                  </a:cubicBezTo>
                  <a:cubicBezTo>
                    <a:pt x="19" y="66"/>
                    <a:pt x="40" y="57"/>
                    <a:pt x="69" y="55"/>
                  </a:cubicBezTo>
                  <a:cubicBezTo>
                    <a:pt x="100" y="54"/>
                    <a:pt x="113" y="53"/>
                    <a:pt x="113" y="53"/>
                  </a:cubicBezTo>
                  <a:cubicBezTo>
                    <a:pt x="113" y="53"/>
                    <a:pt x="127" y="52"/>
                    <a:pt x="158" y="47"/>
                  </a:cubicBezTo>
                  <a:cubicBezTo>
                    <a:pt x="188" y="42"/>
                    <a:pt x="211" y="26"/>
                    <a:pt x="225" y="1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24" y="0"/>
                    <a:pt x="223" y="1"/>
                    <a:pt x="223" y="1"/>
                  </a:cubicBezTo>
                  <a:cubicBezTo>
                    <a:pt x="209" y="26"/>
                    <a:pt x="188" y="41"/>
                    <a:pt x="158" y="46"/>
                  </a:cubicBezTo>
                  <a:cubicBezTo>
                    <a:pt x="127" y="51"/>
                    <a:pt x="113" y="51"/>
                    <a:pt x="113" y="51"/>
                  </a:cubicBezTo>
                  <a:cubicBezTo>
                    <a:pt x="113" y="51"/>
                    <a:pt x="100" y="53"/>
                    <a:pt x="69" y="54"/>
                  </a:cubicBezTo>
                  <a:cubicBezTo>
                    <a:pt x="60" y="55"/>
                    <a:pt x="51" y="56"/>
                    <a:pt x="44" y="58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4" y="61"/>
                    <a:pt x="26" y="64"/>
                    <a:pt x="19" y="69"/>
                  </a:cubicBezTo>
                  <a:cubicBezTo>
                    <a:pt x="12" y="73"/>
                    <a:pt x="5" y="79"/>
                    <a:pt x="0" y="8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MH_Other_62">
              <a:extLst>
                <a:ext uri="{FF2B5EF4-FFF2-40B4-BE49-F238E27FC236}">
                  <a16:creationId xmlns:a16="http://schemas.microsoft.com/office/drawing/2014/main" id="{F3EAB5C2-226B-48BE-8C2E-5E67D5C39D76}"/>
                </a:ext>
              </a:extLst>
            </p:cNvPr>
            <p:cNvSpPr/>
            <p:nvPr/>
          </p:nvSpPr>
          <p:spPr bwMode="auto">
            <a:xfrm>
              <a:off x="4842088" y="3257467"/>
              <a:ext cx="1523" cy="0"/>
            </a:xfrm>
            <a:custGeom>
              <a:avLst/>
              <a:gdLst>
                <a:gd name="T0" fmla="*/ 0 w 1"/>
                <a:gd name="T1" fmla="*/ 1067 h 1"/>
                <a:gd name="T2" fmla="*/ 2147483646 w 1"/>
                <a:gd name="T3" fmla="*/ 0 h 1"/>
                <a:gd name="T4" fmla="*/ 0 w 1"/>
                <a:gd name="T5" fmla="*/ 0 h 1"/>
                <a:gd name="T6" fmla="*/ 0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MH_Other_63">
              <a:extLst>
                <a:ext uri="{FF2B5EF4-FFF2-40B4-BE49-F238E27FC236}">
                  <a16:creationId xmlns:a16="http://schemas.microsoft.com/office/drawing/2014/main" id="{9320D7B8-5574-4E9C-A6CE-86CB823C1CAD}"/>
                </a:ext>
              </a:extLst>
            </p:cNvPr>
            <p:cNvSpPr/>
            <p:nvPr/>
          </p:nvSpPr>
          <p:spPr bwMode="auto">
            <a:xfrm>
              <a:off x="4697408" y="3304273"/>
              <a:ext cx="0" cy="0"/>
            </a:xfrm>
            <a:custGeom>
              <a:avLst/>
              <a:gdLst>
                <a:gd name="T0" fmla="*/ 1067 w 1"/>
                <a:gd name="T1" fmla="*/ 0 h 1"/>
                <a:gd name="T2" fmla="*/ 0 w 1"/>
                <a:gd name="T3" fmla="*/ 0 h 1"/>
                <a:gd name="T4" fmla="*/ 0 w 1"/>
                <a:gd name="T5" fmla="*/ 711 h 1"/>
                <a:gd name="T6" fmla="*/ 1067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MH_Other_64">
              <a:extLst>
                <a:ext uri="{FF2B5EF4-FFF2-40B4-BE49-F238E27FC236}">
                  <a16:creationId xmlns:a16="http://schemas.microsoft.com/office/drawing/2014/main" id="{91AC7101-4A48-4488-9681-9534C9E00061}"/>
                </a:ext>
              </a:extLst>
            </p:cNvPr>
            <p:cNvSpPr/>
            <p:nvPr/>
          </p:nvSpPr>
          <p:spPr bwMode="auto">
            <a:xfrm>
              <a:off x="4386728" y="3348059"/>
              <a:ext cx="257377" cy="131358"/>
            </a:xfrm>
            <a:custGeom>
              <a:avLst/>
              <a:gdLst>
                <a:gd name="T0" fmla="*/ 2147483646 w 318"/>
                <a:gd name="T1" fmla="*/ 2147483646 h 163"/>
                <a:gd name="T2" fmla="*/ 2147483646 w 318"/>
                <a:gd name="T3" fmla="*/ 2147483646 h 163"/>
                <a:gd name="T4" fmla="*/ 2147483646 w 318"/>
                <a:gd name="T5" fmla="*/ 2147483646 h 163"/>
                <a:gd name="T6" fmla="*/ 2147483646 w 318"/>
                <a:gd name="T7" fmla="*/ 2147483646 h 163"/>
                <a:gd name="T8" fmla="*/ 2147483646 w 318"/>
                <a:gd name="T9" fmla="*/ 2147483646 h 163"/>
                <a:gd name="T10" fmla="*/ 2147483646 w 318"/>
                <a:gd name="T11" fmla="*/ 2147483646 h 163"/>
                <a:gd name="T12" fmla="*/ 2147483646 w 318"/>
                <a:gd name="T13" fmla="*/ 2147483646 h 163"/>
                <a:gd name="T14" fmla="*/ 2147483646 w 318"/>
                <a:gd name="T15" fmla="*/ 2147483646 h 163"/>
                <a:gd name="T16" fmla="*/ 2147483646 w 318"/>
                <a:gd name="T17" fmla="*/ 2147483646 h 163"/>
                <a:gd name="T18" fmla="*/ 2147483646 w 318"/>
                <a:gd name="T19" fmla="*/ 2147483646 h 163"/>
                <a:gd name="T20" fmla="*/ 2147483646 w 318"/>
                <a:gd name="T21" fmla="*/ 2147483646 h 163"/>
                <a:gd name="T22" fmla="*/ 2147483646 w 318"/>
                <a:gd name="T23" fmla="*/ 2147483646 h 163"/>
                <a:gd name="T24" fmla="*/ 2147483646 w 318"/>
                <a:gd name="T25" fmla="*/ 2147483646 h 163"/>
                <a:gd name="T26" fmla="*/ 2147483646 w 318"/>
                <a:gd name="T27" fmla="*/ 2147483646 h 163"/>
                <a:gd name="T28" fmla="*/ 2147483646 w 318"/>
                <a:gd name="T29" fmla="*/ 2147483646 h 163"/>
                <a:gd name="T30" fmla="*/ 2147483646 w 318"/>
                <a:gd name="T31" fmla="*/ 1209009571 h 163"/>
                <a:gd name="T32" fmla="*/ 2147483646 w 318"/>
                <a:gd name="T33" fmla="*/ 604504362 h 163"/>
                <a:gd name="T34" fmla="*/ 2147483646 w 318"/>
                <a:gd name="T35" fmla="*/ 604504362 h 163"/>
                <a:gd name="T36" fmla="*/ 2147483646 w 318"/>
                <a:gd name="T37" fmla="*/ 0 h 163"/>
                <a:gd name="T38" fmla="*/ 2147483646 w 318"/>
                <a:gd name="T39" fmla="*/ 1813513932 h 163"/>
                <a:gd name="T40" fmla="*/ 2147483646 w 318"/>
                <a:gd name="T41" fmla="*/ 2147483646 h 163"/>
                <a:gd name="T42" fmla="*/ 2147483646 w 318"/>
                <a:gd name="T43" fmla="*/ 2147483646 h 163"/>
                <a:gd name="T44" fmla="*/ 2147483646 w 318"/>
                <a:gd name="T45" fmla="*/ 2147483646 h 163"/>
                <a:gd name="T46" fmla="*/ 2147483646 w 318"/>
                <a:gd name="T47" fmla="*/ 2147483646 h 163"/>
                <a:gd name="T48" fmla="*/ 2147483646 w 318"/>
                <a:gd name="T49" fmla="*/ 2147483646 h 163"/>
                <a:gd name="T50" fmla="*/ 2147483646 w 318"/>
                <a:gd name="T51" fmla="*/ 2147483646 h 163"/>
                <a:gd name="T52" fmla="*/ 2147483646 w 318"/>
                <a:gd name="T53" fmla="*/ 2147483646 h 163"/>
                <a:gd name="T54" fmla="*/ 2147483646 w 318"/>
                <a:gd name="T55" fmla="*/ 2147483646 h 163"/>
                <a:gd name="T56" fmla="*/ 2147483646 w 318"/>
                <a:gd name="T57" fmla="*/ 2147483646 h 163"/>
                <a:gd name="T58" fmla="*/ 2147483646 w 318"/>
                <a:gd name="T59" fmla="*/ 2147483646 h 163"/>
                <a:gd name="T60" fmla="*/ 2147483646 w 318"/>
                <a:gd name="T61" fmla="*/ 2147483646 h 163"/>
                <a:gd name="T62" fmla="*/ 0 w 318"/>
                <a:gd name="T63" fmla="*/ 2147483646 h 163"/>
                <a:gd name="T64" fmla="*/ 0 w 318"/>
                <a:gd name="T65" fmla="*/ 2147483646 h 163"/>
                <a:gd name="T66" fmla="*/ 1196508798 w 318"/>
                <a:gd name="T67" fmla="*/ 2147483646 h 163"/>
                <a:gd name="T68" fmla="*/ 1196508798 w 318"/>
                <a:gd name="T69" fmla="*/ 2147483646 h 163"/>
                <a:gd name="T70" fmla="*/ 2147483646 w 318"/>
                <a:gd name="T71" fmla="*/ 2147483646 h 163"/>
                <a:gd name="T72" fmla="*/ 2147483646 w 318"/>
                <a:gd name="T73" fmla="*/ 2147483646 h 163"/>
                <a:gd name="T74" fmla="*/ 2147483646 w 318"/>
                <a:gd name="T75" fmla="*/ 2147483646 h 163"/>
                <a:gd name="T76" fmla="*/ 2147483646 w 318"/>
                <a:gd name="T77" fmla="*/ 2147483646 h 163"/>
                <a:gd name="T78" fmla="*/ 2147483646 w 318"/>
                <a:gd name="T79" fmla="*/ 2147483646 h 163"/>
                <a:gd name="T80" fmla="*/ 2147483646 w 318"/>
                <a:gd name="T81" fmla="*/ 2147483646 h 16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18" h="163">
                  <a:moveTo>
                    <a:pt x="50" y="155"/>
                  </a:moveTo>
                  <a:cubicBezTo>
                    <a:pt x="68" y="157"/>
                    <a:pt x="85" y="155"/>
                    <a:pt x="102" y="146"/>
                  </a:cubicBezTo>
                  <a:cubicBezTo>
                    <a:pt x="101" y="145"/>
                    <a:pt x="101" y="145"/>
                    <a:pt x="101" y="145"/>
                  </a:cubicBezTo>
                  <a:cubicBezTo>
                    <a:pt x="120" y="147"/>
                    <a:pt x="139" y="143"/>
                    <a:pt x="156" y="133"/>
                  </a:cubicBezTo>
                  <a:cubicBezTo>
                    <a:pt x="174" y="134"/>
                    <a:pt x="191" y="128"/>
                    <a:pt x="207" y="118"/>
                  </a:cubicBezTo>
                  <a:cubicBezTo>
                    <a:pt x="225" y="117"/>
                    <a:pt x="242" y="110"/>
                    <a:pt x="257" y="99"/>
                  </a:cubicBezTo>
                  <a:cubicBezTo>
                    <a:pt x="275" y="97"/>
                    <a:pt x="292" y="90"/>
                    <a:pt x="306" y="77"/>
                  </a:cubicBezTo>
                  <a:cubicBezTo>
                    <a:pt x="306" y="77"/>
                    <a:pt x="306" y="77"/>
                    <a:pt x="306" y="77"/>
                  </a:cubicBezTo>
                  <a:cubicBezTo>
                    <a:pt x="310" y="76"/>
                    <a:pt x="314" y="75"/>
                    <a:pt x="318" y="74"/>
                  </a:cubicBezTo>
                  <a:cubicBezTo>
                    <a:pt x="318" y="74"/>
                    <a:pt x="318" y="74"/>
                    <a:pt x="318" y="74"/>
                  </a:cubicBezTo>
                  <a:cubicBezTo>
                    <a:pt x="317" y="73"/>
                    <a:pt x="317" y="73"/>
                    <a:pt x="317" y="73"/>
                  </a:cubicBezTo>
                  <a:cubicBezTo>
                    <a:pt x="307" y="52"/>
                    <a:pt x="307" y="52"/>
                    <a:pt x="307" y="52"/>
                  </a:cubicBezTo>
                  <a:cubicBezTo>
                    <a:pt x="306" y="51"/>
                    <a:pt x="306" y="51"/>
                    <a:pt x="306" y="51"/>
                  </a:cubicBezTo>
                  <a:cubicBezTo>
                    <a:pt x="291" y="21"/>
                    <a:pt x="291" y="21"/>
                    <a:pt x="291" y="21"/>
                  </a:cubicBezTo>
                  <a:cubicBezTo>
                    <a:pt x="290" y="19"/>
                    <a:pt x="290" y="19"/>
                    <a:pt x="290" y="19"/>
                  </a:cubicBezTo>
                  <a:cubicBezTo>
                    <a:pt x="282" y="2"/>
                    <a:pt x="282" y="2"/>
                    <a:pt x="282" y="2"/>
                  </a:cubicBezTo>
                  <a:cubicBezTo>
                    <a:pt x="282" y="1"/>
                    <a:pt x="282" y="1"/>
                    <a:pt x="282" y="1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79" y="1"/>
                    <a:pt x="277" y="2"/>
                    <a:pt x="275" y="3"/>
                  </a:cubicBezTo>
                  <a:cubicBezTo>
                    <a:pt x="268" y="6"/>
                    <a:pt x="261" y="12"/>
                    <a:pt x="254" y="17"/>
                  </a:cubicBezTo>
                  <a:cubicBezTo>
                    <a:pt x="246" y="18"/>
                    <a:pt x="238" y="20"/>
                    <a:pt x="230" y="23"/>
                  </a:cubicBezTo>
                  <a:cubicBezTo>
                    <a:pt x="223" y="26"/>
                    <a:pt x="215" y="31"/>
                    <a:pt x="208" y="36"/>
                  </a:cubicBezTo>
                  <a:cubicBezTo>
                    <a:pt x="200" y="37"/>
                    <a:pt x="192" y="38"/>
                    <a:pt x="184" y="41"/>
                  </a:cubicBezTo>
                  <a:cubicBezTo>
                    <a:pt x="176" y="43"/>
                    <a:pt x="169" y="47"/>
                    <a:pt x="162" y="52"/>
                  </a:cubicBezTo>
                  <a:cubicBezTo>
                    <a:pt x="154" y="52"/>
                    <a:pt x="146" y="53"/>
                    <a:pt x="138" y="55"/>
                  </a:cubicBezTo>
                  <a:cubicBezTo>
                    <a:pt x="131" y="57"/>
                    <a:pt x="122" y="61"/>
                    <a:pt x="115" y="65"/>
                  </a:cubicBezTo>
                  <a:cubicBezTo>
                    <a:pt x="106" y="64"/>
                    <a:pt x="98" y="65"/>
                    <a:pt x="90" y="67"/>
                  </a:cubicBezTo>
                  <a:cubicBezTo>
                    <a:pt x="82" y="68"/>
                    <a:pt x="74" y="71"/>
                    <a:pt x="66" y="75"/>
                  </a:cubicBezTo>
                  <a:cubicBezTo>
                    <a:pt x="57" y="74"/>
                    <a:pt x="49" y="74"/>
                    <a:pt x="41" y="75"/>
                  </a:cubicBezTo>
                  <a:cubicBezTo>
                    <a:pt x="33" y="76"/>
                    <a:pt x="25" y="79"/>
                    <a:pt x="17" y="82"/>
                  </a:cubicBezTo>
                  <a:cubicBezTo>
                    <a:pt x="12" y="81"/>
                    <a:pt x="6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" y="101"/>
                    <a:pt x="2" y="101"/>
                    <a:pt x="2" y="101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2"/>
                    <a:pt x="7" y="162"/>
                    <a:pt x="7" y="162"/>
                  </a:cubicBezTo>
                  <a:cubicBezTo>
                    <a:pt x="8" y="162"/>
                    <a:pt x="8" y="162"/>
                    <a:pt x="8" y="162"/>
                  </a:cubicBezTo>
                  <a:cubicBezTo>
                    <a:pt x="22" y="163"/>
                    <a:pt x="36" y="161"/>
                    <a:pt x="50" y="15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MH_Other_65">
              <a:extLst>
                <a:ext uri="{FF2B5EF4-FFF2-40B4-BE49-F238E27FC236}">
                  <a16:creationId xmlns:a16="http://schemas.microsoft.com/office/drawing/2014/main" id="{BF5CB955-BE26-4FE4-ACEC-D18970BD6381}"/>
                </a:ext>
              </a:extLst>
            </p:cNvPr>
            <p:cNvSpPr/>
            <p:nvPr/>
          </p:nvSpPr>
          <p:spPr bwMode="auto">
            <a:xfrm>
              <a:off x="4400436" y="3406943"/>
              <a:ext cx="193413" cy="37747"/>
            </a:xfrm>
            <a:custGeom>
              <a:avLst/>
              <a:gdLst>
                <a:gd name="T0" fmla="*/ 2147483646 w 240"/>
                <a:gd name="T1" fmla="*/ 2147483646 h 48"/>
                <a:gd name="T2" fmla="*/ 2147483646 w 240"/>
                <a:gd name="T3" fmla="*/ 2147483646 h 48"/>
                <a:gd name="T4" fmla="*/ 2147483646 w 240"/>
                <a:gd name="T5" fmla="*/ 2147483646 h 48"/>
                <a:gd name="T6" fmla="*/ 2147483646 w 240"/>
                <a:gd name="T7" fmla="*/ 1154690940 h 48"/>
                <a:gd name="T8" fmla="*/ 0 w 240"/>
                <a:gd name="T9" fmla="*/ 2147483646 h 48"/>
                <a:gd name="T10" fmla="*/ 1781146254 w 240"/>
                <a:gd name="T11" fmla="*/ 2147483646 h 48"/>
                <a:gd name="T12" fmla="*/ 2147483646 w 240"/>
                <a:gd name="T13" fmla="*/ 2147483646 h 48"/>
                <a:gd name="T14" fmla="*/ 2147483646 w 240"/>
                <a:gd name="T15" fmla="*/ 2147483646 h 48"/>
                <a:gd name="T16" fmla="*/ 2147483646 w 240"/>
                <a:gd name="T17" fmla="*/ 2147483646 h 48"/>
                <a:gd name="T18" fmla="*/ 2147483646 w 240"/>
                <a:gd name="T19" fmla="*/ 2147483646 h 48"/>
                <a:gd name="T20" fmla="*/ 2147483646 w 240"/>
                <a:gd name="T21" fmla="*/ 2147483646 h 48"/>
                <a:gd name="T22" fmla="*/ 2147483646 w 240"/>
                <a:gd name="T23" fmla="*/ 2147483646 h 48"/>
                <a:gd name="T24" fmla="*/ 2147483646 w 240"/>
                <a:gd name="T25" fmla="*/ 2147483646 h 48"/>
                <a:gd name="T26" fmla="*/ 2147483646 w 240"/>
                <a:gd name="T27" fmla="*/ 2147483646 h 48"/>
                <a:gd name="T28" fmla="*/ 2147483646 w 240"/>
                <a:gd name="T29" fmla="*/ 2147483646 h 48"/>
                <a:gd name="T30" fmla="*/ 2147483646 w 240"/>
                <a:gd name="T31" fmla="*/ 2147483646 h 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0" h="48">
                  <a:moveTo>
                    <a:pt x="160" y="40"/>
                  </a:moveTo>
                  <a:cubicBezTo>
                    <a:pt x="129" y="31"/>
                    <a:pt x="117" y="26"/>
                    <a:pt x="117" y="26"/>
                  </a:cubicBezTo>
                  <a:cubicBezTo>
                    <a:pt x="117" y="26"/>
                    <a:pt x="104" y="21"/>
                    <a:pt x="76" y="10"/>
                  </a:cubicBezTo>
                  <a:cubicBezTo>
                    <a:pt x="57" y="2"/>
                    <a:pt x="41" y="0"/>
                    <a:pt x="24" y="2"/>
                  </a:cubicBezTo>
                  <a:cubicBezTo>
                    <a:pt x="16" y="3"/>
                    <a:pt x="8" y="6"/>
                    <a:pt x="0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7" y="0"/>
                    <a:pt x="49" y="0"/>
                    <a:pt x="75" y="11"/>
                  </a:cubicBezTo>
                  <a:cubicBezTo>
                    <a:pt x="104" y="22"/>
                    <a:pt x="116" y="27"/>
                    <a:pt x="117" y="27"/>
                  </a:cubicBezTo>
                  <a:cubicBezTo>
                    <a:pt x="117" y="27"/>
                    <a:pt x="129" y="32"/>
                    <a:pt x="160" y="41"/>
                  </a:cubicBezTo>
                  <a:cubicBezTo>
                    <a:pt x="169" y="44"/>
                    <a:pt x="179" y="45"/>
                    <a:pt x="188" y="45"/>
                  </a:cubicBezTo>
                  <a:cubicBezTo>
                    <a:pt x="190" y="44"/>
                    <a:pt x="190" y="44"/>
                    <a:pt x="190" y="44"/>
                  </a:cubicBezTo>
                  <a:cubicBezTo>
                    <a:pt x="190" y="45"/>
                    <a:pt x="190" y="45"/>
                    <a:pt x="190" y="45"/>
                  </a:cubicBezTo>
                  <a:cubicBezTo>
                    <a:pt x="190" y="45"/>
                    <a:pt x="190" y="45"/>
                    <a:pt x="190" y="45"/>
                  </a:cubicBezTo>
                  <a:cubicBezTo>
                    <a:pt x="208" y="44"/>
                    <a:pt x="225" y="37"/>
                    <a:pt x="240" y="26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15" y="43"/>
                    <a:pt x="189" y="48"/>
                    <a:pt x="160" y="4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MH_Other_66">
              <a:extLst>
                <a:ext uri="{FF2B5EF4-FFF2-40B4-BE49-F238E27FC236}">
                  <a16:creationId xmlns:a16="http://schemas.microsoft.com/office/drawing/2014/main" id="{4CCDF1FC-D35F-4184-8429-AA2446949E01}"/>
                </a:ext>
              </a:extLst>
            </p:cNvPr>
            <p:cNvSpPr/>
            <p:nvPr/>
          </p:nvSpPr>
          <p:spPr bwMode="auto">
            <a:xfrm>
              <a:off x="4386730" y="3411474"/>
              <a:ext cx="167523" cy="45296"/>
            </a:xfrm>
            <a:custGeom>
              <a:avLst/>
              <a:gdLst>
                <a:gd name="T0" fmla="*/ 0 w 207"/>
                <a:gd name="T1" fmla="*/ 0 h 56"/>
                <a:gd name="T2" fmla="*/ 0 w 207"/>
                <a:gd name="T3" fmla="*/ 610430886 h 56"/>
                <a:gd name="T4" fmla="*/ 2147483646 w 207"/>
                <a:gd name="T5" fmla="*/ 2147483646 h 56"/>
                <a:gd name="T6" fmla="*/ 2147483646 w 207"/>
                <a:gd name="T7" fmla="*/ 2147483646 h 56"/>
                <a:gd name="T8" fmla="*/ 2147483646 w 207"/>
                <a:gd name="T9" fmla="*/ 2147483646 h 56"/>
                <a:gd name="T10" fmla="*/ 2147483646 w 207"/>
                <a:gd name="T11" fmla="*/ 2147483646 h 56"/>
                <a:gd name="T12" fmla="*/ 2147483646 w 207"/>
                <a:gd name="T13" fmla="*/ 2147483646 h 56"/>
                <a:gd name="T14" fmla="*/ 2147483646 w 207"/>
                <a:gd name="T15" fmla="*/ 2147483646 h 56"/>
                <a:gd name="T16" fmla="*/ 2147483646 w 207"/>
                <a:gd name="T17" fmla="*/ 2147483646 h 56"/>
                <a:gd name="T18" fmla="*/ 2147483646 w 207"/>
                <a:gd name="T19" fmla="*/ 2147483646 h 56"/>
                <a:gd name="T20" fmla="*/ 2147483646 w 207"/>
                <a:gd name="T21" fmla="*/ 2147483646 h 56"/>
                <a:gd name="T22" fmla="*/ 2147483646 w 207"/>
                <a:gd name="T23" fmla="*/ 2147483646 h 56"/>
                <a:gd name="T24" fmla="*/ 2147483646 w 207"/>
                <a:gd name="T25" fmla="*/ 2147483646 h 56"/>
                <a:gd name="T26" fmla="*/ 2147483646 w 207"/>
                <a:gd name="T27" fmla="*/ 1221584652 h 56"/>
                <a:gd name="T28" fmla="*/ 2147483646 w 207"/>
                <a:gd name="T29" fmla="*/ 1832015538 h 56"/>
                <a:gd name="T30" fmla="*/ 2147483646 w 207"/>
                <a:gd name="T31" fmla="*/ 1221584652 h 56"/>
                <a:gd name="T32" fmla="*/ 2147483646 w 207"/>
                <a:gd name="T33" fmla="*/ 1221584652 h 56"/>
                <a:gd name="T34" fmla="*/ 0 w 207"/>
                <a:gd name="T35" fmla="*/ 0 h 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" h="5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4" y="1"/>
                    <a:pt x="29" y="5"/>
                    <a:pt x="44" y="12"/>
                  </a:cubicBezTo>
                  <a:cubicBezTo>
                    <a:pt x="72" y="26"/>
                    <a:pt x="84" y="31"/>
                    <a:pt x="84" y="31"/>
                  </a:cubicBezTo>
                  <a:cubicBezTo>
                    <a:pt x="85" y="31"/>
                    <a:pt x="96" y="37"/>
                    <a:pt x="127" y="48"/>
                  </a:cubicBezTo>
                  <a:cubicBezTo>
                    <a:pt x="136" y="51"/>
                    <a:pt x="145" y="52"/>
                    <a:pt x="153" y="53"/>
                  </a:cubicBezTo>
                  <a:cubicBezTo>
                    <a:pt x="154" y="53"/>
                    <a:pt x="154" y="53"/>
                    <a:pt x="154" y="52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73" y="54"/>
                    <a:pt x="191" y="49"/>
                    <a:pt x="207" y="38"/>
                  </a:cubicBezTo>
                  <a:cubicBezTo>
                    <a:pt x="205" y="38"/>
                    <a:pt x="205" y="38"/>
                    <a:pt x="205" y="38"/>
                  </a:cubicBezTo>
                  <a:cubicBezTo>
                    <a:pt x="181" y="53"/>
                    <a:pt x="155" y="56"/>
                    <a:pt x="127" y="46"/>
                  </a:cubicBezTo>
                  <a:cubicBezTo>
                    <a:pt x="97" y="36"/>
                    <a:pt x="85" y="30"/>
                    <a:pt x="85" y="30"/>
                  </a:cubicBezTo>
                  <a:cubicBezTo>
                    <a:pt x="85" y="30"/>
                    <a:pt x="73" y="24"/>
                    <a:pt x="45" y="11"/>
                  </a:cubicBezTo>
                  <a:cubicBezTo>
                    <a:pt x="36" y="7"/>
                    <a:pt x="28" y="4"/>
                    <a:pt x="20" y="2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2" y="1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A9E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MH_Other_67">
              <a:extLst>
                <a:ext uri="{FF2B5EF4-FFF2-40B4-BE49-F238E27FC236}">
                  <a16:creationId xmlns:a16="http://schemas.microsoft.com/office/drawing/2014/main" id="{0E39C61A-54A5-4860-B989-E492E6BC391B}"/>
                </a:ext>
              </a:extLst>
            </p:cNvPr>
            <p:cNvSpPr/>
            <p:nvPr/>
          </p:nvSpPr>
          <p:spPr bwMode="auto">
            <a:xfrm>
              <a:off x="4400436" y="3414494"/>
              <a:ext cx="3046" cy="0"/>
            </a:xfrm>
            <a:custGeom>
              <a:avLst/>
              <a:gdLst>
                <a:gd name="T0" fmla="*/ 146271796 w 7"/>
                <a:gd name="T1" fmla="*/ 119 h 3"/>
                <a:gd name="T2" fmla="*/ 512054475 w 7"/>
                <a:gd name="T3" fmla="*/ 0 h 3"/>
                <a:gd name="T4" fmla="*/ 0 w 7"/>
                <a:gd name="T5" fmla="*/ 0 h 3"/>
                <a:gd name="T6" fmla="*/ 0 w 7"/>
                <a:gd name="T7" fmla="*/ 0 h 3"/>
                <a:gd name="T8" fmla="*/ 146271796 w 7"/>
                <a:gd name="T9" fmla="*/ 119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3">
                  <a:moveTo>
                    <a:pt x="2" y="3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MH_Other_68">
              <a:extLst>
                <a:ext uri="{FF2B5EF4-FFF2-40B4-BE49-F238E27FC236}">
                  <a16:creationId xmlns:a16="http://schemas.microsoft.com/office/drawing/2014/main" id="{10E9F950-3213-430C-9AF3-EAB0FB925839}"/>
                </a:ext>
              </a:extLst>
            </p:cNvPr>
            <p:cNvSpPr/>
            <p:nvPr/>
          </p:nvSpPr>
          <p:spPr bwMode="auto">
            <a:xfrm>
              <a:off x="4552730" y="3441672"/>
              <a:ext cx="1523" cy="1509"/>
            </a:xfrm>
            <a:custGeom>
              <a:avLst/>
              <a:gdLst>
                <a:gd name="T0" fmla="*/ 179120564 w 5"/>
                <a:gd name="T1" fmla="*/ 0 h 2"/>
                <a:gd name="T2" fmla="*/ 0 w 5"/>
                <a:gd name="T3" fmla="*/ 447676037 h 2"/>
                <a:gd name="T4" fmla="*/ 179120564 w 5"/>
                <a:gd name="T5" fmla="*/ 447676037 h 2"/>
                <a:gd name="T6" fmla="*/ 179120564 w 5"/>
                <a:gd name="T7" fmla="*/ 447676037 h 2"/>
                <a:gd name="T8" fmla="*/ 179120564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MH_Other_69">
              <a:extLst>
                <a:ext uri="{FF2B5EF4-FFF2-40B4-BE49-F238E27FC236}">
                  <a16:creationId xmlns:a16="http://schemas.microsoft.com/office/drawing/2014/main" id="{E96882AF-B70F-4E6F-A61E-F24B137E835F}"/>
                </a:ext>
              </a:extLst>
            </p:cNvPr>
            <p:cNvSpPr/>
            <p:nvPr/>
          </p:nvSpPr>
          <p:spPr bwMode="auto">
            <a:xfrm>
              <a:off x="4388253" y="3429593"/>
              <a:ext cx="124880" cy="37746"/>
            </a:xfrm>
            <a:custGeom>
              <a:avLst/>
              <a:gdLst>
                <a:gd name="T0" fmla="*/ 2147483646 w 154"/>
                <a:gd name="T1" fmla="*/ 2147483646 h 48"/>
                <a:gd name="T2" fmla="*/ 2147483646 w 154"/>
                <a:gd name="T3" fmla="*/ 2147483646 h 48"/>
                <a:gd name="T4" fmla="*/ 0 w 154"/>
                <a:gd name="T5" fmla="*/ 0 h 48"/>
                <a:gd name="T6" fmla="*/ 0 w 154"/>
                <a:gd name="T7" fmla="*/ 1154632081 h 48"/>
                <a:gd name="T8" fmla="*/ 2147483646 w 154"/>
                <a:gd name="T9" fmla="*/ 2147483646 h 48"/>
                <a:gd name="T10" fmla="*/ 2147483646 w 154"/>
                <a:gd name="T11" fmla="*/ 2147483646 h 48"/>
                <a:gd name="T12" fmla="*/ 2147483646 w 154"/>
                <a:gd name="T13" fmla="*/ 2147483646 h 48"/>
                <a:gd name="T14" fmla="*/ 2147483646 w 154"/>
                <a:gd name="T15" fmla="*/ 2147483646 h 48"/>
                <a:gd name="T16" fmla="*/ 2147483646 w 154"/>
                <a:gd name="T17" fmla="*/ 2147483646 h 48"/>
                <a:gd name="T18" fmla="*/ 2147483646 w 154"/>
                <a:gd name="T19" fmla="*/ 2147483646 h 48"/>
                <a:gd name="T20" fmla="*/ 2147483646 w 154"/>
                <a:gd name="T21" fmla="*/ 2147483646 h 48"/>
                <a:gd name="T22" fmla="*/ 2147483646 w 154"/>
                <a:gd name="T23" fmla="*/ 2147483646 h 48"/>
                <a:gd name="T24" fmla="*/ 2147483646 w 154"/>
                <a:gd name="T25" fmla="*/ 2147483646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4" h="48">
                  <a:moveTo>
                    <a:pt x="72" y="36"/>
                  </a:moveTo>
                  <a:cubicBezTo>
                    <a:pt x="43" y="24"/>
                    <a:pt x="32" y="17"/>
                    <a:pt x="32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42" y="25"/>
                    <a:pt x="72" y="37"/>
                  </a:cubicBezTo>
                  <a:cubicBezTo>
                    <a:pt x="81" y="41"/>
                    <a:pt x="90" y="43"/>
                    <a:pt x="98" y="44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99" y="44"/>
                    <a:pt x="99" y="44"/>
                    <a:pt x="99" y="44"/>
                  </a:cubicBezTo>
                  <a:cubicBezTo>
                    <a:pt x="118" y="46"/>
                    <a:pt x="137" y="42"/>
                    <a:pt x="154" y="32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1" y="32"/>
                    <a:pt x="151" y="32"/>
                    <a:pt x="151" y="32"/>
                  </a:cubicBezTo>
                  <a:cubicBezTo>
                    <a:pt x="126" y="46"/>
                    <a:pt x="100" y="48"/>
                    <a:pt x="72" y="3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MH_Other_70">
              <a:extLst>
                <a:ext uri="{FF2B5EF4-FFF2-40B4-BE49-F238E27FC236}">
                  <a16:creationId xmlns:a16="http://schemas.microsoft.com/office/drawing/2014/main" id="{B00F027F-C575-446D-9DD3-8C903F2EEB75}"/>
                </a:ext>
              </a:extLst>
            </p:cNvPr>
            <p:cNvSpPr/>
            <p:nvPr/>
          </p:nvSpPr>
          <p:spPr bwMode="auto">
            <a:xfrm>
              <a:off x="4510087" y="3453751"/>
              <a:ext cx="1523" cy="1509"/>
            </a:xfrm>
            <a:custGeom>
              <a:avLst/>
              <a:gdLst>
                <a:gd name="T0" fmla="*/ 0 w 2"/>
                <a:gd name="T1" fmla="*/ 1790702559 h 1"/>
                <a:gd name="T2" fmla="*/ 1119503921 w 2"/>
                <a:gd name="T3" fmla="*/ 1790702559 h 1"/>
                <a:gd name="T4" fmla="*/ 559752357 w 2"/>
                <a:gd name="T5" fmla="*/ 0 h 1"/>
                <a:gd name="T6" fmla="*/ 0 w 2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MH_Other_71">
              <a:extLst>
                <a:ext uri="{FF2B5EF4-FFF2-40B4-BE49-F238E27FC236}">
                  <a16:creationId xmlns:a16="http://schemas.microsoft.com/office/drawing/2014/main" id="{498D99C4-77DC-42F9-BF03-1F4D22EFCC90}"/>
                </a:ext>
              </a:extLst>
            </p:cNvPr>
            <p:cNvSpPr/>
            <p:nvPr/>
          </p:nvSpPr>
          <p:spPr bwMode="auto">
            <a:xfrm>
              <a:off x="4391297" y="3456769"/>
              <a:ext cx="77669" cy="18119"/>
            </a:xfrm>
            <a:custGeom>
              <a:avLst/>
              <a:gdLst>
                <a:gd name="T0" fmla="*/ 2147483646 w 97"/>
                <a:gd name="T1" fmla="*/ 2147483646 h 22"/>
                <a:gd name="T2" fmla="*/ 0 w 97"/>
                <a:gd name="T3" fmla="*/ 0 h 22"/>
                <a:gd name="T4" fmla="*/ 0 w 97"/>
                <a:gd name="T5" fmla="*/ 1260411211 h 22"/>
                <a:gd name="T6" fmla="*/ 2147483646 w 97"/>
                <a:gd name="T7" fmla="*/ 2147483646 h 22"/>
                <a:gd name="T8" fmla="*/ 2147483646 w 97"/>
                <a:gd name="T9" fmla="*/ 2147483646 h 22"/>
                <a:gd name="T10" fmla="*/ 2147483646 w 97"/>
                <a:gd name="T11" fmla="*/ 2147483646 h 22"/>
                <a:gd name="T12" fmla="*/ 2147483646 w 97"/>
                <a:gd name="T13" fmla="*/ 2147483646 h 22"/>
                <a:gd name="T14" fmla="*/ 2147483646 w 97"/>
                <a:gd name="T15" fmla="*/ 2147483646 h 22"/>
                <a:gd name="T16" fmla="*/ 2147483646 w 97"/>
                <a:gd name="T17" fmla="*/ 2147483646 h 22"/>
                <a:gd name="T18" fmla="*/ 2147483646 w 97"/>
                <a:gd name="T19" fmla="*/ 2147483646 h 22"/>
                <a:gd name="T20" fmla="*/ 2147483646 w 97"/>
                <a:gd name="T21" fmla="*/ 2147483646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7" h="22">
                  <a:moveTo>
                    <a:pt x="16" y="9"/>
                  </a:moveTo>
                  <a:cubicBezTo>
                    <a:pt x="10" y="6"/>
                    <a:pt x="5" y="3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5" y="4"/>
                    <a:pt x="10" y="7"/>
                    <a:pt x="16" y="10"/>
                  </a:cubicBezTo>
                  <a:cubicBezTo>
                    <a:pt x="25" y="14"/>
                    <a:pt x="34" y="17"/>
                    <a:pt x="42" y="19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63" y="21"/>
                    <a:pt x="80" y="19"/>
                    <a:pt x="97" y="10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70" y="22"/>
                    <a:pt x="43" y="22"/>
                    <a:pt x="16" y="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MH_Other_72">
              <a:extLst>
                <a:ext uri="{FF2B5EF4-FFF2-40B4-BE49-F238E27FC236}">
                  <a16:creationId xmlns:a16="http://schemas.microsoft.com/office/drawing/2014/main" id="{F0E0A5BD-88BF-4EA1-86F6-632F8C32F754}"/>
                </a:ext>
              </a:extLst>
            </p:cNvPr>
            <p:cNvSpPr/>
            <p:nvPr/>
          </p:nvSpPr>
          <p:spPr bwMode="auto">
            <a:xfrm>
              <a:off x="4467445" y="3464319"/>
              <a:ext cx="1523" cy="0"/>
            </a:xfrm>
            <a:custGeom>
              <a:avLst/>
              <a:gdLst>
                <a:gd name="T0" fmla="*/ 0 w 1"/>
                <a:gd name="T1" fmla="*/ 2147483646 w 1"/>
                <a:gd name="T2" fmla="*/ 2147483646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MH_Other_73">
              <a:extLst>
                <a:ext uri="{FF2B5EF4-FFF2-40B4-BE49-F238E27FC236}">
                  <a16:creationId xmlns:a16="http://schemas.microsoft.com/office/drawing/2014/main" id="{1A4ABC13-715A-4771-A900-632D60BC1485}"/>
                </a:ext>
              </a:extLst>
            </p:cNvPr>
            <p:cNvSpPr/>
            <p:nvPr/>
          </p:nvSpPr>
          <p:spPr bwMode="auto">
            <a:xfrm>
              <a:off x="4392820" y="3471869"/>
              <a:ext cx="35028" cy="7549"/>
            </a:xfrm>
            <a:custGeom>
              <a:avLst/>
              <a:gdLst>
                <a:gd name="T0" fmla="*/ 0 w 43"/>
                <a:gd name="T1" fmla="*/ 2147483646 h 8"/>
                <a:gd name="T2" fmla="*/ 0 w 43"/>
                <a:gd name="T3" fmla="*/ 2147483646 h 8"/>
                <a:gd name="T4" fmla="*/ 607835308 w 43"/>
                <a:gd name="T5" fmla="*/ 2147483646 h 8"/>
                <a:gd name="T6" fmla="*/ 2147483646 w 43"/>
                <a:gd name="T7" fmla="*/ 0 h 8"/>
                <a:gd name="T8" fmla="*/ 2147483646 w 43"/>
                <a:gd name="T9" fmla="*/ 0 h 8"/>
                <a:gd name="T10" fmla="*/ 0 w 43"/>
                <a:gd name="T11" fmla="*/ 214748364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8">
                  <a:moveTo>
                    <a:pt x="0" y="6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5" y="8"/>
                    <a:pt x="29" y="6"/>
                    <a:pt x="43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7" y="5"/>
                    <a:pt x="14" y="7"/>
                    <a:pt x="0" y="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MH_Other_74">
              <a:extLst>
                <a:ext uri="{FF2B5EF4-FFF2-40B4-BE49-F238E27FC236}">
                  <a16:creationId xmlns:a16="http://schemas.microsoft.com/office/drawing/2014/main" id="{A5595E4F-87B2-4CB1-B2A6-3F5D9F979400}"/>
                </a:ext>
              </a:extLst>
            </p:cNvPr>
            <p:cNvSpPr/>
            <p:nvPr/>
          </p:nvSpPr>
          <p:spPr bwMode="auto">
            <a:xfrm>
              <a:off x="4424803" y="3471868"/>
              <a:ext cx="3046" cy="0"/>
            </a:xfrm>
            <a:custGeom>
              <a:avLst/>
              <a:gdLst>
                <a:gd name="T0" fmla="*/ 365782679 w 7"/>
                <a:gd name="T1" fmla="*/ 0 h 2"/>
                <a:gd name="T2" fmla="*/ 0 w 7"/>
                <a:gd name="T3" fmla="*/ 178 h 2"/>
                <a:gd name="T4" fmla="*/ 512054475 w 7"/>
                <a:gd name="T5" fmla="*/ 178 h 2"/>
                <a:gd name="T6" fmla="*/ 365782679 w 7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2">
                  <a:moveTo>
                    <a:pt x="5" y="0"/>
                  </a:moveTo>
                  <a:lnTo>
                    <a:pt x="0" y="2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MH_Other_75">
              <a:extLst>
                <a:ext uri="{FF2B5EF4-FFF2-40B4-BE49-F238E27FC236}">
                  <a16:creationId xmlns:a16="http://schemas.microsoft.com/office/drawing/2014/main" id="{E108A94F-4495-4C12-92AA-BCB57AAEF54B}"/>
                </a:ext>
              </a:extLst>
            </p:cNvPr>
            <p:cNvSpPr/>
            <p:nvPr/>
          </p:nvSpPr>
          <p:spPr bwMode="auto">
            <a:xfrm>
              <a:off x="4592325" y="3348060"/>
              <a:ext cx="22844" cy="15098"/>
            </a:xfrm>
            <a:custGeom>
              <a:avLst/>
              <a:gdLst>
                <a:gd name="T0" fmla="*/ 2147483646 w 28"/>
                <a:gd name="T1" fmla="*/ 1321526722 h 18"/>
                <a:gd name="T2" fmla="*/ 2147483646 w 28"/>
                <a:gd name="T3" fmla="*/ 660374424 h 18"/>
                <a:gd name="T4" fmla="*/ 2147483646 w 28"/>
                <a:gd name="T5" fmla="*/ 660374424 h 18"/>
                <a:gd name="T6" fmla="*/ 2147483646 w 28"/>
                <a:gd name="T7" fmla="*/ 0 h 18"/>
                <a:gd name="T8" fmla="*/ 2147483646 w 28"/>
                <a:gd name="T9" fmla="*/ 1981900264 h 18"/>
                <a:gd name="T10" fmla="*/ 0 w 28"/>
                <a:gd name="T11" fmla="*/ 2147483646 h 18"/>
                <a:gd name="T12" fmla="*/ 606065575 w 28"/>
                <a:gd name="T13" fmla="*/ 2147483646 h 18"/>
                <a:gd name="T14" fmla="*/ 1212131151 w 28"/>
                <a:gd name="T15" fmla="*/ 2147483646 h 18"/>
                <a:gd name="T16" fmla="*/ 2147483646 w 28"/>
                <a:gd name="T17" fmla="*/ 1321526722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18">
                  <a:moveTo>
                    <a:pt x="28" y="2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1"/>
                    <a:pt x="23" y="2"/>
                    <a:pt x="21" y="3"/>
                  </a:cubicBezTo>
                  <a:cubicBezTo>
                    <a:pt x="14" y="6"/>
                    <a:pt x="6" y="12"/>
                    <a:pt x="0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0" y="10"/>
                    <a:pt x="19" y="5"/>
                    <a:pt x="28" y="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MH_Other_76">
              <a:extLst>
                <a:ext uri="{FF2B5EF4-FFF2-40B4-BE49-F238E27FC236}">
                  <a16:creationId xmlns:a16="http://schemas.microsoft.com/office/drawing/2014/main" id="{EFECCF66-AA7A-4299-AD06-85BF8ECA975A}"/>
                </a:ext>
              </a:extLst>
            </p:cNvPr>
            <p:cNvSpPr/>
            <p:nvPr/>
          </p:nvSpPr>
          <p:spPr bwMode="auto">
            <a:xfrm>
              <a:off x="4554251" y="3360138"/>
              <a:ext cx="67009" cy="16609"/>
            </a:xfrm>
            <a:custGeom>
              <a:avLst/>
              <a:gdLst>
                <a:gd name="T0" fmla="*/ 2147483646 w 83"/>
                <a:gd name="T1" fmla="*/ 2147483646 h 21"/>
                <a:gd name="T2" fmla="*/ 2147483646 w 83"/>
                <a:gd name="T3" fmla="*/ 2147483646 h 21"/>
                <a:gd name="T4" fmla="*/ 2147483646 w 83"/>
                <a:gd name="T5" fmla="*/ 2147483646 h 21"/>
                <a:gd name="T6" fmla="*/ 2147483646 w 83"/>
                <a:gd name="T7" fmla="*/ 1720974062 h 21"/>
                <a:gd name="T8" fmla="*/ 2147483646 w 83"/>
                <a:gd name="T9" fmla="*/ 1147085432 h 21"/>
                <a:gd name="T10" fmla="*/ 2147483646 w 83"/>
                <a:gd name="T11" fmla="*/ 1720974062 h 21"/>
                <a:gd name="T12" fmla="*/ 2147483646 w 83"/>
                <a:gd name="T13" fmla="*/ 1147085432 h 21"/>
                <a:gd name="T14" fmla="*/ 2147483646 w 83"/>
                <a:gd name="T15" fmla="*/ 2147483646 h 21"/>
                <a:gd name="T16" fmla="*/ 0 w 83"/>
                <a:gd name="T17" fmla="*/ 2147483646 h 21"/>
                <a:gd name="T18" fmla="*/ 594916658 w 83"/>
                <a:gd name="T19" fmla="*/ 2147483646 h 21"/>
                <a:gd name="T20" fmla="*/ 1189124717 w 83"/>
                <a:gd name="T21" fmla="*/ 2147483646 h 21"/>
                <a:gd name="T22" fmla="*/ 2147483646 w 83"/>
                <a:gd name="T23" fmla="*/ 2147483646 h 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3" h="21">
                  <a:moveTo>
                    <a:pt x="74" y="4"/>
                  </a:moveTo>
                  <a:cubicBezTo>
                    <a:pt x="83" y="6"/>
                    <a:pt x="83" y="6"/>
                    <a:pt x="83" y="6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65" y="2"/>
                    <a:pt x="56" y="1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38" y="3"/>
                    <a:pt x="30" y="5"/>
                    <a:pt x="22" y="8"/>
                  </a:cubicBezTo>
                  <a:cubicBezTo>
                    <a:pt x="15" y="11"/>
                    <a:pt x="7" y="16"/>
                    <a:pt x="0" y="21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3" y="5"/>
                    <a:pt x="45" y="0"/>
                    <a:pt x="74" y="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MH_Other_77">
              <a:extLst>
                <a:ext uri="{FF2B5EF4-FFF2-40B4-BE49-F238E27FC236}">
                  <a16:creationId xmlns:a16="http://schemas.microsoft.com/office/drawing/2014/main" id="{64009008-DF04-452F-9FB4-74BF34446AC4}"/>
                </a:ext>
              </a:extLst>
            </p:cNvPr>
            <p:cNvSpPr/>
            <p:nvPr/>
          </p:nvSpPr>
          <p:spPr bwMode="auto">
            <a:xfrm>
              <a:off x="4592327" y="3361648"/>
              <a:ext cx="1523" cy="1510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0 h 1"/>
                <a:gd name="T4" fmla="*/ 2147483646 w 1"/>
                <a:gd name="T5" fmla="*/ 2147483646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MH_Other_78">
              <a:extLst>
                <a:ext uri="{FF2B5EF4-FFF2-40B4-BE49-F238E27FC236}">
                  <a16:creationId xmlns:a16="http://schemas.microsoft.com/office/drawing/2014/main" id="{2BA4EF42-41AF-4FD8-943A-DE402883C415}"/>
                </a:ext>
              </a:extLst>
            </p:cNvPr>
            <p:cNvSpPr/>
            <p:nvPr/>
          </p:nvSpPr>
          <p:spPr bwMode="auto">
            <a:xfrm>
              <a:off x="4517701" y="3375237"/>
              <a:ext cx="117267" cy="15098"/>
            </a:xfrm>
            <a:custGeom>
              <a:avLst/>
              <a:gdLst>
                <a:gd name="T0" fmla="*/ 2147483646 w 145"/>
                <a:gd name="T1" fmla="*/ 2147483646 h 18"/>
                <a:gd name="T2" fmla="*/ 2147483646 w 145"/>
                <a:gd name="T3" fmla="*/ 2147483646 h 18"/>
                <a:gd name="T4" fmla="*/ 2147483646 w 145"/>
                <a:gd name="T5" fmla="*/ 2147483646 h 18"/>
                <a:gd name="T6" fmla="*/ 2147483646 w 145"/>
                <a:gd name="T7" fmla="*/ 2147483646 h 18"/>
                <a:gd name="T8" fmla="*/ 2147483646 w 145"/>
                <a:gd name="T9" fmla="*/ 2147483646 h 18"/>
                <a:gd name="T10" fmla="*/ 2147483646 w 145"/>
                <a:gd name="T11" fmla="*/ 2147483646 h 18"/>
                <a:gd name="T12" fmla="*/ 2147483646 w 145"/>
                <a:gd name="T13" fmla="*/ 1290413486 h 18"/>
                <a:gd name="T14" fmla="*/ 2147483646 w 145"/>
                <a:gd name="T15" fmla="*/ 1936009167 h 18"/>
                <a:gd name="T16" fmla="*/ 2147483646 w 145"/>
                <a:gd name="T17" fmla="*/ 1290413486 h 18"/>
                <a:gd name="T18" fmla="*/ 2147483646 w 145"/>
                <a:gd name="T19" fmla="*/ 2147483646 h 18"/>
                <a:gd name="T20" fmla="*/ 0 w 145"/>
                <a:gd name="T21" fmla="*/ 2147483646 h 18"/>
                <a:gd name="T22" fmla="*/ 1195370460 w 145"/>
                <a:gd name="T23" fmla="*/ 2147483646 h 18"/>
                <a:gd name="T24" fmla="*/ 2147483646 w 145"/>
                <a:gd name="T25" fmla="*/ 2147483646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5" h="18">
                  <a:moveTo>
                    <a:pt x="74" y="6"/>
                  </a:moveTo>
                  <a:cubicBezTo>
                    <a:pt x="104" y="12"/>
                    <a:pt x="117" y="14"/>
                    <a:pt x="117" y="14"/>
                  </a:cubicBezTo>
                  <a:cubicBezTo>
                    <a:pt x="117" y="14"/>
                    <a:pt x="126" y="16"/>
                    <a:pt x="145" y="18"/>
                  </a:cubicBezTo>
                  <a:cubicBezTo>
                    <a:pt x="144" y="17"/>
                    <a:pt x="144" y="17"/>
                    <a:pt x="144" y="17"/>
                  </a:cubicBezTo>
                  <a:cubicBezTo>
                    <a:pt x="126" y="15"/>
                    <a:pt x="118" y="13"/>
                    <a:pt x="117" y="13"/>
                  </a:cubicBezTo>
                  <a:cubicBezTo>
                    <a:pt x="117" y="13"/>
                    <a:pt x="104" y="11"/>
                    <a:pt x="74" y="5"/>
                  </a:cubicBezTo>
                  <a:cubicBezTo>
                    <a:pt x="65" y="3"/>
                    <a:pt x="56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38" y="3"/>
                    <a:pt x="30" y="4"/>
                    <a:pt x="22" y="7"/>
                  </a:cubicBezTo>
                  <a:cubicBezTo>
                    <a:pt x="14" y="9"/>
                    <a:pt x="7" y="13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4" y="4"/>
                    <a:pt x="46" y="0"/>
                    <a:pt x="74" y="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MH_Other_79">
              <a:extLst>
                <a:ext uri="{FF2B5EF4-FFF2-40B4-BE49-F238E27FC236}">
                  <a16:creationId xmlns:a16="http://schemas.microsoft.com/office/drawing/2014/main" id="{F2159948-6A03-4D45-AE5F-D4C13CEE43F8}"/>
                </a:ext>
              </a:extLst>
            </p:cNvPr>
            <p:cNvSpPr/>
            <p:nvPr/>
          </p:nvSpPr>
          <p:spPr bwMode="auto">
            <a:xfrm>
              <a:off x="4555775" y="3376746"/>
              <a:ext cx="1523" cy="1510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0 h 1"/>
                <a:gd name="T4" fmla="*/ 2147483646 w 1"/>
                <a:gd name="T5" fmla="*/ 2147483646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MH_Other_80">
              <a:extLst>
                <a:ext uri="{FF2B5EF4-FFF2-40B4-BE49-F238E27FC236}">
                  <a16:creationId xmlns:a16="http://schemas.microsoft.com/office/drawing/2014/main" id="{FA371F9D-DA96-4AF3-A92F-182D71D5511C}"/>
                </a:ext>
              </a:extLst>
            </p:cNvPr>
            <p:cNvSpPr/>
            <p:nvPr/>
          </p:nvSpPr>
          <p:spPr bwMode="auto">
            <a:xfrm>
              <a:off x="4479628" y="3388825"/>
              <a:ext cx="164478" cy="21138"/>
            </a:xfrm>
            <a:custGeom>
              <a:avLst/>
              <a:gdLst>
                <a:gd name="T0" fmla="*/ 2147483646 w 204"/>
                <a:gd name="T1" fmla="*/ 2147483646 h 28"/>
                <a:gd name="T2" fmla="*/ 2147483646 w 204"/>
                <a:gd name="T3" fmla="*/ 2147483646 h 28"/>
                <a:gd name="T4" fmla="*/ 2147483646 w 204"/>
                <a:gd name="T5" fmla="*/ 2147483646 h 28"/>
                <a:gd name="T6" fmla="*/ 2147483646 w 204"/>
                <a:gd name="T7" fmla="*/ 2147483646 h 28"/>
                <a:gd name="T8" fmla="*/ 2147483646 w 204"/>
                <a:gd name="T9" fmla="*/ 2147483646 h 28"/>
                <a:gd name="T10" fmla="*/ 2147483646 w 204"/>
                <a:gd name="T11" fmla="*/ 2147483646 h 28"/>
                <a:gd name="T12" fmla="*/ 2147483646 w 204"/>
                <a:gd name="T13" fmla="*/ 2147483646 h 28"/>
                <a:gd name="T14" fmla="*/ 2147483646 w 204"/>
                <a:gd name="T15" fmla="*/ 2147483646 h 28"/>
                <a:gd name="T16" fmla="*/ 2147483646 w 204"/>
                <a:gd name="T17" fmla="*/ 2147483646 h 28"/>
                <a:gd name="T18" fmla="*/ 2147483646 w 204"/>
                <a:gd name="T19" fmla="*/ 2147483646 h 28"/>
                <a:gd name="T20" fmla="*/ 2147483646 w 204"/>
                <a:gd name="T21" fmla="*/ 2147483646 h 28"/>
                <a:gd name="T22" fmla="*/ 2147483646 w 204"/>
                <a:gd name="T23" fmla="*/ 2147483646 h 28"/>
                <a:gd name="T24" fmla="*/ 2147483646 w 204"/>
                <a:gd name="T25" fmla="*/ 1055945469 h 28"/>
                <a:gd name="T26" fmla="*/ 2147483646 w 204"/>
                <a:gd name="T27" fmla="*/ 1583918600 h 28"/>
                <a:gd name="T28" fmla="*/ 2147483646 w 204"/>
                <a:gd name="T29" fmla="*/ 1055945469 h 28"/>
                <a:gd name="T30" fmla="*/ 2147483646 w 204"/>
                <a:gd name="T31" fmla="*/ 1055945469 h 28"/>
                <a:gd name="T32" fmla="*/ 2147483646 w 204"/>
                <a:gd name="T33" fmla="*/ 2147483646 h 28"/>
                <a:gd name="T34" fmla="*/ 0 w 204"/>
                <a:gd name="T35" fmla="*/ 2147483646 h 28"/>
                <a:gd name="T36" fmla="*/ 1186653355 w 204"/>
                <a:gd name="T37" fmla="*/ 2147483646 h 28"/>
                <a:gd name="T38" fmla="*/ 1779980453 w 204"/>
                <a:gd name="T39" fmla="*/ 2147483646 h 28"/>
                <a:gd name="T40" fmla="*/ 2147483646 w 204"/>
                <a:gd name="T41" fmla="*/ 2147483646 h 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4" h="28">
                  <a:moveTo>
                    <a:pt x="76" y="7"/>
                  </a:moveTo>
                  <a:cubicBezTo>
                    <a:pt x="106" y="15"/>
                    <a:pt x="119" y="18"/>
                    <a:pt x="119" y="18"/>
                  </a:cubicBezTo>
                  <a:cubicBezTo>
                    <a:pt x="119" y="18"/>
                    <a:pt x="132" y="22"/>
                    <a:pt x="164" y="26"/>
                  </a:cubicBezTo>
                  <a:cubicBezTo>
                    <a:pt x="173" y="28"/>
                    <a:pt x="182" y="28"/>
                    <a:pt x="191" y="27"/>
                  </a:cubicBezTo>
                  <a:cubicBezTo>
                    <a:pt x="191" y="27"/>
                    <a:pt x="191" y="26"/>
                    <a:pt x="192" y="26"/>
                  </a:cubicBezTo>
                  <a:cubicBezTo>
                    <a:pt x="192" y="27"/>
                    <a:pt x="192" y="27"/>
                    <a:pt x="192" y="27"/>
                  </a:cubicBezTo>
                  <a:cubicBezTo>
                    <a:pt x="196" y="26"/>
                    <a:pt x="200" y="25"/>
                    <a:pt x="204" y="24"/>
                  </a:cubicBezTo>
                  <a:cubicBezTo>
                    <a:pt x="204" y="24"/>
                    <a:pt x="204" y="24"/>
                    <a:pt x="204" y="24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191" y="26"/>
                    <a:pt x="178" y="27"/>
                    <a:pt x="164" y="25"/>
                  </a:cubicBezTo>
                  <a:cubicBezTo>
                    <a:pt x="132" y="21"/>
                    <a:pt x="120" y="17"/>
                    <a:pt x="119" y="17"/>
                  </a:cubicBezTo>
                  <a:cubicBezTo>
                    <a:pt x="119" y="17"/>
                    <a:pt x="106" y="14"/>
                    <a:pt x="76" y="6"/>
                  </a:cubicBezTo>
                  <a:cubicBezTo>
                    <a:pt x="67" y="4"/>
                    <a:pt x="58" y="2"/>
                    <a:pt x="50" y="2"/>
                  </a:cubicBezTo>
                  <a:cubicBezTo>
                    <a:pt x="49" y="2"/>
                    <a:pt x="49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0" y="2"/>
                    <a:pt x="32" y="3"/>
                    <a:pt x="24" y="5"/>
                  </a:cubicBezTo>
                  <a:cubicBezTo>
                    <a:pt x="16" y="7"/>
                    <a:pt x="8" y="11"/>
                    <a:pt x="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3" y="15"/>
                    <a:pt x="3" y="15"/>
                  </a:cubicBezTo>
                  <a:cubicBezTo>
                    <a:pt x="26" y="2"/>
                    <a:pt x="48" y="0"/>
                    <a:pt x="76" y="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MH_Other_81">
              <a:extLst>
                <a:ext uri="{FF2B5EF4-FFF2-40B4-BE49-F238E27FC236}">
                  <a16:creationId xmlns:a16="http://schemas.microsoft.com/office/drawing/2014/main" id="{0384A5C6-885D-436A-8AF7-CEBB606FA939}"/>
                </a:ext>
              </a:extLst>
            </p:cNvPr>
            <p:cNvSpPr/>
            <p:nvPr/>
          </p:nvSpPr>
          <p:spPr bwMode="auto">
            <a:xfrm>
              <a:off x="4517701" y="3390336"/>
              <a:ext cx="1523" cy="0"/>
            </a:xfrm>
            <a:custGeom>
              <a:avLst/>
              <a:gdLst>
                <a:gd name="T0" fmla="*/ 0 w 2"/>
                <a:gd name="T1" fmla="*/ 1067 h 1"/>
                <a:gd name="T2" fmla="*/ 1120915208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106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MH_Other_82">
              <a:extLst>
                <a:ext uri="{FF2B5EF4-FFF2-40B4-BE49-F238E27FC236}">
                  <a16:creationId xmlns:a16="http://schemas.microsoft.com/office/drawing/2014/main" id="{6798A648-0F6F-4F8D-A123-4A0DD30C36FC}"/>
                </a:ext>
              </a:extLst>
            </p:cNvPr>
            <p:cNvSpPr/>
            <p:nvPr/>
          </p:nvSpPr>
          <p:spPr bwMode="auto">
            <a:xfrm>
              <a:off x="4440032" y="3397885"/>
              <a:ext cx="193413" cy="33217"/>
            </a:xfrm>
            <a:custGeom>
              <a:avLst/>
              <a:gdLst>
                <a:gd name="T0" fmla="*/ 0 w 240"/>
                <a:gd name="T1" fmla="*/ 2147483646 h 40"/>
                <a:gd name="T2" fmla="*/ 593480204 w 240"/>
                <a:gd name="T3" fmla="*/ 2147483646 h 40"/>
                <a:gd name="T4" fmla="*/ 2147483646 w 240"/>
                <a:gd name="T5" fmla="*/ 2147483646 h 40"/>
                <a:gd name="T6" fmla="*/ 2147483646 w 240"/>
                <a:gd name="T7" fmla="*/ 2147483646 h 40"/>
                <a:gd name="T8" fmla="*/ 2147483646 w 240"/>
                <a:gd name="T9" fmla="*/ 2147483646 h 40"/>
                <a:gd name="T10" fmla="*/ 2147483646 w 240"/>
                <a:gd name="T11" fmla="*/ 2147483646 h 40"/>
                <a:gd name="T12" fmla="*/ 2147483646 w 240"/>
                <a:gd name="T13" fmla="*/ 2147483646 h 40"/>
                <a:gd name="T14" fmla="*/ 2147483646 w 240"/>
                <a:gd name="T15" fmla="*/ 2147483646 h 40"/>
                <a:gd name="T16" fmla="*/ 2147483646 w 240"/>
                <a:gd name="T17" fmla="*/ 2147483646 h 40"/>
                <a:gd name="T18" fmla="*/ 2147483646 w 240"/>
                <a:gd name="T19" fmla="*/ 2147483646 h 40"/>
                <a:gd name="T20" fmla="*/ 2147483646 w 240"/>
                <a:gd name="T21" fmla="*/ 2147483646 h 40"/>
                <a:gd name="T22" fmla="*/ 2147483646 w 240"/>
                <a:gd name="T23" fmla="*/ 1287604423 h 40"/>
                <a:gd name="T24" fmla="*/ 2147483646 w 240"/>
                <a:gd name="T25" fmla="*/ 1931025951 h 40"/>
                <a:gd name="T26" fmla="*/ 2147483646 w 240"/>
                <a:gd name="T27" fmla="*/ 1287604423 h 40"/>
                <a:gd name="T28" fmla="*/ 2147483646 w 240"/>
                <a:gd name="T29" fmla="*/ 2147483646 h 40"/>
                <a:gd name="T30" fmla="*/ 0 w 240"/>
                <a:gd name="T31" fmla="*/ 2147483646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40" h="40">
                  <a:moveTo>
                    <a:pt x="0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5" y="1"/>
                    <a:pt x="48" y="0"/>
                    <a:pt x="76" y="9"/>
                  </a:cubicBezTo>
                  <a:cubicBezTo>
                    <a:pt x="105" y="19"/>
                    <a:pt x="118" y="22"/>
                    <a:pt x="118" y="23"/>
                  </a:cubicBezTo>
                  <a:cubicBezTo>
                    <a:pt x="118" y="23"/>
                    <a:pt x="130" y="27"/>
                    <a:pt x="162" y="34"/>
                  </a:cubicBezTo>
                  <a:cubicBezTo>
                    <a:pt x="192" y="40"/>
                    <a:pt x="218" y="33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39" y="14"/>
                    <a:pt x="239" y="14"/>
                    <a:pt x="239" y="14"/>
                  </a:cubicBezTo>
                  <a:cubicBezTo>
                    <a:pt x="217" y="32"/>
                    <a:pt x="191" y="39"/>
                    <a:pt x="162" y="33"/>
                  </a:cubicBezTo>
                  <a:cubicBezTo>
                    <a:pt x="131" y="26"/>
                    <a:pt x="118" y="21"/>
                    <a:pt x="118" y="21"/>
                  </a:cubicBezTo>
                  <a:cubicBezTo>
                    <a:pt x="118" y="21"/>
                    <a:pt x="105" y="18"/>
                    <a:pt x="76" y="8"/>
                  </a:cubicBezTo>
                  <a:cubicBezTo>
                    <a:pt x="67" y="5"/>
                    <a:pt x="59" y="3"/>
                    <a:pt x="51" y="2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2"/>
                    <a:pt x="50" y="2"/>
                  </a:cubicBezTo>
                  <a:cubicBezTo>
                    <a:pt x="41" y="1"/>
                    <a:pt x="32" y="2"/>
                    <a:pt x="24" y="4"/>
                  </a:cubicBezTo>
                  <a:cubicBezTo>
                    <a:pt x="16" y="5"/>
                    <a:pt x="8" y="8"/>
                    <a:pt x="0" y="1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MH_Other_83">
              <a:extLst>
                <a:ext uri="{FF2B5EF4-FFF2-40B4-BE49-F238E27FC236}">
                  <a16:creationId xmlns:a16="http://schemas.microsoft.com/office/drawing/2014/main" id="{B703BD9C-630B-4E25-94DA-184BD4B20024}"/>
                </a:ext>
              </a:extLst>
            </p:cNvPr>
            <p:cNvSpPr/>
            <p:nvPr/>
          </p:nvSpPr>
          <p:spPr bwMode="auto">
            <a:xfrm>
              <a:off x="4633444" y="3408455"/>
              <a:ext cx="0" cy="1509"/>
            </a:xfrm>
            <a:custGeom>
              <a:avLst/>
              <a:gdLst>
                <a:gd name="T0" fmla="*/ 0 w 1"/>
                <a:gd name="T1" fmla="*/ 1790702559 h 1"/>
                <a:gd name="T2" fmla="*/ 1067 w 1"/>
                <a:gd name="T3" fmla="*/ 1790702559 h 1"/>
                <a:gd name="T4" fmla="*/ 1067 w 1"/>
                <a:gd name="T5" fmla="*/ 0 h 1"/>
                <a:gd name="T6" fmla="*/ 0 w 1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MH_Other_84">
              <a:extLst>
                <a:ext uri="{FF2B5EF4-FFF2-40B4-BE49-F238E27FC236}">
                  <a16:creationId xmlns:a16="http://schemas.microsoft.com/office/drawing/2014/main" id="{8290C760-4CAA-4B14-A432-27B1553C20C8}"/>
                </a:ext>
              </a:extLst>
            </p:cNvPr>
            <p:cNvSpPr/>
            <p:nvPr/>
          </p:nvSpPr>
          <p:spPr bwMode="auto">
            <a:xfrm>
              <a:off x="4481151" y="3400904"/>
              <a:ext cx="0" cy="0"/>
            </a:xfrm>
            <a:custGeom>
              <a:avLst/>
              <a:gdLst>
                <a:gd name="T0" fmla="*/ 1067 w 1"/>
                <a:gd name="T1" fmla="*/ 0 h 1"/>
                <a:gd name="T2" fmla="*/ 0 w 1"/>
                <a:gd name="T3" fmla="*/ 0 h 1"/>
                <a:gd name="T4" fmla="*/ 0 w 1"/>
                <a:gd name="T5" fmla="*/ 711 h 1"/>
                <a:gd name="T6" fmla="*/ 1067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MH_Other_85">
              <a:extLst>
                <a:ext uri="{FF2B5EF4-FFF2-40B4-BE49-F238E27FC236}">
                  <a16:creationId xmlns:a16="http://schemas.microsoft.com/office/drawing/2014/main" id="{4D2EF2A3-EE13-4A35-827C-2B94B3CF0549}"/>
                </a:ext>
              </a:extLst>
            </p:cNvPr>
            <p:cNvSpPr/>
            <p:nvPr/>
          </p:nvSpPr>
          <p:spPr bwMode="auto">
            <a:xfrm>
              <a:off x="4133921" y="3391845"/>
              <a:ext cx="260423" cy="90593"/>
            </a:xfrm>
            <a:custGeom>
              <a:avLst/>
              <a:gdLst>
                <a:gd name="T0" fmla="*/ 2147483646 w 322"/>
                <a:gd name="T1" fmla="*/ 2147483646 h 114"/>
                <a:gd name="T2" fmla="*/ 2147483646 w 322"/>
                <a:gd name="T3" fmla="*/ 2147483646 h 114"/>
                <a:gd name="T4" fmla="*/ 2147483646 w 322"/>
                <a:gd name="T5" fmla="*/ 2147483646 h 114"/>
                <a:gd name="T6" fmla="*/ 2147483646 w 322"/>
                <a:gd name="T7" fmla="*/ 2147483646 h 114"/>
                <a:gd name="T8" fmla="*/ 2147483646 w 322"/>
                <a:gd name="T9" fmla="*/ 2147483646 h 114"/>
                <a:gd name="T10" fmla="*/ 2147483646 w 322"/>
                <a:gd name="T11" fmla="*/ 2147483646 h 114"/>
                <a:gd name="T12" fmla="*/ 2147483646 w 322"/>
                <a:gd name="T13" fmla="*/ 2147483646 h 114"/>
                <a:gd name="T14" fmla="*/ 2147483646 w 322"/>
                <a:gd name="T15" fmla="*/ 2147483646 h 114"/>
                <a:gd name="T16" fmla="*/ 2147483646 w 322"/>
                <a:gd name="T17" fmla="*/ 2147483646 h 114"/>
                <a:gd name="T18" fmla="*/ 2147483646 w 322"/>
                <a:gd name="T19" fmla="*/ 2147483646 h 114"/>
                <a:gd name="T20" fmla="*/ 2147483646 w 322"/>
                <a:gd name="T21" fmla="*/ 2147483646 h 114"/>
                <a:gd name="T22" fmla="*/ 2147483646 w 322"/>
                <a:gd name="T23" fmla="*/ 2147483646 h 114"/>
                <a:gd name="T24" fmla="*/ 2147483646 w 322"/>
                <a:gd name="T25" fmla="*/ 2147483646 h 114"/>
                <a:gd name="T26" fmla="*/ 2147483646 w 322"/>
                <a:gd name="T27" fmla="*/ 2147483646 h 114"/>
                <a:gd name="T28" fmla="*/ 2147483646 w 322"/>
                <a:gd name="T29" fmla="*/ 2147483646 h 114"/>
                <a:gd name="T30" fmla="*/ 2147483646 w 322"/>
                <a:gd name="T31" fmla="*/ 2147483646 h 114"/>
                <a:gd name="T32" fmla="*/ 2147483646 w 322"/>
                <a:gd name="T33" fmla="*/ 2147483646 h 114"/>
                <a:gd name="T34" fmla="*/ 2147483646 w 322"/>
                <a:gd name="T35" fmla="*/ 2147483646 h 114"/>
                <a:gd name="T36" fmla="*/ 2147483646 w 322"/>
                <a:gd name="T37" fmla="*/ 2147483646 h 114"/>
                <a:gd name="T38" fmla="*/ 2147483646 w 322"/>
                <a:gd name="T39" fmla="*/ 2147483646 h 114"/>
                <a:gd name="T40" fmla="*/ 2147483646 w 322"/>
                <a:gd name="T41" fmla="*/ 2147483646 h 114"/>
                <a:gd name="T42" fmla="*/ 2147483646 w 322"/>
                <a:gd name="T43" fmla="*/ 2147483646 h 114"/>
                <a:gd name="T44" fmla="*/ 2147483646 w 322"/>
                <a:gd name="T45" fmla="*/ 2147483646 h 114"/>
                <a:gd name="T46" fmla="*/ 2147483646 w 322"/>
                <a:gd name="T47" fmla="*/ 2147483646 h 114"/>
                <a:gd name="T48" fmla="*/ 2147483646 w 322"/>
                <a:gd name="T49" fmla="*/ 2147483646 h 114"/>
                <a:gd name="T50" fmla="*/ 2147483646 w 322"/>
                <a:gd name="T51" fmla="*/ 2147483646 h 114"/>
                <a:gd name="T52" fmla="*/ 2147483646 w 322"/>
                <a:gd name="T53" fmla="*/ 2147483646 h 114"/>
                <a:gd name="T54" fmla="*/ 2147483646 w 322"/>
                <a:gd name="T55" fmla="*/ 2147483646 h 114"/>
                <a:gd name="T56" fmla="*/ 2147483646 w 322"/>
                <a:gd name="T57" fmla="*/ 2147483646 h 114"/>
                <a:gd name="T58" fmla="*/ 2147483646 w 322"/>
                <a:gd name="T59" fmla="*/ 2147483646 h 114"/>
                <a:gd name="T60" fmla="*/ 2147483646 w 322"/>
                <a:gd name="T61" fmla="*/ 2147483646 h 114"/>
                <a:gd name="T62" fmla="*/ 2147483646 w 322"/>
                <a:gd name="T63" fmla="*/ 0 h 114"/>
                <a:gd name="T64" fmla="*/ 2147483646 w 322"/>
                <a:gd name="T65" fmla="*/ 587803625 h 114"/>
                <a:gd name="T66" fmla="*/ 2147483646 w 322"/>
                <a:gd name="T67" fmla="*/ 2147483646 h 114"/>
                <a:gd name="T68" fmla="*/ 2147483646 w 322"/>
                <a:gd name="T69" fmla="*/ 2147483646 h 114"/>
                <a:gd name="T70" fmla="*/ 2147483646 w 322"/>
                <a:gd name="T71" fmla="*/ 2147483646 h 114"/>
                <a:gd name="T72" fmla="*/ 2147483646 w 322"/>
                <a:gd name="T73" fmla="*/ 2147483646 h 114"/>
                <a:gd name="T74" fmla="*/ 597730333 w 322"/>
                <a:gd name="T75" fmla="*/ 2147483646 h 114"/>
                <a:gd name="T76" fmla="*/ 0 w 322"/>
                <a:gd name="T77" fmla="*/ 2147483646 h 114"/>
                <a:gd name="T78" fmla="*/ 0 w 322"/>
                <a:gd name="T79" fmla="*/ 2147483646 h 114"/>
                <a:gd name="T80" fmla="*/ 2147483646 w 322"/>
                <a:gd name="T81" fmla="*/ 2147483646 h 1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2" h="114">
                  <a:moveTo>
                    <a:pt x="43" y="87"/>
                  </a:moveTo>
                  <a:cubicBezTo>
                    <a:pt x="58" y="96"/>
                    <a:pt x="75" y="99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111" y="105"/>
                    <a:pt x="130" y="108"/>
                    <a:pt x="149" y="105"/>
                  </a:cubicBezTo>
                  <a:cubicBezTo>
                    <a:pt x="166" y="112"/>
                    <a:pt x="184" y="113"/>
                    <a:pt x="203" y="109"/>
                  </a:cubicBezTo>
                  <a:cubicBezTo>
                    <a:pt x="219" y="114"/>
                    <a:pt x="238" y="114"/>
                    <a:pt x="256" y="109"/>
                  </a:cubicBezTo>
                  <a:cubicBezTo>
                    <a:pt x="273" y="114"/>
                    <a:pt x="292" y="113"/>
                    <a:pt x="310" y="107"/>
                  </a:cubicBezTo>
                  <a:cubicBezTo>
                    <a:pt x="309" y="106"/>
                    <a:pt x="309" y="106"/>
                    <a:pt x="309" y="106"/>
                  </a:cubicBezTo>
                  <a:cubicBezTo>
                    <a:pt x="313" y="107"/>
                    <a:pt x="317" y="108"/>
                    <a:pt x="322" y="108"/>
                  </a:cubicBezTo>
                  <a:cubicBezTo>
                    <a:pt x="321" y="108"/>
                    <a:pt x="321" y="108"/>
                    <a:pt x="321" y="108"/>
                  </a:cubicBezTo>
                  <a:cubicBezTo>
                    <a:pt x="321" y="107"/>
                    <a:pt x="321" y="107"/>
                    <a:pt x="321" y="107"/>
                  </a:cubicBezTo>
                  <a:cubicBezTo>
                    <a:pt x="319" y="84"/>
                    <a:pt x="319" y="84"/>
                    <a:pt x="319" y="84"/>
                  </a:cubicBezTo>
                  <a:cubicBezTo>
                    <a:pt x="319" y="82"/>
                    <a:pt x="319" y="82"/>
                    <a:pt x="319" y="82"/>
                  </a:cubicBezTo>
                  <a:cubicBezTo>
                    <a:pt x="316" y="49"/>
                    <a:pt x="316" y="49"/>
                    <a:pt x="316" y="49"/>
                  </a:cubicBezTo>
                  <a:cubicBezTo>
                    <a:pt x="316" y="47"/>
                    <a:pt x="316" y="47"/>
                    <a:pt x="316" y="47"/>
                  </a:cubicBezTo>
                  <a:cubicBezTo>
                    <a:pt x="314" y="27"/>
                    <a:pt x="314" y="27"/>
                    <a:pt x="314" y="27"/>
                  </a:cubicBezTo>
                  <a:cubicBezTo>
                    <a:pt x="314" y="27"/>
                    <a:pt x="314" y="27"/>
                    <a:pt x="314" y="27"/>
                  </a:cubicBezTo>
                  <a:cubicBezTo>
                    <a:pt x="314" y="26"/>
                    <a:pt x="314" y="26"/>
                    <a:pt x="314" y="26"/>
                  </a:cubicBezTo>
                  <a:cubicBezTo>
                    <a:pt x="314" y="26"/>
                    <a:pt x="314" y="26"/>
                    <a:pt x="314" y="26"/>
                  </a:cubicBezTo>
                  <a:cubicBezTo>
                    <a:pt x="312" y="26"/>
                    <a:pt x="310" y="26"/>
                    <a:pt x="308" y="27"/>
                  </a:cubicBezTo>
                  <a:cubicBezTo>
                    <a:pt x="300" y="27"/>
                    <a:pt x="291" y="29"/>
                    <a:pt x="283" y="32"/>
                  </a:cubicBezTo>
                  <a:cubicBezTo>
                    <a:pt x="274" y="30"/>
                    <a:pt x="266" y="29"/>
                    <a:pt x="258" y="29"/>
                  </a:cubicBezTo>
                  <a:cubicBezTo>
                    <a:pt x="250" y="29"/>
                    <a:pt x="241" y="31"/>
                    <a:pt x="233" y="33"/>
                  </a:cubicBezTo>
                  <a:cubicBezTo>
                    <a:pt x="225" y="31"/>
                    <a:pt x="217" y="29"/>
                    <a:pt x="208" y="29"/>
                  </a:cubicBezTo>
                  <a:cubicBezTo>
                    <a:pt x="200" y="28"/>
                    <a:pt x="192" y="29"/>
                    <a:pt x="184" y="31"/>
                  </a:cubicBezTo>
                  <a:cubicBezTo>
                    <a:pt x="176" y="28"/>
                    <a:pt x="169" y="26"/>
                    <a:pt x="161" y="25"/>
                  </a:cubicBezTo>
                  <a:cubicBezTo>
                    <a:pt x="153" y="25"/>
                    <a:pt x="144" y="25"/>
                    <a:pt x="135" y="26"/>
                  </a:cubicBezTo>
                  <a:cubicBezTo>
                    <a:pt x="127" y="23"/>
                    <a:pt x="120" y="20"/>
                    <a:pt x="112" y="19"/>
                  </a:cubicBezTo>
                  <a:cubicBezTo>
                    <a:pt x="104" y="18"/>
                    <a:pt x="95" y="18"/>
                    <a:pt x="86" y="18"/>
                  </a:cubicBezTo>
                  <a:cubicBezTo>
                    <a:pt x="79" y="14"/>
                    <a:pt x="71" y="11"/>
                    <a:pt x="63" y="9"/>
                  </a:cubicBezTo>
                  <a:cubicBezTo>
                    <a:pt x="55" y="8"/>
                    <a:pt x="47" y="7"/>
                    <a:pt x="38" y="7"/>
                  </a:cubicBezTo>
                  <a:cubicBezTo>
                    <a:pt x="33" y="4"/>
                    <a:pt x="28" y="2"/>
                    <a:pt x="23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3" y="85"/>
                    <a:pt x="27" y="88"/>
                    <a:pt x="43" y="8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MH_Other_86">
              <a:extLst>
                <a:ext uri="{FF2B5EF4-FFF2-40B4-BE49-F238E27FC236}">
                  <a16:creationId xmlns:a16="http://schemas.microsoft.com/office/drawing/2014/main" id="{69F17991-A2F6-4500-8B0D-E4FD97C9D56F}"/>
                </a:ext>
              </a:extLst>
            </p:cNvPr>
            <p:cNvSpPr/>
            <p:nvPr/>
          </p:nvSpPr>
          <p:spPr bwMode="auto">
            <a:xfrm>
              <a:off x="4164379" y="3397885"/>
              <a:ext cx="176661" cy="86063"/>
            </a:xfrm>
            <a:custGeom>
              <a:avLst/>
              <a:gdLst>
                <a:gd name="T0" fmla="*/ 2147483646 w 218"/>
                <a:gd name="T1" fmla="*/ 2147483646 h 109"/>
                <a:gd name="T2" fmla="*/ 2147483646 w 218"/>
                <a:gd name="T3" fmla="*/ 2147483646 h 109"/>
                <a:gd name="T4" fmla="*/ 2147483646 w 218"/>
                <a:gd name="T5" fmla="*/ 2147483646 h 109"/>
                <a:gd name="T6" fmla="*/ 2147483646 w 218"/>
                <a:gd name="T7" fmla="*/ 1155056075 h 109"/>
                <a:gd name="T8" fmla="*/ 0 w 218"/>
                <a:gd name="T9" fmla="*/ 0 h 109"/>
                <a:gd name="T10" fmla="*/ 1200921554 w 218"/>
                <a:gd name="T11" fmla="*/ 1155056075 h 109"/>
                <a:gd name="T12" fmla="*/ 2147483646 w 218"/>
                <a:gd name="T13" fmla="*/ 2147483646 h 109"/>
                <a:gd name="T14" fmla="*/ 2147483646 w 218"/>
                <a:gd name="T15" fmla="*/ 2147483646 h 109"/>
                <a:gd name="T16" fmla="*/ 2147483646 w 218"/>
                <a:gd name="T17" fmla="*/ 2147483646 h 109"/>
                <a:gd name="T18" fmla="*/ 2147483646 w 218"/>
                <a:gd name="T19" fmla="*/ 2147483646 h 109"/>
                <a:gd name="T20" fmla="*/ 2147483646 w 218"/>
                <a:gd name="T21" fmla="*/ 2147483646 h 109"/>
                <a:gd name="T22" fmla="*/ 2147483646 w 218"/>
                <a:gd name="T23" fmla="*/ 2147483646 h 109"/>
                <a:gd name="T24" fmla="*/ 2147483646 w 218"/>
                <a:gd name="T25" fmla="*/ 2147483646 h 109"/>
                <a:gd name="T26" fmla="*/ 2147483646 w 218"/>
                <a:gd name="T27" fmla="*/ 2147483646 h 109"/>
                <a:gd name="T28" fmla="*/ 2147483646 w 218"/>
                <a:gd name="T29" fmla="*/ 2147483646 h 109"/>
                <a:gd name="T30" fmla="*/ 2147483646 w 218"/>
                <a:gd name="T31" fmla="*/ 2147483646 h 10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8" h="109">
                  <a:moveTo>
                    <a:pt x="138" y="86"/>
                  </a:moveTo>
                  <a:cubicBezTo>
                    <a:pt x="113" y="67"/>
                    <a:pt x="103" y="58"/>
                    <a:pt x="103" y="58"/>
                  </a:cubicBezTo>
                  <a:cubicBezTo>
                    <a:pt x="103" y="58"/>
                    <a:pt x="93" y="49"/>
                    <a:pt x="70" y="28"/>
                  </a:cubicBezTo>
                  <a:cubicBezTo>
                    <a:pt x="56" y="15"/>
                    <a:pt x="41" y="6"/>
                    <a:pt x="25" y="2"/>
                  </a:cubicBezTo>
                  <a:cubicBezTo>
                    <a:pt x="17" y="1"/>
                    <a:pt x="9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8" y="1"/>
                    <a:pt x="49" y="10"/>
                    <a:pt x="70" y="29"/>
                  </a:cubicBezTo>
                  <a:cubicBezTo>
                    <a:pt x="92" y="50"/>
                    <a:pt x="102" y="59"/>
                    <a:pt x="102" y="59"/>
                  </a:cubicBezTo>
                  <a:cubicBezTo>
                    <a:pt x="102" y="59"/>
                    <a:pt x="112" y="68"/>
                    <a:pt x="137" y="87"/>
                  </a:cubicBezTo>
                  <a:cubicBezTo>
                    <a:pt x="145" y="93"/>
                    <a:pt x="154" y="98"/>
                    <a:pt x="162" y="101"/>
                  </a:cubicBezTo>
                  <a:cubicBezTo>
                    <a:pt x="164" y="101"/>
                    <a:pt x="164" y="101"/>
                    <a:pt x="164" y="101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65" y="102"/>
                    <a:pt x="165" y="102"/>
                    <a:pt x="165" y="102"/>
                  </a:cubicBezTo>
                  <a:cubicBezTo>
                    <a:pt x="182" y="107"/>
                    <a:pt x="200" y="107"/>
                    <a:pt x="218" y="102"/>
                  </a:cubicBezTo>
                  <a:cubicBezTo>
                    <a:pt x="217" y="101"/>
                    <a:pt x="217" y="101"/>
                    <a:pt x="217" y="101"/>
                  </a:cubicBezTo>
                  <a:cubicBezTo>
                    <a:pt x="189" y="109"/>
                    <a:pt x="163" y="105"/>
                    <a:pt x="138" y="8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MH_Other_87">
              <a:extLst>
                <a:ext uri="{FF2B5EF4-FFF2-40B4-BE49-F238E27FC236}">
                  <a16:creationId xmlns:a16="http://schemas.microsoft.com/office/drawing/2014/main" id="{A9D692F6-EB0A-4A8E-B193-261ABDBDEABC}"/>
                </a:ext>
              </a:extLst>
            </p:cNvPr>
            <p:cNvSpPr/>
            <p:nvPr/>
          </p:nvSpPr>
          <p:spPr bwMode="auto">
            <a:xfrm>
              <a:off x="4152196" y="3391845"/>
              <a:ext cx="144680" cy="90593"/>
            </a:xfrm>
            <a:custGeom>
              <a:avLst/>
              <a:gdLst>
                <a:gd name="T0" fmla="*/ 583870446 w 181"/>
                <a:gd name="T1" fmla="*/ 0 h 114"/>
                <a:gd name="T2" fmla="*/ 0 w 181"/>
                <a:gd name="T3" fmla="*/ 587803625 h 114"/>
                <a:gd name="T4" fmla="*/ 2147483646 w 181"/>
                <a:gd name="T5" fmla="*/ 2147483646 h 114"/>
                <a:gd name="T6" fmla="*/ 2147483646 w 181"/>
                <a:gd name="T7" fmla="*/ 2147483646 h 114"/>
                <a:gd name="T8" fmla="*/ 2147483646 w 181"/>
                <a:gd name="T9" fmla="*/ 2147483646 h 114"/>
                <a:gd name="T10" fmla="*/ 2147483646 w 181"/>
                <a:gd name="T11" fmla="*/ 2147483646 h 114"/>
                <a:gd name="T12" fmla="*/ 2147483646 w 181"/>
                <a:gd name="T13" fmla="*/ 2147483646 h 114"/>
                <a:gd name="T14" fmla="*/ 2147483646 w 181"/>
                <a:gd name="T15" fmla="*/ 2147483646 h 114"/>
                <a:gd name="T16" fmla="*/ 2147483646 w 181"/>
                <a:gd name="T17" fmla="*/ 2147483646 h 114"/>
                <a:gd name="T18" fmla="*/ 2147483646 w 181"/>
                <a:gd name="T19" fmla="*/ 2147483646 h 114"/>
                <a:gd name="T20" fmla="*/ 2147483646 w 181"/>
                <a:gd name="T21" fmla="*/ 2147483646 h 114"/>
                <a:gd name="T22" fmla="*/ 2147483646 w 181"/>
                <a:gd name="T23" fmla="*/ 2147483646 h 114"/>
                <a:gd name="T24" fmla="*/ 2147483646 w 181"/>
                <a:gd name="T25" fmla="*/ 2147483646 h 114"/>
                <a:gd name="T26" fmla="*/ 2147483646 w 181"/>
                <a:gd name="T27" fmla="*/ 2147483646 h 114"/>
                <a:gd name="T28" fmla="*/ 2147483646 w 181"/>
                <a:gd name="T29" fmla="*/ 2147483646 h 114"/>
                <a:gd name="T30" fmla="*/ 2147483646 w 181"/>
                <a:gd name="T31" fmla="*/ 2147483646 h 114"/>
                <a:gd name="T32" fmla="*/ 2147483646 w 181"/>
                <a:gd name="T33" fmla="*/ 2147483646 h 114"/>
                <a:gd name="T34" fmla="*/ 583870446 w 181"/>
                <a:gd name="T35" fmla="*/ 0 h 11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81" h="114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4" y="6"/>
                    <a:pt x="26" y="14"/>
                    <a:pt x="38" y="27"/>
                  </a:cubicBezTo>
                  <a:cubicBezTo>
                    <a:pt x="59" y="49"/>
                    <a:pt x="69" y="58"/>
                    <a:pt x="69" y="58"/>
                  </a:cubicBezTo>
                  <a:cubicBezTo>
                    <a:pt x="69" y="58"/>
                    <a:pt x="78" y="68"/>
                    <a:pt x="102" y="89"/>
                  </a:cubicBezTo>
                  <a:cubicBezTo>
                    <a:pt x="109" y="95"/>
                    <a:pt x="117" y="100"/>
                    <a:pt x="125" y="104"/>
                  </a:cubicBezTo>
                  <a:cubicBezTo>
                    <a:pt x="125" y="104"/>
                    <a:pt x="126" y="104"/>
                    <a:pt x="126" y="104"/>
                  </a:cubicBezTo>
                  <a:cubicBezTo>
                    <a:pt x="126" y="104"/>
                    <a:pt x="126" y="104"/>
                    <a:pt x="126" y="104"/>
                  </a:cubicBezTo>
                  <a:cubicBezTo>
                    <a:pt x="143" y="112"/>
                    <a:pt x="162" y="113"/>
                    <a:pt x="181" y="109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51" y="114"/>
                    <a:pt x="126" y="107"/>
                    <a:pt x="103" y="88"/>
                  </a:cubicBezTo>
                  <a:cubicBezTo>
                    <a:pt x="79" y="68"/>
                    <a:pt x="70" y="58"/>
                    <a:pt x="70" y="58"/>
                  </a:cubicBezTo>
                  <a:cubicBezTo>
                    <a:pt x="70" y="57"/>
                    <a:pt x="60" y="48"/>
                    <a:pt x="39" y="26"/>
                  </a:cubicBezTo>
                  <a:cubicBezTo>
                    <a:pt x="32" y="19"/>
                    <a:pt x="25" y="13"/>
                    <a:pt x="18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1" y="4"/>
                    <a:pt x="6" y="2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MH_Other_88">
              <a:extLst>
                <a:ext uri="{FF2B5EF4-FFF2-40B4-BE49-F238E27FC236}">
                  <a16:creationId xmlns:a16="http://schemas.microsoft.com/office/drawing/2014/main" id="{68DE2D88-A018-4236-8983-C94C2C63E8E5}"/>
                </a:ext>
              </a:extLst>
            </p:cNvPr>
            <p:cNvSpPr/>
            <p:nvPr/>
          </p:nvSpPr>
          <p:spPr bwMode="auto">
            <a:xfrm>
              <a:off x="4164379" y="3397885"/>
              <a:ext cx="1523" cy="0"/>
            </a:xfrm>
            <a:custGeom>
              <a:avLst/>
              <a:gdLst>
                <a:gd name="T0" fmla="*/ 0 w 4"/>
                <a:gd name="T1" fmla="*/ 89 h 4"/>
                <a:gd name="T2" fmla="*/ 224119998 w 4"/>
                <a:gd name="T3" fmla="*/ 89 h 4"/>
                <a:gd name="T4" fmla="*/ 0 w 4"/>
                <a:gd name="T5" fmla="*/ 0 h 4"/>
                <a:gd name="T6" fmla="*/ 0 w 4"/>
                <a:gd name="T7" fmla="*/ 0 h 4"/>
                <a:gd name="T8" fmla="*/ 0 w 4"/>
                <a:gd name="T9" fmla="*/ 8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MH_Other_89">
              <a:extLst>
                <a:ext uri="{FF2B5EF4-FFF2-40B4-BE49-F238E27FC236}">
                  <a16:creationId xmlns:a16="http://schemas.microsoft.com/office/drawing/2014/main" id="{2118D51D-FFFE-4F29-B245-F34A8F8AC58F}"/>
                </a:ext>
              </a:extLst>
            </p:cNvPr>
            <p:cNvSpPr/>
            <p:nvPr/>
          </p:nvSpPr>
          <p:spPr bwMode="auto">
            <a:xfrm>
              <a:off x="4295352" y="3477909"/>
              <a:ext cx="1523" cy="1509"/>
            </a:xfrm>
            <a:custGeom>
              <a:avLst/>
              <a:gdLst>
                <a:gd name="T0" fmla="*/ 91503282 w 7"/>
                <a:gd name="T1" fmla="*/ 0 h 2"/>
                <a:gd name="T2" fmla="*/ 0 w 7"/>
                <a:gd name="T3" fmla="*/ 0 h 2"/>
                <a:gd name="T4" fmla="*/ 128094205 w 7"/>
                <a:gd name="T5" fmla="*/ 447676037 h 2"/>
                <a:gd name="T6" fmla="*/ 128094205 w 7"/>
                <a:gd name="T7" fmla="*/ 447676037 h 2"/>
                <a:gd name="T8" fmla="*/ 91503282 w 7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2">
                  <a:moveTo>
                    <a:pt x="5" y="0"/>
                  </a:moveTo>
                  <a:lnTo>
                    <a:pt x="0" y="0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MH_Other_90">
              <a:extLst>
                <a:ext uri="{FF2B5EF4-FFF2-40B4-BE49-F238E27FC236}">
                  <a16:creationId xmlns:a16="http://schemas.microsoft.com/office/drawing/2014/main" id="{90CC721A-5506-4A51-8D72-0BD9B93ADB69}"/>
                </a:ext>
              </a:extLst>
            </p:cNvPr>
            <p:cNvSpPr/>
            <p:nvPr/>
          </p:nvSpPr>
          <p:spPr bwMode="auto">
            <a:xfrm>
              <a:off x="4147629" y="3406944"/>
              <a:ext cx="106605" cy="70965"/>
            </a:xfrm>
            <a:custGeom>
              <a:avLst/>
              <a:gdLst>
                <a:gd name="T0" fmla="*/ 2147483646 w 132"/>
                <a:gd name="T1" fmla="*/ 2147483646 h 88"/>
                <a:gd name="T2" fmla="*/ 2147483646 w 132"/>
                <a:gd name="T3" fmla="*/ 2147483646 h 88"/>
                <a:gd name="T4" fmla="*/ 0 w 132"/>
                <a:gd name="T5" fmla="*/ 0 h 88"/>
                <a:gd name="T6" fmla="*/ 0 w 132"/>
                <a:gd name="T7" fmla="*/ 606745285 h 88"/>
                <a:gd name="T8" fmla="*/ 2147483646 w 132"/>
                <a:gd name="T9" fmla="*/ 2147483646 h 88"/>
                <a:gd name="T10" fmla="*/ 2147483646 w 132"/>
                <a:gd name="T11" fmla="*/ 2147483646 h 88"/>
                <a:gd name="T12" fmla="*/ 2147483646 w 132"/>
                <a:gd name="T13" fmla="*/ 2147483646 h 88"/>
                <a:gd name="T14" fmla="*/ 2147483646 w 132"/>
                <a:gd name="T15" fmla="*/ 2147483646 h 88"/>
                <a:gd name="T16" fmla="*/ 2147483646 w 132"/>
                <a:gd name="T17" fmla="*/ 2147483646 h 88"/>
                <a:gd name="T18" fmla="*/ 2147483646 w 132"/>
                <a:gd name="T19" fmla="*/ 2147483646 h 88"/>
                <a:gd name="T20" fmla="*/ 2147483646 w 132"/>
                <a:gd name="T21" fmla="*/ 2147483646 h 88"/>
                <a:gd name="T22" fmla="*/ 2147483646 w 132"/>
                <a:gd name="T23" fmla="*/ 2147483646 h 88"/>
                <a:gd name="T24" fmla="*/ 2147483646 w 132"/>
                <a:gd name="T25" fmla="*/ 2147483646 h 8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2" h="88">
                  <a:moveTo>
                    <a:pt x="55" y="59"/>
                  </a:moveTo>
                  <a:cubicBezTo>
                    <a:pt x="32" y="37"/>
                    <a:pt x="24" y="27"/>
                    <a:pt x="23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3" y="28"/>
                    <a:pt x="31" y="38"/>
                    <a:pt x="54" y="60"/>
                  </a:cubicBezTo>
                  <a:cubicBezTo>
                    <a:pt x="61" y="67"/>
                    <a:pt x="68" y="72"/>
                    <a:pt x="76" y="76"/>
                  </a:cubicBezTo>
                  <a:cubicBezTo>
                    <a:pt x="76" y="76"/>
                    <a:pt x="77" y="76"/>
                    <a:pt x="77" y="76"/>
                  </a:cubicBezTo>
                  <a:cubicBezTo>
                    <a:pt x="77" y="77"/>
                    <a:pt x="77" y="77"/>
                    <a:pt x="77" y="77"/>
                  </a:cubicBezTo>
                  <a:cubicBezTo>
                    <a:pt x="94" y="85"/>
                    <a:pt x="113" y="88"/>
                    <a:pt x="132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02" y="88"/>
                    <a:pt x="77" y="80"/>
                    <a:pt x="55" y="5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MH_Other_91">
              <a:extLst>
                <a:ext uri="{FF2B5EF4-FFF2-40B4-BE49-F238E27FC236}">
                  <a16:creationId xmlns:a16="http://schemas.microsoft.com/office/drawing/2014/main" id="{7D3C0D58-7F19-425D-8399-5E0B335FE679}"/>
                </a:ext>
              </a:extLst>
            </p:cNvPr>
            <p:cNvSpPr/>
            <p:nvPr/>
          </p:nvSpPr>
          <p:spPr bwMode="auto">
            <a:xfrm>
              <a:off x="4252710" y="3474888"/>
              <a:ext cx="0" cy="0"/>
            </a:xfrm>
            <a:custGeom>
              <a:avLst/>
              <a:gdLst>
                <a:gd name="T0" fmla="*/ 0 w 1"/>
                <a:gd name="T1" fmla="*/ 711 w 1"/>
                <a:gd name="T2" fmla="*/ 711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MH_Other_92">
              <a:extLst>
                <a:ext uri="{FF2B5EF4-FFF2-40B4-BE49-F238E27FC236}">
                  <a16:creationId xmlns:a16="http://schemas.microsoft.com/office/drawing/2014/main" id="{60A3307F-1439-4465-A090-9AB4F624B63A}"/>
                </a:ext>
              </a:extLst>
            </p:cNvPr>
            <p:cNvSpPr/>
            <p:nvPr/>
          </p:nvSpPr>
          <p:spPr bwMode="auto">
            <a:xfrm>
              <a:off x="4138489" y="3434122"/>
              <a:ext cx="71577" cy="36237"/>
            </a:xfrm>
            <a:custGeom>
              <a:avLst/>
              <a:gdLst>
                <a:gd name="T0" fmla="*/ 2147483646 w 87"/>
                <a:gd name="T1" fmla="*/ 2147483646 h 45"/>
                <a:gd name="T2" fmla="*/ 0 w 87"/>
                <a:gd name="T3" fmla="*/ 0 h 45"/>
                <a:gd name="T4" fmla="*/ 0 w 87"/>
                <a:gd name="T5" fmla="*/ 599998800 h 45"/>
                <a:gd name="T6" fmla="*/ 2147483646 w 87"/>
                <a:gd name="T7" fmla="*/ 2147483646 h 45"/>
                <a:gd name="T8" fmla="*/ 2147483646 w 87"/>
                <a:gd name="T9" fmla="*/ 2147483646 h 45"/>
                <a:gd name="T10" fmla="*/ 2147483646 w 87"/>
                <a:gd name="T11" fmla="*/ 2147483646 h 45"/>
                <a:gd name="T12" fmla="*/ 2147483646 w 87"/>
                <a:gd name="T13" fmla="*/ 2147483646 h 45"/>
                <a:gd name="T14" fmla="*/ 2147483646 w 87"/>
                <a:gd name="T15" fmla="*/ 2147483646 h 45"/>
                <a:gd name="T16" fmla="*/ 2147483646 w 87"/>
                <a:gd name="T17" fmla="*/ 2147483646 h 45"/>
                <a:gd name="T18" fmla="*/ 2147483646 w 87"/>
                <a:gd name="T19" fmla="*/ 2147483646 h 45"/>
                <a:gd name="T20" fmla="*/ 2147483646 w 87"/>
                <a:gd name="T21" fmla="*/ 2147483646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7" h="45">
                  <a:moveTo>
                    <a:pt x="12" y="13"/>
                  </a:moveTo>
                  <a:cubicBezTo>
                    <a:pt x="8" y="8"/>
                    <a:pt x="4" y="4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5"/>
                    <a:pt x="7" y="9"/>
                    <a:pt x="11" y="14"/>
                  </a:cubicBezTo>
                  <a:cubicBezTo>
                    <a:pt x="18" y="21"/>
                    <a:pt x="26" y="27"/>
                    <a:pt x="33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51" y="42"/>
                    <a:pt x="68" y="45"/>
                    <a:pt x="87" y="43"/>
                  </a:cubicBezTo>
                  <a:cubicBezTo>
                    <a:pt x="87" y="43"/>
                    <a:pt x="87" y="43"/>
                    <a:pt x="87" y="43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57" y="45"/>
                    <a:pt x="33" y="35"/>
                    <a:pt x="12" y="1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MH_Other_93">
              <a:extLst>
                <a:ext uri="{FF2B5EF4-FFF2-40B4-BE49-F238E27FC236}">
                  <a16:creationId xmlns:a16="http://schemas.microsoft.com/office/drawing/2014/main" id="{005A7C2B-DB69-4B40-BD48-4200D250AADC}"/>
                </a:ext>
              </a:extLst>
            </p:cNvPr>
            <p:cNvSpPr/>
            <p:nvPr/>
          </p:nvSpPr>
          <p:spPr bwMode="auto">
            <a:xfrm>
              <a:off x="4208546" y="3468848"/>
              <a:ext cx="1523" cy="0"/>
            </a:xfrm>
            <a:custGeom>
              <a:avLst/>
              <a:gdLst>
                <a:gd name="T0" fmla="*/ 0 w 1"/>
                <a:gd name="T1" fmla="*/ 0 h 1"/>
                <a:gd name="T2" fmla="*/ 1790702559 w 1"/>
                <a:gd name="T3" fmla="*/ 1067 h 1"/>
                <a:gd name="T4" fmla="*/ 1790702559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MH_Other_94">
              <a:extLst>
                <a:ext uri="{FF2B5EF4-FFF2-40B4-BE49-F238E27FC236}">
                  <a16:creationId xmlns:a16="http://schemas.microsoft.com/office/drawing/2014/main" id="{F117563D-8FDB-452C-96AE-AADBC378EE65}"/>
                </a:ext>
              </a:extLst>
            </p:cNvPr>
            <p:cNvSpPr/>
            <p:nvPr/>
          </p:nvSpPr>
          <p:spPr bwMode="auto">
            <a:xfrm>
              <a:off x="4133921" y="3452240"/>
              <a:ext cx="35028" cy="9060"/>
            </a:xfrm>
            <a:custGeom>
              <a:avLst/>
              <a:gdLst>
                <a:gd name="T0" fmla="*/ 602067103 w 43"/>
                <a:gd name="T1" fmla="*/ 0 h 11"/>
                <a:gd name="T2" fmla="*/ 0 w 43"/>
                <a:gd name="T3" fmla="*/ 629831100 h 11"/>
                <a:gd name="T4" fmla="*/ 0 w 43"/>
                <a:gd name="T5" fmla="*/ 1260411211 h 11"/>
                <a:gd name="T6" fmla="*/ 2147483646 w 43"/>
                <a:gd name="T7" fmla="*/ 2147483646 h 11"/>
                <a:gd name="T8" fmla="*/ 2147483646 w 43"/>
                <a:gd name="T9" fmla="*/ 2147483646 h 11"/>
                <a:gd name="T10" fmla="*/ 602067103 w 43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" h="1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3" y="8"/>
                    <a:pt x="27" y="11"/>
                    <a:pt x="43" y="10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26" y="9"/>
                    <a:pt x="13" y="6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MH_Other_95">
              <a:extLst>
                <a:ext uri="{FF2B5EF4-FFF2-40B4-BE49-F238E27FC236}">
                  <a16:creationId xmlns:a16="http://schemas.microsoft.com/office/drawing/2014/main" id="{5471B7C5-3E7B-41A6-BB2F-3D4D45AF54D3}"/>
                </a:ext>
              </a:extLst>
            </p:cNvPr>
            <p:cNvSpPr/>
            <p:nvPr/>
          </p:nvSpPr>
          <p:spPr bwMode="auto">
            <a:xfrm>
              <a:off x="4165904" y="3459790"/>
              <a:ext cx="3046" cy="1509"/>
            </a:xfrm>
            <a:custGeom>
              <a:avLst/>
              <a:gdLst>
                <a:gd name="T0" fmla="*/ 512054475 w 7"/>
                <a:gd name="T1" fmla="*/ 0 h 3"/>
                <a:gd name="T2" fmla="*/ 0 w 7"/>
                <a:gd name="T3" fmla="*/ 0 h 3"/>
                <a:gd name="T4" fmla="*/ 512054475 w 7"/>
                <a:gd name="T5" fmla="*/ 298590347 h 3"/>
                <a:gd name="T6" fmla="*/ 512054475 w 7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7" y="0"/>
                  </a:moveTo>
                  <a:lnTo>
                    <a:pt x="0" y="0"/>
                  </a:lnTo>
                  <a:lnTo>
                    <a:pt x="7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MH_Other_96">
              <a:extLst>
                <a:ext uri="{FF2B5EF4-FFF2-40B4-BE49-F238E27FC236}">
                  <a16:creationId xmlns:a16="http://schemas.microsoft.com/office/drawing/2014/main" id="{A0ABE933-945D-4E44-B5EE-AB53FE8B0CE7}"/>
                </a:ext>
              </a:extLst>
            </p:cNvPr>
            <p:cNvSpPr/>
            <p:nvPr/>
          </p:nvSpPr>
          <p:spPr bwMode="auto">
            <a:xfrm>
              <a:off x="4360839" y="3411473"/>
              <a:ext cx="25889" cy="6040"/>
            </a:xfrm>
            <a:custGeom>
              <a:avLst/>
              <a:gdLst>
                <a:gd name="T0" fmla="*/ 2147483646 w 32"/>
                <a:gd name="T1" fmla="*/ 710169486 h 7"/>
                <a:gd name="T2" fmla="*/ 2147483646 w 32"/>
                <a:gd name="T3" fmla="*/ 710169486 h 7"/>
                <a:gd name="T4" fmla="*/ 2147483646 w 32"/>
                <a:gd name="T5" fmla="*/ 0 h 7"/>
                <a:gd name="T6" fmla="*/ 2147483646 w 32"/>
                <a:gd name="T7" fmla="*/ 0 h 7"/>
                <a:gd name="T8" fmla="*/ 2147483646 w 32"/>
                <a:gd name="T9" fmla="*/ 710169486 h 7"/>
                <a:gd name="T10" fmla="*/ 0 w 32"/>
                <a:gd name="T11" fmla="*/ 2147483646 h 7"/>
                <a:gd name="T12" fmla="*/ 1201265584 w 32"/>
                <a:gd name="T13" fmla="*/ 2147483646 h 7"/>
                <a:gd name="T14" fmla="*/ 1801542485 w 32"/>
                <a:gd name="T15" fmla="*/ 2147483646 h 7"/>
                <a:gd name="T16" fmla="*/ 2147483646 w 32"/>
                <a:gd name="T17" fmla="*/ 71016948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7">
                  <a:moveTo>
                    <a:pt x="32" y="1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18" y="1"/>
                    <a:pt x="8" y="3"/>
                    <a:pt x="0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13" y="3"/>
                    <a:pt x="22" y="2"/>
                    <a:pt x="32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MH_Other_97">
              <a:extLst>
                <a:ext uri="{FF2B5EF4-FFF2-40B4-BE49-F238E27FC236}">
                  <a16:creationId xmlns:a16="http://schemas.microsoft.com/office/drawing/2014/main" id="{D481A03C-12AD-4ABB-8125-C013C69CA11F}"/>
                </a:ext>
              </a:extLst>
            </p:cNvPr>
            <p:cNvSpPr/>
            <p:nvPr/>
          </p:nvSpPr>
          <p:spPr bwMode="auto">
            <a:xfrm>
              <a:off x="4321242" y="3412983"/>
              <a:ext cx="67009" cy="18119"/>
            </a:xfrm>
            <a:custGeom>
              <a:avLst/>
              <a:gdLst>
                <a:gd name="T0" fmla="*/ 2147483646 w 83"/>
                <a:gd name="T1" fmla="*/ 2147483646 h 22"/>
                <a:gd name="T2" fmla="*/ 2147483646 w 83"/>
                <a:gd name="T3" fmla="*/ 2147483646 h 22"/>
                <a:gd name="T4" fmla="*/ 2147483646 w 83"/>
                <a:gd name="T5" fmla="*/ 2147483646 h 22"/>
                <a:gd name="T6" fmla="*/ 2147483646 w 83"/>
                <a:gd name="T7" fmla="*/ 2147483646 h 22"/>
                <a:gd name="T8" fmla="*/ 2147483646 w 83"/>
                <a:gd name="T9" fmla="*/ 2147483646 h 22"/>
                <a:gd name="T10" fmla="*/ 2147483646 w 83"/>
                <a:gd name="T11" fmla="*/ 2147483646 h 22"/>
                <a:gd name="T12" fmla="*/ 2147483646 w 83"/>
                <a:gd name="T13" fmla="*/ 2147483646 h 22"/>
                <a:gd name="T14" fmla="*/ 2147483646 w 83"/>
                <a:gd name="T15" fmla="*/ 1260411211 h 22"/>
                <a:gd name="T16" fmla="*/ 0 w 83"/>
                <a:gd name="T17" fmla="*/ 2147483646 h 22"/>
                <a:gd name="T18" fmla="*/ 594916658 w 83"/>
                <a:gd name="T19" fmla="*/ 2147483646 h 22"/>
                <a:gd name="T20" fmla="*/ 1189124717 w 83"/>
                <a:gd name="T21" fmla="*/ 2147483646 h 22"/>
                <a:gd name="T22" fmla="*/ 2147483646 w 83"/>
                <a:gd name="T23" fmla="*/ 2147483646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3" h="22">
                  <a:moveTo>
                    <a:pt x="75" y="17"/>
                  </a:moveTo>
                  <a:cubicBezTo>
                    <a:pt x="83" y="22"/>
                    <a:pt x="83" y="22"/>
                    <a:pt x="83" y="22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67" y="12"/>
                    <a:pt x="60" y="8"/>
                    <a:pt x="52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42" y="3"/>
                    <a:pt x="34" y="2"/>
                    <a:pt x="25" y="2"/>
                  </a:cubicBezTo>
                  <a:cubicBezTo>
                    <a:pt x="17" y="2"/>
                    <a:pt x="8" y="4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27" y="0"/>
                    <a:pt x="50" y="3"/>
                    <a:pt x="75" y="1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MH_Other_98">
              <a:extLst>
                <a:ext uri="{FF2B5EF4-FFF2-40B4-BE49-F238E27FC236}">
                  <a16:creationId xmlns:a16="http://schemas.microsoft.com/office/drawing/2014/main" id="{9DCD2D31-C35E-41E9-B128-7EE7440D9C9D}"/>
                </a:ext>
              </a:extLst>
            </p:cNvPr>
            <p:cNvSpPr/>
            <p:nvPr/>
          </p:nvSpPr>
          <p:spPr bwMode="auto">
            <a:xfrm>
              <a:off x="4362361" y="3417513"/>
              <a:ext cx="1523" cy="0"/>
            </a:xfrm>
            <a:custGeom>
              <a:avLst/>
              <a:gdLst>
                <a:gd name="T0" fmla="*/ 1792959984 w 1"/>
                <a:gd name="T1" fmla="*/ 0 w 1"/>
                <a:gd name="T2" fmla="*/ 0 w 1"/>
                <a:gd name="T3" fmla="*/ 1792959984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MH_Other_99">
              <a:extLst>
                <a:ext uri="{FF2B5EF4-FFF2-40B4-BE49-F238E27FC236}">
                  <a16:creationId xmlns:a16="http://schemas.microsoft.com/office/drawing/2014/main" id="{96E4050D-2FEE-48FF-81BC-C46D521754D1}"/>
                </a:ext>
              </a:extLst>
            </p:cNvPr>
            <p:cNvSpPr/>
            <p:nvPr/>
          </p:nvSpPr>
          <p:spPr bwMode="auto">
            <a:xfrm>
              <a:off x="4281646" y="3412983"/>
              <a:ext cx="109651" cy="45296"/>
            </a:xfrm>
            <a:custGeom>
              <a:avLst/>
              <a:gdLst>
                <a:gd name="T0" fmla="*/ 2147483646 w 135"/>
                <a:gd name="T1" fmla="*/ 2147483646 h 57"/>
                <a:gd name="T2" fmla="*/ 2147483646 w 135"/>
                <a:gd name="T3" fmla="*/ 2147483646 h 57"/>
                <a:gd name="T4" fmla="*/ 2147483646 w 135"/>
                <a:gd name="T5" fmla="*/ 2147483646 h 57"/>
                <a:gd name="T6" fmla="*/ 2147483646 w 135"/>
                <a:gd name="T7" fmla="*/ 2147483646 h 57"/>
                <a:gd name="T8" fmla="*/ 2147483646 w 135"/>
                <a:gd name="T9" fmla="*/ 2147483646 h 57"/>
                <a:gd name="T10" fmla="*/ 2147483646 w 135"/>
                <a:gd name="T11" fmla="*/ 2147483646 h 57"/>
                <a:gd name="T12" fmla="*/ 2147483646 w 135"/>
                <a:gd name="T13" fmla="*/ 2147483646 h 57"/>
                <a:gd name="T14" fmla="*/ 2147483646 w 135"/>
                <a:gd name="T15" fmla="*/ 2147483646 h 57"/>
                <a:gd name="T16" fmla="*/ 2147483646 w 135"/>
                <a:gd name="T17" fmla="*/ 2147483646 h 57"/>
                <a:gd name="T18" fmla="*/ 2147483646 w 135"/>
                <a:gd name="T19" fmla="*/ 1175607250 h 57"/>
                <a:gd name="T20" fmla="*/ 0 w 135"/>
                <a:gd name="T21" fmla="*/ 2147483646 h 57"/>
                <a:gd name="T22" fmla="*/ 1207882607 w 135"/>
                <a:gd name="T23" fmla="*/ 2147483646 h 57"/>
                <a:gd name="T24" fmla="*/ 2147483646 w 135"/>
                <a:gd name="T25" fmla="*/ 2147483646 h 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5" h="57">
                  <a:moveTo>
                    <a:pt x="73" y="20"/>
                  </a:moveTo>
                  <a:cubicBezTo>
                    <a:pt x="99" y="36"/>
                    <a:pt x="111" y="43"/>
                    <a:pt x="111" y="43"/>
                  </a:cubicBezTo>
                  <a:cubicBezTo>
                    <a:pt x="111" y="43"/>
                    <a:pt x="118" y="48"/>
                    <a:pt x="135" y="57"/>
                  </a:cubicBezTo>
                  <a:cubicBezTo>
                    <a:pt x="135" y="55"/>
                    <a:pt x="135" y="55"/>
                    <a:pt x="135" y="55"/>
                  </a:cubicBezTo>
                  <a:cubicBezTo>
                    <a:pt x="119" y="47"/>
                    <a:pt x="112" y="42"/>
                    <a:pt x="112" y="42"/>
                  </a:cubicBezTo>
                  <a:cubicBezTo>
                    <a:pt x="112" y="42"/>
                    <a:pt x="100" y="35"/>
                    <a:pt x="74" y="19"/>
                  </a:cubicBezTo>
                  <a:cubicBezTo>
                    <a:pt x="66" y="14"/>
                    <a:pt x="59" y="10"/>
                    <a:pt x="51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1" y="4"/>
                    <a:pt x="33" y="2"/>
                    <a:pt x="24" y="2"/>
                  </a:cubicBezTo>
                  <a:cubicBezTo>
                    <a:pt x="16" y="1"/>
                    <a:pt x="8" y="2"/>
                    <a:pt x="0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7" y="0"/>
                    <a:pt x="49" y="4"/>
                    <a:pt x="73" y="2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MH_Other_100">
              <a:extLst>
                <a:ext uri="{FF2B5EF4-FFF2-40B4-BE49-F238E27FC236}">
                  <a16:creationId xmlns:a16="http://schemas.microsoft.com/office/drawing/2014/main" id="{3AB5C340-786D-4AA5-ABCF-BED58E64F577}"/>
                </a:ext>
              </a:extLst>
            </p:cNvPr>
            <p:cNvSpPr/>
            <p:nvPr/>
          </p:nvSpPr>
          <p:spPr bwMode="auto">
            <a:xfrm>
              <a:off x="4322765" y="3419022"/>
              <a:ext cx="0" cy="0"/>
            </a:xfrm>
            <a:custGeom>
              <a:avLst/>
              <a:gdLst>
                <a:gd name="T0" fmla="*/ 1067 w 1"/>
                <a:gd name="T1" fmla="*/ 0 w 1"/>
                <a:gd name="T2" fmla="*/ 0 w 1"/>
                <a:gd name="T3" fmla="*/ 1067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MH_Other_101">
              <a:extLst>
                <a:ext uri="{FF2B5EF4-FFF2-40B4-BE49-F238E27FC236}">
                  <a16:creationId xmlns:a16="http://schemas.microsoft.com/office/drawing/2014/main" id="{B756AA90-200D-477C-8FA0-F5AE41089388}"/>
                </a:ext>
              </a:extLst>
            </p:cNvPr>
            <p:cNvSpPr/>
            <p:nvPr/>
          </p:nvSpPr>
          <p:spPr bwMode="auto">
            <a:xfrm>
              <a:off x="4242050" y="3409963"/>
              <a:ext cx="152294" cy="67945"/>
            </a:xfrm>
            <a:custGeom>
              <a:avLst/>
              <a:gdLst>
                <a:gd name="T0" fmla="*/ 2147483646 w 187"/>
                <a:gd name="T1" fmla="*/ 2147483646 h 85"/>
                <a:gd name="T2" fmla="*/ 2147483646 w 187"/>
                <a:gd name="T3" fmla="*/ 2147483646 h 85"/>
                <a:gd name="T4" fmla="*/ 2147483646 w 187"/>
                <a:gd name="T5" fmla="*/ 2147483646 h 85"/>
                <a:gd name="T6" fmla="*/ 2147483646 w 187"/>
                <a:gd name="T7" fmla="*/ 2147483646 h 85"/>
                <a:gd name="T8" fmla="*/ 2147483646 w 187"/>
                <a:gd name="T9" fmla="*/ 2147483646 h 85"/>
                <a:gd name="T10" fmla="*/ 2147483646 w 187"/>
                <a:gd name="T11" fmla="*/ 2147483646 h 85"/>
                <a:gd name="T12" fmla="*/ 2147483646 w 187"/>
                <a:gd name="T13" fmla="*/ 2147483646 h 85"/>
                <a:gd name="T14" fmla="*/ 2147483646 w 187"/>
                <a:gd name="T15" fmla="*/ 2147483646 h 85"/>
                <a:gd name="T16" fmla="*/ 2147483646 w 187"/>
                <a:gd name="T17" fmla="*/ 2147483646 h 85"/>
                <a:gd name="T18" fmla="*/ 2147483646 w 187"/>
                <a:gd name="T19" fmla="*/ 2147483646 h 85"/>
                <a:gd name="T20" fmla="*/ 2147483646 w 187"/>
                <a:gd name="T21" fmla="*/ 2147483646 h 85"/>
                <a:gd name="T22" fmla="*/ 2147483646 w 187"/>
                <a:gd name="T23" fmla="*/ 2147483646 h 85"/>
                <a:gd name="T24" fmla="*/ 2147483646 w 187"/>
                <a:gd name="T25" fmla="*/ 2147483646 h 85"/>
                <a:gd name="T26" fmla="*/ 2147483646 w 187"/>
                <a:gd name="T27" fmla="*/ 2147483646 h 85"/>
                <a:gd name="T28" fmla="*/ 2147483646 w 187"/>
                <a:gd name="T29" fmla="*/ 2147483646 h 85"/>
                <a:gd name="T30" fmla="*/ 2147483646 w 187"/>
                <a:gd name="T31" fmla="*/ 2147483646 h 85"/>
                <a:gd name="T32" fmla="*/ 2147483646 w 187"/>
                <a:gd name="T33" fmla="*/ 1193734023 h 85"/>
                <a:gd name="T34" fmla="*/ 0 w 187"/>
                <a:gd name="T35" fmla="*/ 1790600194 h 85"/>
                <a:gd name="T36" fmla="*/ 606814659 w 187"/>
                <a:gd name="T37" fmla="*/ 2147483646 h 85"/>
                <a:gd name="T38" fmla="*/ 1213630167 w 187"/>
                <a:gd name="T39" fmla="*/ 2147483646 h 85"/>
                <a:gd name="T40" fmla="*/ 2147483646 w 187"/>
                <a:gd name="T41" fmla="*/ 2147483646 h 8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7" h="85">
                  <a:moveTo>
                    <a:pt x="73" y="23"/>
                  </a:moveTo>
                  <a:cubicBezTo>
                    <a:pt x="98" y="41"/>
                    <a:pt x="110" y="49"/>
                    <a:pt x="110" y="49"/>
                  </a:cubicBezTo>
                  <a:cubicBezTo>
                    <a:pt x="110" y="49"/>
                    <a:pt x="120" y="57"/>
                    <a:pt x="148" y="73"/>
                  </a:cubicBezTo>
                  <a:cubicBezTo>
                    <a:pt x="156" y="78"/>
                    <a:pt x="165" y="81"/>
                    <a:pt x="173" y="83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4" y="83"/>
                    <a:pt x="174" y="83"/>
                    <a:pt x="174" y="83"/>
                  </a:cubicBezTo>
                  <a:cubicBezTo>
                    <a:pt x="178" y="84"/>
                    <a:pt x="182" y="85"/>
                    <a:pt x="187" y="85"/>
                  </a:cubicBezTo>
                  <a:cubicBezTo>
                    <a:pt x="186" y="85"/>
                    <a:pt x="186" y="85"/>
                    <a:pt x="186" y="85"/>
                  </a:cubicBezTo>
                  <a:cubicBezTo>
                    <a:pt x="186" y="84"/>
                    <a:pt x="186" y="84"/>
                    <a:pt x="186" y="84"/>
                  </a:cubicBezTo>
                  <a:cubicBezTo>
                    <a:pt x="174" y="83"/>
                    <a:pt x="161" y="79"/>
                    <a:pt x="149" y="72"/>
                  </a:cubicBezTo>
                  <a:cubicBezTo>
                    <a:pt x="121" y="56"/>
                    <a:pt x="111" y="48"/>
                    <a:pt x="110" y="48"/>
                  </a:cubicBezTo>
                  <a:cubicBezTo>
                    <a:pt x="110" y="48"/>
                    <a:pt x="99" y="40"/>
                    <a:pt x="74" y="22"/>
                  </a:cubicBezTo>
                  <a:cubicBezTo>
                    <a:pt x="66" y="17"/>
                    <a:pt x="59" y="12"/>
                    <a:pt x="51" y="9"/>
                  </a:cubicBezTo>
                  <a:cubicBezTo>
                    <a:pt x="50" y="9"/>
                    <a:pt x="50" y="9"/>
                    <a:pt x="49" y="9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41" y="5"/>
                    <a:pt x="34" y="3"/>
                    <a:pt x="26" y="2"/>
                  </a:cubicBezTo>
                  <a:cubicBezTo>
                    <a:pt x="18" y="2"/>
                    <a:pt x="8" y="2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8" y="0"/>
                    <a:pt x="50" y="6"/>
                    <a:pt x="73" y="2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7" name="MH_Other_102">
              <a:extLst>
                <a:ext uri="{FF2B5EF4-FFF2-40B4-BE49-F238E27FC236}">
                  <a16:creationId xmlns:a16="http://schemas.microsoft.com/office/drawing/2014/main" id="{47D2F92E-6D59-4BB4-8554-7BD9B2D47023}"/>
                </a:ext>
              </a:extLst>
            </p:cNvPr>
            <p:cNvSpPr/>
            <p:nvPr/>
          </p:nvSpPr>
          <p:spPr bwMode="auto">
            <a:xfrm>
              <a:off x="4281647" y="3416003"/>
              <a:ext cx="1523" cy="1510"/>
            </a:xfrm>
            <a:custGeom>
              <a:avLst/>
              <a:gdLst>
                <a:gd name="T0" fmla="*/ 0 w 2"/>
                <a:gd name="T1" fmla="*/ 2147483646 h 1"/>
                <a:gd name="T2" fmla="*/ 1119503921 w 2"/>
                <a:gd name="T3" fmla="*/ 2147483646 h 1"/>
                <a:gd name="T4" fmla="*/ 0 w 2"/>
                <a:gd name="T5" fmla="*/ 0 h 1"/>
                <a:gd name="T6" fmla="*/ 0 w 2"/>
                <a:gd name="T7" fmla="*/ 0 h 1"/>
                <a:gd name="T8" fmla="*/ 0 w 2"/>
                <a:gd name="T9" fmla="*/ 2147483646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MH_Other_103">
              <a:extLst>
                <a:ext uri="{FF2B5EF4-FFF2-40B4-BE49-F238E27FC236}">
                  <a16:creationId xmlns:a16="http://schemas.microsoft.com/office/drawing/2014/main" id="{3E87A9EE-319A-454D-8246-4824DCF6F283}"/>
                </a:ext>
              </a:extLst>
            </p:cNvPr>
            <p:cNvSpPr/>
            <p:nvPr/>
          </p:nvSpPr>
          <p:spPr bwMode="auto">
            <a:xfrm>
              <a:off x="4202454" y="3405434"/>
              <a:ext cx="181229" cy="80023"/>
            </a:xfrm>
            <a:custGeom>
              <a:avLst/>
              <a:gdLst>
                <a:gd name="T0" fmla="*/ 0 w 224"/>
                <a:gd name="T1" fmla="*/ 596762707 h 100"/>
                <a:gd name="T2" fmla="*/ 598162017 w 224"/>
                <a:gd name="T3" fmla="*/ 1789579687 h 100"/>
                <a:gd name="T4" fmla="*/ 2147483646 w 224"/>
                <a:gd name="T5" fmla="*/ 2147483646 h 100"/>
                <a:gd name="T6" fmla="*/ 2147483646 w 224"/>
                <a:gd name="T7" fmla="*/ 2147483646 h 100"/>
                <a:gd name="T8" fmla="*/ 2147483646 w 224"/>
                <a:gd name="T9" fmla="*/ 2147483646 h 100"/>
                <a:gd name="T10" fmla="*/ 2147483646 w 224"/>
                <a:gd name="T11" fmla="*/ 2147483646 h 100"/>
                <a:gd name="T12" fmla="*/ 2147483646 w 224"/>
                <a:gd name="T13" fmla="*/ 2147483646 h 100"/>
                <a:gd name="T14" fmla="*/ 2147483646 w 224"/>
                <a:gd name="T15" fmla="*/ 2147483646 h 100"/>
                <a:gd name="T16" fmla="*/ 2147483646 w 224"/>
                <a:gd name="T17" fmla="*/ 2147483646 h 100"/>
                <a:gd name="T18" fmla="*/ 2147483646 w 224"/>
                <a:gd name="T19" fmla="*/ 2147483646 h 100"/>
                <a:gd name="T20" fmla="*/ 2147483646 w 224"/>
                <a:gd name="T21" fmla="*/ 2147483646 h 100"/>
                <a:gd name="T22" fmla="*/ 2147483646 w 224"/>
                <a:gd name="T23" fmla="*/ 2147483646 h 100"/>
                <a:gd name="T24" fmla="*/ 2147483646 w 224"/>
                <a:gd name="T25" fmla="*/ 2147483646 h 100"/>
                <a:gd name="T26" fmla="*/ 2147483646 w 224"/>
                <a:gd name="T27" fmla="*/ 2147483646 h 100"/>
                <a:gd name="T28" fmla="*/ 2147483646 w 224"/>
                <a:gd name="T29" fmla="*/ 1192816980 h 100"/>
                <a:gd name="T30" fmla="*/ 0 w 224"/>
                <a:gd name="T31" fmla="*/ 596762707 h 10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4" h="100">
                  <a:moveTo>
                    <a:pt x="0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8" y="0"/>
                    <a:pt x="49" y="7"/>
                    <a:pt x="72" y="26"/>
                  </a:cubicBezTo>
                  <a:cubicBezTo>
                    <a:pt x="96" y="45"/>
                    <a:pt x="106" y="53"/>
                    <a:pt x="106" y="53"/>
                  </a:cubicBezTo>
                  <a:cubicBezTo>
                    <a:pt x="107" y="53"/>
                    <a:pt x="117" y="62"/>
                    <a:pt x="143" y="80"/>
                  </a:cubicBezTo>
                  <a:cubicBezTo>
                    <a:pt x="169" y="96"/>
                    <a:pt x="196" y="100"/>
                    <a:pt x="224" y="90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9"/>
                    <a:pt x="223" y="89"/>
                    <a:pt x="222" y="89"/>
                  </a:cubicBezTo>
                  <a:cubicBezTo>
                    <a:pt x="195" y="98"/>
                    <a:pt x="169" y="95"/>
                    <a:pt x="144" y="79"/>
                  </a:cubicBezTo>
                  <a:cubicBezTo>
                    <a:pt x="117" y="61"/>
                    <a:pt x="107" y="53"/>
                    <a:pt x="107" y="52"/>
                  </a:cubicBezTo>
                  <a:cubicBezTo>
                    <a:pt x="107" y="52"/>
                    <a:pt x="96" y="44"/>
                    <a:pt x="73" y="25"/>
                  </a:cubicBezTo>
                  <a:cubicBezTo>
                    <a:pt x="66" y="19"/>
                    <a:pt x="58" y="14"/>
                    <a:pt x="51" y="10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42" y="6"/>
                    <a:pt x="34" y="3"/>
                    <a:pt x="26" y="2"/>
                  </a:cubicBezTo>
                  <a:cubicBezTo>
                    <a:pt x="18" y="1"/>
                    <a:pt x="9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MH_Other_104">
              <a:extLst>
                <a:ext uri="{FF2B5EF4-FFF2-40B4-BE49-F238E27FC236}">
                  <a16:creationId xmlns:a16="http://schemas.microsoft.com/office/drawing/2014/main" id="{C2184E3C-6714-472D-A8FA-2D77FCECC3BF}"/>
                </a:ext>
              </a:extLst>
            </p:cNvPr>
            <p:cNvSpPr/>
            <p:nvPr/>
          </p:nvSpPr>
          <p:spPr bwMode="auto">
            <a:xfrm>
              <a:off x="4382160" y="3476397"/>
              <a:ext cx="1523" cy="0"/>
            </a:xfrm>
            <a:custGeom>
              <a:avLst/>
              <a:gdLst>
                <a:gd name="T0" fmla="*/ 0 w 1"/>
                <a:gd name="T1" fmla="*/ 1790702559 w 1"/>
                <a:gd name="T2" fmla="*/ 1790702559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MH_Other_105">
              <a:extLst>
                <a:ext uri="{FF2B5EF4-FFF2-40B4-BE49-F238E27FC236}">
                  <a16:creationId xmlns:a16="http://schemas.microsoft.com/office/drawing/2014/main" id="{35FBC771-865A-45E5-9C4F-E3FCE617D77E}"/>
                </a:ext>
              </a:extLst>
            </p:cNvPr>
            <p:cNvSpPr/>
            <p:nvPr/>
          </p:nvSpPr>
          <p:spPr bwMode="auto">
            <a:xfrm>
              <a:off x="4243572" y="3412983"/>
              <a:ext cx="0" cy="1510"/>
            </a:xfrm>
            <a:custGeom>
              <a:avLst/>
              <a:gdLst>
                <a:gd name="T0" fmla="*/ 711 w 1"/>
                <a:gd name="T1" fmla="*/ 0 h 1"/>
                <a:gd name="T2" fmla="*/ 0 w 1"/>
                <a:gd name="T3" fmla="*/ 0 h 1"/>
                <a:gd name="T4" fmla="*/ 0 w 1"/>
                <a:gd name="T5" fmla="*/ 1792959984 h 1"/>
                <a:gd name="T6" fmla="*/ 71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MH_Other_106">
              <a:extLst>
                <a:ext uri="{FF2B5EF4-FFF2-40B4-BE49-F238E27FC236}">
                  <a16:creationId xmlns:a16="http://schemas.microsoft.com/office/drawing/2014/main" id="{5EC03685-944E-4510-B9E2-81466B4D3DA4}"/>
                </a:ext>
              </a:extLst>
            </p:cNvPr>
            <p:cNvSpPr/>
            <p:nvPr/>
          </p:nvSpPr>
          <p:spPr bwMode="auto">
            <a:xfrm>
              <a:off x="3900912" y="3286154"/>
              <a:ext cx="251284" cy="169105"/>
            </a:xfrm>
            <a:custGeom>
              <a:avLst/>
              <a:gdLst>
                <a:gd name="T0" fmla="*/ 2147483646 w 311"/>
                <a:gd name="T1" fmla="*/ 2147483646 h 210"/>
                <a:gd name="T2" fmla="*/ 2147483646 w 311"/>
                <a:gd name="T3" fmla="*/ 2147483646 h 210"/>
                <a:gd name="T4" fmla="*/ 2147483646 w 311"/>
                <a:gd name="T5" fmla="*/ 2147483646 h 210"/>
                <a:gd name="T6" fmla="*/ 2147483646 w 311"/>
                <a:gd name="T7" fmla="*/ 2147483646 h 210"/>
                <a:gd name="T8" fmla="*/ 2147483646 w 311"/>
                <a:gd name="T9" fmla="*/ 2147483646 h 210"/>
                <a:gd name="T10" fmla="*/ 2147483646 w 311"/>
                <a:gd name="T11" fmla="*/ 2147483646 h 210"/>
                <a:gd name="T12" fmla="*/ 2147483646 w 311"/>
                <a:gd name="T13" fmla="*/ 2147483646 h 210"/>
                <a:gd name="T14" fmla="*/ 2147483646 w 311"/>
                <a:gd name="T15" fmla="*/ 2147483646 h 210"/>
                <a:gd name="T16" fmla="*/ 2147483646 w 311"/>
                <a:gd name="T17" fmla="*/ 2147483646 h 210"/>
                <a:gd name="T18" fmla="*/ 2147483646 w 311"/>
                <a:gd name="T19" fmla="*/ 2147483646 h 210"/>
                <a:gd name="T20" fmla="*/ 2147483646 w 311"/>
                <a:gd name="T21" fmla="*/ 2147483646 h 210"/>
                <a:gd name="T22" fmla="*/ 2147483646 w 311"/>
                <a:gd name="T23" fmla="*/ 2147483646 h 210"/>
                <a:gd name="T24" fmla="*/ 2147483646 w 311"/>
                <a:gd name="T25" fmla="*/ 2147483646 h 210"/>
                <a:gd name="T26" fmla="*/ 2147483646 w 311"/>
                <a:gd name="T27" fmla="*/ 2147483646 h 210"/>
                <a:gd name="T28" fmla="*/ 2147483646 w 311"/>
                <a:gd name="T29" fmla="*/ 2147483646 h 210"/>
                <a:gd name="T30" fmla="*/ 2147483646 w 311"/>
                <a:gd name="T31" fmla="*/ 2147483646 h 210"/>
                <a:gd name="T32" fmla="*/ 2147483646 w 311"/>
                <a:gd name="T33" fmla="*/ 2147483646 h 210"/>
                <a:gd name="T34" fmla="*/ 2147483646 w 311"/>
                <a:gd name="T35" fmla="*/ 2147483646 h 210"/>
                <a:gd name="T36" fmla="*/ 2147483646 w 311"/>
                <a:gd name="T37" fmla="*/ 2147483646 h 210"/>
                <a:gd name="T38" fmla="*/ 2147483646 w 311"/>
                <a:gd name="T39" fmla="*/ 2147483646 h 210"/>
                <a:gd name="T40" fmla="*/ 2147483646 w 311"/>
                <a:gd name="T41" fmla="*/ 2147483646 h 210"/>
                <a:gd name="T42" fmla="*/ 2147483646 w 311"/>
                <a:gd name="T43" fmla="*/ 2147483646 h 210"/>
                <a:gd name="T44" fmla="*/ 2147483646 w 311"/>
                <a:gd name="T45" fmla="*/ 2147483646 h 210"/>
                <a:gd name="T46" fmla="*/ 2147483646 w 311"/>
                <a:gd name="T47" fmla="*/ 2147483646 h 210"/>
                <a:gd name="T48" fmla="*/ 2147483646 w 311"/>
                <a:gd name="T49" fmla="*/ 2147483646 h 210"/>
                <a:gd name="T50" fmla="*/ 2147483646 w 311"/>
                <a:gd name="T51" fmla="*/ 2147483646 h 210"/>
                <a:gd name="T52" fmla="*/ 2147483646 w 311"/>
                <a:gd name="T53" fmla="*/ 2147483646 h 210"/>
                <a:gd name="T54" fmla="*/ 2147483646 w 311"/>
                <a:gd name="T55" fmla="*/ 2147483646 h 210"/>
                <a:gd name="T56" fmla="*/ 2147483646 w 311"/>
                <a:gd name="T57" fmla="*/ 2147483646 h 210"/>
                <a:gd name="T58" fmla="*/ 2147483646 w 311"/>
                <a:gd name="T59" fmla="*/ 2147483646 h 210"/>
                <a:gd name="T60" fmla="*/ 2147483646 w 311"/>
                <a:gd name="T61" fmla="*/ 2147483646 h 210"/>
                <a:gd name="T62" fmla="*/ 2147483646 w 311"/>
                <a:gd name="T63" fmla="*/ 0 h 210"/>
                <a:gd name="T64" fmla="*/ 2147483646 w 311"/>
                <a:gd name="T65" fmla="*/ 602866460 h 210"/>
                <a:gd name="T66" fmla="*/ 2147483646 w 311"/>
                <a:gd name="T67" fmla="*/ 2147483646 h 210"/>
                <a:gd name="T68" fmla="*/ 2147483646 w 311"/>
                <a:gd name="T69" fmla="*/ 2147483646 h 210"/>
                <a:gd name="T70" fmla="*/ 2147483646 w 311"/>
                <a:gd name="T71" fmla="*/ 2147483646 h 210"/>
                <a:gd name="T72" fmla="*/ 2147483646 w 311"/>
                <a:gd name="T73" fmla="*/ 2147483646 h 210"/>
                <a:gd name="T74" fmla="*/ 0 w 311"/>
                <a:gd name="T75" fmla="*/ 2147483646 h 210"/>
                <a:gd name="T76" fmla="*/ 0 w 311"/>
                <a:gd name="T77" fmla="*/ 2147483646 h 210"/>
                <a:gd name="T78" fmla="*/ 0 w 311"/>
                <a:gd name="T79" fmla="*/ 2147483646 h 210"/>
                <a:gd name="T80" fmla="*/ 2147483646 w 311"/>
                <a:gd name="T81" fmla="*/ 2147483646 h 21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11" h="210">
                  <a:moveTo>
                    <a:pt x="36" y="89"/>
                  </a:moveTo>
                  <a:cubicBezTo>
                    <a:pt x="47" y="103"/>
                    <a:pt x="62" y="112"/>
                    <a:pt x="80" y="117"/>
                  </a:cubicBezTo>
                  <a:cubicBezTo>
                    <a:pt x="80" y="117"/>
                    <a:pt x="80" y="117"/>
                    <a:pt x="80" y="117"/>
                  </a:cubicBezTo>
                  <a:cubicBezTo>
                    <a:pt x="93" y="130"/>
                    <a:pt x="110" y="140"/>
                    <a:pt x="129" y="144"/>
                  </a:cubicBezTo>
                  <a:cubicBezTo>
                    <a:pt x="142" y="157"/>
                    <a:pt x="158" y="164"/>
                    <a:pt x="177" y="167"/>
                  </a:cubicBezTo>
                  <a:cubicBezTo>
                    <a:pt x="191" y="179"/>
                    <a:pt x="208" y="185"/>
                    <a:pt x="227" y="187"/>
                  </a:cubicBezTo>
                  <a:cubicBezTo>
                    <a:pt x="241" y="198"/>
                    <a:pt x="258" y="204"/>
                    <a:pt x="278" y="204"/>
                  </a:cubicBezTo>
                  <a:cubicBezTo>
                    <a:pt x="278" y="203"/>
                    <a:pt x="278" y="203"/>
                    <a:pt x="278" y="203"/>
                  </a:cubicBezTo>
                  <a:cubicBezTo>
                    <a:pt x="281" y="206"/>
                    <a:pt x="285" y="208"/>
                    <a:pt x="288" y="210"/>
                  </a:cubicBezTo>
                  <a:cubicBezTo>
                    <a:pt x="288" y="209"/>
                    <a:pt x="288" y="209"/>
                    <a:pt x="288" y="209"/>
                  </a:cubicBezTo>
                  <a:cubicBezTo>
                    <a:pt x="289" y="208"/>
                    <a:pt x="289" y="208"/>
                    <a:pt x="289" y="208"/>
                  </a:cubicBezTo>
                  <a:cubicBezTo>
                    <a:pt x="295" y="186"/>
                    <a:pt x="295" y="186"/>
                    <a:pt x="295" y="186"/>
                  </a:cubicBezTo>
                  <a:cubicBezTo>
                    <a:pt x="295" y="185"/>
                    <a:pt x="295" y="185"/>
                    <a:pt x="295" y="185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305" y="151"/>
                    <a:pt x="305" y="151"/>
                    <a:pt x="305" y="151"/>
                  </a:cubicBezTo>
                  <a:cubicBezTo>
                    <a:pt x="310" y="132"/>
                    <a:pt x="310" y="132"/>
                    <a:pt x="310" y="132"/>
                  </a:cubicBezTo>
                  <a:cubicBezTo>
                    <a:pt x="310" y="132"/>
                    <a:pt x="310" y="132"/>
                    <a:pt x="310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30"/>
                    <a:pt x="311" y="130"/>
                  </a:cubicBezTo>
                  <a:cubicBezTo>
                    <a:pt x="309" y="130"/>
                    <a:pt x="307" y="129"/>
                    <a:pt x="305" y="128"/>
                  </a:cubicBezTo>
                  <a:cubicBezTo>
                    <a:pt x="297" y="126"/>
                    <a:pt x="288" y="125"/>
                    <a:pt x="279" y="125"/>
                  </a:cubicBezTo>
                  <a:cubicBezTo>
                    <a:pt x="273" y="120"/>
                    <a:pt x="265" y="116"/>
                    <a:pt x="258" y="113"/>
                  </a:cubicBezTo>
                  <a:cubicBezTo>
                    <a:pt x="250" y="110"/>
                    <a:pt x="241" y="109"/>
                    <a:pt x="233" y="108"/>
                  </a:cubicBezTo>
                  <a:cubicBezTo>
                    <a:pt x="226" y="102"/>
                    <a:pt x="219" y="98"/>
                    <a:pt x="212" y="95"/>
                  </a:cubicBezTo>
                  <a:cubicBezTo>
                    <a:pt x="204" y="91"/>
                    <a:pt x="196" y="89"/>
                    <a:pt x="188" y="88"/>
                  </a:cubicBezTo>
                  <a:cubicBezTo>
                    <a:pt x="182" y="82"/>
                    <a:pt x="175" y="78"/>
                    <a:pt x="168" y="74"/>
                  </a:cubicBezTo>
                  <a:cubicBezTo>
                    <a:pt x="161" y="71"/>
                    <a:pt x="152" y="68"/>
                    <a:pt x="144" y="66"/>
                  </a:cubicBezTo>
                  <a:cubicBezTo>
                    <a:pt x="138" y="60"/>
                    <a:pt x="132" y="55"/>
                    <a:pt x="125" y="50"/>
                  </a:cubicBezTo>
                  <a:cubicBezTo>
                    <a:pt x="118" y="46"/>
                    <a:pt x="110" y="43"/>
                    <a:pt x="101" y="41"/>
                  </a:cubicBezTo>
                  <a:cubicBezTo>
                    <a:pt x="96" y="34"/>
                    <a:pt x="90" y="28"/>
                    <a:pt x="83" y="24"/>
                  </a:cubicBezTo>
                  <a:cubicBezTo>
                    <a:pt x="76" y="19"/>
                    <a:pt x="69" y="16"/>
                    <a:pt x="61" y="13"/>
                  </a:cubicBezTo>
                  <a:cubicBezTo>
                    <a:pt x="57" y="8"/>
                    <a:pt x="53" y="4"/>
                    <a:pt x="49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9" y="76"/>
                    <a:pt x="21" y="84"/>
                    <a:pt x="36" y="89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MH_Other_107">
              <a:extLst>
                <a:ext uri="{FF2B5EF4-FFF2-40B4-BE49-F238E27FC236}">
                  <a16:creationId xmlns:a16="http://schemas.microsoft.com/office/drawing/2014/main" id="{F8A0C532-8EE4-4588-B3FE-E379A06207C3}"/>
                </a:ext>
              </a:extLst>
            </p:cNvPr>
            <p:cNvSpPr/>
            <p:nvPr/>
          </p:nvSpPr>
          <p:spPr bwMode="auto">
            <a:xfrm>
              <a:off x="3951168" y="3296724"/>
              <a:ext cx="132496" cy="138909"/>
            </a:xfrm>
            <a:custGeom>
              <a:avLst/>
              <a:gdLst>
                <a:gd name="T0" fmla="*/ 2147483646 w 166"/>
                <a:gd name="T1" fmla="*/ 2147483646 h 174"/>
                <a:gd name="T2" fmla="*/ 2147483646 w 166"/>
                <a:gd name="T3" fmla="*/ 2147483646 h 174"/>
                <a:gd name="T4" fmla="*/ 2147483646 w 166"/>
                <a:gd name="T5" fmla="*/ 2147483646 h 174"/>
                <a:gd name="T6" fmla="*/ 2147483646 w 166"/>
                <a:gd name="T7" fmla="*/ 2147483646 h 174"/>
                <a:gd name="T8" fmla="*/ 0 w 166"/>
                <a:gd name="T9" fmla="*/ 0 h 174"/>
                <a:gd name="T10" fmla="*/ 581476530 w 166"/>
                <a:gd name="T11" fmla="*/ 1183624453 h 174"/>
                <a:gd name="T12" fmla="*/ 2147483646 w 166"/>
                <a:gd name="T13" fmla="*/ 2147483646 h 174"/>
                <a:gd name="T14" fmla="*/ 2147483646 w 166"/>
                <a:gd name="T15" fmla="*/ 2147483646 h 174"/>
                <a:gd name="T16" fmla="*/ 2147483646 w 166"/>
                <a:gd name="T17" fmla="*/ 2147483646 h 174"/>
                <a:gd name="T18" fmla="*/ 2147483646 w 166"/>
                <a:gd name="T19" fmla="*/ 2147483646 h 174"/>
                <a:gd name="T20" fmla="*/ 2147483646 w 166"/>
                <a:gd name="T21" fmla="*/ 2147483646 h 174"/>
                <a:gd name="T22" fmla="*/ 2147483646 w 166"/>
                <a:gd name="T23" fmla="*/ 2147483646 h 174"/>
                <a:gd name="T24" fmla="*/ 2147483646 w 166"/>
                <a:gd name="T25" fmla="*/ 2147483646 h 174"/>
                <a:gd name="T26" fmla="*/ 2147483646 w 166"/>
                <a:gd name="T27" fmla="*/ 2147483646 h 174"/>
                <a:gd name="T28" fmla="*/ 2147483646 w 166"/>
                <a:gd name="T29" fmla="*/ 2147483646 h 174"/>
                <a:gd name="T30" fmla="*/ 2147483646 w 166"/>
                <a:gd name="T31" fmla="*/ 2147483646 h 1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6" h="174">
                  <a:moveTo>
                    <a:pt x="97" y="130"/>
                  </a:moveTo>
                  <a:cubicBezTo>
                    <a:pt x="80" y="103"/>
                    <a:pt x="75" y="91"/>
                    <a:pt x="75" y="91"/>
                  </a:cubicBezTo>
                  <a:cubicBezTo>
                    <a:pt x="75" y="91"/>
                    <a:pt x="68" y="79"/>
                    <a:pt x="55" y="51"/>
                  </a:cubicBezTo>
                  <a:cubicBezTo>
                    <a:pt x="47" y="33"/>
                    <a:pt x="36" y="20"/>
                    <a:pt x="22" y="11"/>
                  </a:cubicBezTo>
                  <a:cubicBezTo>
                    <a:pt x="15" y="6"/>
                    <a:pt x="8" y="3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6" y="11"/>
                    <a:pt x="42" y="26"/>
                    <a:pt x="54" y="52"/>
                  </a:cubicBezTo>
                  <a:cubicBezTo>
                    <a:pt x="67" y="80"/>
                    <a:pt x="74" y="91"/>
                    <a:pt x="74" y="92"/>
                  </a:cubicBezTo>
                  <a:cubicBezTo>
                    <a:pt x="74" y="92"/>
                    <a:pt x="79" y="104"/>
                    <a:pt x="96" y="131"/>
                  </a:cubicBezTo>
                  <a:cubicBezTo>
                    <a:pt x="101" y="139"/>
                    <a:pt x="107" y="147"/>
                    <a:pt x="114" y="153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6" y="154"/>
                    <a:pt x="116" y="154"/>
                    <a:pt x="116" y="154"/>
                  </a:cubicBezTo>
                  <a:cubicBezTo>
                    <a:pt x="116" y="154"/>
                    <a:pt x="116" y="154"/>
                    <a:pt x="116" y="154"/>
                  </a:cubicBezTo>
                  <a:cubicBezTo>
                    <a:pt x="130" y="166"/>
                    <a:pt x="147" y="172"/>
                    <a:pt x="166" y="174"/>
                  </a:cubicBezTo>
                  <a:cubicBezTo>
                    <a:pt x="165" y="173"/>
                    <a:pt x="165" y="173"/>
                    <a:pt x="165" y="173"/>
                  </a:cubicBezTo>
                  <a:cubicBezTo>
                    <a:pt x="136" y="170"/>
                    <a:pt x="113" y="156"/>
                    <a:pt x="97" y="13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MH_Other_108">
              <a:extLst>
                <a:ext uri="{FF2B5EF4-FFF2-40B4-BE49-F238E27FC236}">
                  <a16:creationId xmlns:a16="http://schemas.microsoft.com/office/drawing/2014/main" id="{E9B01F24-84A9-4EF5-A038-A998FDA0967F}"/>
                </a:ext>
              </a:extLst>
            </p:cNvPr>
            <p:cNvSpPr/>
            <p:nvPr/>
          </p:nvSpPr>
          <p:spPr bwMode="auto">
            <a:xfrm>
              <a:off x="3940507" y="3286154"/>
              <a:ext cx="103559" cy="134379"/>
            </a:xfrm>
            <a:custGeom>
              <a:avLst/>
              <a:gdLst>
                <a:gd name="T0" fmla="*/ 588927501 w 129"/>
                <a:gd name="T1" fmla="*/ 0 h 167"/>
                <a:gd name="T2" fmla="*/ 0 w 129"/>
                <a:gd name="T3" fmla="*/ 601968099 h 167"/>
                <a:gd name="T4" fmla="*/ 2147483646 w 129"/>
                <a:gd name="T5" fmla="*/ 2147483646 h 167"/>
                <a:gd name="T6" fmla="*/ 2147483646 w 129"/>
                <a:gd name="T7" fmla="*/ 2147483646 h 167"/>
                <a:gd name="T8" fmla="*/ 2147483646 w 129"/>
                <a:gd name="T9" fmla="*/ 2147483646 h 167"/>
                <a:gd name="T10" fmla="*/ 2147483646 w 129"/>
                <a:gd name="T11" fmla="*/ 2147483646 h 167"/>
                <a:gd name="T12" fmla="*/ 2147483646 w 129"/>
                <a:gd name="T13" fmla="*/ 2147483646 h 167"/>
                <a:gd name="T14" fmla="*/ 2147483646 w 129"/>
                <a:gd name="T15" fmla="*/ 2147483646 h 167"/>
                <a:gd name="T16" fmla="*/ 2147483646 w 129"/>
                <a:gd name="T17" fmla="*/ 2147483646 h 167"/>
                <a:gd name="T18" fmla="*/ 2147483646 w 129"/>
                <a:gd name="T19" fmla="*/ 2147483646 h 167"/>
                <a:gd name="T20" fmla="*/ 2147483646 w 129"/>
                <a:gd name="T21" fmla="*/ 2147483646 h 167"/>
                <a:gd name="T22" fmla="*/ 2147483646 w 129"/>
                <a:gd name="T23" fmla="*/ 2147483646 h 167"/>
                <a:gd name="T24" fmla="*/ 2147483646 w 129"/>
                <a:gd name="T25" fmla="*/ 2147483646 h 167"/>
                <a:gd name="T26" fmla="*/ 2147483646 w 129"/>
                <a:gd name="T27" fmla="*/ 2147483646 h 167"/>
                <a:gd name="T28" fmla="*/ 2147483646 w 129"/>
                <a:gd name="T29" fmla="*/ 2147483646 h 167"/>
                <a:gd name="T30" fmla="*/ 2147483646 w 129"/>
                <a:gd name="T31" fmla="*/ 2147483646 h 167"/>
                <a:gd name="T32" fmla="*/ 2147483646 w 129"/>
                <a:gd name="T33" fmla="*/ 2147483646 h 167"/>
                <a:gd name="T34" fmla="*/ 588927501 w 129"/>
                <a:gd name="T35" fmla="*/ 0 h 1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9" h="167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1" y="10"/>
                    <a:pt x="19" y="23"/>
                    <a:pt x="26" y="39"/>
                  </a:cubicBezTo>
                  <a:cubicBezTo>
                    <a:pt x="37" y="67"/>
                    <a:pt x="43" y="79"/>
                    <a:pt x="43" y="80"/>
                  </a:cubicBezTo>
                  <a:cubicBezTo>
                    <a:pt x="43" y="80"/>
                    <a:pt x="48" y="92"/>
                    <a:pt x="63" y="120"/>
                  </a:cubicBezTo>
                  <a:cubicBezTo>
                    <a:pt x="68" y="129"/>
                    <a:pt x="73" y="136"/>
                    <a:pt x="79" y="142"/>
                  </a:cubicBezTo>
                  <a:cubicBezTo>
                    <a:pt x="79" y="142"/>
                    <a:pt x="80" y="142"/>
                    <a:pt x="80" y="142"/>
                  </a:cubicBezTo>
                  <a:cubicBezTo>
                    <a:pt x="80" y="143"/>
                    <a:pt x="80" y="143"/>
                    <a:pt x="80" y="143"/>
                  </a:cubicBezTo>
                  <a:cubicBezTo>
                    <a:pt x="93" y="156"/>
                    <a:pt x="110" y="164"/>
                    <a:pt x="129" y="167"/>
                  </a:cubicBezTo>
                  <a:cubicBezTo>
                    <a:pt x="127" y="166"/>
                    <a:pt x="127" y="166"/>
                    <a:pt x="127" y="166"/>
                  </a:cubicBezTo>
                  <a:cubicBezTo>
                    <a:pt x="99" y="161"/>
                    <a:pt x="79" y="146"/>
                    <a:pt x="64" y="120"/>
                  </a:cubicBezTo>
                  <a:cubicBezTo>
                    <a:pt x="49" y="92"/>
                    <a:pt x="44" y="79"/>
                    <a:pt x="44" y="79"/>
                  </a:cubicBezTo>
                  <a:cubicBezTo>
                    <a:pt x="44" y="79"/>
                    <a:pt x="39" y="67"/>
                    <a:pt x="27" y="38"/>
                  </a:cubicBezTo>
                  <a:cubicBezTo>
                    <a:pt x="23" y="29"/>
                    <a:pt x="19" y="22"/>
                    <a:pt x="14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9" y="8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MH_Other_109">
              <a:extLst>
                <a:ext uri="{FF2B5EF4-FFF2-40B4-BE49-F238E27FC236}">
                  <a16:creationId xmlns:a16="http://schemas.microsoft.com/office/drawing/2014/main" id="{A4BD129E-6656-49FE-8E5F-59EC804244FC}"/>
                </a:ext>
              </a:extLst>
            </p:cNvPr>
            <p:cNvSpPr/>
            <p:nvPr/>
          </p:nvSpPr>
          <p:spPr bwMode="auto">
            <a:xfrm>
              <a:off x="3951168" y="3296725"/>
              <a:ext cx="0" cy="1509"/>
            </a:xfrm>
            <a:custGeom>
              <a:avLst/>
              <a:gdLst>
                <a:gd name="T0" fmla="*/ 0 w 2"/>
                <a:gd name="T1" fmla="*/ 111918811 h 4"/>
                <a:gd name="T2" fmla="*/ 178 w 2"/>
                <a:gd name="T3" fmla="*/ 223838018 h 4"/>
                <a:gd name="T4" fmla="*/ 0 w 2"/>
                <a:gd name="T5" fmla="*/ 0 h 4"/>
                <a:gd name="T6" fmla="*/ 0 w 2"/>
                <a:gd name="T7" fmla="*/ 0 h 4"/>
                <a:gd name="T8" fmla="*/ 0 w 2"/>
                <a:gd name="T9" fmla="*/ 11191881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MH_Other_110">
              <a:extLst>
                <a:ext uri="{FF2B5EF4-FFF2-40B4-BE49-F238E27FC236}">
                  <a16:creationId xmlns:a16="http://schemas.microsoft.com/office/drawing/2014/main" id="{2185F35E-BEBE-4D84-A167-DB8E39EAF27D}"/>
                </a:ext>
              </a:extLst>
            </p:cNvPr>
            <p:cNvSpPr/>
            <p:nvPr/>
          </p:nvSpPr>
          <p:spPr bwMode="auto">
            <a:xfrm>
              <a:off x="4042544" y="3419022"/>
              <a:ext cx="1523" cy="1510"/>
            </a:xfrm>
            <a:custGeom>
              <a:avLst/>
              <a:gdLst>
                <a:gd name="T0" fmla="*/ 179346497 w 5"/>
                <a:gd name="T1" fmla="*/ 0 h 2"/>
                <a:gd name="T2" fmla="*/ 0 w 5"/>
                <a:gd name="T3" fmla="*/ 0 h 2"/>
                <a:gd name="T4" fmla="*/ 179346497 w 5"/>
                <a:gd name="T5" fmla="*/ 448239996 h 2"/>
                <a:gd name="T6" fmla="*/ 179346497 w 5"/>
                <a:gd name="T7" fmla="*/ 448239996 h 2"/>
                <a:gd name="T8" fmla="*/ 179346497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5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MH_Other_111">
              <a:extLst>
                <a:ext uri="{FF2B5EF4-FFF2-40B4-BE49-F238E27FC236}">
                  <a16:creationId xmlns:a16="http://schemas.microsoft.com/office/drawing/2014/main" id="{3DF58E4C-249D-48D8-87F5-FC5B36D4C218}"/>
                </a:ext>
              </a:extLst>
            </p:cNvPr>
            <p:cNvSpPr/>
            <p:nvPr/>
          </p:nvSpPr>
          <p:spPr bwMode="auto">
            <a:xfrm>
              <a:off x="3929847" y="3299743"/>
              <a:ext cx="76147" cy="102672"/>
            </a:xfrm>
            <a:custGeom>
              <a:avLst/>
              <a:gdLst>
                <a:gd name="T0" fmla="*/ 2147483646 w 93"/>
                <a:gd name="T1" fmla="*/ 2147483646 h 127"/>
                <a:gd name="T2" fmla="*/ 2147483646 w 93"/>
                <a:gd name="T3" fmla="*/ 2147483646 h 127"/>
                <a:gd name="T4" fmla="*/ 615542883 w 93"/>
                <a:gd name="T5" fmla="*/ 0 h 127"/>
                <a:gd name="T6" fmla="*/ 0 w 93"/>
                <a:gd name="T7" fmla="*/ 609067500 h 127"/>
                <a:gd name="T8" fmla="*/ 2147483646 w 93"/>
                <a:gd name="T9" fmla="*/ 2147483646 h 127"/>
                <a:gd name="T10" fmla="*/ 2147483646 w 93"/>
                <a:gd name="T11" fmla="*/ 2147483646 h 127"/>
                <a:gd name="T12" fmla="*/ 2147483646 w 93"/>
                <a:gd name="T13" fmla="*/ 2147483646 h 127"/>
                <a:gd name="T14" fmla="*/ 2147483646 w 93"/>
                <a:gd name="T15" fmla="*/ 2147483646 h 127"/>
                <a:gd name="T16" fmla="*/ 2147483646 w 93"/>
                <a:gd name="T17" fmla="*/ 2147483646 h 127"/>
                <a:gd name="T18" fmla="*/ 2147483646 w 93"/>
                <a:gd name="T19" fmla="*/ 2147483646 h 127"/>
                <a:gd name="T20" fmla="*/ 2147483646 w 93"/>
                <a:gd name="T21" fmla="*/ 2147483646 h 127"/>
                <a:gd name="T22" fmla="*/ 2147483646 w 93"/>
                <a:gd name="T23" fmla="*/ 2147483646 h 127"/>
                <a:gd name="T24" fmla="*/ 2147483646 w 93"/>
                <a:gd name="T25" fmla="*/ 2147483646 h 1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" h="127">
                  <a:moveTo>
                    <a:pt x="30" y="75"/>
                  </a:moveTo>
                  <a:cubicBezTo>
                    <a:pt x="17" y="46"/>
                    <a:pt x="13" y="34"/>
                    <a:pt x="13" y="3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5" y="47"/>
                    <a:pt x="29" y="76"/>
                  </a:cubicBezTo>
                  <a:cubicBezTo>
                    <a:pt x="33" y="84"/>
                    <a:pt x="38" y="92"/>
                    <a:pt x="44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4" y="100"/>
                    <a:pt x="44" y="100"/>
                    <a:pt x="44" y="100"/>
                  </a:cubicBezTo>
                  <a:cubicBezTo>
                    <a:pt x="57" y="113"/>
                    <a:pt x="74" y="123"/>
                    <a:pt x="93" y="127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1" y="125"/>
                    <a:pt x="91" y="125"/>
                    <a:pt x="91" y="125"/>
                  </a:cubicBezTo>
                  <a:cubicBezTo>
                    <a:pt x="63" y="119"/>
                    <a:pt x="43" y="102"/>
                    <a:pt x="30" y="7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MH_Other_112">
              <a:extLst>
                <a:ext uri="{FF2B5EF4-FFF2-40B4-BE49-F238E27FC236}">
                  <a16:creationId xmlns:a16="http://schemas.microsoft.com/office/drawing/2014/main" id="{EBE3BB0A-B856-4816-9C92-62F65089C0BA}"/>
                </a:ext>
              </a:extLst>
            </p:cNvPr>
            <p:cNvSpPr/>
            <p:nvPr/>
          </p:nvSpPr>
          <p:spPr bwMode="auto">
            <a:xfrm>
              <a:off x="4004470" y="3400904"/>
              <a:ext cx="0" cy="0"/>
            </a:xfrm>
            <a:custGeom>
              <a:avLst/>
              <a:gdLst>
                <a:gd name="T0" fmla="*/ 0 w 1"/>
                <a:gd name="T1" fmla="*/ 0 h 1"/>
                <a:gd name="T2" fmla="*/ 711 w 1"/>
                <a:gd name="T3" fmla="*/ 711 h 1"/>
                <a:gd name="T4" fmla="*/ 711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MH_Other_113">
              <a:extLst>
                <a:ext uri="{FF2B5EF4-FFF2-40B4-BE49-F238E27FC236}">
                  <a16:creationId xmlns:a16="http://schemas.microsoft.com/office/drawing/2014/main" id="{F42D5CEA-83D6-456C-BC74-DC25054427B4}"/>
                </a:ext>
              </a:extLst>
            </p:cNvPr>
            <p:cNvSpPr/>
            <p:nvPr/>
          </p:nvSpPr>
          <p:spPr bwMode="auto">
            <a:xfrm>
              <a:off x="3913095" y="3322392"/>
              <a:ext cx="53302" cy="57375"/>
            </a:xfrm>
            <a:custGeom>
              <a:avLst/>
              <a:gdLst>
                <a:gd name="T0" fmla="*/ 2147483646 w 66"/>
                <a:gd name="T1" fmla="*/ 2147483646 h 72"/>
                <a:gd name="T2" fmla="*/ 599567858 w 66"/>
                <a:gd name="T3" fmla="*/ 0 h 72"/>
                <a:gd name="T4" fmla="*/ 0 w 66"/>
                <a:gd name="T5" fmla="*/ 592477798 h 72"/>
                <a:gd name="T6" fmla="*/ 2147483646 w 66"/>
                <a:gd name="T7" fmla="*/ 2147483646 h 72"/>
                <a:gd name="T8" fmla="*/ 2147483646 w 66"/>
                <a:gd name="T9" fmla="*/ 2147483646 h 72"/>
                <a:gd name="T10" fmla="*/ 2147483646 w 66"/>
                <a:gd name="T11" fmla="*/ 2147483646 h 72"/>
                <a:gd name="T12" fmla="*/ 2147483646 w 66"/>
                <a:gd name="T13" fmla="*/ 2147483646 h 72"/>
                <a:gd name="T14" fmla="*/ 2147483646 w 66"/>
                <a:gd name="T15" fmla="*/ 2147483646 h 72"/>
                <a:gd name="T16" fmla="*/ 2147483646 w 66"/>
                <a:gd name="T17" fmla="*/ 2147483646 h 72"/>
                <a:gd name="T18" fmla="*/ 2147483646 w 66"/>
                <a:gd name="T19" fmla="*/ 2147483646 h 72"/>
                <a:gd name="T20" fmla="*/ 2147483646 w 66"/>
                <a:gd name="T21" fmla="*/ 2147483646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72">
                  <a:moveTo>
                    <a:pt x="8" y="17"/>
                  </a:moveTo>
                  <a:cubicBezTo>
                    <a:pt x="5" y="10"/>
                    <a:pt x="3" y="5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6"/>
                    <a:pt x="4" y="11"/>
                    <a:pt x="6" y="17"/>
                  </a:cubicBezTo>
                  <a:cubicBezTo>
                    <a:pt x="10" y="27"/>
                    <a:pt x="15" y="35"/>
                    <a:pt x="20" y="42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33" y="58"/>
                    <a:pt x="48" y="67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38" y="63"/>
                    <a:pt x="19" y="45"/>
                    <a:pt x="8" y="1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MH_Other_114">
              <a:extLst>
                <a:ext uri="{FF2B5EF4-FFF2-40B4-BE49-F238E27FC236}">
                  <a16:creationId xmlns:a16="http://schemas.microsoft.com/office/drawing/2014/main" id="{8E19F680-825D-490B-980F-CEB54725C1A2}"/>
                </a:ext>
              </a:extLst>
            </p:cNvPr>
            <p:cNvSpPr/>
            <p:nvPr/>
          </p:nvSpPr>
          <p:spPr bwMode="auto">
            <a:xfrm>
              <a:off x="3966397" y="3379766"/>
              <a:ext cx="0" cy="0"/>
            </a:xfrm>
            <a:custGeom>
              <a:avLst/>
              <a:gdLst>
                <a:gd name="T0" fmla="*/ 0 h 1"/>
                <a:gd name="T1" fmla="*/ 1067 h 1"/>
                <a:gd name="T2" fmla="*/ 0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MH_Other_115">
              <a:extLst>
                <a:ext uri="{FF2B5EF4-FFF2-40B4-BE49-F238E27FC236}">
                  <a16:creationId xmlns:a16="http://schemas.microsoft.com/office/drawing/2014/main" id="{00E6F29B-6A9D-4E2F-B8D5-52D1A5A4F11C}"/>
                </a:ext>
              </a:extLst>
            </p:cNvPr>
            <p:cNvSpPr/>
            <p:nvPr/>
          </p:nvSpPr>
          <p:spPr bwMode="auto">
            <a:xfrm>
              <a:off x="3900911" y="3339001"/>
              <a:ext cx="28935" cy="19628"/>
            </a:xfrm>
            <a:custGeom>
              <a:avLst/>
              <a:gdLst>
                <a:gd name="T0" fmla="*/ 0 w 36"/>
                <a:gd name="T1" fmla="*/ 0 h 24"/>
                <a:gd name="T2" fmla="*/ 0 w 36"/>
                <a:gd name="T3" fmla="*/ 0 h 24"/>
                <a:gd name="T4" fmla="*/ 0 w 36"/>
                <a:gd name="T5" fmla="*/ 624041383 h 24"/>
                <a:gd name="T6" fmla="*/ 2147483646 w 36"/>
                <a:gd name="T7" fmla="*/ 2147483646 h 24"/>
                <a:gd name="T8" fmla="*/ 2147483646 w 36"/>
                <a:gd name="T9" fmla="*/ 2147483646 h 24"/>
                <a:gd name="T10" fmla="*/ 0 w 36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" y="11"/>
                    <a:pt x="21" y="19"/>
                    <a:pt x="36" y="24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21" y="17"/>
                    <a:pt x="9" y="9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MH_Other_116">
              <a:extLst>
                <a:ext uri="{FF2B5EF4-FFF2-40B4-BE49-F238E27FC236}">
                  <a16:creationId xmlns:a16="http://schemas.microsoft.com/office/drawing/2014/main" id="{024CC7A2-06B4-4B66-8C23-92EC71A0889B}"/>
                </a:ext>
              </a:extLst>
            </p:cNvPr>
            <p:cNvSpPr/>
            <p:nvPr/>
          </p:nvSpPr>
          <p:spPr bwMode="auto">
            <a:xfrm>
              <a:off x="3928326" y="3355609"/>
              <a:ext cx="1523" cy="3019"/>
            </a:xfrm>
            <a:custGeom>
              <a:avLst/>
              <a:gdLst>
                <a:gd name="T0" fmla="*/ 223838018 w 4"/>
                <a:gd name="T1" fmla="*/ 286692975 h 5"/>
                <a:gd name="T2" fmla="*/ 0 w 4"/>
                <a:gd name="T3" fmla="*/ 0 h 5"/>
                <a:gd name="T4" fmla="*/ 223838018 w 4"/>
                <a:gd name="T5" fmla="*/ 716934050 h 5"/>
                <a:gd name="T6" fmla="*/ 223838018 w 4"/>
                <a:gd name="T7" fmla="*/ 286692975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lnTo>
                    <a:pt x="0" y="0"/>
                  </a:lnTo>
                  <a:lnTo>
                    <a:pt x="4" y="5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MH_Other_117">
              <a:extLst>
                <a:ext uri="{FF2B5EF4-FFF2-40B4-BE49-F238E27FC236}">
                  <a16:creationId xmlns:a16="http://schemas.microsoft.com/office/drawing/2014/main" id="{C431CB43-868A-4462-B0C8-9B7F92E83A0D}"/>
                </a:ext>
              </a:extLst>
            </p:cNvPr>
            <p:cNvSpPr/>
            <p:nvPr/>
          </p:nvSpPr>
          <p:spPr bwMode="auto">
            <a:xfrm>
              <a:off x="4126307" y="3387315"/>
              <a:ext cx="25889" cy="4530"/>
            </a:xfrm>
            <a:custGeom>
              <a:avLst/>
              <a:gdLst>
                <a:gd name="T0" fmla="*/ 2147483646 w 32"/>
                <a:gd name="T1" fmla="*/ 2147483646 h 7"/>
                <a:gd name="T2" fmla="*/ 2147483646 w 32"/>
                <a:gd name="T3" fmla="*/ 2147483646 h 7"/>
                <a:gd name="T4" fmla="*/ 2147483646 w 32"/>
                <a:gd name="T5" fmla="*/ 2147483646 h 7"/>
                <a:gd name="T6" fmla="*/ 2147483646 w 32"/>
                <a:gd name="T7" fmla="*/ 1880310395 h 7"/>
                <a:gd name="T8" fmla="*/ 2147483646 w 32"/>
                <a:gd name="T9" fmla="*/ 1128279028 h 7"/>
                <a:gd name="T10" fmla="*/ 0 w 32"/>
                <a:gd name="T11" fmla="*/ 0 h 7"/>
                <a:gd name="T12" fmla="*/ 600276901 w 32"/>
                <a:gd name="T13" fmla="*/ 0 h 7"/>
                <a:gd name="T14" fmla="*/ 1201265584 w 32"/>
                <a:gd name="T15" fmla="*/ 376246981 h 7"/>
                <a:gd name="T16" fmla="*/ 2147483646 w 32"/>
                <a:gd name="T17" fmla="*/ 2147483646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7">
                  <a:moveTo>
                    <a:pt x="31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5"/>
                    <a:pt x="28" y="4"/>
                    <a:pt x="26" y="3"/>
                  </a:cubicBezTo>
                  <a:cubicBezTo>
                    <a:pt x="18" y="1"/>
                    <a:pt x="9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3" y="1"/>
                    <a:pt x="22" y="3"/>
                    <a:pt x="31" y="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MH_Other_118">
              <a:extLst>
                <a:ext uri="{FF2B5EF4-FFF2-40B4-BE49-F238E27FC236}">
                  <a16:creationId xmlns:a16="http://schemas.microsoft.com/office/drawing/2014/main" id="{B7F87ECF-386B-4166-9D5B-AD9D6C29F19B}"/>
                </a:ext>
              </a:extLst>
            </p:cNvPr>
            <p:cNvSpPr/>
            <p:nvPr/>
          </p:nvSpPr>
          <p:spPr bwMode="auto">
            <a:xfrm>
              <a:off x="4089756" y="3373727"/>
              <a:ext cx="57871" cy="34728"/>
            </a:xfrm>
            <a:custGeom>
              <a:avLst/>
              <a:gdLst>
                <a:gd name="T0" fmla="*/ 2147483646 w 72"/>
                <a:gd name="T1" fmla="*/ 2147483646 h 44"/>
                <a:gd name="T2" fmla="*/ 2147483646 w 72"/>
                <a:gd name="T3" fmla="*/ 2147483646 h 44"/>
                <a:gd name="T4" fmla="*/ 2147483646 w 72"/>
                <a:gd name="T5" fmla="*/ 2147483646 h 44"/>
                <a:gd name="T6" fmla="*/ 2147483646 w 72"/>
                <a:gd name="T7" fmla="*/ 2147483646 h 44"/>
                <a:gd name="T8" fmla="*/ 2147483646 w 72"/>
                <a:gd name="T9" fmla="*/ 2147483646 h 44"/>
                <a:gd name="T10" fmla="*/ 2147483646 w 72"/>
                <a:gd name="T11" fmla="*/ 2147483646 h 44"/>
                <a:gd name="T12" fmla="*/ 2147483646 w 72"/>
                <a:gd name="T13" fmla="*/ 2147483646 h 44"/>
                <a:gd name="T14" fmla="*/ 2147483646 w 72"/>
                <a:gd name="T15" fmla="*/ 2147483646 h 44"/>
                <a:gd name="T16" fmla="*/ 0 w 72"/>
                <a:gd name="T17" fmla="*/ 0 h 44"/>
                <a:gd name="T18" fmla="*/ 0 w 72"/>
                <a:gd name="T19" fmla="*/ 0 h 44"/>
                <a:gd name="T20" fmla="*/ 588968056 w 72"/>
                <a:gd name="T21" fmla="*/ 578453883 h 44"/>
                <a:gd name="T22" fmla="*/ 2147483646 w 72"/>
                <a:gd name="T23" fmla="*/ 2147483646 h 4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" h="44">
                  <a:moveTo>
                    <a:pt x="66" y="37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61" y="29"/>
                    <a:pt x="55" y="23"/>
                    <a:pt x="48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0" y="12"/>
                    <a:pt x="33" y="8"/>
                    <a:pt x="25" y="5"/>
                  </a:cubicBezTo>
                  <a:cubicBezTo>
                    <a:pt x="17" y="2"/>
                    <a:pt x="8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8" y="4"/>
                    <a:pt x="47" y="15"/>
                    <a:pt x="66" y="3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MH_Other_119">
              <a:extLst>
                <a:ext uri="{FF2B5EF4-FFF2-40B4-BE49-F238E27FC236}">
                  <a16:creationId xmlns:a16="http://schemas.microsoft.com/office/drawing/2014/main" id="{C43364B7-AC7C-4184-994A-A9BF87526D66}"/>
                </a:ext>
              </a:extLst>
            </p:cNvPr>
            <p:cNvSpPr/>
            <p:nvPr/>
          </p:nvSpPr>
          <p:spPr bwMode="auto">
            <a:xfrm>
              <a:off x="4127829" y="3387316"/>
              <a:ext cx="0" cy="0"/>
            </a:xfrm>
            <a:custGeom>
              <a:avLst/>
              <a:gdLst>
                <a:gd name="T0" fmla="*/ 711 w 1"/>
                <a:gd name="T1" fmla="*/ 711 h 1"/>
                <a:gd name="T2" fmla="*/ 0 w 1"/>
                <a:gd name="T3" fmla="*/ 0 h 1"/>
                <a:gd name="T4" fmla="*/ 0 w 1"/>
                <a:gd name="T5" fmla="*/ 711 h 1"/>
                <a:gd name="T6" fmla="*/ 711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MH_Other_120">
              <a:extLst>
                <a:ext uri="{FF2B5EF4-FFF2-40B4-BE49-F238E27FC236}">
                  <a16:creationId xmlns:a16="http://schemas.microsoft.com/office/drawing/2014/main" id="{08DEFC72-4DC2-4EBB-BA8F-1558362C2827}"/>
                </a:ext>
              </a:extLst>
            </p:cNvPr>
            <p:cNvSpPr/>
            <p:nvPr/>
          </p:nvSpPr>
          <p:spPr bwMode="auto">
            <a:xfrm>
              <a:off x="4053205" y="3357118"/>
              <a:ext cx="85284" cy="78514"/>
            </a:xfrm>
            <a:custGeom>
              <a:avLst/>
              <a:gdLst>
                <a:gd name="T0" fmla="*/ 2147483646 w 107"/>
                <a:gd name="T1" fmla="*/ 2147483646 h 98"/>
                <a:gd name="T2" fmla="*/ 2147483646 w 107"/>
                <a:gd name="T3" fmla="*/ 2147483646 h 98"/>
                <a:gd name="T4" fmla="*/ 2147483646 w 107"/>
                <a:gd name="T5" fmla="*/ 2147483646 h 98"/>
                <a:gd name="T6" fmla="*/ 2147483646 w 107"/>
                <a:gd name="T7" fmla="*/ 2147483646 h 98"/>
                <a:gd name="T8" fmla="*/ 2147483646 w 107"/>
                <a:gd name="T9" fmla="*/ 2147483646 h 98"/>
                <a:gd name="T10" fmla="*/ 2147483646 w 107"/>
                <a:gd name="T11" fmla="*/ 2147483646 h 98"/>
                <a:gd name="T12" fmla="*/ 2147483646 w 107"/>
                <a:gd name="T13" fmla="*/ 2147483646 h 98"/>
                <a:gd name="T14" fmla="*/ 2147483646 w 107"/>
                <a:gd name="T15" fmla="*/ 2147483646 h 98"/>
                <a:gd name="T16" fmla="*/ 2147483646 w 107"/>
                <a:gd name="T17" fmla="*/ 2147483646 h 98"/>
                <a:gd name="T18" fmla="*/ 2147483646 w 107"/>
                <a:gd name="T19" fmla="*/ 2147483646 h 98"/>
                <a:gd name="T20" fmla="*/ 0 w 107"/>
                <a:gd name="T21" fmla="*/ 0 h 98"/>
                <a:gd name="T22" fmla="*/ 1160389267 w 107"/>
                <a:gd name="T23" fmla="*/ 1194169985 h 98"/>
                <a:gd name="T24" fmla="*/ 2147483646 w 107"/>
                <a:gd name="T25" fmla="*/ 2147483646 h 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" h="98">
                  <a:moveTo>
                    <a:pt x="62" y="41"/>
                  </a:moveTo>
                  <a:cubicBezTo>
                    <a:pt x="81" y="66"/>
                    <a:pt x="89" y="76"/>
                    <a:pt x="89" y="76"/>
                  </a:cubicBezTo>
                  <a:cubicBezTo>
                    <a:pt x="89" y="77"/>
                    <a:pt x="94" y="83"/>
                    <a:pt x="107" y="98"/>
                  </a:cubicBezTo>
                  <a:cubicBezTo>
                    <a:pt x="107" y="97"/>
                    <a:pt x="107" y="97"/>
                    <a:pt x="107" y="97"/>
                  </a:cubicBezTo>
                  <a:cubicBezTo>
                    <a:pt x="95" y="82"/>
                    <a:pt x="90" y="76"/>
                    <a:pt x="90" y="76"/>
                  </a:cubicBezTo>
                  <a:cubicBezTo>
                    <a:pt x="90" y="76"/>
                    <a:pt x="82" y="65"/>
                    <a:pt x="64" y="40"/>
                  </a:cubicBezTo>
                  <a:cubicBezTo>
                    <a:pt x="58" y="33"/>
                    <a:pt x="52" y="27"/>
                    <a:pt x="46" y="21"/>
                  </a:cubicBezTo>
                  <a:cubicBezTo>
                    <a:pt x="45" y="21"/>
                    <a:pt x="45" y="21"/>
                    <a:pt x="45" y="21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39" y="15"/>
                    <a:pt x="31" y="10"/>
                    <a:pt x="24" y="7"/>
                  </a:cubicBezTo>
                  <a:cubicBezTo>
                    <a:pt x="16" y="3"/>
                    <a:pt x="8" y="1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7" y="6"/>
                    <a:pt x="46" y="18"/>
                    <a:pt x="62" y="4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MH_Other_121">
              <a:extLst>
                <a:ext uri="{FF2B5EF4-FFF2-40B4-BE49-F238E27FC236}">
                  <a16:creationId xmlns:a16="http://schemas.microsoft.com/office/drawing/2014/main" id="{DA05F3F6-95DC-4526-BC48-90E800DD2175}"/>
                </a:ext>
              </a:extLst>
            </p:cNvPr>
            <p:cNvSpPr/>
            <p:nvPr/>
          </p:nvSpPr>
          <p:spPr bwMode="auto">
            <a:xfrm>
              <a:off x="4089756" y="3373727"/>
              <a:ext cx="0" cy="0"/>
            </a:xfrm>
            <a:custGeom>
              <a:avLst/>
              <a:gdLst>
                <a:gd name="T0" fmla="*/ 711 w 1"/>
                <a:gd name="T1" fmla="*/ 711 h 1"/>
                <a:gd name="T2" fmla="*/ 0 w 1"/>
                <a:gd name="T3" fmla="*/ 0 h 1"/>
                <a:gd name="T4" fmla="*/ 0 w 1"/>
                <a:gd name="T5" fmla="*/ 711 h 1"/>
                <a:gd name="T6" fmla="*/ 711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MH_Other_122">
              <a:extLst>
                <a:ext uri="{FF2B5EF4-FFF2-40B4-BE49-F238E27FC236}">
                  <a16:creationId xmlns:a16="http://schemas.microsoft.com/office/drawing/2014/main" id="{4ED524A9-EB38-49C8-81CC-AD2EABF1534C}"/>
                </a:ext>
              </a:extLst>
            </p:cNvPr>
            <p:cNvSpPr/>
            <p:nvPr/>
          </p:nvSpPr>
          <p:spPr bwMode="auto">
            <a:xfrm>
              <a:off x="4018176" y="3339001"/>
              <a:ext cx="115744" cy="116260"/>
            </a:xfrm>
            <a:custGeom>
              <a:avLst/>
              <a:gdLst>
                <a:gd name="T0" fmla="*/ 2147483646 w 145"/>
                <a:gd name="T1" fmla="*/ 2147483646 h 144"/>
                <a:gd name="T2" fmla="*/ 2147483646 w 145"/>
                <a:gd name="T3" fmla="*/ 2147483646 h 144"/>
                <a:gd name="T4" fmla="*/ 2147483646 w 145"/>
                <a:gd name="T5" fmla="*/ 2147483646 h 144"/>
                <a:gd name="T6" fmla="*/ 2147483646 w 145"/>
                <a:gd name="T7" fmla="*/ 2147483646 h 144"/>
                <a:gd name="T8" fmla="*/ 2147483646 w 145"/>
                <a:gd name="T9" fmla="*/ 2147483646 h 144"/>
                <a:gd name="T10" fmla="*/ 2147483646 w 145"/>
                <a:gd name="T11" fmla="*/ 2147483646 h 144"/>
                <a:gd name="T12" fmla="*/ 2147483646 w 145"/>
                <a:gd name="T13" fmla="*/ 2147483646 h 144"/>
                <a:gd name="T14" fmla="*/ 2147483646 w 145"/>
                <a:gd name="T15" fmla="*/ 2147483646 h 144"/>
                <a:gd name="T16" fmla="*/ 2147483646 w 145"/>
                <a:gd name="T17" fmla="*/ 2147483646 h 144"/>
                <a:gd name="T18" fmla="*/ 2147483646 w 145"/>
                <a:gd name="T19" fmla="*/ 2147483646 h 144"/>
                <a:gd name="T20" fmla="*/ 2147483646 w 145"/>
                <a:gd name="T21" fmla="*/ 2147483646 h 144"/>
                <a:gd name="T22" fmla="*/ 2147483646 w 145"/>
                <a:gd name="T23" fmla="*/ 2147483646 h 144"/>
                <a:gd name="T24" fmla="*/ 2147483646 w 145"/>
                <a:gd name="T25" fmla="*/ 2147483646 h 144"/>
                <a:gd name="T26" fmla="*/ 2147483646 w 145"/>
                <a:gd name="T27" fmla="*/ 2147483646 h 144"/>
                <a:gd name="T28" fmla="*/ 2147483646 w 145"/>
                <a:gd name="T29" fmla="*/ 2147483646 h 144"/>
                <a:gd name="T30" fmla="*/ 2147483646 w 145"/>
                <a:gd name="T31" fmla="*/ 2147483646 h 144"/>
                <a:gd name="T32" fmla="*/ 2147483646 w 145"/>
                <a:gd name="T33" fmla="*/ 2147483646 h 144"/>
                <a:gd name="T34" fmla="*/ 0 w 145"/>
                <a:gd name="T35" fmla="*/ 0 h 144"/>
                <a:gd name="T36" fmla="*/ 582256900 w 145"/>
                <a:gd name="T37" fmla="*/ 606725896 h 144"/>
                <a:gd name="T38" fmla="*/ 1164513800 w 145"/>
                <a:gd name="T39" fmla="*/ 1213451792 h 144"/>
                <a:gd name="T40" fmla="*/ 2147483646 w 145"/>
                <a:gd name="T41" fmla="*/ 2147483646 h 1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5" h="144">
                  <a:moveTo>
                    <a:pt x="61" y="45"/>
                  </a:moveTo>
                  <a:cubicBezTo>
                    <a:pt x="78" y="71"/>
                    <a:pt x="86" y="82"/>
                    <a:pt x="86" y="82"/>
                  </a:cubicBezTo>
                  <a:cubicBezTo>
                    <a:pt x="86" y="82"/>
                    <a:pt x="93" y="93"/>
                    <a:pt x="113" y="118"/>
                  </a:cubicBezTo>
                  <a:cubicBezTo>
                    <a:pt x="119" y="126"/>
                    <a:pt x="126" y="132"/>
                    <a:pt x="133" y="137"/>
                  </a:cubicBezTo>
                  <a:cubicBezTo>
                    <a:pt x="133" y="137"/>
                    <a:pt x="133" y="137"/>
                    <a:pt x="134" y="137"/>
                  </a:cubicBezTo>
                  <a:cubicBezTo>
                    <a:pt x="134" y="137"/>
                    <a:pt x="134" y="137"/>
                    <a:pt x="134" y="137"/>
                  </a:cubicBezTo>
                  <a:cubicBezTo>
                    <a:pt x="137" y="140"/>
                    <a:pt x="141" y="142"/>
                    <a:pt x="144" y="144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45" y="142"/>
                    <a:pt x="145" y="142"/>
                    <a:pt x="145" y="142"/>
                  </a:cubicBezTo>
                  <a:cubicBezTo>
                    <a:pt x="133" y="137"/>
                    <a:pt x="123" y="129"/>
                    <a:pt x="114" y="117"/>
                  </a:cubicBezTo>
                  <a:cubicBezTo>
                    <a:pt x="94" y="93"/>
                    <a:pt x="87" y="81"/>
                    <a:pt x="87" y="81"/>
                  </a:cubicBezTo>
                  <a:cubicBezTo>
                    <a:pt x="87" y="81"/>
                    <a:pt x="79" y="70"/>
                    <a:pt x="62" y="44"/>
                  </a:cubicBezTo>
                  <a:cubicBezTo>
                    <a:pt x="57" y="36"/>
                    <a:pt x="52" y="29"/>
                    <a:pt x="46" y="24"/>
                  </a:cubicBezTo>
                  <a:cubicBezTo>
                    <a:pt x="45" y="23"/>
                    <a:pt x="44" y="23"/>
                    <a:pt x="44" y="23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38" y="16"/>
                    <a:pt x="31" y="12"/>
                    <a:pt x="24" y="8"/>
                  </a:cubicBezTo>
                  <a:cubicBezTo>
                    <a:pt x="17" y="5"/>
                    <a:pt x="8" y="2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2"/>
                  </a:cubicBezTo>
                  <a:cubicBezTo>
                    <a:pt x="28" y="7"/>
                    <a:pt x="46" y="21"/>
                    <a:pt x="61" y="4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MH_Other_123">
              <a:extLst>
                <a:ext uri="{FF2B5EF4-FFF2-40B4-BE49-F238E27FC236}">
                  <a16:creationId xmlns:a16="http://schemas.microsoft.com/office/drawing/2014/main" id="{5E7D0D7C-21DC-4DF7-85C3-3DAFAAF16CE8}"/>
                </a:ext>
              </a:extLst>
            </p:cNvPr>
            <p:cNvSpPr/>
            <p:nvPr/>
          </p:nvSpPr>
          <p:spPr bwMode="auto">
            <a:xfrm>
              <a:off x="4053205" y="3357120"/>
              <a:ext cx="1523" cy="1509"/>
            </a:xfrm>
            <a:custGeom>
              <a:avLst/>
              <a:gdLst>
                <a:gd name="T0" fmla="*/ 0 w 2"/>
                <a:gd name="T1" fmla="*/ 559752357 h 2"/>
                <a:gd name="T2" fmla="*/ 1119503921 w 2"/>
                <a:gd name="T3" fmla="*/ 1119503921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559752357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1" y="1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MH_Other_124">
              <a:extLst>
                <a:ext uri="{FF2B5EF4-FFF2-40B4-BE49-F238E27FC236}">
                  <a16:creationId xmlns:a16="http://schemas.microsoft.com/office/drawing/2014/main" id="{BC631118-AA61-4791-8319-7040A4D5D9FF}"/>
                </a:ext>
              </a:extLst>
            </p:cNvPr>
            <p:cNvSpPr/>
            <p:nvPr/>
          </p:nvSpPr>
          <p:spPr bwMode="auto">
            <a:xfrm>
              <a:off x="3983151" y="3319371"/>
              <a:ext cx="143157" cy="129849"/>
            </a:xfrm>
            <a:custGeom>
              <a:avLst/>
              <a:gdLst>
                <a:gd name="T0" fmla="*/ 0 w 177"/>
                <a:gd name="T1" fmla="*/ 0 h 163"/>
                <a:gd name="T2" fmla="*/ 598479087 w 177"/>
                <a:gd name="T3" fmla="*/ 590692583 h 163"/>
                <a:gd name="T4" fmla="*/ 2147483646 w 177"/>
                <a:gd name="T5" fmla="*/ 2147483646 h 163"/>
                <a:gd name="T6" fmla="*/ 2147483646 w 177"/>
                <a:gd name="T7" fmla="*/ 2147483646 h 163"/>
                <a:gd name="T8" fmla="*/ 2147483646 w 177"/>
                <a:gd name="T9" fmla="*/ 2147483646 h 163"/>
                <a:gd name="T10" fmla="*/ 2147483646 w 177"/>
                <a:gd name="T11" fmla="*/ 2147483646 h 163"/>
                <a:gd name="T12" fmla="*/ 2147483646 w 177"/>
                <a:gd name="T13" fmla="*/ 2147483646 h 163"/>
                <a:gd name="T14" fmla="*/ 2147483646 w 177"/>
                <a:gd name="T15" fmla="*/ 2147483646 h 163"/>
                <a:gd name="T16" fmla="*/ 2147483646 w 177"/>
                <a:gd name="T17" fmla="*/ 2147483646 h 163"/>
                <a:gd name="T18" fmla="*/ 2147483646 w 177"/>
                <a:gd name="T19" fmla="*/ 2147483646 h 163"/>
                <a:gd name="T20" fmla="*/ 2147483646 w 177"/>
                <a:gd name="T21" fmla="*/ 2147483646 h 163"/>
                <a:gd name="T22" fmla="*/ 2147483646 w 177"/>
                <a:gd name="T23" fmla="*/ 2147483646 h 163"/>
                <a:gd name="T24" fmla="*/ 2147483646 w 177"/>
                <a:gd name="T25" fmla="*/ 2147483646 h 163"/>
                <a:gd name="T26" fmla="*/ 2147483646 w 177"/>
                <a:gd name="T27" fmla="*/ 2147483646 h 163"/>
                <a:gd name="T28" fmla="*/ 2147483646 w 177"/>
                <a:gd name="T29" fmla="*/ 2147483646 h 163"/>
                <a:gd name="T30" fmla="*/ 0 w 177"/>
                <a:gd name="T31" fmla="*/ 0 h 1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7" h="163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7" y="8"/>
                    <a:pt x="44" y="23"/>
                    <a:pt x="58" y="48"/>
                  </a:cubicBezTo>
                  <a:cubicBezTo>
                    <a:pt x="73" y="75"/>
                    <a:pt x="81" y="87"/>
                    <a:pt x="80" y="87"/>
                  </a:cubicBezTo>
                  <a:cubicBezTo>
                    <a:pt x="81" y="87"/>
                    <a:pt x="87" y="99"/>
                    <a:pt x="105" y="125"/>
                  </a:cubicBezTo>
                  <a:cubicBezTo>
                    <a:pt x="123" y="149"/>
                    <a:pt x="148" y="162"/>
                    <a:pt x="177" y="163"/>
                  </a:cubicBezTo>
                  <a:cubicBezTo>
                    <a:pt x="177" y="162"/>
                    <a:pt x="177" y="162"/>
                    <a:pt x="177" y="162"/>
                  </a:cubicBezTo>
                  <a:cubicBezTo>
                    <a:pt x="176" y="162"/>
                    <a:pt x="176" y="162"/>
                    <a:pt x="176" y="162"/>
                  </a:cubicBezTo>
                  <a:cubicBezTo>
                    <a:pt x="147" y="161"/>
                    <a:pt x="124" y="148"/>
                    <a:pt x="106" y="124"/>
                  </a:cubicBezTo>
                  <a:cubicBezTo>
                    <a:pt x="88" y="98"/>
                    <a:pt x="82" y="86"/>
                    <a:pt x="82" y="86"/>
                  </a:cubicBezTo>
                  <a:cubicBezTo>
                    <a:pt x="82" y="86"/>
                    <a:pt x="75" y="74"/>
                    <a:pt x="59" y="48"/>
                  </a:cubicBezTo>
                  <a:cubicBezTo>
                    <a:pt x="55" y="40"/>
                    <a:pt x="50" y="33"/>
                    <a:pt x="45" y="27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38" y="19"/>
                    <a:pt x="31" y="14"/>
                    <a:pt x="24" y="9"/>
                  </a:cubicBezTo>
                  <a:cubicBezTo>
                    <a:pt x="17" y="5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MH_Other_125">
              <a:extLst>
                <a:ext uri="{FF2B5EF4-FFF2-40B4-BE49-F238E27FC236}">
                  <a16:creationId xmlns:a16="http://schemas.microsoft.com/office/drawing/2014/main" id="{7B2C2675-DA2C-4F05-B87E-2042B4B8C413}"/>
                </a:ext>
              </a:extLst>
            </p:cNvPr>
            <p:cNvSpPr/>
            <p:nvPr/>
          </p:nvSpPr>
          <p:spPr bwMode="auto">
            <a:xfrm>
              <a:off x="4124783" y="3449220"/>
              <a:ext cx="1523" cy="0"/>
            </a:xfrm>
            <a:custGeom>
              <a:avLst/>
              <a:gdLst>
                <a:gd name="T0" fmla="*/ 0 w 1"/>
                <a:gd name="T1" fmla="*/ 1792959984 w 1"/>
                <a:gd name="T2" fmla="*/ 1792959984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MH_Other_126">
              <a:extLst>
                <a:ext uri="{FF2B5EF4-FFF2-40B4-BE49-F238E27FC236}">
                  <a16:creationId xmlns:a16="http://schemas.microsoft.com/office/drawing/2014/main" id="{94F8972C-6D0E-478F-A3CA-57143339C53E}"/>
                </a:ext>
              </a:extLst>
            </p:cNvPr>
            <p:cNvSpPr/>
            <p:nvPr/>
          </p:nvSpPr>
          <p:spPr bwMode="auto">
            <a:xfrm>
              <a:off x="4018176" y="3340510"/>
              <a:ext cx="1523" cy="0"/>
            </a:xfrm>
            <a:custGeom>
              <a:avLst/>
              <a:gdLst>
                <a:gd name="T0" fmla="*/ 2147483646 w 1"/>
                <a:gd name="T1" fmla="*/ 711 h 1"/>
                <a:gd name="T2" fmla="*/ 0 w 1"/>
                <a:gd name="T3" fmla="*/ 0 h 1"/>
                <a:gd name="T4" fmla="*/ 0 w 1"/>
                <a:gd name="T5" fmla="*/ 0 h 1"/>
                <a:gd name="T6" fmla="*/ 2147483646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MH_Other_127">
              <a:extLst>
                <a:ext uri="{FF2B5EF4-FFF2-40B4-BE49-F238E27FC236}">
                  <a16:creationId xmlns:a16="http://schemas.microsoft.com/office/drawing/2014/main" id="{405C219C-307C-47E5-92A7-01FE86B8AD44}"/>
                </a:ext>
              </a:extLst>
            </p:cNvPr>
            <p:cNvSpPr/>
            <p:nvPr/>
          </p:nvSpPr>
          <p:spPr bwMode="auto">
            <a:xfrm>
              <a:off x="3725773" y="3114029"/>
              <a:ext cx="214735" cy="224972"/>
            </a:xfrm>
            <a:custGeom>
              <a:avLst/>
              <a:gdLst>
                <a:gd name="T0" fmla="*/ 2147483646 w 267"/>
                <a:gd name="T1" fmla="*/ 2147483646 h 282"/>
                <a:gd name="T2" fmla="*/ 2147483646 w 267"/>
                <a:gd name="T3" fmla="*/ 2147483646 h 282"/>
                <a:gd name="T4" fmla="*/ 2147483646 w 267"/>
                <a:gd name="T5" fmla="*/ 2147483646 h 282"/>
                <a:gd name="T6" fmla="*/ 2147483646 w 267"/>
                <a:gd name="T7" fmla="*/ 2147483646 h 282"/>
                <a:gd name="T8" fmla="*/ 2147483646 w 267"/>
                <a:gd name="T9" fmla="*/ 2147483646 h 282"/>
                <a:gd name="T10" fmla="*/ 2147483646 w 267"/>
                <a:gd name="T11" fmla="*/ 2147483646 h 282"/>
                <a:gd name="T12" fmla="*/ 2147483646 w 267"/>
                <a:gd name="T13" fmla="*/ 2147483646 h 282"/>
                <a:gd name="T14" fmla="*/ 2147483646 w 267"/>
                <a:gd name="T15" fmla="*/ 2147483646 h 282"/>
                <a:gd name="T16" fmla="*/ 2147483646 w 267"/>
                <a:gd name="T17" fmla="*/ 2147483646 h 282"/>
                <a:gd name="T18" fmla="*/ 2147483646 w 267"/>
                <a:gd name="T19" fmla="*/ 2147483646 h 282"/>
                <a:gd name="T20" fmla="*/ 2147483646 w 267"/>
                <a:gd name="T21" fmla="*/ 2147483646 h 282"/>
                <a:gd name="T22" fmla="*/ 2147483646 w 267"/>
                <a:gd name="T23" fmla="*/ 2147483646 h 282"/>
                <a:gd name="T24" fmla="*/ 2147483646 w 267"/>
                <a:gd name="T25" fmla="*/ 2147483646 h 282"/>
                <a:gd name="T26" fmla="*/ 2147483646 w 267"/>
                <a:gd name="T27" fmla="*/ 2147483646 h 282"/>
                <a:gd name="T28" fmla="*/ 2147483646 w 267"/>
                <a:gd name="T29" fmla="*/ 2147483646 h 282"/>
                <a:gd name="T30" fmla="*/ 2147483646 w 267"/>
                <a:gd name="T31" fmla="*/ 2147483646 h 282"/>
                <a:gd name="T32" fmla="*/ 2147483646 w 267"/>
                <a:gd name="T33" fmla="*/ 2147483646 h 282"/>
                <a:gd name="T34" fmla="*/ 2147483646 w 267"/>
                <a:gd name="T35" fmla="*/ 2147483646 h 282"/>
                <a:gd name="T36" fmla="*/ 2147483646 w 267"/>
                <a:gd name="T37" fmla="*/ 2147483646 h 282"/>
                <a:gd name="T38" fmla="*/ 2147483646 w 267"/>
                <a:gd name="T39" fmla="*/ 2147483646 h 282"/>
                <a:gd name="T40" fmla="*/ 2147483646 w 267"/>
                <a:gd name="T41" fmla="*/ 2147483646 h 282"/>
                <a:gd name="T42" fmla="*/ 2147483646 w 267"/>
                <a:gd name="T43" fmla="*/ 2147483646 h 282"/>
                <a:gd name="T44" fmla="*/ 2147483646 w 267"/>
                <a:gd name="T45" fmla="*/ 2147483646 h 282"/>
                <a:gd name="T46" fmla="*/ 2147483646 w 267"/>
                <a:gd name="T47" fmla="*/ 2147483646 h 282"/>
                <a:gd name="T48" fmla="*/ 2147483646 w 267"/>
                <a:gd name="T49" fmla="*/ 2147483646 h 282"/>
                <a:gd name="T50" fmla="*/ 2147483646 w 267"/>
                <a:gd name="T51" fmla="*/ 2147483646 h 282"/>
                <a:gd name="T52" fmla="*/ 2147483646 w 267"/>
                <a:gd name="T53" fmla="*/ 2147483646 h 282"/>
                <a:gd name="T54" fmla="*/ 2147483646 w 267"/>
                <a:gd name="T55" fmla="*/ 2147483646 h 282"/>
                <a:gd name="T56" fmla="*/ 2147483646 w 267"/>
                <a:gd name="T57" fmla="*/ 2147483646 h 282"/>
                <a:gd name="T58" fmla="*/ 2147483646 w 267"/>
                <a:gd name="T59" fmla="*/ 2147483646 h 282"/>
                <a:gd name="T60" fmla="*/ 2147483646 w 267"/>
                <a:gd name="T61" fmla="*/ 2147483646 h 282"/>
                <a:gd name="T62" fmla="*/ 2147483646 w 267"/>
                <a:gd name="T63" fmla="*/ 0 h 282"/>
                <a:gd name="T64" fmla="*/ 2147483646 w 267"/>
                <a:gd name="T65" fmla="*/ 591697291 h 282"/>
                <a:gd name="T66" fmla="*/ 2147483646 w 267"/>
                <a:gd name="T67" fmla="*/ 2147483646 h 282"/>
                <a:gd name="T68" fmla="*/ 2147483646 w 267"/>
                <a:gd name="T69" fmla="*/ 2147483646 h 282"/>
                <a:gd name="T70" fmla="*/ 2147483646 w 267"/>
                <a:gd name="T71" fmla="*/ 2147483646 h 282"/>
                <a:gd name="T72" fmla="*/ 2147483646 w 267"/>
                <a:gd name="T73" fmla="*/ 2147483646 h 282"/>
                <a:gd name="T74" fmla="*/ 591775695 w 267"/>
                <a:gd name="T75" fmla="*/ 2147483646 h 282"/>
                <a:gd name="T76" fmla="*/ 591775695 w 267"/>
                <a:gd name="T77" fmla="*/ 2147483646 h 282"/>
                <a:gd name="T78" fmla="*/ 0 w 267"/>
                <a:gd name="T79" fmla="*/ 2147483646 h 282"/>
                <a:gd name="T80" fmla="*/ 2147483646 w 267"/>
                <a:gd name="T81" fmla="*/ 2147483646 h 28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7" h="282">
                  <a:moveTo>
                    <a:pt x="26" y="78"/>
                  </a:moveTo>
                  <a:cubicBezTo>
                    <a:pt x="31" y="95"/>
                    <a:pt x="42" y="109"/>
                    <a:pt x="57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64" y="137"/>
                    <a:pt x="76" y="152"/>
                    <a:pt x="93" y="163"/>
                  </a:cubicBezTo>
                  <a:cubicBezTo>
                    <a:pt x="100" y="179"/>
                    <a:pt x="113" y="193"/>
                    <a:pt x="129" y="202"/>
                  </a:cubicBezTo>
                  <a:cubicBezTo>
                    <a:pt x="138" y="217"/>
                    <a:pt x="152" y="230"/>
                    <a:pt x="168" y="238"/>
                  </a:cubicBezTo>
                  <a:cubicBezTo>
                    <a:pt x="178" y="254"/>
                    <a:pt x="192" y="265"/>
                    <a:pt x="210" y="273"/>
                  </a:cubicBezTo>
                  <a:cubicBezTo>
                    <a:pt x="210" y="272"/>
                    <a:pt x="210" y="272"/>
                    <a:pt x="210" y="272"/>
                  </a:cubicBezTo>
                  <a:cubicBezTo>
                    <a:pt x="212" y="276"/>
                    <a:pt x="215" y="279"/>
                    <a:pt x="218" y="282"/>
                  </a:cubicBezTo>
                  <a:cubicBezTo>
                    <a:pt x="218" y="281"/>
                    <a:pt x="218" y="281"/>
                    <a:pt x="218" y="281"/>
                  </a:cubicBezTo>
                  <a:cubicBezTo>
                    <a:pt x="218" y="281"/>
                    <a:pt x="218" y="281"/>
                    <a:pt x="218" y="281"/>
                  </a:cubicBezTo>
                  <a:cubicBezTo>
                    <a:pt x="232" y="262"/>
                    <a:pt x="232" y="262"/>
                    <a:pt x="232" y="262"/>
                  </a:cubicBezTo>
                  <a:cubicBezTo>
                    <a:pt x="233" y="261"/>
                    <a:pt x="233" y="261"/>
                    <a:pt x="233" y="261"/>
                  </a:cubicBezTo>
                  <a:cubicBezTo>
                    <a:pt x="254" y="234"/>
                    <a:pt x="254" y="234"/>
                    <a:pt x="254" y="234"/>
                  </a:cubicBezTo>
                  <a:cubicBezTo>
                    <a:pt x="255" y="233"/>
                    <a:pt x="255" y="233"/>
                    <a:pt x="255" y="233"/>
                  </a:cubicBezTo>
                  <a:cubicBezTo>
                    <a:pt x="266" y="217"/>
                    <a:pt x="266" y="217"/>
                    <a:pt x="266" y="217"/>
                  </a:cubicBezTo>
                  <a:cubicBezTo>
                    <a:pt x="267" y="217"/>
                    <a:pt x="267" y="217"/>
                    <a:pt x="267" y="217"/>
                  </a:cubicBezTo>
                  <a:cubicBezTo>
                    <a:pt x="267" y="216"/>
                    <a:pt x="267" y="216"/>
                    <a:pt x="267" y="216"/>
                  </a:cubicBezTo>
                  <a:cubicBezTo>
                    <a:pt x="267" y="216"/>
                    <a:pt x="267" y="216"/>
                    <a:pt x="267" y="216"/>
                  </a:cubicBezTo>
                  <a:cubicBezTo>
                    <a:pt x="266" y="215"/>
                    <a:pt x="264" y="213"/>
                    <a:pt x="262" y="212"/>
                  </a:cubicBezTo>
                  <a:cubicBezTo>
                    <a:pt x="256" y="207"/>
                    <a:pt x="248" y="203"/>
                    <a:pt x="240" y="199"/>
                  </a:cubicBezTo>
                  <a:cubicBezTo>
                    <a:pt x="235" y="192"/>
                    <a:pt x="230" y="186"/>
                    <a:pt x="224" y="180"/>
                  </a:cubicBezTo>
                  <a:cubicBezTo>
                    <a:pt x="218" y="175"/>
                    <a:pt x="210" y="170"/>
                    <a:pt x="202" y="167"/>
                  </a:cubicBezTo>
                  <a:cubicBezTo>
                    <a:pt x="198" y="159"/>
                    <a:pt x="193" y="153"/>
                    <a:pt x="188" y="147"/>
                  </a:cubicBezTo>
                  <a:cubicBezTo>
                    <a:pt x="182" y="141"/>
                    <a:pt x="175" y="136"/>
                    <a:pt x="168" y="132"/>
                  </a:cubicBezTo>
                  <a:cubicBezTo>
                    <a:pt x="164" y="125"/>
                    <a:pt x="160" y="118"/>
                    <a:pt x="155" y="112"/>
                  </a:cubicBezTo>
                  <a:cubicBezTo>
                    <a:pt x="149" y="106"/>
                    <a:pt x="142" y="100"/>
                    <a:pt x="135" y="96"/>
                  </a:cubicBezTo>
                  <a:cubicBezTo>
                    <a:pt x="132" y="88"/>
                    <a:pt x="128" y="81"/>
                    <a:pt x="123" y="74"/>
                  </a:cubicBezTo>
                  <a:cubicBezTo>
                    <a:pt x="118" y="68"/>
                    <a:pt x="111" y="62"/>
                    <a:pt x="104" y="57"/>
                  </a:cubicBezTo>
                  <a:cubicBezTo>
                    <a:pt x="101" y="48"/>
                    <a:pt x="98" y="41"/>
                    <a:pt x="93" y="34"/>
                  </a:cubicBezTo>
                  <a:cubicBezTo>
                    <a:pt x="89" y="28"/>
                    <a:pt x="83" y="22"/>
                    <a:pt x="76" y="16"/>
                  </a:cubicBezTo>
                  <a:cubicBezTo>
                    <a:pt x="75" y="10"/>
                    <a:pt x="73" y="5"/>
                    <a:pt x="70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57"/>
                    <a:pt x="14" y="68"/>
                    <a:pt x="26" y="7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MH_Other_128">
              <a:extLst>
                <a:ext uri="{FF2B5EF4-FFF2-40B4-BE49-F238E27FC236}">
                  <a16:creationId xmlns:a16="http://schemas.microsoft.com/office/drawing/2014/main" id="{0574CBD4-D054-490A-BAC9-D1E4B33EE12A}"/>
                </a:ext>
              </a:extLst>
            </p:cNvPr>
            <p:cNvSpPr/>
            <p:nvPr/>
          </p:nvSpPr>
          <p:spPr bwMode="auto">
            <a:xfrm>
              <a:off x="3786690" y="3126108"/>
              <a:ext cx="74624" cy="178165"/>
            </a:xfrm>
            <a:custGeom>
              <a:avLst/>
              <a:gdLst>
                <a:gd name="T0" fmla="*/ 2147483646 w 93"/>
                <a:gd name="T1" fmla="*/ 2147483646 h 222"/>
                <a:gd name="T2" fmla="*/ 2147483646 w 93"/>
                <a:gd name="T3" fmla="*/ 2147483646 h 222"/>
                <a:gd name="T4" fmla="*/ 2147483646 w 93"/>
                <a:gd name="T5" fmla="*/ 2147483646 h 222"/>
                <a:gd name="T6" fmla="*/ 2147483646 w 93"/>
                <a:gd name="T7" fmla="*/ 2147483646 h 222"/>
                <a:gd name="T8" fmla="*/ 0 w 93"/>
                <a:gd name="T9" fmla="*/ 0 h 222"/>
                <a:gd name="T10" fmla="*/ 588376722 w 93"/>
                <a:gd name="T11" fmla="*/ 1795687324 h 222"/>
                <a:gd name="T12" fmla="*/ 2147483646 w 93"/>
                <a:gd name="T13" fmla="*/ 2147483646 h 222"/>
                <a:gd name="T14" fmla="*/ 2147483646 w 93"/>
                <a:gd name="T15" fmla="*/ 2147483646 h 222"/>
                <a:gd name="T16" fmla="*/ 2147483646 w 93"/>
                <a:gd name="T17" fmla="*/ 2147483646 h 222"/>
                <a:gd name="T18" fmla="*/ 2147483646 w 93"/>
                <a:gd name="T19" fmla="*/ 2147483646 h 222"/>
                <a:gd name="T20" fmla="*/ 2147483646 w 93"/>
                <a:gd name="T21" fmla="*/ 2147483646 h 222"/>
                <a:gd name="T22" fmla="*/ 2147483646 w 93"/>
                <a:gd name="T23" fmla="*/ 2147483646 h 222"/>
                <a:gd name="T24" fmla="*/ 2147483646 w 93"/>
                <a:gd name="T25" fmla="*/ 2147483646 h 222"/>
                <a:gd name="T26" fmla="*/ 2147483646 w 93"/>
                <a:gd name="T27" fmla="*/ 2147483646 h 222"/>
                <a:gd name="T28" fmla="*/ 2147483646 w 93"/>
                <a:gd name="T29" fmla="*/ 2147483646 h 222"/>
                <a:gd name="T30" fmla="*/ 2147483646 w 93"/>
                <a:gd name="T31" fmla="*/ 2147483646 h 2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3" h="222">
                  <a:moveTo>
                    <a:pt x="44" y="157"/>
                  </a:moveTo>
                  <a:cubicBezTo>
                    <a:pt x="38" y="126"/>
                    <a:pt x="38" y="112"/>
                    <a:pt x="37" y="112"/>
                  </a:cubicBezTo>
                  <a:cubicBezTo>
                    <a:pt x="38" y="112"/>
                    <a:pt x="36" y="99"/>
                    <a:pt x="33" y="68"/>
                  </a:cubicBezTo>
                  <a:cubicBezTo>
                    <a:pt x="32" y="48"/>
                    <a:pt x="27" y="32"/>
                    <a:pt x="17" y="18"/>
                  </a:cubicBezTo>
                  <a:cubicBezTo>
                    <a:pt x="13" y="12"/>
                    <a:pt x="7" y="6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1" y="20"/>
                    <a:pt x="30" y="40"/>
                    <a:pt x="32" y="68"/>
                  </a:cubicBezTo>
                  <a:cubicBezTo>
                    <a:pt x="35" y="99"/>
                    <a:pt x="36" y="112"/>
                    <a:pt x="36" y="112"/>
                  </a:cubicBezTo>
                  <a:cubicBezTo>
                    <a:pt x="36" y="112"/>
                    <a:pt x="37" y="126"/>
                    <a:pt x="43" y="157"/>
                  </a:cubicBezTo>
                  <a:cubicBezTo>
                    <a:pt x="45" y="167"/>
                    <a:pt x="48" y="176"/>
                    <a:pt x="52" y="184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53" y="186"/>
                    <a:pt x="53" y="186"/>
                    <a:pt x="53" y="186"/>
                  </a:cubicBezTo>
                  <a:cubicBezTo>
                    <a:pt x="53" y="186"/>
                    <a:pt x="53" y="186"/>
                    <a:pt x="53" y="186"/>
                  </a:cubicBezTo>
                  <a:cubicBezTo>
                    <a:pt x="62" y="202"/>
                    <a:pt x="76" y="214"/>
                    <a:pt x="93" y="222"/>
                  </a:cubicBezTo>
                  <a:cubicBezTo>
                    <a:pt x="92" y="221"/>
                    <a:pt x="92" y="221"/>
                    <a:pt x="92" y="221"/>
                  </a:cubicBezTo>
                  <a:cubicBezTo>
                    <a:pt x="66" y="208"/>
                    <a:pt x="50" y="187"/>
                    <a:pt x="44" y="15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MH_Other_129">
              <a:extLst>
                <a:ext uri="{FF2B5EF4-FFF2-40B4-BE49-F238E27FC236}">
                  <a16:creationId xmlns:a16="http://schemas.microsoft.com/office/drawing/2014/main" id="{966E55C1-95FB-4EFD-88BA-E47DE2682B98}"/>
                </a:ext>
              </a:extLst>
            </p:cNvPr>
            <p:cNvSpPr/>
            <p:nvPr/>
          </p:nvSpPr>
          <p:spPr bwMode="auto">
            <a:xfrm>
              <a:off x="3780598" y="3114029"/>
              <a:ext cx="48734" cy="161556"/>
            </a:xfrm>
            <a:custGeom>
              <a:avLst/>
              <a:gdLst>
                <a:gd name="T0" fmla="*/ 602866460 w 60"/>
                <a:gd name="T1" fmla="*/ 0 h 202"/>
                <a:gd name="T2" fmla="*/ 0 w 60"/>
                <a:gd name="T3" fmla="*/ 594690363 h 202"/>
                <a:gd name="T4" fmla="*/ 2147483646 w 60"/>
                <a:gd name="T5" fmla="*/ 2147483646 h 202"/>
                <a:gd name="T6" fmla="*/ 2147483646 w 60"/>
                <a:gd name="T7" fmla="*/ 2147483646 h 202"/>
                <a:gd name="T8" fmla="*/ 2147483646 w 60"/>
                <a:gd name="T9" fmla="*/ 2147483646 h 202"/>
                <a:gd name="T10" fmla="*/ 2147483646 w 60"/>
                <a:gd name="T11" fmla="*/ 2147483646 h 202"/>
                <a:gd name="T12" fmla="*/ 2147483646 w 60"/>
                <a:gd name="T13" fmla="*/ 2147483646 h 202"/>
                <a:gd name="T14" fmla="*/ 2147483646 w 60"/>
                <a:gd name="T15" fmla="*/ 2147483646 h 202"/>
                <a:gd name="T16" fmla="*/ 2147483646 w 60"/>
                <a:gd name="T17" fmla="*/ 2147483646 h 202"/>
                <a:gd name="T18" fmla="*/ 2147483646 w 60"/>
                <a:gd name="T19" fmla="*/ 2147483646 h 202"/>
                <a:gd name="T20" fmla="*/ 2147483646 w 60"/>
                <a:gd name="T21" fmla="*/ 2147483646 h 202"/>
                <a:gd name="T22" fmla="*/ 2147483646 w 60"/>
                <a:gd name="T23" fmla="*/ 2147483646 h 202"/>
                <a:gd name="T24" fmla="*/ 2147483646 w 60"/>
                <a:gd name="T25" fmla="*/ 2147483646 h 202"/>
                <a:gd name="T26" fmla="*/ 2147483646 w 60"/>
                <a:gd name="T27" fmla="*/ 2147483646 h 202"/>
                <a:gd name="T28" fmla="*/ 2147483646 w 60"/>
                <a:gd name="T29" fmla="*/ 2147483646 h 202"/>
                <a:gd name="T30" fmla="*/ 2147483646 w 60"/>
                <a:gd name="T31" fmla="*/ 2147483646 h 202"/>
                <a:gd name="T32" fmla="*/ 2147483646 w 60"/>
                <a:gd name="T33" fmla="*/ 2147483646 h 202"/>
                <a:gd name="T34" fmla="*/ 602866460 w 60"/>
                <a:gd name="T35" fmla="*/ 0 h 2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0" h="202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3"/>
                    <a:pt x="10" y="28"/>
                    <a:pt x="10" y="45"/>
                  </a:cubicBezTo>
                  <a:cubicBezTo>
                    <a:pt x="11" y="76"/>
                    <a:pt x="12" y="89"/>
                    <a:pt x="11" y="89"/>
                  </a:cubicBezTo>
                  <a:cubicBezTo>
                    <a:pt x="12" y="89"/>
                    <a:pt x="11" y="103"/>
                    <a:pt x="16" y="134"/>
                  </a:cubicBezTo>
                  <a:cubicBezTo>
                    <a:pt x="17" y="144"/>
                    <a:pt x="19" y="153"/>
                    <a:pt x="23" y="161"/>
                  </a:cubicBezTo>
                  <a:cubicBezTo>
                    <a:pt x="23" y="161"/>
                    <a:pt x="23" y="161"/>
                    <a:pt x="24" y="161"/>
                  </a:cubicBezTo>
                  <a:cubicBezTo>
                    <a:pt x="23" y="162"/>
                    <a:pt x="23" y="162"/>
                    <a:pt x="23" y="162"/>
                  </a:cubicBezTo>
                  <a:cubicBezTo>
                    <a:pt x="31" y="179"/>
                    <a:pt x="43" y="192"/>
                    <a:pt x="60" y="202"/>
                  </a:cubicBezTo>
                  <a:cubicBezTo>
                    <a:pt x="59" y="200"/>
                    <a:pt x="59" y="200"/>
                    <a:pt x="59" y="200"/>
                  </a:cubicBezTo>
                  <a:cubicBezTo>
                    <a:pt x="35" y="185"/>
                    <a:pt x="21" y="164"/>
                    <a:pt x="17" y="134"/>
                  </a:cubicBezTo>
                  <a:cubicBezTo>
                    <a:pt x="13" y="103"/>
                    <a:pt x="13" y="89"/>
                    <a:pt x="13" y="89"/>
                  </a:cubicBezTo>
                  <a:cubicBezTo>
                    <a:pt x="13" y="89"/>
                    <a:pt x="12" y="76"/>
                    <a:pt x="11" y="45"/>
                  </a:cubicBezTo>
                  <a:cubicBezTo>
                    <a:pt x="11" y="35"/>
                    <a:pt x="10" y="27"/>
                    <a:pt x="8" y="19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0"/>
                    <a:pt x="4" y="5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MH_Other_130">
              <a:extLst>
                <a:ext uri="{FF2B5EF4-FFF2-40B4-BE49-F238E27FC236}">
                  <a16:creationId xmlns:a16="http://schemas.microsoft.com/office/drawing/2014/main" id="{9DA8A251-75D2-4DD5-BDDE-6A0EEC01805E}"/>
                </a:ext>
              </a:extLst>
            </p:cNvPr>
            <p:cNvSpPr/>
            <p:nvPr/>
          </p:nvSpPr>
          <p:spPr bwMode="auto">
            <a:xfrm>
              <a:off x="3786690" y="3126109"/>
              <a:ext cx="1523" cy="3019"/>
            </a:xfrm>
            <a:custGeom>
              <a:avLst/>
              <a:gdLst>
                <a:gd name="T0" fmla="*/ 0 w 3"/>
                <a:gd name="T1" fmla="*/ 146271796 h 7"/>
                <a:gd name="T2" fmla="*/ 298966937 w 3"/>
                <a:gd name="T3" fmla="*/ 512054475 h 7"/>
                <a:gd name="T4" fmla="*/ 0 w 3"/>
                <a:gd name="T5" fmla="*/ 0 h 7"/>
                <a:gd name="T6" fmla="*/ 0 w 3"/>
                <a:gd name="T7" fmla="*/ 0 h 7"/>
                <a:gd name="T8" fmla="*/ 0 w 3"/>
                <a:gd name="T9" fmla="*/ 14627179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lnTo>
                    <a:pt x="3" y="7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MH_Other_131">
              <a:extLst>
                <a:ext uri="{FF2B5EF4-FFF2-40B4-BE49-F238E27FC236}">
                  <a16:creationId xmlns:a16="http://schemas.microsoft.com/office/drawing/2014/main" id="{C83BDA01-2457-462B-AB34-05D3BAE47CA8}"/>
                </a:ext>
              </a:extLst>
            </p:cNvPr>
            <p:cNvSpPr/>
            <p:nvPr/>
          </p:nvSpPr>
          <p:spPr bwMode="auto">
            <a:xfrm>
              <a:off x="3827811" y="3274075"/>
              <a:ext cx="3046" cy="1510"/>
            </a:xfrm>
            <a:custGeom>
              <a:avLst/>
              <a:gdLst>
                <a:gd name="T0" fmla="*/ 716934050 w 5"/>
                <a:gd name="T1" fmla="*/ 107627970 h 5"/>
                <a:gd name="T2" fmla="*/ 0 w 5"/>
                <a:gd name="T3" fmla="*/ 0 h 5"/>
                <a:gd name="T4" fmla="*/ 430241075 w 5"/>
                <a:gd name="T5" fmla="*/ 179346497 h 5"/>
                <a:gd name="T6" fmla="*/ 430241075 w 5"/>
                <a:gd name="T7" fmla="*/ 179346497 h 5"/>
                <a:gd name="T8" fmla="*/ 716934050 w 5"/>
                <a:gd name="T9" fmla="*/ 10762797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5" y="3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MH_Other_132">
              <a:extLst>
                <a:ext uri="{FF2B5EF4-FFF2-40B4-BE49-F238E27FC236}">
                  <a16:creationId xmlns:a16="http://schemas.microsoft.com/office/drawing/2014/main" id="{EFEE20B6-F0A7-4BC9-A205-77E5B6B009EE}"/>
                </a:ext>
              </a:extLst>
            </p:cNvPr>
            <p:cNvSpPr/>
            <p:nvPr/>
          </p:nvSpPr>
          <p:spPr bwMode="auto">
            <a:xfrm>
              <a:off x="3765369" y="3123089"/>
              <a:ext cx="35028" cy="120789"/>
            </a:xfrm>
            <a:custGeom>
              <a:avLst/>
              <a:gdLst>
                <a:gd name="T0" fmla="*/ 2147483646 w 44"/>
                <a:gd name="T1" fmla="*/ 2147483646 h 152"/>
                <a:gd name="T2" fmla="*/ 1157597364 w 44"/>
                <a:gd name="T3" fmla="*/ 2147483646 h 152"/>
                <a:gd name="T4" fmla="*/ 1736051247 w 44"/>
                <a:gd name="T5" fmla="*/ 0 h 152"/>
                <a:gd name="T6" fmla="*/ 1157597364 w 44"/>
                <a:gd name="T7" fmla="*/ 587803625 h 152"/>
                <a:gd name="T8" fmla="*/ 578453883 w 44"/>
                <a:gd name="T9" fmla="*/ 2147483646 h 152"/>
                <a:gd name="T10" fmla="*/ 1157597364 w 44"/>
                <a:gd name="T11" fmla="*/ 2147483646 h 152"/>
                <a:gd name="T12" fmla="*/ 2147483646 w 44"/>
                <a:gd name="T13" fmla="*/ 2147483646 h 152"/>
                <a:gd name="T14" fmla="*/ 2147483646 w 44"/>
                <a:gd name="T15" fmla="*/ 2147483646 h 152"/>
                <a:gd name="T16" fmla="*/ 2147483646 w 44"/>
                <a:gd name="T17" fmla="*/ 2147483646 h 152"/>
                <a:gd name="T18" fmla="*/ 2147483646 w 44"/>
                <a:gd name="T19" fmla="*/ 2147483646 h 152"/>
                <a:gd name="T20" fmla="*/ 2147483646 w 44"/>
                <a:gd name="T21" fmla="*/ 2147483646 h 152"/>
                <a:gd name="T22" fmla="*/ 2147483646 w 44"/>
                <a:gd name="T23" fmla="*/ 2147483646 h 152"/>
                <a:gd name="T24" fmla="*/ 2147483646 w 44"/>
                <a:gd name="T25" fmla="*/ 2147483646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" h="152">
                  <a:moveTo>
                    <a:pt x="4" y="81"/>
                  </a:moveTo>
                  <a:cubicBezTo>
                    <a:pt x="1" y="49"/>
                    <a:pt x="2" y="36"/>
                    <a:pt x="2" y="36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49"/>
                    <a:pt x="2" y="81"/>
                  </a:cubicBezTo>
                  <a:cubicBezTo>
                    <a:pt x="3" y="91"/>
                    <a:pt x="5" y="100"/>
                    <a:pt x="8" y="108"/>
                  </a:cubicBezTo>
                  <a:cubicBezTo>
                    <a:pt x="8" y="108"/>
                    <a:pt x="8" y="108"/>
                    <a:pt x="9" y="108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15" y="126"/>
                    <a:pt x="28" y="141"/>
                    <a:pt x="44" y="152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19" y="134"/>
                    <a:pt x="6" y="111"/>
                    <a:pt x="4" y="8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MH_Other_133">
              <a:extLst>
                <a:ext uri="{FF2B5EF4-FFF2-40B4-BE49-F238E27FC236}">
                  <a16:creationId xmlns:a16="http://schemas.microsoft.com/office/drawing/2014/main" id="{5FC015F0-D158-4257-9C56-299C5B8DE5B5}"/>
                </a:ext>
              </a:extLst>
            </p:cNvPr>
            <p:cNvSpPr/>
            <p:nvPr/>
          </p:nvSpPr>
          <p:spPr bwMode="auto">
            <a:xfrm>
              <a:off x="3798873" y="3242369"/>
              <a:ext cx="1523" cy="150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790702559 h 1"/>
                <a:gd name="T4" fmla="*/ 1792959984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MH_Other_134">
              <a:extLst>
                <a:ext uri="{FF2B5EF4-FFF2-40B4-BE49-F238E27FC236}">
                  <a16:creationId xmlns:a16="http://schemas.microsoft.com/office/drawing/2014/main" id="{4FA42848-6787-48D2-87C1-B353E0740443}"/>
                </a:ext>
              </a:extLst>
            </p:cNvPr>
            <p:cNvSpPr/>
            <p:nvPr/>
          </p:nvSpPr>
          <p:spPr bwMode="auto">
            <a:xfrm>
              <a:off x="3742525" y="3138187"/>
              <a:ext cx="28935" cy="70965"/>
            </a:xfrm>
            <a:custGeom>
              <a:avLst/>
              <a:gdLst>
                <a:gd name="T0" fmla="*/ 588948239 w 36"/>
                <a:gd name="T1" fmla="*/ 2147483646 h 90"/>
                <a:gd name="T2" fmla="*/ 588948239 w 36"/>
                <a:gd name="T3" fmla="*/ 0 h 90"/>
                <a:gd name="T4" fmla="*/ 0 w 36"/>
                <a:gd name="T5" fmla="*/ 578016134 h 90"/>
                <a:gd name="T6" fmla="*/ 0 w 36"/>
                <a:gd name="T7" fmla="*/ 2147483646 h 90"/>
                <a:gd name="T8" fmla="*/ 2147483646 w 36"/>
                <a:gd name="T9" fmla="*/ 2147483646 h 90"/>
                <a:gd name="T10" fmla="*/ 2147483646 w 36"/>
                <a:gd name="T11" fmla="*/ 2147483646 h 90"/>
                <a:gd name="T12" fmla="*/ 2147483646 w 36"/>
                <a:gd name="T13" fmla="*/ 2147483646 h 90"/>
                <a:gd name="T14" fmla="*/ 2147483646 w 36"/>
                <a:gd name="T15" fmla="*/ 2147483646 h 90"/>
                <a:gd name="T16" fmla="*/ 2147483646 w 36"/>
                <a:gd name="T17" fmla="*/ 2147483646 h 90"/>
                <a:gd name="T18" fmla="*/ 2147483646 w 36"/>
                <a:gd name="T19" fmla="*/ 2147483646 h 90"/>
                <a:gd name="T20" fmla="*/ 588948239 w 36"/>
                <a:gd name="T21" fmla="*/ 2147483646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6" h="90">
                  <a:moveTo>
                    <a:pt x="1" y="18"/>
                  </a:moveTo>
                  <a:cubicBezTo>
                    <a:pt x="1" y="11"/>
                    <a:pt x="1" y="5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6"/>
                    <a:pt x="0" y="11"/>
                    <a:pt x="0" y="18"/>
                  </a:cubicBezTo>
                  <a:cubicBezTo>
                    <a:pt x="0" y="28"/>
                    <a:pt x="1" y="37"/>
                    <a:pt x="4" y="46"/>
                  </a:cubicBezTo>
                  <a:cubicBezTo>
                    <a:pt x="6" y="47"/>
                    <a:pt x="6" y="47"/>
                    <a:pt x="6" y="47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10" y="65"/>
                    <a:pt x="21" y="79"/>
                    <a:pt x="36" y="90"/>
                  </a:cubicBezTo>
                  <a:cubicBezTo>
                    <a:pt x="36" y="90"/>
                    <a:pt x="36" y="90"/>
                    <a:pt x="36" y="90"/>
                  </a:cubicBezTo>
                  <a:cubicBezTo>
                    <a:pt x="36" y="89"/>
                    <a:pt x="36" y="89"/>
                    <a:pt x="36" y="89"/>
                  </a:cubicBezTo>
                  <a:cubicBezTo>
                    <a:pt x="13" y="71"/>
                    <a:pt x="1" y="48"/>
                    <a:pt x="1" y="1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MH_Other_135">
              <a:extLst>
                <a:ext uri="{FF2B5EF4-FFF2-40B4-BE49-F238E27FC236}">
                  <a16:creationId xmlns:a16="http://schemas.microsoft.com/office/drawing/2014/main" id="{A0B7659A-7161-47A5-87DB-57326CCE3DAD}"/>
                </a:ext>
              </a:extLst>
            </p:cNvPr>
            <p:cNvSpPr/>
            <p:nvPr/>
          </p:nvSpPr>
          <p:spPr bwMode="auto">
            <a:xfrm>
              <a:off x="3771462" y="3209152"/>
              <a:ext cx="0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067 h 1"/>
                <a:gd name="T4" fmla="*/ 1067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MH_Other_136">
              <a:extLst>
                <a:ext uri="{FF2B5EF4-FFF2-40B4-BE49-F238E27FC236}">
                  <a16:creationId xmlns:a16="http://schemas.microsoft.com/office/drawing/2014/main" id="{7576F519-4F9F-465D-8851-10BEF1F1D749}"/>
                </a:ext>
              </a:extLst>
            </p:cNvPr>
            <p:cNvSpPr/>
            <p:nvPr/>
          </p:nvSpPr>
          <p:spPr bwMode="auto">
            <a:xfrm>
              <a:off x="3725773" y="3148757"/>
              <a:ext cx="19798" cy="27177"/>
            </a:xfrm>
            <a:custGeom>
              <a:avLst/>
              <a:gdLst>
                <a:gd name="T0" fmla="*/ 534298770 w 26"/>
                <a:gd name="T1" fmla="*/ 0 h 35"/>
                <a:gd name="T2" fmla="*/ 534298770 w 26"/>
                <a:gd name="T3" fmla="*/ 0 h 35"/>
                <a:gd name="T4" fmla="*/ 0 w 26"/>
                <a:gd name="T5" fmla="*/ 0 h 35"/>
                <a:gd name="T6" fmla="*/ 2147483646 w 26"/>
                <a:gd name="T7" fmla="*/ 2147483646 h 35"/>
                <a:gd name="T8" fmla="*/ 2147483646 w 26"/>
                <a:gd name="T9" fmla="*/ 2147483646 h 35"/>
                <a:gd name="T10" fmla="*/ 534298770 w 26"/>
                <a:gd name="T11" fmla="*/ 0 h 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" h="35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14"/>
                    <a:pt x="14" y="25"/>
                    <a:pt x="26" y="35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14" y="23"/>
                    <a:pt x="6" y="12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MH_Other_137">
              <a:extLst>
                <a:ext uri="{FF2B5EF4-FFF2-40B4-BE49-F238E27FC236}">
                  <a16:creationId xmlns:a16="http://schemas.microsoft.com/office/drawing/2014/main" id="{2E0D1FE7-F136-4DCF-9FEB-27C86208AC7A}"/>
                </a:ext>
              </a:extLst>
            </p:cNvPr>
            <p:cNvSpPr/>
            <p:nvPr/>
          </p:nvSpPr>
          <p:spPr bwMode="auto">
            <a:xfrm>
              <a:off x="3745573" y="3174424"/>
              <a:ext cx="1523" cy="1510"/>
            </a:xfrm>
            <a:custGeom>
              <a:avLst/>
              <a:gdLst>
                <a:gd name="T0" fmla="*/ 223838018 w 4"/>
                <a:gd name="T1" fmla="*/ 112059999 h 4"/>
                <a:gd name="T2" fmla="*/ 0 w 4"/>
                <a:gd name="T3" fmla="*/ 0 h 4"/>
                <a:gd name="T4" fmla="*/ 111918811 w 4"/>
                <a:gd name="T5" fmla="*/ 224119998 h 4"/>
                <a:gd name="T6" fmla="*/ 223838018 w 4"/>
                <a:gd name="T7" fmla="*/ 112059999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MH_Other_138">
              <a:extLst>
                <a:ext uri="{FF2B5EF4-FFF2-40B4-BE49-F238E27FC236}">
                  <a16:creationId xmlns:a16="http://schemas.microsoft.com/office/drawing/2014/main" id="{02B680AE-C065-4D10-9990-73C5BBD7092D}"/>
                </a:ext>
              </a:extLst>
            </p:cNvPr>
            <p:cNvSpPr/>
            <p:nvPr/>
          </p:nvSpPr>
          <p:spPr bwMode="auto">
            <a:xfrm>
              <a:off x="3919187" y="3272567"/>
              <a:ext cx="21321" cy="15098"/>
            </a:xfrm>
            <a:custGeom>
              <a:avLst/>
              <a:gdLst>
                <a:gd name="T0" fmla="*/ 2147483646 w 27"/>
                <a:gd name="T1" fmla="*/ 2147483646 h 18"/>
                <a:gd name="T2" fmla="*/ 2147483646 w 27"/>
                <a:gd name="T3" fmla="*/ 2147483646 h 18"/>
                <a:gd name="T4" fmla="*/ 2147483646 w 27"/>
                <a:gd name="T5" fmla="*/ 2147483646 h 18"/>
                <a:gd name="T6" fmla="*/ 2147483646 w 27"/>
                <a:gd name="T7" fmla="*/ 2147483646 h 18"/>
                <a:gd name="T8" fmla="*/ 2147483646 w 27"/>
                <a:gd name="T9" fmla="*/ 2147483646 h 18"/>
                <a:gd name="T10" fmla="*/ 0 w 27"/>
                <a:gd name="T11" fmla="*/ 0 h 18"/>
                <a:gd name="T12" fmla="*/ 571194024 w 27"/>
                <a:gd name="T13" fmla="*/ 645595681 h 18"/>
                <a:gd name="T14" fmla="*/ 571194024 w 27"/>
                <a:gd name="T15" fmla="*/ 1290413486 h 18"/>
                <a:gd name="T16" fmla="*/ 2147483646 w 27"/>
                <a:gd name="T17" fmla="*/ 214748364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" h="18">
                  <a:moveTo>
                    <a:pt x="26" y="18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6" y="16"/>
                    <a:pt x="24" y="14"/>
                    <a:pt x="22" y="13"/>
                  </a:cubicBezTo>
                  <a:cubicBezTo>
                    <a:pt x="16" y="8"/>
                    <a:pt x="8" y="4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1" y="6"/>
                    <a:pt x="19" y="12"/>
                    <a:pt x="26" y="1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MH_Other_139">
              <a:extLst>
                <a:ext uri="{FF2B5EF4-FFF2-40B4-BE49-F238E27FC236}">
                  <a16:creationId xmlns:a16="http://schemas.microsoft.com/office/drawing/2014/main" id="{D276D0B2-0905-43D9-BE6F-BF8ABF0AD014}"/>
                </a:ext>
              </a:extLst>
            </p:cNvPr>
            <p:cNvSpPr/>
            <p:nvPr/>
          </p:nvSpPr>
          <p:spPr bwMode="auto">
            <a:xfrm>
              <a:off x="3888728" y="3246897"/>
              <a:ext cx="42642" cy="54356"/>
            </a:xfrm>
            <a:custGeom>
              <a:avLst/>
              <a:gdLst>
                <a:gd name="T0" fmla="*/ 2147483646 w 53"/>
                <a:gd name="T1" fmla="*/ 2147483646 h 67"/>
                <a:gd name="T2" fmla="*/ 2147483646 w 53"/>
                <a:gd name="T3" fmla="*/ 2147483646 h 67"/>
                <a:gd name="T4" fmla="*/ 2147483646 w 53"/>
                <a:gd name="T5" fmla="*/ 2147483646 h 67"/>
                <a:gd name="T6" fmla="*/ 2147483646 w 53"/>
                <a:gd name="T7" fmla="*/ 2147483646 h 67"/>
                <a:gd name="T8" fmla="*/ 2147483646 w 53"/>
                <a:gd name="T9" fmla="*/ 2147483646 h 67"/>
                <a:gd name="T10" fmla="*/ 2147483646 w 53"/>
                <a:gd name="T11" fmla="*/ 2147483646 h 67"/>
                <a:gd name="T12" fmla="*/ 2147483646 w 53"/>
                <a:gd name="T13" fmla="*/ 2147483646 h 67"/>
                <a:gd name="T14" fmla="*/ 2147483646 w 53"/>
                <a:gd name="T15" fmla="*/ 2147483646 h 67"/>
                <a:gd name="T16" fmla="*/ 0 w 53"/>
                <a:gd name="T17" fmla="*/ 0 h 67"/>
                <a:gd name="T18" fmla="*/ 594358562 w 53"/>
                <a:gd name="T19" fmla="*/ 614080162 h 67"/>
                <a:gd name="T20" fmla="*/ 1188717125 w 53"/>
                <a:gd name="T21" fmla="*/ 614080162 h 67"/>
                <a:gd name="T22" fmla="*/ 2147483646 w 53"/>
                <a:gd name="T23" fmla="*/ 2147483646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" h="67">
                  <a:moveTo>
                    <a:pt x="49" y="58"/>
                  </a:moveTo>
                  <a:cubicBezTo>
                    <a:pt x="52" y="67"/>
                    <a:pt x="52" y="67"/>
                    <a:pt x="52" y="67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47" y="49"/>
                    <a:pt x="43" y="41"/>
                    <a:pt x="39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4" y="26"/>
                    <a:pt x="28" y="19"/>
                    <a:pt x="22" y="13"/>
                  </a:cubicBezTo>
                  <a:cubicBezTo>
                    <a:pt x="16" y="8"/>
                    <a:pt x="8" y="3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5" y="13"/>
                    <a:pt x="39" y="31"/>
                    <a:pt x="49" y="5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5" name="MH_Other_140">
              <a:extLst>
                <a:ext uri="{FF2B5EF4-FFF2-40B4-BE49-F238E27FC236}">
                  <a16:creationId xmlns:a16="http://schemas.microsoft.com/office/drawing/2014/main" id="{F217C57B-5CE3-4E7D-9852-E3CBAF08ADF9}"/>
                </a:ext>
              </a:extLst>
            </p:cNvPr>
            <p:cNvSpPr/>
            <p:nvPr/>
          </p:nvSpPr>
          <p:spPr bwMode="auto">
            <a:xfrm>
              <a:off x="3919186" y="3274075"/>
              <a:ext cx="0" cy="0"/>
            </a:xfrm>
            <a:custGeom>
              <a:avLst/>
              <a:gdLst>
                <a:gd name="T0" fmla="*/ 1067 w 1"/>
                <a:gd name="T1" fmla="*/ 1067 h 1"/>
                <a:gd name="T2" fmla="*/ 1067 w 1"/>
                <a:gd name="T3" fmla="*/ 0 h 1"/>
                <a:gd name="T4" fmla="*/ 0 w 1"/>
                <a:gd name="T5" fmla="*/ 1067 h 1"/>
                <a:gd name="T6" fmla="*/ 1067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6" name="MH_Other_141">
              <a:extLst>
                <a:ext uri="{FF2B5EF4-FFF2-40B4-BE49-F238E27FC236}">
                  <a16:creationId xmlns:a16="http://schemas.microsoft.com/office/drawing/2014/main" id="{FADB814B-F0A7-49E9-9016-EF22611C1869}"/>
                </a:ext>
              </a:extLst>
            </p:cNvPr>
            <p:cNvSpPr/>
            <p:nvPr/>
          </p:nvSpPr>
          <p:spPr bwMode="auto">
            <a:xfrm>
              <a:off x="3861316" y="3219720"/>
              <a:ext cx="51780" cy="104182"/>
            </a:xfrm>
            <a:custGeom>
              <a:avLst/>
              <a:gdLst>
                <a:gd name="T0" fmla="*/ 2147483646 w 65"/>
                <a:gd name="T1" fmla="*/ 2147483646 h 130"/>
                <a:gd name="T2" fmla="*/ 2147483646 w 65"/>
                <a:gd name="T3" fmla="*/ 2147483646 h 130"/>
                <a:gd name="T4" fmla="*/ 2147483646 w 65"/>
                <a:gd name="T5" fmla="*/ 2147483646 h 130"/>
                <a:gd name="T6" fmla="*/ 2147483646 w 65"/>
                <a:gd name="T7" fmla="*/ 2147483646 h 130"/>
                <a:gd name="T8" fmla="*/ 2147483646 w 65"/>
                <a:gd name="T9" fmla="*/ 2147483646 h 130"/>
                <a:gd name="T10" fmla="*/ 2147483646 w 65"/>
                <a:gd name="T11" fmla="*/ 2147483646 h 130"/>
                <a:gd name="T12" fmla="*/ 2147483646 w 65"/>
                <a:gd name="T13" fmla="*/ 2147483646 h 130"/>
                <a:gd name="T14" fmla="*/ 2147483646 w 65"/>
                <a:gd name="T15" fmla="*/ 2147483646 h 130"/>
                <a:gd name="T16" fmla="*/ 2147483646 w 65"/>
                <a:gd name="T17" fmla="*/ 2147483646 h 130"/>
                <a:gd name="T18" fmla="*/ 2147483646 w 65"/>
                <a:gd name="T19" fmla="*/ 2147483646 h 130"/>
                <a:gd name="T20" fmla="*/ 0 w 65"/>
                <a:gd name="T21" fmla="*/ 0 h 130"/>
                <a:gd name="T22" fmla="*/ 580591637 w 65"/>
                <a:gd name="T23" fmla="*/ 1196307471 h 130"/>
                <a:gd name="T24" fmla="*/ 2147483646 w 65"/>
                <a:gd name="T25" fmla="*/ 2147483646 h 13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30">
                  <a:moveTo>
                    <a:pt x="43" y="61"/>
                  </a:moveTo>
                  <a:cubicBezTo>
                    <a:pt x="52" y="90"/>
                    <a:pt x="56" y="103"/>
                    <a:pt x="56" y="104"/>
                  </a:cubicBezTo>
                  <a:cubicBezTo>
                    <a:pt x="56" y="104"/>
                    <a:pt x="58" y="112"/>
                    <a:pt x="64" y="130"/>
                  </a:cubicBezTo>
                  <a:cubicBezTo>
                    <a:pt x="65" y="129"/>
                    <a:pt x="65" y="129"/>
                    <a:pt x="65" y="129"/>
                  </a:cubicBezTo>
                  <a:cubicBezTo>
                    <a:pt x="59" y="111"/>
                    <a:pt x="57" y="103"/>
                    <a:pt x="57" y="103"/>
                  </a:cubicBezTo>
                  <a:cubicBezTo>
                    <a:pt x="57" y="103"/>
                    <a:pt x="53" y="90"/>
                    <a:pt x="45" y="61"/>
                  </a:cubicBezTo>
                  <a:cubicBezTo>
                    <a:pt x="42" y="52"/>
                    <a:pt x="39" y="44"/>
                    <a:pt x="36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1" y="28"/>
                    <a:pt x="26" y="21"/>
                    <a:pt x="20" y="15"/>
                  </a:cubicBezTo>
                  <a:cubicBezTo>
                    <a:pt x="14" y="9"/>
                    <a:pt x="7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3" y="15"/>
                    <a:pt x="36" y="33"/>
                    <a:pt x="43" y="6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7" name="MH_Other_142">
              <a:extLst>
                <a:ext uri="{FF2B5EF4-FFF2-40B4-BE49-F238E27FC236}">
                  <a16:creationId xmlns:a16="http://schemas.microsoft.com/office/drawing/2014/main" id="{AFD6390C-B04C-411D-824A-995B6218563B}"/>
                </a:ext>
              </a:extLst>
            </p:cNvPr>
            <p:cNvSpPr/>
            <p:nvPr/>
          </p:nvSpPr>
          <p:spPr bwMode="auto">
            <a:xfrm>
              <a:off x="3888728" y="3248408"/>
              <a:ext cx="1523" cy="0"/>
            </a:xfrm>
            <a:custGeom>
              <a:avLst/>
              <a:gdLst>
                <a:gd name="T0" fmla="*/ 1790702559 w 1"/>
                <a:gd name="T1" fmla="*/ 0 w 1"/>
                <a:gd name="T2" fmla="*/ 0 w 1"/>
                <a:gd name="T3" fmla="*/ 1790702559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MH_Other_143">
              <a:extLst>
                <a:ext uri="{FF2B5EF4-FFF2-40B4-BE49-F238E27FC236}">
                  <a16:creationId xmlns:a16="http://schemas.microsoft.com/office/drawing/2014/main" id="{081BA6F7-AC64-4F24-AEDD-F04D1E38E7D7}"/>
                </a:ext>
              </a:extLst>
            </p:cNvPr>
            <p:cNvSpPr/>
            <p:nvPr/>
          </p:nvSpPr>
          <p:spPr bwMode="auto">
            <a:xfrm>
              <a:off x="3833902" y="3189523"/>
              <a:ext cx="67009" cy="149477"/>
            </a:xfrm>
            <a:custGeom>
              <a:avLst/>
              <a:gdLst>
                <a:gd name="T0" fmla="*/ 2147483646 w 83"/>
                <a:gd name="T1" fmla="*/ 2147483646 h 187"/>
                <a:gd name="T2" fmla="*/ 2147483646 w 83"/>
                <a:gd name="T3" fmla="*/ 2147483646 h 187"/>
                <a:gd name="T4" fmla="*/ 2147483646 w 83"/>
                <a:gd name="T5" fmla="*/ 2147483646 h 187"/>
                <a:gd name="T6" fmla="*/ 2147483646 w 83"/>
                <a:gd name="T7" fmla="*/ 2147483646 h 187"/>
                <a:gd name="T8" fmla="*/ 2147483646 w 83"/>
                <a:gd name="T9" fmla="*/ 2147483646 h 187"/>
                <a:gd name="T10" fmla="*/ 2147483646 w 83"/>
                <a:gd name="T11" fmla="*/ 2147483646 h 187"/>
                <a:gd name="T12" fmla="*/ 2147483646 w 83"/>
                <a:gd name="T13" fmla="*/ 2147483646 h 187"/>
                <a:gd name="T14" fmla="*/ 2147483646 w 83"/>
                <a:gd name="T15" fmla="*/ 2147483646 h 187"/>
                <a:gd name="T16" fmla="*/ 2147483646 w 83"/>
                <a:gd name="T17" fmla="*/ 2147483646 h 187"/>
                <a:gd name="T18" fmla="*/ 2147483646 w 83"/>
                <a:gd name="T19" fmla="*/ 2147483646 h 187"/>
                <a:gd name="T20" fmla="*/ 2147483646 w 83"/>
                <a:gd name="T21" fmla="*/ 2147483646 h 187"/>
                <a:gd name="T22" fmla="*/ 2147483646 w 83"/>
                <a:gd name="T23" fmla="*/ 2147483646 h 187"/>
                <a:gd name="T24" fmla="*/ 2147483646 w 83"/>
                <a:gd name="T25" fmla="*/ 2147483646 h 187"/>
                <a:gd name="T26" fmla="*/ 2147483646 w 83"/>
                <a:gd name="T27" fmla="*/ 2147483646 h 187"/>
                <a:gd name="T28" fmla="*/ 2147483646 w 83"/>
                <a:gd name="T29" fmla="*/ 2147483646 h 187"/>
                <a:gd name="T30" fmla="*/ 2147483646 w 83"/>
                <a:gd name="T31" fmla="*/ 2147483646 h 187"/>
                <a:gd name="T32" fmla="*/ 2147483646 w 83"/>
                <a:gd name="T33" fmla="*/ 2147483646 h 187"/>
                <a:gd name="T34" fmla="*/ 0 w 83"/>
                <a:gd name="T35" fmla="*/ 0 h 187"/>
                <a:gd name="T36" fmla="*/ 0 w 83"/>
                <a:gd name="T37" fmla="*/ 1187367305 h 187"/>
                <a:gd name="T38" fmla="*/ 594916658 w 83"/>
                <a:gd name="T39" fmla="*/ 1780697972 h 187"/>
                <a:gd name="T40" fmla="*/ 2147483646 w 83"/>
                <a:gd name="T41" fmla="*/ 2147483646 h 1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" h="187">
                  <a:moveTo>
                    <a:pt x="41" y="65"/>
                  </a:moveTo>
                  <a:cubicBezTo>
                    <a:pt x="47" y="95"/>
                    <a:pt x="50" y="108"/>
                    <a:pt x="50" y="108"/>
                  </a:cubicBezTo>
                  <a:cubicBezTo>
                    <a:pt x="50" y="108"/>
                    <a:pt x="53" y="121"/>
                    <a:pt x="62" y="152"/>
                  </a:cubicBezTo>
                  <a:cubicBezTo>
                    <a:pt x="65" y="161"/>
                    <a:pt x="69" y="169"/>
                    <a:pt x="74" y="176"/>
                  </a:cubicBezTo>
                  <a:cubicBezTo>
                    <a:pt x="75" y="176"/>
                    <a:pt x="75" y="176"/>
                    <a:pt x="75" y="177"/>
                  </a:cubicBezTo>
                  <a:cubicBezTo>
                    <a:pt x="75" y="177"/>
                    <a:pt x="75" y="177"/>
                    <a:pt x="75" y="177"/>
                  </a:cubicBezTo>
                  <a:cubicBezTo>
                    <a:pt x="77" y="181"/>
                    <a:pt x="80" y="184"/>
                    <a:pt x="83" y="187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83" y="186"/>
                    <a:pt x="83" y="186"/>
                    <a:pt x="83" y="186"/>
                  </a:cubicBezTo>
                  <a:cubicBezTo>
                    <a:pt x="75" y="176"/>
                    <a:pt x="68" y="165"/>
                    <a:pt x="64" y="151"/>
                  </a:cubicBezTo>
                  <a:cubicBezTo>
                    <a:pt x="54" y="121"/>
                    <a:pt x="52" y="108"/>
                    <a:pt x="52" y="108"/>
                  </a:cubicBezTo>
                  <a:cubicBezTo>
                    <a:pt x="52" y="108"/>
                    <a:pt x="48" y="94"/>
                    <a:pt x="42" y="64"/>
                  </a:cubicBezTo>
                  <a:cubicBezTo>
                    <a:pt x="40" y="55"/>
                    <a:pt x="37" y="47"/>
                    <a:pt x="34" y="39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29" y="30"/>
                    <a:pt x="25" y="23"/>
                    <a:pt x="20" y="17"/>
                  </a:cubicBezTo>
                  <a:cubicBezTo>
                    <a:pt x="14" y="11"/>
                    <a:pt x="7" y="5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3" y="17"/>
                    <a:pt x="35" y="36"/>
                    <a:pt x="41" y="6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MH_Other_144">
              <a:extLst>
                <a:ext uri="{FF2B5EF4-FFF2-40B4-BE49-F238E27FC236}">
                  <a16:creationId xmlns:a16="http://schemas.microsoft.com/office/drawing/2014/main" id="{89C79991-DDF8-48DB-95CE-BA96079CA08E}"/>
                </a:ext>
              </a:extLst>
            </p:cNvPr>
            <p:cNvSpPr/>
            <p:nvPr/>
          </p:nvSpPr>
          <p:spPr bwMode="auto">
            <a:xfrm>
              <a:off x="3859792" y="3219720"/>
              <a:ext cx="1523" cy="1510"/>
            </a:xfrm>
            <a:custGeom>
              <a:avLst/>
              <a:gdLst>
                <a:gd name="T0" fmla="*/ 0 w 4"/>
                <a:gd name="T1" fmla="*/ 107627970 h 5"/>
                <a:gd name="T2" fmla="*/ 224119998 w 4"/>
                <a:gd name="T3" fmla="*/ 179346497 h 5"/>
                <a:gd name="T4" fmla="*/ 112059999 w 4"/>
                <a:gd name="T5" fmla="*/ 0 h 5"/>
                <a:gd name="T6" fmla="*/ 112059999 w 4"/>
                <a:gd name="T7" fmla="*/ 0 h 5"/>
                <a:gd name="T8" fmla="*/ 0 w 4"/>
                <a:gd name="T9" fmla="*/ 10762797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5">
                  <a:moveTo>
                    <a:pt x="0" y="3"/>
                  </a:moveTo>
                  <a:lnTo>
                    <a:pt x="4" y="5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MH_Other_145">
              <a:extLst>
                <a:ext uri="{FF2B5EF4-FFF2-40B4-BE49-F238E27FC236}">
                  <a16:creationId xmlns:a16="http://schemas.microsoft.com/office/drawing/2014/main" id="{D69FA142-4A7B-4AE5-A706-0256E8651453}"/>
                </a:ext>
              </a:extLst>
            </p:cNvPr>
            <p:cNvSpPr/>
            <p:nvPr/>
          </p:nvSpPr>
          <p:spPr bwMode="auto">
            <a:xfrm>
              <a:off x="3809535" y="3159325"/>
              <a:ext cx="85284" cy="173635"/>
            </a:xfrm>
            <a:custGeom>
              <a:avLst/>
              <a:gdLst>
                <a:gd name="T0" fmla="*/ 0 w 106"/>
                <a:gd name="T1" fmla="*/ 0 h 216"/>
                <a:gd name="T2" fmla="*/ 0 w 106"/>
                <a:gd name="T3" fmla="*/ 600777644 h 216"/>
                <a:gd name="T4" fmla="*/ 2147483646 w 106"/>
                <a:gd name="T5" fmla="*/ 2147483646 h 216"/>
                <a:gd name="T6" fmla="*/ 2147483646 w 106"/>
                <a:gd name="T7" fmla="*/ 2147483646 h 216"/>
                <a:gd name="T8" fmla="*/ 2147483646 w 106"/>
                <a:gd name="T9" fmla="*/ 2147483646 h 216"/>
                <a:gd name="T10" fmla="*/ 2147483646 w 106"/>
                <a:gd name="T11" fmla="*/ 2147483646 h 216"/>
                <a:gd name="T12" fmla="*/ 2147483646 w 106"/>
                <a:gd name="T13" fmla="*/ 2147483646 h 216"/>
                <a:gd name="T14" fmla="*/ 2147483646 w 106"/>
                <a:gd name="T15" fmla="*/ 2147483646 h 216"/>
                <a:gd name="T16" fmla="*/ 2147483646 w 106"/>
                <a:gd name="T17" fmla="*/ 2147483646 h 216"/>
                <a:gd name="T18" fmla="*/ 2147483646 w 106"/>
                <a:gd name="T19" fmla="*/ 2147483646 h 216"/>
                <a:gd name="T20" fmla="*/ 2147483646 w 106"/>
                <a:gd name="T21" fmla="*/ 2147483646 h 216"/>
                <a:gd name="T22" fmla="*/ 2147483646 w 106"/>
                <a:gd name="T23" fmla="*/ 2147483646 h 216"/>
                <a:gd name="T24" fmla="*/ 2147483646 w 106"/>
                <a:gd name="T25" fmla="*/ 2147483646 h 216"/>
                <a:gd name="T26" fmla="*/ 2147483646 w 106"/>
                <a:gd name="T27" fmla="*/ 2147483646 h 216"/>
                <a:gd name="T28" fmla="*/ 2147483646 w 106"/>
                <a:gd name="T29" fmla="*/ 2147483646 h 216"/>
                <a:gd name="T30" fmla="*/ 0 w 106"/>
                <a:gd name="T31" fmla="*/ 0 h 21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06" h="216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2" y="17"/>
                    <a:pt x="33" y="37"/>
                    <a:pt x="37" y="66"/>
                  </a:cubicBezTo>
                  <a:cubicBezTo>
                    <a:pt x="41" y="96"/>
                    <a:pt x="44" y="110"/>
                    <a:pt x="44" y="110"/>
                  </a:cubicBezTo>
                  <a:cubicBezTo>
                    <a:pt x="44" y="110"/>
                    <a:pt x="45" y="123"/>
                    <a:pt x="53" y="154"/>
                  </a:cubicBezTo>
                  <a:cubicBezTo>
                    <a:pt x="61" y="184"/>
                    <a:pt x="79" y="205"/>
                    <a:pt x="106" y="216"/>
                  </a:cubicBezTo>
                  <a:cubicBezTo>
                    <a:pt x="106" y="215"/>
                    <a:pt x="106" y="215"/>
                    <a:pt x="106" y="215"/>
                  </a:cubicBezTo>
                  <a:cubicBezTo>
                    <a:pt x="106" y="215"/>
                    <a:pt x="106" y="214"/>
                    <a:pt x="105" y="214"/>
                  </a:cubicBezTo>
                  <a:cubicBezTo>
                    <a:pt x="79" y="203"/>
                    <a:pt x="62" y="183"/>
                    <a:pt x="54" y="154"/>
                  </a:cubicBezTo>
                  <a:cubicBezTo>
                    <a:pt x="46" y="123"/>
                    <a:pt x="45" y="110"/>
                    <a:pt x="45" y="110"/>
                  </a:cubicBezTo>
                  <a:cubicBezTo>
                    <a:pt x="45" y="109"/>
                    <a:pt x="42" y="96"/>
                    <a:pt x="38" y="66"/>
                  </a:cubicBezTo>
                  <a:cubicBezTo>
                    <a:pt x="37" y="57"/>
                    <a:pt x="35" y="48"/>
                    <a:pt x="32" y="41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8" y="31"/>
                    <a:pt x="24" y="24"/>
                    <a:pt x="19" y="17"/>
                  </a:cubicBezTo>
                  <a:cubicBezTo>
                    <a:pt x="14" y="11"/>
                    <a:pt x="7" y="5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MH_Other_146">
              <a:extLst>
                <a:ext uri="{FF2B5EF4-FFF2-40B4-BE49-F238E27FC236}">
                  <a16:creationId xmlns:a16="http://schemas.microsoft.com/office/drawing/2014/main" id="{DA299753-4B98-4914-9660-83FA8D81CA20}"/>
                </a:ext>
              </a:extLst>
            </p:cNvPr>
            <p:cNvSpPr/>
            <p:nvPr/>
          </p:nvSpPr>
          <p:spPr bwMode="auto">
            <a:xfrm>
              <a:off x="3893296" y="3329941"/>
              <a:ext cx="1523" cy="1509"/>
            </a:xfrm>
            <a:custGeom>
              <a:avLst/>
              <a:gdLst>
                <a:gd name="T0" fmla="*/ 0 w 1"/>
                <a:gd name="T1" fmla="*/ 0 h 1"/>
                <a:gd name="T2" fmla="*/ 1792959984 w 1"/>
                <a:gd name="T3" fmla="*/ 2147483646 h 1"/>
                <a:gd name="T4" fmla="*/ 1792959984 w 1"/>
                <a:gd name="T5" fmla="*/ 2147483646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MH_Other_147">
              <a:extLst>
                <a:ext uri="{FF2B5EF4-FFF2-40B4-BE49-F238E27FC236}">
                  <a16:creationId xmlns:a16="http://schemas.microsoft.com/office/drawing/2014/main" id="{B73A9CDD-D6B2-4C48-9EB9-53A8C850DF57}"/>
                </a:ext>
              </a:extLst>
            </p:cNvPr>
            <p:cNvSpPr/>
            <p:nvPr/>
          </p:nvSpPr>
          <p:spPr bwMode="auto">
            <a:xfrm>
              <a:off x="3833903" y="3191034"/>
              <a:ext cx="1523" cy="1509"/>
            </a:xfrm>
            <a:custGeom>
              <a:avLst/>
              <a:gdLst>
                <a:gd name="T0" fmla="*/ 1790702559 w 1"/>
                <a:gd name="T1" fmla="*/ 2147483646 h 1"/>
                <a:gd name="T2" fmla="*/ 0 w 1"/>
                <a:gd name="T3" fmla="*/ 0 h 1"/>
                <a:gd name="T4" fmla="*/ 0 w 1"/>
                <a:gd name="T5" fmla="*/ 0 h 1"/>
                <a:gd name="T6" fmla="*/ 1790702559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MH_Other_148">
              <a:extLst>
                <a:ext uri="{FF2B5EF4-FFF2-40B4-BE49-F238E27FC236}">
                  <a16:creationId xmlns:a16="http://schemas.microsoft.com/office/drawing/2014/main" id="{625DC491-88FE-40C5-943E-0CEDC3569576}"/>
                </a:ext>
              </a:extLst>
            </p:cNvPr>
            <p:cNvSpPr/>
            <p:nvPr/>
          </p:nvSpPr>
          <p:spPr bwMode="auto">
            <a:xfrm>
              <a:off x="3631352" y="2895099"/>
              <a:ext cx="150772" cy="253658"/>
            </a:xfrm>
            <a:custGeom>
              <a:avLst/>
              <a:gdLst>
                <a:gd name="T0" fmla="*/ 2147483646 w 186"/>
                <a:gd name="T1" fmla="*/ 2147483646 h 316"/>
                <a:gd name="T2" fmla="*/ 2147483646 w 186"/>
                <a:gd name="T3" fmla="*/ 2147483646 h 316"/>
                <a:gd name="T4" fmla="*/ 2147483646 w 186"/>
                <a:gd name="T5" fmla="*/ 2147483646 h 316"/>
                <a:gd name="T6" fmla="*/ 2147483646 w 186"/>
                <a:gd name="T7" fmla="*/ 2147483646 h 316"/>
                <a:gd name="T8" fmla="*/ 2147483646 w 186"/>
                <a:gd name="T9" fmla="*/ 2147483646 h 316"/>
                <a:gd name="T10" fmla="*/ 2147483646 w 186"/>
                <a:gd name="T11" fmla="*/ 2147483646 h 316"/>
                <a:gd name="T12" fmla="*/ 2147483646 w 186"/>
                <a:gd name="T13" fmla="*/ 2147483646 h 316"/>
                <a:gd name="T14" fmla="*/ 2147483646 w 186"/>
                <a:gd name="T15" fmla="*/ 2147483646 h 316"/>
                <a:gd name="T16" fmla="*/ 2147483646 w 186"/>
                <a:gd name="T17" fmla="*/ 2147483646 h 316"/>
                <a:gd name="T18" fmla="*/ 2147483646 w 186"/>
                <a:gd name="T19" fmla="*/ 2147483646 h 316"/>
                <a:gd name="T20" fmla="*/ 2147483646 w 186"/>
                <a:gd name="T21" fmla="*/ 2147483646 h 316"/>
                <a:gd name="T22" fmla="*/ 2147483646 w 186"/>
                <a:gd name="T23" fmla="*/ 2147483646 h 316"/>
                <a:gd name="T24" fmla="*/ 2147483646 w 186"/>
                <a:gd name="T25" fmla="*/ 2147483646 h 316"/>
                <a:gd name="T26" fmla="*/ 2147483646 w 186"/>
                <a:gd name="T27" fmla="*/ 2147483646 h 316"/>
                <a:gd name="T28" fmla="*/ 2147483646 w 186"/>
                <a:gd name="T29" fmla="*/ 2147483646 h 316"/>
                <a:gd name="T30" fmla="*/ 2147483646 w 186"/>
                <a:gd name="T31" fmla="*/ 2147483646 h 316"/>
                <a:gd name="T32" fmla="*/ 2147483646 w 186"/>
                <a:gd name="T33" fmla="*/ 2147483646 h 316"/>
                <a:gd name="T34" fmla="*/ 2147483646 w 186"/>
                <a:gd name="T35" fmla="*/ 2147483646 h 316"/>
                <a:gd name="T36" fmla="*/ 2147483646 w 186"/>
                <a:gd name="T37" fmla="*/ 2147483646 h 316"/>
                <a:gd name="T38" fmla="*/ 2147483646 w 186"/>
                <a:gd name="T39" fmla="*/ 2147483646 h 316"/>
                <a:gd name="T40" fmla="*/ 2147483646 w 186"/>
                <a:gd name="T41" fmla="*/ 2147483646 h 316"/>
                <a:gd name="T42" fmla="*/ 2147483646 w 186"/>
                <a:gd name="T43" fmla="*/ 2147483646 h 316"/>
                <a:gd name="T44" fmla="*/ 2147483646 w 186"/>
                <a:gd name="T45" fmla="*/ 2147483646 h 316"/>
                <a:gd name="T46" fmla="*/ 2147483646 w 186"/>
                <a:gd name="T47" fmla="*/ 2147483646 h 316"/>
                <a:gd name="T48" fmla="*/ 2147483646 w 186"/>
                <a:gd name="T49" fmla="*/ 2147483646 h 316"/>
                <a:gd name="T50" fmla="*/ 2147483646 w 186"/>
                <a:gd name="T51" fmla="*/ 2147483646 h 316"/>
                <a:gd name="T52" fmla="*/ 2147483646 w 186"/>
                <a:gd name="T53" fmla="*/ 2147483646 h 316"/>
                <a:gd name="T54" fmla="*/ 2147483646 w 186"/>
                <a:gd name="T55" fmla="*/ 2147483646 h 316"/>
                <a:gd name="T56" fmla="*/ 2147483646 w 186"/>
                <a:gd name="T57" fmla="*/ 2147483646 h 316"/>
                <a:gd name="T58" fmla="*/ 2147483646 w 186"/>
                <a:gd name="T59" fmla="*/ 2147483646 h 316"/>
                <a:gd name="T60" fmla="*/ 2147483646 w 186"/>
                <a:gd name="T61" fmla="*/ 2147483646 h 316"/>
                <a:gd name="T62" fmla="*/ 2147483646 w 186"/>
                <a:gd name="T63" fmla="*/ 0 h 316"/>
                <a:gd name="T64" fmla="*/ 2147483646 w 186"/>
                <a:gd name="T65" fmla="*/ 599768633 h 316"/>
                <a:gd name="T66" fmla="*/ 2147483646 w 186"/>
                <a:gd name="T67" fmla="*/ 2147483646 h 316"/>
                <a:gd name="T68" fmla="*/ 2147483646 w 186"/>
                <a:gd name="T69" fmla="*/ 2147483646 h 316"/>
                <a:gd name="T70" fmla="*/ 2147483646 w 186"/>
                <a:gd name="T71" fmla="*/ 2147483646 h 316"/>
                <a:gd name="T72" fmla="*/ 2147483646 w 186"/>
                <a:gd name="T73" fmla="*/ 2147483646 h 316"/>
                <a:gd name="T74" fmla="*/ 600441242 w 186"/>
                <a:gd name="T75" fmla="*/ 2147483646 h 316"/>
                <a:gd name="T76" fmla="*/ 0 w 186"/>
                <a:gd name="T77" fmla="*/ 2147483646 h 316"/>
                <a:gd name="T78" fmla="*/ 0 w 186"/>
                <a:gd name="T79" fmla="*/ 2147483646 h 316"/>
                <a:gd name="T80" fmla="*/ 2147483646 w 186"/>
                <a:gd name="T81" fmla="*/ 2147483646 h 3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6" h="316">
                  <a:moveTo>
                    <a:pt x="11" y="57"/>
                  </a:moveTo>
                  <a:cubicBezTo>
                    <a:pt x="10" y="75"/>
                    <a:pt x="14" y="92"/>
                    <a:pt x="24" y="10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25" y="126"/>
                    <a:pt x="31" y="144"/>
                    <a:pt x="43" y="160"/>
                  </a:cubicBezTo>
                  <a:cubicBezTo>
                    <a:pt x="44" y="178"/>
                    <a:pt x="50" y="195"/>
                    <a:pt x="63" y="210"/>
                  </a:cubicBezTo>
                  <a:cubicBezTo>
                    <a:pt x="65" y="228"/>
                    <a:pt x="73" y="244"/>
                    <a:pt x="86" y="258"/>
                  </a:cubicBezTo>
                  <a:cubicBezTo>
                    <a:pt x="89" y="276"/>
                    <a:pt x="98" y="292"/>
                    <a:pt x="112" y="305"/>
                  </a:cubicBezTo>
                  <a:cubicBezTo>
                    <a:pt x="113" y="305"/>
                    <a:pt x="113" y="305"/>
                    <a:pt x="113" y="305"/>
                  </a:cubicBezTo>
                  <a:cubicBezTo>
                    <a:pt x="114" y="309"/>
                    <a:pt x="115" y="313"/>
                    <a:pt x="116" y="316"/>
                  </a:cubicBezTo>
                  <a:cubicBezTo>
                    <a:pt x="117" y="316"/>
                    <a:pt x="117" y="316"/>
                    <a:pt x="117" y="316"/>
                  </a:cubicBezTo>
                  <a:cubicBezTo>
                    <a:pt x="117" y="316"/>
                    <a:pt x="117" y="316"/>
                    <a:pt x="117" y="316"/>
                  </a:cubicBezTo>
                  <a:cubicBezTo>
                    <a:pt x="137" y="304"/>
                    <a:pt x="137" y="304"/>
                    <a:pt x="137" y="304"/>
                  </a:cubicBezTo>
                  <a:cubicBezTo>
                    <a:pt x="138" y="303"/>
                    <a:pt x="138" y="303"/>
                    <a:pt x="138" y="303"/>
                  </a:cubicBezTo>
                  <a:cubicBezTo>
                    <a:pt x="167" y="285"/>
                    <a:pt x="167" y="285"/>
                    <a:pt x="167" y="285"/>
                  </a:cubicBezTo>
                  <a:cubicBezTo>
                    <a:pt x="168" y="284"/>
                    <a:pt x="168" y="284"/>
                    <a:pt x="168" y="284"/>
                  </a:cubicBezTo>
                  <a:cubicBezTo>
                    <a:pt x="185" y="274"/>
                    <a:pt x="185" y="274"/>
                    <a:pt x="185" y="274"/>
                  </a:cubicBezTo>
                  <a:cubicBezTo>
                    <a:pt x="185" y="274"/>
                    <a:pt x="185" y="274"/>
                    <a:pt x="185" y="274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6" y="273"/>
                    <a:pt x="186" y="273"/>
                    <a:pt x="186" y="273"/>
                  </a:cubicBezTo>
                  <a:cubicBezTo>
                    <a:pt x="185" y="271"/>
                    <a:pt x="184" y="269"/>
                    <a:pt x="183" y="267"/>
                  </a:cubicBezTo>
                  <a:cubicBezTo>
                    <a:pt x="179" y="261"/>
                    <a:pt x="173" y="254"/>
                    <a:pt x="167" y="248"/>
                  </a:cubicBezTo>
                  <a:cubicBezTo>
                    <a:pt x="165" y="239"/>
                    <a:pt x="162" y="232"/>
                    <a:pt x="159" y="224"/>
                  </a:cubicBezTo>
                  <a:cubicBezTo>
                    <a:pt x="155" y="217"/>
                    <a:pt x="149" y="210"/>
                    <a:pt x="144" y="204"/>
                  </a:cubicBezTo>
                  <a:cubicBezTo>
                    <a:pt x="142" y="195"/>
                    <a:pt x="140" y="187"/>
                    <a:pt x="137" y="180"/>
                  </a:cubicBezTo>
                  <a:cubicBezTo>
                    <a:pt x="134" y="172"/>
                    <a:pt x="129" y="165"/>
                    <a:pt x="124" y="159"/>
                  </a:cubicBezTo>
                  <a:cubicBezTo>
                    <a:pt x="123" y="151"/>
                    <a:pt x="121" y="143"/>
                    <a:pt x="119" y="136"/>
                  </a:cubicBezTo>
                  <a:cubicBezTo>
                    <a:pt x="116" y="128"/>
                    <a:pt x="111" y="120"/>
                    <a:pt x="106" y="113"/>
                  </a:cubicBezTo>
                  <a:cubicBezTo>
                    <a:pt x="106" y="105"/>
                    <a:pt x="105" y="97"/>
                    <a:pt x="103" y="89"/>
                  </a:cubicBezTo>
                  <a:cubicBezTo>
                    <a:pt x="100" y="81"/>
                    <a:pt x="96" y="73"/>
                    <a:pt x="92" y="65"/>
                  </a:cubicBezTo>
                  <a:cubicBezTo>
                    <a:pt x="92" y="57"/>
                    <a:pt x="91" y="49"/>
                    <a:pt x="89" y="41"/>
                  </a:cubicBezTo>
                  <a:cubicBezTo>
                    <a:pt x="88" y="33"/>
                    <a:pt x="85" y="26"/>
                    <a:pt x="81" y="18"/>
                  </a:cubicBezTo>
                  <a:cubicBezTo>
                    <a:pt x="81" y="12"/>
                    <a:pt x="81" y="6"/>
                    <a:pt x="80" y="0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30"/>
                    <a:pt x="3" y="44"/>
                    <a:pt x="11" y="5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MH_Other_149">
              <a:extLst>
                <a:ext uri="{FF2B5EF4-FFF2-40B4-BE49-F238E27FC236}">
                  <a16:creationId xmlns:a16="http://schemas.microsoft.com/office/drawing/2014/main" id="{8F5FC243-3F10-40AF-9563-F237E2BB44B2}"/>
                </a:ext>
              </a:extLst>
            </p:cNvPr>
            <p:cNvSpPr/>
            <p:nvPr/>
          </p:nvSpPr>
          <p:spPr bwMode="auto">
            <a:xfrm>
              <a:off x="3680085" y="2910197"/>
              <a:ext cx="27413" cy="191753"/>
            </a:xfrm>
            <a:custGeom>
              <a:avLst/>
              <a:gdLst>
                <a:gd name="T0" fmla="*/ 2147483646 w 35"/>
                <a:gd name="T1" fmla="*/ 2147483646 h 240"/>
                <a:gd name="T2" fmla="*/ 2147483646 w 35"/>
                <a:gd name="T3" fmla="*/ 2147483646 h 240"/>
                <a:gd name="T4" fmla="*/ 2147483646 w 35"/>
                <a:gd name="T5" fmla="*/ 2147483646 h 240"/>
                <a:gd name="T6" fmla="*/ 2147483646 w 35"/>
                <a:gd name="T7" fmla="*/ 2147483646 h 240"/>
                <a:gd name="T8" fmla="*/ 2147483646 w 35"/>
                <a:gd name="T9" fmla="*/ 0 h 240"/>
                <a:gd name="T10" fmla="*/ 2147483646 w 35"/>
                <a:gd name="T11" fmla="*/ 1187666050 h 240"/>
                <a:gd name="T12" fmla="*/ 2147483646 w 35"/>
                <a:gd name="T13" fmla="*/ 2147483646 h 240"/>
                <a:gd name="T14" fmla="*/ 2147483646 w 35"/>
                <a:gd name="T15" fmla="*/ 2147483646 h 240"/>
                <a:gd name="T16" fmla="*/ 2147483646 w 35"/>
                <a:gd name="T17" fmla="*/ 2147483646 h 240"/>
                <a:gd name="T18" fmla="*/ 1665722475 w 35"/>
                <a:gd name="T19" fmla="*/ 2147483646 h 240"/>
                <a:gd name="T20" fmla="*/ 2147483646 w 35"/>
                <a:gd name="T21" fmla="*/ 2147483646 h 240"/>
                <a:gd name="T22" fmla="*/ 2147483646 w 35"/>
                <a:gd name="T23" fmla="*/ 2147483646 h 240"/>
                <a:gd name="T24" fmla="*/ 2147483646 w 35"/>
                <a:gd name="T25" fmla="*/ 2147483646 h 240"/>
                <a:gd name="T26" fmla="*/ 2147483646 w 35"/>
                <a:gd name="T27" fmla="*/ 2147483646 h 240"/>
                <a:gd name="T28" fmla="*/ 2147483646 w 35"/>
                <a:gd name="T29" fmla="*/ 2147483646 h 240"/>
                <a:gd name="T30" fmla="*/ 2147483646 w 35"/>
                <a:gd name="T31" fmla="*/ 2147483646 h 2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5" h="240">
                  <a:moveTo>
                    <a:pt x="6" y="162"/>
                  </a:moveTo>
                  <a:cubicBezTo>
                    <a:pt x="11" y="130"/>
                    <a:pt x="16" y="118"/>
                    <a:pt x="15" y="118"/>
                  </a:cubicBezTo>
                  <a:cubicBezTo>
                    <a:pt x="16" y="118"/>
                    <a:pt x="19" y="104"/>
                    <a:pt x="28" y="75"/>
                  </a:cubicBezTo>
                  <a:cubicBezTo>
                    <a:pt x="33" y="56"/>
                    <a:pt x="34" y="39"/>
                    <a:pt x="30" y="23"/>
                  </a:cubicBezTo>
                  <a:cubicBezTo>
                    <a:pt x="29" y="15"/>
                    <a:pt x="26" y="8"/>
                    <a:pt x="22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5"/>
                    <a:pt x="35" y="47"/>
                    <a:pt x="26" y="75"/>
                  </a:cubicBezTo>
                  <a:cubicBezTo>
                    <a:pt x="18" y="104"/>
                    <a:pt x="14" y="117"/>
                    <a:pt x="14" y="117"/>
                  </a:cubicBezTo>
                  <a:cubicBezTo>
                    <a:pt x="14" y="117"/>
                    <a:pt x="10" y="130"/>
                    <a:pt x="4" y="161"/>
                  </a:cubicBezTo>
                  <a:cubicBezTo>
                    <a:pt x="3" y="171"/>
                    <a:pt x="2" y="181"/>
                    <a:pt x="3" y="190"/>
                  </a:cubicBezTo>
                  <a:cubicBezTo>
                    <a:pt x="5" y="191"/>
                    <a:pt x="5" y="191"/>
                    <a:pt x="5" y="191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4" y="192"/>
                    <a:pt x="4" y="192"/>
                    <a:pt x="4" y="192"/>
                  </a:cubicBezTo>
                  <a:cubicBezTo>
                    <a:pt x="6" y="210"/>
                    <a:pt x="15" y="226"/>
                    <a:pt x="27" y="240"/>
                  </a:cubicBezTo>
                  <a:cubicBezTo>
                    <a:pt x="27" y="239"/>
                    <a:pt x="27" y="239"/>
                    <a:pt x="27" y="239"/>
                  </a:cubicBezTo>
                  <a:cubicBezTo>
                    <a:pt x="8" y="217"/>
                    <a:pt x="0" y="192"/>
                    <a:pt x="6" y="16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MH_Other_150">
              <a:extLst>
                <a:ext uri="{FF2B5EF4-FFF2-40B4-BE49-F238E27FC236}">
                  <a16:creationId xmlns:a16="http://schemas.microsoft.com/office/drawing/2014/main" id="{BB3385A7-F68F-42C7-B70A-5ADE8180E488}"/>
                </a:ext>
              </a:extLst>
            </p:cNvPr>
            <p:cNvSpPr/>
            <p:nvPr/>
          </p:nvSpPr>
          <p:spPr bwMode="auto">
            <a:xfrm>
              <a:off x="3664855" y="2895099"/>
              <a:ext cx="31982" cy="169105"/>
            </a:xfrm>
            <a:custGeom>
              <a:avLst/>
              <a:gdLst>
                <a:gd name="T0" fmla="*/ 2147483646 w 41"/>
                <a:gd name="T1" fmla="*/ 0 h 210"/>
                <a:gd name="T2" fmla="*/ 2147483646 w 41"/>
                <a:gd name="T3" fmla="*/ 602866460 h 210"/>
                <a:gd name="T4" fmla="*/ 2147483646 w 41"/>
                <a:gd name="T5" fmla="*/ 2147483646 h 210"/>
                <a:gd name="T6" fmla="*/ 2147483646 w 41"/>
                <a:gd name="T7" fmla="*/ 2147483646 h 210"/>
                <a:gd name="T8" fmla="*/ 2147483646 w 41"/>
                <a:gd name="T9" fmla="*/ 2147483646 h 210"/>
                <a:gd name="T10" fmla="*/ 1112083312 w 41"/>
                <a:gd name="T11" fmla="*/ 2147483646 h 210"/>
                <a:gd name="T12" fmla="*/ 1668125375 w 41"/>
                <a:gd name="T13" fmla="*/ 2147483646 h 210"/>
                <a:gd name="T14" fmla="*/ 1112083312 w 41"/>
                <a:gd name="T15" fmla="*/ 2147483646 h 210"/>
                <a:gd name="T16" fmla="*/ 2147483646 w 41"/>
                <a:gd name="T17" fmla="*/ 2147483646 h 210"/>
                <a:gd name="T18" fmla="*/ 2147483646 w 41"/>
                <a:gd name="T19" fmla="*/ 2147483646 h 210"/>
                <a:gd name="T20" fmla="*/ 2147483646 w 41"/>
                <a:gd name="T21" fmla="*/ 2147483646 h 210"/>
                <a:gd name="T22" fmla="*/ 2147483646 w 41"/>
                <a:gd name="T23" fmla="*/ 2147483646 h 210"/>
                <a:gd name="T24" fmla="*/ 2147483646 w 41"/>
                <a:gd name="T25" fmla="*/ 2147483646 h 210"/>
                <a:gd name="T26" fmla="*/ 2147483646 w 41"/>
                <a:gd name="T27" fmla="*/ 2147483646 h 210"/>
                <a:gd name="T28" fmla="*/ 2147483646 w 41"/>
                <a:gd name="T29" fmla="*/ 2147483646 h 210"/>
                <a:gd name="T30" fmla="*/ 2147483646 w 41"/>
                <a:gd name="T31" fmla="*/ 2147483646 h 210"/>
                <a:gd name="T32" fmla="*/ 2147483646 w 41"/>
                <a:gd name="T33" fmla="*/ 2147483646 h 210"/>
                <a:gd name="T34" fmla="*/ 2147483646 w 41"/>
                <a:gd name="T35" fmla="*/ 0 h 2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1" h="210">
                  <a:moveTo>
                    <a:pt x="40" y="0"/>
                  </a:moveTo>
                  <a:cubicBezTo>
                    <a:pt x="39" y="1"/>
                    <a:pt x="39" y="1"/>
                    <a:pt x="39" y="1"/>
                  </a:cubicBezTo>
                  <a:cubicBezTo>
                    <a:pt x="41" y="15"/>
                    <a:pt x="39" y="29"/>
                    <a:pt x="33" y="46"/>
                  </a:cubicBezTo>
                  <a:cubicBezTo>
                    <a:pt x="22" y="74"/>
                    <a:pt x="18" y="87"/>
                    <a:pt x="18" y="87"/>
                  </a:cubicBezTo>
                  <a:cubicBezTo>
                    <a:pt x="18" y="88"/>
                    <a:pt x="13" y="100"/>
                    <a:pt x="5" y="131"/>
                  </a:cubicBezTo>
                  <a:cubicBezTo>
                    <a:pt x="3" y="140"/>
                    <a:pt x="2" y="149"/>
                    <a:pt x="2" y="158"/>
                  </a:cubicBezTo>
                  <a:cubicBezTo>
                    <a:pt x="3" y="158"/>
                    <a:pt x="3" y="159"/>
                    <a:pt x="3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3" y="178"/>
                    <a:pt x="10" y="195"/>
                    <a:pt x="23" y="210"/>
                  </a:cubicBezTo>
                  <a:cubicBezTo>
                    <a:pt x="22" y="208"/>
                    <a:pt x="22" y="208"/>
                    <a:pt x="22" y="208"/>
                  </a:cubicBezTo>
                  <a:cubicBezTo>
                    <a:pt x="5" y="185"/>
                    <a:pt x="0" y="160"/>
                    <a:pt x="6" y="131"/>
                  </a:cubicBezTo>
                  <a:cubicBezTo>
                    <a:pt x="14" y="100"/>
                    <a:pt x="19" y="88"/>
                    <a:pt x="19" y="88"/>
                  </a:cubicBezTo>
                  <a:cubicBezTo>
                    <a:pt x="19" y="88"/>
                    <a:pt x="23" y="75"/>
                    <a:pt x="34" y="46"/>
                  </a:cubicBezTo>
                  <a:cubicBezTo>
                    <a:pt x="37" y="37"/>
                    <a:pt x="39" y="29"/>
                    <a:pt x="40" y="20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2"/>
                    <a:pt x="41" y="6"/>
                    <a:pt x="4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MH_Other_151">
              <a:extLst>
                <a:ext uri="{FF2B5EF4-FFF2-40B4-BE49-F238E27FC236}">
                  <a16:creationId xmlns:a16="http://schemas.microsoft.com/office/drawing/2014/main" id="{B9A3A762-EA91-4FE8-9808-4E4C9F5F78B4}"/>
                </a:ext>
              </a:extLst>
            </p:cNvPr>
            <p:cNvSpPr/>
            <p:nvPr/>
          </p:nvSpPr>
          <p:spPr bwMode="auto">
            <a:xfrm>
              <a:off x="3695314" y="2910198"/>
              <a:ext cx="1523" cy="1509"/>
            </a:xfrm>
            <a:custGeom>
              <a:avLst/>
              <a:gdLst>
                <a:gd name="T0" fmla="*/ 0 w 5"/>
                <a:gd name="T1" fmla="*/ 0 h 5"/>
                <a:gd name="T2" fmla="*/ 71718526 w 5"/>
                <a:gd name="T3" fmla="*/ 179120564 h 5"/>
                <a:gd name="T4" fmla="*/ 179346497 w 5"/>
                <a:gd name="T5" fmla="*/ 0 h 5"/>
                <a:gd name="T6" fmla="*/ 179346497 w 5"/>
                <a:gd name="T7" fmla="*/ 0 h 5"/>
                <a:gd name="T8" fmla="*/ 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0" y="0"/>
                  </a:moveTo>
                  <a:lnTo>
                    <a:pt x="2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MH_Other_152">
              <a:extLst>
                <a:ext uri="{FF2B5EF4-FFF2-40B4-BE49-F238E27FC236}">
                  <a16:creationId xmlns:a16="http://schemas.microsoft.com/office/drawing/2014/main" id="{A546F72B-A241-405F-A276-7BAE91D3F8DB}"/>
                </a:ext>
              </a:extLst>
            </p:cNvPr>
            <p:cNvSpPr/>
            <p:nvPr/>
          </p:nvSpPr>
          <p:spPr bwMode="auto">
            <a:xfrm>
              <a:off x="3681609" y="3061185"/>
              <a:ext cx="1523" cy="3019"/>
            </a:xfrm>
            <a:custGeom>
              <a:avLst/>
              <a:gdLst>
                <a:gd name="T0" fmla="*/ 223838018 w 4"/>
                <a:gd name="T1" fmla="*/ 286692975 h 5"/>
                <a:gd name="T2" fmla="*/ 0 w 4"/>
                <a:gd name="T3" fmla="*/ 0 h 5"/>
                <a:gd name="T4" fmla="*/ 111918811 w 4"/>
                <a:gd name="T5" fmla="*/ 716934050 h 5"/>
                <a:gd name="T6" fmla="*/ 111918811 w 4"/>
                <a:gd name="T7" fmla="*/ 716934050 h 5"/>
                <a:gd name="T8" fmla="*/ 223838018 w 4"/>
                <a:gd name="T9" fmla="*/ 286692975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MH_Other_153">
              <a:extLst>
                <a:ext uri="{FF2B5EF4-FFF2-40B4-BE49-F238E27FC236}">
                  <a16:creationId xmlns:a16="http://schemas.microsoft.com/office/drawing/2014/main" id="{3DEC90BB-1F8E-4744-ABDD-6377F52E84FE}"/>
                </a:ext>
              </a:extLst>
            </p:cNvPr>
            <p:cNvSpPr/>
            <p:nvPr/>
          </p:nvSpPr>
          <p:spPr bwMode="auto">
            <a:xfrm>
              <a:off x="3649626" y="2898118"/>
              <a:ext cx="30459" cy="126830"/>
            </a:xfrm>
            <a:custGeom>
              <a:avLst/>
              <a:gdLst>
                <a:gd name="T0" fmla="*/ 2147483646 w 38"/>
                <a:gd name="T1" fmla="*/ 2147483646 h 157"/>
                <a:gd name="T2" fmla="*/ 2147483646 w 38"/>
                <a:gd name="T3" fmla="*/ 2147483646 h 157"/>
                <a:gd name="T4" fmla="*/ 2147483646 w 38"/>
                <a:gd name="T5" fmla="*/ 0 h 157"/>
                <a:gd name="T6" fmla="*/ 2147483646 w 38"/>
                <a:gd name="T7" fmla="*/ 607433882 h 157"/>
                <a:gd name="T8" fmla="*/ 2147483646 w 38"/>
                <a:gd name="T9" fmla="*/ 2147483646 h 157"/>
                <a:gd name="T10" fmla="*/ 2147483646 w 38"/>
                <a:gd name="T11" fmla="*/ 2147483646 h 157"/>
                <a:gd name="T12" fmla="*/ 1763410875 w 38"/>
                <a:gd name="T13" fmla="*/ 2147483646 h 157"/>
                <a:gd name="T14" fmla="*/ 2147483646 w 38"/>
                <a:gd name="T15" fmla="*/ 2147483646 h 157"/>
                <a:gd name="T16" fmla="*/ 1763410875 w 38"/>
                <a:gd name="T17" fmla="*/ 2147483646 h 157"/>
                <a:gd name="T18" fmla="*/ 2147483646 w 38"/>
                <a:gd name="T19" fmla="*/ 2147483646 h 157"/>
                <a:gd name="T20" fmla="*/ 2147483646 w 38"/>
                <a:gd name="T21" fmla="*/ 2147483646 h 157"/>
                <a:gd name="T22" fmla="*/ 2147483646 w 38"/>
                <a:gd name="T23" fmla="*/ 2147483646 h 157"/>
                <a:gd name="T24" fmla="*/ 2147483646 w 38"/>
                <a:gd name="T25" fmla="*/ 2147483646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157">
                  <a:moveTo>
                    <a:pt x="9" y="76"/>
                  </a:moveTo>
                  <a:cubicBezTo>
                    <a:pt x="18" y="45"/>
                    <a:pt x="24" y="33"/>
                    <a:pt x="24" y="33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3" y="33"/>
                    <a:pt x="17" y="45"/>
                    <a:pt x="8" y="75"/>
                  </a:cubicBezTo>
                  <a:cubicBezTo>
                    <a:pt x="5" y="85"/>
                    <a:pt x="3" y="94"/>
                    <a:pt x="3" y="102"/>
                  </a:cubicBezTo>
                  <a:cubicBezTo>
                    <a:pt x="3" y="103"/>
                    <a:pt x="3" y="103"/>
                    <a:pt x="4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22"/>
                    <a:pt x="9" y="141"/>
                    <a:pt x="21" y="157"/>
                  </a:cubicBezTo>
                  <a:cubicBezTo>
                    <a:pt x="20" y="155"/>
                    <a:pt x="20" y="155"/>
                    <a:pt x="20" y="155"/>
                  </a:cubicBezTo>
                  <a:cubicBezTo>
                    <a:pt x="20" y="154"/>
                    <a:pt x="20" y="154"/>
                    <a:pt x="20" y="154"/>
                  </a:cubicBezTo>
                  <a:cubicBezTo>
                    <a:pt x="4" y="131"/>
                    <a:pt x="0" y="105"/>
                    <a:pt x="9" y="7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MH_Other_154">
              <a:extLst>
                <a:ext uri="{FF2B5EF4-FFF2-40B4-BE49-F238E27FC236}">
                  <a16:creationId xmlns:a16="http://schemas.microsoft.com/office/drawing/2014/main" id="{95DA690B-9DD7-4A24-A209-AFEB6E044F0D}"/>
                </a:ext>
              </a:extLst>
            </p:cNvPr>
            <p:cNvSpPr/>
            <p:nvPr/>
          </p:nvSpPr>
          <p:spPr bwMode="auto">
            <a:xfrm>
              <a:off x="3664855" y="3021927"/>
              <a:ext cx="1523" cy="0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711 h 1"/>
                <a:gd name="T4" fmla="*/ 2147483646 w 1"/>
                <a:gd name="T5" fmla="*/ 711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MH_Other_155">
              <a:extLst>
                <a:ext uri="{FF2B5EF4-FFF2-40B4-BE49-F238E27FC236}">
                  <a16:creationId xmlns:a16="http://schemas.microsoft.com/office/drawing/2014/main" id="{CF7535F4-06E3-46B0-90DB-89950508DCF5}"/>
                </a:ext>
              </a:extLst>
            </p:cNvPr>
            <p:cNvSpPr/>
            <p:nvPr/>
          </p:nvSpPr>
          <p:spPr bwMode="auto">
            <a:xfrm>
              <a:off x="3637443" y="2904157"/>
              <a:ext cx="13707" cy="77003"/>
            </a:xfrm>
            <a:custGeom>
              <a:avLst/>
              <a:gdLst>
                <a:gd name="T0" fmla="*/ 2147483646 w 17"/>
                <a:gd name="T1" fmla="*/ 2147483646 h 97"/>
                <a:gd name="T2" fmla="*/ 2147483646 w 17"/>
                <a:gd name="T3" fmla="*/ 0 h 97"/>
                <a:gd name="T4" fmla="*/ 2147483646 w 17"/>
                <a:gd name="T5" fmla="*/ 0 h 97"/>
                <a:gd name="T6" fmla="*/ 2147483646 w 17"/>
                <a:gd name="T7" fmla="*/ 2147483646 h 97"/>
                <a:gd name="T8" fmla="*/ 1773040784 w 17"/>
                <a:gd name="T9" fmla="*/ 2147483646 h 97"/>
                <a:gd name="T10" fmla="*/ 2147483646 w 17"/>
                <a:gd name="T11" fmla="*/ 2147483646 h 97"/>
                <a:gd name="T12" fmla="*/ 1773040784 w 17"/>
                <a:gd name="T13" fmla="*/ 2147483646 h 97"/>
                <a:gd name="T14" fmla="*/ 2147483646 w 17"/>
                <a:gd name="T15" fmla="*/ 2147483646 h 97"/>
                <a:gd name="T16" fmla="*/ 2147483646 w 17"/>
                <a:gd name="T17" fmla="*/ 2147483646 h 97"/>
                <a:gd name="T18" fmla="*/ 2147483646 w 17"/>
                <a:gd name="T19" fmla="*/ 2147483646 h 97"/>
                <a:gd name="T20" fmla="*/ 2147483646 w 17"/>
                <a:gd name="T21" fmla="*/ 2147483646 h 9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" h="97">
                  <a:moveTo>
                    <a:pt x="10" y="17"/>
                  </a:moveTo>
                  <a:cubicBezTo>
                    <a:pt x="13" y="10"/>
                    <a:pt x="15" y="5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4" y="5"/>
                    <a:pt x="12" y="10"/>
                    <a:pt x="9" y="16"/>
                  </a:cubicBezTo>
                  <a:cubicBezTo>
                    <a:pt x="6" y="25"/>
                    <a:pt x="4" y="35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2" y="64"/>
                    <a:pt x="6" y="81"/>
                    <a:pt x="16" y="97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2" y="71"/>
                    <a:pt x="0" y="45"/>
                    <a:pt x="10" y="1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MH_Other_156">
              <a:extLst>
                <a:ext uri="{FF2B5EF4-FFF2-40B4-BE49-F238E27FC236}">
                  <a16:creationId xmlns:a16="http://schemas.microsoft.com/office/drawing/2014/main" id="{97027C04-5CEB-4238-B555-0944C9A09A5E}"/>
                </a:ext>
              </a:extLst>
            </p:cNvPr>
            <p:cNvSpPr/>
            <p:nvPr/>
          </p:nvSpPr>
          <p:spPr bwMode="auto">
            <a:xfrm>
              <a:off x="3651150" y="2979651"/>
              <a:ext cx="1523" cy="150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790702559 h 1"/>
                <a:gd name="T4" fmla="*/ 1790702559 w 1"/>
                <a:gd name="T5" fmla="*/ 1790702559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MH_Other_157">
              <a:extLst>
                <a:ext uri="{FF2B5EF4-FFF2-40B4-BE49-F238E27FC236}">
                  <a16:creationId xmlns:a16="http://schemas.microsoft.com/office/drawing/2014/main" id="{BB7763C3-50C5-4E1B-9663-60D255F214B2}"/>
                </a:ext>
              </a:extLst>
            </p:cNvPr>
            <p:cNvSpPr/>
            <p:nvPr/>
          </p:nvSpPr>
          <p:spPr bwMode="auto">
            <a:xfrm>
              <a:off x="3631352" y="2907178"/>
              <a:ext cx="9138" cy="33217"/>
            </a:xfrm>
            <a:custGeom>
              <a:avLst/>
              <a:gdLst>
                <a:gd name="T0" fmla="*/ 629831100 w 11"/>
                <a:gd name="T1" fmla="*/ 0 h 42"/>
                <a:gd name="T2" fmla="*/ 0 w 11"/>
                <a:gd name="T3" fmla="*/ 0 h 42"/>
                <a:gd name="T4" fmla="*/ 0 w 11"/>
                <a:gd name="T5" fmla="*/ 0 h 42"/>
                <a:gd name="T6" fmla="*/ 2147483646 w 11"/>
                <a:gd name="T7" fmla="*/ 2147483646 h 42"/>
                <a:gd name="T8" fmla="*/ 2147483646 w 11"/>
                <a:gd name="T9" fmla="*/ 2147483646 h 42"/>
                <a:gd name="T10" fmla="*/ 629831100 w 11"/>
                <a:gd name="T11" fmla="*/ 0 h 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" h="42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3" y="29"/>
                    <a:pt x="11" y="42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4" y="27"/>
                    <a:pt x="1" y="14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MH_Other_158">
              <a:extLst>
                <a:ext uri="{FF2B5EF4-FFF2-40B4-BE49-F238E27FC236}">
                  <a16:creationId xmlns:a16="http://schemas.microsoft.com/office/drawing/2014/main" id="{A55F44DB-0DE9-44FE-A32F-F071B51FFED9}"/>
                </a:ext>
              </a:extLst>
            </p:cNvPr>
            <p:cNvSpPr/>
            <p:nvPr/>
          </p:nvSpPr>
          <p:spPr bwMode="auto">
            <a:xfrm>
              <a:off x="3640489" y="2938885"/>
              <a:ext cx="1523" cy="1510"/>
            </a:xfrm>
            <a:custGeom>
              <a:avLst/>
              <a:gdLst>
                <a:gd name="T0" fmla="*/ 448239996 w 2"/>
                <a:gd name="T1" fmla="*/ 71718526 h 5"/>
                <a:gd name="T2" fmla="*/ 0 w 2"/>
                <a:gd name="T3" fmla="*/ 0 h 5"/>
                <a:gd name="T4" fmla="*/ 0 w 2"/>
                <a:gd name="T5" fmla="*/ 179346497 h 5"/>
                <a:gd name="T6" fmla="*/ 448239996 w 2"/>
                <a:gd name="T7" fmla="*/ 71718526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MH_Other_159">
              <a:extLst>
                <a:ext uri="{FF2B5EF4-FFF2-40B4-BE49-F238E27FC236}">
                  <a16:creationId xmlns:a16="http://schemas.microsoft.com/office/drawing/2014/main" id="{5F30E3AB-A5FE-4B6C-BB19-64A8EB403D67}"/>
                </a:ext>
              </a:extLst>
            </p:cNvPr>
            <p:cNvSpPr/>
            <p:nvPr/>
          </p:nvSpPr>
          <p:spPr bwMode="auto">
            <a:xfrm>
              <a:off x="3766892" y="3092892"/>
              <a:ext cx="15229" cy="21138"/>
            </a:xfrm>
            <a:custGeom>
              <a:avLst/>
              <a:gdLst>
                <a:gd name="T0" fmla="*/ 2147483646 w 19"/>
                <a:gd name="T1" fmla="*/ 2147483646 h 27"/>
                <a:gd name="T2" fmla="*/ 2147483646 w 19"/>
                <a:gd name="T3" fmla="*/ 2147483646 h 27"/>
                <a:gd name="T4" fmla="*/ 2147483646 w 19"/>
                <a:gd name="T5" fmla="*/ 2147483646 h 27"/>
                <a:gd name="T6" fmla="*/ 2147483646 w 19"/>
                <a:gd name="T7" fmla="*/ 2147483646 h 27"/>
                <a:gd name="T8" fmla="*/ 2147483646 w 19"/>
                <a:gd name="T9" fmla="*/ 2147483646 h 27"/>
                <a:gd name="T10" fmla="*/ 0 w 19"/>
                <a:gd name="T11" fmla="*/ 0 h 27"/>
                <a:gd name="T12" fmla="*/ 0 w 19"/>
                <a:gd name="T13" fmla="*/ 1141710597 h 27"/>
                <a:gd name="T14" fmla="*/ 0 w 19"/>
                <a:gd name="T15" fmla="*/ 1712904621 h 27"/>
                <a:gd name="T16" fmla="*/ 2147483646 w 19"/>
                <a:gd name="T17" fmla="*/ 2147483646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27">
                  <a:moveTo>
                    <a:pt x="18" y="27"/>
                  </a:moveTo>
                  <a:cubicBezTo>
                    <a:pt x="18" y="27"/>
                    <a:pt x="18" y="27"/>
                    <a:pt x="18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4"/>
                    <a:pt x="17" y="22"/>
                    <a:pt x="16" y="20"/>
                  </a:cubicBezTo>
                  <a:cubicBezTo>
                    <a:pt x="12" y="14"/>
                    <a:pt x="6" y="6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8" y="10"/>
                    <a:pt x="14" y="18"/>
                    <a:pt x="18" y="2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MH_Other_160">
              <a:extLst>
                <a:ext uri="{FF2B5EF4-FFF2-40B4-BE49-F238E27FC236}">
                  <a16:creationId xmlns:a16="http://schemas.microsoft.com/office/drawing/2014/main" id="{FE0EAA61-A162-422D-8F57-78D684661CFF}"/>
                </a:ext>
              </a:extLst>
            </p:cNvPr>
            <p:cNvSpPr/>
            <p:nvPr/>
          </p:nvSpPr>
          <p:spPr bwMode="auto">
            <a:xfrm>
              <a:off x="3748619" y="3058164"/>
              <a:ext cx="19798" cy="64925"/>
            </a:xfrm>
            <a:custGeom>
              <a:avLst/>
              <a:gdLst>
                <a:gd name="T0" fmla="*/ 2147483646 w 25"/>
                <a:gd name="T1" fmla="*/ 2147483646 h 82"/>
                <a:gd name="T2" fmla="*/ 2147483646 w 25"/>
                <a:gd name="T3" fmla="*/ 2147483646 h 82"/>
                <a:gd name="T4" fmla="*/ 2147483646 w 25"/>
                <a:gd name="T5" fmla="*/ 2147483646 h 82"/>
                <a:gd name="T6" fmla="*/ 2147483646 w 25"/>
                <a:gd name="T7" fmla="*/ 2147483646 h 82"/>
                <a:gd name="T8" fmla="*/ 2147483646 w 25"/>
                <a:gd name="T9" fmla="*/ 2147483646 h 82"/>
                <a:gd name="T10" fmla="*/ 2147483646 w 25"/>
                <a:gd name="T11" fmla="*/ 2147483646 h 82"/>
                <a:gd name="T12" fmla="*/ 2147483646 w 25"/>
                <a:gd name="T13" fmla="*/ 2147483646 h 82"/>
                <a:gd name="T14" fmla="*/ 2147483646 w 25"/>
                <a:gd name="T15" fmla="*/ 2147483646 h 82"/>
                <a:gd name="T16" fmla="*/ 0 w 25"/>
                <a:gd name="T17" fmla="*/ 0 h 82"/>
                <a:gd name="T18" fmla="*/ 0 w 25"/>
                <a:gd name="T19" fmla="*/ 1165617771 h 82"/>
                <a:gd name="T20" fmla="*/ 0 w 25"/>
                <a:gd name="T21" fmla="*/ 1748427072 h 82"/>
                <a:gd name="T22" fmla="*/ 2147483646 w 25"/>
                <a:gd name="T23" fmla="*/ 2147483646 h 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" h="82">
                  <a:moveTo>
                    <a:pt x="23" y="72"/>
                  </a:moveTo>
                  <a:cubicBezTo>
                    <a:pt x="23" y="82"/>
                    <a:pt x="23" y="82"/>
                    <a:pt x="23" y="82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5" y="72"/>
                    <a:pt x="25" y="72"/>
                    <a:pt x="25" y="72"/>
                  </a:cubicBezTo>
                  <a:cubicBezTo>
                    <a:pt x="25" y="63"/>
                    <a:pt x="25" y="55"/>
                    <a:pt x="23" y="47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1" y="37"/>
                    <a:pt x="19" y="29"/>
                    <a:pt x="15" y="21"/>
                  </a:cubicBezTo>
                  <a:cubicBezTo>
                    <a:pt x="11" y="14"/>
                    <a:pt x="5" y="7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8" y="22"/>
                    <a:pt x="25" y="44"/>
                    <a:pt x="23" y="7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MH_Other_161">
              <a:extLst>
                <a:ext uri="{FF2B5EF4-FFF2-40B4-BE49-F238E27FC236}">
                  <a16:creationId xmlns:a16="http://schemas.microsoft.com/office/drawing/2014/main" id="{02389653-C9BB-428E-984A-EA728AE9A20D}"/>
                </a:ext>
              </a:extLst>
            </p:cNvPr>
            <p:cNvSpPr/>
            <p:nvPr/>
          </p:nvSpPr>
          <p:spPr bwMode="auto">
            <a:xfrm>
              <a:off x="3766892" y="3094402"/>
              <a:ext cx="0" cy="1509"/>
            </a:xfrm>
            <a:custGeom>
              <a:avLst/>
              <a:gdLst>
                <a:gd name="T0" fmla="*/ 1790702559 h 1"/>
                <a:gd name="T1" fmla="*/ 0 h 1"/>
                <a:gd name="T2" fmla="*/ 0 h 1"/>
                <a:gd name="T3" fmla="*/ 1790702559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MH_Other_162">
              <a:extLst>
                <a:ext uri="{FF2B5EF4-FFF2-40B4-BE49-F238E27FC236}">
                  <a16:creationId xmlns:a16="http://schemas.microsoft.com/office/drawing/2014/main" id="{677BD695-588B-4FD5-A49F-8976D57C3277}"/>
                </a:ext>
              </a:extLst>
            </p:cNvPr>
            <p:cNvSpPr/>
            <p:nvPr/>
          </p:nvSpPr>
          <p:spPr bwMode="auto">
            <a:xfrm>
              <a:off x="3731865" y="3021928"/>
              <a:ext cx="16753" cy="116260"/>
            </a:xfrm>
            <a:custGeom>
              <a:avLst/>
              <a:gdLst>
                <a:gd name="T0" fmla="*/ 2147483646 w 22"/>
                <a:gd name="T1" fmla="*/ 2147483646 h 145"/>
                <a:gd name="T2" fmla="*/ 2147483646 w 22"/>
                <a:gd name="T3" fmla="*/ 2147483646 h 145"/>
                <a:gd name="T4" fmla="*/ 2147483646 w 22"/>
                <a:gd name="T5" fmla="*/ 2147483646 h 145"/>
                <a:gd name="T6" fmla="*/ 2147483646 w 22"/>
                <a:gd name="T7" fmla="*/ 2147483646 h 145"/>
                <a:gd name="T8" fmla="*/ 2147483646 w 22"/>
                <a:gd name="T9" fmla="*/ 2147483646 h 145"/>
                <a:gd name="T10" fmla="*/ 2147483646 w 22"/>
                <a:gd name="T11" fmla="*/ 2147483646 h 145"/>
                <a:gd name="T12" fmla="*/ 2147483646 w 22"/>
                <a:gd name="T13" fmla="*/ 2147483646 h 145"/>
                <a:gd name="T14" fmla="*/ 2147483646 w 22"/>
                <a:gd name="T15" fmla="*/ 2147483646 h 145"/>
                <a:gd name="T16" fmla="*/ 2147483646 w 22"/>
                <a:gd name="T17" fmla="*/ 2147483646 h 145"/>
                <a:gd name="T18" fmla="*/ 2147483646 w 22"/>
                <a:gd name="T19" fmla="*/ 2147483646 h 145"/>
                <a:gd name="T20" fmla="*/ 0 w 22"/>
                <a:gd name="T21" fmla="*/ 0 h 145"/>
                <a:gd name="T22" fmla="*/ 0 w 22"/>
                <a:gd name="T23" fmla="*/ 1195350565 h 145"/>
                <a:gd name="T24" fmla="*/ 2147483646 w 22"/>
                <a:gd name="T25" fmla="*/ 2147483646 h 1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" h="145">
                  <a:moveTo>
                    <a:pt x="18" y="72"/>
                  </a:moveTo>
                  <a:cubicBezTo>
                    <a:pt x="15" y="103"/>
                    <a:pt x="14" y="116"/>
                    <a:pt x="14" y="116"/>
                  </a:cubicBezTo>
                  <a:cubicBezTo>
                    <a:pt x="14" y="117"/>
                    <a:pt x="13" y="125"/>
                    <a:pt x="13" y="145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5" y="125"/>
                    <a:pt x="16" y="117"/>
                    <a:pt x="16" y="117"/>
                  </a:cubicBezTo>
                  <a:cubicBezTo>
                    <a:pt x="16" y="117"/>
                    <a:pt x="17" y="103"/>
                    <a:pt x="20" y="72"/>
                  </a:cubicBezTo>
                  <a:cubicBezTo>
                    <a:pt x="21" y="63"/>
                    <a:pt x="21" y="55"/>
                    <a:pt x="20" y="47"/>
                  </a:cubicBezTo>
                  <a:cubicBezTo>
                    <a:pt x="19" y="46"/>
                    <a:pt x="19" y="46"/>
                    <a:pt x="19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9" y="37"/>
                    <a:pt x="16" y="29"/>
                    <a:pt x="13" y="21"/>
                  </a:cubicBezTo>
                  <a:cubicBezTo>
                    <a:pt x="10" y="13"/>
                    <a:pt x="5" y="6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6" y="22"/>
                    <a:pt x="22" y="44"/>
                    <a:pt x="18" y="7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MH_Other_163">
              <a:extLst>
                <a:ext uri="{FF2B5EF4-FFF2-40B4-BE49-F238E27FC236}">
                  <a16:creationId xmlns:a16="http://schemas.microsoft.com/office/drawing/2014/main" id="{8CB291C6-B72B-42C4-BB92-68E4A33F6FE0}"/>
                </a:ext>
              </a:extLst>
            </p:cNvPr>
            <p:cNvSpPr/>
            <p:nvPr/>
          </p:nvSpPr>
          <p:spPr bwMode="auto">
            <a:xfrm>
              <a:off x="3747094" y="3059674"/>
              <a:ext cx="1523" cy="0"/>
            </a:xfrm>
            <a:custGeom>
              <a:avLst/>
              <a:gdLst>
                <a:gd name="T0" fmla="*/ 2147483646 w 1"/>
                <a:gd name="T1" fmla="*/ 711 h 1"/>
                <a:gd name="T2" fmla="*/ 2147483646 w 1"/>
                <a:gd name="T3" fmla="*/ 0 h 1"/>
                <a:gd name="T4" fmla="*/ 0 w 1"/>
                <a:gd name="T5" fmla="*/ 0 h 1"/>
                <a:gd name="T6" fmla="*/ 2147483646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MH_Other_164">
              <a:extLst>
                <a:ext uri="{FF2B5EF4-FFF2-40B4-BE49-F238E27FC236}">
                  <a16:creationId xmlns:a16="http://schemas.microsoft.com/office/drawing/2014/main" id="{E7D6D0A2-38F6-4E4F-86C7-6D60C8048179}"/>
                </a:ext>
              </a:extLst>
            </p:cNvPr>
            <p:cNvSpPr/>
            <p:nvPr/>
          </p:nvSpPr>
          <p:spPr bwMode="auto">
            <a:xfrm>
              <a:off x="3716636" y="2985690"/>
              <a:ext cx="16753" cy="163066"/>
            </a:xfrm>
            <a:custGeom>
              <a:avLst/>
              <a:gdLst>
                <a:gd name="T0" fmla="*/ 2147483646 w 20"/>
                <a:gd name="T1" fmla="*/ 2147483646 h 203"/>
                <a:gd name="T2" fmla="*/ 2147483646 w 20"/>
                <a:gd name="T3" fmla="*/ 2147483646 h 203"/>
                <a:gd name="T4" fmla="*/ 2147483646 w 20"/>
                <a:gd name="T5" fmla="*/ 2147483646 h 203"/>
                <a:gd name="T6" fmla="*/ 2147483646 w 20"/>
                <a:gd name="T7" fmla="*/ 2147483646 h 203"/>
                <a:gd name="T8" fmla="*/ 2147483646 w 20"/>
                <a:gd name="T9" fmla="*/ 2147483646 h 203"/>
                <a:gd name="T10" fmla="*/ 2147483646 w 20"/>
                <a:gd name="T11" fmla="*/ 2147483646 h 203"/>
                <a:gd name="T12" fmla="*/ 2147483646 w 20"/>
                <a:gd name="T13" fmla="*/ 2147483646 h 203"/>
                <a:gd name="T14" fmla="*/ 2147483646 w 20"/>
                <a:gd name="T15" fmla="*/ 2147483646 h 203"/>
                <a:gd name="T16" fmla="*/ 2147483646 w 20"/>
                <a:gd name="T17" fmla="*/ 2147483646 h 203"/>
                <a:gd name="T18" fmla="*/ 2147483646 w 20"/>
                <a:gd name="T19" fmla="*/ 2147483646 h 203"/>
                <a:gd name="T20" fmla="*/ 2147483646 w 20"/>
                <a:gd name="T21" fmla="*/ 2147483646 h 203"/>
                <a:gd name="T22" fmla="*/ 2147483646 w 20"/>
                <a:gd name="T23" fmla="*/ 2147483646 h 203"/>
                <a:gd name="T24" fmla="*/ 2147483646 w 20"/>
                <a:gd name="T25" fmla="*/ 2147483646 h 203"/>
                <a:gd name="T26" fmla="*/ 2147483646 w 20"/>
                <a:gd name="T27" fmla="*/ 2147483646 h 203"/>
                <a:gd name="T28" fmla="*/ 2147483646 w 20"/>
                <a:gd name="T29" fmla="*/ 2147483646 h 203"/>
                <a:gd name="T30" fmla="*/ 2147483646 w 20"/>
                <a:gd name="T31" fmla="*/ 2147483646 h 203"/>
                <a:gd name="T32" fmla="*/ 2147483646 w 20"/>
                <a:gd name="T33" fmla="*/ 2147483646 h 203"/>
                <a:gd name="T34" fmla="*/ 0 w 20"/>
                <a:gd name="T35" fmla="*/ 0 h 203"/>
                <a:gd name="T36" fmla="*/ 0 w 20"/>
                <a:gd name="T37" fmla="*/ 600612998 h 203"/>
                <a:gd name="T38" fmla="*/ 0 w 20"/>
                <a:gd name="T39" fmla="*/ 1201939668 h 203"/>
                <a:gd name="T40" fmla="*/ 2147483646 w 20"/>
                <a:gd name="T41" fmla="*/ 2147483646 h 20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" h="203">
                  <a:moveTo>
                    <a:pt x="15" y="74"/>
                  </a:moveTo>
                  <a:cubicBezTo>
                    <a:pt x="10" y="105"/>
                    <a:pt x="9" y="118"/>
                    <a:pt x="8" y="118"/>
                  </a:cubicBezTo>
                  <a:cubicBezTo>
                    <a:pt x="8" y="118"/>
                    <a:pt x="6" y="131"/>
                    <a:pt x="4" y="163"/>
                  </a:cubicBezTo>
                  <a:cubicBezTo>
                    <a:pt x="4" y="173"/>
                    <a:pt x="4" y="182"/>
                    <a:pt x="6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7" y="192"/>
                    <a:pt x="7" y="192"/>
                    <a:pt x="7" y="192"/>
                  </a:cubicBezTo>
                  <a:cubicBezTo>
                    <a:pt x="8" y="196"/>
                    <a:pt x="9" y="200"/>
                    <a:pt x="10" y="203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11" y="203"/>
                    <a:pt x="11" y="203"/>
                    <a:pt x="11" y="203"/>
                  </a:cubicBezTo>
                  <a:cubicBezTo>
                    <a:pt x="7" y="191"/>
                    <a:pt x="5" y="178"/>
                    <a:pt x="5" y="163"/>
                  </a:cubicBezTo>
                  <a:cubicBezTo>
                    <a:pt x="7" y="132"/>
                    <a:pt x="10" y="119"/>
                    <a:pt x="10" y="118"/>
                  </a:cubicBezTo>
                  <a:cubicBezTo>
                    <a:pt x="10" y="118"/>
                    <a:pt x="11" y="105"/>
                    <a:pt x="16" y="75"/>
                  </a:cubicBezTo>
                  <a:cubicBezTo>
                    <a:pt x="18" y="65"/>
                    <a:pt x="19" y="56"/>
                    <a:pt x="18" y="48"/>
                  </a:cubicBezTo>
                  <a:cubicBezTo>
                    <a:pt x="18" y="48"/>
                    <a:pt x="17" y="47"/>
                    <a:pt x="17" y="47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17" y="38"/>
                    <a:pt x="15" y="30"/>
                    <a:pt x="13" y="23"/>
                  </a:cubicBezTo>
                  <a:cubicBezTo>
                    <a:pt x="10" y="15"/>
                    <a:pt x="5" y="7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6" y="24"/>
                    <a:pt x="20" y="46"/>
                    <a:pt x="15" y="7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MH_Other_165">
              <a:extLst>
                <a:ext uri="{FF2B5EF4-FFF2-40B4-BE49-F238E27FC236}">
                  <a16:creationId xmlns:a16="http://schemas.microsoft.com/office/drawing/2014/main" id="{FB52CE7A-267C-4615-9580-83CC5878BB6C}"/>
                </a:ext>
              </a:extLst>
            </p:cNvPr>
            <p:cNvSpPr/>
            <p:nvPr/>
          </p:nvSpPr>
          <p:spPr bwMode="auto">
            <a:xfrm>
              <a:off x="3730344" y="3021928"/>
              <a:ext cx="1523" cy="3019"/>
            </a:xfrm>
            <a:custGeom>
              <a:avLst/>
              <a:gdLst>
                <a:gd name="T0" fmla="*/ 0 w 1"/>
                <a:gd name="T1" fmla="*/ 2147483646 h 2"/>
                <a:gd name="T2" fmla="*/ 1790702559 w 1"/>
                <a:gd name="T3" fmla="*/ 2147483646 h 2"/>
                <a:gd name="T4" fmla="*/ 1790702559 w 1"/>
                <a:gd name="T5" fmla="*/ 0 h 2"/>
                <a:gd name="T6" fmla="*/ 1790702559 w 1"/>
                <a:gd name="T7" fmla="*/ 0 h 2"/>
                <a:gd name="T8" fmla="*/ 0 w 1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0" y="1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MH_Other_166">
              <a:extLst>
                <a:ext uri="{FF2B5EF4-FFF2-40B4-BE49-F238E27FC236}">
                  <a16:creationId xmlns:a16="http://schemas.microsoft.com/office/drawing/2014/main" id="{155EC95F-48AF-4D4C-83E4-E1A95DF40A30}"/>
                </a:ext>
              </a:extLst>
            </p:cNvPr>
            <p:cNvSpPr/>
            <p:nvPr/>
          </p:nvSpPr>
          <p:spPr bwMode="auto">
            <a:xfrm>
              <a:off x="3698360" y="2947944"/>
              <a:ext cx="24367" cy="191754"/>
            </a:xfrm>
            <a:custGeom>
              <a:avLst/>
              <a:gdLst>
                <a:gd name="T0" fmla="*/ 2147483646 w 31"/>
                <a:gd name="T1" fmla="*/ 0 h 240"/>
                <a:gd name="T2" fmla="*/ 2147483646 w 31"/>
                <a:gd name="T3" fmla="*/ 1187677821 h 240"/>
                <a:gd name="T4" fmla="*/ 2147483646 w 31"/>
                <a:gd name="T5" fmla="*/ 2147483646 h 240"/>
                <a:gd name="T6" fmla="*/ 2147483646 w 31"/>
                <a:gd name="T7" fmla="*/ 2147483646 h 240"/>
                <a:gd name="T8" fmla="*/ 1686411697 w 31"/>
                <a:gd name="T9" fmla="*/ 2147483646 h 240"/>
                <a:gd name="T10" fmla="*/ 2147483646 w 31"/>
                <a:gd name="T11" fmla="*/ 2147483646 h 240"/>
                <a:gd name="T12" fmla="*/ 2147483646 w 31"/>
                <a:gd name="T13" fmla="*/ 2147483646 h 240"/>
                <a:gd name="T14" fmla="*/ 2147483646 w 31"/>
                <a:gd name="T15" fmla="*/ 2147483646 h 240"/>
                <a:gd name="T16" fmla="*/ 2147483646 w 31"/>
                <a:gd name="T17" fmla="*/ 2147483646 h 240"/>
                <a:gd name="T18" fmla="*/ 2147483646 w 31"/>
                <a:gd name="T19" fmla="*/ 2147483646 h 240"/>
                <a:gd name="T20" fmla="*/ 2147483646 w 31"/>
                <a:gd name="T21" fmla="*/ 2147483646 h 240"/>
                <a:gd name="T22" fmla="*/ 2147483646 w 31"/>
                <a:gd name="T23" fmla="*/ 2147483646 h 240"/>
                <a:gd name="T24" fmla="*/ 2147483646 w 31"/>
                <a:gd name="T25" fmla="*/ 2147483646 h 240"/>
                <a:gd name="T26" fmla="*/ 2147483646 w 31"/>
                <a:gd name="T27" fmla="*/ 2147483646 h 240"/>
                <a:gd name="T28" fmla="*/ 2147483646 w 31"/>
                <a:gd name="T29" fmla="*/ 2147483646 h 240"/>
                <a:gd name="T30" fmla="*/ 2147483646 w 31"/>
                <a:gd name="T31" fmla="*/ 0 h 2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" h="240">
                  <a:moveTo>
                    <a:pt x="10" y="0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23" y="25"/>
                    <a:pt x="26" y="47"/>
                    <a:pt x="20" y="76"/>
                  </a:cubicBezTo>
                  <a:cubicBezTo>
                    <a:pt x="13" y="105"/>
                    <a:pt x="10" y="119"/>
                    <a:pt x="10" y="119"/>
                  </a:cubicBezTo>
                  <a:cubicBezTo>
                    <a:pt x="10" y="119"/>
                    <a:pt x="7" y="132"/>
                    <a:pt x="3" y="164"/>
                  </a:cubicBezTo>
                  <a:cubicBezTo>
                    <a:pt x="0" y="194"/>
                    <a:pt x="9" y="220"/>
                    <a:pt x="30" y="240"/>
                  </a:cubicBezTo>
                  <a:cubicBezTo>
                    <a:pt x="31" y="240"/>
                    <a:pt x="31" y="240"/>
                    <a:pt x="31" y="240"/>
                  </a:cubicBezTo>
                  <a:cubicBezTo>
                    <a:pt x="31" y="239"/>
                    <a:pt x="30" y="239"/>
                    <a:pt x="30" y="239"/>
                  </a:cubicBezTo>
                  <a:cubicBezTo>
                    <a:pt x="10" y="219"/>
                    <a:pt x="1" y="194"/>
                    <a:pt x="4" y="164"/>
                  </a:cubicBezTo>
                  <a:cubicBezTo>
                    <a:pt x="8" y="132"/>
                    <a:pt x="12" y="119"/>
                    <a:pt x="12" y="119"/>
                  </a:cubicBezTo>
                  <a:cubicBezTo>
                    <a:pt x="12" y="119"/>
                    <a:pt x="14" y="106"/>
                    <a:pt x="21" y="76"/>
                  </a:cubicBezTo>
                  <a:cubicBezTo>
                    <a:pt x="23" y="67"/>
                    <a:pt x="24" y="58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4" y="40"/>
                    <a:pt x="23" y="32"/>
                    <a:pt x="21" y="24"/>
                  </a:cubicBezTo>
                  <a:cubicBezTo>
                    <a:pt x="18" y="16"/>
                    <a:pt x="14" y="8"/>
                    <a:pt x="1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MH_Other_167">
              <a:extLst>
                <a:ext uri="{FF2B5EF4-FFF2-40B4-BE49-F238E27FC236}">
                  <a16:creationId xmlns:a16="http://schemas.microsoft.com/office/drawing/2014/main" id="{8B685180-4A83-4CE6-B8DB-B3F10166C43F}"/>
                </a:ext>
              </a:extLst>
            </p:cNvPr>
            <p:cNvSpPr/>
            <p:nvPr/>
          </p:nvSpPr>
          <p:spPr bwMode="auto">
            <a:xfrm>
              <a:off x="3722727" y="3138187"/>
              <a:ext cx="0" cy="1510"/>
            </a:xfrm>
            <a:custGeom>
              <a:avLst/>
              <a:gdLst>
                <a:gd name="T0" fmla="*/ 0 w 1"/>
                <a:gd name="T1" fmla="*/ 0 h 1"/>
                <a:gd name="T2" fmla="*/ 711 w 1"/>
                <a:gd name="T3" fmla="*/ 2147483646 h 1"/>
                <a:gd name="T4" fmla="*/ 711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3" name="MH_Other_168">
              <a:extLst>
                <a:ext uri="{FF2B5EF4-FFF2-40B4-BE49-F238E27FC236}">
                  <a16:creationId xmlns:a16="http://schemas.microsoft.com/office/drawing/2014/main" id="{214B57B9-99F5-4598-B981-823480FF341A}"/>
                </a:ext>
              </a:extLst>
            </p:cNvPr>
            <p:cNvSpPr/>
            <p:nvPr/>
          </p:nvSpPr>
          <p:spPr bwMode="auto">
            <a:xfrm>
              <a:off x="3716635" y="2987201"/>
              <a:ext cx="0" cy="0"/>
            </a:xfrm>
            <a:custGeom>
              <a:avLst/>
              <a:gdLst>
                <a:gd name="T0" fmla="*/ 711 h 1"/>
                <a:gd name="T1" fmla="*/ 0 h 1"/>
                <a:gd name="T2" fmla="*/ 711 h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4" name="MH_Other_169">
              <a:extLst>
                <a:ext uri="{FF2B5EF4-FFF2-40B4-BE49-F238E27FC236}">
                  <a16:creationId xmlns:a16="http://schemas.microsoft.com/office/drawing/2014/main" id="{59E59B51-B2B1-4243-BCF9-FA97F3939068}"/>
                </a:ext>
              </a:extLst>
            </p:cNvPr>
            <p:cNvSpPr/>
            <p:nvPr/>
          </p:nvSpPr>
          <p:spPr bwMode="auto">
            <a:xfrm>
              <a:off x="3617645" y="2648990"/>
              <a:ext cx="79192" cy="258188"/>
            </a:xfrm>
            <a:custGeom>
              <a:avLst/>
              <a:gdLst>
                <a:gd name="T0" fmla="*/ 2147483646 w 99"/>
                <a:gd name="T1" fmla="*/ 2147483646 h 322"/>
                <a:gd name="T2" fmla="*/ 2147483646 w 99"/>
                <a:gd name="T3" fmla="*/ 2147483646 h 322"/>
                <a:gd name="T4" fmla="*/ 2147483646 w 99"/>
                <a:gd name="T5" fmla="*/ 2147483646 h 322"/>
                <a:gd name="T6" fmla="*/ 2147483646 w 99"/>
                <a:gd name="T7" fmla="*/ 2147483646 h 322"/>
                <a:gd name="T8" fmla="*/ 2147483646 w 99"/>
                <a:gd name="T9" fmla="*/ 2147483646 h 322"/>
                <a:gd name="T10" fmla="*/ 2147483646 w 99"/>
                <a:gd name="T11" fmla="*/ 2147483646 h 322"/>
                <a:gd name="T12" fmla="*/ 2147483646 w 99"/>
                <a:gd name="T13" fmla="*/ 2147483646 h 322"/>
                <a:gd name="T14" fmla="*/ 2147483646 w 99"/>
                <a:gd name="T15" fmla="*/ 2147483646 h 322"/>
                <a:gd name="T16" fmla="*/ 2147483646 w 99"/>
                <a:gd name="T17" fmla="*/ 2147483646 h 322"/>
                <a:gd name="T18" fmla="*/ 2147483646 w 99"/>
                <a:gd name="T19" fmla="*/ 2147483646 h 322"/>
                <a:gd name="T20" fmla="*/ 2147483646 w 99"/>
                <a:gd name="T21" fmla="*/ 2147483646 h 322"/>
                <a:gd name="T22" fmla="*/ 2147483646 w 99"/>
                <a:gd name="T23" fmla="*/ 2147483646 h 322"/>
                <a:gd name="T24" fmla="*/ 2147483646 w 99"/>
                <a:gd name="T25" fmla="*/ 2147483646 h 322"/>
                <a:gd name="T26" fmla="*/ 2147483646 w 99"/>
                <a:gd name="T27" fmla="*/ 2147483646 h 322"/>
                <a:gd name="T28" fmla="*/ 2147483646 w 99"/>
                <a:gd name="T29" fmla="*/ 2147483646 h 322"/>
                <a:gd name="T30" fmla="*/ 2147483646 w 99"/>
                <a:gd name="T31" fmla="*/ 2147483646 h 322"/>
                <a:gd name="T32" fmla="*/ 2147483646 w 99"/>
                <a:gd name="T33" fmla="*/ 2147483646 h 322"/>
                <a:gd name="T34" fmla="*/ 2147483646 w 99"/>
                <a:gd name="T35" fmla="*/ 2147483646 h 322"/>
                <a:gd name="T36" fmla="*/ 2147483646 w 99"/>
                <a:gd name="T37" fmla="*/ 2147483646 h 322"/>
                <a:gd name="T38" fmla="*/ 2147483646 w 99"/>
                <a:gd name="T39" fmla="*/ 2147483646 h 322"/>
                <a:gd name="T40" fmla="*/ 2147483646 w 99"/>
                <a:gd name="T41" fmla="*/ 2147483646 h 322"/>
                <a:gd name="T42" fmla="*/ 2147483646 w 99"/>
                <a:gd name="T43" fmla="*/ 2147483646 h 322"/>
                <a:gd name="T44" fmla="*/ 2147483646 w 99"/>
                <a:gd name="T45" fmla="*/ 2147483646 h 322"/>
                <a:gd name="T46" fmla="*/ 2147483646 w 99"/>
                <a:gd name="T47" fmla="*/ 2147483646 h 322"/>
                <a:gd name="T48" fmla="*/ 2147483646 w 99"/>
                <a:gd name="T49" fmla="*/ 2147483646 h 322"/>
                <a:gd name="T50" fmla="*/ 2147483646 w 99"/>
                <a:gd name="T51" fmla="*/ 2147483646 h 322"/>
                <a:gd name="T52" fmla="*/ 2147483646 w 99"/>
                <a:gd name="T53" fmla="*/ 2147483646 h 322"/>
                <a:gd name="T54" fmla="*/ 2147483646 w 99"/>
                <a:gd name="T55" fmla="*/ 2147483646 h 322"/>
                <a:gd name="T56" fmla="*/ 2147483646 w 99"/>
                <a:gd name="T57" fmla="*/ 2147483646 h 322"/>
                <a:gd name="T58" fmla="*/ 2147483646 w 99"/>
                <a:gd name="T59" fmla="*/ 2147483646 h 322"/>
                <a:gd name="T60" fmla="*/ 2147483646 w 99"/>
                <a:gd name="T61" fmla="*/ 2147483646 h 322"/>
                <a:gd name="T62" fmla="*/ 2147483646 w 99"/>
                <a:gd name="T63" fmla="*/ 2147483646 h 322"/>
                <a:gd name="T64" fmla="*/ 2147483646 w 99"/>
                <a:gd name="T65" fmla="*/ 2147483646 h 322"/>
                <a:gd name="T66" fmla="*/ 2147483646 w 99"/>
                <a:gd name="T67" fmla="*/ 2147483646 h 322"/>
                <a:gd name="T68" fmla="*/ 2147483646 w 99"/>
                <a:gd name="T69" fmla="*/ 2147483646 h 322"/>
                <a:gd name="T70" fmla="*/ 2147483646 w 99"/>
                <a:gd name="T71" fmla="*/ 2147483646 h 322"/>
                <a:gd name="T72" fmla="*/ 2147483646 w 99"/>
                <a:gd name="T73" fmla="*/ 2147483646 h 322"/>
                <a:gd name="T74" fmla="*/ 2147483646 w 99"/>
                <a:gd name="T75" fmla="*/ 0 h 322"/>
                <a:gd name="T76" fmla="*/ 2147483646 w 99"/>
                <a:gd name="T77" fmla="*/ 0 h 322"/>
                <a:gd name="T78" fmla="*/ 2147483646 w 99"/>
                <a:gd name="T79" fmla="*/ 0 h 322"/>
                <a:gd name="T80" fmla="*/ 2147483646 w 99"/>
                <a:gd name="T81" fmla="*/ 2147483646 h 32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9" h="322">
                  <a:moveTo>
                    <a:pt x="13" y="43"/>
                  </a:moveTo>
                  <a:cubicBezTo>
                    <a:pt x="6" y="59"/>
                    <a:pt x="4" y="77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" y="112"/>
                    <a:pt x="1" y="132"/>
                    <a:pt x="6" y="150"/>
                  </a:cubicBezTo>
                  <a:cubicBezTo>
                    <a:pt x="0" y="168"/>
                    <a:pt x="0" y="186"/>
                    <a:pt x="6" y="204"/>
                  </a:cubicBezTo>
                  <a:cubicBezTo>
                    <a:pt x="2" y="221"/>
                    <a:pt x="4" y="240"/>
                    <a:pt x="11" y="257"/>
                  </a:cubicBezTo>
                  <a:cubicBezTo>
                    <a:pt x="7" y="275"/>
                    <a:pt x="10" y="293"/>
                    <a:pt x="18" y="311"/>
                  </a:cubicBezTo>
                  <a:cubicBezTo>
                    <a:pt x="18" y="310"/>
                    <a:pt x="18" y="310"/>
                    <a:pt x="18" y="310"/>
                  </a:cubicBezTo>
                  <a:cubicBezTo>
                    <a:pt x="18" y="314"/>
                    <a:pt x="18" y="318"/>
                    <a:pt x="18" y="322"/>
                  </a:cubicBezTo>
                  <a:cubicBezTo>
                    <a:pt x="18" y="322"/>
                    <a:pt x="18" y="322"/>
                    <a:pt x="18" y="322"/>
                  </a:cubicBezTo>
                  <a:cubicBezTo>
                    <a:pt x="19" y="322"/>
                    <a:pt x="19" y="322"/>
                    <a:pt x="19" y="322"/>
                  </a:cubicBezTo>
                  <a:cubicBezTo>
                    <a:pt x="42" y="318"/>
                    <a:pt x="42" y="318"/>
                    <a:pt x="42" y="318"/>
                  </a:cubicBezTo>
                  <a:cubicBezTo>
                    <a:pt x="43" y="318"/>
                    <a:pt x="43" y="318"/>
                    <a:pt x="43" y="318"/>
                  </a:cubicBezTo>
                  <a:cubicBezTo>
                    <a:pt x="76" y="312"/>
                    <a:pt x="76" y="312"/>
                    <a:pt x="76" y="312"/>
                  </a:cubicBezTo>
                  <a:cubicBezTo>
                    <a:pt x="78" y="311"/>
                    <a:pt x="78" y="311"/>
                    <a:pt x="78" y="311"/>
                  </a:cubicBezTo>
                  <a:cubicBezTo>
                    <a:pt x="97" y="308"/>
                    <a:pt x="97" y="308"/>
                    <a:pt x="97" y="308"/>
                  </a:cubicBezTo>
                  <a:cubicBezTo>
                    <a:pt x="97" y="308"/>
                    <a:pt x="97" y="308"/>
                    <a:pt x="97" y="308"/>
                  </a:cubicBezTo>
                  <a:cubicBezTo>
                    <a:pt x="98" y="307"/>
                    <a:pt x="98" y="307"/>
                    <a:pt x="98" y="307"/>
                  </a:cubicBezTo>
                  <a:cubicBezTo>
                    <a:pt x="99" y="307"/>
                    <a:pt x="99" y="307"/>
                    <a:pt x="99" y="307"/>
                  </a:cubicBezTo>
                  <a:cubicBezTo>
                    <a:pt x="98" y="305"/>
                    <a:pt x="98" y="303"/>
                    <a:pt x="98" y="301"/>
                  </a:cubicBezTo>
                  <a:cubicBezTo>
                    <a:pt x="96" y="293"/>
                    <a:pt x="93" y="285"/>
                    <a:pt x="90" y="277"/>
                  </a:cubicBezTo>
                  <a:cubicBezTo>
                    <a:pt x="91" y="268"/>
                    <a:pt x="92" y="260"/>
                    <a:pt x="91" y="252"/>
                  </a:cubicBezTo>
                  <a:cubicBezTo>
                    <a:pt x="90" y="244"/>
                    <a:pt x="87" y="235"/>
                    <a:pt x="84" y="227"/>
                  </a:cubicBezTo>
                  <a:cubicBezTo>
                    <a:pt x="86" y="219"/>
                    <a:pt x="87" y="211"/>
                    <a:pt x="86" y="203"/>
                  </a:cubicBezTo>
                  <a:cubicBezTo>
                    <a:pt x="86" y="195"/>
                    <a:pt x="85" y="187"/>
                    <a:pt x="82" y="178"/>
                  </a:cubicBezTo>
                  <a:cubicBezTo>
                    <a:pt x="84" y="171"/>
                    <a:pt x="85" y="163"/>
                    <a:pt x="85" y="155"/>
                  </a:cubicBezTo>
                  <a:cubicBezTo>
                    <a:pt x="86" y="147"/>
                    <a:pt x="84" y="138"/>
                    <a:pt x="82" y="129"/>
                  </a:cubicBezTo>
                  <a:cubicBezTo>
                    <a:pt x="85" y="121"/>
                    <a:pt x="87" y="113"/>
                    <a:pt x="87" y="105"/>
                  </a:cubicBezTo>
                  <a:cubicBezTo>
                    <a:pt x="88" y="97"/>
                    <a:pt x="87" y="88"/>
                    <a:pt x="86" y="80"/>
                  </a:cubicBezTo>
                  <a:cubicBezTo>
                    <a:pt x="89" y="72"/>
                    <a:pt x="91" y="64"/>
                    <a:pt x="92" y="56"/>
                  </a:cubicBezTo>
                  <a:cubicBezTo>
                    <a:pt x="93" y="48"/>
                    <a:pt x="93" y="40"/>
                    <a:pt x="92" y="31"/>
                  </a:cubicBezTo>
                  <a:cubicBezTo>
                    <a:pt x="95" y="26"/>
                    <a:pt x="97" y="21"/>
                    <a:pt x="98" y="15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78" y="11"/>
                    <a:pt x="78" y="11"/>
                    <a:pt x="78" y="11"/>
                  </a:cubicBezTo>
                  <a:cubicBezTo>
                    <a:pt x="76" y="11"/>
                    <a:pt x="76" y="11"/>
                    <a:pt x="76" y="1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13"/>
                    <a:pt x="11" y="28"/>
                    <a:pt x="13" y="43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MH_Other_170">
              <a:extLst>
                <a:ext uri="{FF2B5EF4-FFF2-40B4-BE49-F238E27FC236}">
                  <a16:creationId xmlns:a16="http://schemas.microsoft.com/office/drawing/2014/main" id="{50756E35-CB8B-4134-944E-F1F6D287346E}"/>
                </a:ext>
              </a:extLst>
            </p:cNvPr>
            <p:cNvSpPr/>
            <p:nvPr/>
          </p:nvSpPr>
          <p:spPr bwMode="auto">
            <a:xfrm>
              <a:off x="3617646" y="2674658"/>
              <a:ext cx="76147" cy="181184"/>
            </a:xfrm>
            <a:custGeom>
              <a:avLst/>
              <a:gdLst>
                <a:gd name="T0" fmla="*/ 2147483646 w 93"/>
                <a:gd name="T1" fmla="*/ 2147483646 h 226"/>
                <a:gd name="T2" fmla="*/ 2147483646 w 93"/>
                <a:gd name="T3" fmla="*/ 2147483646 h 226"/>
                <a:gd name="T4" fmla="*/ 2147483646 w 93"/>
                <a:gd name="T5" fmla="*/ 2147483646 h 226"/>
                <a:gd name="T6" fmla="*/ 2147483646 w 93"/>
                <a:gd name="T7" fmla="*/ 2147483646 h 226"/>
                <a:gd name="T8" fmla="*/ 2147483646 w 93"/>
                <a:gd name="T9" fmla="*/ 0 h 226"/>
                <a:gd name="T10" fmla="*/ 2147483646 w 93"/>
                <a:gd name="T11" fmla="*/ 1195796316 h 226"/>
                <a:gd name="T12" fmla="*/ 2147483646 w 93"/>
                <a:gd name="T13" fmla="*/ 2147483646 h 226"/>
                <a:gd name="T14" fmla="*/ 2147483646 w 93"/>
                <a:gd name="T15" fmla="*/ 2147483646 h 226"/>
                <a:gd name="T16" fmla="*/ 2147483646 w 93"/>
                <a:gd name="T17" fmla="*/ 2147483646 h 226"/>
                <a:gd name="T18" fmla="*/ 2147483646 w 93"/>
                <a:gd name="T19" fmla="*/ 2147483646 h 226"/>
                <a:gd name="T20" fmla="*/ 2147483646 w 93"/>
                <a:gd name="T21" fmla="*/ 2147483646 h 226"/>
                <a:gd name="T22" fmla="*/ 2147483646 w 93"/>
                <a:gd name="T23" fmla="*/ 2147483646 h 226"/>
                <a:gd name="T24" fmla="*/ 2147483646 w 93"/>
                <a:gd name="T25" fmla="*/ 2147483646 h 226"/>
                <a:gd name="T26" fmla="*/ 2147483646 w 93"/>
                <a:gd name="T27" fmla="*/ 2147483646 h 226"/>
                <a:gd name="T28" fmla="*/ 2147483646 w 93"/>
                <a:gd name="T29" fmla="*/ 2147483646 h 226"/>
                <a:gd name="T30" fmla="*/ 2147483646 w 93"/>
                <a:gd name="T31" fmla="*/ 2147483646 h 2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3" h="226">
                  <a:moveTo>
                    <a:pt x="18" y="146"/>
                  </a:moveTo>
                  <a:cubicBezTo>
                    <a:pt x="35" y="118"/>
                    <a:pt x="43" y="108"/>
                    <a:pt x="43" y="108"/>
                  </a:cubicBezTo>
                  <a:cubicBezTo>
                    <a:pt x="43" y="108"/>
                    <a:pt x="51" y="97"/>
                    <a:pt x="70" y="73"/>
                  </a:cubicBezTo>
                  <a:cubicBezTo>
                    <a:pt x="82" y="57"/>
                    <a:pt x="89" y="41"/>
                    <a:pt x="91" y="25"/>
                  </a:cubicBezTo>
                  <a:cubicBezTo>
                    <a:pt x="92" y="17"/>
                    <a:pt x="92" y="9"/>
                    <a:pt x="91" y="0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93" y="28"/>
                    <a:pt x="86" y="49"/>
                    <a:pt x="69" y="72"/>
                  </a:cubicBezTo>
                  <a:cubicBezTo>
                    <a:pt x="50" y="96"/>
                    <a:pt x="42" y="107"/>
                    <a:pt x="42" y="107"/>
                  </a:cubicBezTo>
                  <a:cubicBezTo>
                    <a:pt x="42" y="107"/>
                    <a:pt x="34" y="118"/>
                    <a:pt x="17" y="145"/>
                  </a:cubicBezTo>
                  <a:cubicBezTo>
                    <a:pt x="12" y="153"/>
                    <a:pt x="8" y="162"/>
                    <a:pt x="6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5" y="173"/>
                    <a:pt x="5" y="173"/>
                  </a:cubicBezTo>
                  <a:cubicBezTo>
                    <a:pt x="5" y="173"/>
                    <a:pt x="5" y="173"/>
                    <a:pt x="5" y="173"/>
                  </a:cubicBezTo>
                  <a:cubicBezTo>
                    <a:pt x="1" y="190"/>
                    <a:pt x="3" y="209"/>
                    <a:pt x="10" y="226"/>
                  </a:cubicBezTo>
                  <a:cubicBezTo>
                    <a:pt x="10" y="225"/>
                    <a:pt x="10" y="225"/>
                    <a:pt x="10" y="225"/>
                  </a:cubicBezTo>
                  <a:cubicBezTo>
                    <a:pt x="0" y="198"/>
                    <a:pt x="2" y="172"/>
                    <a:pt x="18" y="14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MH_Other_171">
              <a:extLst>
                <a:ext uri="{FF2B5EF4-FFF2-40B4-BE49-F238E27FC236}">
                  <a16:creationId xmlns:a16="http://schemas.microsoft.com/office/drawing/2014/main" id="{54734F21-BFBB-4B3C-8725-388DAD84C20C}"/>
                </a:ext>
              </a:extLst>
            </p:cNvPr>
            <p:cNvSpPr/>
            <p:nvPr/>
          </p:nvSpPr>
          <p:spPr bwMode="auto">
            <a:xfrm>
              <a:off x="3616122" y="2661068"/>
              <a:ext cx="80717" cy="152498"/>
            </a:xfrm>
            <a:custGeom>
              <a:avLst/>
              <a:gdLst>
                <a:gd name="T0" fmla="*/ 2147483646 w 99"/>
                <a:gd name="T1" fmla="*/ 0 h 189"/>
                <a:gd name="T2" fmla="*/ 2147483646 w 99"/>
                <a:gd name="T3" fmla="*/ 0 h 189"/>
                <a:gd name="T4" fmla="*/ 2147483646 w 99"/>
                <a:gd name="T5" fmla="*/ 2147483646 h 189"/>
                <a:gd name="T6" fmla="*/ 2147483646 w 99"/>
                <a:gd name="T7" fmla="*/ 2147483646 h 189"/>
                <a:gd name="T8" fmla="*/ 2147483646 w 99"/>
                <a:gd name="T9" fmla="*/ 2147483646 h 189"/>
                <a:gd name="T10" fmla="*/ 2147483646 w 99"/>
                <a:gd name="T11" fmla="*/ 2147483646 h 189"/>
                <a:gd name="T12" fmla="*/ 2147483646 w 99"/>
                <a:gd name="T13" fmla="*/ 2147483646 h 189"/>
                <a:gd name="T14" fmla="*/ 2147483646 w 99"/>
                <a:gd name="T15" fmla="*/ 2147483646 h 189"/>
                <a:gd name="T16" fmla="*/ 2147483646 w 99"/>
                <a:gd name="T17" fmla="*/ 2147483646 h 189"/>
                <a:gd name="T18" fmla="*/ 2147483646 w 99"/>
                <a:gd name="T19" fmla="*/ 2147483646 h 189"/>
                <a:gd name="T20" fmla="*/ 2147483646 w 99"/>
                <a:gd name="T21" fmla="*/ 2147483646 h 189"/>
                <a:gd name="T22" fmla="*/ 2147483646 w 99"/>
                <a:gd name="T23" fmla="*/ 2147483646 h 189"/>
                <a:gd name="T24" fmla="*/ 2147483646 w 99"/>
                <a:gd name="T25" fmla="*/ 2147483646 h 189"/>
                <a:gd name="T26" fmla="*/ 2147483646 w 99"/>
                <a:gd name="T27" fmla="*/ 2147483646 h 189"/>
                <a:gd name="T28" fmla="*/ 2147483646 w 99"/>
                <a:gd name="T29" fmla="*/ 2147483646 h 189"/>
                <a:gd name="T30" fmla="*/ 2147483646 w 99"/>
                <a:gd name="T31" fmla="*/ 2147483646 h 189"/>
                <a:gd name="T32" fmla="*/ 2147483646 w 99"/>
                <a:gd name="T33" fmla="*/ 2147483646 h 189"/>
                <a:gd name="T34" fmla="*/ 2147483646 w 99"/>
                <a:gd name="T35" fmla="*/ 0 h 1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9" h="189">
                  <a:moveTo>
                    <a:pt x="99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5" y="14"/>
                    <a:pt x="87" y="26"/>
                    <a:pt x="76" y="39"/>
                  </a:cubicBezTo>
                  <a:cubicBezTo>
                    <a:pt x="56" y="62"/>
                    <a:pt x="47" y="73"/>
                    <a:pt x="47" y="73"/>
                  </a:cubicBezTo>
                  <a:cubicBezTo>
                    <a:pt x="47" y="73"/>
                    <a:pt x="38" y="83"/>
                    <a:pt x="20" y="109"/>
                  </a:cubicBezTo>
                  <a:cubicBezTo>
                    <a:pt x="14" y="117"/>
                    <a:pt x="10" y="125"/>
                    <a:pt x="7" y="133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7" y="134"/>
                    <a:pt x="7" y="134"/>
                    <a:pt x="7" y="134"/>
                  </a:cubicBezTo>
                  <a:cubicBezTo>
                    <a:pt x="1" y="152"/>
                    <a:pt x="1" y="171"/>
                    <a:pt x="7" y="189"/>
                  </a:cubicBezTo>
                  <a:cubicBezTo>
                    <a:pt x="8" y="187"/>
                    <a:pt x="8" y="187"/>
                    <a:pt x="8" y="187"/>
                  </a:cubicBezTo>
                  <a:cubicBezTo>
                    <a:pt x="0" y="160"/>
                    <a:pt x="4" y="134"/>
                    <a:pt x="21" y="110"/>
                  </a:cubicBezTo>
                  <a:cubicBezTo>
                    <a:pt x="39" y="84"/>
                    <a:pt x="48" y="74"/>
                    <a:pt x="48" y="74"/>
                  </a:cubicBezTo>
                  <a:cubicBezTo>
                    <a:pt x="48" y="74"/>
                    <a:pt x="57" y="63"/>
                    <a:pt x="77" y="40"/>
                  </a:cubicBezTo>
                  <a:cubicBezTo>
                    <a:pt x="83" y="33"/>
                    <a:pt x="88" y="26"/>
                    <a:pt x="92" y="18"/>
                  </a:cubicBezTo>
                  <a:cubicBezTo>
                    <a:pt x="92" y="16"/>
                    <a:pt x="92" y="16"/>
                    <a:pt x="92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3" y="16"/>
                    <a:pt x="93" y="16"/>
                    <a:pt x="93" y="16"/>
                  </a:cubicBezTo>
                  <a:cubicBezTo>
                    <a:pt x="96" y="11"/>
                    <a:pt x="98" y="6"/>
                    <a:pt x="99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MH_Other_172">
              <a:extLst>
                <a:ext uri="{FF2B5EF4-FFF2-40B4-BE49-F238E27FC236}">
                  <a16:creationId xmlns:a16="http://schemas.microsoft.com/office/drawing/2014/main" id="{74955B6F-528F-444D-9B44-9160CB12B5FF}"/>
                </a:ext>
              </a:extLst>
            </p:cNvPr>
            <p:cNvSpPr/>
            <p:nvPr/>
          </p:nvSpPr>
          <p:spPr bwMode="auto">
            <a:xfrm>
              <a:off x="3690746" y="2674658"/>
              <a:ext cx="0" cy="1509"/>
            </a:xfrm>
            <a:custGeom>
              <a:avLst/>
              <a:gdLst>
                <a:gd name="T0" fmla="*/ 0 w 2"/>
                <a:gd name="T1" fmla="*/ 0 h 5"/>
                <a:gd name="T2" fmla="*/ 0 w 2"/>
                <a:gd name="T3" fmla="*/ 179120564 h 5"/>
                <a:gd name="T4" fmla="*/ 178 w 2"/>
                <a:gd name="T5" fmla="*/ 0 h 5"/>
                <a:gd name="T6" fmla="*/ 178 w 2"/>
                <a:gd name="T7" fmla="*/ 0 h 5"/>
                <a:gd name="T8" fmla="*/ 0 w 2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5">
                  <a:moveTo>
                    <a:pt x="0" y="0"/>
                  </a:moveTo>
                  <a:lnTo>
                    <a:pt x="0" y="5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MH_Other_173">
              <a:extLst>
                <a:ext uri="{FF2B5EF4-FFF2-40B4-BE49-F238E27FC236}">
                  <a16:creationId xmlns:a16="http://schemas.microsoft.com/office/drawing/2014/main" id="{322145B8-7CCB-45B3-8C0A-82F827FD0F7F}"/>
                </a:ext>
              </a:extLst>
            </p:cNvPr>
            <p:cNvSpPr/>
            <p:nvPr/>
          </p:nvSpPr>
          <p:spPr bwMode="auto">
            <a:xfrm>
              <a:off x="3622213" y="2810546"/>
              <a:ext cx="0" cy="3019"/>
            </a:xfrm>
            <a:custGeom>
              <a:avLst/>
              <a:gdLst>
                <a:gd name="T0" fmla="*/ 178 w 2"/>
                <a:gd name="T1" fmla="*/ 716934050 h 5"/>
                <a:gd name="T2" fmla="*/ 178 w 2"/>
                <a:gd name="T3" fmla="*/ 0 h 5"/>
                <a:gd name="T4" fmla="*/ 0 w 2"/>
                <a:gd name="T5" fmla="*/ 716934050 h 5"/>
                <a:gd name="T6" fmla="*/ 0 w 2"/>
                <a:gd name="T7" fmla="*/ 716934050 h 5"/>
                <a:gd name="T8" fmla="*/ 178 w 2"/>
                <a:gd name="T9" fmla="*/ 71693405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MH_Other_174">
              <a:extLst>
                <a:ext uri="{FF2B5EF4-FFF2-40B4-BE49-F238E27FC236}">
                  <a16:creationId xmlns:a16="http://schemas.microsoft.com/office/drawing/2014/main" id="{4FF4F424-BC20-47A7-9094-60D16E36002A}"/>
                </a:ext>
              </a:extLst>
            </p:cNvPr>
            <p:cNvSpPr/>
            <p:nvPr/>
          </p:nvSpPr>
          <p:spPr bwMode="auto">
            <a:xfrm>
              <a:off x="3616122" y="2658050"/>
              <a:ext cx="63963" cy="113240"/>
            </a:xfrm>
            <a:custGeom>
              <a:avLst/>
              <a:gdLst>
                <a:gd name="T0" fmla="*/ 2147483646 w 79"/>
                <a:gd name="T1" fmla="*/ 2147483646 h 140"/>
                <a:gd name="T2" fmla="*/ 2147483646 w 79"/>
                <a:gd name="T3" fmla="*/ 2147483646 h 140"/>
                <a:gd name="T4" fmla="*/ 2147483646 w 79"/>
                <a:gd name="T5" fmla="*/ 0 h 140"/>
                <a:gd name="T6" fmla="*/ 2147483646 w 79"/>
                <a:gd name="T7" fmla="*/ 0 h 140"/>
                <a:gd name="T8" fmla="*/ 2147483646 w 79"/>
                <a:gd name="T9" fmla="*/ 2147483646 h 140"/>
                <a:gd name="T10" fmla="*/ 2147483646 w 79"/>
                <a:gd name="T11" fmla="*/ 2147483646 h 140"/>
                <a:gd name="T12" fmla="*/ 2147483646 w 79"/>
                <a:gd name="T13" fmla="*/ 2147483646 h 140"/>
                <a:gd name="T14" fmla="*/ 2147483646 w 79"/>
                <a:gd name="T15" fmla="*/ 2147483646 h 140"/>
                <a:gd name="T16" fmla="*/ 2147483646 w 79"/>
                <a:gd name="T17" fmla="*/ 2147483646 h 140"/>
                <a:gd name="T18" fmla="*/ 2147483646 w 79"/>
                <a:gd name="T19" fmla="*/ 2147483646 h 140"/>
                <a:gd name="T20" fmla="*/ 2147483646 w 79"/>
                <a:gd name="T21" fmla="*/ 2147483646 h 140"/>
                <a:gd name="T22" fmla="*/ 2147483646 w 79"/>
                <a:gd name="T23" fmla="*/ 2147483646 h 140"/>
                <a:gd name="T24" fmla="*/ 2147483646 w 79"/>
                <a:gd name="T25" fmla="*/ 2147483646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" h="140">
                  <a:moveTo>
                    <a:pt x="25" y="60"/>
                  </a:moveTo>
                  <a:cubicBezTo>
                    <a:pt x="44" y="35"/>
                    <a:pt x="54" y="26"/>
                    <a:pt x="54" y="26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53" y="25"/>
                    <a:pt x="43" y="34"/>
                    <a:pt x="24" y="59"/>
                  </a:cubicBezTo>
                  <a:cubicBezTo>
                    <a:pt x="18" y="67"/>
                    <a:pt x="13" y="75"/>
                    <a:pt x="10" y="83"/>
                  </a:cubicBezTo>
                  <a:cubicBezTo>
                    <a:pt x="10" y="83"/>
                    <a:pt x="10" y="83"/>
                    <a:pt x="10" y="84"/>
                  </a:cubicBezTo>
                  <a:cubicBezTo>
                    <a:pt x="9" y="84"/>
                    <a:pt x="9" y="84"/>
                    <a:pt x="9" y="84"/>
                  </a:cubicBezTo>
                  <a:cubicBezTo>
                    <a:pt x="2" y="101"/>
                    <a:pt x="2" y="121"/>
                    <a:pt x="7" y="140"/>
                  </a:cubicBezTo>
                  <a:cubicBezTo>
                    <a:pt x="7" y="138"/>
                    <a:pt x="7" y="138"/>
                    <a:pt x="7" y="138"/>
                  </a:cubicBezTo>
                  <a:cubicBezTo>
                    <a:pt x="7" y="137"/>
                    <a:pt x="7" y="137"/>
                    <a:pt x="7" y="137"/>
                  </a:cubicBezTo>
                  <a:cubicBezTo>
                    <a:pt x="0" y="109"/>
                    <a:pt x="6" y="84"/>
                    <a:pt x="25" y="6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MH_Other_175">
              <a:extLst>
                <a:ext uri="{FF2B5EF4-FFF2-40B4-BE49-F238E27FC236}">
                  <a16:creationId xmlns:a16="http://schemas.microsoft.com/office/drawing/2014/main" id="{853CE5D4-45B2-4374-8CDE-48A853DDF131}"/>
                </a:ext>
              </a:extLst>
            </p:cNvPr>
            <p:cNvSpPr/>
            <p:nvPr/>
          </p:nvSpPr>
          <p:spPr bwMode="auto">
            <a:xfrm>
              <a:off x="3622213" y="2768269"/>
              <a:ext cx="0" cy="0"/>
            </a:xfrm>
            <a:custGeom>
              <a:avLst/>
              <a:gdLst>
                <a:gd name="T0" fmla="*/ 0 h 1"/>
                <a:gd name="T1" fmla="*/ 711 h 1"/>
                <a:gd name="T2" fmla="*/ 711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MH_Other_176">
              <a:extLst>
                <a:ext uri="{FF2B5EF4-FFF2-40B4-BE49-F238E27FC236}">
                  <a16:creationId xmlns:a16="http://schemas.microsoft.com/office/drawing/2014/main" id="{AB452765-8D8D-4BF0-B425-FEB4A60FB5F6}"/>
                </a:ext>
              </a:extLst>
            </p:cNvPr>
            <p:cNvSpPr/>
            <p:nvPr/>
          </p:nvSpPr>
          <p:spPr bwMode="auto">
            <a:xfrm>
              <a:off x="3620691" y="2653520"/>
              <a:ext cx="30459" cy="72474"/>
            </a:xfrm>
            <a:custGeom>
              <a:avLst/>
              <a:gdLst>
                <a:gd name="T0" fmla="*/ 2147483646 w 39"/>
                <a:gd name="T1" fmla="*/ 2147483646 h 91"/>
                <a:gd name="T2" fmla="*/ 2147483646 w 39"/>
                <a:gd name="T3" fmla="*/ 588988319 h 91"/>
                <a:gd name="T4" fmla="*/ 2147483646 w 39"/>
                <a:gd name="T5" fmla="*/ 0 h 91"/>
                <a:gd name="T6" fmla="*/ 2147483646 w 39"/>
                <a:gd name="T7" fmla="*/ 2147483646 h 91"/>
                <a:gd name="T8" fmla="*/ 2147483646 w 39"/>
                <a:gd name="T9" fmla="*/ 2147483646 h 91"/>
                <a:gd name="T10" fmla="*/ 2147483646 w 39"/>
                <a:gd name="T11" fmla="*/ 2147483646 h 91"/>
                <a:gd name="T12" fmla="*/ 2147483646 w 39"/>
                <a:gd name="T13" fmla="*/ 2147483646 h 91"/>
                <a:gd name="T14" fmla="*/ 2147483646 w 39"/>
                <a:gd name="T15" fmla="*/ 2147483646 h 91"/>
                <a:gd name="T16" fmla="*/ 2147483646 w 39"/>
                <a:gd name="T17" fmla="*/ 2147483646 h 91"/>
                <a:gd name="T18" fmla="*/ 2147483646 w 39"/>
                <a:gd name="T19" fmla="*/ 2147483646 h 91"/>
                <a:gd name="T20" fmla="*/ 2147483646 w 39"/>
                <a:gd name="T21" fmla="*/ 2147483646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" h="91">
                  <a:moveTo>
                    <a:pt x="27" y="14"/>
                  </a:moveTo>
                  <a:cubicBezTo>
                    <a:pt x="31" y="9"/>
                    <a:pt x="35" y="4"/>
                    <a:pt x="39" y="1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4"/>
                    <a:pt x="30" y="8"/>
                    <a:pt x="26" y="13"/>
                  </a:cubicBezTo>
                  <a:cubicBezTo>
                    <a:pt x="19" y="20"/>
                    <a:pt x="14" y="28"/>
                    <a:pt x="10" y="36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2" y="55"/>
                    <a:pt x="0" y="73"/>
                    <a:pt x="4" y="91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0" y="62"/>
                    <a:pt x="7" y="36"/>
                    <a:pt x="27" y="1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MH_Other_177">
              <a:extLst>
                <a:ext uri="{FF2B5EF4-FFF2-40B4-BE49-F238E27FC236}">
                  <a16:creationId xmlns:a16="http://schemas.microsoft.com/office/drawing/2014/main" id="{AEF771FC-F5EE-4CAB-9538-05327A625FF4}"/>
                </a:ext>
              </a:extLst>
            </p:cNvPr>
            <p:cNvSpPr/>
            <p:nvPr/>
          </p:nvSpPr>
          <p:spPr bwMode="auto">
            <a:xfrm>
              <a:off x="3623737" y="2724483"/>
              <a:ext cx="1523" cy="1510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1792959984 h 1"/>
                <a:gd name="T4" fmla="*/ 2147483646 w 1"/>
                <a:gd name="T5" fmla="*/ 1792959984 h 1"/>
                <a:gd name="T6" fmla="*/ 2147483646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MH_Other_178">
              <a:extLst>
                <a:ext uri="{FF2B5EF4-FFF2-40B4-BE49-F238E27FC236}">
                  <a16:creationId xmlns:a16="http://schemas.microsoft.com/office/drawing/2014/main" id="{70C189DF-F2EF-4098-9433-CCE8BC23DF66}"/>
                </a:ext>
              </a:extLst>
            </p:cNvPr>
            <p:cNvSpPr/>
            <p:nvPr/>
          </p:nvSpPr>
          <p:spPr bwMode="auto">
            <a:xfrm>
              <a:off x="3625259" y="2648990"/>
              <a:ext cx="7615" cy="34728"/>
            </a:xfrm>
            <a:custGeom>
              <a:avLst/>
              <a:gdLst>
                <a:gd name="T0" fmla="*/ 2147483646 w 8"/>
                <a:gd name="T1" fmla="*/ 0 h 43"/>
                <a:gd name="T2" fmla="*/ 2147483646 w 8"/>
                <a:gd name="T3" fmla="*/ 0 h 43"/>
                <a:gd name="T4" fmla="*/ 2147483646 w 8"/>
                <a:gd name="T5" fmla="*/ 0 h 43"/>
                <a:gd name="T6" fmla="*/ 1662921698 w 8"/>
                <a:gd name="T7" fmla="*/ 2147483646 h 43"/>
                <a:gd name="T8" fmla="*/ 2147483646 w 8"/>
                <a:gd name="T9" fmla="*/ 2147483646 h 43"/>
                <a:gd name="T10" fmla="*/ 2147483646 w 8"/>
                <a:gd name="T11" fmla="*/ 0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3">
                  <a:moveTo>
                    <a:pt x="8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" y="13"/>
                    <a:pt x="0" y="28"/>
                    <a:pt x="2" y="43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2" y="26"/>
                    <a:pt x="3" y="13"/>
                    <a:pt x="8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MH_Other_179">
              <a:extLst>
                <a:ext uri="{FF2B5EF4-FFF2-40B4-BE49-F238E27FC236}">
                  <a16:creationId xmlns:a16="http://schemas.microsoft.com/office/drawing/2014/main" id="{1413E6FD-60BC-4454-BA36-CF7D49446A6B}"/>
                </a:ext>
              </a:extLst>
            </p:cNvPr>
            <p:cNvSpPr/>
            <p:nvPr/>
          </p:nvSpPr>
          <p:spPr bwMode="auto">
            <a:xfrm>
              <a:off x="3628305" y="2682206"/>
              <a:ext cx="0" cy="1510"/>
            </a:xfrm>
            <a:custGeom>
              <a:avLst/>
              <a:gdLst>
                <a:gd name="T0" fmla="*/ 178 w 2"/>
                <a:gd name="T1" fmla="*/ 128094205 h 7"/>
                <a:gd name="T2" fmla="*/ 178 w 2"/>
                <a:gd name="T3" fmla="*/ 0 h 7"/>
                <a:gd name="T4" fmla="*/ 0 w 2"/>
                <a:gd name="T5" fmla="*/ 128094205 h 7"/>
                <a:gd name="T6" fmla="*/ 178 w 2"/>
                <a:gd name="T7" fmla="*/ 128094205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7">
                  <a:moveTo>
                    <a:pt x="2" y="7"/>
                  </a:moveTo>
                  <a:lnTo>
                    <a:pt x="2" y="0"/>
                  </a:lnTo>
                  <a:lnTo>
                    <a:pt x="0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MH_Other_180">
              <a:extLst>
                <a:ext uri="{FF2B5EF4-FFF2-40B4-BE49-F238E27FC236}">
                  <a16:creationId xmlns:a16="http://schemas.microsoft.com/office/drawing/2014/main" id="{8CECD81F-14A4-47B4-A1C8-79D11054FBF6}"/>
                </a:ext>
              </a:extLst>
            </p:cNvPr>
            <p:cNvSpPr/>
            <p:nvPr/>
          </p:nvSpPr>
          <p:spPr bwMode="auto">
            <a:xfrm>
              <a:off x="3689222" y="2870941"/>
              <a:ext cx="7615" cy="25667"/>
            </a:xfrm>
            <a:custGeom>
              <a:avLst/>
              <a:gdLst>
                <a:gd name="T0" fmla="*/ 2147483646 w 10"/>
                <a:gd name="T1" fmla="*/ 2147483646 h 32"/>
                <a:gd name="T2" fmla="*/ 2147483646 w 10"/>
                <a:gd name="T3" fmla="*/ 2147483646 h 32"/>
                <a:gd name="T4" fmla="*/ 2147483646 w 10"/>
                <a:gd name="T5" fmla="*/ 2147483646 h 32"/>
                <a:gd name="T6" fmla="*/ 2147483646 w 10"/>
                <a:gd name="T7" fmla="*/ 2147483646 h 32"/>
                <a:gd name="T8" fmla="*/ 2147483646 w 10"/>
                <a:gd name="T9" fmla="*/ 2147483646 h 32"/>
                <a:gd name="T10" fmla="*/ 537490712 w 10"/>
                <a:gd name="T11" fmla="*/ 0 h 32"/>
                <a:gd name="T12" fmla="*/ 537490712 w 10"/>
                <a:gd name="T13" fmla="*/ 1185618184 h 32"/>
                <a:gd name="T14" fmla="*/ 0 w 10"/>
                <a:gd name="T15" fmla="*/ 1778071385 h 32"/>
                <a:gd name="T16" fmla="*/ 2147483646 w 10"/>
                <a:gd name="T17" fmla="*/ 2147483646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" h="32">
                  <a:moveTo>
                    <a:pt x="8" y="32"/>
                  </a:moveTo>
                  <a:cubicBezTo>
                    <a:pt x="8" y="32"/>
                    <a:pt x="8" y="32"/>
                    <a:pt x="8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9" y="29"/>
                    <a:pt x="9" y="27"/>
                    <a:pt x="9" y="25"/>
                  </a:cubicBezTo>
                  <a:cubicBezTo>
                    <a:pt x="7" y="17"/>
                    <a:pt x="4" y="8"/>
                    <a:pt x="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5" y="13"/>
                    <a:pt x="7" y="22"/>
                    <a:pt x="8" y="3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MH_Other_181">
              <a:extLst>
                <a:ext uri="{FF2B5EF4-FFF2-40B4-BE49-F238E27FC236}">
                  <a16:creationId xmlns:a16="http://schemas.microsoft.com/office/drawing/2014/main" id="{B970AC11-C076-433E-B2A7-D107775AD4E2}"/>
                </a:ext>
              </a:extLst>
            </p:cNvPr>
            <p:cNvSpPr/>
            <p:nvPr/>
          </p:nvSpPr>
          <p:spPr bwMode="auto">
            <a:xfrm>
              <a:off x="3678563" y="2831685"/>
              <a:ext cx="13706" cy="67944"/>
            </a:xfrm>
            <a:custGeom>
              <a:avLst/>
              <a:gdLst>
                <a:gd name="T0" fmla="*/ 2147483646 w 17"/>
                <a:gd name="T1" fmla="*/ 2147483646 h 85"/>
                <a:gd name="T2" fmla="*/ 0 w 17"/>
                <a:gd name="T3" fmla="*/ 2147483646 h 85"/>
                <a:gd name="T4" fmla="*/ 1181626505 w 17"/>
                <a:gd name="T5" fmla="*/ 2147483646 h 85"/>
                <a:gd name="T6" fmla="*/ 2147483646 w 17"/>
                <a:gd name="T7" fmla="*/ 2147483646 h 85"/>
                <a:gd name="T8" fmla="*/ 2147483646 w 17"/>
                <a:gd name="T9" fmla="*/ 2147483646 h 85"/>
                <a:gd name="T10" fmla="*/ 2147483646 w 17"/>
                <a:gd name="T11" fmla="*/ 2147483646 h 85"/>
                <a:gd name="T12" fmla="*/ 2147483646 w 17"/>
                <a:gd name="T13" fmla="*/ 2147483646 h 85"/>
                <a:gd name="T14" fmla="*/ 2147483646 w 17"/>
                <a:gd name="T15" fmla="*/ 2147483646 h 85"/>
                <a:gd name="T16" fmla="*/ 2147483646 w 17"/>
                <a:gd name="T17" fmla="*/ 0 h 85"/>
                <a:gd name="T18" fmla="*/ 2147483646 w 17"/>
                <a:gd name="T19" fmla="*/ 594024708 h 85"/>
                <a:gd name="T20" fmla="*/ 2147483646 w 17"/>
                <a:gd name="T21" fmla="*/ 1187343451 h 85"/>
                <a:gd name="T22" fmla="*/ 2147483646 w 17"/>
                <a:gd name="T23" fmla="*/ 2147483646 h 8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" h="85">
                  <a:moveTo>
                    <a:pt x="4" y="76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2" y="84"/>
                    <a:pt x="2" y="84"/>
                    <a:pt x="2" y="84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9" y="68"/>
                    <a:pt x="12" y="60"/>
                    <a:pt x="13" y="52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42"/>
                    <a:pt x="16" y="34"/>
                    <a:pt x="15" y="25"/>
                  </a:cubicBezTo>
                  <a:cubicBezTo>
                    <a:pt x="14" y="17"/>
                    <a:pt x="11" y="8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7" y="27"/>
                    <a:pt x="16" y="50"/>
                    <a:pt x="4" y="7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MH_Other_182">
              <a:extLst>
                <a:ext uri="{FF2B5EF4-FFF2-40B4-BE49-F238E27FC236}">
                  <a16:creationId xmlns:a16="http://schemas.microsoft.com/office/drawing/2014/main" id="{AE6EDC44-8EFC-4752-812E-F4EE7BDC90B2}"/>
                </a:ext>
              </a:extLst>
            </p:cNvPr>
            <p:cNvSpPr/>
            <p:nvPr/>
          </p:nvSpPr>
          <p:spPr bwMode="auto">
            <a:xfrm>
              <a:off x="3689222" y="2872450"/>
              <a:ext cx="0" cy="0"/>
            </a:xfrm>
            <a:custGeom>
              <a:avLst/>
              <a:gdLst>
                <a:gd name="T0" fmla="*/ 0 w 1"/>
                <a:gd name="T1" fmla="*/ 1067 h 1"/>
                <a:gd name="T2" fmla="*/ 711 w 1"/>
                <a:gd name="T3" fmla="*/ 0 h 1"/>
                <a:gd name="T4" fmla="*/ 0 w 1"/>
                <a:gd name="T5" fmla="*/ 0 h 1"/>
                <a:gd name="T6" fmla="*/ 0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8" name="MH_Other_183">
              <a:extLst>
                <a:ext uri="{FF2B5EF4-FFF2-40B4-BE49-F238E27FC236}">
                  <a16:creationId xmlns:a16="http://schemas.microsoft.com/office/drawing/2014/main" id="{E6058650-B360-46D8-B458-A5B6EC53968F}"/>
                </a:ext>
              </a:extLst>
            </p:cNvPr>
            <p:cNvSpPr/>
            <p:nvPr/>
          </p:nvSpPr>
          <p:spPr bwMode="auto">
            <a:xfrm>
              <a:off x="3651150" y="2792428"/>
              <a:ext cx="38073" cy="111730"/>
            </a:xfrm>
            <a:custGeom>
              <a:avLst/>
              <a:gdLst>
                <a:gd name="T0" fmla="*/ 2147483646 w 47"/>
                <a:gd name="T1" fmla="*/ 2147483646 h 140"/>
                <a:gd name="T2" fmla="*/ 2147483646 w 47"/>
                <a:gd name="T3" fmla="*/ 2147483646 h 140"/>
                <a:gd name="T4" fmla="*/ 0 w 47"/>
                <a:gd name="T5" fmla="*/ 2147483646 h 140"/>
                <a:gd name="T6" fmla="*/ 598935938 w 47"/>
                <a:gd name="T7" fmla="*/ 2147483646 h 140"/>
                <a:gd name="T8" fmla="*/ 2147483646 w 47"/>
                <a:gd name="T9" fmla="*/ 2147483646 h 140"/>
                <a:gd name="T10" fmla="*/ 2147483646 w 47"/>
                <a:gd name="T11" fmla="*/ 2147483646 h 140"/>
                <a:gd name="T12" fmla="*/ 2147483646 w 47"/>
                <a:gd name="T13" fmla="*/ 2147483646 h 140"/>
                <a:gd name="T14" fmla="*/ 2147483646 w 47"/>
                <a:gd name="T15" fmla="*/ 2147483646 h 140"/>
                <a:gd name="T16" fmla="*/ 2147483646 w 47"/>
                <a:gd name="T17" fmla="*/ 2147483646 h 140"/>
                <a:gd name="T18" fmla="*/ 2147483646 w 47"/>
                <a:gd name="T19" fmla="*/ 2147483646 h 140"/>
                <a:gd name="T20" fmla="*/ 2147483646 w 47"/>
                <a:gd name="T21" fmla="*/ 0 h 140"/>
                <a:gd name="T22" fmla="*/ 2147483646 w 47"/>
                <a:gd name="T23" fmla="*/ 1775742031 h 140"/>
                <a:gd name="T24" fmla="*/ 2147483646 w 47"/>
                <a:gd name="T25" fmla="*/ 2147483646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140">
                  <a:moveTo>
                    <a:pt x="31" y="75"/>
                  </a:moveTo>
                  <a:cubicBezTo>
                    <a:pt x="17" y="102"/>
                    <a:pt x="11" y="114"/>
                    <a:pt x="11" y="114"/>
                  </a:cubicBezTo>
                  <a:cubicBezTo>
                    <a:pt x="11" y="115"/>
                    <a:pt x="7" y="122"/>
                    <a:pt x="0" y="140"/>
                  </a:cubicBezTo>
                  <a:cubicBezTo>
                    <a:pt x="1" y="140"/>
                    <a:pt x="1" y="140"/>
                    <a:pt x="1" y="140"/>
                  </a:cubicBezTo>
                  <a:cubicBezTo>
                    <a:pt x="8" y="122"/>
                    <a:pt x="12" y="115"/>
                    <a:pt x="12" y="115"/>
                  </a:cubicBezTo>
                  <a:cubicBezTo>
                    <a:pt x="12" y="115"/>
                    <a:pt x="18" y="103"/>
                    <a:pt x="32" y="75"/>
                  </a:cubicBezTo>
                  <a:cubicBezTo>
                    <a:pt x="36" y="67"/>
                    <a:pt x="40" y="59"/>
                    <a:pt x="42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44" y="42"/>
                    <a:pt x="45" y="33"/>
                    <a:pt x="44" y="25"/>
                  </a:cubicBezTo>
                  <a:cubicBezTo>
                    <a:pt x="44" y="17"/>
                    <a:pt x="43" y="9"/>
                    <a:pt x="40" y="0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7" y="27"/>
                    <a:pt x="44" y="49"/>
                    <a:pt x="31" y="7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9" name="MH_Other_184">
              <a:extLst>
                <a:ext uri="{FF2B5EF4-FFF2-40B4-BE49-F238E27FC236}">
                  <a16:creationId xmlns:a16="http://schemas.microsoft.com/office/drawing/2014/main" id="{34860A11-3B9E-42AA-9CA9-0A96E7859B64}"/>
                </a:ext>
              </a:extLst>
            </p:cNvPr>
            <p:cNvSpPr/>
            <p:nvPr/>
          </p:nvSpPr>
          <p:spPr bwMode="auto">
            <a:xfrm>
              <a:off x="3684654" y="2831685"/>
              <a:ext cx="0" cy="1509"/>
            </a:xfrm>
            <a:custGeom>
              <a:avLst/>
              <a:gdLst>
                <a:gd name="T0" fmla="*/ 711 w 1"/>
                <a:gd name="T1" fmla="*/ 1790702559 h 1"/>
                <a:gd name="T2" fmla="*/ 711 w 1"/>
                <a:gd name="T3" fmla="*/ 0 h 1"/>
                <a:gd name="T4" fmla="*/ 0 w 1"/>
                <a:gd name="T5" fmla="*/ 1790702559 h 1"/>
                <a:gd name="T6" fmla="*/ 711 w 1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0" name="MH_Other_185">
              <a:extLst>
                <a:ext uri="{FF2B5EF4-FFF2-40B4-BE49-F238E27FC236}">
                  <a16:creationId xmlns:a16="http://schemas.microsoft.com/office/drawing/2014/main" id="{F9478284-75B2-482D-8970-AC89BEF2ABEA}"/>
                </a:ext>
              </a:extLst>
            </p:cNvPr>
            <p:cNvSpPr/>
            <p:nvPr/>
          </p:nvSpPr>
          <p:spPr bwMode="auto">
            <a:xfrm>
              <a:off x="3631351" y="2753171"/>
              <a:ext cx="56349" cy="154007"/>
            </a:xfrm>
            <a:custGeom>
              <a:avLst/>
              <a:gdLst>
                <a:gd name="T0" fmla="*/ 2147483646 w 70"/>
                <a:gd name="T1" fmla="*/ 2147483646 h 193"/>
                <a:gd name="T2" fmla="*/ 2147483646 w 70"/>
                <a:gd name="T3" fmla="*/ 2147483646 h 193"/>
                <a:gd name="T4" fmla="*/ 2147483646 w 70"/>
                <a:gd name="T5" fmla="*/ 2147483646 h 193"/>
                <a:gd name="T6" fmla="*/ 593566790 w 70"/>
                <a:gd name="T7" fmla="*/ 2147483646 h 193"/>
                <a:gd name="T8" fmla="*/ 593566790 w 70"/>
                <a:gd name="T9" fmla="*/ 2147483646 h 193"/>
                <a:gd name="T10" fmla="*/ 0 w 70"/>
                <a:gd name="T11" fmla="*/ 2147483646 h 193"/>
                <a:gd name="T12" fmla="*/ 0 w 70"/>
                <a:gd name="T13" fmla="*/ 2147483646 h 193"/>
                <a:gd name="T14" fmla="*/ 0 w 70"/>
                <a:gd name="T15" fmla="*/ 2147483646 h 193"/>
                <a:gd name="T16" fmla="*/ 593566790 w 70"/>
                <a:gd name="T17" fmla="*/ 2147483646 h 193"/>
                <a:gd name="T18" fmla="*/ 2147483646 w 70"/>
                <a:gd name="T19" fmla="*/ 2147483646 h 193"/>
                <a:gd name="T20" fmla="*/ 2147483646 w 70"/>
                <a:gd name="T21" fmla="*/ 2147483646 h 193"/>
                <a:gd name="T22" fmla="*/ 2147483646 w 70"/>
                <a:gd name="T23" fmla="*/ 2147483646 h 193"/>
                <a:gd name="T24" fmla="*/ 2147483646 w 70"/>
                <a:gd name="T25" fmla="*/ 2147483646 h 193"/>
                <a:gd name="T26" fmla="*/ 2147483646 w 70"/>
                <a:gd name="T27" fmla="*/ 2147483646 h 193"/>
                <a:gd name="T28" fmla="*/ 2147483646 w 70"/>
                <a:gd name="T29" fmla="*/ 2147483646 h 193"/>
                <a:gd name="T30" fmla="*/ 2147483646 w 70"/>
                <a:gd name="T31" fmla="*/ 2147483646 h 193"/>
                <a:gd name="T32" fmla="*/ 2147483646 w 70"/>
                <a:gd name="T33" fmla="*/ 2147483646 h 193"/>
                <a:gd name="T34" fmla="*/ 2147483646 w 70"/>
                <a:gd name="T35" fmla="*/ 0 h 193"/>
                <a:gd name="T36" fmla="*/ 2147483646 w 70"/>
                <a:gd name="T37" fmla="*/ 1182558411 h 193"/>
                <a:gd name="T38" fmla="*/ 2147483646 w 70"/>
                <a:gd name="T39" fmla="*/ 1773837197 h 193"/>
                <a:gd name="T40" fmla="*/ 2147483646 w 70"/>
                <a:gd name="T41" fmla="*/ 2147483646 h 19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0" h="193">
                  <a:moveTo>
                    <a:pt x="51" y="75"/>
                  </a:moveTo>
                  <a:cubicBezTo>
                    <a:pt x="35" y="102"/>
                    <a:pt x="29" y="114"/>
                    <a:pt x="29" y="114"/>
                  </a:cubicBezTo>
                  <a:cubicBezTo>
                    <a:pt x="29" y="114"/>
                    <a:pt x="22" y="125"/>
                    <a:pt x="8" y="154"/>
                  </a:cubicBezTo>
                  <a:cubicBezTo>
                    <a:pt x="5" y="163"/>
                    <a:pt x="2" y="171"/>
                    <a:pt x="1" y="180"/>
                  </a:cubicBezTo>
                  <a:cubicBezTo>
                    <a:pt x="1" y="180"/>
                    <a:pt x="1" y="181"/>
                    <a:pt x="1" y="181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0" y="189"/>
                    <a:pt x="0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1" y="193"/>
                    <a:pt x="1" y="193"/>
                    <a:pt x="1" y="193"/>
                  </a:cubicBezTo>
                  <a:cubicBezTo>
                    <a:pt x="1" y="181"/>
                    <a:pt x="4" y="168"/>
                    <a:pt x="10" y="155"/>
                  </a:cubicBezTo>
                  <a:cubicBezTo>
                    <a:pt x="23" y="126"/>
                    <a:pt x="30" y="114"/>
                    <a:pt x="30" y="114"/>
                  </a:cubicBezTo>
                  <a:cubicBezTo>
                    <a:pt x="30" y="114"/>
                    <a:pt x="37" y="102"/>
                    <a:pt x="52" y="76"/>
                  </a:cubicBezTo>
                  <a:cubicBezTo>
                    <a:pt x="57" y="68"/>
                    <a:pt x="61" y="60"/>
                    <a:pt x="63" y="52"/>
                  </a:cubicBezTo>
                  <a:cubicBezTo>
                    <a:pt x="63" y="51"/>
                    <a:pt x="63" y="50"/>
                    <a:pt x="63" y="50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2"/>
                    <a:pt x="67" y="34"/>
                    <a:pt x="67" y="26"/>
                  </a:cubicBezTo>
                  <a:cubicBezTo>
                    <a:pt x="68" y="18"/>
                    <a:pt x="66" y="8"/>
                    <a:pt x="64" y="0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2"/>
                    <a:pt x="63" y="2"/>
                    <a:pt x="63" y="3"/>
                  </a:cubicBezTo>
                  <a:cubicBezTo>
                    <a:pt x="70" y="28"/>
                    <a:pt x="66" y="50"/>
                    <a:pt x="51" y="7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1" name="MH_Other_186">
              <a:extLst>
                <a:ext uri="{FF2B5EF4-FFF2-40B4-BE49-F238E27FC236}">
                  <a16:creationId xmlns:a16="http://schemas.microsoft.com/office/drawing/2014/main" id="{57B67360-0215-4578-8B3B-74EACA109586}"/>
                </a:ext>
              </a:extLst>
            </p:cNvPr>
            <p:cNvSpPr/>
            <p:nvPr/>
          </p:nvSpPr>
          <p:spPr bwMode="auto">
            <a:xfrm>
              <a:off x="3683131" y="2792428"/>
              <a:ext cx="0" cy="1509"/>
            </a:xfrm>
            <a:custGeom>
              <a:avLst/>
              <a:gdLst>
                <a:gd name="T0" fmla="*/ 0 w 1"/>
                <a:gd name="T1" fmla="*/ 232268030 h 3"/>
                <a:gd name="T2" fmla="*/ 0 w 1"/>
                <a:gd name="T3" fmla="*/ 696524249 h 3"/>
                <a:gd name="T4" fmla="*/ 711 w 1"/>
                <a:gd name="T5" fmla="*/ 0 h 3"/>
                <a:gd name="T6" fmla="*/ 711 w 1"/>
                <a:gd name="T7" fmla="*/ 0 h 3"/>
                <a:gd name="T8" fmla="*/ 0 w 1"/>
                <a:gd name="T9" fmla="*/ 23226803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2" name="MH_Other_187">
              <a:extLst>
                <a:ext uri="{FF2B5EF4-FFF2-40B4-BE49-F238E27FC236}">
                  <a16:creationId xmlns:a16="http://schemas.microsoft.com/office/drawing/2014/main" id="{136C6B03-FFD8-48CF-B8DE-9D3308FE0016}"/>
                </a:ext>
              </a:extLst>
            </p:cNvPr>
            <p:cNvSpPr/>
            <p:nvPr/>
          </p:nvSpPr>
          <p:spPr bwMode="auto">
            <a:xfrm>
              <a:off x="3622213" y="2713915"/>
              <a:ext cx="67009" cy="184204"/>
            </a:xfrm>
            <a:custGeom>
              <a:avLst/>
              <a:gdLst>
                <a:gd name="T0" fmla="*/ 2147483646 w 84"/>
                <a:gd name="T1" fmla="*/ 0 h 231"/>
                <a:gd name="T2" fmla="*/ 2147483646 w 84"/>
                <a:gd name="T3" fmla="*/ 590476508 h 231"/>
                <a:gd name="T4" fmla="*/ 2147483646 w 84"/>
                <a:gd name="T5" fmla="*/ 2147483646 h 231"/>
                <a:gd name="T6" fmla="*/ 2147483646 w 84"/>
                <a:gd name="T7" fmla="*/ 2147483646 h 231"/>
                <a:gd name="T8" fmla="*/ 2147483646 w 84"/>
                <a:gd name="T9" fmla="*/ 2147483646 h 231"/>
                <a:gd name="T10" fmla="*/ 2147483646 w 84"/>
                <a:gd name="T11" fmla="*/ 2147483646 h 231"/>
                <a:gd name="T12" fmla="*/ 2147483646 w 84"/>
                <a:gd name="T13" fmla="*/ 2147483646 h 231"/>
                <a:gd name="T14" fmla="*/ 2147483646 w 84"/>
                <a:gd name="T15" fmla="*/ 2147483646 h 231"/>
                <a:gd name="T16" fmla="*/ 2147483646 w 84"/>
                <a:gd name="T17" fmla="*/ 2147483646 h 231"/>
                <a:gd name="T18" fmla="*/ 2147483646 w 84"/>
                <a:gd name="T19" fmla="*/ 2147483646 h 231"/>
                <a:gd name="T20" fmla="*/ 2147483646 w 84"/>
                <a:gd name="T21" fmla="*/ 2147483646 h 231"/>
                <a:gd name="T22" fmla="*/ 2147483646 w 84"/>
                <a:gd name="T23" fmla="*/ 2147483646 h 231"/>
                <a:gd name="T24" fmla="*/ 2147483646 w 84"/>
                <a:gd name="T25" fmla="*/ 2147483646 h 231"/>
                <a:gd name="T26" fmla="*/ 2147483646 w 84"/>
                <a:gd name="T27" fmla="*/ 2147483646 h 231"/>
                <a:gd name="T28" fmla="*/ 2147483646 w 84"/>
                <a:gd name="T29" fmla="*/ 2147483646 h 231"/>
                <a:gd name="T30" fmla="*/ 2147483646 w 84"/>
                <a:gd name="T31" fmla="*/ 0 h 2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84" h="231">
                  <a:moveTo>
                    <a:pt x="80" y="0"/>
                  </a:moveTo>
                  <a:cubicBezTo>
                    <a:pt x="78" y="1"/>
                    <a:pt x="78" y="1"/>
                    <a:pt x="78" y="1"/>
                  </a:cubicBezTo>
                  <a:cubicBezTo>
                    <a:pt x="84" y="27"/>
                    <a:pt x="78" y="49"/>
                    <a:pt x="62" y="73"/>
                  </a:cubicBezTo>
                  <a:cubicBezTo>
                    <a:pt x="45" y="99"/>
                    <a:pt x="38" y="110"/>
                    <a:pt x="37" y="110"/>
                  </a:cubicBezTo>
                  <a:cubicBezTo>
                    <a:pt x="37" y="111"/>
                    <a:pt x="30" y="121"/>
                    <a:pt x="15" y="150"/>
                  </a:cubicBezTo>
                  <a:cubicBezTo>
                    <a:pt x="0" y="176"/>
                    <a:pt x="0" y="204"/>
                    <a:pt x="12" y="231"/>
                  </a:cubicBezTo>
                  <a:cubicBezTo>
                    <a:pt x="12" y="230"/>
                    <a:pt x="12" y="230"/>
                    <a:pt x="12" y="230"/>
                  </a:cubicBezTo>
                  <a:cubicBezTo>
                    <a:pt x="13" y="230"/>
                    <a:pt x="13" y="230"/>
                    <a:pt x="13" y="229"/>
                  </a:cubicBezTo>
                  <a:cubicBezTo>
                    <a:pt x="1" y="203"/>
                    <a:pt x="2" y="177"/>
                    <a:pt x="16" y="150"/>
                  </a:cubicBezTo>
                  <a:cubicBezTo>
                    <a:pt x="31" y="122"/>
                    <a:pt x="38" y="111"/>
                    <a:pt x="38" y="111"/>
                  </a:cubicBezTo>
                  <a:cubicBezTo>
                    <a:pt x="39" y="111"/>
                    <a:pt x="46" y="100"/>
                    <a:pt x="63" y="74"/>
                  </a:cubicBezTo>
                  <a:cubicBezTo>
                    <a:pt x="68" y="67"/>
                    <a:pt x="72" y="59"/>
                    <a:pt x="75" y="52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1"/>
                    <a:pt x="76" y="51"/>
                    <a:pt x="76" y="51"/>
                  </a:cubicBezTo>
                  <a:cubicBezTo>
                    <a:pt x="79" y="42"/>
                    <a:pt x="81" y="34"/>
                    <a:pt x="81" y="25"/>
                  </a:cubicBezTo>
                  <a:cubicBezTo>
                    <a:pt x="82" y="17"/>
                    <a:pt x="81" y="8"/>
                    <a:pt x="8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3" name="MH_Other_188">
              <a:extLst>
                <a:ext uri="{FF2B5EF4-FFF2-40B4-BE49-F238E27FC236}">
                  <a16:creationId xmlns:a16="http://schemas.microsoft.com/office/drawing/2014/main" id="{1344AB76-A463-4321-B079-D3368E05A76C}"/>
                </a:ext>
              </a:extLst>
            </p:cNvPr>
            <p:cNvSpPr/>
            <p:nvPr/>
          </p:nvSpPr>
          <p:spPr bwMode="auto">
            <a:xfrm>
              <a:off x="3631351" y="2896608"/>
              <a:ext cx="1523" cy="1510"/>
            </a:xfrm>
            <a:custGeom>
              <a:avLst/>
              <a:gdLst>
                <a:gd name="T0" fmla="*/ 1792959984 w 1"/>
                <a:gd name="T1" fmla="*/ 0 h 1"/>
                <a:gd name="T2" fmla="*/ 0 w 1"/>
                <a:gd name="T3" fmla="*/ 1792959984 h 1"/>
                <a:gd name="T4" fmla="*/ 1792959984 w 1"/>
                <a:gd name="T5" fmla="*/ 1792959984 h 1"/>
                <a:gd name="T6" fmla="*/ 1792959984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4" name="MH_Other_189">
              <a:extLst>
                <a:ext uri="{FF2B5EF4-FFF2-40B4-BE49-F238E27FC236}">
                  <a16:creationId xmlns:a16="http://schemas.microsoft.com/office/drawing/2014/main" id="{9B8E1D29-DAA5-4ACB-B6CC-7F6562488930}"/>
                </a:ext>
              </a:extLst>
            </p:cNvPr>
            <p:cNvSpPr/>
            <p:nvPr/>
          </p:nvSpPr>
          <p:spPr bwMode="auto">
            <a:xfrm>
              <a:off x="3683131" y="2754680"/>
              <a:ext cx="0" cy="0"/>
            </a:xfrm>
            <a:custGeom>
              <a:avLst/>
              <a:gdLst>
                <a:gd name="T0" fmla="*/ 0 w 1"/>
                <a:gd name="T1" fmla="*/ 1067 h 1"/>
                <a:gd name="T2" fmla="*/ 711 w 1"/>
                <a:gd name="T3" fmla="*/ 0 h 1"/>
                <a:gd name="T4" fmla="*/ 0 w 1"/>
                <a:gd name="T5" fmla="*/ 0 h 1"/>
                <a:gd name="T6" fmla="*/ 0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MH_Other_190">
              <a:extLst>
                <a:ext uri="{FF2B5EF4-FFF2-40B4-BE49-F238E27FC236}">
                  <a16:creationId xmlns:a16="http://schemas.microsoft.com/office/drawing/2014/main" id="{AFB7027A-C563-4466-888C-5D5A071B47D9}"/>
                </a:ext>
              </a:extLst>
            </p:cNvPr>
            <p:cNvSpPr/>
            <p:nvPr/>
          </p:nvSpPr>
          <p:spPr bwMode="auto">
            <a:xfrm>
              <a:off x="3631352" y="2408921"/>
              <a:ext cx="150772" cy="252148"/>
            </a:xfrm>
            <a:custGeom>
              <a:avLst/>
              <a:gdLst>
                <a:gd name="T0" fmla="*/ 2147483646 w 186"/>
                <a:gd name="T1" fmla="*/ 2147483646 h 316"/>
                <a:gd name="T2" fmla="*/ 2147483646 w 186"/>
                <a:gd name="T3" fmla="*/ 2147483646 h 316"/>
                <a:gd name="T4" fmla="*/ 2147483646 w 186"/>
                <a:gd name="T5" fmla="*/ 2147483646 h 316"/>
                <a:gd name="T6" fmla="*/ 2147483646 w 186"/>
                <a:gd name="T7" fmla="*/ 2147483646 h 316"/>
                <a:gd name="T8" fmla="*/ 2147483646 w 186"/>
                <a:gd name="T9" fmla="*/ 2147483646 h 316"/>
                <a:gd name="T10" fmla="*/ 2147483646 w 186"/>
                <a:gd name="T11" fmla="*/ 2147483646 h 316"/>
                <a:gd name="T12" fmla="*/ 2147483646 w 186"/>
                <a:gd name="T13" fmla="*/ 2147483646 h 316"/>
                <a:gd name="T14" fmla="*/ 2147483646 w 186"/>
                <a:gd name="T15" fmla="*/ 2147483646 h 316"/>
                <a:gd name="T16" fmla="*/ 0 w 186"/>
                <a:gd name="T17" fmla="*/ 2147483646 h 316"/>
                <a:gd name="T18" fmla="*/ 0 w 186"/>
                <a:gd name="T19" fmla="*/ 2147483646 h 316"/>
                <a:gd name="T20" fmla="*/ 600441242 w 186"/>
                <a:gd name="T21" fmla="*/ 2147483646 h 316"/>
                <a:gd name="T22" fmla="*/ 2147483646 w 186"/>
                <a:gd name="T23" fmla="*/ 2147483646 h 316"/>
                <a:gd name="T24" fmla="*/ 2147483646 w 186"/>
                <a:gd name="T25" fmla="*/ 2147483646 h 316"/>
                <a:gd name="T26" fmla="*/ 2147483646 w 186"/>
                <a:gd name="T27" fmla="*/ 2147483646 h 316"/>
                <a:gd name="T28" fmla="*/ 2147483646 w 186"/>
                <a:gd name="T29" fmla="*/ 2147483646 h 316"/>
                <a:gd name="T30" fmla="*/ 2147483646 w 186"/>
                <a:gd name="T31" fmla="*/ 2147483646 h 316"/>
                <a:gd name="T32" fmla="*/ 2147483646 w 186"/>
                <a:gd name="T33" fmla="*/ 2147483646 h 316"/>
                <a:gd name="T34" fmla="*/ 2147483646 w 186"/>
                <a:gd name="T35" fmla="*/ 2147483646 h 316"/>
                <a:gd name="T36" fmla="*/ 2147483646 w 186"/>
                <a:gd name="T37" fmla="*/ 2147483646 h 316"/>
                <a:gd name="T38" fmla="*/ 2147483646 w 186"/>
                <a:gd name="T39" fmla="*/ 2147483646 h 316"/>
                <a:gd name="T40" fmla="*/ 2147483646 w 186"/>
                <a:gd name="T41" fmla="*/ 2147483646 h 316"/>
                <a:gd name="T42" fmla="*/ 2147483646 w 186"/>
                <a:gd name="T43" fmla="*/ 2147483646 h 316"/>
                <a:gd name="T44" fmla="*/ 2147483646 w 186"/>
                <a:gd name="T45" fmla="*/ 2147483646 h 316"/>
                <a:gd name="T46" fmla="*/ 2147483646 w 186"/>
                <a:gd name="T47" fmla="*/ 2147483646 h 316"/>
                <a:gd name="T48" fmla="*/ 2147483646 w 186"/>
                <a:gd name="T49" fmla="*/ 2147483646 h 316"/>
                <a:gd name="T50" fmla="*/ 2147483646 w 186"/>
                <a:gd name="T51" fmla="*/ 2147483646 h 316"/>
                <a:gd name="T52" fmla="*/ 2147483646 w 186"/>
                <a:gd name="T53" fmla="*/ 2147483646 h 316"/>
                <a:gd name="T54" fmla="*/ 2147483646 w 186"/>
                <a:gd name="T55" fmla="*/ 2147483646 h 316"/>
                <a:gd name="T56" fmla="*/ 2147483646 w 186"/>
                <a:gd name="T57" fmla="*/ 2147483646 h 316"/>
                <a:gd name="T58" fmla="*/ 2147483646 w 186"/>
                <a:gd name="T59" fmla="*/ 2147483646 h 316"/>
                <a:gd name="T60" fmla="*/ 2147483646 w 186"/>
                <a:gd name="T61" fmla="*/ 2147483646 h 316"/>
                <a:gd name="T62" fmla="*/ 2147483646 w 186"/>
                <a:gd name="T63" fmla="*/ 2147483646 h 316"/>
                <a:gd name="T64" fmla="*/ 2147483646 w 186"/>
                <a:gd name="T65" fmla="*/ 2147483646 h 316"/>
                <a:gd name="T66" fmla="*/ 2147483646 w 186"/>
                <a:gd name="T67" fmla="*/ 2147483646 h 316"/>
                <a:gd name="T68" fmla="*/ 2147483646 w 186"/>
                <a:gd name="T69" fmla="*/ 2147483646 h 316"/>
                <a:gd name="T70" fmla="*/ 2147483646 w 186"/>
                <a:gd name="T71" fmla="*/ 2147483646 h 316"/>
                <a:gd name="T72" fmla="*/ 2147483646 w 186"/>
                <a:gd name="T73" fmla="*/ 2147483646 h 316"/>
                <a:gd name="T74" fmla="*/ 2147483646 w 186"/>
                <a:gd name="T75" fmla="*/ 592647808 h 316"/>
                <a:gd name="T76" fmla="*/ 2147483646 w 186"/>
                <a:gd name="T77" fmla="*/ 0 h 316"/>
                <a:gd name="T78" fmla="*/ 2147483646 w 186"/>
                <a:gd name="T79" fmla="*/ 0 h 316"/>
                <a:gd name="T80" fmla="*/ 2147483646 w 186"/>
                <a:gd name="T81" fmla="*/ 2147483646 h 3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86" h="316">
                  <a:moveTo>
                    <a:pt x="96" y="38"/>
                  </a:moveTo>
                  <a:cubicBezTo>
                    <a:pt x="84" y="51"/>
                    <a:pt x="76" y="67"/>
                    <a:pt x="72" y="85"/>
                  </a:cubicBezTo>
                  <a:cubicBezTo>
                    <a:pt x="73" y="85"/>
                    <a:pt x="73" y="85"/>
                    <a:pt x="73" y="85"/>
                  </a:cubicBezTo>
                  <a:cubicBezTo>
                    <a:pt x="60" y="99"/>
                    <a:pt x="53" y="117"/>
                    <a:pt x="50" y="136"/>
                  </a:cubicBezTo>
                  <a:cubicBezTo>
                    <a:pt x="39" y="150"/>
                    <a:pt x="33" y="167"/>
                    <a:pt x="31" y="186"/>
                  </a:cubicBezTo>
                  <a:cubicBezTo>
                    <a:pt x="21" y="201"/>
                    <a:pt x="17" y="219"/>
                    <a:pt x="17" y="237"/>
                  </a:cubicBezTo>
                  <a:cubicBezTo>
                    <a:pt x="7" y="253"/>
                    <a:pt x="3" y="271"/>
                    <a:pt x="4" y="290"/>
                  </a:cubicBezTo>
                  <a:cubicBezTo>
                    <a:pt x="5" y="290"/>
                    <a:pt x="5" y="290"/>
                    <a:pt x="5" y="290"/>
                  </a:cubicBezTo>
                  <a:cubicBezTo>
                    <a:pt x="3" y="293"/>
                    <a:pt x="1" y="297"/>
                    <a:pt x="0" y="301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" y="301"/>
                    <a:pt x="1" y="301"/>
                    <a:pt x="1" y="301"/>
                  </a:cubicBezTo>
                  <a:cubicBezTo>
                    <a:pt x="24" y="305"/>
                    <a:pt x="24" y="305"/>
                    <a:pt x="24" y="305"/>
                  </a:cubicBezTo>
                  <a:cubicBezTo>
                    <a:pt x="25" y="306"/>
                    <a:pt x="25" y="306"/>
                    <a:pt x="25" y="306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60" y="312"/>
                    <a:pt x="60" y="312"/>
                    <a:pt x="60" y="312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79" y="316"/>
                    <a:pt x="79" y="316"/>
                    <a:pt x="79" y="316"/>
                  </a:cubicBezTo>
                  <a:cubicBezTo>
                    <a:pt x="80" y="316"/>
                    <a:pt x="80" y="316"/>
                    <a:pt x="80" y="316"/>
                  </a:cubicBezTo>
                  <a:cubicBezTo>
                    <a:pt x="81" y="316"/>
                    <a:pt x="81" y="316"/>
                    <a:pt x="81" y="316"/>
                  </a:cubicBezTo>
                  <a:cubicBezTo>
                    <a:pt x="81" y="314"/>
                    <a:pt x="82" y="312"/>
                    <a:pt x="82" y="310"/>
                  </a:cubicBezTo>
                  <a:cubicBezTo>
                    <a:pt x="84" y="302"/>
                    <a:pt x="84" y="293"/>
                    <a:pt x="83" y="284"/>
                  </a:cubicBezTo>
                  <a:cubicBezTo>
                    <a:pt x="88" y="277"/>
                    <a:pt x="91" y="269"/>
                    <a:pt x="93" y="261"/>
                  </a:cubicBezTo>
                  <a:cubicBezTo>
                    <a:pt x="95" y="254"/>
                    <a:pt x="96" y="245"/>
                    <a:pt x="96" y="236"/>
                  </a:cubicBezTo>
                  <a:cubicBezTo>
                    <a:pt x="101" y="229"/>
                    <a:pt x="104" y="222"/>
                    <a:pt x="107" y="214"/>
                  </a:cubicBezTo>
                  <a:cubicBezTo>
                    <a:pt x="109" y="206"/>
                    <a:pt x="111" y="198"/>
                    <a:pt x="111" y="190"/>
                  </a:cubicBezTo>
                  <a:cubicBezTo>
                    <a:pt x="116" y="183"/>
                    <a:pt x="120" y="176"/>
                    <a:pt x="123" y="169"/>
                  </a:cubicBezTo>
                  <a:cubicBezTo>
                    <a:pt x="126" y="162"/>
                    <a:pt x="128" y="152"/>
                    <a:pt x="129" y="144"/>
                  </a:cubicBezTo>
                  <a:cubicBezTo>
                    <a:pt x="135" y="138"/>
                    <a:pt x="139" y="131"/>
                    <a:pt x="143" y="124"/>
                  </a:cubicBezTo>
                  <a:cubicBezTo>
                    <a:pt x="146" y="116"/>
                    <a:pt x="149" y="108"/>
                    <a:pt x="151" y="99"/>
                  </a:cubicBezTo>
                  <a:cubicBezTo>
                    <a:pt x="157" y="93"/>
                    <a:pt x="162" y="87"/>
                    <a:pt x="166" y="79"/>
                  </a:cubicBezTo>
                  <a:cubicBezTo>
                    <a:pt x="169" y="72"/>
                    <a:pt x="172" y="65"/>
                    <a:pt x="174" y="56"/>
                  </a:cubicBezTo>
                  <a:cubicBezTo>
                    <a:pt x="179" y="52"/>
                    <a:pt x="183" y="48"/>
                    <a:pt x="186" y="43"/>
                  </a:cubicBezTo>
                  <a:cubicBezTo>
                    <a:pt x="185" y="43"/>
                    <a:pt x="185" y="43"/>
                    <a:pt x="185" y="43"/>
                  </a:cubicBezTo>
                  <a:cubicBezTo>
                    <a:pt x="168" y="32"/>
                    <a:pt x="168" y="32"/>
                    <a:pt x="168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38" y="14"/>
                    <a:pt x="138" y="14"/>
                    <a:pt x="138" y="14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07" y="11"/>
                    <a:pt x="100" y="24"/>
                    <a:pt x="96" y="3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MH_Other_191">
              <a:extLst>
                <a:ext uri="{FF2B5EF4-FFF2-40B4-BE49-F238E27FC236}">
                  <a16:creationId xmlns:a16="http://schemas.microsoft.com/office/drawing/2014/main" id="{97424580-2761-4333-B5F8-15A9852E5AA8}"/>
                </a:ext>
              </a:extLst>
            </p:cNvPr>
            <p:cNvSpPr/>
            <p:nvPr/>
          </p:nvSpPr>
          <p:spPr bwMode="auto">
            <a:xfrm>
              <a:off x="3645058" y="2454217"/>
              <a:ext cx="126404" cy="144947"/>
            </a:xfrm>
            <a:custGeom>
              <a:avLst/>
              <a:gdLst>
                <a:gd name="T0" fmla="*/ 2147483646 w 157"/>
                <a:gd name="T1" fmla="*/ 2147483646 h 182"/>
                <a:gd name="T2" fmla="*/ 2147483646 w 157"/>
                <a:gd name="T3" fmla="*/ 2147483646 h 182"/>
                <a:gd name="T4" fmla="*/ 2147483646 w 157"/>
                <a:gd name="T5" fmla="*/ 2147483646 h 182"/>
                <a:gd name="T6" fmla="*/ 2147483646 w 157"/>
                <a:gd name="T7" fmla="*/ 2147483646 h 182"/>
                <a:gd name="T8" fmla="*/ 2147483646 w 157"/>
                <a:gd name="T9" fmla="*/ 0 h 182"/>
                <a:gd name="T10" fmla="*/ 2147483646 w 157"/>
                <a:gd name="T11" fmla="*/ 1177975800 h 182"/>
                <a:gd name="T12" fmla="*/ 2147483646 w 157"/>
                <a:gd name="T13" fmla="*/ 2147483646 h 182"/>
                <a:gd name="T14" fmla="*/ 2147483646 w 157"/>
                <a:gd name="T15" fmla="*/ 2147483646 h 182"/>
                <a:gd name="T16" fmla="*/ 2147483646 w 157"/>
                <a:gd name="T17" fmla="*/ 2147483646 h 182"/>
                <a:gd name="T18" fmla="*/ 2147483646 w 157"/>
                <a:gd name="T19" fmla="*/ 2147483646 h 182"/>
                <a:gd name="T20" fmla="*/ 2147483646 w 157"/>
                <a:gd name="T21" fmla="*/ 2147483646 h 182"/>
                <a:gd name="T22" fmla="*/ 2147483646 w 157"/>
                <a:gd name="T23" fmla="*/ 2147483646 h 182"/>
                <a:gd name="T24" fmla="*/ 2147483646 w 157"/>
                <a:gd name="T25" fmla="*/ 2147483646 h 182"/>
                <a:gd name="T26" fmla="*/ 0 w 157"/>
                <a:gd name="T27" fmla="*/ 2147483646 h 182"/>
                <a:gd name="T28" fmla="*/ 593052370 w 157"/>
                <a:gd name="T29" fmla="*/ 2147483646 h 182"/>
                <a:gd name="T30" fmla="*/ 2147483646 w 157"/>
                <a:gd name="T31" fmla="*/ 2147483646 h 1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7" h="182">
                  <a:moveTo>
                    <a:pt x="37" y="109"/>
                  </a:moveTo>
                  <a:cubicBezTo>
                    <a:pt x="62" y="90"/>
                    <a:pt x="73" y="83"/>
                    <a:pt x="74" y="83"/>
                  </a:cubicBezTo>
                  <a:cubicBezTo>
                    <a:pt x="74" y="83"/>
                    <a:pt x="85" y="76"/>
                    <a:pt x="111" y="60"/>
                  </a:cubicBezTo>
                  <a:cubicBezTo>
                    <a:pt x="128" y="50"/>
                    <a:pt x="140" y="38"/>
                    <a:pt x="149" y="23"/>
                  </a:cubicBezTo>
                  <a:cubicBezTo>
                    <a:pt x="152" y="16"/>
                    <a:pt x="155" y="9"/>
                    <a:pt x="157" y="0"/>
                  </a:cubicBezTo>
                  <a:cubicBezTo>
                    <a:pt x="156" y="2"/>
                    <a:pt x="156" y="2"/>
                    <a:pt x="156" y="2"/>
                  </a:cubicBezTo>
                  <a:cubicBezTo>
                    <a:pt x="149" y="27"/>
                    <a:pt x="135" y="44"/>
                    <a:pt x="111" y="59"/>
                  </a:cubicBezTo>
                  <a:cubicBezTo>
                    <a:pt x="84" y="75"/>
                    <a:pt x="73" y="82"/>
                    <a:pt x="73" y="82"/>
                  </a:cubicBezTo>
                  <a:cubicBezTo>
                    <a:pt x="73" y="82"/>
                    <a:pt x="61" y="89"/>
                    <a:pt x="36" y="108"/>
                  </a:cubicBezTo>
                  <a:cubicBezTo>
                    <a:pt x="28" y="114"/>
                    <a:pt x="21" y="121"/>
                    <a:pt x="16" y="128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4" y="145"/>
                    <a:pt x="0" y="163"/>
                    <a:pt x="0" y="182"/>
                  </a:cubicBezTo>
                  <a:cubicBezTo>
                    <a:pt x="1" y="181"/>
                    <a:pt x="1" y="181"/>
                    <a:pt x="1" y="181"/>
                  </a:cubicBezTo>
                  <a:cubicBezTo>
                    <a:pt x="1" y="152"/>
                    <a:pt x="12" y="128"/>
                    <a:pt x="37" y="10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MH_Other_192">
              <a:extLst>
                <a:ext uri="{FF2B5EF4-FFF2-40B4-BE49-F238E27FC236}">
                  <a16:creationId xmlns:a16="http://schemas.microsoft.com/office/drawing/2014/main" id="{94E9B21B-E496-4C13-8357-E2F2BB609E9A}"/>
                </a:ext>
              </a:extLst>
            </p:cNvPr>
            <p:cNvSpPr/>
            <p:nvPr/>
          </p:nvSpPr>
          <p:spPr bwMode="auto">
            <a:xfrm>
              <a:off x="3657242" y="2443648"/>
              <a:ext cx="124880" cy="113240"/>
            </a:xfrm>
            <a:custGeom>
              <a:avLst/>
              <a:gdLst>
                <a:gd name="T0" fmla="*/ 2147483646 w 155"/>
                <a:gd name="T1" fmla="*/ 0 h 143"/>
                <a:gd name="T2" fmla="*/ 2147483646 w 155"/>
                <a:gd name="T3" fmla="*/ 0 h 143"/>
                <a:gd name="T4" fmla="*/ 2147483646 w 155"/>
                <a:gd name="T5" fmla="*/ 2147483646 h 143"/>
                <a:gd name="T6" fmla="*/ 2147483646 w 155"/>
                <a:gd name="T7" fmla="*/ 2147483646 h 143"/>
                <a:gd name="T8" fmla="*/ 2147483646 w 155"/>
                <a:gd name="T9" fmla="*/ 2147483646 h 143"/>
                <a:gd name="T10" fmla="*/ 2147483646 w 155"/>
                <a:gd name="T11" fmla="*/ 2147483646 h 143"/>
                <a:gd name="T12" fmla="*/ 2147483646 w 155"/>
                <a:gd name="T13" fmla="*/ 2147483646 h 143"/>
                <a:gd name="T14" fmla="*/ 2147483646 w 155"/>
                <a:gd name="T15" fmla="*/ 2147483646 h 143"/>
                <a:gd name="T16" fmla="*/ 0 w 155"/>
                <a:gd name="T17" fmla="*/ 2147483646 h 143"/>
                <a:gd name="T18" fmla="*/ 1187773809 w 155"/>
                <a:gd name="T19" fmla="*/ 2147483646 h 143"/>
                <a:gd name="T20" fmla="*/ 2147483646 w 155"/>
                <a:gd name="T21" fmla="*/ 2147483646 h 143"/>
                <a:gd name="T22" fmla="*/ 2147483646 w 155"/>
                <a:gd name="T23" fmla="*/ 2147483646 h 143"/>
                <a:gd name="T24" fmla="*/ 2147483646 w 155"/>
                <a:gd name="T25" fmla="*/ 2147483646 h 143"/>
                <a:gd name="T26" fmla="*/ 2147483646 w 155"/>
                <a:gd name="T27" fmla="*/ 2147483646 h 143"/>
                <a:gd name="T28" fmla="*/ 2147483646 w 155"/>
                <a:gd name="T29" fmla="*/ 2147483646 h 143"/>
                <a:gd name="T30" fmla="*/ 2147483646 w 155"/>
                <a:gd name="T31" fmla="*/ 2147483646 h 143"/>
                <a:gd name="T32" fmla="*/ 2147483646 w 155"/>
                <a:gd name="T33" fmla="*/ 2147483646 h 143"/>
                <a:gd name="T34" fmla="*/ 2147483646 w 155"/>
                <a:gd name="T35" fmla="*/ 0 h 1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5" h="143">
                  <a:moveTo>
                    <a:pt x="155" y="0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46" y="11"/>
                    <a:pt x="134" y="20"/>
                    <a:pt x="119" y="28"/>
                  </a:cubicBezTo>
                  <a:cubicBezTo>
                    <a:pt x="92" y="43"/>
                    <a:pt x="80" y="49"/>
                    <a:pt x="80" y="49"/>
                  </a:cubicBezTo>
                  <a:cubicBezTo>
                    <a:pt x="80" y="50"/>
                    <a:pt x="68" y="55"/>
                    <a:pt x="41" y="73"/>
                  </a:cubicBezTo>
                  <a:cubicBezTo>
                    <a:pt x="33" y="78"/>
                    <a:pt x="26" y="85"/>
                    <a:pt x="21" y="9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0" y="92"/>
                    <a:pt x="20" y="92"/>
                    <a:pt x="20" y="92"/>
                  </a:cubicBezTo>
                  <a:cubicBezTo>
                    <a:pt x="8" y="107"/>
                    <a:pt x="2" y="124"/>
                    <a:pt x="0" y="143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4" y="113"/>
                    <a:pt x="17" y="91"/>
                    <a:pt x="42" y="74"/>
                  </a:cubicBezTo>
                  <a:cubicBezTo>
                    <a:pt x="68" y="56"/>
                    <a:pt x="80" y="51"/>
                    <a:pt x="80" y="51"/>
                  </a:cubicBezTo>
                  <a:cubicBezTo>
                    <a:pt x="80" y="51"/>
                    <a:pt x="92" y="44"/>
                    <a:pt x="119" y="30"/>
                  </a:cubicBezTo>
                  <a:cubicBezTo>
                    <a:pt x="128" y="25"/>
                    <a:pt x="135" y="20"/>
                    <a:pt x="142" y="15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8" y="9"/>
                    <a:pt x="152" y="5"/>
                    <a:pt x="155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MH_Other_193">
              <a:extLst>
                <a:ext uri="{FF2B5EF4-FFF2-40B4-BE49-F238E27FC236}">
                  <a16:creationId xmlns:a16="http://schemas.microsoft.com/office/drawing/2014/main" id="{DDD6B1EC-CFF0-42F9-9DF8-F7C9667BFF1B}"/>
                </a:ext>
              </a:extLst>
            </p:cNvPr>
            <p:cNvSpPr/>
            <p:nvPr/>
          </p:nvSpPr>
          <p:spPr bwMode="auto">
            <a:xfrm>
              <a:off x="3771462" y="2454218"/>
              <a:ext cx="0" cy="1509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223838018 h 4"/>
                <a:gd name="T4" fmla="*/ 119 w 3"/>
                <a:gd name="T5" fmla="*/ 0 h 4"/>
                <a:gd name="T6" fmla="*/ 119 w 3"/>
                <a:gd name="T7" fmla="*/ 0 h 4"/>
                <a:gd name="T8" fmla="*/ 0 w 3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MH_Other_194">
              <a:extLst>
                <a:ext uri="{FF2B5EF4-FFF2-40B4-BE49-F238E27FC236}">
                  <a16:creationId xmlns:a16="http://schemas.microsoft.com/office/drawing/2014/main" id="{E763B8D4-610F-454B-AB12-05F0A6CD6668}"/>
                </a:ext>
              </a:extLst>
            </p:cNvPr>
            <p:cNvSpPr/>
            <p:nvPr/>
          </p:nvSpPr>
          <p:spPr bwMode="auto">
            <a:xfrm>
              <a:off x="3657242" y="2556888"/>
              <a:ext cx="1523" cy="0"/>
            </a:xfrm>
            <a:custGeom>
              <a:avLst/>
              <a:gdLst>
                <a:gd name="T0" fmla="*/ 179120564 w 5"/>
                <a:gd name="T1" fmla="*/ 89 h 4"/>
                <a:gd name="T2" fmla="*/ 179120564 w 5"/>
                <a:gd name="T3" fmla="*/ 0 h 4"/>
                <a:gd name="T4" fmla="*/ 0 w 5"/>
                <a:gd name="T5" fmla="*/ 89 h 4"/>
                <a:gd name="T6" fmla="*/ 0 w 5"/>
                <a:gd name="T7" fmla="*/ 89 h 4"/>
                <a:gd name="T8" fmla="*/ 179120564 w 5"/>
                <a:gd name="T9" fmla="*/ 89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0" name="MH_Other_195">
              <a:extLst>
                <a:ext uri="{FF2B5EF4-FFF2-40B4-BE49-F238E27FC236}">
                  <a16:creationId xmlns:a16="http://schemas.microsoft.com/office/drawing/2014/main" id="{13356566-4416-4C30-ABF8-BA887B53E458}"/>
                </a:ext>
              </a:extLst>
            </p:cNvPr>
            <p:cNvSpPr/>
            <p:nvPr/>
          </p:nvSpPr>
          <p:spPr bwMode="auto">
            <a:xfrm>
              <a:off x="3672471" y="2434588"/>
              <a:ext cx="94423" cy="83044"/>
            </a:xfrm>
            <a:custGeom>
              <a:avLst/>
              <a:gdLst>
                <a:gd name="T0" fmla="*/ 2147483646 w 118"/>
                <a:gd name="T1" fmla="*/ 2147483646 h 104"/>
                <a:gd name="T2" fmla="*/ 2147483646 w 118"/>
                <a:gd name="T3" fmla="*/ 2147483646 h 104"/>
                <a:gd name="T4" fmla="*/ 2147483646 w 118"/>
                <a:gd name="T5" fmla="*/ 0 h 104"/>
                <a:gd name="T6" fmla="*/ 2147483646 w 118"/>
                <a:gd name="T7" fmla="*/ 0 h 104"/>
                <a:gd name="T8" fmla="*/ 2147483646 w 118"/>
                <a:gd name="T9" fmla="*/ 2147483646 h 104"/>
                <a:gd name="T10" fmla="*/ 2147483646 w 118"/>
                <a:gd name="T11" fmla="*/ 2147483646 h 104"/>
                <a:gd name="T12" fmla="*/ 2147483646 w 118"/>
                <a:gd name="T13" fmla="*/ 2147483646 h 104"/>
                <a:gd name="T14" fmla="*/ 2147483646 w 118"/>
                <a:gd name="T15" fmla="*/ 2147483646 h 104"/>
                <a:gd name="T16" fmla="*/ 2147483646 w 118"/>
                <a:gd name="T17" fmla="*/ 2147483646 h 104"/>
                <a:gd name="T18" fmla="*/ 0 w 118"/>
                <a:gd name="T19" fmla="*/ 2147483646 h 104"/>
                <a:gd name="T20" fmla="*/ 585117440 w 118"/>
                <a:gd name="T21" fmla="*/ 2147483646 h 104"/>
                <a:gd name="T22" fmla="*/ 1169538399 w 118"/>
                <a:gd name="T23" fmla="*/ 2147483646 h 104"/>
                <a:gd name="T24" fmla="*/ 2147483646 w 118"/>
                <a:gd name="T25" fmla="*/ 2147483646 h 1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8" h="104">
                  <a:moveTo>
                    <a:pt x="46" y="37"/>
                  </a:moveTo>
                  <a:cubicBezTo>
                    <a:pt x="73" y="21"/>
                    <a:pt x="86" y="16"/>
                    <a:pt x="86" y="15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85" y="14"/>
                    <a:pt x="73" y="19"/>
                    <a:pt x="45" y="35"/>
                  </a:cubicBezTo>
                  <a:cubicBezTo>
                    <a:pt x="37" y="40"/>
                    <a:pt x="30" y="46"/>
                    <a:pt x="24" y="52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10" y="67"/>
                    <a:pt x="3" y="85"/>
                    <a:pt x="0" y="104"/>
                  </a:cubicBezTo>
                  <a:cubicBezTo>
                    <a:pt x="1" y="103"/>
                    <a:pt x="1" y="103"/>
                    <a:pt x="1" y="103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5" y="74"/>
                    <a:pt x="20" y="52"/>
                    <a:pt x="46" y="3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1" name="MH_Other_196">
              <a:extLst>
                <a:ext uri="{FF2B5EF4-FFF2-40B4-BE49-F238E27FC236}">
                  <a16:creationId xmlns:a16="http://schemas.microsoft.com/office/drawing/2014/main" id="{1A194A31-9082-45CC-9188-4C735DDF42EA}"/>
                </a:ext>
              </a:extLst>
            </p:cNvPr>
            <p:cNvSpPr/>
            <p:nvPr/>
          </p:nvSpPr>
          <p:spPr bwMode="auto">
            <a:xfrm>
              <a:off x="3672471" y="2516120"/>
              <a:ext cx="1523" cy="1510"/>
            </a:xfrm>
            <a:custGeom>
              <a:avLst/>
              <a:gdLst>
                <a:gd name="T0" fmla="*/ 1790702559 w 1"/>
                <a:gd name="T1" fmla="*/ 0 h 1"/>
                <a:gd name="T2" fmla="*/ 0 w 1"/>
                <a:gd name="T3" fmla="*/ 2147483646 h 1"/>
                <a:gd name="T4" fmla="*/ 1790702559 w 1"/>
                <a:gd name="T5" fmla="*/ 2147483646 h 1"/>
                <a:gd name="T6" fmla="*/ 1790702559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2" name="MH_Other_197">
              <a:extLst>
                <a:ext uri="{FF2B5EF4-FFF2-40B4-BE49-F238E27FC236}">
                  <a16:creationId xmlns:a16="http://schemas.microsoft.com/office/drawing/2014/main" id="{2BFBC35F-6E91-4B13-815F-57FE9D309E3B}"/>
                </a:ext>
              </a:extLst>
            </p:cNvPr>
            <p:cNvSpPr/>
            <p:nvPr/>
          </p:nvSpPr>
          <p:spPr bwMode="auto">
            <a:xfrm>
              <a:off x="3689223" y="2419490"/>
              <a:ext cx="53303" cy="57375"/>
            </a:xfrm>
            <a:custGeom>
              <a:avLst/>
              <a:gdLst>
                <a:gd name="T0" fmla="*/ 2147483646 w 66"/>
                <a:gd name="T1" fmla="*/ 2147483646 h 72"/>
                <a:gd name="T2" fmla="*/ 2147483646 w 66"/>
                <a:gd name="T3" fmla="*/ 588968056 h 72"/>
                <a:gd name="T4" fmla="*/ 2147483646 w 66"/>
                <a:gd name="T5" fmla="*/ 0 h 72"/>
                <a:gd name="T6" fmla="*/ 2147483646 w 66"/>
                <a:gd name="T7" fmla="*/ 2147483646 h 72"/>
                <a:gd name="T8" fmla="*/ 2147483646 w 66"/>
                <a:gd name="T9" fmla="*/ 2147483646 h 72"/>
                <a:gd name="T10" fmla="*/ 2147483646 w 66"/>
                <a:gd name="T11" fmla="*/ 2147483646 h 72"/>
                <a:gd name="T12" fmla="*/ 2147483646 w 66"/>
                <a:gd name="T13" fmla="*/ 2147483646 h 72"/>
                <a:gd name="T14" fmla="*/ 0 w 66"/>
                <a:gd name="T15" fmla="*/ 2147483646 h 72"/>
                <a:gd name="T16" fmla="*/ 595336498 w 66"/>
                <a:gd name="T17" fmla="*/ 2147483646 h 72"/>
                <a:gd name="T18" fmla="*/ 1191382688 w 66"/>
                <a:gd name="T19" fmla="*/ 2147483646 h 72"/>
                <a:gd name="T20" fmla="*/ 2147483646 w 66"/>
                <a:gd name="T21" fmla="*/ 2147483646 h 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72">
                  <a:moveTo>
                    <a:pt x="50" y="9"/>
                  </a:moveTo>
                  <a:cubicBezTo>
                    <a:pt x="56" y="6"/>
                    <a:pt x="62" y="3"/>
                    <a:pt x="66" y="1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0" y="2"/>
                    <a:pt x="55" y="5"/>
                    <a:pt x="49" y="7"/>
                  </a:cubicBezTo>
                  <a:cubicBezTo>
                    <a:pt x="41" y="12"/>
                    <a:pt x="33" y="17"/>
                    <a:pt x="26" y="24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12" y="38"/>
                    <a:pt x="4" y="54"/>
                    <a:pt x="0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7" y="43"/>
                    <a:pt x="23" y="22"/>
                    <a:pt x="50" y="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3" name="MH_Other_198">
              <a:extLst>
                <a:ext uri="{FF2B5EF4-FFF2-40B4-BE49-F238E27FC236}">
                  <a16:creationId xmlns:a16="http://schemas.microsoft.com/office/drawing/2014/main" id="{074FBECF-B575-4F1C-ABBA-F160B9CDE46D}"/>
                </a:ext>
              </a:extLst>
            </p:cNvPr>
            <p:cNvSpPr/>
            <p:nvPr/>
          </p:nvSpPr>
          <p:spPr bwMode="auto">
            <a:xfrm>
              <a:off x="3690746" y="2476864"/>
              <a:ext cx="0" cy="0"/>
            </a:xfrm>
            <a:custGeom>
              <a:avLst/>
              <a:gdLst>
                <a:gd name="T0" fmla="*/ 711 w 1"/>
                <a:gd name="T1" fmla="*/ 0 h 1"/>
                <a:gd name="T2" fmla="*/ 0 w 1"/>
                <a:gd name="T3" fmla="*/ 711 h 1"/>
                <a:gd name="T4" fmla="*/ 711 w 1"/>
                <a:gd name="T5" fmla="*/ 711 h 1"/>
                <a:gd name="T6" fmla="*/ 71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4" name="MH_Other_199">
              <a:extLst>
                <a:ext uri="{FF2B5EF4-FFF2-40B4-BE49-F238E27FC236}">
                  <a16:creationId xmlns:a16="http://schemas.microsoft.com/office/drawing/2014/main" id="{54E72A61-5B46-406E-99B2-13A820D25A3C}"/>
                </a:ext>
              </a:extLst>
            </p:cNvPr>
            <p:cNvSpPr/>
            <p:nvPr/>
          </p:nvSpPr>
          <p:spPr bwMode="auto">
            <a:xfrm>
              <a:off x="3709021" y="2408920"/>
              <a:ext cx="16752" cy="30198"/>
            </a:xfrm>
            <a:custGeom>
              <a:avLst/>
              <a:gdLst>
                <a:gd name="T0" fmla="*/ 2147483646 w 21"/>
                <a:gd name="T1" fmla="*/ 587803625 h 38"/>
                <a:gd name="T2" fmla="*/ 2147483646 w 21"/>
                <a:gd name="T3" fmla="*/ 0 h 38"/>
                <a:gd name="T4" fmla="*/ 2147483646 w 21"/>
                <a:gd name="T5" fmla="*/ 0 h 38"/>
                <a:gd name="T6" fmla="*/ 0 w 21"/>
                <a:gd name="T7" fmla="*/ 2147483646 h 38"/>
                <a:gd name="T8" fmla="*/ 1170594273 w 21"/>
                <a:gd name="T9" fmla="*/ 2147483646 h 38"/>
                <a:gd name="T10" fmla="*/ 2147483646 w 21"/>
                <a:gd name="T11" fmla="*/ 587803625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38">
                  <a:moveTo>
                    <a:pt x="21" y="1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1" y="11"/>
                    <a:pt x="4" y="24"/>
                    <a:pt x="0" y="38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6" y="23"/>
                    <a:pt x="12" y="11"/>
                    <a:pt x="2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5" name="MH_Other_200">
              <a:extLst>
                <a:ext uri="{FF2B5EF4-FFF2-40B4-BE49-F238E27FC236}">
                  <a16:creationId xmlns:a16="http://schemas.microsoft.com/office/drawing/2014/main" id="{1A229016-A17C-4D1B-91DC-AC8FEC9205FE}"/>
                </a:ext>
              </a:extLst>
            </p:cNvPr>
            <p:cNvSpPr/>
            <p:nvPr/>
          </p:nvSpPr>
          <p:spPr bwMode="auto">
            <a:xfrm>
              <a:off x="3709023" y="2439119"/>
              <a:ext cx="1523" cy="1509"/>
            </a:xfrm>
            <a:custGeom>
              <a:avLst/>
              <a:gdLst>
                <a:gd name="T0" fmla="*/ 179120564 w 5"/>
                <a:gd name="T1" fmla="*/ 223838018 h 4"/>
                <a:gd name="T2" fmla="*/ 179120564 w 5"/>
                <a:gd name="T3" fmla="*/ 0 h 4"/>
                <a:gd name="T4" fmla="*/ 0 w 5"/>
                <a:gd name="T5" fmla="*/ 111918811 h 4"/>
                <a:gd name="T6" fmla="*/ 179120564 w 5"/>
                <a:gd name="T7" fmla="*/ 223838018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lnTo>
                    <a:pt x="5" y="0"/>
                  </a:lnTo>
                  <a:lnTo>
                    <a:pt x="0" y="2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6" name="MH_Other_201">
              <a:extLst>
                <a:ext uri="{FF2B5EF4-FFF2-40B4-BE49-F238E27FC236}">
                  <a16:creationId xmlns:a16="http://schemas.microsoft.com/office/drawing/2014/main" id="{1BA6D55C-3056-45C6-B18E-873DC2FE33BB}"/>
                </a:ext>
              </a:extLst>
            </p:cNvPr>
            <p:cNvSpPr/>
            <p:nvPr/>
          </p:nvSpPr>
          <p:spPr bwMode="auto">
            <a:xfrm>
              <a:off x="3695315" y="2635402"/>
              <a:ext cx="4569" cy="25667"/>
            </a:xfrm>
            <a:custGeom>
              <a:avLst/>
              <a:gdLst>
                <a:gd name="T0" fmla="*/ 0 w 5"/>
                <a:gd name="T1" fmla="*/ 2147483646 h 32"/>
                <a:gd name="T2" fmla="*/ 0 w 5"/>
                <a:gd name="T3" fmla="*/ 2147483646 h 32"/>
                <a:gd name="T4" fmla="*/ 774052277 w 5"/>
                <a:gd name="T5" fmla="*/ 2147483646 h 32"/>
                <a:gd name="T6" fmla="*/ 1548104554 w 5"/>
                <a:gd name="T7" fmla="*/ 2147483646 h 32"/>
                <a:gd name="T8" fmla="*/ 2147483646 w 5"/>
                <a:gd name="T9" fmla="*/ 2147483646 h 32"/>
                <a:gd name="T10" fmla="*/ 2147483646 w 5"/>
                <a:gd name="T11" fmla="*/ 0 h 32"/>
                <a:gd name="T12" fmla="*/ 2147483646 w 5"/>
                <a:gd name="T13" fmla="*/ 600276901 h 32"/>
                <a:gd name="T14" fmla="*/ 2147483646 w 5"/>
                <a:gd name="T15" fmla="*/ 1201265584 h 32"/>
                <a:gd name="T16" fmla="*/ 0 w 5"/>
                <a:gd name="T17" fmla="*/ 2147483646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2"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0"/>
                    <a:pt x="3" y="28"/>
                    <a:pt x="3" y="26"/>
                  </a:cubicBezTo>
                  <a:cubicBezTo>
                    <a:pt x="5" y="18"/>
                    <a:pt x="5" y="8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13"/>
                    <a:pt x="3" y="22"/>
                    <a:pt x="0" y="3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7" name="MH_Other_202">
              <a:extLst>
                <a:ext uri="{FF2B5EF4-FFF2-40B4-BE49-F238E27FC236}">
                  <a16:creationId xmlns:a16="http://schemas.microsoft.com/office/drawing/2014/main" id="{E0833FE6-81CA-4EF0-9034-60A1CAE20D26}"/>
                </a:ext>
              </a:extLst>
            </p:cNvPr>
            <p:cNvSpPr/>
            <p:nvPr/>
          </p:nvSpPr>
          <p:spPr bwMode="auto">
            <a:xfrm>
              <a:off x="3678562" y="2597654"/>
              <a:ext cx="30459" cy="60395"/>
            </a:xfrm>
            <a:custGeom>
              <a:avLst/>
              <a:gdLst>
                <a:gd name="T0" fmla="*/ 2147483646 w 38"/>
                <a:gd name="T1" fmla="*/ 2147483646 h 76"/>
                <a:gd name="T2" fmla="*/ 0 w 38"/>
                <a:gd name="T3" fmla="*/ 2147483646 h 76"/>
                <a:gd name="T4" fmla="*/ 1175607250 w 38"/>
                <a:gd name="T5" fmla="*/ 2147483646 h 76"/>
                <a:gd name="T6" fmla="*/ 2147483646 w 38"/>
                <a:gd name="T7" fmla="*/ 2147483646 h 76"/>
                <a:gd name="T8" fmla="*/ 2147483646 w 38"/>
                <a:gd name="T9" fmla="*/ 2147483646 h 76"/>
                <a:gd name="T10" fmla="*/ 2147483646 w 38"/>
                <a:gd name="T11" fmla="*/ 2147483646 h 76"/>
                <a:gd name="T12" fmla="*/ 2147483646 w 38"/>
                <a:gd name="T13" fmla="*/ 2147483646 h 76"/>
                <a:gd name="T14" fmla="*/ 2147483646 w 38"/>
                <a:gd name="T15" fmla="*/ 2147483646 h 76"/>
                <a:gd name="T16" fmla="*/ 2147483646 w 38"/>
                <a:gd name="T17" fmla="*/ 0 h 76"/>
                <a:gd name="T18" fmla="*/ 2147483646 w 38"/>
                <a:gd name="T19" fmla="*/ 584313632 h 76"/>
                <a:gd name="T20" fmla="*/ 2147483646 w 38"/>
                <a:gd name="T21" fmla="*/ 1169324928 h 76"/>
                <a:gd name="T22" fmla="*/ 2147483646 w 38"/>
                <a:gd name="T23" fmla="*/ 2147483646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" h="76">
                  <a:moveTo>
                    <a:pt x="7" y="69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14" y="64"/>
                    <a:pt x="20" y="57"/>
                    <a:pt x="24" y="50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9" y="42"/>
                    <a:pt x="33" y="34"/>
                    <a:pt x="35" y="25"/>
                  </a:cubicBezTo>
                  <a:cubicBezTo>
                    <a:pt x="37" y="18"/>
                    <a:pt x="38" y="9"/>
                    <a:pt x="38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2"/>
                    <a:pt x="37" y="2"/>
                  </a:cubicBezTo>
                  <a:cubicBezTo>
                    <a:pt x="37" y="28"/>
                    <a:pt x="27" y="49"/>
                    <a:pt x="7" y="6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8" name="MH_Other_203">
              <a:extLst>
                <a:ext uri="{FF2B5EF4-FFF2-40B4-BE49-F238E27FC236}">
                  <a16:creationId xmlns:a16="http://schemas.microsoft.com/office/drawing/2014/main" id="{02C92A06-970C-4982-9BC7-3277492E0AA4}"/>
                </a:ext>
              </a:extLst>
            </p:cNvPr>
            <p:cNvSpPr/>
            <p:nvPr/>
          </p:nvSpPr>
          <p:spPr bwMode="auto">
            <a:xfrm>
              <a:off x="3698360" y="2636911"/>
              <a:ext cx="0" cy="1510"/>
            </a:xfrm>
            <a:custGeom>
              <a:avLst/>
              <a:gdLst>
                <a:gd name="T0" fmla="*/ 0 w 1"/>
                <a:gd name="T1" fmla="*/ 1792959984 h 1"/>
                <a:gd name="T2" fmla="*/ 711 w 1"/>
                <a:gd name="T3" fmla="*/ 0 h 1"/>
                <a:gd name="T4" fmla="*/ 0 w 1"/>
                <a:gd name="T5" fmla="*/ 0 h 1"/>
                <a:gd name="T6" fmla="*/ 0 w 1"/>
                <a:gd name="T7" fmla="*/ 1792959984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9" name="MH_Other_204">
              <a:extLst>
                <a:ext uri="{FF2B5EF4-FFF2-40B4-BE49-F238E27FC236}">
                  <a16:creationId xmlns:a16="http://schemas.microsoft.com/office/drawing/2014/main" id="{6F77E46C-5C54-43F1-ADFE-557B7ED67D2D}"/>
                </a:ext>
              </a:extLst>
            </p:cNvPr>
            <p:cNvSpPr/>
            <p:nvPr/>
          </p:nvSpPr>
          <p:spPr bwMode="auto">
            <a:xfrm>
              <a:off x="3651150" y="2561417"/>
              <a:ext cx="70055" cy="92103"/>
            </a:xfrm>
            <a:custGeom>
              <a:avLst/>
              <a:gdLst>
                <a:gd name="T0" fmla="*/ 2147483646 w 87"/>
                <a:gd name="T1" fmla="*/ 2147483646 h 116"/>
                <a:gd name="T2" fmla="*/ 2147483646 w 87"/>
                <a:gd name="T3" fmla="*/ 2147483646 h 116"/>
                <a:gd name="T4" fmla="*/ 0 w 87"/>
                <a:gd name="T5" fmla="*/ 2147483646 h 116"/>
                <a:gd name="T6" fmla="*/ 593221525 w 87"/>
                <a:gd name="T7" fmla="*/ 2147483646 h 116"/>
                <a:gd name="T8" fmla="*/ 2147483646 w 87"/>
                <a:gd name="T9" fmla="*/ 2147483646 h 116"/>
                <a:gd name="T10" fmla="*/ 2147483646 w 87"/>
                <a:gd name="T11" fmla="*/ 2147483646 h 116"/>
                <a:gd name="T12" fmla="*/ 2147483646 w 87"/>
                <a:gd name="T13" fmla="*/ 2147483646 h 116"/>
                <a:gd name="T14" fmla="*/ 2147483646 w 87"/>
                <a:gd name="T15" fmla="*/ 2147483646 h 116"/>
                <a:gd name="T16" fmla="*/ 2147483646 w 87"/>
                <a:gd name="T17" fmla="*/ 2147483646 h 116"/>
                <a:gd name="T18" fmla="*/ 2147483646 w 87"/>
                <a:gd name="T19" fmla="*/ 2147483646 h 116"/>
                <a:gd name="T20" fmla="*/ 2147483646 w 87"/>
                <a:gd name="T21" fmla="*/ 0 h 116"/>
                <a:gd name="T22" fmla="*/ 2147483646 w 87"/>
                <a:gd name="T23" fmla="*/ 1170805647 h 116"/>
                <a:gd name="T24" fmla="*/ 2147483646 w 87"/>
                <a:gd name="T25" fmla="*/ 2147483646 h 1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7" h="116">
                  <a:moveTo>
                    <a:pt x="52" y="66"/>
                  </a:moveTo>
                  <a:cubicBezTo>
                    <a:pt x="29" y="86"/>
                    <a:pt x="20" y="96"/>
                    <a:pt x="20" y="96"/>
                  </a:cubicBezTo>
                  <a:cubicBezTo>
                    <a:pt x="20" y="96"/>
                    <a:pt x="13" y="101"/>
                    <a:pt x="0" y="115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4" y="102"/>
                    <a:pt x="20" y="97"/>
                    <a:pt x="20" y="97"/>
                  </a:cubicBezTo>
                  <a:cubicBezTo>
                    <a:pt x="21" y="97"/>
                    <a:pt x="30" y="87"/>
                    <a:pt x="53" y="67"/>
                  </a:cubicBezTo>
                  <a:cubicBezTo>
                    <a:pt x="60" y="61"/>
                    <a:pt x="66" y="54"/>
                    <a:pt x="71" y="48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6" y="40"/>
                    <a:pt x="80" y="32"/>
                    <a:pt x="83" y="24"/>
                  </a:cubicBezTo>
                  <a:cubicBezTo>
                    <a:pt x="85" y="16"/>
                    <a:pt x="87" y="8"/>
                    <a:pt x="87" y="0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84" y="27"/>
                    <a:pt x="74" y="47"/>
                    <a:pt x="52" y="6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0" name="MH_Other_205">
              <a:extLst>
                <a:ext uri="{FF2B5EF4-FFF2-40B4-BE49-F238E27FC236}">
                  <a16:creationId xmlns:a16="http://schemas.microsoft.com/office/drawing/2014/main" id="{21409D4F-896D-4591-BF16-3DFC495972E4}"/>
                </a:ext>
              </a:extLst>
            </p:cNvPr>
            <p:cNvSpPr/>
            <p:nvPr/>
          </p:nvSpPr>
          <p:spPr bwMode="auto">
            <a:xfrm>
              <a:off x="3709021" y="2599164"/>
              <a:ext cx="0" cy="0"/>
            </a:xfrm>
            <a:custGeom>
              <a:avLst/>
              <a:gdLst>
                <a:gd name="T0" fmla="*/ 711 h 1"/>
                <a:gd name="T1" fmla="*/ 0 h 1"/>
                <a:gd name="T2" fmla="*/ 0 h 1"/>
                <a:gd name="T3" fmla="*/ 711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1" name="MH_Other_206">
              <a:extLst>
                <a:ext uri="{FF2B5EF4-FFF2-40B4-BE49-F238E27FC236}">
                  <a16:creationId xmlns:a16="http://schemas.microsoft.com/office/drawing/2014/main" id="{2B92A0FA-111A-4ACB-A2B6-0B526027E39A}"/>
                </a:ext>
              </a:extLst>
            </p:cNvPr>
            <p:cNvSpPr/>
            <p:nvPr/>
          </p:nvSpPr>
          <p:spPr bwMode="auto">
            <a:xfrm>
              <a:off x="3631351" y="2523671"/>
              <a:ext cx="105084" cy="125319"/>
            </a:xfrm>
            <a:custGeom>
              <a:avLst/>
              <a:gdLst>
                <a:gd name="T0" fmla="*/ 2147483646 w 129"/>
                <a:gd name="T1" fmla="*/ 2147483646 h 157"/>
                <a:gd name="T2" fmla="*/ 2147483646 w 129"/>
                <a:gd name="T3" fmla="*/ 2147483646 h 157"/>
                <a:gd name="T4" fmla="*/ 2147483646 w 129"/>
                <a:gd name="T5" fmla="*/ 2147483646 h 157"/>
                <a:gd name="T6" fmla="*/ 2147483646 w 129"/>
                <a:gd name="T7" fmla="*/ 2147483646 h 157"/>
                <a:gd name="T8" fmla="*/ 2147483646 w 129"/>
                <a:gd name="T9" fmla="*/ 2147483646 h 157"/>
                <a:gd name="T10" fmla="*/ 2147483646 w 129"/>
                <a:gd name="T11" fmla="*/ 2147483646 h 157"/>
                <a:gd name="T12" fmla="*/ 0 w 129"/>
                <a:gd name="T13" fmla="*/ 2147483646 h 157"/>
                <a:gd name="T14" fmla="*/ 0 w 129"/>
                <a:gd name="T15" fmla="*/ 2147483646 h 157"/>
                <a:gd name="T16" fmla="*/ 606381989 w 129"/>
                <a:gd name="T17" fmla="*/ 2147483646 h 157"/>
                <a:gd name="T18" fmla="*/ 2147483646 w 129"/>
                <a:gd name="T19" fmla="*/ 2147483646 h 157"/>
                <a:gd name="T20" fmla="*/ 2147483646 w 129"/>
                <a:gd name="T21" fmla="*/ 2147483646 h 157"/>
                <a:gd name="T22" fmla="*/ 2147483646 w 129"/>
                <a:gd name="T23" fmla="*/ 2147483646 h 157"/>
                <a:gd name="T24" fmla="*/ 2147483646 w 129"/>
                <a:gd name="T25" fmla="*/ 2147483646 h 157"/>
                <a:gd name="T26" fmla="*/ 2147483646 w 129"/>
                <a:gd name="T27" fmla="*/ 2147483646 h 157"/>
                <a:gd name="T28" fmla="*/ 2147483646 w 129"/>
                <a:gd name="T29" fmla="*/ 2147483646 h 157"/>
                <a:gd name="T30" fmla="*/ 2147483646 w 129"/>
                <a:gd name="T31" fmla="*/ 2147483646 h 157"/>
                <a:gd name="T32" fmla="*/ 2147483646 w 129"/>
                <a:gd name="T33" fmla="*/ 2147483646 h 157"/>
                <a:gd name="T34" fmla="*/ 2147483646 w 129"/>
                <a:gd name="T35" fmla="*/ 0 h 157"/>
                <a:gd name="T36" fmla="*/ 2147483646 w 129"/>
                <a:gd name="T37" fmla="*/ 591644111 h 157"/>
                <a:gd name="T38" fmla="*/ 2147483646 w 129"/>
                <a:gd name="T39" fmla="*/ 1183287382 h 157"/>
                <a:gd name="T40" fmla="*/ 2147483646 w 129"/>
                <a:gd name="T41" fmla="*/ 2147483646 h 1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29" h="157">
                  <a:moveTo>
                    <a:pt x="90" y="65"/>
                  </a:moveTo>
                  <a:cubicBezTo>
                    <a:pt x="66" y="84"/>
                    <a:pt x="56" y="93"/>
                    <a:pt x="56" y="93"/>
                  </a:cubicBezTo>
                  <a:cubicBezTo>
                    <a:pt x="56" y="93"/>
                    <a:pt x="45" y="101"/>
                    <a:pt x="22" y="123"/>
                  </a:cubicBezTo>
                  <a:cubicBezTo>
                    <a:pt x="15" y="130"/>
                    <a:pt x="10" y="137"/>
                    <a:pt x="5" y="145"/>
                  </a:cubicBezTo>
                  <a:cubicBezTo>
                    <a:pt x="5" y="145"/>
                    <a:pt x="5" y="145"/>
                    <a:pt x="5" y="146"/>
                  </a:cubicBezTo>
                  <a:cubicBezTo>
                    <a:pt x="5" y="146"/>
                    <a:pt x="5" y="146"/>
                    <a:pt x="5" y="146"/>
                  </a:cubicBezTo>
                  <a:cubicBezTo>
                    <a:pt x="3" y="149"/>
                    <a:pt x="1" y="153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1" y="157"/>
                    <a:pt x="1" y="157"/>
                    <a:pt x="1" y="157"/>
                  </a:cubicBezTo>
                  <a:cubicBezTo>
                    <a:pt x="5" y="145"/>
                    <a:pt x="13" y="134"/>
                    <a:pt x="23" y="124"/>
                  </a:cubicBezTo>
                  <a:cubicBezTo>
                    <a:pt x="46" y="102"/>
                    <a:pt x="56" y="94"/>
                    <a:pt x="56" y="94"/>
                  </a:cubicBezTo>
                  <a:cubicBezTo>
                    <a:pt x="57" y="94"/>
                    <a:pt x="67" y="85"/>
                    <a:pt x="91" y="66"/>
                  </a:cubicBezTo>
                  <a:cubicBezTo>
                    <a:pt x="98" y="60"/>
                    <a:pt x="105" y="54"/>
                    <a:pt x="110" y="48"/>
                  </a:cubicBezTo>
                  <a:cubicBezTo>
                    <a:pt x="110" y="47"/>
                    <a:pt x="110" y="46"/>
                    <a:pt x="110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6" y="39"/>
                    <a:pt x="120" y="32"/>
                    <a:pt x="123" y="25"/>
                  </a:cubicBezTo>
                  <a:cubicBezTo>
                    <a:pt x="126" y="18"/>
                    <a:pt x="128" y="8"/>
                    <a:pt x="129" y="0"/>
                  </a:cubicBezTo>
                  <a:cubicBezTo>
                    <a:pt x="128" y="1"/>
                    <a:pt x="128" y="1"/>
                    <a:pt x="128" y="1"/>
                  </a:cubicBezTo>
                  <a:cubicBezTo>
                    <a:pt x="128" y="1"/>
                    <a:pt x="128" y="2"/>
                    <a:pt x="128" y="2"/>
                  </a:cubicBezTo>
                  <a:cubicBezTo>
                    <a:pt x="124" y="28"/>
                    <a:pt x="113" y="47"/>
                    <a:pt x="90" y="6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2" name="MH_Other_207">
              <a:extLst>
                <a:ext uri="{FF2B5EF4-FFF2-40B4-BE49-F238E27FC236}">
                  <a16:creationId xmlns:a16="http://schemas.microsoft.com/office/drawing/2014/main" id="{96EC9409-18D3-4C9F-9187-69823848E00E}"/>
                </a:ext>
              </a:extLst>
            </p:cNvPr>
            <p:cNvSpPr/>
            <p:nvPr/>
          </p:nvSpPr>
          <p:spPr bwMode="auto">
            <a:xfrm>
              <a:off x="3719681" y="2561417"/>
              <a:ext cx="1523" cy="1510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120915208 h 2"/>
                <a:gd name="T4" fmla="*/ 2147483646 w 1"/>
                <a:gd name="T5" fmla="*/ 0 h 2"/>
                <a:gd name="T6" fmla="*/ 2147483646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3" name="MH_Other_208">
              <a:extLst>
                <a:ext uri="{FF2B5EF4-FFF2-40B4-BE49-F238E27FC236}">
                  <a16:creationId xmlns:a16="http://schemas.microsoft.com/office/drawing/2014/main" id="{504C10BD-E25C-4F9A-A63C-783C6F0C3F0C}"/>
                </a:ext>
              </a:extLst>
            </p:cNvPr>
            <p:cNvSpPr/>
            <p:nvPr/>
          </p:nvSpPr>
          <p:spPr bwMode="auto">
            <a:xfrm>
              <a:off x="3632874" y="2487434"/>
              <a:ext cx="120311" cy="154007"/>
            </a:xfrm>
            <a:custGeom>
              <a:avLst/>
              <a:gdLst>
                <a:gd name="T0" fmla="*/ 2147483646 w 149"/>
                <a:gd name="T1" fmla="*/ 0 h 191"/>
                <a:gd name="T2" fmla="*/ 2147483646 w 149"/>
                <a:gd name="T3" fmla="*/ 604445678 h 191"/>
                <a:gd name="T4" fmla="*/ 2147483646 w 149"/>
                <a:gd name="T5" fmla="*/ 2147483646 h 191"/>
                <a:gd name="T6" fmla="*/ 2147483646 w 149"/>
                <a:gd name="T7" fmla="*/ 2147483646 h 191"/>
                <a:gd name="T8" fmla="*/ 2147483646 w 149"/>
                <a:gd name="T9" fmla="*/ 2147483646 h 191"/>
                <a:gd name="T10" fmla="*/ 1190185972 w 149"/>
                <a:gd name="T11" fmla="*/ 2147483646 h 191"/>
                <a:gd name="T12" fmla="*/ 1785279379 w 149"/>
                <a:gd name="T13" fmla="*/ 2147483646 h 191"/>
                <a:gd name="T14" fmla="*/ 1785279379 w 149"/>
                <a:gd name="T15" fmla="*/ 2147483646 h 191"/>
                <a:gd name="T16" fmla="*/ 2147483646 w 149"/>
                <a:gd name="T17" fmla="*/ 2147483646 h 191"/>
                <a:gd name="T18" fmla="*/ 2147483646 w 149"/>
                <a:gd name="T19" fmla="*/ 2147483646 h 191"/>
                <a:gd name="T20" fmla="*/ 2147483646 w 149"/>
                <a:gd name="T21" fmla="*/ 2147483646 h 191"/>
                <a:gd name="T22" fmla="*/ 2147483646 w 149"/>
                <a:gd name="T23" fmla="*/ 2147483646 h 191"/>
                <a:gd name="T24" fmla="*/ 2147483646 w 149"/>
                <a:gd name="T25" fmla="*/ 2147483646 h 191"/>
                <a:gd name="T26" fmla="*/ 2147483646 w 149"/>
                <a:gd name="T27" fmla="*/ 2147483646 h 191"/>
                <a:gd name="T28" fmla="*/ 2147483646 w 149"/>
                <a:gd name="T29" fmla="*/ 2147483646 h 191"/>
                <a:gd name="T30" fmla="*/ 2147483646 w 149"/>
                <a:gd name="T31" fmla="*/ 0 h 19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9" h="191">
                  <a:moveTo>
                    <a:pt x="149" y="0"/>
                  </a:moveTo>
                  <a:cubicBezTo>
                    <a:pt x="147" y="1"/>
                    <a:pt x="147" y="1"/>
                    <a:pt x="147" y="1"/>
                  </a:cubicBezTo>
                  <a:cubicBezTo>
                    <a:pt x="142" y="27"/>
                    <a:pt x="129" y="46"/>
                    <a:pt x="105" y="62"/>
                  </a:cubicBezTo>
                  <a:cubicBezTo>
                    <a:pt x="80" y="80"/>
                    <a:pt x="69" y="88"/>
                    <a:pt x="69" y="88"/>
                  </a:cubicBezTo>
                  <a:cubicBezTo>
                    <a:pt x="69" y="88"/>
                    <a:pt x="58" y="95"/>
                    <a:pt x="34" y="116"/>
                  </a:cubicBezTo>
                  <a:cubicBezTo>
                    <a:pt x="11" y="136"/>
                    <a:pt x="0" y="162"/>
                    <a:pt x="2" y="191"/>
                  </a:cubicBezTo>
                  <a:cubicBezTo>
                    <a:pt x="3" y="191"/>
                    <a:pt x="3" y="191"/>
                    <a:pt x="3" y="191"/>
                  </a:cubicBezTo>
                  <a:cubicBezTo>
                    <a:pt x="3" y="191"/>
                    <a:pt x="3" y="190"/>
                    <a:pt x="3" y="190"/>
                  </a:cubicBezTo>
                  <a:cubicBezTo>
                    <a:pt x="2" y="161"/>
                    <a:pt x="12" y="137"/>
                    <a:pt x="35" y="117"/>
                  </a:cubicBezTo>
                  <a:cubicBezTo>
                    <a:pt x="59" y="96"/>
                    <a:pt x="70" y="89"/>
                    <a:pt x="70" y="89"/>
                  </a:cubicBezTo>
                  <a:cubicBezTo>
                    <a:pt x="70" y="89"/>
                    <a:pt x="81" y="81"/>
                    <a:pt x="106" y="63"/>
                  </a:cubicBezTo>
                  <a:cubicBezTo>
                    <a:pt x="114" y="58"/>
                    <a:pt x="120" y="53"/>
                    <a:pt x="126" y="47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32" y="39"/>
                    <a:pt x="137" y="32"/>
                    <a:pt x="141" y="25"/>
                  </a:cubicBezTo>
                  <a:cubicBezTo>
                    <a:pt x="144" y="17"/>
                    <a:pt x="147" y="9"/>
                    <a:pt x="149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4" name="MH_Other_209">
              <a:extLst>
                <a:ext uri="{FF2B5EF4-FFF2-40B4-BE49-F238E27FC236}">
                  <a16:creationId xmlns:a16="http://schemas.microsoft.com/office/drawing/2014/main" id="{CCA8256A-505A-44BE-AC6B-03D86A283D69}"/>
                </a:ext>
              </a:extLst>
            </p:cNvPr>
            <p:cNvSpPr/>
            <p:nvPr/>
          </p:nvSpPr>
          <p:spPr bwMode="auto">
            <a:xfrm>
              <a:off x="3635920" y="2639931"/>
              <a:ext cx="0" cy="1510"/>
            </a:xfrm>
            <a:custGeom>
              <a:avLst/>
              <a:gdLst>
                <a:gd name="T0" fmla="*/ 0 h 1"/>
                <a:gd name="T1" fmla="*/ 1792959984 h 1"/>
                <a:gd name="T2" fmla="*/ 1792959984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5" name="MH_Other_210">
              <a:extLst>
                <a:ext uri="{FF2B5EF4-FFF2-40B4-BE49-F238E27FC236}">
                  <a16:creationId xmlns:a16="http://schemas.microsoft.com/office/drawing/2014/main" id="{AB90BBD5-628F-4FE6-B78A-3A2BDF2594B7}"/>
                </a:ext>
              </a:extLst>
            </p:cNvPr>
            <p:cNvSpPr/>
            <p:nvPr/>
          </p:nvSpPr>
          <p:spPr bwMode="auto">
            <a:xfrm>
              <a:off x="3734910" y="2525180"/>
              <a:ext cx="0" cy="0"/>
            </a:xfrm>
            <a:custGeom>
              <a:avLst/>
              <a:gdLst>
                <a:gd name="T0" fmla="*/ 1067 h 1"/>
                <a:gd name="T1" fmla="*/ 0 h 1"/>
                <a:gd name="T2" fmla="*/ 0 h 1"/>
                <a:gd name="T3" fmla="*/ 1067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6" name="MH_Other_211">
              <a:extLst>
                <a:ext uri="{FF2B5EF4-FFF2-40B4-BE49-F238E27FC236}">
                  <a16:creationId xmlns:a16="http://schemas.microsoft.com/office/drawing/2014/main" id="{D9DD4F1B-0E31-4013-87FD-3E8CF670E27E}"/>
                </a:ext>
              </a:extLst>
            </p:cNvPr>
            <p:cNvSpPr/>
            <p:nvPr/>
          </p:nvSpPr>
          <p:spPr bwMode="auto">
            <a:xfrm>
              <a:off x="3725773" y="2218678"/>
              <a:ext cx="214735" cy="224970"/>
            </a:xfrm>
            <a:custGeom>
              <a:avLst/>
              <a:gdLst>
                <a:gd name="T0" fmla="*/ 2147483646 w 267"/>
                <a:gd name="T1" fmla="*/ 2147483646 h 281"/>
                <a:gd name="T2" fmla="*/ 2147483646 w 267"/>
                <a:gd name="T3" fmla="*/ 2147483646 h 281"/>
                <a:gd name="T4" fmla="*/ 2147483646 w 267"/>
                <a:gd name="T5" fmla="*/ 2147483646 h 281"/>
                <a:gd name="T6" fmla="*/ 2147483646 w 267"/>
                <a:gd name="T7" fmla="*/ 2147483646 h 281"/>
                <a:gd name="T8" fmla="*/ 2147483646 w 267"/>
                <a:gd name="T9" fmla="*/ 2147483646 h 281"/>
                <a:gd name="T10" fmla="*/ 2147483646 w 267"/>
                <a:gd name="T11" fmla="*/ 2147483646 h 281"/>
                <a:gd name="T12" fmla="*/ 2147483646 w 267"/>
                <a:gd name="T13" fmla="*/ 2147483646 h 281"/>
                <a:gd name="T14" fmla="*/ 2147483646 w 267"/>
                <a:gd name="T15" fmla="*/ 2147483646 h 281"/>
                <a:gd name="T16" fmla="*/ 0 w 267"/>
                <a:gd name="T17" fmla="*/ 2147483646 h 281"/>
                <a:gd name="T18" fmla="*/ 591775695 w 267"/>
                <a:gd name="T19" fmla="*/ 2147483646 h 281"/>
                <a:gd name="T20" fmla="*/ 591775695 w 267"/>
                <a:gd name="T21" fmla="*/ 2147483646 h 281"/>
                <a:gd name="T22" fmla="*/ 2147483646 w 267"/>
                <a:gd name="T23" fmla="*/ 2147483646 h 281"/>
                <a:gd name="T24" fmla="*/ 2147483646 w 267"/>
                <a:gd name="T25" fmla="*/ 2147483646 h 281"/>
                <a:gd name="T26" fmla="*/ 2147483646 w 267"/>
                <a:gd name="T27" fmla="*/ 2147483646 h 281"/>
                <a:gd name="T28" fmla="*/ 2147483646 w 267"/>
                <a:gd name="T29" fmla="*/ 2147483646 h 281"/>
                <a:gd name="T30" fmla="*/ 2147483646 w 267"/>
                <a:gd name="T31" fmla="*/ 2147483646 h 281"/>
                <a:gd name="T32" fmla="*/ 2147483646 w 267"/>
                <a:gd name="T33" fmla="*/ 2147483646 h 281"/>
                <a:gd name="T34" fmla="*/ 2147483646 w 267"/>
                <a:gd name="T35" fmla="*/ 2147483646 h 281"/>
                <a:gd name="T36" fmla="*/ 2147483646 w 267"/>
                <a:gd name="T37" fmla="*/ 2147483646 h 281"/>
                <a:gd name="T38" fmla="*/ 2147483646 w 267"/>
                <a:gd name="T39" fmla="*/ 2147483646 h 281"/>
                <a:gd name="T40" fmla="*/ 2147483646 w 267"/>
                <a:gd name="T41" fmla="*/ 2147483646 h 281"/>
                <a:gd name="T42" fmla="*/ 2147483646 w 267"/>
                <a:gd name="T43" fmla="*/ 2147483646 h 281"/>
                <a:gd name="T44" fmla="*/ 2147483646 w 267"/>
                <a:gd name="T45" fmla="*/ 2147483646 h 281"/>
                <a:gd name="T46" fmla="*/ 2147483646 w 267"/>
                <a:gd name="T47" fmla="*/ 2147483646 h 281"/>
                <a:gd name="T48" fmla="*/ 2147483646 w 267"/>
                <a:gd name="T49" fmla="*/ 2147483646 h 281"/>
                <a:gd name="T50" fmla="*/ 2147483646 w 267"/>
                <a:gd name="T51" fmla="*/ 2147483646 h 281"/>
                <a:gd name="T52" fmla="*/ 2147483646 w 267"/>
                <a:gd name="T53" fmla="*/ 2147483646 h 281"/>
                <a:gd name="T54" fmla="*/ 2147483646 w 267"/>
                <a:gd name="T55" fmla="*/ 2147483646 h 281"/>
                <a:gd name="T56" fmla="*/ 2147483646 w 267"/>
                <a:gd name="T57" fmla="*/ 2147483646 h 281"/>
                <a:gd name="T58" fmla="*/ 2147483646 w 267"/>
                <a:gd name="T59" fmla="*/ 2147483646 h 281"/>
                <a:gd name="T60" fmla="*/ 2147483646 w 267"/>
                <a:gd name="T61" fmla="*/ 2147483646 h 281"/>
                <a:gd name="T62" fmla="*/ 2147483646 w 267"/>
                <a:gd name="T63" fmla="*/ 2147483646 h 281"/>
                <a:gd name="T64" fmla="*/ 2147483646 w 267"/>
                <a:gd name="T65" fmla="*/ 2147483646 h 281"/>
                <a:gd name="T66" fmla="*/ 2147483646 w 267"/>
                <a:gd name="T67" fmla="*/ 2147483646 h 281"/>
                <a:gd name="T68" fmla="*/ 2147483646 w 267"/>
                <a:gd name="T69" fmla="*/ 2147483646 h 281"/>
                <a:gd name="T70" fmla="*/ 2147483646 w 267"/>
                <a:gd name="T71" fmla="*/ 2147483646 h 281"/>
                <a:gd name="T72" fmla="*/ 2147483646 w 267"/>
                <a:gd name="T73" fmla="*/ 2147483646 h 281"/>
                <a:gd name="T74" fmla="*/ 2147483646 w 267"/>
                <a:gd name="T75" fmla="*/ 595910779 h 281"/>
                <a:gd name="T76" fmla="*/ 2147483646 w 267"/>
                <a:gd name="T77" fmla="*/ 0 h 281"/>
                <a:gd name="T78" fmla="*/ 2147483646 w 267"/>
                <a:gd name="T79" fmla="*/ 0 h 281"/>
                <a:gd name="T80" fmla="*/ 2147483646 w 267"/>
                <a:gd name="T81" fmla="*/ 2147483646 h 28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7" h="281">
                  <a:moveTo>
                    <a:pt x="185" y="28"/>
                  </a:moveTo>
                  <a:cubicBezTo>
                    <a:pt x="169" y="35"/>
                    <a:pt x="156" y="47"/>
                    <a:pt x="146" y="63"/>
                  </a:cubicBezTo>
                  <a:cubicBezTo>
                    <a:pt x="147" y="64"/>
                    <a:pt x="147" y="64"/>
                    <a:pt x="147" y="64"/>
                  </a:cubicBezTo>
                  <a:cubicBezTo>
                    <a:pt x="130" y="72"/>
                    <a:pt x="116" y="86"/>
                    <a:pt x="107" y="103"/>
                  </a:cubicBezTo>
                  <a:cubicBezTo>
                    <a:pt x="91" y="112"/>
                    <a:pt x="79" y="125"/>
                    <a:pt x="71" y="143"/>
                  </a:cubicBezTo>
                  <a:cubicBezTo>
                    <a:pt x="57" y="153"/>
                    <a:pt x="46" y="168"/>
                    <a:pt x="39" y="185"/>
                  </a:cubicBezTo>
                  <a:cubicBezTo>
                    <a:pt x="25" y="196"/>
                    <a:pt x="14" y="211"/>
                    <a:pt x="8" y="229"/>
                  </a:cubicBezTo>
                  <a:cubicBezTo>
                    <a:pt x="9" y="230"/>
                    <a:pt x="9" y="230"/>
                    <a:pt x="9" y="230"/>
                  </a:cubicBezTo>
                  <a:cubicBezTo>
                    <a:pt x="6" y="232"/>
                    <a:pt x="3" y="235"/>
                    <a:pt x="0" y="238"/>
                  </a:cubicBezTo>
                  <a:cubicBezTo>
                    <a:pt x="1" y="238"/>
                    <a:pt x="1" y="238"/>
                    <a:pt x="1" y="238"/>
                  </a:cubicBezTo>
                  <a:cubicBezTo>
                    <a:pt x="1" y="239"/>
                    <a:pt x="1" y="239"/>
                    <a:pt x="1" y="239"/>
                  </a:cubicBezTo>
                  <a:cubicBezTo>
                    <a:pt x="21" y="251"/>
                    <a:pt x="21" y="251"/>
                    <a:pt x="21" y="251"/>
                  </a:cubicBezTo>
                  <a:cubicBezTo>
                    <a:pt x="22" y="252"/>
                    <a:pt x="22" y="252"/>
                    <a:pt x="22" y="252"/>
                  </a:cubicBezTo>
                  <a:cubicBezTo>
                    <a:pt x="51" y="270"/>
                    <a:pt x="51" y="270"/>
                    <a:pt x="51" y="270"/>
                  </a:cubicBezTo>
                  <a:cubicBezTo>
                    <a:pt x="52" y="270"/>
                    <a:pt x="52" y="270"/>
                    <a:pt x="52" y="270"/>
                  </a:cubicBezTo>
                  <a:cubicBezTo>
                    <a:pt x="69" y="281"/>
                    <a:pt x="69" y="281"/>
                    <a:pt x="69" y="281"/>
                  </a:cubicBezTo>
                  <a:cubicBezTo>
                    <a:pt x="69" y="281"/>
                    <a:pt x="69" y="281"/>
                    <a:pt x="69" y="281"/>
                  </a:cubicBezTo>
                  <a:cubicBezTo>
                    <a:pt x="70" y="281"/>
                    <a:pt x="70" y="281"/>
                    <a:pt x="70" y="281"/>
                  </a:cubicBezTo>
                  <a:cubicBezTo>
                    <a:pt x="70" y="281"/>
                    <a:pt x="70" y="281"/>
                    <a:pt x="70" y="281"/>
                  </a:cubicBezTo>
                  <a:cubicBezTo>
                    <a:pt x="71" y="280"/>
                    <a:pt x="73" y="278"/>
                    <a:pt x="74" y="276"/>
                  </a:cubicBezTo>
                  <a:cubicBezTo>
                    <a:pt x="78" y="270"/>
                    <a:pt x="82" y="261"/>
                    <a:pt x="84" y="253"/>
                  </a:cubicBezTo>
                  <a:cubicBezTo>
                    <a:pt x="91" y="248"/>
                    <a:pt x="97" y="242"/>
                    <a:pt x="102" y="235"/>
                  </a:cubicBezTo>
                  <a:cubicBezTo>
                    <a:pt x="106" y="229"/>
                    <a:pt x="110" y="221"/>
                    <a:pt x="113" y="212"/>
                  </a:cubicBezTo>
                  <a:cubicBezTo>
                    <a:pt x="121" y="208"/>
                    <a:pt x="127" y="202"/>
                    <a:pt x="132" y="196"/>
                  </a:cubicBezTo>
                  <a:cubicBezTo>
                    <a:pt x="137" y="190"/>
                    <a:pt x="141" y="183"/>
                    <a:pt x="145" y="175"/>
                  </a:cubicBezTo>
                  <a:cubicBezTo>
                    <a:pt x="152" y="171"/>
                    <a:pt x="158" y="166"/>
                    <a:pt x="163" y="160"/>
                  </a:cubicBezTo>
                  <a:cubicBezTo>
                    <a:pt x="169" y="154"/>
                    <a:pt x="174" y="146"/>
                    <a:pt x="178" y="139"/>
                  </a:cubicBezTo>
                  <a:cubicBezTo>
                    <a:pt x="185" y="135"/>
                    <a:pt x="192" y="130"/>
                    <a:pt x="198" y="125"/>
                  </a:cubicBezTo>
                  <a:cubicBezTo>
                    <a:pt x="204" y="119"/>
                    <a:pt x="209" y="112"/>
                    <a:pt x="214" y="104"/>
                  </a:cubicBezTo>
                  <a:cubicBezTo>
                    <a:pt x="222" y="101"/>
                    <a:pt x="229" y="97"/>
                    <a:pt x="235" y="91"/>
                  </a:cubicBezTo>
                  <a:cubicBezTo>
                    <a:pt x="241" y="86"/>
                    <a:pt x="247" y="80"/>
                    <a:pt x="252" y="73"/>
                  </a:cubicBezTo>
                  <a:cubicBezTo>
                    <a:pt x="257" y="71"/>
                    <a:pt x="262" y="68"/>
                    <a:pt x="267" y="65"/>
                  </a:cubicBezTo>
                  <a:cubicBezTo>
                    <a:pt x="266" y="64"/>
                    <a:pt x="266" y="64"/>
                    <a:pt x="266" y="64"/>
                  </a:cubicBezTo>
                  <a:cubicBezTo>
                    <a:pt x="255" y="49"/>
                    <a:pt x="255" y="49"/>
                    <a:pt x="255" y="49"/>
                  </a:cubicBezTo>
                  <a:cubicBezTo>
                    <a:pt x="254" y="47"/>
                    <a:pt x="254" y="47"/>
                    <a:pt x="254" y="47"/>
                  </a:cubicBezTo>
                  <a:cubicBezTo>
                    <a:pt x="233" y="20"/>
                    <a:pt x="233" y="20"/>
                    <a:pt x="233" y="20"/>
                  </a:cubicBezTo>
                  <a:cubicBezTo>
                    <a:pt x="232" y="19"/>
                    <a:pt x="232" y="19"/>
                    <a:pt x="232" y="19"/>
                  </a:cubicBezTo>
                  <a:cubicBezTo>
                    <a:pt x="218" y="1"/>
                    <a:pt x="218" y="1"/>
                    <a:pt x="218" y="1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05" y="6"/>
                    <a:pt x="194" y="16"/>
                    <a:pt x="185" y="2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7" name="MH_Other_212">
              <a:extLst>
                <a:ext uri="{FF2B5EF4-FFF2-40B4-BE49-F238E27FC236}">
                  <a16:creationId xmlns:a16="http://schemas.microsoft.com/office/drawing/2014/main" id="{6280E91D-CEF7-4639-B12E-F264DE14B009}"/>
                </a:ext>
              </a:extLst>
            </p:cNvPr>
            <p:cNvSpPr/>
            <p:nvPr/>
          </p:nvSpPr>
          <p:spPr bwMode="auto">
            <a:xfrm>
              <a:off x="3756231" y="2277562"/>
              <a:ext cx="172093" cy="89082"/>
            </a:xfrm>
            <a:custGeom>
              <a:avLst/>
              <a:gdLst>
                <a:gd name="T0" fmla="*/ 2147483646 w 213"/>
                <a:gd name="T1" fmla="*/ 2147483646 h 112"/>
                <a:gd name="T2" fmla="*/ 2147483646 w 213"/>
                <a:gd name="T3" fmla="*/ 2147483646 h 112"/>
                <a:gd name="T4" fmla="*/ 2147483646 w 213"/>
                <a:gd name="T5" fmla="*/ 2147483646 h 112"/>
                <a:gd name="T6" fmla="*/ 2147483646 w 213"/>
                <a:gd name="T7" fmla="*/ 2147483646 h 112"/>
                <a:gd name="T8" fmla="*/ 2147483646 w 213"/>
                <a:gd name="T9" fmla="*/ 0 h 112"/>
                <a:gd name="T10" fmla="*/ 2147483646 w 213"/>
                <a:gd name="T11" fmla="*/ 588160990 h 112"/>
                <a:gd name="T12" fmla="*/ 2147483646 w 213"/>
                <a:gd name="T13" fmla="*/ 2147483646 h 112"/>
                <a:gd name="T14" fmla="*/ 2147483646 w 213"/>
                <a:gd name="T15" fmla="*/ 2147483646 h 112"/>
                <a:gd name="T16" fmla="*/ 2147483646 w 213"/>
                <a:gd name="T17" fmla="*/ 2147483646 h 112"/>
                <a:gd name="T18" fmla="*/ 2147483646 w 213"/>
                <a:gd name="T19" fmla="*/ 2147483646 h 112"/>
                <a:gd name="T20" fmla="*/ 2147483646 w 213"/>
                <a:gd name="T21" fmla="*/ 2147483646 h 112"/>
                <a:gd name="T22" fmla="*/ 2147483646 w 213"/>
                <a:gd name="T23" fmla="*/ 2147483646 h 112"/>
                <a:gd name="T24" fmla="*/ 2147483646 w 213"/>
                <a:gd name="T25" fmla="*/ 2147483646 h 112"/>
                <a:gd name="T26" fmla="*/ 0 w 213"/>
                <a:gd name="T27" fmla="*/ 2147483646 h 112"/>
                <a:gd name="T28" fmla="*/ 596518158 w 213"/>
                <a:gd name="T29" fmla="*/ 2147483646 h 112"/>
                <a:gd name="T30" fmla="*/ 2147483646 w 213"/>
                <a:gd name="T31" fmla="*/ 2147483646 h 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13" h="112">
                  <a:moveTo>
                    <a:pt x="61" y="58"/>
                  </a:moveTo>
                  <a:cubicBezTo>
                    <a:pt x="91" y="49"/>
                    <a:pt x="104" y="47"/>
                    <a:pt x="105" y="47"/>
                  </a:cubicBezTo>
                  <a:cubicBezTo>
                    <a:pt x="105" y="47"/>
                    <a:pt x="118" y="45"/>
                    <a:pt x="148" y="39"/>
                  </a:cubicBezTo>
                  <a:cubicBezTo>
                    <a:pt x="168" y="36"/>
                    <a:pt x="183" y="29"/>
                    <a:pt x="196" y="18"/>
                  </a:cubicBezTo>
                  <a:cubicBezTo>
                    <a:pt x="202" y="13"/>
                    <a:pt x="208" y="7"/>
                    <a:pt x="213" y="0"/>
                  </a:cubicBezTo>
                  <a:cubicBezTo>
                    <a:pt x="210" y="1"/>
                    <a:pt x="210" y="1"/>
                    <a:pt x="210" y="1"/>
                  </a:cubicBezTo>
                  <a:cubicBezTo>
                    <a:pt x="195" y="22"/>
                    <a:pt x="176" y="33"/>
                    <a:pt x="148" y="38"/>
                  </a:cubicBezTo>
                  <a:cubicBezTo>
                    <a:pt x="118" y="43"/>
                    <a:pt x="104" y="46"/>
                    <a:pt x="104" y="46"/>
                  </a:cubicBezTo>
                  <a:cubicBezTo>
                    <a:pt x="104" y="46"/>
                    <a:pt x="91" y="48"/>
                    <a:pt x="60" y="57"/>
                  </a:cubicBezTo>
                  <a:cubicBezTo>
                    <a:pt x="51" y="60"/>
                    <a:pt x="42" y="64"/>
                    <a:pt x="35" y="68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18" y="80"/>
                    <a:pt x="7" y="95"/>
                    <a:pt x="0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2" y="85"/>
                    <a:pt x="31" y="67"/>
                    <a:pt x="61" y="5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8" name="MH_Other_213">
              <a:extLst>
                <a:ext uri="{FF2B5EF4-FFF2-40B4-BE49-F238E27FC236}">
                  <a16:creationId xmlns:a16="http://schemas.microsoft.com/office/drawing/2014/main" id="{03EAC80E-9D96-41D1-B47C-9E606F7ACEAA}"/>
                </a:ext>
              </a:extLst>
            </p:cNvPr>
            <p:cNvSpPr/>
            <p:nvPr/>
          </p:nvSpPr>
          <p:spPr bwMode="auto">
            <a:xfrm>
              <a:off x="3782121" y="2270014"/>
              <a:ext cx="158386" cy="63414"/>
            </a:xfrm>
            <a:custGeom>
              <a:avLst/>
              <a:gdLst>
                <a:gd name="T0" fmla="*/ 2147483646 w 196"/>
                <a:gd name="T1" fmla="*/ 599768633 h 79"/>
                <a:gd name="T2" fmla="*/ 2147483646 w 196"/>
                <a:gd name="T3" fmla="*/ 0 h 79"/>
                <a:gd name="T4" fmla="*/ 2147483646 w 196"/>
                <a:gd name="T5" fmla="*/ 2147483646 h 79"/>
                <a:gd name="T6" fmla="*/ 2147483646 w 196"/>
                <a:gd name="T7" fmla="*/ 2147483646 h 79"/>
                <a:gd name="T8" fmla="*/ 2147483646 w 196"/>
                <a:gd name="T9" fmla="*/ 2147483646 h 79"/>
                <a:gd name="T10" fmla="*/ 2147483646 w 196"/>
                <a:gd name="T11" fmla="*/ 2147483646 h 79"/>
                <a:gd name="T12" fmla="*/ 2147483646 w 196"/>
                <a:gd name="T13" fmla="*/ 2147483646 h 79"/>
                <a:gd name="T14" fmla="*/ 2147483646 w 196"/>
                <a:gd name="T15" fmla="*/ 2147483646 h 79"/>
                <a:gd name="T16" fmla="*/ 0 w 196"/>
                <a:gd name="T17" fmla="*/ 2147483646 h 79"/>
                <a:gd name="T18" fmla="*/ 1791609605 w 196"/>
                <a:gd name="T19" fmla="*/ 2147483646 h 79"/>
                <a:gd name="T20" fmla="*/ 2147483646 w 196"/>
                <a:gd name="T21" fmla="*/ 2147483646 h 79"/>
                <a:gd name="T22" fmla="*/ 2147483646 w 196"/>
                <a:gd name="T23" fmla="*/ 2147483646 h 79"/>
                <a:gd name="T24" fmla="*/ 2147483646 w 196"/>
                <a:gd name="T25" fmla="*/ 2147483646 h 79"/>
                <a:gd name="T26" fmla="*/ 2147483646 w 196"/>
                <a:gd name="T27" fmla="*/ 2147483646 h 79"/>
                <a:gd name="T28" fmla="*/ 2147483646 w 196"/>
                <a:gd name="T29" fmla="*/ 2147483646 h 79"/>
                <a:gd name="T30" fmla="*/ 2147483646 w 196"/>
                <a:gd name="T31" fmla="*/ 2147483646 h 79"/>
                <a:gd name="T32" fmla="*/ 2147483646 w 196"/>
                <a:gd name="T33" fmla="*/ 2147483646 h 79"/>
                <a:gd name="T34" fmla="*/ 2147483646 w 196"/>
                <a:gd name="T35" fmla="*/ 599768633 h 7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6" h="79">
                  <a:moveTo>
                    <a:pt x="196" y="1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83" y="8"/>
                    <a:pt x="169" y="13"/>
                    <a:pt x="152" y="14"/>
                  </a:cubicBezTo>
                  <a:cubicBezTo>
                    <a:pt x="122" y="18"/>
                    <a:pt x="108" y="20"/>
                    <a:pt x="108" y="20"/>
                  </a:cubicBezTo>
                  <a:cubicBezTo>
                    <a:pt x="108" y="20"/>
                    <a:pt x="95" y="21"/>
                    <a:pt x="64" y="28"/>
                  </a:cubicBezTo>
                  <a:cubicBezTo>
                    <a:pt x="54" y="30"/>
                    <a:pt x="46" y="33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21" y="47"/>
                    <a:pt x="9" y="61"/>
                    <a:pt x="0" y="79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5" y="52"/>
                    <a:pt x="35" y="36"/>
                    <a:pt x="64" y="29"/>
                  </a:cubicBezTo>
                  <a:cubicBezTo>
                    <a:pt x="95" y="22"/>
                    <a:pt x="108" y="21"/>
                    <a:pt x="108" y="21"/>
                  </a:cubicBezTo>
                  <a:cubicBezTo>
                    <a:pt x="108" y="21"/>
                    <a:pt x="122" y="19"/>
                    <a:pt x="152" y="16"/>
                  </a:cubicBezTo>
                  <a:cubicBezTo>
                    <a:pt x="162" y="15"/>
                    <a:pt x="170" y="13"/>
                    <a:pt x="178" y="10"/>
                  </a:cubicBezTo>
                  <a:cubicBezTo>
                    <a:pt x="180" y="8"/>
                    <a:pt x="180" y="8"/>
                    <a:pt x="180" y="8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86" y="7"/>
                    <a:pt x="191" y="4"/>
                    <a:pt x="196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9" name="MH_Other_214">
              <a:extLst>
                <a:ext uri="{FF2B5EF4-FFF2-40B4-BE49-F238E27FC236}">
                  <a16:creationId xmlns:a16="http://schemas.microsoft.com/office/drawing/2014/main" id="{7A389C86-34B2-40BA-A17C-E95E252EF32A}"/>
                </a:ext>
              </a:extLst>
            </p:cNvPr>
            <p:cNvSpPr/>
            <p:nvPr/>
          </p:nvSpPr>
          <p:spPr bwMode="auto">
            <a:xfrm>
              <a:off x="3926801" y="2276053"/>
              <a:ext cx="1523" cy="1509"/>
            </a:xfrm>
            <a:custGeom>
              <a:avLst/>
              <a:gdLst>
                <a:gd name="T0" fmla="*/ 73182073 w 7"/>
                <a:gd name="T1" fmla="*/ 0 h 5"/>
                <a:gd name="T2" fmla="*/ 0 w 7"/>
                <a:gd name="T3" fmla="*/ 179120564 h 5"/>
                <a:gd name="T4" fmla="*/ 128094205 w 7"/>
                <a:gd name="T5" fmla="*/ 107492588 h 5"/>
                <a:gd name="T6" fmla="*/ 128094205 w 7"/>
                <a:gd name="T7" fmla="*/ 107492588 h 5"/>
                <a:gd name="T8" fmla="*/ 73182073 w 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0" y="5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0" name="MH_Other_215">
              <a:extLst>
                <a:ext uri="{FF2B5EF4-FFF2-40B4-BE49-F238E27FC236}">
                  <a16:creationId xmlns:a16="http://schemas.microsoft.com/office/drawing/2014/main" id="{8A0D7087-6E7D-41F9-B985-F9B6EEFE6529}"/>
                </a:ext>
              </a:extLst>
            </p:cNvPr>
            <p:cNvSpPr/>
            <p:nvPr/>
          </p:nvSpPr>
          <p:spPr bwMode="auto">
            <a:xfrm>
              <a:off x="3782123" y="2331917"/>
              <a:ext cx="3046" cy="1510"/>
            </a:xfrm>
            <a:custGeom>
              <a:avLst/>
              <a:gdLst>
                <a:gd name="T0" fmla="*/ 280052463 w 8"/>
                <a:gd name="T1" fmla="*/ 224119998 h 4"/>
                <a:gd name="T2" fmla="*/ 447957972 w 8"/>
                <a:gd name="T3" fmla="*/ 0 h 4"/>
                <a:gd name="T4" fmla="*/ 0 w 8"/>
                <a:gd name="T5" fmla="*/ 224119998 h 4"/>
                <a:gd name="T6" fmla="*/ 0 w 8"/>
                <a:gd name="T7" fmla="*/ 224119998 h 4"/>
                <a:gd name="T8" fmla="*/ 280052463 w 8"/>
                <a:gd name="T9" fmla="*/ 224119998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4">
                  <a:moveTo>
                    <a:pt x="5" y="4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1" name="MH_Other_216">
              <a:extLst>
                <a:ext uri="{FF2B5EF4-FFF2-40B4-BE49-F238E27FC236}">
                  <a16:creationId xmlns:a16="http://schemas.microsoft.com/office/drawing/2014/main" id="{F162FA09-5518-41D3-AE5D-BBFF27074709}"/>
                </a:ext>
              </a:extLst>
            </p:cNvPr>
            <p:cNvSpPr/>
            <p:nvPr/>
          </p:nvSpPr>
          <p:spPr bwMode="auto">
            <a:xfrm>
              <a:off x="3811059" y="2256424"/>
              <a:ext cx="120313" cy="43787"/>
            </a:xfrm>
            <a:custGeom>
              <a:avLst/>
              <a:gdLst>
                <a:gd name="T0" fmla="*/ 2147483646 w 148"/>
                <a:gd name="T1" fmla="*/ 2147483646 h 56"/>
                <a:gd name="T2" fmla="*/ 2147483646 w 148"/>
                <a:gd name="T3" fmla="*/ 2147483646 h 56"/>
                <a:gd name="T4" fmla="*/ 2147483646 w 148"/>
                <a:gd name="T5" fmla="*/ 1141527830 h 56"/>
                <a:gd name="T6" fmla="*/ 2147483646 w 148"/>
                <a:gd name="T7" fmla="*/ 0 h 56"/>
                <a:gd name="T8" fmla="*/ 2147483646 w 148"/>
                <a:gd name="T9" fmla="*/ 1711953448 h 56"/>
                <a:gd name="T10" fmla="*/ 2147483646 w 148"/>
                <a:gd name="T11" fmla="*/ 2147483646 h 56"/>
                <a:gd name="T12" fmla="*/ 2147483646 w 148"/>
                <a:gd name="T13" fmla="*/ 2147483646 h 56"/>
                <a:gd name="T14" fmla="*/ 2147483646 w 148"/>
                <a:gd name="T15" fmla="*/ 2147483646 h 56"/>
                <a:gd name="T16" fmla="*/ 2147483646 w 148"/>
                <a:gd name="T17" fmla="*/ 2147483646 h 56"/>
                <a:gd name="T18" fmla="*/ 0 w 148"/>
                <a:gd name="T19" fmla="*/ 2147483646 h 56"/>
                <a:gd name="T20" fmla="*/ 603889864 w 148"/>
                <a:gd name="T21" fmla="*/ 2147483646 h 56"/>
                <a:gd name="T22" fmla="*/ 1207779728 w 148"/>
                <a:gd name="T23" fmla="*/ 2147483646 h 56"/>
                <a:gd name="T24" fmla="*/ 2147483646 w 148"/>
                <a:gd name="T25" fmla="*/ 2147483646 h 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8" h="56">
                  <a:moveTo>
                    <a:pt x="67" y="9"/>
                  </a:moveTo>
                  <a:cubicBezTo>
                    <a:pt x="98" y="4"/>
                    <a:pt x="112" y="4"/>
                    <a:pt x="112" y="4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12" y="3"/>
                    <a:pt x="112" y="3"/>
                    <a:pt x="112" y="3"/>
                  </a:cubicBezTo>
                  <a:cubicBezTo>
                    <a:pt x="112" y="3"/>
                    <a:pt x="98" y="3"/>
                    <a:pt x="67" y="8"/>
                  </a:cubicBezTo>
                  <a:cubicBezTo>
                    <a:pt x="57" y="10"/>
                    <a:pt x="49" y="12"/>
                    <a:pt x="41" y="16"/>
                  </a:cubicBezTo>
                  <a:cubicBezTo>
                    <a:pt x="41" y="16"/>
                    <a:pt x="40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23" y="25"/>
                    <a:pt x="9" y="39"/>
                    <a:pt x="0" y="56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16" y="29"/>
                    <a:pt x="37" y="14"/>
                    <a:pt x="67" y="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2" name="MH_Other_217">
              <a:extLst>
                <a:ext uri="{FF2B5EF4-FFF2-40B4-BE49-F238E27FC236}">
                  <a16:creationId xmlns:a16="http://schemas.microsoft.com/office/drawing/2014/main" id="{3F1AC468-10B4-4D66-B1D9-33CF37BA9883}"/>
                </a:ext>
              </a:extLst>
            </p:cNvPr>
            <p:cNvSpPr/>
            <p:nvPr/>
          </p:nvSpPr>
          <p:spPr bwMode="auto">
            <a:xfrm>
              <a:off x="3812581" y="2300211"/>
              <a:ext cx="0" cy="0"/>
            </a:xfrm>
            <a:custGeom>
              <a:avLst/>
              <a:gdLst>
                <a:gd name="T0" fmla="*/ 711 w 1"/>
                <a:gd name="T1" fmla="*/ 0 w 1"/>
                <a:gd name="T2" fmla="*/ 711 w 1"/>
                <a:gd name="T3" fmla="*/ 711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3" name="MH_Other_218">
              <a:extLst>
                <a:ext uri="{FF2B5EF4-FFF2-40B4-BE49-F238E27FC236}">
                  <a16:creationId xmlns:a16="http://schemas.microsoft.com/office/drawing/2014/main" id="{63131C99-8920-49BC-AF29-F29E555F8D57}"/>
                </a:ext>
              </a:extLst>
            </p:cNvPr>
            <p:cNvSpPr/>
            <p:nvPr/>
          </p:nvSpPr>
          <p:spPr bwMode="auto">
            <a:xfrm>
              <a:off x="3843041" y="2233776"/>
              <a:ext cx="70055" cy="36237"/>
            </a:xfrm>
            <a:custGeom>
              <a:avLst/>
              <a:gdLst>
                <a:gd name="T0" fmla="*/ 2147483646 w 87"/>
                <a:gd name="T1" fmla="*/ 1800713527 h 45"/>
                <a:gd name="T2" fmla="*/ 2147483646 w 87"/>
                <a:gd name="T3" fmla="*/ 599998800 h 45"/>
                <a:gd name="T4" fmla="*/ 2147483646 w 87"/>
                <a:gd name="T5" fmla="*/ 0 h 45"/>
                <a:gd name="T6" fmla="*/ 2147483646 w 87"/>
                <a:gd name="T7" fmla="*/ 1200714727 h 45"/>
                <a:gd name="T8" fmla="*/ 2147483646 w 87"/>
                <a:gd name="T9" fmla="*/ 2147483646 h 45"/>
                <a:gd name="T10" fmla="*/ 2147483646 w 87"/>
                <a:gd name="T11" fmla="*/ 2147483646 h 45"/>
                <a:gd name="T12" fmla="*/ 2147483646 w 87"/>
                <a:gd name="T13" fmla="*/ 2147483646 h 45"/>
                <a:gd name="T14" fmla="*/ 0 w 87"/>
                <a:gd name="T15" fmla="*/ 2147483646 h 45"/>
                <a:gd name="T16" fmla="*/ 593221525 w 87"/>
                <a:gd name="T17" fmla="*/ 2147483646 h 45"/>
                <a:gd name="T18" fmla="*/ 1186442211 w 87"/>
                <a:gd name="T19" fmla="*/ 2147483646 h 45"/>
                <a:gd name="T20" fmla="*/ 2147483646 w 87"/>
                <a:gd name="T21" fmla="*/ 1800713527 h 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7" h="45">
                  <a:moveTo>
                    <a:pt x="69" y="3"/>
                  </a:moveTo>
                  <a:cubicBezTo>
                    <a:pt x="76" y="2"/>
                    <a:pt x="82" y="2"/>
                    <a:pt x="87" y="1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1" y="0"/>
                    <a:pt x="76" y="1"/>
                    <a:pt x="69" y="2"/>
                  </a:cubicBezTo>
                  <a:cubicBezTo>
                    <a:pt x="59" y="3"/>
                    <a:pt x="50" y="5"/>
                    <a:pt x="42" y="8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23" y="16"/>
                    <a:pt x="10" y="28"/>
                    <a:pt x="0" y="44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7" y="20"/>
                    <a:pt x="39" y="6"/>
                    <a:pt x="69" y="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4" name="MH_Other_219">
              <a:extLst>
                <a:ext uri="{FF2B5EF4-FFF2-40B4-BE49-F238E27FC236}">
                  <a16:creationId xmlns:a16="http://schemas.microsoft.com/office/drawing/2014/main" id="{3B8421A3-FEFC-4C24-AA65-09A091F71B26}"/>
                </a:ext>
              </a:extLst>
            </p:cNvPr>
            <p:cNvSpPr/>
            <p:nvPr/>
          </p:nvSpPr>
          <p:spPr bwMode="auto">
            <a:xfrm>
              <a:off x="3844562" y="2268503"/>
              <a:ext cx="0" cy="1510"/>
            </a:xfrm>
            <a:custGeom>
              <a:avLst/>
              <a:gdLst>
                <a:gd name="T0" fmla="*/ 1067 w 1"/>
                <a:gd name="T1" fmla="*/ 0 h 1"/>
                <a:gd name="T2" fmla="*/ 0 w 1"/>
                <a:gd name="T3" fmla="*/ 1792959984 h 1"/>
                <a:gd name="T4" fmla="*/ 0 w 1"/>
                <a:gd name="T5" fmla="*/ 1792959984 h 1"/>
                <a:gd name="T6" fmla="*/ 1067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5" name="MH_Other_220">
              <a:extLst>
                <a:ext uri="{FF2B5EF4-FFF2-40B4-BE49-F238E27FC236}">
                  <a16:creationId xmlns:a16="http://schemas.microsoft.com/office/drawing/2014/main" id="{D9D4E08B-5F49-4AC2-9261-166E0ED01335}"/>
                </a:ext>
              </a:extLst>
            </p:cNvPr>
            <p:cNvSpPr/>
            <p:nvPr/>
          </p:nvSpPr>
          <p:spPr bwMode="auto">
            <a:xfrm>
              <a:off x="3875021" y="2218678"/>
              <a:ext cx="25890" cy="22648"/>
            </a:xfrm>
            <a:custGeom>
              <a:avLst/>
              <a:gdLst>
                <a:gd name="T0" fmla="*/ 2147483646 w 33"/>
                <a:gd name="T1" fmla="*/ 606065575 h 28"/>
                <a:gd name="T2" fmla="*/ 2147483646 w 33"/>
                <a:gd name="T3" fmla="*/ 0 h 28"/>
                <a:gd name="T4" fmla="*/ 2147483646 w 33"/>
                <a:gd name="T5" fmla="*/ 0 h 28"/>
                <a:gd name="T6" fmla="*/ 0 w 33"/>
                <a:gd name="T7" fmla="*/ 2147483646 h 28"/>
                <a:gd name="T8" fmla="*/ 1686112102 w 33"/>
                <a:gd name="T9" fmla="*/ 2147483646 h 28"/>
                <a:gd name="T10" fmla="*/ 2147483646 w 33"/>
                <a:gd name="T11" fmla="*/ 606065575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3" h="28">
                  <a:moveTo>
                    <a:pt x="33" y="1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0" y="6"/>
                    <a:pt x="9" y="16"/>
                    <a:pt x="0" y="2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1" y="16"/>
                    <a:pt x="21" y="7"/>
                    <a:pt x="33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6" name="MH_Other_221">
              <a:extLst>
                <a:ext uri="{FF2B5EF4-FFF2-40B4-BE49-F238E27FC236}">
                  <a16:creationId xmlns:a16="http://schemas.microsoft.com/office/drawing/2014/main" id="{E71CBA57-34D3-4596-B1FF-DB86D9F98E85}"/>
                </a:ext>
              </a:extLst>
            </p:cNvPr>
            <p:cNvSpPr/>
            <p:nvPr/>
          </p:nvSpPr>
          <p:spPr bwMode="auto">
            <a:xfrm>
              <a:off x="3875021" y="2239816"/>
              <a:ext cx="1523" cy="1509"/>
            </a:xfrm>
            <a:custGeom>
              <a:avLst/>
              <a:gdLst>
                <a:gd name="T0" fmla="*/ 54912359 w 7"/>
                <a:gd name="T1" fmla="*/ 179120564 h 5"/>
                <a:gd name="T2" fmla="*/ 128094205 w 7"/>
                <a:gd name="T3" fmla="*/ 0 h 5"/>
                <a:gd name="T4" fmla="*/ 0 w 7"/>
                <a:gd name="T5" fmla="*/ 71627975 h 5"/>
                <a:gd name="T6" fmla="*/ 54912359 w 7"/>
                <a:gd name="T7" fmla="*/ 179120564 h 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7" name="MH_Other_222">
              <a:extLst>
                <a:ext uri="{FF2B5EF4-FFF2-40B4-BE49-F238E27FC236}">
                  <a16:creationId xmlns:a16="http://schemas.microsoft.com/office/drawing/2014/main" id="{93715F29-D785-466E-83DE-18828DA0F8AE}"/>
                </a:ext>
              </a:extLst>
            </p:cNvPr>
            <p:cNvSpPr/>
            <p:nvPr/>
          </p:nvSpPr>
          <p:spPr bwMode="auto">
            <a:xfrm>
              <a:off x="3780598" y="2421000"/>
              <a:ext cx="12183" cy="22648"/>
            </a:xfrm>
            <a:custGeom>
              <a:avLst/>
              <a:gdLst>
                <a:gd name="T0" fmla="*/ 0 w 15"/>
                <a:gd name="T1" fmla="*/ 2147483646 h 28"/>
                <a:gd name="T2" fmla="*/ 0 w 15"/>
                <a:gd name="T3" fmla="*/ 2147483646 h 28"/>
                <a:gd name="T4" fmla="*/ 594980607 w 15"/>
                <a:gd name="T5" fmla="*/ 2147483646 h 28"/>
                <a:gd name="T6" fmla="*/ 594980607 w 15"/>
                <a:gd name="T7" fmla="*/ 2147483646 h 28"/>
                <a:gd name="T8" fmla="*/ 2147483646 w 15"/>
                <a:gd name="T9" fmla="*/ 2147483646 h 28"/>
                <a:gd name="T10" fmla="*/ 2147483646 w 15"/>
                <a:gd name="T11" fmla="*/ 0 h 28"/>
                <a:gd name="T12" fmla="*/ 2147483646 w 15"/>
                <a:gd name="T13" fmla="*/ 606065575 h 28"/>
                <a:gd name="T14" fmla="*/ 2147483646 w 15"/>
                <a:gd name="T15" fmla="*/ 606065575 h 28"/>
                <a:gd name="T16" fmla="*/ 0 w 15"/>
                <a:gd name="T17" fmla="*/ 2147483646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28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7"/>
                    <a:pt x="4" y="25"/>
                    <a:pt x="5" y="23"/>
                  </a:cubicBezTo>
                  <a:cubicBezTo>
                    <a:pt x="9" y="16"/>
                    <a:pt x="13" y="8"/>
                    <a:pt x="15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3" y="1"/>
                  </a:cubicBezTo>
                  <a:cubicBezTo>
                    <a:pt x="10" y="11"/>
                    <a:pt x="6" y="20"/>
                    <a:pt x="0" y="2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8" name="MH_Other_223">
              <a:extLst>
                <a:ext uri="{FF2B5EF4-FFF2-40B4-BE49-F238E27FC236}">
                  <a16:creationId xmlns:a16="http://schemas.microsoft.com/office/drawing/2014/main" id="{781CA590-552C-4257-92AD-8C85F929493E}"/>
                </a:ext>
              </a:extLst>
            </p:cNvPr>
            <p:cNvSpPr/>
            <p:nvPr/>
          </p:nvSpPr>
          <p:spPr bwMode="auto">
            <a:xfrm>
              <a:off x="3766894" y="2387783"/>
              <a:ext cx="50256" cy="46805"/>
            </a:xfrm>
            <a:custGeom>
              <a:avLst/>
              <a:gdLst>
                <a:gd name="T0" fmla="*/ 2147483646 w 62"/>
                <a:gd name="T1" fmla="*/ 2147483646 h 58"/>
                <a:gd name="T2" fmla="*/ 0 w 62"/>
                <a:gd name="T3" fmla="*/ 2147483646 h 58"/>
                <a:gd name="T4" fmla="*/ 601853964 w 62"/>
                <a:gd name="T5" fmla="*/ 2147483646 h 58"/>
                <a:gd name="T6" fmla="*/ 2147483646 w 62"/>
                <a:gd name="T7" fmla="*/ 2147483646 h 58"/>
                <a:gd name="T8" fmla="*/ 2147483646 w 62"/>
                <a:gd name="T9" fmla="*/ 2147483646 h 58"/>
                <a:gd name="T10" fmla="*/ 2147483646 w 62"/>
                <a:gd name="T11" fmla="*/ 2147483646 h 58"/>
                <a:gd name="T12" fmla="*/ 2147483646 w 62"/>
                <a:gd name="T13" fmla="*/ 2147483646 h 58"/>
                <a:gd name="T14" fmla="*/ 2147483646 w 62"/>
                <a:gd name="T15" fmla="*/ 2147483646 h 58"/>
                <a:gd name="T16" fmla="*/ 2147483646 w 62"/>
                <a:gd name="T17" fmla="*/ 0 h 58"/>
                <a:gd name="T18" fmla="*/ 2147483646 w 62"/>
                <a:gd name="T19" fmla="*/ 604735723 h 58"/>
                <a:gd name="T20" fmla="*/ 2147483646 w 62"/>
                <a:gd name="T21" fmla="*/ 1209470597 h 58"/>
                <a:gd name="T22" fmla="*/ 2147483646 w 62"/>
                <a:gd name="T23" fmla="*/ 2147483646 h 5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2" h="58">
                  <a:moveTo>
                    <a:pt x="9" y="54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1" y="58"/>
                    <a:pt x="1" y="58"/>
                    <a:pt x="1" y="58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8" y="51"/>
                    <a:pt x="25" y="47"/>
                    <a:pt x="31" y="4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40" y="36"/>
                    <a:pt x="46" y="30"/>
                    <a:pt x="51" y="23"/>
                  </a:cubicBezTo>
                  <a:cubicBezTo>
                    <a:pt x="55" y="17"/>
                    <a:pt x="59" y="8"/>
                    <a:pt x="62" y="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61" y="1"/>
                    <a:pt x="61" y="2"/>
                    <a:pt x="61" y="2"/>
                  </a:cubicBezTo>
                  <a:cubicBezTo>
                    <a:pt x="51" y="26"/>
                    <a:pt x="35" y="42"/>
                    <a:pt x="9" y="5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9" name="MH_Other_224">
              <a:extLst>
                <a:ext uri="{FF2B5EF4-FFF2-40B4-BE49-F238E27FC236}">
                  <a16:creationId xmlns:a16="http://schemas.microsoft.com/office/drawing/2014/main" id="{EE0A5356-305A-4BA2-9D92-CC830EFA0CC0}"/>
                </a:ext>
              </a:extLst>
            </p:cNvPr>
            <p:cNvSpPr/>
            <p:nvPr/>
          </p:nvSpPr>
          <p:spPr bwMode="auto">
            <a:xfrm>
              <a:off x="3791261" y="2421000"/>
              <a:ext cx="1523" cy="0"/>
            </a:xfrm>
            <a:custGeom>
              <a:avLst/>
              <a:gdLst>
                <a:gd name="T0" fmla="*/ 0 w 1"/>
                <a:gd name="T1" fmla="*/ 711 h 1"/>
                <a:gd name="T2" fmla="*/ 2147483646 w 1"/>
                <a:gd name="T3" fmla="*/ 711 h 1"/>
                <a:gd name="T4" fmla="*/ 2147483646 w 1"/>
                <a:gd name="T5" fmla="*/ 0 h 1"/>
                <a:gd name="T6" fmla="*/ 0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0" name="MH_Other_225">
              <a:extLst>
                <a:ext uri="{FF2B5EF4-FFF2-40B4-BE49-F238E27FC236}">
                  <a16:creationId xmlns:a16="http://schemas.microsoft.com/office/drawing/2014/main" id="{23291D53-0D63-462C-91A3-D4559309941B}"/>
                </a:ext>
              </a:extLst>
            </p:cNvPr>
            <p:cNvSpPr/>
            <p:nvPr/>
          </p:nvSpPr>
          <p:spPr bwMode="auto">
            <a:xfrm>
              <a:off x="3742527" y="2359095"/>
              <a:ext cx="100513" cy="60395"/>
            </a:xfrm>
            <a:custGeom>
              <a:avLst/>
              <a:gdLst>
                <a:gd name="T0" fmla="*/ 2147483646 w 124"/>
                <a:gd name="T1" fmla="*/ 2147483646 h 77"/>
                <a:gd name="T2" fmla="*/ 2147483646 w 124"/>
                <a:gd name="T3" fmla="*/ 2147483646 h 77"/>
                <a:gd name="T4" fmla="*/ 0 w 124"/>
                <a:gd name="T5" fmla="*/ 2147483646 h 77"/>
                <a:gd name="T6" fmla="*/ 601865623 w 124"/>
                <a:gd name="T7" fmla="*/ 2147483646 h 77"/>
                <a:gd name="T8" fmla="*/ 2147483646 w 124"/>
                <a:gd name="T9" fmla="*/ 2147483646 h 77"/>
                <a:gd name="T10" fmla="*/ 2147483646 w 124"/>
                <a:gd name="T11" fmla="*/ 2147483646 h 77"/>
                <a:gd name="T12" fmla="*/ 2147483646 w 124"/>
                <a:gd name="T13" fmla="*/ 2147483646 h 77"/>
                <a:gd name="T14" fmla="*/ 2147483646 w 124"/>
                <a:gd name="T15" fmla="*/ 2147483646 h 77"/>
                <a:gd name="T16" fmla="*/ 2147483646 w 124"/>
                <a:gd name="T17" fmla="*/ 2147483646 h 77"/>
                <a:gd name="T18" fmla="*/ 2147483646 w 124"/>
                <a:gd name="T19" fmla="*/ 2147483646 h 77"/>
                <a:gd name="T20" fmla="*/ 2147483646 w 124"/>
                <a:gd name="T21" fmla="*/ 0 h 77"/>
                <a:gd name="T22" fmla="*/ 2147483646 w 124"/>
                <a:gd name="T23" fmla="*/ 571274864 h 77"/>
                <a:gd name="T24" fmla="*/ 2147483646 w 124"/>
                <a:gd name="T25" fmla="*/ 2147483646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4" h="77">
                  <a:moveTo>
                    <a:pt x="67" y="49"/>
                  </a:moveTo>
                  <a:cubicBezTo>
                    <a:pt x="38" y="60"/>
                    <a:pt x="26" y="65"/>
                    <a:pt x="26" y="65"/>
                  </a:cubicBezTo>
                  <a:cubicBezTo>
                    <a:pt x="26" y="65"/>
                    <a:pt x="18" y="68"/>
                    <a:pt x="0" y="76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8" y="69"/>
                    <a:pt x="26" y="66"/>
                    <a:pt x="26" y="66"/>
                  </a:cubicBezTo>
                  <a:cubicBezTo>
                    <a:pt x="26" y="66"/>
                    <a:pt x="39" y="61"/>
                    <a:pt x="68" y="50"/>
                  </a:cubicBezTo>
                  <a:cubicBezTo>
                    <a:pt x="76" y="47"/>
                    <a:pt x="84" y="43"/>
                    <a:pt x="91" y="39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2" y="38"/>
                    <a:pt x="92" y="38"/>
                    <a:pt x="92" y="38"/>
                  </a:cubicBezTo>
                  <a:cubicBezTo>
                    <a:pt x="99" y="33"/>
                    <a:pt x="105" y="27"/>
                    <a:pt x="111" y="21"/>
                  </a:cubicBezTo>
                  <a:cubicBezTo>
                    <a:pt x="116" y="15"/>
                    <a:pt x="120" y="8"/>
                    <a:pt x="124" y="0"/>
                  </a:cubicBezTo>
                  <a:cubicBezTo>
                    <a:pt x="122" y="1"/>
                    <a:pt x="122" y="1"/>
                    <a:pt x="122" y="1"/>
                  </a:cubicBezTo>
                  <a:cubicBezTo>
                    <a:pt x="111" y="24"/>
                    <a:pt x="94" y="39"/>
                    <a:pt x="67" y="49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1" name="MH_Other_226">
              <a:extLst>
                <a:ext uri="{FF2B5EF4-FFF2-40B4-BE49-F238E27FC236}">
                  <a16:creationId xmlns:a16="http://schemas.microsoft.com/office/drawing/2014/main" id="{10BC0A4F-2716-4FE7-9910-599E974060D3}"/>
                </a:ext>
              </a:extLst>
            </p:cNvPr>
            <p:cNvSpPr/>
            <p:nvPr/>
          </p:nvSpPr>
          <p:spPr bwMode="auto">
            <a:xfrm>
              <a:off x="3815628" y="2389292"/>
              <a:ext cx="1523" cy="0"/>
            </a:xfrm>
            <a:custGeom>
              <a:avLst/>
              <a:gdLst>
                <a:gd name="T0" fmla="*/ 0 w 1"/>
                <a:gd name="T1" fmla="*/ 711 h 1"/>
                <a:gd name="T2" fmla="*/ 2147483646 w 1"/>
                <a:gd name="T3" fmla="*/ 0 h 1"/>
                <a:gd name="T4" fmla="*/ 0 w 1"/>
                <a:gd name="T5" fmla="*/ 0 h 1"/>
                <a:gd name="T6" fmla="*/ 0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2" name="MH_Other_227">
              <a:extLst>
                <a:ext uri="{FF2B5EF4-FFF2-40B4-BE49-F238E27FC236}">
                  <a16:creationId xmlns:a16="http://schemas.microsoft.com/office/drawing/2014/main" id="{7544A88B-4BF0-48BE-82E4-6AC401717374}"/>
                </a:ext>
              </a:extLst>
            </p:cNvPr>
            <p:cNvSpPr/>
            <p:nvPr/>
          </p:nvSpPr>
          <p:spPr bwMode="auto">
            <a:xfrm>
              <a:off x="3725773" y="2328897"/>
              <a:ext cx="143157" cy="81533"/>
            </a:xfrm>
            <a:custGeom>
              <a:avLst/>
              <a:gdLst>
                <a:gd name="T0" fmla="*/ 2147483646 w 178"/>
                <a:gd name="T1" fmla="*/ 2147483646 h 101"/>
                <a:gd name="T2" fmla="*/ 2147483646 w 178"/>
                <a:gd name="T3" fmla="*/ 2147483646 h 101"/>
                <a:gd name="T4" fmla="*/ 2147483646 w 178"/>
                <a:gd name="T5" fmla="*/ 2147483646 h 101"/>
                <a:gd name="T6" fmla="*/ 2147483646 w 178"/>
                <a:gd name="T7" fmla="*/ 2147483646 h 101"/>
                <a:gd name="T8" fmla="*/ 2147483646 w 178"/>
                <a:gd name="T9" fmla="*/ 2147483646 h 101"/>
                <a:gd name="T10" fmla="*/ 2147483646 w 178"/>
                <a:gd name="T11" fmla="*/ 2147483646 h 101"/>
                <a:gd name="T12" fmla="*/ 0 w 178"/>
                <a:gd name="T13" fmla="*/ 2147483646 h 101"/>
                <a:gd name="T14" fmla="*/ 592476066 w 178"/>
                <a:gd name="T15" fmla="*/ 2147483646 h 101"/>
                <a:gd name="T16" fmla="*/ 592476066 w 178"/>
                <a:gd name="T17" fmla="*/ 2147483646 h 101"/>
                <a:gd name="T18" fmla="*/ 2147483646 w 178"/>
                <a:gd name="T19" fmla="*/ 2147483646 h 101"/>
                <a:gd name="T20" fmla="*/ 2147483646 w 178"/>
                <a:gd name="T21" fmla="*/ 2147483646 h 101"/>
                <a:gd name="T22" fmla="*/ 2147483646 w 178"/>
                <a:gd name="T23" fmla="*/ 2147483646 h 101"/>
                <a:gd name="T24" fmla="*/ 2147483646 w 178"/>
                <a:gd name="T25" fmla="*/ 2147483646 h 101"/>
                <a:gd name="T26" fmla="*/ 2147483646 w 178"/>
                <a:gd name="T27" fmla="*/ 2147483646 h 101"/>
                <a:gd name="T28" fmla="*/ 2147483646 w 178"/>
                <a:gd name="T29" fmla="*/ 2147483646 h 101"/>
                <a:gd name="T30" fmla="*/ 2147483646 w 178"/>
                <a:gd name="T31" fmla="*/ 2147483646 h 101"/>
                <a:gd name="T32" fmla="*/ 2147483646 w 178"/>
                <a:gd name="T33" fmla="*/ 2147483646 h 101"/>
                <a:gd name="T34" fmla="*/ 2147483646 w 178"/>
                <a:gd name="T35" fmla="*/ 0 h 101"/>
                <a:gd name="T36" fmla="*/ 2147483646 w 178"/>
                <a:gd name="T37" fmla="*/ 605854223 h 101"/>
                <a:gd name="T38" fmla="*/ 2147483646 w 178"/>
                <a:gd name="T39" fmla="*/ 1212429045 h 101"/>
                <a:gd name="T40" fmla="*/ 2147483646 w 178"/>
                <a:gd name="T41" fmla="*/ 2147483646 h 10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78" h="101">
                  <a:moveTo>
                    <a:pt x="118" y="47"/>
                  </a:moveTo>
                  <a:cubicBezTo>
                    <a:pt x="89" y="56"/>
                    <a:pt x="76" y="61"/>
                    <a:pt x="76" y="61"/>
                  </a:cubicBezTo>
                  <a:cubicBezTo>
                    <a:pt x="76" y="61"/>
                    <a:pt x="63" y="64"/>
                    <a:pt x="33" y="77"/>
                  </a:cubicBezTo>
                  <a:cubicBezTo>
                    <a:pt x="24" y="81"/>
                    <a:pt x="17" y="85"/>
                    <a:pt x="10" y="91"/>
                  </a:cubicBezTo>
                  <a:cubicBezTo>
                    <a:pt x="10" y="91"/>
                    <a:pt x="10" y="91"/>
                    <a:pt x="10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6" y="94"/>
                    <a:pt x="3" y="97"/>
                    <a:pt x="0" y="100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1" y="101"/>
                    <a:pt x="1" y="101"/>
                    <a:pt x="1" y="101"/>
                  </a:cubicBezTo>
                  <a:cubicBezTo>
                    <a:pt x="10" y="91"/>
                    <a:pt x="21" y="84"/>
                    <a:pt x="34" y="78"/>
                  </a:cubicBezTo>
                  <a:cubicBezTo>
                    <a:pt x="63" y="65"/>
                    <a:pt x="76" y="62"/>
                    <a:pt x="76" y="62"/>
                  </a:cubicBezTo>
                  <a:cubicBezTo>
                    <a:pt x="76" y="62"/>
                    <a:pt x="89" y="57"/>
                    <a:pt x="118" y="48"/>
                  </a:cubicBezTo>
                  <a:cubicBezTo>
                    <a:pt x="127" y="46"/>
                    <a:pt x="136" y="42"/>
                    <a:pt x="143" y="38"/>
                  </a:cubicBezTo>
                  <a:cubicBezTo>
                    <a:pt x="143" y="37"/>
                    <a:pt x="143" y="37"/>
                    <a:pt x="144" y="36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45" y="37"/>
                    <a:pt x="145" y="37"/>
                    <a:pt x="145" y="37"/>
                  </a:cubicBezTo>
                  <a:cubicBezTo>
                    <a:pt x="152" y="33"/>
                    <a:pt x="158" y="28"/>
                    <a:pt x="163" y="22"/>
                  </a:cubicBezTo>
                  <a:cubicBezTo>
                    <a:pt x="169" y="16"/>
                    <a:pt x="174" y="8"/>
                    <a:pt x="178" y="0"/>
                  </a:cubicBezTo>
                  <a:cubicBezTo>
                    <a:pt x="177" y="1"/>
                    <a:pt x="177" y="1"/>
                    <a:pt x="177" y="1"/>
                  </a:cubicBezTo>
                  <a:cubicBezTo>
                    <a:pt x="176" y="2"/>
                    <a:pt x="176" y="2"/>
                    <a:pt x="176" y="2"/>
                  </a:cubicBezTo>
                  <a:cubicBezTo>
                    <a:pt x="163" y="25"/>
                    <a:pt x="146" y="39"/>
                    <a:pt x="118" y="4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MH_Other_228">
              <a:extLst>
                <a:ext uri="{FF2B5EF4-FFF2-40B4-BE49-F238E27FC236}">
                  <a16:creationId xmlns:a16="http://schemas.microsoft.com/office/drawing/2014/main" id="{6E2567C8-8536-485C-8E3B-188A06E69E75}"/>
                </a:ext>
              </a:extLst>
            </p:cNvPr>
            <p:cNvSpPr/>
            <p:nvPr/>
          </p:nvSpPr>
          <p:spPr bwMode="auto">
            <a:xfrm>
              <a:off x="3841516" y="2357586"/>
              <a:ext cx="1523" cy="1509"/>
            </a:xfrm>
            <a:custGeom>
              <a:avLst/>
              <a:gdLst>
                <a:gd name="T0" fmla="*/ 560457604 w 2"/>
                <a:gd name="T1" fmla="*/ 0 h 2"/>
                <a:gd name="T2" fmla="*/ 0 w 2"/>
                <a:gd name="T3" fmla="*/ 895351280 h 2"/>
                <a:gd name="T4" fmla="*/ 1120915208 w 2"/>
                <a:gd name="T5" fmla="*/ 447676037 h 2"/>
                <a:gd name="T6" fmla="*/ 1120915208 w 2"/>
                <a:gd name="T7" fmla="*/ 447676037 h 2"/>
                <a:gd name="T8" fmla="*/ 560457604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MH_Other_229">
              <a:extLst>
                <a:ext uri="{FF2B5EF4-FFF2-40B4-BE49-F238E27FC236}">
                  <a16:creationId xmlns:a16="http://schemas.microsoft.com/office/drawing/2014/main" id="{0FBBC5F6-9479-44C0-978B-DE20AE7A0F34}"/>
                </a:ext>
              </a:extLst>
            </p:cNvPr>
            <p:cNvSpPr/>
            <p:nvPr/>
          </p:nvSpPr>
          <p:spPr bwMode="auto">
            <a:xfrm>
              <a:off x="3731864" y="2301720"/>
              <a:ext cx="166001" cy="101161"/>
            </a:xfrm>
            <a:custGeom>
              <a:avLst/>
              <a:gdLst>
                <a:gd name="T0" fmla="*/ 2147483646 w 206"/>
                <a:gd name="T1" fmla="*/ 0 h 126"/>
                <a:gd name="T2" fmla="*/ 2147483646 w 206"/>
                <a:gd name="T3" fmla="*/ 599288817 h 126"/>
                <a:gd name="T4" fmla="*/ 2147483646 w 206"/>
                <a:gd name="T5" fmla="*/ 2147483646 h 126"/>
                <a:gd name="T6" fmla="*/ 2147483646 w 206"/>
                <a:gd name="T7" fmla="*/ 2147483646 h 126"/>
                <a:gd name="T8" fmla="*/ 2147483646 w 206"/>
                <a:gd name="T9" fmla="*/ 2147483646 h 126"/>
                <a:gd name="T10" fmla="*/ 0 w 206"/>
                <a:gd name="T11" fmla="*/ 2147483646 h 126"/>
                <a:gd name="T12" fmla="*/ 594101613 w 206"/>
                <a:gd name="T13" fmla="*/ 2147483646 h 126"/>
                <a:gd name="T14" fmla="*/ 1188203227 w 206"/>
                <a:gd name="T15" fmla="*/ 2147483646 h 126"/>
                <a:gd name="T16" fmla="*/ 2147483646 w 206"/>
                <a:gd name="T17" fmla="*/ 2147483646 h 126"/>
                <a:gd name="T18" fmla="*/ 2147483646 w 206"/>
                <a:gd name="T19" fmla="*/ 2147483646 h 126"/>
                <a:gd name="T20" fmla="*/ 2147483646 w 206"/>
                <a:gd name="T21" fmla="*/ 2147483646 h 126"/>
                <a:gd name="T22" fmla="*/ 2147483646 w 206"/>
                <a:gd name="T23" fmla="*/ 2147483646 h 126"/>
                <a:gd name="T24" fmla="*/ 2147483646 w 206"/>
                <a:gd name="T25" fmla="*/ 2147483646 h 126"/>
                <a:gd name="T26" fmla="*/ 2147483646 w 206"/>
                <a:gd name="T27" fmla="*/ 2147483646 h 126"/>
                <a:gd name="T28" fmla="*/ 2147483646 w 206"/>
                <a:gd name="T29" fmla="*/ 2147483646 h 126"/>
                <a:gd name="T30" fmla="*/ 2147483646 w 206"/>
                <a:gd name="T31" fmla="*/ 0 h 12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6" h="126">
                  <a:moveTo>
                    <a:pt x="206" y="0"/>
                  </a:moveTo>
                  <a:cubicBezTo>
                    <a:pt x="204" y="1"/>
                    <a:pt x="204" y="1"/>
                    <a:pt x="204" y="1"/>
                  </a:cubicBezTo>
                  <a:cubicBezTo>
                    <a:pt x="190" y="23"/>
                    <a:pt x="172" y="36"/>
                    <a:pt x="143" y="43"/>
                  </a:cubicBezTo>
                  <a:cubicBezTo>
                    <a:pt x="113" y="50"/>
                    <a:pt x="100" y="54"/>
                    <a:pt x="100" y="54"/>
                  </a:cubicBezTo>
                  <a:cubicBezTo>
                    <a:pt x="100" y="54"/>
                    <a:pt x="87" y="57"/>
                    <a:pt x="57" y="67"/>
                  </a:cubicBezTo>
                  <a:cubicBezTo>
                    <a:pt x="28" y="78"/>
                    <a:pt x="9" y="98"/>
                    <a:pt x="0" y="125"/>
                  </a:cubicBezTo>
                  <a:cubicBezTo>
                    <a:pt x="1" y="126"/>
                    <a:pt x="1" y="126"/>
                    <a:pt x="1" y="126"/>
                  </a:cubicBezTo>
                  <a:cubicBezTo>
                    <a:pt x="1" y="125"/>
                    <a:pt x="2" y="125"/>
                    <a:pt x="2" y="125"/>
                  </a:cubicBezTo>
                  <a:cubicBezTo>
                    <a:pt x="11" y="98"/>
                    <a:pt x="29" y="79"/>
                    <a:pt x="57" y="69"/>
                  </a:cubicBezTo>
                  <a:cubicBezTo>
                    <a:pt x="87" y="58"/>
                    <a:pt x="100" y="55"/>
                    <a:pt x="101" y="55"/>
                  </a:cubicBezTo>
                  <a:cubicBezTo>
                    <a:pt x="101" y="55"/>
                    <a:pt x="114" y="51"/>
                    <a:pt x="144" y="44"/>
                  </a:cubicBezTo>
                  <a:cubicBezTo>
                    <a:pt x="152" y="42"/>
                    <a:pt x="161" y="39"/>
                    <a:pt x="168" y="36"/>
                  </a:cubicBezTo>
                  <a:cubicBezTo>
                    <a:pt x="168" y="35"/>
                    <a:pt x="168" y="35"/>
                    <a:pt x="168" y="35"/>
                  </a:cubicBezTo>
                  <a:cubicBezTo>
                    <a:pt x="169" y="35"/>
                    <a:pt x="169" y="35"/>
                    <a:pt x="169" y="35"/>
                  </a:cubicBezTo>
                  <a:cubicBezTo>
                    <a:pt x="177" y="31"/>
                    <a:pt x="184" y="27"/>
                    <a:pt x="190" y="21"/>
                  </a:cubicBezTo>
                  <a:cubicBezTo>
                    <a:pt x="196" y="15"/>
                    <a:pt x="201" y="8"/>
                    <a:pt x="206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MH_Other_230">
              <a:extLst>
                <a:ext uri="{FF2B5EF4-FFF2-40B4-BE49-F238E27FC236}">
                  <a16:creationId xmlns:a16="http://schemas.microsoft.com/office/drawing/2014/main" id="{824B2C61-E467-4CC9-993B-CFCFA688DFF1}"/>
                </a:ext>
              </a:extLst>
            </p:cNvPr>
            <p:cNvSpPr/>
            <p:nvPr/>
          </p:nvSpPr>
          <p:spPr bwMode="auto">
            <a:xfrm>
              <a:off x="3733388" y="2401371"/>
              <a:ext cx="0" cy="1510"/>
            </a:xfrm>
            <a:custGeom>
              <a:avLst/>
              <a:gdLst>
                <a:gd name="T0" fmla="*/ 711 w 1"/>
                <a:gd name="T1" fmla="*/ 0 h 1"/>
                <a:gd name="T2" fmla="*/ 0 w 1"/>
                <a:gd name="T3" fmla="*/ 1792959984 h 1"/>
                <a:gd name="T4" fmla="*/ 711 w 1"/>
                <a:gd name="T5" fmla="*/ 1792959984 h 1"/>
                <a:gd name="T6" fmla="*/ 71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6" name="MH_Other_231">
              <a:extLst>
                <a:ext uri="{FF2B5EF4-FFF2-40B4-BE49-F238E27FC236}">
                  <a16:creationId xmlns:a16="http://schemas.microsoft.com/office/drawing/2014/main" id="{CE37147E-DE54-4F45-8F29-BAAC9D71A2CC}"/>
                </a:ext>
              </a:extLst>
            </p:cNvPr>
            <p:cNvSpPr/>
            <p:nvPr/>
          </p:nvSpPr>
          <p:spPr bwMode="auto">
            <a:xfrm>
              <a:off x="3867407" y="2330408"/>
              <a:ext cx="0" cy="0"/>
            </a:xfrm>
            <a:custGeom>
              <a:avLst/>
              <a:gdLst>
                <a:gd name="T0" fmla="*/ 0 w 1"/>
                <a:gd name="T1" fmla="*/ 711 h 1"/>
                <a:gd name="T2" fmla="*/ 711 w 1"/>
                <a:gd name="T3" fmla="*/ 0 h 1"/>
                <a:gd name="T4" fmla="*/ 0 w 1"/>
                <a:gd name="T5" fmla="*/ 0 h 1"/>
                <a:gd name="T6" fmla="*/ 0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7" name="MH_Other_232">
              <a:extLst>
                <a:ext uri="{FF2B5EF4-FFF2-40B4-BE49-F238E27FC236}">
                  <a16:creationId xmlns:a16="http://schemas.microsoft.com/office/drawing/2014/main" id="{AF9F0D95-40FD-406C-A4DA-19B6584D526E}"/>
                </a:ext>
              </a:extLst>
            </p:cNvPr>
            <p:cNvSpPr/>
            <p:nvPr/>
          </p:nvSpPr>
          <p:spPr bwMode="auto">
            <a:xfrm>
              <a:off x="3900912" y="2102418"/>
              <a:ext cx="251284" cy="167596"/>
            </a:xfrm>
            <a:custGeom>
              <a:avLst/>
              <a:gdLst>
                <a:gd name="T0" fmla="*/ 2147483646 w 311"/>
                <a:gd name="T1" fmla="*/ 2147483646 h 209"/>
                <a:gd name="T2" fmla="*/ 2147483646 w 311"/>
                <a:gd name="T3" fmla="*/ 2147483646 h 209"/>
                <a:gd name="T4" fmla="*/ 2147483646 w 311"/>
                <a:gd name="T5" fmla="*/ 2147483646 h 209"/>
                <a:gd name="T6" fmla="*/ 2147483646 w 311"/>
                <a:gd name="T7" fmla="*/ 2147483646 h 209"/>
                <a:gd name="T8" fmla="*/ 2147483646 w 311"/>
                <a:gd name="T9" fmla="*/ 2147483646 h 209"/>
                <a:gd name="T10" fmla="*/ 2147483646 w 311"/>
                <a:gd name="T11" fmla="*/ 2147483646 h 209"/>
                <a:gd name="T12" fmla="*/ 2147483646 w 311"/>
                <a:gd name="T13" fmla="*/ 2147483646 h 209"/>
                <a:gd name="T14" fmla="*/ 2147483646 w 311"/>
                <a:gd name="T15" fmla="*/ 2147483646 h 209"/>
                <a:gd name="T16" fmla="*/ 0 w 311"/>
                <a:gd name="T17" fmla="*/ 2147483646 h 209"/>
                <a:gd name="T18" fmla="*/ 0 w 311"/>
                <a:gd name="T19" fmla="*/ 2147483646 h 209"/>
                <a:gd name="T20" fmla="*/ 0 w 311"/>
                <a:gd name="T21" fmla="*/ 2147483646 h 209"/>
                <a:gd name="T22" fmla="*/ 2147483646 w 311"/>
                <a:gd name="T23" fmla="*/ 2147483646 h 209"/>
                <a:gd name="T24" fmla="*/ 2147483646 w 311"/>
                <a:gd name="T25" fmla="*/ 2147483646 h 209"/>
                <a:gd name="T26" fmla="*/ 2147483646 w 311"/>
                <a:gd name="T27" fmla="*/ 2147483646 h 209"/>
                <a:gd name="T28" fmla="*/ 2147483646 w 311"/>
                <a:gd name="T29" fmla="*/ 2147483646 h 209"/>
                <a:gd name="T30" fmla="*/ 2147483646 w 311"/>
                <a:gd name="T31" fmla="*/ 2147483646 h 209"/>
                <a:gd name="T32" fmla="*/ 2147483646 w 311"/>
                <a:gd name="T33" fmla="*/ 2147483646 h 209"/>
                <a:gd name="T34" fmla="*/ 2147483646 w 311"/>
                <a:gd name="T35" fmla="*/ 2147483646 h 209"/>
                <a:gd name="T36" fmla="*/ 2147483646 w 311"/>
                <a:gd name="T37" fmla="*/ 2147483646 h 209"/>
                <a:gd name="T38" fmla="*/ 2147483646 w 311"/>
                <a:gd name="T39" fmla="*/ 2147483646 h 209"/>
                <a:gd name="T40" fmla="*/ 2147483646 w 311"/>
                <a:gd name="T41" fmla="*/ 2147483646 h 209"/>
                <a:gd name="T42" fmla="*/ 2147483646 w 311"/>
                <a:gd name="T43" fmla="*/ 2147483646 h 209"/>
                <a:gd name="T44" fmla="*/ 2147483646 w 311"/>
                <a:gd name="T45" fmla="*/ 2147483646 h 209"/>
                <a:gd name="T46" fmla="*/ 2147483646 w 311"/>
                <a:gd name="T47" fmla="*/ 2147483646 h 209"/>
                <a:gd name="T48" fmla="*/ 2147483646 w 311"/>
                <a:gd name="T49" fmla="*/ 2147483646 h 209"/>
                <a:gd name="T50" fmla="*/ 2147483646 w 311"/>
                <a:gd name="T51" fmla="*/ 2147483646 h 209"/>
                <a:gd name="T52" fmla="*/ 2147483646 w 311"/>
                <a:gd name="T53" fmla="*/ 2147483646 h 209"/>
                <a:gd name="T54" fmla="*/ 2147483646 w 311"/>
                <a:gd name="T55" fmla="*/ 2147483646 h 209"/>
                <a:gd name="T56" fmla="*/ 2147483646 w 311"/>
                <a:gd name="T57" fmla="*/ 2147483646 h 209"/>
                <a:gd name="T58" fmla="*/ 2147483646 w 311"/>
                <a:gd name="T59" fmla="*/ 2147483646 h 209"/>
                <a:gd name="T60" fmla="*/ 2147483646 w 311"/>
                <a:gd name="T61" fmla="*/ 2147483646 h 209"/>
                <a:gd name="T62" fmla="*/ 2147483646 w 311"/>
                <a:gd name="T63" fmla="*/ 2147483646 h 209"/>
                <a:gd name="T64" fmla="*/ 2147483646 w 311"/>
                <a:gd name="T65" fmla="*/ 2147483646 h 209"/>
                <a:gd name="T66" fmla="*/ 2147483646 w 311"/>
                <a:gd name="T67" fmla="*/ 2147483646 h 209"/>
                <a:gd name="T68" fmla="*/ 2147483646 w 311"/>
                <a:gd name="T69" fmla="*/ 2147483646 h 209"/>
                <a:gd name="T70" fmla="*/ 2147483646 w 311"/>
                <a:gd name="T71" fmla="*/ 2147483646 h 209"/>
                <a:gd name="T72" fmla="*/ 2147483646 w 311"/>
                <a:gd name="T73" fmla="*/ 2147483646 h 209"/>
                <a:gd name="T74" fmla="*/ 2147483646 w 311"/>
                <a:gd name="T75" fmla="*/ 598543287 h 209"/>
                <a:gd name="T76" fmla="*/ 2147483646 w 311"/>
                <a:gd name="T77" fmla="*/ 0 h 209"/>
                <a:gd name="T78" fmla="*/ 2147483646 w 311"/>
                <a:gd name="T79" fmla="*/ 0 h 209"/>
                <a:gd name="T80" fmla="*/ 2147483646 w 311"/>
                <a:gd name="T81" fmla="*/ 2147483646 h 20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11" h="209">
                  <a:moveTo>
                    <a:pt x="248" y="15"/>
                  </a:moveTo>
                  <a:cubicBezTo>
                    <a:pt x="230" y="16"/>
                    <a:pt x="214" y="22"/>
                    <a:pt x="199" y="33"/>
                  </a:cubicBezTo>
                  <a:cubicBezTo>
                    <a:pt x="199" y="34"/>
                    <a:pt x="199" y="34"/>
                    <a:pt x="199" y="34"/>
                  </a:cubicBezTo>
                  <a:cubicBezTo>
                    <a:pt x="181" y="35"/>
                    <a:pt x="163" y="43"/>
                    <a:pt x="148" y="56"/>
                  </a:cubicBezTo>
                  <a:cubicBezTo>
                    <a:pt x="130" y="59"/>
                    <a:pt x="114" y="67"/>
                    <a:pt x="100" y="81"/>
                  </a:cubicBezTo>
                  <a:cubicBezTo>
                    <a:pt x="83" y="85"/>
                    <a:pt x="67" y="94"/>
                    <a:pt x="55" y="108"/>
                  </a:cubicBezTo>
                  <a:cubicBezTo>
                    <a:pt x="37" y="113"/>
                    <a:pt x="22" y="123"/>
                    <a:pt x="10" y="139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7" y="140"/>
                    <a:pt x="3" y="142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4" y="163"/>
                    <a:pt x="14" y="163"/>
                    <a:pt x="14" y="163"/>
                  </a:cubicBezTo>
                  <a:cubicBezTo>
                    <a:pt x="15" y="164"/>
                    <a:pt x="15" y="164"/>
                    <a:pt x="15" y="164"/>
                  </a:cubicBezTo>
                  <a:cubicBezTo>
                    <a:pt x="36" y="191"/>
                    <a:pt x="36" y="191"/>
                    <a:pt x="36" y="191"/>
                  </a:cubicBezTo>
                  <a:cubicBezTo>
                    <a:pt x="37" y="193"/>
                    <a:pt x="37" y="193"/>
                    <a:pt x="37" y="193"/>
                  </a:cubicBezTo>
                  <a:cubicBezTo>
                    <a:pt x="48" y="208"/>
                    <a:pt x="48" y="208"/>
                    <a:pt x="48" y="208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49" y="209"/>
                    <a:pt x="49" y="209"/>
                    <a:pt x="49" y="209"/>
                  </a:cubicBezTo>
                  <a:cubicBezTo>
                    <a:pt x="51" y="208"/>
                    <a:pt x="53" y="207"/>
                    <a:pt x="54" y="206"/>
                  </a:cubicBezTo>
                  <a:cubicBezTo>
                    <a:pt x="61" y="201"/>
                    <a:pt x="67" y="194"/>
                    <a:pt x="73" y="188"/>
                  </a:cubicBezTo>
                  <a:cubicBezTo>
                    <a:pt x="81" y="185"/>
                    <a:pt x="88" y="182"/>
                    <a:pt x="95" y="177"/>
                  </a:cubicBezTo>
                  <a:cubicBezTo>
                    <a:pt x="102" y="173"/>
                    <a:pt x="109" y="167"/>
                    <a:pt x="114" y="161"/>
                  </a:cubicBezTo>
                  <a:cubicBezTo>
                    <a:pt x="123" y="159"/>
                    <a:pt x="130" y="156"/>
                    <a:pt x="138" y="152"/>
                  </a:cubicBezTo>
                  <a:cubicBezTo>
                    <a:pt x="145" y="148"/>
                    <a:pt x="151" y="143"/>
                    <a:pt x="157" y="137"/>
                  </a:cubicBezTo>
                  <a:cubicBezTo>
                    <a:pt x="165" y="135"/>
                    <a:pt x="173" y="133"/>
                    <a:pt x="180" y="129"/>
                  </a:cubicBezTo>
                  <a:cubicBezTo>
                    <a:pt x="187" y="126"/>
                    <a:pt x="195" y="121"/>
                    <a:pt x="201" y="115"/>
                  </a:cubicBezTo>
                  <a:cubicBezTo>
                    <a:pt x="210" y="114"/>
                    <a:pt x="217" y="112"/>
                    <a:pt x="225" y="109"/>
                  </a:cubicBezTo>
                  <a:cubicBezTo>
                    <a:pt x="232" y="106"/>
                    <a:pt x="240" y="101"/>
                    <a:pt x="247" y="96"/>
                  </a:cubicBezTo>
                  <a:cubicBezTo>
                    <a:pt x="256" y="96"/>
                    <a:pt x="264" y="94"/>
                    <a:pt x="271" y="92"/>
                  </a:cubicBezTo>
                  <a:cubicBezTo>
                    <a:pt x="279" y="89"/>
                    <a:pt x="286" y="85"/>
                    <a:pt x="293" y="81"/>
                  </a:cubicBezTo>
                  <a:cubicBezTo>
                    <a:pt x="299" y="81"/>
                    <a:pt x="305" y="80"/>
                    <a:pt x="311" y="79"/>
                  </a:cubicBezTo>
                  <a:cubicBezTo>
                    <a:pt x="310" y="78"/>
                    <a:pt x="310" y="78"/>
                    <a:pt x="310" y="78"/>
                  </a:cubicBezTo>
                  <a:cubicBezTo>
                    <a:pt x="305" y="59"/>
                    <a:pt x="305" y="59"/>
                    <a:pt x="305" y="59"/>
                  </a:cubicBezTo>
                  <a:cubicBezTo>
                    <a:pt x="305" y="57"/>
                    <a:pt x="305" y="57"/>
                    <a:pt x="305" y="57"/>
                  </a:cubicBezTo>
                  <a:cubicBezTo>
                    <a:pt x="295" y="25"/>
                    <a:pt x="295" y="25"/>
                    <a:pt x="295" y="25"/>
                  </a:cubicBezTo>
                  <a:cubicBezTo>
                    <a:pt x="295" y="23"/>
                    <a:pt x="295" y="23"/>
                    <a:pt x="295" y="23"/>
                  </a:cubicBezTo>
                  <a:cubicBezTo>
                    <a:pt x="289" y="1"/>
                    <a:pt x="289" y="1"/>
                    <a:pt x="289" y="1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74" y="1"/>
                    <a:pt x="261" y="6"/>
                    <a:pt x="248" y="15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8" name="MH_Other_233">
              <a:extLst>
                <a:ext uri="{FF2B5EF4-FFF2-40B4-BE49-F238E27FC236}">
                  <a16:creationId xmlns:a16="http://schemas.microsoft.com/office/drawing/2014/main" id="{3995875F-43C8-442E-AACA-73B581D76A74}"/>
                </a:ext>
              </a:extLst>
            </p:cNvPr>
            <p:cNvSpPr/>
            <p:nvPr/>
          </p:nvSpPr>
          <p:spPr bwMode="auto">
            <a:xfrm>
              <a:off x="3945078" y="2164323"/>
              <a:ext cx="193414" cy="25667"/>
            </a:xfrm>
            <a:custGeom>
              <a:avLst/>
              <a:gdLst>
                <a:gd name="T0" fmla="*/ 2147483646 w 238"/>
                <a:gd name="T1" fmla="*/ 1801542485 h 32"/>
                <a:gd name="T2" fmla="*/ 2147483646 w 238"/>
                <a:gd name="T3" fmla="*/ 2147483646 h 32"/>
                <a:gd name="T4" fmla="*/ 2147483646 w 238"/>
                <a:gd name="T5" fmla="*/ 2147483646 h 32"/>
                <a:gd name="T6" fmla="*/ 2147483646 w 238"/>
                <a:gd name="T7" fmla="*/ 2147483646 h 32"/>
                <a:gd name="T8" fmla="*/ 2147483646 w 238"/>
                <a:gd name="T9" fmla="*/ 2147483646 h 32"/>
                <a:gd name="T10" fmla="*/ 2147483646 w 238"/>
                <a:gd name="T11" fmla="*/ 2147483646 h 32"/>
                <a:gd name="T12" fmla="*/ 2147483646 w 238"/>
                <a:gd name="T13" fmla="*/ 2147483646 h 32"/>
                <a:gd name="T14" fmla="*/ 2147483646 w 238"/>
                <a:gd name="T15" fmla="*/ 2147483646 h 32"/>
                <a:gd name="T16" fmla="*/ 2147483646 w 238"/>
                <a:gd name="T17" fmla="*/ 600276901 h 32"/>
                <a:gd name="T18" fmla="*/ 2147483646 w 238"/>
                <a:gd name="T19" fmla="*/ 1801542485 h 32"/>
                <a:gd name="T20" fmla="*/ 2147483646 w 238"/>
                <a:gd name="T21" fmla="*/ 2147483646 h 32"/>
                <a:gd name="T22" fmla="*/ 2147483646 w 238"/>
                <a:gd name="T23" fmla="*/ 2147483646 h 32"/>
                <a:gd name="T24" fmla="*/ 2147483646 w 238"/>
                <a:gd name="T25" fmla="*/ 2147483646 h 32"/>
                <a:gd name="T26" fmla="*/ 0 w 238"/>
                <a:gd name="T27" fmla="*/ 2147483646 h 32"/>
                <a:gd name="T28" fmla="*/ 604220607 w 238"/>
                <a:gd name="T29" fmla="*/ 2147483646 h 32"/>
                <a:gd name="T30" fmla="*/ 2147483646 w 238"/>
                <a:gd name="T31" fmla="*/ 1801542485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8" h="32">
                  <a:moveTo>
                    <a:pt x="76" y="3"/>
                  </a:moveTo>
                  <a:cubicBezTo>
                    <a:pt x="108" y="5"/>
                    <a:pt x="120" y="9"/>
                    <a:pt x="121" y="8"/>
                  </a:cubicBezTo>
                  <a:cubicBezTo>
                    <a:pt x="121" y="9"/>
                    <a:pt x="134" y="11"/>
                    <a:pt x="164" y="17"/>
                  </a:cubicBezTo>
                  <a:cubicBezTo>
                    <a:pt x="184" y="21"/>
                    <a:pt x="201" y="20"/>
                    <a:pt x="216" y="15"/>
                  </a:cubicBezTo>
                  <a:cubicBezTo>
                    <a:pt x="224" y="12"/>
                    <a:pt x="231" y="8"/>
                    <a:pt x="238" y="4"/>
                  </a:cubicBezTo>
                  <a:cubicBezTo>
                    <a:pt x="236" y="4"/>
                    <a:pt x="236" y="4"/>
                    <a:pt x="236" y="4"/>
                  </a:cubicBezTo>
                  <a:cubicBezTo>
                    <a:pt x="214" y="18"/>
                    <a:pt x="192" y="21"/>
                    <a:pt x="164" y="15"/>
                  </a:cubicBezTo>
                  <a:cubicBezTo>
                    <a:pt x="134" y="9"/>
                    <a:pt x="121" y="7"/>
                    <a:pt x="121" y="7"/>
                  </a:cubicBezTo>
                  <a:cubicBezTo>
                    <a:pt x="121" y="7"/>
                    <a:pt x="108" y="4"/>
                    <a:pt x="76" y="1"/>
                  </a:cubicBezTo>
                  <a:cubicBezTo>
                    <a:pt x="66" y="1"/>
                    <a:pt x="57" y="1"/>
                    <a:pt x="48" y="3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45" y="4"/>
                    <a:pt x="45" y="4"/>
                    <a:pt x="45" y="4"/>
                  </a:cubicBezTo>
                  <a:cubicBezTo>
                    <a:pt x="28" y="8"/>
                    <a:pt x="12" y="18"/>
                    <a:pt x="0" y="32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21" y="10"/>
                    <a:pt x="45" y="0"/>
                    <a:pt x="76" y="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MH_Other_234">
              <a:extLst>
                <a:ext uri="{FF2B5EF4-FFF2-40B4-BE49-F238E27FC236}">
                  <a16:creationId xmlns:a16="http://schemas.microsoft.com/office/drawing/2014/main" id="{DD0095B9-4CCF-4F59-A08D-EC14C0AC808C}"/>
                </a:ext>
              </a:extLst>
            </p:cNvPr>
            <p:cNvSpPr/>
            <p:nvPr/>
          </p:nvSpPr>
          <p:spPr bwMode="auto">
            <a:xfrm>
              <a:off x="3981626" y="2146204"/>
              <a:ext cx="170569" cy="21138"/>
            </a:xfrm>
            <a:custGeom>
              <a:avLst/>
              <a:gdLst>
                <a:gd name="T0" fmla="*/ 2147483646 w 211"/>
                <a:gd name="T1" fmla="*/ 2147483646 h 28"/>
                <a:gd name="T2" fmla="*/ 2147483646 w 211"/>
                <a:gd name="T3" fmla="*/ 2147483646 h 28"/>
                <a:gd name="T4" fmla="*/ 2147483646 w 211"/>
                <a:gd name="T5" fmla="*/ 2147483646 h 28"/>
                <a:gd name="T6" fmla="*/ 2147483646 w 211"/>
                <a:gd name="T7" fmla="*/ 2147483646 h 28"/>
                <a:gd name="T8" fmla="*/ 2147483646 w 211"/>
                <a:gd name="T9" fmla="*/ 1583918600 h 28"/>
                <a:gd name="T10" fmla="*/ 2147483646 w 211"/>
                <a:gd name="T11" fmla="*/ 1583918600 h 28"/>
                <a:gd name="T12" fmla="*/ 2147483646 w 211"/>
                <a:gd name="T13" fmla="*/ 1583918600 h 28"/>
                <a:gd name="T14" fmla="*/ 2147483646 w 211"/>
                <a:gd name="T15" fmla="*/ 1583918600 h 28"/>
                <a:gd name="T16" fmla="*/ 0 w 211"/>
                <a:gd name="T17" fmla="*/ 2147483646 h 28"/>
                <a:gd name="T18" fmla="*/ 1790785590 w 211"/>
                <a:gd name="T19" fmla="*/ 2147483646 h 28"/>
                <a:gd name="T20" fmla="*/ 2147483646 w 211"/>
                <a:gd name="T21" fmla="*/ 2111890938 h 28"/>
                <a:gd name="T22" fmla="*/ 2147483646 w 211"/>
                <a:gd name="T23" fmla="*/ 2147483646 h 28"/>
                <a:gd name="T24" fmla="*/ 2147483646 w 211"/>
                <a:gd name="T25" fmla="*/ 2147483646 h 28"/>
                <a:gd name="T26" fmla="*/ 2147483646 w 211"/>
                <a:gd name="T27" fmla="*/ 2147483646 h 28"/>
                <a:gd name="T28" fmla="*/ 2147483646 w 211"/>
                <a:gd name="T29" fmla="*/ 2147483646 h 28"/>
                <a:gd name="T30" fmla="*/ 2147483646 w 211"/>
                <a:gd name="T31" fmla="*/ 2147483646 h 28"/>
                <a:gd name="T32" fmla="*/ 2147483646 w 211"/>
                <a:gd name="T33" fmla="*/ 2147483646 h 28"/>
                <a:gd name="T34" fmla="*/ 2147483646 w 211"/>
                <a:gd name="T35" fmla="*/ 2147483646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1" h="28">
                  <a:moveTo>
                    <a:pt x="211" y="26"/>
                  </a:moveTo>
                  <a:cubicBezTo>
                    <a:pt x="210" y="25"/>
                    <a:pt x="210" y="25"/>
                    <a:pt x="210" y="25"/>
                  </a:cubicBezTo>
                  <a:cubicBezTo>
                    <a:pt x="196" y="28"/>
                    <a:pt x="182" y="27"/>
                    <a:pt x="165" y="22"/>
                  </a:cubicBezTo>
                  <a:cubicBezTo>
                    <a:pt x="135" y="14"/>
                    <a:pt x="122" y="12"/>
                    <a:pt x="122" y="11"/>
                  </a:cubicBezTo>
                  <a:cubicBezTo>
                    <a:pt x="122" y="11"/>
                    <a:pt x="109" y="8"/>
                    <a:pt x="78" y="3"/>
                  </a:cubicBezTo>
                  <a:cubicBezTo>
                    <a:pt x="68" y="2"/>
                    <a:pt x="59" y="1"/>
                    <a:pt x="50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31" y="5"/>
                    <a:pt x="14" y="14"/>
                    <a:pt x="0" y="28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23" y="8"/>
                    <a:pt x="48" y="0"/>
                    <a:pt x="77" y="4"/>
                  </a:cubicBezTo>
                  <a:cubicBezTo>
                    <a:pt x="109" y="9"/>
                    <a:pt x="122" y="13"/>
                    <a:pt x="122" y="13"/>
                  </a:cubicBezTo>
                  <a:cubicBezTo>
                    <a:pt x="122" y="13"/>
                    <a:pt x="135" y="16"/>
                    <a:pt x="165" y="23"/>
                  </a:cubicBezTo>
                  <a:cubicBezTo>
                    <a:pt x="174" y="26"/>
                    <a:pt x="183" y="27"/>
                    <a:pt x="191" y="28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9" y="28"/>
                    <a:pt x="205" y="27"/>
                    <a:pt x="211" y="2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0" name="MH_Other_235">
              <a:extLst>
                <a:ext uri="{FF2B5EF4-FFF2-40B4-BE49-F238E27FC236}">
                  <a16:creationId xmlns:a16="http://schemas.microsoft.com/office/drawing/2014/main" id="{0482E014-C121-4EFB-971F-9C5A527024FF}"/>
                </a:ext>
              </a:extLst>
            </p:cNvPr>
            <p:cNvSpPr/>
            <p:nvPr/>
          </p:nvSpPr>
          <p:spPr bwMode="auto">
            <a:xfrm>
              <a:off x="4135444" y="2165832"/>
              <a:ext cx="3046" cy="1510"/>
            </a:xfrm>
            <a:custGeom>
              <a:avLst/>
              <a:gdLst>
                <a:gd name="T0" fmla="*/ 716934050 w 5"/>
                <a:gd name="T1" fmla="*/ 0 h 5"/>
                <a:gd name="T2" fmla="*/ 0 w 5"/>
                <a:gd name="T3" fmla="*/ 179346497 h 5"/>
                <a:gd name="T4" fmla="*/ 716934050 w 5"/>
                <a:gd name="T5" fmla="*/ 179346497 h 5"/>
                <a:gd name="T6" fmla="*/ 716934050 w 5"/>
                <a:gd name="T7" fmla="*/ 179346497 h 5"/>
                <a:gd name="T8" fmla="*/ 716934050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1" name="MH_Other_236">
              <a:extLst>
                <a:ext uri="{FF2B5EF4-FFF2-40B4-BE49-F238E27FC236}">
                  <a16:creationId xmlns:a16="http://schemas.microsoft.com/office/drawing/2014/main" id="{4F9236C5-5131-486C-801F-467F7CDACDDC}"/>
                </a:ext>
              </a:extLst>
            </p:cNvPr>
            <p:cNvSpPr/>
            <p:nvPr/>
          </p:nvSpPr>
          <p:spPr bwMode="auto">
            <a:xfrm>
              <a:off x="3981628" y="2167342"/>
              <a:ext cx="3046" cy="0"/>
            </a:xfrm>
            <a:custGeom>
              <a:avLst/>
              <a:gdLst>
                <a:gd name="T0" fmla="*/ 146271796 w 7"/>
                <a:gd name="T1" fmla="*/ 178 h 2"/>
                <a:gd name="T2" fmla="*/ 512054475 w 7"/>
                <a:gd name="T3" fmla="*/ 0 h 2"/>
                <a:gd name="T4" fmla="*/ 0 w 7"/>
                <a:gd name="T5" fmla="*/ 178 h 2"/>
                <a:gd name="T6" fmla="*/ 0 w 7"/>
                <a:gd name="T7" fmla="*/ 178 h 2"/>
                <a:gd name="T8" fmla="*/ 146271796 w 7"/>
                <a:gd name="T9" fmla="*/ 178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2">
                  <a:moveTo>
                    <a:pt x="2" y="2"/>
                  </a:moveTo>
                  <a:lnTo>
                    <a:pt x="7" y="0"/>
                  </a:lnTo>
                  <a:lnTo>
                    <a:pt x="0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2" name="MH_Other_237">
              <a:extLst>
                <a:ext uri="{FF2B5EF4-FFF2-40B4-BE49-F238E27FC236}">
                  <a16:creationId xmlns:a16="http://schemas.microsoft.com/office/drawing/2014/main" id="{84F728EB-D28A-492E-9682-1E779213302C}"/>
                </a:ext>
              </a:extLst>
            </p:cNvPr>
            <p:cNvSpPr/>
            <p:nvPr/>
          </p:nvSpPr>
          <p:spPr bwMode="auto">
            <a:xfrm>
              <a:off x="4021224" y="2128085"/>
              <a:ext cx="126405" cy="22648"/>
            </a:xfrm>
            <a:custGeom>
              <a:avLst/>
              <a:gdLst>
                <a:gd name="T0" fmla="*/ 2147483646 w 157"/>
                <a:gd name="T1" fmla="*/ 2147483646 h 28"/>
                <a:gd name="T2" fmla="*/ 2147483646 w 157"/>
                <a:gd name="T3" fmla="*/ 2147483646 h 28"/>
                <a:gd name="T4" fmla="*/ 2147483646 w 157"/>
                <a:gd name="T5" fmla="*/ 2147483646 h 28"/>
                <a:gd name="T6" fmla="*/ 2147483646 w 157"/>
                <a:gd name="T7" fmla="*/ 2147483646 h 28"/>
                <a:gd name="T8" fmla="*/ 2147483646 w 157"/>
                <a:gd name="T9" fmla="*/ 2147483646 h 28"/>
                <a:gd name="T10" fmla="*/ 2147483646 w 157"/>
                <a:gd name="T11" fmla="*/ 2147483646 h 28"/>
                <a:gd name="T12" fmla="*/ 2147483646 w 157"/>
                <a:gd name="T13" fmla="*/ 1818196726 h 28"/>
                <a:gd name="T14" fmla="*/ 2147483646 w 157"/>
                <a:gd name="T15" fmla="*/ 1818196726 h 28"/>
                <a:gd name="T16" fmla="*/ 2147483646 w 157"/>
                <a:gd name="T17" fmla="*/ 1818196726 h 28"/>
                <a:gd name="T18" fmla="*/ 0 w 157"/>
                <a:gd name="T19" fmla="*/ 2147483646 h 28"/>
                <a:gd name="T20" fmla="*/ 593061906 w 157"/>
                <a:gd name="T21" fmla="*/ 2147483646 h 28"/>
                <a:gd name="T22" fmla="*/ 1186827107 w 157"/>
                <a:gd name="T23" fmla="*/ 2147483646 h 28"/>
                <a:gd name="T24" fmla="*/ 2147483646 w 157"/>
                <a:gd name="T25" fmla="*/ 2147483646 h 2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7" h="28">
                  <a:moveTo>
                    <a:pt x="79" y="6"/>
                  </a:moveTo>
                  <a:cubicBezTo>
                    <a:pt x="110" y="12"/>
                    <a:pt x="123" y="17"/>
                    <a:pt x="123" y="17"/>
                  </a:cubicBezTo>
                  <a:cubicBezTo>
                    <a:pt x="157" y="28"/>
                    <a:pt x="157" y="28"/>
                    <a:pt x="157" y="28"/>
                  </a:cubicBezTo>
                  <a:cubicBezTo>
                    <a:pt x="157" y="26"/>
                    <a:pt x="157" y="26"/>
                    <a:pt x="157" y="26"/>
                  </a:cubicBezTo>
                  <a:cubicBezTo>
                    <a:pt x="123" y="16"/>
                    <a:pt x="123" y="16"/>
                    <a:pt x="123" y="16"/>
                  </a:cubicBezTo>
                  <a:cubicBezTo>
                    <a:pt x="123" y="16"/>
                    <a:pt x="111" y="11"/>
                    <a:pt x="79" y="5"/>
                  </a:cubicBezTo>
                  <a:cubicBezTo>
                    <a:pt x="70" y="3"/>
                    <a:pt x="61" y="2"/>
                    <a:pt x="52" y="3"/>
                  </a:cubicBezTo>
                  <a:cubicBezTo>
                    <a:pt x="52" y="3"/>
                    <a:pt x="52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32" y="4"/>
                    <a:pt x="15" y="12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4" y="6"/>
                    <a:pt x="50" y="0"/>
                    <a:pt x="79" y="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3" name="MH_Other_238">
              <a:extLst>
                <a:ext uri="{FF2B5EF4-FFF2-40B4-BE49-F238E27FC236}">
                  <a16:creationId xmlns:a16="http://schemas.microsoft.com/office/drawing/2014/main" id="{7C9F7354-B971-4BF5-9428-6A6E4BFF764F}"/>
                </a:ext>
              </a:extLst>
            </p:cNvPr>
            <p:cNvSpPr/>
            <p:nvPr/>
          </p:nvSpPr>
          <p:spPr bwMode="auto">
            <a:xfrm>
              <a:off x="4021222" y="2147713"/>
              <a:ext cx="1523" cy="0"/>
            </a:xfrm>
            <a:custGeom>
              <a:avLst/>
              <a:gdLst>
                <a:gd name="T0" fmla="*/ 1792959984 w 1"/>
                <a:gd name="T1" fmla="*/ 0 w 1"/>
                <a:gd name="T2" fmla="*/ 1792959984 w 1"/>
                <a:gd name="T3" fmla="*/ 1792959984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4" name="MH_Other_239">
              <a:extLst>
                <a:ext uri="{FF2B5EF4-FFF2-40B4-BE49-F238E27FC236}">
                  <a16:creationId xmlns:a16="http://schemas.microsoft.com/office/drawing/2014/main" id="{D32D71CE-000B-4FF8-87F3-C91109CD17EE}"/>
                </a:ext>
              </a:extLst>
            </p:cNvPr>
            <p:cNvSpPr/>
            <p:nvPr/>
          </p:nvSpPr>
          <p:spPr bwMode="auto">
            <a:xfrm>
              <a:off x="4062344" y="2112987"/>
              <a:ext cx="76147" cy="18119"/>
            </a:xfrm>
            <a:custGeom>
              <a:avLst/>
              <a:gdLst>
                <a:gd name="T0" fmla="*/ 2147483646 w 96"/>
                <a:gd name="T1" fmla="*/ 2147483646 h 22"/>
                <a:gd name="T2" fmla="*/ 2147483646 w 96"/>
                <a:gd name="T3" fmla="*/ 2147483646 h 22"/>
                <a:gd name="T4" fmla="*/ 2147483646 w 96"/>
                <a:gd name="T5" fmla="*/ 2147483646 h 22"/>
                <a:gd name="T6" fmla="*/ 2147483646 w 96"/>
                <a:gd name="T7" fmla="*/ 2147483646 h 22"/>
                <a:gd name="T8" fmla="*/ 2147483646 w 96"/>
                <a:gd name="T9" fmla="*/ 1890242311 h 22"/>
                <a:gd name="T10" fmla="*/ 2147483646 w 96"/>
                <a:gd name="T11" fmla="*/ 2147483646 h 22"/>
                <a:gd name="T12" fmla="*/ 2147483646 w 96"/>
                <a:gd name="T13" fmla="*/ 1890242311 h 22"/>
                <a:gd name="T14" fmla="*/ 0 w 96"/>
                <a:gd name="T15" fmla="*/ 2147483646 h 22"/>
                <a:gd name="T16" fmla="*/ 0 w 96"/>
                <a:gd name="T17" fmla="*/ 2147483646 h 22"/>
                <a:gd name="T18" fmla="*/ 574937930 w 96"/>
                <a:gd name="T19" fmla="*/ 2147483646 h 22"/>
                <a:gd name="T20" fmla="*/ 2147483646 w 96"/>
                <a:gd name="T21" fmla="*/ 2147483646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" h="22">
                  <a:moveTo>
                    <a:pt x="79" y="8"/>
                  </a:moveTo>
                  <a:cubicBezTo>
                    <a:pt x="86" y="9"/>
                    <a:pt x="91" y="11"/>
                    <a:pt x="96" y="13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1" y="10"/>
                    <a:pt x="86" y="8"/>
                    <a:pt x="79" y="6"/>
                  </a:cubicBezTo>
                  <a:cubicBezTo>
                    <a:pt x="70" y="4"/>
                    <a:pt x="60" y="3"/>
                    <a:pt x="51" y="3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31" y="4"/>
                    <a:pt x="15" y="10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4" y="4"/>
                    <a:pt x="50" y="0"/>
                    <a:pt x="79" y="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5" name="MH_Other_240">
              <a:extLst>
                <a:ext uri="{FF2B5EF4-FFF2-40B4-BE49-F238E27FC236}">
                  <a16:creationId xmlns:a16="http://schemas.microsoft.com/office/drawing/2014/main" id="{E81A8836-77A9-4B9E-8175-9CBD3F7440B9}"/>
                </a:ext>
              </a:extLst>
            </p:cNvPr>
            <p:cNvSpPr/>
            <p:nvPr/>
          </p:nvSpPr>
          <p:spPr bwMode="auto">
            <a:xfrm>
              <a:off x="4062343" y="2131106"/>
              <a:ext cx="0" cy="0"/>
            </a:xfrm>
            <a:custGeom>
              <a:avLst/>
              <a:gdLst>
                <a:gd name="T0" fmla="*/ 1067 w 1"/>
                <a:gd name="T1" fmla="*/ 0 w 1"/>
                <a:gd name="T2" fmla="*/ 0 w 1"/>
                <a:gd name="T3" fmla="*/ 1067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6" name="MH_Other_241">
              <a:extLst>
                <a:ext uri="{FF2B5EF4-FFF2-40B4-BE49-F238E27FC236}">
                  <a16:creationId xmlns:a16="http://schemas.microsoft.com/office/drawing/2014/main" id="{D674D318-7048-456F-9B6A-8A8639E4E65F}"/>
                </a:ext>
              </a:extLst>
            </p:cNvPr>
            <p:cNvSpPr/>
            <p:nvPr/>
          </p:nvSpPr>
          <p:spPr bwMode="auto">
            <a:xfrm>
              <a:off x="4101940" y="2102417"/>
              <a:ext cx="31981" cy="13589"/>
            </a:xfrm>
            <a:custGeom>
              <a:avLst/>
              <a:gdLst>
                <a:gd name="T0" fmla="*/ 2147483646 w 41"/>
                <a:gd name="T1" fmla="*/ 773943811 h 15"/>
                <a:gd name="T2" fmla="*/ 2147483646 w 41"/>
                <a:gd name="T3" fmla="*/ 0 h 15"/>
                <a:gd name="T4" fmla="*/ 2147483646 w 41"/>
                <a:gd name="T5" fmla="*/ 0 h 15"/>
                <a:gd name="T6" fmla="*/ 0 w 41"/>
                <a:gd name="T7" fmla="*/ 2147483646 h 15"/>
                <a:gd name="T8" fmla="*/ 1112016617 w 41"/>
                <a:gd name="T9" fmla="*/ 2147483646 h 15"/>
                <a:gd name="T10" fmla="*/ 2147483646 w 41"/>
                <a:gd name="T11" fmla="*/ 773943811 h 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1" h="15">
                  <a:moveTo>
                    <a:pt x="41" y="1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6" y="1"/>
                    <a:pt x="13" y="6"/>
                    <a:pt x="0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5" y="7"/>
                    <a:pt x="27" y="2"/>
                    <a:pt x="4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7" name="MH_Other_242">
              <a:extLst>
                <a:ext uri="{FF2B5EF4-FFF2-40B4-BE49-F238E27FC236}">
                  <a16:creationId xmlns:a16="http://schemas.microsoft.com/office/drawing/2014/main" id="{1C006B69-D0E2-4059-A1FF-47BB6D1EEFDF}"/>
                </a:ext>
              </a:extLst>
            </p:cNvPr>
            <p:cNvSpPr/>
            <p:nvPr/>
          </p:nvSpPr>
          <p:spPr bwMode="auto">
            <a:xfrm>
              <a:off x="4101940" y="2116006"/>
              <a:ext cx="1523" cy="0"/>
            </a:xfrm>
            <a:custGeom>
              <a:avLst/>
              <a:gdLst>
                <a:gd name="T0" fmla="*/ 71627975 w 5"/>
                <a:gd name="T1" fmla="*/ 178 h 2"/>
                <a:gd name="T2" fmla="*/ 179120564 w 5"/>
                <a:gd name="T3" fmla="*/ 0 h 2"/>
                <a:gd name="T4" fmla="*/ 0 w 5"/>
                <a:gd name="T5" fmla="*/ 0 h 2"/>
                <a:gd name="T6" fmla="*/ 71627975 w 5"/>
                <a:gd name="T7" fmla="*/ 178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2">
                  <a:moveTo>
                    <a:pt x="2" y="2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8" name="MH_Other_243">
              <a:extLst>
                <a:ext uri="{FF2B5EF4-FFF2-40B4-BE49-F238E27FC236}">
                  <a16:creationId xmlns:a16="http://schemas.microsoft.com/office/drawing/2014/main" id="{80474878-6695-4D14-9F80-BAD0A6FE9641}"/>
                </a:ext>
              </a:extLst>
            </p:cNvPr>
            <p:cNvSpPr/>
            <p:nvPr/>
          </p:nvSpPr>
          <p:spPr bwMode="auto">
            <a:xfrm>
              <a:off x="3940508" y="2253404"/>
              <a:ext cx="19798" cy="16609"/>
            </a:xfrm>
            <a:custGeom>
              <a:avLst/>
              <a:gdLst>
                <a:gd name="T0" fmla="*/ 0 w 25"/>
                <a:gd name="T1" fmla="*/ 2147483646 h 22"/>
                <a:gd name="T2" fmla="*/ 571709287 w 25"/>
                <a:gd name="T3" fmla="*/ 2147483646 h 22"/>
                <a:gd name="T4" fmla="*/ 571709287 w 25"/>
                <a:gd name="T5" fmla="*/ 2147483646 h 22"/>
                <a:gd name="T6" fmla="*/ 571709287 w 25"/>
                <a:gd name="T7" fmla="*/ 2147483646 h 22"/>
                <a:gd name="T8" fmla="*/ 2147483646 w 25"/>
                <a:gd name="T9" fmla="*/ 2147483646 h 22"/>
                <a:gd name="T10" fmla="*/ 2147483646 w 25"/>
                <a:gd name="T11" fmla="*/ 0 h 22"/>
                <a:gd name="T12" fmla="*/ 2147483646 w 25"/>
                <a:gd name="T13" fmla="*/ 529263048 h 22"/>
                <a:gd name="T14" fmla="*/ 2147483646 w 25"/>
                <a:gd name="T15" fmla="*/ 529263048 h 22"/>
                <a:gd name="T16" fmla="*/ 0 w 25"/>
                <a:gd name="T17" fmla="*/ 2147483646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2">
                  <a:moveTo>
                    <a:pt x="0" y="21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3" y="21"/>
                    <a:pt x="5" y="20"/>
                    <a:pt x="6" y="19"/>
                  </a:cubicBezTo>
                  <a:cubicBezTo>
                    <a:pt x="13" y="14"/>
                    <a:pt x="20" y="7"/>
                    <a:pt x="25" y="0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16" y="10"/>
                    <a:pt x="9" y="16"/>
                    <a:pt x="0" y="2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9" name="MH_Other_244">
              <a:extLst>
                <a:ext uri="{FF2B5EF4-FFF2-40B4-BE49-F238E27FC236}">
                  <a16:creationId xmlns:a16="http://schemas.microsoft.com/office/drawing/2014/main" id="{2C5EE687-11EC-4CC9-88A5-8FE69459F43A}"/>
                </a:ext>
              </a:extLst>
            </p:cNvPr>
            <p:cNvSpPr/>
            <p:nvPr/>
          </p:nvSpPr>
          <p:spPr bwMode="auto">
            <a:xfrm>
              <a:off x="3929847" y="2232266"/>
              <a:ext cx="63963" cy="25668"/>
            </a:xfrm>
            <a:custGeom>
              <a:avLst/>
              <a:gdLst>
                <a:gd name="T0" fmla="*/ 2147483646 w 78"/>
                <a:gd name="T1" fmla="*/ 2147483646 h 32"/>
                <a:gd name="T2" fmla="*/ 0 w 78"/>
                <a:gd name="T3" fmla="*/ 2147483646 h 32"/>
                <a:gd name="T4" fmla="*/ 615976988 w 78"/>
                <a:gd name="T5" fmla="*/ 2147483646 h 32"/>
                <a:gd name="T6" fmla="*/ 2147483646 w 78"/>
                <a:gd name="T7" fmla="*/ 2147483646 h 32"/>
                <a:gd name="T8" fmla="*/ 2147483646 w 78"/>
                <a:gd name="T9" fmla="*/ 2147483646 h 32"/>
                <a:gd name="T10" fmla="*/ 2147483646 w 78"/>
                <a:gd name="T11" fmla="*/ 2147483646 h 32"/>
                <a:gd name="T12" fmla="*/ 2147483646 w 78"/>
                <a:gd name="T13" fmla="*/ 2147483646 h 32"/>
                <a:gd name="T14" fmla="*/ 2147483646 w 78"/>
                <a:gd name="T15" fmla="*/ 2147483646 h 32"/>
                <a:gd name="T16" fmla="*/ 2147483646 w 78"/>
                <a:gd name="T17" fmla="*/ 0 h 32"/>
                <a:gd name="T18" fmla="*/ 2147483646 w 78"/>
                <a:gd name="T19" fmla="*/ 0 h 32"/>
                <a:gd name="T20" fmla="*/ 2147483646 w 78"/>
                <a:gd name="T21" fmla="*/ 0 h 32"/>
                <a:gd name="T22" fmla="*/ 2147483646 w 78"/>
                <a:gd name="T23" fmla="*/ 2147483646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8" h="32">
                  <a:moveTo>
                    <a:pt x="9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8" y="31"/>
                    <a:pt x="27" y="30"/>
                    <a:pt x="35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44" y="25"/>
                    <a:pt x="52" y="21"/>
                    <a:pt x="59" y="16"/>
                  </a:cubicBezTo>
                  <a:cubicBezTo>
                    <a:pt x="66" y="12"/>
                    <a:pt x="73" y="6"/>
                    <a:pt x="78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6" y="0"/>
                  </a:cubicBezTo>
                  <a:cubicBezTo>
                    <a:pt x="58" y="20"/>
                    <a:pt x="38" y="29"/>
                    <a:pt x="9" y="3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0" name="MH_Other_245">
              <a:extLst>
                <a:ext uri="{FF2B5EF4-FFF2-40B4-BE49-F238E27FC236}">
                  <a16:creationId xmlns:a16="http://schemas.microsoft.com/office/drawing/2014/main" id="{455D81A8-FCFE-4D0D-AF31-66D733994BA9}"/>
                </a:ext>
              </a:extLst>
            </p:cNvPr>
            <p:cNvSpPr/>
            <p:nvPr/>
          </p:nvSpPr>
          <p:spPr bwMode="auto">
            <a:xfrm>
              <a:off x="3958783" y="2253404"/>
              <a:ext cx="0" cy="0"/>
            </a:xfrm>
            <a:custGeom>
              <a:avLst/>
              <a:gdLst>
                <a:gd name="T0" fmla="*/ 0 w 1"/>
                <a:gd name="T1" fmla="*/ 1067 w 1"/>
                <a:gd name="T2" fmla="*/ 0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1" name="MH_Other_246">
              <a:extLst>
                <a:ext uri="{FF2B5EF4-FFF2-40B4-BE49-F238E27FC236}">
                  <a16:creationId xmlns:a16="http://schemas.microsoft.com/office/drawing/2014/main" id="{2B10CA62-112C-4573-942F-B0143DFF2306}"/>
                </a:ext>
              </a:extLst>
            </p:cNvPr>
            <p:cNvSpPr/>
            <p:nvPr/>
          </p:nvSpPr>
          <p:spPr bwMode="auto">
            <a:xfrm>
              <a:off x="3913095" y="2212639"/>
              <a:ext cx="114219" cy="21138"/>
            </a:xfrm>
            <a:custGeom>
              <a:avLst/>
              <a:gdLst>
                <a:gd name="T0" fmla="*/ 2147483646 w 143"/>
                <a:gd name="T1" fmla="*/ 2147483646 h 27"/>
                <a:gd name="T2" fmla="*/ 2147483646 w 143"/>
                <a:gd name="T3" fmla="*/ 2147483646 h 27"/>
                <a:gd name="T4" fmla="*/ 0 w 143"/>
                <a:gd name="T5" fmla="*/ 2147483646 h 27"/>
                <a:gd name="T6" fmla="*/ 584388767 w 143"/>
                <a:gd name="T7" fmla="*/ 2147483646 h 27"/>
                <a:gd name="T8" fmla="*/ 2147483646 w 143"/>
                <a:gd name="T9" fmla="*/ 2147483646 h 27"/>
                <a:gd name="T10" fmla="*/ 2147483646 w 143"/>
                <a:gd name="T11" fmla="*/ 2147483646 h 27"/>
                <a:gd name="T12" fmla="*/ 2147483646 w 143"/>
                <a:gd name="T13" fmla="*/ 2147483646 h 27"/>
                <a:gd name="T14" fmla="*/ 2147483646 w 143"/>
                <a:gd name="T15" fmla="*/ 2147483646 h 27"/>
                <a:gd name="T16" fmla="*/ 2147483646 w 143"/>
                <a:gd name="T17" fmla="*/ 2147483646 h 27"/>
                <a:gd name="T18" fmla="*/ 2147483646 w 143"/>
                <a:gd name="T19" fmla="*/ 2147483646 h 27"/>
                <a:gd name="T20" fmla="*/ 2147483646 w 143"/>
                <a:gd name="T21" fmla="*/ 0 h 27"/>
                <a:gd name="T22" fmla="*/ 2147483646 w 143"/>
                <a:gd name="T23" fmla="*/ 0 h 27"/>
                <a:gd name="T24" fmla="*/ 2147483646 w 143"/>
                <a:gd name="T25" fmla="*/ 2147483646 h 2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3" h="27">
                  <a:moveTo>
                    <a:pt x="73" y="25"/>
                  </a:moveTo>
                  <a:cubicBezTo>
                    <a:pt x="42" y="25"/>
                    <a:pt x="28" y="25"/>
                    <a:pt x="28" y="25"/>
                  </a:cubicBezTo>
                  <a:cubicBezTo>
                    <a:pt x="28" y="25"/>
                    <a:pt x="20" y="25"/>
                    <a:pt x="0" y="26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20" y="26"/>
                    <a:pt x="28" y="26"/>
                    <a:pt x="28" y="26"/>
                  </a:cubicBezTo>
                  <a:cubicBezTo>
                    <a:pt x="28" y="26"/>
                    <a:pt x="42" y="26"/>
                    <a:pt x="73" y="26"/>
                  </a:cubicBezTo>
                  <a:cubicBezTo>
                    <a:pt x="82" y="26"/>
                    <a:pt x="90" y="26"/>
                    <a:pt x="98" y="24"/>
                  </a:cubicBezTo>
                  <a:cubicBezTo>
                    <a:pt x="99" y="23"/>
                    <a:pt x="99" y="23"/>
                    <a:pt x="99" y="23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8" y="22"/>
                    <a:pt x="116" y="19"/>
                    <a:pt x="124" y="15"/>
                  </a:cubicBezTo>
                  <a:cubicBezTo>
                    <a:pt x="131" y="11"/>
                    <a:pt x="137" y="6"/>
                    <a:pt x="14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22" y="18"/>
                    <a:pt x="101" y="25"/>
                    <a:pt x="73" y="2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2" name="MH_Other_247">
              <a:extLst>
                <a:ext uri="{FF2B5EF4-FFF2-40B4-BE49-F238E27FC236}">
                  <a16:creationId xmlns:a16="http://schemas.microsoft.com/office/drawing/2014/main" id="{712A9EFB-0FDC-48AF-962D-DBE50B00DF8A}"/>
                </a:ext>
              </a:extLst>
            </p:cNvPr>
            <p:cNvSpPr/>
            <p:nvPr/>
          </p:nvSpPr>
          <p:spPr bwMode="auto">
            <a:xfrm>
              <a:off x="3990764" y="2230757"/>
              <a:ext cx="1523" cy="1509"/>
            </a:xfrm>
            <a:custGeom>
              <a:avLst/>
              <a:gdLst>
                <a:gd name="T0" fmla="*/ 0 w 1"/>
                <a:gd name="T1" fmla="*/ 1790702559 h 1"/>
                <a:gd name="T2" fmla="*/ 2147483646 w 1"/>
                <a:gd name="T3" fmla="*/ 1790702559 h 1"/>
                <a:gd name="T4" fmla="*/ 2147483646 w 1"/>
                <a:gd name="T5" fmla="*/ 0 h 1"/>
                <a:gd name="T6" fmla="*/ 0 w 1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3" name="MH_Other_248">
              <a:extLst>
                <a:ext uri="{FF2B5EF4-FFF2-40B4-BE49-F238E27FC236}">
                  <a16:creationId xmlns:a16="http://schemas.microsoft.com/office/drawing/2014/main" id="{07421C79-6960-4558-8E66-17AB1CAFA2AA}"/>
                </a:ext>
              </a:extLst>
            </p:cNvPr>
            <p:cNvSpPr/>
            <p:nvPr/>
          </p:nvSpPr>
          <p:spPr bwMode="auto">
            <a:xfrm>
              <a:off x="3900911" y="2194520"/>
              <a:ext cx="162954" cy="24158"/>
            </a:xfrm>
            <a:custGeom>
              <a:avLst/>
              <a:gdLst>
                <a:gd name="T0" fmla="*/ 2147483646 w 201"/>
                <a:gd name="T1" fmla="*/ 2147483646 h 30"/>
                <a:gd name="T2" fmla="*/ 2147483646 w 201"/>
                <a:gd name="T3" fmla="*/ 2147483646 h 30"/>
                <a:gd name="T4" fmla="*/ 2147483646 w 201"/>
                <a:gd name="T5" fmla="*/ 2147483646 h 30"/>
                <a:gd name="T6" fmla="*/ 2147483646 w 201"/>
                <a:gd name="T7" fmla="*/ 2147483646 h 30"/>
                <a:gd name="T8" fmla="*/ 2147483646 w 201"/>
                <a:gd name="T9" fmla="*/ 2147483646 h 30"/>
                <a:gd name="T10" fmla="*/ 2147483646 w 201"/>
                <a:gd name="T11" fmla="*/ 2147483646 h 30"/>
                <a:gd name="T12" fmla="*/ 0 w 201"/>
                <a:gd name="T13" fmla="*/ 2147483646 h 30"/>
                <a:gd name="T14" fmla="*/ 0 w 201"/>
                <a:gd name="T15" fmla="*/ 2147483646 h 30"/>
                <a:gd name="T16" fmla="*/ 0 w 201"/>
                <a:gd name="T17" fmla="*/ 2147483646 h 30"/>
                <a:gd name="T18" fmla="*/ 2147483646 w 201"/>
                <a:gd name="T19" fmla="*/ 2147483646 h 30"/>
                <a:gd name="T20" fmla="*/ 2147483646 w 201"/>
                <a:gd name="T21" fmla="*/ 2147483646 h 30"/>
                <a:gd name="T22" fmla="*/ 2147483646 w 201"/>
                <a:gd name="T23" fmla="*/ 2147483646 h 30"/>
                <a:gd name="T24" fmla="*/ 2147483646 w 201"/>
                <a:gd name="T25" fmla="*/ 2147483646 h 30"/>
                <a:gd name="T26" fmla="*/ 2147483646 w 201"/>
                <a:gd name="T27" fmla="*/ 2147483646 h 30"/>
                <a:gd name="T28" fmla="*/ 2147483646 w 201"/>
                <a:gd name="T29" fmla="*/ 2147483646 h 30"/>
                <a:gd name="T30" fmla="*/ 2147483646 w 201"/>
                <a:gd name="T31" fmla="*/ 2147483646 h 30"/>
                <a:gd name="T32" fmla="*/ 2147483646 w 201"/>
                <a:gd name="T33" fmla="*/ 2147483646 h 30"/>
                <a:gd name="T34" fmla="*/ 2147483646 w 201"/>
                <a:gd name="T35" fmla="*/ 0 h 30"/>
                <a:gd name="T36" fmla="*/ 2147483646 w 201"/>
                <a:gd name="T37" fmla="*/ 0 h 30"/>
                <a:gd name="T38" fmla="*/ 2147483646 w 201"/>
                <a:gd name="T39" fmla="*/ 0 h 30"/>
                <a:gd name="T40" fmla="*/ 2147483646 w 201"/>
                <a:gd name="T41" fmla="*/ 2147483646 h 3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01" h="30">
                  <a:moveTo>
                    <a:pt x="128" y="22"/>
                  </a:moveTo>
                  <a:cubicBezTo>
                    <a:pt x="98" y="20"/>
                    <a:pt x="84" y="19"/>
                    <a:pt x="84" y="19"/>
                  </a:cubicBezTo>
                  <a:cubicBezTo>
                    <a:pt x="84" y="19"/>
                    <a:pt x="71" y="18"/>
                    <a:pt x="39" y="19"/>
                  </a:cubicBezTo>
                  <a:cubicBezTo>
                    <a:pt x="29" y="19"/>
                    <a:pt x="20" y="21"/>
                    <a:pt x="12" y="24"/>
                  </a:cubicBezTo>
                  <a:cubicBezTo>
                    <a:pt x="12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7" y="25"/>
                    <a:pt x="3" y="27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2" y="24"/>
                    <a:pt x="24" y="21"/>
                    <a:pt x="39" y="20"/>
                  </a:cubicBezTo>
                  <a:cubicBezTo>
                    <a:pt x="71" y="19"/>
                    <a:pt x="84" y="20"/>
                    <a:pt x="84" y="20"/>
                  </a:cubicBezTo>
                  <a:cubicBezTo>
                    <a:pt x="84" y="20"/>
                    <a:pt x="98" y="21"/>
                    <a:pt x="128" y="23"/>
                  </a:cubicBezTo>
                  <a:cubicBezTo>
                    <a:pt x="138" y="24"/>
                    <a:pt x="147" y="23"/>
                    <a:pt x="155" y="22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57" y="22"/>
                    <a:pt x="157" y="22"/>
                    <a:pt x="157" y="22"/>
                  </a:cubicBezTo>
                  <a:cubicBezTo>
                    <a:pt x="165" y="20"/>
                    <a:pt x="173" y="18"/>
                    <a:pt x="180" y="14"/>
                  </a:cubicBezTo>
                  <a:cubicBezTo>
                    <a:pt x="187" y="11"/>
                    <a:pt x="195" y="5"/>
                    <a:pt x="201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79" y="17"/>
                    <a:pt x="157" y="24"/>
                    <a:pt x="128" y="2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4" name="MH_Other_249">
              <a:extLst>
                <a:ext uri="{FF2B5EF4-FFF2-40B4-BE49-F238E27FC236}">
                  <a16:creationId xmlns:a16="http://schemas.microsoft.com/office/drawing/2014/main" id="{389047E0-521B-4F01-A6B3-9A5C6B9FA7B4}"/>
                </a:ext>
              </a:extLst>
            </p:cNvPr>
            <p:cNvSpPr/>
            <p:nvPr/>
          </p:nvSpPr>
          <p:spPr bwMode="auto">
            <a:xfrm>
              <a:off x="4025793" y="2212638"/>
              <a:ext cx="1523" cy="0"/>
            </a:xfrm>
            <a:custGeom>
              <a:avLst/>
              <a:gdLst>
                <a:gd name="T0" fmla="*/ 71627975 w 5"/>
                <a:gd name="T1" fmla="*/ 0 h 2"/>
                <a:gd name="T2" fmla="*/ 0 w 5"/>
                <a:gd name="T3" fmla="*/ 178 h 2"/>
                <a:gd name="T4" fmla="*/ 179120564 w 5"/>
                <a:gd name="T5" fmla="*/ 178 h 2"/>
                <a:gd name="T6" fmla="*/ 179120564 w 5"/>
                <a:gd name="T7" fmla="*/ 178 h 2"/>
                <a:gd name="T8" fmla="*/ 71627975 w 5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2">
                  <a:moveTo>
                    <a:pt x="2" y="0"/>
                  </a:moveTo>
                  <a:lnTo>
                    <a:pt x="0" y="2"/>
                  </a:lnTo>
                  <a:lnTo>
                    <a:pt x="5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5" name="MH_Other_250">
              <a:extLst>
                <a:ext uri="{FF2B5EF4-FFF2-40B4-BE49-F238E27FC236}">
                  <a16:creationId xmlns:a16="http://schemas.microsoft.com/office/drawing/2014/main" id="{0056BB63-980F-4BB0-BE94-B09690AF5273}"/>
                </a:ext>
              </a:extLst>
            </p:cNvPr>
            <p:cNvSpPr/>
            <p:nvPr/>
          </p:nvSpPr>
          <p:spPr bwMode="auto">
            <a:xfrm>
              <a:off x="3910049" y="2179421"/>
              <a:ext cx="190367" cy="34727"/>
            </a:xfrm>
            <a:custGeom>
              <a:avLst/>
              <a:gdLst>
                <a:gd name="T0" fmla="*/ 2147483646 w 237"/>
                <a:gd name="T1" fmla="*/ 0 h 43"/>
                <a:gd name="T2" fmla="*/ 2147483646 w 237"/>
                <a:gd name="T3" fmla="*/ 0 h 43"/>
                <a:gd name="T4" fmla="*/ 2147483646 w 237"/>
                <a:gd name="T5" fmla="*/ 2147483646 h 43"/>
                <a:gd name="T6" fmla="*/ 2147483646 w 237"/>
                <a:gd name="T7" fmla="*/ 2147483646 h 43"/>
                <a:gd name="T8" fmla="*/ 2147483646 w 237"/>
                <a:gd name="T9" fmla="*/ 2147483646 h 43"/>
                <a:gd name="T10" fmla="*/ 0 w 237"/>
                <a:gd name="T11" fmla="*/ 2147483646 h 43"/>
                <a:gd name="T12" fmla="*/ 590283929 w 237"/>
                <a:gd name="T13" fmla="*/ 2147483646 h 43"/>
                <a:gd name="T14" fmla="*/ 1179866212 w 237"/>
                <a:gd name="T15" fmla="*/ 2147483646 h 43"/>
                <a:gd name="T16" fmla="*/ 2147483646 w 237"/>
                <a:gd name="T17" fmla="*/ 2147483646 h 43"/>
                <a:gd name="T18" fmla="*/ 2147483646 w 237"/>
                <a:gd name="T19" fmla="*/ 2147483646 h 43"/>
                <a:gd name="T20" fmla="*/ 2147483646 w 237"/>
                <a:gd name="T21" fmla="*/ 2147483646 h 43"/>
                <a:gd name="T22" fmla="*/ 2147483646 w 237"/>
                <a:gd name="T23" fmla="*/ 2147483646 h 43"/>
                <a:gd name="T24" fmla="*/ 2147483646 w 237"/>
                <a:gd name="T25" fmla="*/ 2147483646 h 43"/>
                <a:gd name="T26" fmla="*/ 2147483646 w 237"/>
                <a:gd name="T27" fmla="*/ 2147483646 h 43"/>
                <a:gd name="T28" fmla="*/ 2147483646 w 237"/>
                <a:gd name="T29" fmla="*/ 2147483646 h 43"/>
                <a:gd name="T30" fmla="*/ 2147483646 w 237"/>
                <a:gd name="T31" fmla="*/ 0 h 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7" h="43">
                  <a:moveTo>
                    <a:pt x="237" y="0"/>
                  </a:moveTo>
                  <a:cubicBezTo>
                    <a:pt x="236" y="0"/>
                    <a:pt x="236" y="0"/>
                    <a:pt x="236" y="0"/>
                  </a:cubicBezTo>
                  <a:cubicBezTo>
                    <a:pt x="214" y="16"/>
                    <a:pt x="192" y="21"/>
                    <a:pt x="163" y="17"/>
                  </a:cubicBezTo>
                  <a:cubicBezTo>
                    <a:pt x="133" y="13"/>
                    <a:pt x="119" y="12"/>
                    <a:pt x="119" y="12"/>
                  </a:cubicBezTo>
                  <a:cubicBezTo>
                    <a:pt x="119" y="12"/>
                    <a:pt x="106" y="9"/>
                    <a:pt x="74" y="9"/>
                  </a:cubicBezTo>
                  <a:cubicBezTo>
                    <a:pt x="44" y="8"/>
                    <a:pt x="18" y="20"/>
                    <a:pt x="0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2" y="43"/>
                    <a:pt x="2" y="43"/>
                  </a:cubicBezTo>
                  <a:cubicBezTo>
                    <a:pt x="20" y="20"/>
                    <a:pt x="44" y="9"/>
                    <a:pt x="74" y="10"/>
                  </a:cubicBezTo>
                  <a:cubicBezTo>
                    <a:pt x="106" y="11"/>
                    <a:pt x="119" y="13"/>
                    <a:pt x="119" y="13"/>
                  </a:cubicBezTo>
                  <a:cubicBezTo>
                    <a:pt x="119" y="13"/>
                    <a:pt x="133" y="14"/>
                    <a:pt x="163" y="18"/>
                  </a:cubicBezTo>
                  <a:cubicBezTo>
                    <a:pt x="172" y="20"/>
                    <a:pt x="181" y="20"/>
                    <a:pt x="189" y="19"/>
                  </a:cubicBezTo>
                  <a:cubicBezTo>
                    <a:pt x="189" y="19"/>
                    <a:pt x="189" y="19"/>
                    <a:pt x="189" y="19"/>
                  </a:cubicBezTo>
                  <a:cubicBezTo>
                    <a:pt x="190" y="19"/>
                    <a:pt x="190" y="19"/>
                    <a:pt x="190" y="19"/>
                  </a:cubicBezTo>
                  <a:cubicBezTo>
                    <a:pt x="199" y="18"/>
                    <a:pt x="207" y="16"/>
                    <a:pt x="215" y="13"/>
                  </a:cubicBezTo>
                  <a:cubicBezTo>
                    <a:pt x="222" y="10"/>
                    <a:pt x="230" y="5"/>
                    <a:pt x="237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6" name="MH_Other_251">
              <a:extLst>
                <a:ext uri="{FF2B5EF4-FFF2-40B4-BE49-F238E27FC236}">
                  <a16:creationId xmlns:a16="http://schemas.microsoft.com/office/drawing/2014/main" id="{99EA822D-D721-471E-8326-7F41E2D8BA67}"/>
                </a:ext>
              </a:extLst>
            </p:cNvPr>
            <p:cNvSpPr/>
            <p:nvPr/>
          </p:nvSpPr>
          <p:spPr bwMode="auto">
            <a:xfrm>
              <a:off x="3910049" y="2214148"/>
              <a:ext cx="1523" cy="0"/>
            </a:xfrm>
            <a:custGeom>
              <a:avLst/>
              <a:gdLst>
                <a:gd name="T0" fmla="*/ 2147483646 w 1"/>
                <a:gd name="T1" fmla="*/ 0 w 1"/>
                <a:gd name="T2" fmla="*/ 0 w 1"/>
                <a:gd name="T3" fmla="*/ 2147483646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7" name="MH_Other_252">
              <a:extLst>
                <a:ext uri="{FF2B5EF4-FFF2-40B4-BE49-F238E27FC236}">
                  <a16:creationId xmlns:a16="http://schemas.microsoft.com/office/drawing/2014/main" id="{A106D51B-BA51-43F2-B5E2-5EB636C75AE7}"/>
                </a:ext>
              </a:extLst>
            </p:cNvPr>
            <p:cNvSpPr/>
            <p:nvPr/>
          </p:nvSpPr>
          <p:spPr bwMode="auto">
            <a:xfrm>
              <a:off x="4062343" y="2194520"/>
              <a:ext cx="0" cy="0"/>
            </a:xfrm>
            <a:custGeom>
              <a:avLst/>
              <a:gdLst>
                <a:gd name="T0" fmla="*/ 0 w 1"/>
                <a:gd name="T1" fmla="*/ 1067 w 1"/>
                <a:gd name="T2" fmla="*/ 0 w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T0" y="0"/>
                </a:cxn>
                <a:cxn ang="T4">
                  <a:pos x="T1" y="0"/>
                </a:cxn>
                <a:cxn ang="T5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8" name="MH_Other_253">
              <a:extLst>
                <a:ext uri="{FF2B5EF4-FFF2-40B4-BE49-F238E27FC236}">
                  <a16:creationId xmlns:a16="http://schemas.microsoft.com/office/drawing/2014/main" id="{A78EFC81-0C9A-4FF2-910C-68F77751B7E3}"/>
                </a:ext>
              </a:extLst>
            </p:cNvPr>
            <p:cNvSpPr/>
            <p:nvPr/>
          </p:nvSpPr>
          <p:spPr bwMode="auto">
            <a:xfrm>
              <a:off x="4133921" y="2073730"/>
              <a:ext cx="260423" cy="92102"/>
            </a:xfrm>
            <a:custGeom>
              <a:avLst/>
              <a:gdLst>
                <a:gd name="T0" fmla="*/ 2147483646 w 322"/>
                <a:gd name="T1" fmla="*/ 2147483646 h 115"/>
                <a:gd name="T2" fmla="*/ 2147483646 w 322"/>
                <a:gd name="T3" fmla="*/ 2147483646 h 115"/>
                <a:gd name="T4" fmla="*/ 2147483646 w 322"/>
                <a:gd name="T5" fmla="*/ 2147483646 h 115"/>
                <a:gd name="T6" fmla="*/ 2147483646 w 322"/>
                <a:gd name="T7" fmla="*/ 2147483646 h 115"/>
                <a:gd name="T8" fmla="*/ 2147483646 w 322"/>
                <a:gd name="T9" fmla="*/ 2147483646 h 115"/>
                <a:gd name="T10" fmla="*/ 2147483646 w 322"/>
                <a:gd name="T11" fmla="*/ 2147483646 h 115"/>
                <a:gd name="T12" fmla="*/ 2147483646 w 322"/>
                <a:gd name="T13" fmla="*/ 2147483646 h 115"/>
                <a:gd name="T14" fmla="*/ 2147483646 w 322"/>
                <a:gd name="T15" fmla="*/ 2147483646 h 115"/>
                <a:gd name="T16" fmla="*/ 0 w 322"/>
                <a:gd name="T17" fmla="*/ 2147483646 h 115"/>
                <a:gd name="T18" fmla="*/ 0 w 322"/>
                <a:gd name="T19" fmla="*/ 2147483646 h 115"/>
                <a:gd name="T20" fmla="*/ 597730333 w 322"/>
                <a:gd name="T21" fmla="*/ 2147483646 h 115"/>
                <a:gd name="T22" fmla="*/ 2147483646 w 322"/>
                <a:gd name="T23" fmla="*/ 2147483646 h 115"/>
                <a:gd name="T24" fmla="*/ 2147483646 w 322"/>
                <a:gd name="T25" fmla="*/ 2147483646 h 115"/>
                <a:gd name="T26" fmla="*/ 2147483646 w 322"/>
                <a:gd name="T27" fmla="*/ 2147483646 h 115"/>
                <a:gd name="T28" fmla="*/ 2147483646 w 322"/>
                <a:gd name="T29" fmla="*/ 2147483646 h 115"/>
                <a:gd name="T30" fmla="*/ 2147483646 w 322"/>
                <a:gd name="T31" fmla="*/ 2147483646 h 115"/>
                <a:gd name="T32" fmla="*/ 2147483646 w 322"/>
                <a:gd name="T33" fmla="*/ 2147483646 h 115"/>
                <a:gd name="T34" fmla="*/ 2147483646 w 322"/>
                <a:gd name="T35" fmla="*/ 2147483646 h 115"/>
                <a:gd name="T36" fmla="*/ 2147483646 w 322"/>
                <a:gd name="T37" fmla="*/ 2147483646 h 115"/>
                <a:gd name="T38" fmla="*/ 2147483646 w 322"/>
                <a:gd name="T39" fmla="*/ 2147483646 h 115"/>
                <a:gd name="T40" fmla="*/ 2147483646 w 322"/>
                <a:gd name="T41" fmla="*/ 2147483646 h 115"/>
                <a:gd name="T42" fmla="*/ 2147483646 w 322"/>
                <a:gd name="T43" fmla="*/ 2147483646 h 115"/>
                <a:gd name="T44" fmla="*/ 2147483646 w 322"/>
                <a:gd name="T45" fmla="*/ 2147483646 h 115"/>
                <a:gd name="T46" fmla="*/ 2147483646 w 322"/>
                <a:gd name="T47" fmla="*/ 2147483646 h 115"/>
                <a:gd name="T48" fmla="*/ 2147483646 w 322"/>
                <a:gd name="T49" fmla="*/ 2147483646 h 115"/>
                <a:gd name="T50" fmla="*/ 2147483646 w 322"/>
                <a:gd name="T51" fmla="*/ 2147483646 h 115"/>
                <a:gd name="T52" fmla="*/ 2147483646 w 322"/>
                <a:gd name="T53" fmla="*/ 2147483646 h 115"/>
                <a:gd name="T54" fmla="*/ 2147483646 w 322"/>
                <a:gd name="T55" fmla="*/ 2147483646 h 115"/>
                <a:gd name="T56" fmla="*/ 2147483646 w 322"/>
                <a:gd name="T57" fmla="*/ 2147483646 h 115"/>
                <a:gd name="T58" fmla="*/ 2147483646 w 322"/>
                <a:gd name="T59" fmla="*/ 2147483646 h 115"/>
                <a:gd name="T60" fmla="*/ 2147483646 w 322"/>
                <a:gd name="T61" fmla="*/ 2147483646 h 115"/>
                <a:gd name="T62" fmla="*/ 2147483646 w 322"/>
                <a:gd name="T63" fmla="*/ 2147483646 h 115"/>
                <a:gd name="T64" fmla="*/ 2147483646 w 322"/>
                <a:gd name="T65" fmla="*/ 2147483646 h 115"/>
                <a:gd name="T66" fmla="*/ 2147483646 w 322"/>
                <a:gd name="T67" fmla="*/ 2147483646 h 115"/>
                <a:gd name="T68" fmla="*/ 2147483646 w 322"/>
                <a:gd name="T69" fmla="*/ 2147483646 h 115"/>
                <a:gd name="T70" fmla="*/ 2147483646 w 322"/>
                <a:gd name="T71" fmla="*/ 2147483646 h 115"/>
                <a:gd name="T72" fmla="*/ 2147483646 w 322"/>
                <a:gd name="T73" fmla="*/ 2147483646 h 115"/>
                <a:gd name="T74" fmla="*/ 2147483646 w 322"/>
                <a:gd name="T75" fmla="*/ 2147483646 h 115"/>
                <a:gd name="T76" fmla="*/ 2147483646 w 322"/>
                <a:gd name="T77" fmla="*/ 2147483646 h 115"/>
                <a:gd name="T78" fmla="*/ 2147483646 w 322"/>
                <a:gd name="T79" fmla="*/ 2147483646 h 115"/>
                <a:gd name="T80" fmla="*/ 2147483646 w 322"/>
                <a:gd name="T81" fmla="*/ 2147483646 h 11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22" h="115">
                  <a:moveTo>
                    <a:pt x="278" y="6"/>
                  </a:moveTo>
                  <a:cubicBezTo>
                    <a:pt x="262" y="0"/>
                    <a:pt x="244" y="0"/>
                    <a:pt x="226" y="5"/>
                  </a:cubicBezTo>
                  <a:cubicBezTo>
                    <a:pt x="226" y="6"/>
                    <a:pt x="226" y="6"/>
                    <a:pt x="226" y="6"/>
                  </a:cubicBezTo>
                  <a:cubicBezTo>
                    <a:pt x="208" y="0"/>
                    <a:pt x="189" y="1"/>
                    <a:pt x="171" y="8"/>
                  </a:cubicBezTo>
                  <a:cubicBezTo>
                    <a:pt x="153" y="4"/>
                    <a:pt x="135" y="6"/>
                    <a:pt x="117" y="13"/>
                  </a:cubicBezTo>
                  <a:cubicBezTo>
                    <a:pt x="100" y="11"/>
                    <a:pt x="81" y="15"/>
                    <a:pt x="65" y="23"/>
                  </a:cubicBezTo>
                  <a:cubicBezTo>
                    <a:pt x="47" y="21"/>
                    <a:pt x="29" y="25"/>
                    <a:pt x="12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8" y="35"/>
                    <a:pt x="4" y="35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5"/>
                    <a:pt x="17" y="95"/>
                    <a:pt x="17" y="95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2" y="114"/>
                    <a:pt x="22" y="114"/>
                    <a:pt x="22" y="114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3" y="115"/>
                    <a:pt x="23" y="115"/>
                    <a:pt x="23" y="115"/>
                  </a:cubicBezTo>
                  <a:cubicBezTo>
                    <a:pt x="25" y="115"/>
                    <a:pt x="27" y="114"/>
                    <a:pt x="29" y="114"/>
                  </a:cubicBezTo>
                  <a:cubicBezTo>
                    <a:pt x="37" y="111"/>
                    <a:pt x="45" y="108"/>
                    <a:pt x="53" y="103"/>
                  </a:cubicBezTo>
                  <a:cubicBezTo>
                    <a:pt x="61" y="104"/>
                    <a:pt x="69" y="104"/>
                    <a:pt x="77" y="102"/>
                  </a:cubicBezTo>
                  <a:cubicBezTo>
                    <a:pt x="85" y="100"/>
                    <a:pt x="94" y="97"/>
                    <a:pt x="101" y="93"/>
                  </a:cubicBezTo>
                  <a:cubicBezTo>
                    <a:pt x="110" y="94"/>
                    <a:pt x="118" y="94"/>
                    <a:pt x="126" y="93"/>
                  </a:cubicBezTo>
                  <a:cubicBezTo>
                    <a:pt x="134" y="92"/>
                    <a:pt x="142" y="90"/>
                    <a:pt x="150" y="87"/>
                  </a:cubicBezTo>
                  <a:cubicBezTo>
                    <a:pt x="158" y="88"/>
                    <a:pt x="166" y="89"/>
                    <a:pt x="173" y="88"/>
                  </a:cubicBezTo>
                  <a:cubicBezTo>
                    <a:pt x="181" y="87"/>
                    <a:pt x="190" y="85"/>
                    <a:pt x="199" y="82"/>
                  </a:cubicBezTo>
                  <a:cubicBezTo>
                    <a:pt x="207" y="84"/>
                    <a:pt x="215" y="85"/>
                    <a:pt x="223" y="85"/>
                  </a:cubicBezTo>
                  <a:cubicBezTo>
                    <a:pt x="231" y="85"/>
                    <a:pt x="240" y="84"/>
                    <a:pt x="248" y="81"/>
                  </a:cubicBezTo>
                  <a:cubicBezTo>
                    <a:pt x="256" y="84"/>
                    <a:pt x="264" y="85"/>
                    <a:pt x="273" y="86"/>
                  </a:cubicBezTo>
                  <a:cubicBezTo>
                    <a:pt x="281" y="86"/>
                    <a:pt x="289" y="85"/>
                    <a:pt x="297" y="83"/>
                  </a:cubicBezTo>
                  <a:cubicBezTo>
                    <a:pt x="303" y="86"/>
                    <a:pt x="308" y="87"/>
                    <a:pt x="314" y="88"/>
                  </a:cubicBezTo>
                  <a:cubicBezTo>
                    <a:pt x="314" y="87"/>
                    <a:pt x="314" y="87"/>
                    <a:pt x="314" y="87"/>
                  </a:cubicBezTo>
                  <a:cubicBezTo>
                    <a:pt x="316" y="67"/>
                    <a:pt x="316" y="67"/>
                    <a:pt x="316" y="67"/>
                  </a:cubicBezTo>
                  <a:cubicBezTo>
                    <a:pt x="316" y="66"/>
                    <a:pt x="316" y="66"/>
                    <a:pt x="316" y="66"/>
                  </a:cubicBezTo>
                  <a:cubicBezTo>
                    <a:pt x="319" y="32"/>
                    <a:pt x="319" y="32"/>
                    <a:pt x="319" y="32"/>
                  </a:cubicBezTo>
                  <a:cubicBezTo>
                    <a:pt x="319" y="30"/>
                    <a:pt x="319" y="30"/>
                    <a:pt x="319" y="30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1" y="7"/>
                    <a:pt x="321" y="7"/>
                    <a:pt x="321" y="7"/>
                  </a:cubicBezTo>
                  <a:cubicBezTo>
                    <a:pt x="322" y="6"/>
                    <a:pt x="322" y="6"/>
                    <a:pt x="322" y="6"/>
                  </a:cubicBezTo>
                  <a:cubicBezTo>
                    <a:pt x="308" y="2"/>
                    <a:pt x="293" y="2"/>
                    <a:pt x="278" y="6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9" name="MH_Other_254">
              <a:extLst>
                <a:ext uri="{FF2B5EF4-FFF2-40B4-BE49-F238E27FC236}">
                  <a16:creationId xmlns:a16="http://schemas.microsoft.com/office/drawing/2014/main" id="{70AA001C-7FDD-4DCE-B616-40A0D1D2BD04}"/>
                </a:ext>
              </a:extLst>
            </p:cNvPr>
            <p:cNvSpPr/>
            <p:nvPr/>
          </p:nvSpPr>
          <p:spPr bwMode="auto">
            <a:xfrm>
              <a:off x="4185702" y="2082790"/>
              <a:ext cx="187322" cy="61904"/>
            </a:xfrm>
            <a:custGeom>
              <a:avLst/>
              <a:gdLst>
                <a:gd name="T0" fmla="*/ 2147483646 w 232"/>
                <a:gd name="T1" fmla="*/ 2147483646 h 78"/>
                <a:gd name="T2" fmla="*/ 2147483646 w 232"/>
                <a:gd name="T3" fmla="*/ 2147483646 h 78"/>
                <a:gd name="T4" fmla="*/ 2147483646 w 232"/>
                <a:gd name="T5" fmla="*/ 2147483646 h 78"/>
                <a:gd name="T6" fmla="*/ 2147483646 w 232"/>
                <a:gd name="T7" fmla="*/ 2147483646 h 78"/>
                <a:gd name="T8" fmla="*/ 2147483646 w 232"/>
                <a:gd name="T9" fmla="*/ 2147483646 h 78"/>
                <a:gd name="T10" fmla="*/ 2147483646 w 232"/>
                <a:gd name="T11" fmla="*/ 2147483646 h 78"/>
                <a:gd name="T12" fmla="*/ 2147483646 w 232"/>
                <a:gd name="T13" fmla="*/ 2147483646 h 78"/>
                <a:gd name="T14" fmla="*/ 2147483646 w 232"/>
                <a:gd name="T15" fmla="*/ 2147483646 h 78"/>
                <a:gd name="T16" fmla="*/ 2147483646 w 232"/>
                <a:gd name="T17" fmla="*/ 2147483646 h 78"/>
                <a:gd name="T18" fmla="*/ 2147483646 w 232"/>
                <a:gd name="T19" fmla="*/ 2147483646 h 78"/>
                <a:gd name="T20" fmla="*/ 2147483646 w 232"/>
                <a:gd name="T21" fmla="*/ 2147483646 h 78"/>
                <a:gd name="T22" fmla="*/ 2147483646 w 232"/>
                <a:gd name="T23" fmla="*/ 1751902553 h 78"/>
                <a:gd name="T24" fmla="*/ 2147483646 w 232"/>
                <a:gd name="T25" fmla="*/ 1751902553 h 78"/>
                <a:gd name="T26" fmla="*/ 0 w 232"/>
                <a:gd name="T27" fmla="*/ 2147483646 h 78"/>
                <a:gd name="T28" fmla="*/ 595744046 w 232"/>
                <a:gd name="T29" fmla="*/ 2147483646 h 78"/>
                <a:gd name="T30" fmla="*/ 2147483646 w 232"/>
                <a:gd name="T31" fmla="*/ 2147483646 h 7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2" h="78">
                  <a:moveTo>
                    <a:pt x="81" y="14"/>
                  </a:moveTo>
                  <a:cubicBezTo>
                    <a:pt x="109" y="28"/>
                    <a:pt x="120" y="35"/>
                    <a:pt x="121" y="35"/>
                  </a:cubicBezTo>
                  <a:cubicBezTo>
                    <a:pt x="121" y="36"/>
                    <a:pt x="132" y="42"/>
                    <a:pt x="158" y="59"/>
                  </a:cubicBezTo>
                  <a:cubicBezTo>
                    <a:pt x="175" y="69"/>
                    <a:pt x="191" y="75"/>
                    <a:pt x="208" y="76"/>
                  </a:cubicBezTo>
                  <a:cubicBezTo>
                    <a:pt x="216" y="76"/>
                    <a:pt x="224" y="75"/>
                    <a:pt x="232" y="73"/>
                  </a:cubicBezTo>
                  <a:cubicBezTo>
                    <a:pt x="230" y="72"/>
                    <a:pt x="230" y="72"/>
                    <a:pt x="230" y="72"/>
                  </a:cubicBezTo>
                  <a:cubicBezTo>
                    <a:pt x="205" y="78"/>
                    <a:pt x="183" y="73"/>
                    <a:pt x="159" y="58"/>
                  </a:cubicBezTo>
                  <a:cubicBezTo>
                    <a:pt x="133" y="41"/>
                    <a:pt x="121" y="34"/>
                    <a:pt x="121" y="34"/>
                  </a:cubicBezTo>
                  <a:cubicBezTo>
                    <a:pt x="121" y="34"/>
                    <a:pt x="110" y="27"/>
                    <a:pt x="81" y="13"/>
                  </a:cubicBezTo>
                  <a:cubicBezTo>
                    <a:pt x="73" y="8"/>
                    <a:pt x="64" y="5"/>
                    <a:pt x="55" y="4"/>
                  </a:cubicBezTo>
                  <a:cubicBezTo>
                    <a:pt x="54" y="4"/>
                    <a:pt x="53" y="4"/>
                    <a:pt x="53" y="5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35" y="1"/>
                    <a:pt x="16" y="5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7" y="0"/>
                    <a:pt x="53" y="0"/>
                    <a:pt x="81" y="1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0" name="MH_Other_255">
              <a:extLst>
                <a:ext uri="{FF2B5EF4-FFF2-40B4-BE49-F238E27FC236}">
                  <a16:creationId xmlns:a16="http://schemas.microsoft.com/office/drawing/2014/main" id="{2E796BAD-ED07-421D-9B60-404875DC5ECB}"/>
                </a:ext>
              </a:extLst>
            </p:cNvPr>
            <p:cNvSpPr/>
            <p:nvPr/>
          </p:nvSpPr>
          <p:spPr bwMode="auto">
            <a:xfrm>
              <a:off x="4228343" y="2076750"/>
              <a:ext cx="158386" cy="67944"/>
            </a:xfrm>
            <a:custGeom>
              <a:avLst/>
              <a:gdLst>
                <a:gd name="T0" fmla="*/ 2147483646 w 197"/>
                <a:gd name="T1" fmla="*/ 2147483646 h 85"/>
                <a:gd name="T2" fmla="*/ 2147483646 w 197"/>
                <a:gd name="T3" fmla="*/ 2147483646 h 85"/>
                <a:gd name="T4" fmla="*/ 2147483646 w 197"/>
                <a:gd name="T5" fmla="*/ 2147483646 h 85"/>
                <a:gd name="T6" fmla="*/ 2147483646 w 197"/>
                <a:gd name="T7" fmla="*/ 2147483646 h 85"/>
                <a:gd name="T8" fmla="*/ 2147483646 w 197"/>
                <a:gd name="T9" fmla="*/ 2147483646 h 85"/>
                <a:gd name="T10" fmla="*/ 2147483646 w 197"/>
                <a:gd name="T11" fmla="*/ 2147483646 h 85"/>
                <a:gd name="T12" fmla="*/ 2147483646 w 197"/>
                <a:gd name="T13" fmla="*/ 2147483646 h 85"/>
                <a:gd name="T14" fmla="*/ 2147483646 w 197"/>
                <a:gd name="T15" fmla="*/ 2147483646 h 85"/>
                <a:gd name="T16" fmla="*/ 0 w 197"/>
                <a:gd name="T17" fmla="*/ 2147483646 h 85"/>
                <a:gd name="T18" fmla="*/ 1772061880 w 197"/>
                <a:gd name="T19" fmla="*/ 2147483646 h 85"/>
                <a:gd name="T20" fmla="*/ 2147483646 w 197"/>
                <a:gd name="T21" fmla="*/ 2147483646 h 85"/>
                <a:gd name="T22" fmla="*/ 2147483646 w 197"/>
                <a:gd name="T23" fmla="*/ 2147483646 h 85"/>
                <a:gd name="T24" fmla="*/ 2147483646 w 197"/>
                <a:gd name="T25" fmla="*/ 2147483646 h 85"/>
                <a:gd name="T26" fmla="*/ 2147483646 w 197"/>
                <a:gd name="T27" fmla="*/ 2147483646 h 85"/>
                <a:gd name="T28" fmla="*/ 2147483646 w 197"/>
                <a:gd name="T29" fmla="*/ 2147483646 h 85"/>
                <a:gd name="T30" fmla="*/ 2147483646 w 197"/>
                <a:gd name="T31" fmla="*/ 2147483646 h 85"/>
                <a:gd name="T32" fmla="*/ 2147483646 w 197"/>
                <a:gd name="T33" fmla="*/ 2147483646 h 85"/>
                <a:gd name="T34" fmla="*/ 2147483646 w 197"/>
                <a:gd name="T35" fmla="*/ 2147483646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97" h="85">
                  <a:moveTo>
                    <a:pt x="197" y="85"/>
                  </a:moveTo>
                  <a:cubicBezTo>
                    <a:pt x="197" y="84"/>
                    <a:pt x="197" y="84"/>
                    <a:pt x="197" y="84"/>
                  </a:cubicBezTo>
                  <a:cubicBezTo>
                    <a:pt x="183" y="81"/>
                    <a:pt x="170" y="75"/>
                    <a:pt x="156" y="65"/>
                  </a:cubicBezTo>
                  <a:cubicBezTo>
                    <a:pt x="131" y="47"/>
                    <a:pt x="120" y="40"/>
                    <a:pt x="120" y="40"/>
                  </a:cubicBezTo>
                  <a:cubicBezTo>
                    <a:pt x="119" y="40"/>
                    <a:pt x="109" y="31"/>
                    <a:pt x="81" y="16"/>
                  </a:cubicBezTo>
                  <a:cubicBezTo>
                    <a:pt x="73" y="11"/>
                    <a:pt x="64" y="7"/>
                    <a:pt x="56" y="5"/>
                  </a:cubicBezTo>
                  <a:cubicBezTo>
                    <a:pt x="55" y="5"/>
                    <a:pt x="55" y="6"/>
                    <a:pt x="55" y="6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36" y="1"/>
                    <a:pt x="18" y="3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9" y="0"/>
                    <a:pt x="55" y="2"/>
                    <a:pt x="80" y="17"/>
                  </a:cubicBezTo>
                  <a:cubicBezTo>
                    <a:pt x="108" y="32"/>
                    <a:pt x="119" y="41"/>
                    <a:pt x="119" y="41"/>
                  </a:cubicBezTo>
                  <a:cubicBezTo>
                    <a:pt x="119" y="41"/>
                    <a:pt x="130" y="48"/>
                    <a:pt x="155" y="66"/>
                  </a:cubicBezTo>
                  <a:cubicBezTo>
                    <a:pt x="163" y="72"/>
                    <a:pt x="170" y="76"/>
                    <a:pt x="178" y="79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0" y="80"/>
                    <a:pt x="180" y="80"/>
                    <a:pt x="180" y="80"/>
                  </a:cubicBezTo>
                  <a:cubicBezTo>
                    <a:pt x="186" y="83"/>
                    <a:pt x="191" y="84"/>
                    <a:pt x="197" y="8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1" name="MH_Other_256">
              <a:extLst>
                <a:ext uri="{FF2B5EF4-FFF2-40B4-BE49-F238E27FC236}">
                  <a16:creationId xmlns:a16="http://schemas.microsoft.com/office/drawing/2014/main" id="{06B28A4A-0291-43FE-8335-8E4771DBD289}"/>
                </a:ext>
              </a:extLst>
            </p:cNvPr>
            <p:cNvSpPr/>
            <p:nvPr/>
          </p:nvSpPr>
          <p:spPr bwMode="auto">
            <a:xfrm>
              <a:off x="4371499" y="2140165"/>
              <a:ext cx="1523" cy="1509"/>
            </a:xfrm>
            <a:custGeom>
              <a:avLst/>
              <a:gdLst>
                <a:gd name="T0" fmla="*/ 179346497 w 5"/>
                <a:gd name="T1" fmla="*/ 0 h 3"/>
                <a:gd name="T2" fmla="*/ 0 w 5"/>
                <a:gd name="T3" fmla="*/ 0 h 3"/>
                <a:gd name="T4" fmla="*/ 179346497 w 5"/>
                <a:gd name="T5" fmla="*/ 298590347 h 3"/>
                <a:gd name="T6" fmla="*/ 179346497 w 5"/>
                <a:gd name="T7" fmla="*/ 298590347 h 3"/>
                <a:gd name="T8" fmla="*/ 179346497 w 5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2" name="MH_Other_257">
              <a:extLst>
                <a:ext uri="{FF2B5EF4-FFF2-40B4-BE49-F238E27FC236}">
                  <a16:creationId xmlns:a16="http://schemas.microsoft.com/office/drawing/2014/main" id="{D98B90C8-303F-4D47-A933-ED87D622C86A}"/>
                </a:ext>
              </a:extLst>
            </p:cNvPr>
            <p:cNvSpPr/>
            <p:nvPr/>
          </p:nvSpPr>
          <p:spPr bwMode="auto">
            <a:xfrm>
              <a:off x="4228343" y="2084299"/>
              <a:ext cx="1523" cy="3019"/>
            </a:xfrm>
            <a:custGeom>
              <a:avLst/>
              <a:gdLst>
                <a:gd name="T0" fmla="*/ 232561012 w 3"/>
                <a:gd name="T1" fmla="*/ 2147483646 h 2"/>
                <a:gd name="T2" fmla="*/ 697402489 w 3"/>
                <a:gd name="T3" fmla="*/ 2147483646 h 2"/>
                <a:gd name="T4" fmla="*/ 0 w 3"/>
                <a:gd name="T5" fmla="*/ 0 h 2"/>
                <a:gd name="T6" fmla="*/ 0 w 3"/>
                <a:gd name="T7" fmla="*/ 0 h 2"/>
                <a:gd name="T8" fmla="*/ 232561012 w 3"/>
                <a:gd name="T9" fmla="*/ 2147483646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2">
                  <a:moveTo>
                    <a:pt x="1" y="2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3" name="MH_Other_258">
              <a:extLst>
                <a:ext uri="{FF2B5EF4-FFF2-40B4-BE49-F238E27FC236}">
                  <a16:creationId xmlns:a16="http://schemas.microsoft.com/office/drawing/2014/main" id="{376C6EB9-7766-449C-A17B-E5CB69771BB4}"/>
                </a:ext>
              </a:extLst>
            </p:cNvPr>
            <p:cNvSpPr/>
            <p:nvPr/>
          </p:nvSpPr>
          <p:spPr bwMode="auto">
            <a:xfrm>
              <a:off x="4270985" y="2073730"/>
              <a:ext cx="117267" cy="54356"/>
            </a:xfrm>
            <a:custGeom>
              <a:avLst/>
              <a:gdLst>
                <a:gd name="T0" fmla="*/ 2147483646 w 146"/>
                <a:gd name="T1" fmla="*/ 2147483646 h 68"/>
                <a:gd name="T2" fmla="*/ 2147483646 w 146"/>
                <a:gd name="T3" fmla="*/ 2147483646 h 68"/>
                <a:gd name="T4" fmla="*/ 2147483646 w 146"/>
                <a:gd name="T5" fmla="*/ 2147483646 h 68"/>
                <a:gd name="T6" fmla="*/ 2147483646 w 146"/>
                <a:gd name="T7" fmla="*/ 2147483646 h 68"/>
                <a:gd name="T8" fmla="*/ 2147483646 w 146"/>
                <a:gd name="T9" fmla="*/ 2147483646 h 68"/>
                <a:gd name="T10" fmla="*/ 2147483646 w 146"/>
                <a:gd name="T11" fmla="*/ 2147483646 h 68"/>
                <a:gd name="T12" fmla="*/ 2147483646 w 146"/>
                <a:gd name="T13" fmla="*/ 2147483646 h 68"/>
                <a:gd name="T14" fmla="*/ 2147483646 w 146"/>
                <a:gd name="T15" fmla="*/ 2147483646 h 68"/>
                <a:gd name="T16" fmla="*/ 2147483646 w 146"/>
                <a:gd name="T17" fmla="*/ 2147483646 h 68"/>
                <a:gd name="T18" fmla="*/ 0 w 146"/>
                <a:gd name="T19" fmla="*/ 2147483646 h 68"/>
                <a:gd name="T20" fmla="*/ 1177649264 w 146"/>
                <a:gd name="T21" fmla="*/ 2147483646 h 68"/>
                <a:gd name="T22" fmla="*/ 1766473897 w 146"/>
                <a:gd name="T23" fmla="*/ 2147483646 h 68"/>
                <a:gd name="T24" fmla="*/ 2147483646 w 146"/>
                <a:gd name="T25" fmla="*/ 2147483646 h 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6" h="68">
                  <a:moveTo>
                    <a:pt x="81" y="20"/>
                  </a:moveTo>
                  <a:cubicBezTo>
                    <a:pt x="108" y="37"/>
                    <a:pt x="118" y="46"/>
                    <a:pt x="118" y="46"/>
                  </a:cubicBezTo>
                  <a:cubicBezTo>
                    <a:pt x="146" y="68"/>
                    <a:pt x="146" y="68"/>
                    <a:pt x="146" y="68"/>
                  </a:cubicBezTo>
                  <a:cubicBezTo>
                    <a:pt x="146" y="67"/>
                    <a:pt x="146" y="67"/>
                    <a:pt x="146" y="67"/>
                  </a:cubicBezTo>
                  <a:cubicBezTo>
                    <a:pt x="119" y="45"/>
                    <a:pt x="119" y="45"/>
                    <a:pt x="119" y="45"/>
                  </a:cubicBezTo>
                  <a:cubicBezTo>
                    <a:pt x="119" y="45"/>
                    <a:pt x="109" y="36"/>
                    <a:pt x="82" y="19"/>
                  </a:cubicBezTo>
                  <a:cubicBezTo>
                    <a:pt x="74" y="13"/>
                    <a:pt x="66" y="9"/>
                    <a:pt x="57" y="7"/>
                  </a:cubicBezTo>
                  <a:cubicBezTo>
                    <a:pt x="57" y="7"/>
                    <a:pt x="57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38" y="1"/>
                    <a:pt x="19" y="2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0" y="0"/>
                    <a:pt x="56" y="3"/>
                    <a:pt x="81" y="2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4" name="MH_Other_259">
              <a:extLst>
                <a:ext uri="{FF2B5EF4-FFF2-40B4-BE49-F238E27FC236}">
                  <a16:creationId xmlns:a16="http://schemas.microsoft.com/office/drawing/2014/main" id="{A1AB5205-9ABB-4C69-9F1C-F91DEEBB2D2B}"/>
                </a:ext>
              </a:extLst>
            </p:cNvPr>
            <p:cNvSpPr/>
            <p:nvPr/>
          </p:nvSpPr>
          <p:spPr bwMode="auto">
            <a:xfrm>
              <a:off x="4272508" y="2081279"/>
              <a:ext cx="0" cy="0"/>
            </a:xfrm>
            <a:custGeom>
              <a:avLst/>
              <a:gdLst>
                <a:gd name="T0" fmla="*/ 711 w 1"/>
                <a:gd name="T1" fmla="*/ 0 h 1"/>
                <a:gd name="T2" fmla="*/ 0 w 1"/>
                <a:gd name="T3" fmla="*/ 0 h 1"/>
                <a:gd name="T4" fmla="*/ 0 w 1"/>
                <a:gd name="T5" fmla="*/ 711 h 1"/>
                <a:gd name="T6" fmla="*/ 71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5" name="MH_Other_260">
              <a:extLst>
                <a:ext uri="{FF2B5EF4-FFF2-40B4-BE49-F238E27FC236}">
                  <a16:creationId xmlns:a16="http://schemas.microsoft.com/office/drawing/2014/main" id="{7463450C-14B4-4B29-B2D6-98A59CBFDDE3}"/>
                </a:ext>
              </a:extLst>
            </p:cNvPr>
            <p:cNvSpPr/>
            <p:nvPr/>
          </p:nvSpPr>
          <p:spPr bwMode="auto">
            <a:xfrm>
              <a:off x="4316673" y="2072220"/>
              <a:ext cx="74624" cy="27177"/>
            </a:xfrm>
            <a:custGeom>
              <a:avLst/>
              <a:gdLst>
                <a:gd name="T0" fmla="*/ 2147483646 w 93"/>
                <a:gd name="T1" fmla="*/ 2147483646 h 34"/>
                <a:gd name="T2" fmla="*/ 2147483646 w 93"/>
                <a:gd name="T3" fmla="*/ 2147483646 h 34"/>
                <a:gd name="T4" fmla="*/ 2147483646 w 93"/>
                <a:gd name="T5" fmla="*/ 2147483646 h 34"/>
                <a:gd name="T6" fmla="*/ 2147483646 w 93"/>
                <a:gd name="T7" fmla="*/ 2147483646 h 34"/>
                <a:gd name="T8" fmla="*/ 2147483646 w 93"/>
                <a:gd name="T9" fmla="*/ 2147483646 h 34"/>
                <a:gd name="T10" fmla="*/ 2147483646 w 93"/>
                <a:gd name="T11" fmla="*/ 2147483646 h 34"/>
                <a:gd name="T12" fmla="*/ 2147483646 w 93"/>
                <a:gd name="T13" fmla="*/ 2147483646 h 34"/>
                <a:gd name="T14" fmla="*/ 0 w 93"/>
                <a:gd name="T15" fmla="*/ 2147483646 h 34"/>
                <a:gd name="T16" fmla="*/ 0 w 93"/>
                <a:gd name="T17" fmla="*/ 2147483646 h 34"/>
                <a:gd name="T18" fmla="*/ 588376722 w 93"/>
                <a:gd name="T19" fmla="*/ 2147483646 h 34"/>
                <a:gd name="T20" fmla="*/ 2147483646 w 93"/>
                <a:gd name="T21" fmla="*/ 2147483646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3" h="34">
                  <a:moveTo>
                    <a:pt x="79" y="23"/>
                  </a:moveTo>
                  <a:cubicBezTo>
                    <a:pt x="84" y="27"/>
                    <a:pt x="89" y="31"/>
                    <a:pt x="93" y="34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89" y="29"/>
                    <a:pt x="85" y="26"/>
                    <a:pt x="80" y="22"/>
                  </a:cubicBezTo>
                  <a:cubicBezTo>
                    <a:pt x="72" y="16"/>
                    <a:pt x="63" y="12"/>
                    <a:pt x="55" y="8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36" y="2"/>
                    <a:pt x="18" y="2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9" y="0"/>
                    <a:pt x="55" y="5"/>
                    <a:pt x="79" y="2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6" name="MH_Other_261">
              <a:extLst>
                <a:ext uri="{FF2B5EF4-FFF2-40B4-BE49-F238E27FC236}">
                  <a16:creationId xmlns:a16="http://schemas.microsoft.com/office/drawing/2014/main" id="{A976D354-C13C-4E99-9DCB-4D74CE0D091D}"/>
                </a:ext>
              </a:extLst>
            </p:cNvPr>
            <p:cNvSpPr/>
            <p:nvPr/>
          </p:nvSpPr>
          <p:spPr bwMode="auto">
            <a:xfrm>
              <a:off x="4316673" y="2079769"/>
              <a:ext cx="0" cy="0"/>
            </a:xfrm>
            <a:custGeom>
              <a:avLst/>
              <a:gdLst>
                <a:gd name="T0" fmla="*/ 711 w 1"/>
                <a:gd name="T1" fmla="*/ 0 w 1"/>
                <a:gd name="T2" fmla="*/ 0 w 1"/>
                <a:gd name="T3" fmla="*/ 711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7" name="MH_Other_262">
              <a:extLst>
                <a:ext uri="{FF2B5EF4-FFF2-40B4-BE49-F238E27FC236}">
                  <a16:creationId xmlns:a16="http://schemas.microsoft.com/office/drawing/2014/main" id="{D78D918F-7254-439E-A515-79D0210F2CD1}"/>
                </a:ext>
              </a:extLst>
            </p:cNvPr>
            <p:cNvSpPr/>
            <p:nvPr/>
          </p:nvSpPr>
          <p:spPr bwMode="auto">
            <a:xfrm>
              <a:off x="4357793" y="2076751"/>
              <a:ext cx="36550" cy="3019"/>
            </a:xfrm>
            <a:custGeom>
              <a:avLst/>
              <a:gdLst>
                <a:gd name="T0" fmla="*/ 2147483646 w 44"/>
                <a:gd name="T1" fmla="*/ 1720157850 h 5"/>
                <a:gd name="T2" fmla="*/ 2147483646 w 44"/>
                <a:gd name="T3" fmla="*/ 1720157850 h 5"/>
                <a:gd name="T4" fmla="*/ 2147483646 w 44"/>
                <a:gd name="T5" fmla="*/ 1376206925 h 5"/>
                <a:gd name="T6" fmla="*/ 0 w 44"/>
                <a:gd name="T7" fmla="*/ 1376206925 h 5"/>
                <a:gd name="T8" fmla="*/ 1890242311 w 44"/>
                <a:gd name="T9" fmla="*/ 1376206925 h 5"/>
                <a:gd name="T10" fmla="*/ 2147483646 w 44"/>
                <a:gd name="T11" fmla="*/ 1720157850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" h="5">
                  <a:moveTo>
                    <a:pt x="43" y="5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0" y="0"/>
                    <a:pt x="15" y="0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7" y="2"/>
                    <a:pt x="31" y="2"/>
                    <a:pt x="43" y="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8" name="MH_Other_263">
              <a:extLst>
                <a:ext uri="{FF2B5EF4-FFF2-40B4-BE49-F238E27FC236}">
                  <a16:creationId xmlns:a16="http://schemas.microsoft.com/office/drawing/2014/main" id="{1DB44D99-4F29-4B2C-B6FA-64863655B26D}"/>
                </a:ext>
              </a:extLst>
            </p:cNvPr>
            <p:cNvSpPr/>
            <p:nvPr/>
          </p:nvSpPr>
          <p:spPr bwMode="auto">
            <a:xfrm>
              <a:off x="4357793" y="2079769"/>
              <a:ext cx="3046" cy="0"/>
            </a:xfrm>
            <a:custGeom>
              <a:avLst/>
              <a:gdLst>
                <a:gd name="T0" fmla="*/ 146271796 w 7"/>
                <a:gd name="T1" fmla="*/ 119 h 3"/>
                <a:gd name="T2" fmla="*/ 512054475 w 7"/>
                <a:gd name="T3" fmla="*/ 0 h 3"/>
                <a:gd name="T4" fmla="*/ 0 w 7"/>
                <a:gd name="T5" fmla="*/ 0 h 3"/>
                <a:gd name="T6" fmla="*/ 146271796 w 7"/>
                <a:gd name="T7" fmla="*/ 119 h 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" h="3">
                  <a:moveTo>
                    <a:pt x="2" y="3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9" name="MH_Other_264">
              <a:extLst>
                <a:ext uri="{FF2B5EF4-FFF2-40B4-BE49-F238E27FC236}">
                  <a16:creationId xmlns:a16="http://schemas.microsoft.com/office/drawing/2014/main" id="{CDD8B278-3A5C-4AA1-8066-150D1FE7A4E9}"/>
                </a:ext>
              </a:extLst>
            </p:cNvPr>
            <p:cNvSpPr/>
            <p:nvPr/>
          </p:nvSpPr>
          <p:spPr bwMode="auto">
            <a:xfrm>
              <a:off x="4152195" y="2156773"/>
              <a:ext cx="24367" cy="9060"/>
            </a:xfrm>
            <a:custGeom>
              <a:avLst/>
              <a:gdLst>
                <a:gd name="T0" fmla="*/ 0 w 31"/>
                <a:gd name="T1" fmla="*/ 2147483646 h 12"/>
                <a:gd name="T2" fmla="*/ 0 w 31"/>
                <a:gd name="T3" fmla="*/ 2147483646 h 12"/>
                <a:gd name="T4" fmla="*/ 561913548 w 31"/>
                <a:gd name="T5" fmla="*/ 2147483646 h 12"/>
                <a:gd name="T6" fmla="*/ 561913548 w 31"/>
                <a:gd name="T7" fmla="*/ 2147483646 h 12"/>
                <a:gd name="T8" fmla="*/ 2147483646 w 31"/>
                <a:gd name="T9" fmla="*/ 2147483646 h 12"/>
                <a:gd name="T10" fmla="*/ 2147483646 w 31"/>
                <a:gd name="T11" fmla="*/ 0 h 12"/>
                <a:gd name="T12" fmla="*/ 2147483646 w 31"/>
                <a:gd name="T13" fmla="*/ 0 h 12"/>
                <a:gd name="T14" fmla="*/ 2147483646 w 31"/>
                <a:gd name="T15" fmla="*/ 0 h 12"/>
                <a:gd name="T16" fmla="*/ 0 w 31"/>
                <a:gd name="T17" fmla="*/ 2147483646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" h="12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2"/>
                    <a:pt x="5" y="11"/>
                    <a:pt x="7" y="11"/>
                  </a:cubicBezTo>
                  <a:cubicBezTo>
                    <a:pt x="15" y="8"/>
                    <a:pt x="23" y="5"/>
                    <a:pt x="31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0"/>
                    <a:pt x="29" y="0"/>
                    <a:pt x="28" y="0"/>
                  </a:cubicBezTo>
                  <a:cubicBezTo>
                    <a:pt x="19" y="5"/>
                    <a:pt x="10" y="9"/>
                    <a:pt x="0" y="1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0" name="MH_Other_265">
              <a:extLst>
                <a:ext uri="{FF2B5EF4-FFF2-40B4-BE49-F238E27FC236}">
                  <a16:creationId xmlns:a16="http://schemas.microsoft.com/office/drawing/2014/main" id="{0B242E46-D2B8-4914-9D6D-72ADF038C9F8}"/>
                </a:ext>
              </a:extLst>
            </p:cNvPr>
            <p:cNvSpPr/>
            <p:nvPr/>
          </p:nvSpPr>
          <p:spPr bwMode="auto">
            <a:xfrm>
              <a:off x="4147627" y="2149223"/>
              <a:ext cx="67009" cy="9060"/>
            </a:xfrm>
            <a:custGeom>
              <a:avLst/>
              <a:gdLst>
                <a:gd name="T0" fmla="*/ 2147483646 w 84"/>
                <a:gd name="T1" fmla="*/ 1624241100 h 12"/>
                <a:gd name="T2" fmla="*/ 0 w 84"/>
                <a:gd name="T3" fmla="*/ 0 h 12"/>
                <a:gd name="T4" fmla="*/ 0 w 84"/>
                <a:gd name="T5" fmla="*/ 1082407506 h 12"/>
                <a:gd name="T6" fmla="*/ 2147483646 w 84"/>
                <a:gd name="T7" fmla="*/ 2147483646 h 12"/>
                <a:gd name="T8" fmla="*/ 2147483646 w 84"/>
                <a:gd name="T9" fmla="*/ 2147483646 h 12"/>
                <a:gd name="T10" fmla="*/ 2147483646 w 84"/>
                <a:gd name="T11" fmla="*/ 2147483646 h 12"/>
                <a:gd name="T12" fmla="*/ 2147483646 w 84"/>
                <a:gd name="T13" fmla="*/ 2147483646 h 12"/>
                <a:gd name="T14" fmla="*/ 2147483646 w 84"/>
                <a:gd name="T15" fmla="*/ 2147483646 h 12"/>
                <a:gd name="T16" fmla="*/ 2147483646 w 84"/>
                <a:gd name="T17" fmla="*/ 0 h 12"/>
                <a:gd name="T18" fmla="*/ 2147483646 w 84"/>
                <a:gd name="T19" fmla="*/ 0 h 12"/>
                <a:gd name="T20" fmla="*/ 2147483646 w 84"/>
                <a:gd name="T21" fmla="*/ 0 h 12"/>
                <a:gd name="T22" fmla="*/ 2147483646 w 84"/>
                <a:gd name="T23" fmla="*/ 1624241100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84" h="12">
                  <a:moveTo>
                    <a:pt x="9" y="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7" y="7"/>
                    <a:pt x="25" y="9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43" y="11"/>
                    <a:pt x="52" y="11"/>
                    <a:pt x="60" y="9"/>
                  </a:cubicBezTo>
                  <a:cubicBezTo>
                    <a:pt x="68" y="7"/>
                    <a:pt x="77" y="4"/>
                    <a:pt x="84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2" y="0"/>
                    <a:pt x="82" y="0"/>
                  </a:cubicBezTo>
                  <a:cubicBezTo>
                    <a:pt x="58" y="12"/>
                    <a:pt x="36" y="12"/>
                    <a:pt x="9" y="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1" name="MH_Other_266">
              <a:extLst>
                <a:ext uri="{FF2B5EF4-FFF2-40B4-BE49-F238E27FC236}">
                  <a16:creationId xmlns:a16="http://schemas.microsoft.com/office/drawing/2014/main" id="{6773490D-82ED-4221-8071-DE3F006CCBEE}"/>
                </a:ext>
              </a:extLst>
            </p:cNvPr>
            <p:cNvSpPr/>
            <p:nvPr/>
          </p:nvSpPr>
          <p:spPr bwMode="auto">
            <a:xfrm>
              <a:off x="4173516" y="2156773"/>
              <a:ext cx="1523" cy="0"/>
            </a:xfrm>
            <a:custGeom>
              <a:avLst/>
              <a:gdLst>
                <a:gd name="T0" fmla="*/ 0 w 1"/>
                <a:gd name="T1" fmla="*/ 1792959984 w 1"/>
                <a:gd name="T2" fmla="*/ 1792959984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2" name="MH_Other_267">
              <a:extLst>
                <a:ext uri="{FF2B5EF4-FFF2-40B4-BE49-F238E27FC236}">
                  <a16:creationId xmlns:a16="http://schemas.microsoft.com/office/drawing/2014/main" id="{43E43C41-6CDB-40EA-9EF4-8008A42F6AAA}"/>
                </a:ext>
              </a:extLst>
            </p:cNvPr>
            <p:cNvSpPr/>
            <p:nvPr/>
          </p:nvSpPr>
          <p:spPr bwMode="auto">
            <a:xfrm>
              <a:off x="4138489" y="2122046"/>
              <a:ext cx="115744" cy="28688"/>
            </a:xfrm>
            <a:custGeom>
              <a:avLst/>
              <a:gdLst>
                <a:gd name="T0" fmla="*/ 2147483646 w 143"/>
                <a:gd name="T1" fmla="*/ 2147483646 h 37"/>
                <a:gd name="T2" fmla="*/ 2147483646 w 143"/>
                <a:gd name="T3" fmla="*/ 2147483646 h 37"/>
                <a:gd name="T4" fmla="*/ 0 w 143"/>
                <a:gd name="T5" fmla="*/ 0 h 37"/>
                <a:gd name="T6" fmla="*/ 0 w 143"/>
                <a:gd name="T7" fmla="*/ 1111099604 h 37"/>
                <a:gd name="T8" fmla="*/ 2147483646 w 143"/>
                <a:gd name="T9" fmla="*/ 2147483646 h 37"/>
                <a:gd name="T10" fmla="*/ 2147483646 w 143"/>
                <a:gd name="T11" fmla="*/ 2147483646 h 37"/>
                <a:gd name="T12" fmla="*/ 2147483646 w 143"/>
                <a:gd name="T13" fmla="*/ 2147483646 h 37"/>
                <a:gd name="T14" fmla="*/ 2147483646 w 143"/>
                <a:gd name="T15" fmla="*/ 2147483646 h 37"/>
                <a:gd name="T16" fmla="*/ 2147483646 w 143"/>
                <a:gd name="T17" fmla="*/ 2147483646 h 37"/>
                <a:gd name="T18" fmla="*/ 2147483646 w 143"/>
                <a:gd name="T19" fmla="*/ 2147483646 h 37"/>
                <a:gd name="T20" fmla="*/ 2147483646 w 143"/>
                <a:gd name="T21" fmla="*/ 2147483646 h 37"/>
                <a:gd name="T22" fmla="*/ 2147483646 w 143"/>
                <a:gd name="T23" fmla="*/ 2147483646 h 37"/>
                <a:gd name="T24" fmla="*/ 2147483646 w 143"/>
                <a:gd name="T25" fmla="*/ 2147483646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3" h="37">
                  <a:moveTo>
                    <a:pt x="68" y="25"/>
                  </a:moveTo>
                  <a:cubicBezTo>
                    <a:pt x="39" y="14"/>
                    <a:pt x="27" y="9"/>
                    <a:pt x="27" y="9"/>
                  </a:cubicBezTo>
                  <a:cubicBezTo>
                    <a:pt x="26" y="9"/>
                    <a:pt x="19" y="6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8" y="7"/>
                    <a:pt x="26" y="11"/>
                    <a:pt x="26" y="11"/>
                  </a:cubicBezTo>
                  <a:cubicBezTo>
                    <a:pt x="26" y="11"/>
                    <a:pt x="39" y="15"/>
                    <a:pt x="67" y="27"/>
                  </a:cubicBezTo>
                  <a:cubicBezTo>
                    <a:pt x="76" y="30"/>
                    <a:pt x="84" y="33"/>
                    <a:pt x="92" y="34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102" y="35"/>
                    <a:pt x="111" y="35"/>
                    <a:pt x="119" y="34"/>
                  </a:cubicBezTo>
                  <a:cubicBezTo>
                    <a:pt x="127" y="33"/>
                    <a:pt x="135" y="31"/>
                    <a:pt x="143" y="28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116" y="37"/>
                    <a:pt x="94" y="36"/>
                    <a:pt x="68" y="2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3" name="MH_Other_268">
              <a:extLst>
                <a:ext uri="{FF2B5EF4-FFF2-40B4-BE49-F238E27FC236}">
                  <a16:creationId xmlns:a16="http://schemas.microsoft.com/office/drawing/2014/main" id="{0ACDA1E0-9BAE-44B2-983E-3C4168D94F59}"/>
                </a:ext>
              </a:extLst>
            </p:cNvPr>
            <p:cNvSpPr/>
            <p:nvPr/>
          </p:nvSpPr>
          <p:spPr bwMode="auto">
            <a:xfrm>
              <a:off x="4213114" y="2147713"/>
              <a:ext cx="1523" cy="1510"/>
            </a:xfrm>
            <a:custGeom>
              <a:avLst/>
              <a:gdLst>
                <a:gd name="T0" fmla="*/ 0 w 1"/>
                <a:gd name="T1" fmla="*/ 1792959984 h 1"/>
                <a:gd name="T2" fmla="*/ 1792959984 w 1"/>
                <a:gd name="T3" fmla="*/ 1792959984 h 1"/>
                <a:gd name="T4" fmla="*/ 1792959984 w 1"/>
                <a:gd name="T5" fmla="*/ 0 h 1"/>
                <a:gd name="T6" fmla="*/ 0 w 1"/>
                <a:gd name="T7" fmla="*/ 1792959984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4" name="MH_Other_269">
              <a:extLst>
                <a:ext uri="{FF2B5EF4-FFF2-40B4-BE49-F238E27FC236}">
                  <a16:creationId xmlns:a16="http://schemas.microsoft.com/office/drawing/2014/main" id="{F721EA8D-78D7-4DD5-8807-D62F9E3D6730}"/>
                </a:ext>
              </a:extLst>
            </p:cNvPr>
            <p:cNvSpPr/>
            <p:nvPr/>
          </p:nvSpPr>
          <p:spPr bwMode="auto">
            <a:xfrm>
              <a:off x="4133920" y="2102417"/>
              <a:ext cx="159909" cy="43787"/>
            </a:xfrm>
            <a:custGeom>
              <a:avLst/>
              <a:gdLst>
                <a:gd name="T0" fmla="*/ 2147483646 w 199"/>
                <a:gd name="T1" fmla="*/ 2147483646 h 55"/>
                <a:gd name="T2" fmla="*/ 2147483646 w 199"/>
                <a:gd name="T3" fmla="*/ 2147483646 h 55"/>
                <a:gd name="T4" fmla="*/ 2147483646 w 199"/>
                <a:gd name="T5" fmla="*/ 2147483646 h 55"/>
                <a:gd name="T6" fmla="*/ 2147483646 w 199"/>
                <a:gd name="T7" fmla="*/ 588554814 h 55"/>
                <a:gd name="T8" fmla="*/ 2147483646 w 199"/>
                <a:gd name="T9" fmla="*/ 588554814 h 55"/>
                <a:gd name="T10" fmla="*/ 2147483646 w 199"/>
                <a:gd name="T11" fmla="*/ 0 h 55"/>
                <a:gd name="T12" fmla="*/ 0 w 199"/>
                <a:gd name="T13" fmla="*/ 588554814 h 55"/>
                <a:gd name="T14" fmla="*/ 0 w 199"/>
                <a:gd name="T15" fmla="*/ 588554814 h 55"/>
                <a:gd name="T16" fmla="*/ 590062956 w 199"/>
                <a:gd name="T17" fmla="*/ 1177810243 h 55"/>
                <a:gd name="T18" fmla="*/ 2147483646 w 199"/>
                <a:gd name="T19" fmla="*/ 2147483646 h 55"/>
                <a:gd name="T20" fmla="*/ 2147483646 w 199"/>
                <a:gd name="T21" fmla="*/ 2147483646 h 55"/>
                <a:gd name="T22" fmla="*/ 2147483646 w 199"/>
                <a:gd name="T23" fmla="*/ 2147483646 h 55"/>
                <a:gd name="T24" fmla="*/ 2147483646 w 199"/>
                <a:gd name="T25" fmla="*/ 2147483646 h 55"/>
                <a:gd name="T26" fmla="*/ 2147483646 w 199"/>
                <a:gd name="T27" fmla="*/ 2147483646 h 55"/>
                <a:gd name="T28" fmla="*/ 2147483646 w 199"/>
                <a:gd name="T29" fmla="*/ 2147483646 h 55"/>
                <a:gd name="T30" fmla="*/ 2147483646 w 199"/>
                <a:gd name="T31" fmla="*/ 2147483646 h 55"/>
                <a:gd name="T32" fmla="*/ 2147483646 w 199"/>
                <a:gd name="T33" fmla="*/ 2147483646 h 55"/>
                <a:gd name="T34" fmla="*/ 2147483646 w 199"/>
                <a:gd name="T35" fmla="*/ 2147483646 h 55"/>
                <a:gd name="T36" fmla="*/ 2147483646 w 199"/>
                <a:gd name="T37" fmla="*/ 2147483646 h 55"/>
                <a:gd name="T38" fmla="*/ 2147483646 w 199"/>
                <a:gd name="T39" fmla="*/ 2147483646 h 55"/>
                <a:gd name="T40" fmla="*/ 2147483646 w 199"/>
                <a:gd name="T41" fmla="*/ 2147483646 h 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99" h="55">
                  <a:moveTo>
                    <a:pt x="123" y="41"/>
                  </a:moveTo>
                  <a:cubicBezTo>
                    <a:pt x="95" y="28"/>
                    <a:pt x="83" y="23"/>
                    <a:pt x="83" y="22"/>
                  </a:cubicBezTo>
                  <a:cubicBezTo>
                    <a:pt x="82" y="22"/>
                    <a:pt x="71" y="16"/>
                    <a:pt x="40" y="6"/>
                  </a:cubicBezTo>
                  <a:cubicBezTo>
                    <a:pt x="31" y="3"/>
                    <a:pt x="22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0"/>
                    <a:pt x="4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3" y="1"/>
                    <a:pt x="26" y="2"/>
                    <a:pt x="40" y="7"/>
                  </a:cubicBezTo>
                  <a:cubicBezTo>
                    <a:pt x="70" y="17"/>
                    <a:pt x="82" y="24"/>
                    <a:pt x="82" y="24"/>
                  </a:cubicBezTo>
                  <a:cubicBezTo>
                    <a:pt x="82" y="24"/>
                    <a:pt x="95" y="29"/>
                    <a:pt x="122" y="42"/>
                  </a:cubicBezTo>
                  <a:cubicBezTo>
                    <a:pt x="131" y="46"/>
                    <a:pt x="139" y="49"/>
                    <a:pt x="147" y="51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50" y="51"/>
                    <a:pt x="150" y="51"/>
                    <a:pt x="150" y="51"/>
                  </a:cubicBezTo>
                  <a:cubicBezTo>
                    <a:pt x="150" y="52"/>
                    <a:pt x="150" y="52"/>
                    <a:pt x="150" y="52"/>
                  </a:cubicBezTo>
                  <a:cubicBezTo>
                    <a:pt x="158" y="53"/>
                    <a:pt x="166" y="54"/>
                    <a:pt x="173" y="53"/>
                  </a:cubicBezTo>
                  <a:cubicBezTo>
                    <a:pt x="181" y="52"/>
                    <a:pt x="191" y="50"/>
                    <a:pt x="199" y="47"/>
                  </a:cubicBezTo>
                  <a:cubicBezTo>
                    <a:pt x="197" y="47"/>
                    <a:pt x="197" y="47"/>
                    <a:pt x="197" y="47"/>
                  </a:cubicBezTo>
                  <a:cubicBezTo>
                    <a:pt x="197" y="47"/>
                    <a:pt x="197" y="47"/>
                    <a:pt x="196" y="47"/>
                  </a:cubicBezTo>
                  <a:cubicBezTo>
                    <a:pt x="171" y="55"/>
                    <a:pt x="149" y="53"/>
                    <a:pt x="123" y="4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5" name="MH_Other_270">
              <a:extLst>
                <a:ext uri="{FF2B5EF4-FFF2-40B4-BE49-F238E27FC236}">
                  <a16:creationId xmlns:a16="http://schemas.microsoft.com/office/drawing/2014/main" id="{ADC16FF5-1D62-4616-8EF7-3961CDC4F48F}"/>
                </a:ext>
              </a:extLst>
            </p:cNvPr>
            <p:cNvSpPr/>
            <p:nvPr/>
          </p:nvSpPr>
          <p:spPr bwMode="auto">
            <a:xfrm>
              <a:off x="4252710" y="2141674"/>
              <a:ext cx="1523" cy="3019"/>
            </a:xfrm>
            <a:custGeom>
              <a:avLst/>
              <a:gdLst>
                <a:gd name="T0" fmla="*/ 73182073 w 7"/>
                <a:gd name="T1" fmla="*/ 0 h 5"/>
                <a:gd name="T2" fmla="*/ 0 w 7"/>
                <a:gd name="T3" fmla="*/ 430241075 h 5"/>
                <a:gd name="T4" fmla="*/ 128094205 w 7"/>
                <a:gd name="T5" fmla="*/ 716934050 h 5"/>
                <a:gd name="T6" fmla="*/ 128094205 w 7"/>
                <a:gd name="T7" fmla="*/ 430241075 h 5"/>
                <a:gd name="T8" fmla="*/ 73182073 w 7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0" y="3"/>
                  </a:lnTo>
                  <a:lnTo>
                    <a:pt x="7" y="5"/>
                  </a:lnTo>
                  <a:lnTo>
                    <a:pt x="7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6" name="MH_Other_271">
              <a:extLst>
                <a:ext uri="{FF2B5EF4-FFF2-40B4-BE49-F238E27FC236}">
                  <a16:creationId xmlns:a16="http://schemas.microsoft.com/office/drawing/2014/main" id="{63D293E0-C0DC-44EC-ADE2-98EDD7C1A354}"/>
                </a:ext>
              </a:extLst>
            </p:cNvPr>
            <p:cNvSpPr/>
            <p:nvPr/>
          </p:nvSpPr>
          <p:spPr bwMode="auto">
            <a:xfrm>
              <a:off x="4143058" y="2088829"/>
              <a:ext cx="190368" cy="55865"/>
            </a:xfrm>
            <a:custGeom>
              <a:avLst/>
              <a:gdLst>
                <a:gd name="T0" fmla="*/ 2147483646 w 236"/>
                <a:gd name="T1" fmla="*/ 2147483646 h 70"/>
                <a:gd name="T2" fmla="*/ 2147483646 w 236"/>
                <a:gd name="T3" fmla="*/ 2147483646 h 70"/>
                <a:gd name="T4" fmla="*/ 2147483646 w 236"/>
                <a:gd name="T5" fmla="*/ 2147483646 h 70"/>
                <a:gd name="T6" fmla="*/ 2147483646 w 236"/>
                <a:gd name="T7" fmla="*/ 2147483646 h 70"/>
                <a:gd name="T8" fmla="*/ 2147483646 w 236"/>
                <a:gd name="T9" fmla="*/ 2147483646 h 70"/>
                <a:gd name="T10" fmla="*/ 0 w 236"/>
                <a:gd name="T11" fmla="*/ 2147483646 h 70"/>
                <a:gd name="T12" fmla="*/ 595302228 w 236"/>
                <a:gd name="T13" fmla="*/ 2147483646 h 70"/>
                <a:gd name="T14" fmla="*/ 1190605297 w 236"/>
                <a:gd name="T15" fmla="*/ 2147483646 h 70"/>
                <a:gd name="T16" fmla="*/ 2147483646 w 236"/>
                <a:gd name="T17" fmla="*/ 2147483646 h 70"/>
                <a:gd name="T18" fmla="*/ 2147483646 w 236"/>
                <a:gd name="T19" fmla="*/ 2147483646 h 70"/>
                <a:gd name="T20" fmla="*/ 2147483646 w 236"/>
                <a:gd name="T21" fmla="*/ 2147483646 h 70"/>
                <a:gd name="T22" fmla="*/ 2147483646 w 236"/>
                <a:gd name="T23" fmla="*/ 2147483646 h 70"/>
                <a:gd name="T24" fmla="*/ 2147483646 w 236"/>
                <a:gd name="T25" fmla="*/ 2147483646 h 70"/>
                <a:gd name="T26" fmla="*/ 2147483646 w 236"/>
                <a:gd name="T27" fmla="*/ 2147483646 h 70"/>
                <a:gd name="T28" fmla="*/ 2147483646 w 236"/>
                <a:gd name="T29" fmla="*/ 2147483646 h 70"/>
                <a:gd name="T30" fmla="*/ 2147483646 w 236"/>
                <a:gd name="T31" fmla="*/ 2147483646 h 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6" h="70">
                  <a:moveTo>
                    <a:pt x="236" y="63"/>
                  </a:moveTo>
                  <a:cubicBezTo>
                    <a:pt x="235" y="62"/>
                    <a:pt x="235" y="62"/>
                    <a:pt x="235" y="62"/>
                  </a:cubicBezTo>
                  <a:cubicBezTo>
                    <a:pt x="209" y="70"/>
                    <a:pt x="187" y="67"/>
                    <a:pt x="161" y="52"/>
                  </a:cubicBezTo>
                  <a:cubicBezTo>
                    <a:pt x="134" y="37"/>
                    <a:pt x="122" y="31"/>
                    <a:pt x="122" y="31"/>
                  </a:cubicBezTo>
                  <a:cubicBezTo>
                    <a:pt x="122" y="31"/>
                    <a:pt x="111" y="24"/>
                    <a:pt x="81" y="12"/>
                  </a:cubicBezTo>
                  <a:cubicBezTo>
                    <a:pt x="53" y="0"/>
                    <a:pt x="25" y="2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8"/>
                    <a:pt x="1" y="18"/>
                    <a:pt x="2" y="18"/>
                  </a:cubicBezTo>
                  <a:cubicBezTo>
                    <a:pt x="27" y="3"/>
                    <a:pt x="53" y="2"/>
                    <a:pt x="81" y="13"/>
                  </a:cubicBezTo>
                  <a:cubicBezTo>
                    <a:pt x="110" y="26"/>
                    <a:pt x="121" y="32"/>
                    <a:pt x="122" y="32"/>
                  </a:cubicBezTo>
                  <a:cubicBezTo>
                    <a:pt x="122" y="33"/>
                    <a:pt x="134" y="39"/>
                    <a:pt x="161" y="53"/>
                  </a:cubicBezTo>
                  <a:cubicBezTo>
                    <a:pt x="169" y="58"/>
                    <a:pt x="177" y="61"/>
                    <a:pt x="184" y="64"/>
                  </a:cubicBezTo>
                  <a:cubicBezTo>
                    <a:pt x="185" y="63"/>
                    <a:pt x="185" y="63"/>
                    <a:pt x="185" y="63"/>
                  </a:cubicBezTo>
                  <a:cubicBezTo>
                    <a:pt x="185" y="64"/>
                    <a:pt x="185" y="64"/>
                    <a:pt x="185" y="64"/>
                  </a:cubicBezTo>
                  <a:cubicBezTo>
                    <a:pt x="194" y="66"/>
                    <a:pt x="202" y="67"/>
                    <a:pt x="211" y="67"/>
                  </a:cubicBezTo>
                  <a:cubicBezTo>
                    <a:pt x="219" y="67"/>
                    <a:pt x="228" y="66"/>
                    <a:pt x="236" y="6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7" name="MH_Other_272">
              <a:extLst>
                <a:ext uri="{FF2B5EF4-FFF2-40B4-BE49-F238E27FC236}">
                  <a16:creationId xmlns:a16="http://schemas.microsoft.com/office/drawing/2014/main" id="{52F442EE-F7A1-4335-B9B0-D72C2B5E39D1}"/>
                </a:ext>
              </a:extLst>
            </p:cNvPr>
            <p:cNvSpPr/>
            <p:nvPr/>
          </p:nvSpPr>
          <p:spPr bwMode="auto">
            <a:xfrm>
              <a:off x="4144581" y="2102417"/>
              <a:ext cx="0" cy="0"/>
            </a:xfrm>
            <a:custGeom>
              <a:avLst/>
              <a:gdLst>
                <a:gd name="T0" fmla="*/ 711 w 1"/>
                <a:gd name="T1" fmla="*/ 711 h 1"/>
                <a:gd name="T2" fmla="*/ 0 w 1"/>
                <a:gd name="T3" fmla="*/ 0 h 1"/>
                <a:gd name="T4" fmla="*/ 0 w 1"/>
                <a:gd name="T5" fmla="*/ 711 h 1"/>
                <a:gd name="T6" fmla="*/ 711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8" name="MH_Other_273">
              <a:extLst>
                <a:ext uri="{FF2B5EF4-FFF2-40B4-BE49-F238E27FC236}">
                  <a16:creationId xmlns:a16="http://schemas.microsoft.com/office/drawing/2014/main" id="{AB68298B-2153-42B1-829C-07EA724E4987}"/>
                </a:ext>
              </a:extLst>
            </p:cNvPr>
            <p:cNvSpPr/>
            <p:nvPr/>
          </p:nvSpPr>
          <p:spPr bwMode="auto">
            <a:xfrm>
              <a:off x="4292306" y="2138654"/>
              <a:ext cx="0" cy="1510"/>
            </a:xfrm>
            <a:custGeom>
              <a:avLst/>
              <a:gdLst>
                <a:gd name="T0" fmla="*/ 0 w 1"/>
                <a:gd name="T1" fmla="*/ 1792959984 h 1"/>
                <a:gd name="T2" fmla="*/ 711 w 1"/>
                <a:gd name="T3" fmla="*/ 1792959984 h 1"/>
                <a:gd name="T4" fmla="*/ 711 w 1"/>
                <a:gd name="T5" fmla="*/ 0 h 1"/>
                <a:gd name="T6" fmla="*/ 0 w 1"/>
                <a:gd name="T7" fmla="*/ 1792959984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9" name="MH_Other_274">
              <a:extLst>
                <a:ext uri="{FF2B5EF4-FFF2-40B4-BE49-F238E27FC236}">
                  <a16:creationId xmlns:a16="http://schemas.microsoft.com/office/drawing/2014/main" id="{BC77AFAE-1CEB-40F0-A378-198AB949DFEA}"/>
                </a:ext>
              </a:extLst>
            </p:cNvPr>
            <p:cNvSpPr/>
            <p:nvPr/>
          </p:nvSpPr>
          <p:spPr bwMode="auto">
            <a:xfrm>
              <a:off x="4386728" y="2079770"/>
              <a:ext cx="257377" cy="129849"/>
            </a:xfrm>
            <a:custGeom>
              <a:avLst/>
              <a:gdLst>
                <a:gd name="T0" fmla="*/ 2147483646 w 318"/>
                <a:gd name="T1" fmla="*/ 2147483646 h 162"/>
                <a:gd name="T2" fmla="*/ 2147483646 w 318"/>
                <a:gd name="T3" fmla="*/ 2147483646 h 162"/>
                <a:gd name="T4" fmla="*/ 2147483646 w 318"/>
                <a:gd name="T5" fmla="*/ 2147483646 h 162"/>
                <a:gd name="T6" fmla="*/ 2147483646 w 318"/>
                <a:gd name="T7" fmla="*/ 2147483646 h 162"/>
                <a:gd name="T8" fmla="*/ 2147483646 w 318"/>
                <a:gd name="T9" fmla="*/ 2147483646 h 162"/>
                <a:gd name="T10" fmla="*/ 2147483646 w 318"/>
                <a:gd name="T11" fmla="*/ 2147483646 h 162"/>
                <a:gd name="T12" fmla="*/ 2147483646 w 318"/>
                <a:gd name="T13" fmla="*/ 2147483646 h 162"/>
                <a:gd name="T14" fmla="*/ 2147483646 w 318"/>
                <a:gd name="T15" fmla="*/ 2147483646 h 162"/>
                <a:gd name="T16" fmla="*/ 2147483646 w 318"/>
                <a:gd name="T17" fmla="*/ 0 h 162"/>
                <a:gd name="T18" fmla="*/ 2147483646 w 318"/>
                <a:gd name="T19" fmla="*/ 598717746 h 162"/>
                <a:gd name="T20" fmla="*/ 2147483646 w 318"/>
                <a:gd name="T21" fmla="*/ 598717746 h 162"/>
                <a:gd name="T22" fmla="*/ 2147483646 w 318"/>
                <a:gd name="T23" fmla="*/ 2147483646 h 162"/>
                <a:gd name="T24" fmla="*/ 2147483646 w 318"/>
                <a:gd name="T25" fmla="*/ 2147483646 h 162"/>
                <a:gd name="T26" fmla="*/ 1196508798 w 318"/>
                <a:gd name="T27" fmla="*/ 2147483646 h 162"/>
                <a:gd name="T28" fmla="*/ 1196508798 w 318"/>
                <a:gd name="T29" fmla="*/ 2147483646 h 162"/>
                <a:gd name="T30" fmla="*/ 0 w 318"/>
                <a:gd name="T31" fmla="*/ 2147483646 h 162"/>
                <a:gd name="T32" fmla="*/ 0 w 318"/>
                <a:gd name="T33" fmla="*/ 2147483646 h 162"/>
                <a:gd name="T34" fmla="*/ 0 w 318"/>
                <a:gd name="T35" fmla="*/ 2147483646 h 162"/>
                <a:gd name="T36" fmla="*/ 0 w 318"/>
                <a:gd name="T37" fmla="*/ 2147483646 h 162"/>
                <a:gd name="T38" fmla="*/ 2147483646 w 318"/>
                <a:gd name="T39" fmla="*/ 2147483646 h 162"/>
                <a:gd name="T40" fmla="*/ 2147483646 w 318"/>
                <a:gd name="T41" fmla="*/ 2147483646 h 162"/>
                <a:gd name="T42" fmla="*/ 2147483646 w 318"/>
                <a:gd name="T43" fmla="*/ 2147483646 h 162"/>
                <a:gd name="T44" fmla="*/ 2147483646 w 318"/>
                <a:gd name="T45" fmla="*/ 2147483646 h 162"/>
                <a:gd name="T46" fmla="*/ 2147483646 w 318"/>
                <a:gd name="T47" fmla="*/ 2147483646 h 162"/>
                <a:gd name="T48" fmla="*/ 2147483646 w 318"/>
                <a:gd name="T49" fmla="*/ 2147483646 h 162"/>
                <a:gd name="T50" fmla="*/ 2147483646 w 318"/>
                <a:gd name="T51" fmla="*/ 2147483646 h 162"/>
                <a:gd name="T52" fmla="*/ 2147483646 w 318"/>
                <a:gd name="T53" fmla="*/ 2147483646 h 162"/>
                <a:gd name="T54" fmla="*/ 2147483646 w 318"/>
                <a:gd name="T55" fmla="*/ 2147483646 h 162"/>
                <a:gd name="T56" fmla="*/ 2147483646 w 318"/>
                <a:gd name="T57" fmla="*/ 2147483646 h 162"/>
                <a:gd name="T58" fmla="*/ 2147483646 w 318"/>
                <a:gd name="T59" fmla="*/ 2147483646 h 162"/>
                <a:gd name="T60" fmla="*/ 2147483646 w 318"/>
                <a:gd name="T61" fmla="*/ 2147483646 h 162"/>
                <a:gd name="T62" fmla="*/ 2147483646 w 318"/>
                <a:gd name="T63" fmla="*/ 2147483646 h 162"/>
                <a:gd name="T64" fmla="*/ 2147483646 w 318"/>
                <a:gd name="T65" fmla="*/ 2147483646 h 162"/>
                <a:gd name="T66" fmla="*/ 2147483646 w 318"/>
                <a:gd name="T67" fmla="*/ 2147483646 h 162"/>
                <a:gd name="T68" fmla="*/ 2147483646 w 318"/>
                <a:gd name="T69" fmla="*/ 2147483646 h 162"/>
                <a:gd name="T70" fmla="*/ 2147483646 w 318"/>
                <a:gd name="T71" fmla="*/ 2147483646 h 162"/>
                <a:gd name="T72" fmla="*/ 2147483646 w 318"/>
                <a:gd name="T73" fmla="*/ 2147483646 h 162"/>
                <a:gd name="T74" fmla="*/ 2147483646 w 318"/>
                <a:gd name="T75" fmla="*/ 2147483646 h 162"/>
                <a:gd name="T76" fmla="*/ 2147483646 w 318"/>
                <a:gd name="T77" fmla="*/ 2147483646 h 162"/>
                <a:gd name="T78" fmla="*/ 2147483646 w 318"/>
                <a:gd name="T79" fmla="*/ 2147483646 h 162"/>
                <a:gd name="T80" fmla="*/ 2147483646 w 318"/>
                <a:gd name="T81" fmla="*/ 2147483646 h 1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18" h="162">
                  <a:moveTo>
                    <a:pt x="278" y="72"/>
                  </a:moveTo>
                  <a:cubicBezTo>
                    <a:pt x="264" y="61"/>
                    <a:pt x="248" y="54"/>
                    <a:pt x="229" y="52"/>
                  </a:cubicBezTo>
                  <a:cubicBezTo>
                    <a:pt x="229" y="53"/>
                    <a:pt x="229" y="53"/>
                    <a:pt x="229" y="53"/>
                  </a:cubicBezTo>
                  <a:cubicBezTo>
                    <a:pt x="215" y="42"/>
                    <a:pt x="196" y="36"/>
                    <a:pt x="176" y="35"/>
                  </a:cubicBezTo>
                  <a:cubicBezTo>
                    <a:pt x="161" y="25"/>
                    <a:pt x="144" y="21"/>
                    <a:pt x="125" y="21"/>
                  </a:cubicBezTo>
                  <a:cubicBezTo>
                    <a:pt x="109" y="13"/>
                    <a:pt x="91" y="9"/>
                    <a:pt x="72" y="11"/>
                  </a:cubicBezTo>
                  <a:cubicBezTo>
                    <a:pt x="56" y="3"/>
                    <a:pt x="38" y="1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5" y="3"/>
                    <a:pt x="11" y="1"/>
                    <a:pt x="8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" y="83"/>
                    <a:pt x="4" y="83"/>
                    <a:pt x="6" y="83"/>
                  </a:cubicBezTo>
                  <a:cubicBezTo>
                    <a:pt x="14" y="84"/>
                    <a:pt x="23" y="83"/>
                    <a:pt x="32" y="82"/>
                  </a:cubicBezTo>
                  <a:cubicBezTo>
                    <a:pt x="40" y="86"/>
                    <a:pt x="47" y="88"/>
                    <a:pt x="55" y="89"/>
                  </a:cubicBezTo>
                  <a:cubicBezTo>
                    <a:pt x="63" y="91"/>
                    <a:pt x="72" y="91"/>
                    <a:pt x="81" y="90"/>
                  </a:cubicBezTo>
                  <a:cubicBezTo>
                    <a:pt x="88" y="94"/>
                    <a:pt x="96" y="97"/>
                    <a:pt x="104" y="99"/>
                  </a:cubicBezTo>
                  <a:cubicBezTo>
                    <a:pt x="112" y="101"/>
                    <a:pt x="120" y="101"/>
                    <a:pt x="129" y="101"/>
                  </a:cubicBezTo>
                  <a:cubicBezTo>
                    <a:pt x="136" y="106"/>
                    <a:pt x="143" y="109"/>
                    <a:pt x="150" y="111"/>
                  </a:cubicBezTo>
                  <a:cubicBezTo>
                    <a:pt x="158" y="113"/>
                    <a:pt x="167" y="114"/>
                    <a:pt x="176" y="115"/>
                  </a:cubicBezTo>
                  <a:cubicBezTo>
                    <a:pt x="183" y="120"/>
                    <a:pt x="190" y="124"/>
                    <a:pt x="197" y="126"/>
                  </a:cubicBezTo>
                  <a:cubicBezTo>
                    <a:pt x="205" y="129"/>
                    <a:pt x="214" y="131"/>
                    <a:pt x="223" y="132"/>
                  </a:cubicBezTo>
                  <a:cubicBezTo>
                    <a:pt x="229" y="137"/>
                    <a:pt x="236" y="142"/>
                    <a:pt x="244" y="145"/>
                  </a:cubicBezTo>
                  <a:cubicBezTo>
                    <a:pt x="251" y="148"/>
                    <a:pt x="259" y="150"/>
                    <a:pt x="267" y="151"/>
                  </a:cubicBezTo>
                  <a:cubicBezTo>
                    <a:pt x="272" y="156"/>
                    <a:pt x="276" y="159"/>
                    <a:pt x="281" y="162"/>
                  </a:cubicBezTo>
                  <a:cubicBezTo>
                    <a:pt x="282" y="161"/>
                    <a:pt x="282" y="161"/>
                    <a:pt x="282" y="161"/>
                  </a:cubicBezTo>
                  <a:cubicBezTo>
                    <a:pt x="290" y="143"/>
                    <a:pt x="290" y="143"/>
                    <a:pt x="290" y="143"/>
                  </a:cubicBezTo>
                  <a:cubicBezTo>
                    <a:pt x="291" y="142"/>
                    <a:pt x="291" y="142"/>
                    <a:pt x="291" y="142"/>
                  </a:cubicBezTo>
                  <a:cubicBezTo>
                    <a:pt x="306" y="112"/>
                    <a:pt x="306" y="112"/>
                    <a:pt x="306" y="112"/>
                  </a:cubicBezTo>
                  <a:cubicBezTo>
                    <a:pt x="307" y="110"/>
                    <a:pt x="307" y="110"/>
                    <a:pt x="307" y="110"/>
                  </a:cubicBezTo>
                  <a:cubicBezTo>
                    <a:pt x="317" y="89"/>
                    <a:pt x="317" y="89"/>
                    <a:pt x="317" y="89"/>
                  </a:cubicBezTo>
                  <a:cubicBezTo>
                    <a:pt x="318" y="89"/>
                    <a:pt x="318" y="89"/>
                    <a:pt x="318" y="89"/>
                  </a:cubicBezTo>
                  <a:cubicBezTo>
                    <a:pt x="318" y="88"/>
                    <a:pt x="318" y="88"/>
                    <a:pt x="318" y="88"/>
                  </a:cubicBezTo>
                  <a:cubicBezTo>
                    <a:pt x="306" y="80"/>
                    <a:pt x="293" y="74"/>
                    <a:pt x="278" y="7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0" name="MH_Other_275">
              <a:extLst>
                <a:ext uri="{FF2B5EF4-FFF2-40B4-BE49-F238E27FC236}">
                  <a16:creationId xmlns:a16="http://schemas.microsoft.com/office/drawing/2014/main" id="{31951C33-6FC0-40E8-A455-94555E3D529B}"/>
                </a:ext>
              </a:extLst>
            </p:cNvPr>
            <p:cNvSpPr/>
            <p:nvPr/>
          </p:nvSpPr>
          <p:spPr bwMode="auto">
            <a:xfrm>
              <a:off x="4444599" y="2087320"/>
              <a:ext cx="158386" cy="113240"/>
            </a:xfrm>
            <a:custGeom>
              <a:avLst/>
              <a:gdLst>
                <a:gd name="T0" fmla="*/ 2147483646 w 195"/>
                <a:gd name="T1" fmla="*/ 2147483646 h 142"/>
                <a:gd name="T2" fmla="*/ 2147483646 w 195"/>
                <a:gd name="T3" fmla="*/ 2147483646 h 142"/>
                <a:gd name="T4" fmla="*/ 2147483646 w 195"/>
                <a:gd name="T5" fmla="*/ 2147483646 h 142"/>
                <a:gd name="T6" fmla="*/ 2147483646 w 195"/>
                <a:gd name="T7" fmla="*/ 2147483646 h 142"/>
                <a:gd name="T8" fmla="*/ 2147483646 w 195"/>
                <a:gd name="T9" fmla="*/ 2147483646 h 142"/>
                <a:gd name="T10" fmla="*/ 2147483646 w 195"/>
                <a:gd name="T11" fmla="*/ 2147483646 h 142"/>
                <a:gd name="T12" fmla="*/ 2147483646 w 195"/>
                <a:gd name="T13" fmla="*/ 2147483646 h 142"/>
                <a:gd name="T14" fmla="*/ 2147483646 w 195"/>
                <a:gd name="T15" fmla="*/ 2147483646 h 142"/>
                <a:gd name="T16" fmla="*/ 2147483646 w 195"/>
                <a:gd name="T17" fmla="*/ 2147483646 h 142"/>
                <a:gd name="T18" fmla="*/ 2147483646 w 195"/>
                <a:gd name="T19" fmla="*/ 2147483646 h 142"/>
                <a:gd name="T20" fmla="*/ 2147483646 w 195"/>
                <a:gd name="T21" fmla="*/ 2147483646 h 142"/>
                <a:gd name="T22" fmla="*/ 2147483646 w 195"/>
                <a:gd name="T23" fmla="*/ 2147483646 h 142"/>
                <a:gd name="T24" fmla="*/ 2147483646 w 195"/>
                <a:gd name="T25" fmla="*/ 2147483646 h 142"/>
                <a:gd name="T26" fmla="*/ 0 w 195"/>
                <a:gd name="T27" fmla="*/ 1182505208 h 142"/>
                <a:gd name="T28" fmla="*/ 603582740 w 195"/>
                <a:gd name="T29" fmla="*/ 1774460451 h 142"/>
                <a:gd name="T30" fmla="*/ 2147483646 w 195"/>
                <a:gd name="T31" fmla="*/ 2147483646 h 1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95" h="142">
                  <a:moveTo>
                    <a:pt x="76" y="32"/>
                  </a:moveTo>
                  <a:cubicBezTo>
                    <a:pt x="97" y="56"/>
                    <a:pt x="105" y="67"/>
                    <a:pt x="105" y="67"/>
                  </a:cubicBezTo>
                  <a:cubicBezTo>
                    <a:pt x="105" y="67"/>
                    <a:pt x="113" y="77"/>
                    <a:pt x="132" y="102"/>
                  </a:cubicBezTo>
                  <a:cubicBezTo>
                    <a:pt x="143" y="118"/>
                    <a:pt x="156" y="129"/>
                    <a:pt x="172" y="136"/>
                  </a:cubicBezTo>
                  <a:cubicBezTo>
                    <a:pt x="179" y="139"/>
                    <a:pt x="187" y="141"/>
                    <a:pt x="195" y="142"/>
                  </a:cubicBezTo>
                  <a:cubicBezTo>
                    <a:pt x="193" y="141"/>
                    <a:pt x="193" y="141"/>
                    <a:pt x="193" y="141"/>
                  </a:cubicBezTo>
                  <a:cubicBezTo>
                    <a:pt x="168" y="137"/>
                    <a:pt x="149" y="124"/>
                    <a:pt x="133" y="101"/>
                  </a:cubicBezTo>
                  <a:cubicBezTo>
                    <a:pt x="114" y="77"/>
                    <a:pt x="106" y="66"/>
                    <a:pt x="106" y="66"/>
                  </a:cubicBezTo>
                  <a:cubicBezTo>
                    <a:pt x="106" y="66"/>
                    <a:pt x="98" y="55"/>
                    <a:pt x="77" y="31"/>
                  </a:cubicBezTo>
                  <a:cubicBezTo>
                    <a:pt x="70" y="24"/>
                    <a:pt x="63" y="18"/>
                    <a:pt x="55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37" y="4"/>
                    <a:pt x="19" y="0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0" y="0"/>
                    <a:pt x="55" y="10"/>
                    <a:pt x="76" y="3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1" name="MH_Other_276">
              <a:extLst>
                <a:ext uri="{FF2B5EF4-FFF2-40B4-BE49-F238E27FC236}">
                  <a16:creationId xmlns:a16="http://schemas.microsoft.com/office/drawing/2014/main" id="{56A802CC-E084-4193-90C9-DA32DDFA7E99}"/>
                </a:ext>
              </a:extLst>
            </p:cNvPr>
            <p:cNvSpPr/>
            <p:nvPr/>
          </p:nvSpPr>
          <p:spPr bwMode="auto">
            <a:xfrm>
              <a:off x="4488766" y="2096378"/>
              <a:ext cx="126404" cy="113240"/>
            </a:xfrm>
            <a:custGeom>
              <a:avLst/>
              <a:gdLst>
                <a:gd name="T0" fmla="*/ 2147483646 w 157"/>
                <a:gd name="T1" fmla="*/ 2147483646 h 141"/>
                <a:gd name="T2" fmla="*/ 2147483646 w 157"/>
                <a:gd name="T3" fmla="*/ 2147483646 h 141"/>
                <a:gd name="T4" fmla="*/ 2147483646 w 157"/>
                <a:gd name="T5" fmla="*/ 2147483646 h 141"/>
                <a:gd name="T6" fmla="*/ 2147483646 w 157"/>
                <a:gd name="T7" fmla="*/ 2147483646 h 141"/>
                <a:gd name="T8" fmla="*/ 2147483646 w 157"/>
                <a:gd name="T9" fmla="*/ 2147483646 h 141"/>
                <a:gd name="T10" fmla="*/ 2147483646 w 157"/>
                <a:gd name="T11" fmla="*/ 2147483646 h 141"/>
                <a:gd name="T12" fmla="*/ 2147483646 w 157"/>
                <a:gd name="T13" fmla="*/ 2147483646 h 141"/>
                <a:gd name="T14" fmla="*/ 2147483646 w 157"/>
                <a:gd name="T15" fmla="*/ 2147483646 h 141"/>
                <a:gd name="T16" fmla="*/ 0 w 157"/>
                <a:gd name="T17" fmla="*/ 0 h 141"/>
                <a:gd name="T18" fmla="*/ 1183287382 w 157"/>
                <a:gd name="T19" fmla="*/ 1200763866 h 141"/>
                <a:gd name="T20" fmla="*/ 2147483646 w 157"/>
                <a:gd name="T21" fmla="*/ 2147483646 h 141"/>
                <a:gd name="T22" fmla="*/ 2147483646 w 157"/>
                <a:gd name="T23" fmla="*/ 2147483646 h 141"/>
                <a:gd name="T24" fmla="*/ 2147483646 w 157"/>
                <a:gd name="T25" fmla="*/ 2147483646 h 141"/>
                <a:gd name="T26" fmla="*/ 2147483646 w 157"/>
                <a:gd name="T27" fmla="*/ 2147483646 h 141"/>
                <a:gd name="T28" fmla="*/ 2147483646 w 157"/>
                <a:gd name="T29" fmla="*/ 2147483646 h 141"/>
                <a:gd name="T30" fmla="*/ 2147483646 w 157"/>
                <a:gd name="T31" fmla="*/ 2147483646 h 141"/>
                <a:gd name="T32" fmla="*/ 2147483646 w 157"/>
                <a:gd name="T33" fmla="*/ 2147483646 h 141"/>
                <a:gd name="T34" fmla="*/ 2147483646 w 157"/>
                <a:gd name="T35" fmla="*/ 2147483646 h 1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7" h="141">
                  <a:moveTo>
                    <a:pt x="156" y="141"/>
                  </a:moveTo>
                  <a:cubicBezTo>
                    <a:pt x="157" y="140"/>
                    <a:pt x="157" y="140"/>
                    <a:pt x="157" y="140"/>
                  </a:cubicBezTo>
                  <a:cubicBezTo>
                    <a:pt x="144" y="133"/>
                    <a:pt x="134" y="122"/>
                    <a:pt x="125" y="107"/>
                  </a:cubicBezTo>
                  <a:cubicBezTo>
                    <a:pt x="108" y="82"/>
                    <a:pt x="100" y="71"/>
                    <a:pt x="100" y="70"/>
                  </a:cubicBezTo>
                  <a:cubicBezTo>
                    <a:pt x="100" y="70"/>
                    <a:pt x="93" y="59"/>
                    <a:pt x="73" y="34"/>
                  </a:cubicBezTo>
                  <a:cubicBezTo>
                    <a:pt x="67" y="27"/>
                    <a:pt x="60" y="21"/>
                    <a:pt x="53" y="16"/>
                  </a:cubicBezTo>
                  <a:cubicBezTo>
                    <a:pt x="53" y="16"/>
                    <a:pt x="53" y="16"/>
                    <a:pt x="52" y="16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37" y="4"/>
                    <a:pt x="19" y="0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0" y="1"/>
                    <a:pt x="53" y="12"/>
                    <a:pt x="72" y="35"/>
                  </a:cubicBezTo>
                  <a:cubicBezTo>
                    <a:pt x="92" y="60"/>
                    <a:pt x="99" y="71"/>
                    <a:pt x="99" y="71"/>
                  </a:cubicBezTo>
                  <a:cubicBezTo>
                    <a:pt x="99" y="71"/>
                    <a:pt x="107" y="82"/>
                    <a:pt x="124" y="108"/>
                  </a:cubicBezTo>
                  <a:cubicBezTo>
                    <a:pt x="129" y="116"/>
                    <a:pt x="135" y="123"/>
                    <a:pt x="140" y="129"/>
                  </a:cubicBezTo>
                  <a:cubicBezTo>
                    <a:pt x="142" y="129"/>
                    <a:pt x="142" y="129"/>
                    <a:pt x="142" y="129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7" y="135"/>
                    <a:pt x="151" y="138"/>
                    <a:pt x="156" y="14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2" name="MH_Other_277">
              <a:extLst>
                <a:ext uri="{FF2B5EF4-FFF2-40B4-BE49-F238E27FC236}">
                  <a16:creationId xmlns:a16="http://schemas.microsoft.com/office/drawing/2014/main" id="{AD97EAA5-18C3-48C0-AE2C-F29F3D4E1F80}"/>
                </a:ext>
              </a:extLst>
            </p:cNvPr>
            <p:cNvSpPr/>
            <p:nvPr/>
          </p:nvSpPr>
          <p:spPr bwMode="auto">
            <a:xfrm>
              <a:off x="4601463" y="2199048"/>
              <a:ext cx="1523" cy="1510"/>
            </a:xfrm>
            <a:custGeom>
              <a:avLst/>
              <a:gdLst>
                <a:gd name="T0" fmla="*/ 179120564 w 5"/>
                <a:gd name="T1" fmla="*/ 0 h 3"/>
                <a:gd name="T2" fmla="*/ 0 w 5"/>
                <a:gd name="T3" fmla="*/ 0 h 3"/>
                <a:gd name="T4" fmla="*/ 179120564 w 5"/>
                <a:gd name="T5" fmla="*/ 298966937 h 3"/>
                <a:gd name="T6" fmla="*/ 179120564 w 5"/>
                <a:gd name="T7" fmla="*/ 298966937 h 3"/>
                <a:gd name="T8" fmla="*/ 179120564 w 5"/>
                <a:gd name="T9" fmla="*/ 0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lnTo>
                    <a:pt x="0" y="0"/>
                  </a:lnTo>
                  <a:lnTo>
                    <a:pt x="5" y="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3" name="MH_Other_278">
              <a:extLst>
                <a:ext uri="{FF2B5EF4-FFF2-40B4-BE49-F238E27FC236}">
                  <a16:creationId xmlns:a16="http://schemas.microsoft.com/office/drawing/2014/main" id="{ECEE5A3E-5FBA-43B9-A8A2-D15D6A918C8E}"/>
                </a:ext>
              </a:extLst>
            </p:cNvPr>
            <p:cNvSpPr/>
            <p:nvPr/>
          </p:nvSpPr>
          <p:spPr bwMode="auto">
            <a:xfrm>
              <a:off x="4488766" y="2096378"/>
              <a:ext cx="0" cy="1510"/>
            </a:xfrm>
            <a:custGeom>
              <a:avLst/>
              <a:gdLst>
                <a:gd name="T0" fmla="*/ 0 w 4"/>
                <a:gd name="T1" fmla="*/ 179346497 h 5"/>
                <a:gd name="T2" fmla="*/ 89 w 4"/>
                <a:gd name="T3" fmla="*/ 179346497 h 5"/>
                <a:gd name="T4" fmla="*/ 0 w 4"/>
                <a:gd name="T5" fmla="*/ 0 h 5"/>
                <a:gd name="T6" fmla="*/ 0 w 4"/>
                <a:gd name="T7" fmla="*/ 0 h 5"/>
                <a:gd name="T8" fmla="*/ 0 w 4"/>
                <a:gd name="T9" fmla="*/ 17934649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4" name="MH_Other_279">
              <a:extLst>
                <a:ext uri="{FF2B5EF4-FFF2-40B4-BE49-F238E27FC236}">
                  <a16:creationId xmlns:a16="http://schemas.microsoft.com/office/drawing/2014/main" id="{26A68A53-C775-4C49-8EE8-BD43B3438792}"/>
                </a:ext>
              </a:extLst>
            </p:cNvPr>
            <p:cNvSpPr/>
            <p:nvPr/>
          </p:nvSpPr>
          <p:spPr bwMode="auto">
            <a:xfrm>
              <a:off x="4528363" y="2106948"/>
              <a:ext cx="92898" cy="87572"/>
            </a:xfrm>
            <a:custGeom>
              <a:avLst/>
              <a:gdLst>
                <a:gd name="T0" fmla="*/ 2147483646 w 115"/>
                <a:gd name="T1" fmla="*/ 2147483646 h 108"/>
                <a:gd name="T2" fmla="*/ 2147483646 w 115"/>
                <a:gd name="T3" fmla="*/ 2147483646 h 108"/>
                <a:gd name="T4" fmla="*/ 2147483646 w 115"/>
                <a:gd name="T5" fmla="*/ 2147483646 h 108"/>
                <a:gd name="T6" fmla="*/ 2147483646 w 115"/>
                <a:gd name="T7" fmla="*/ 2147483646 h 108"/>
                <a:gd name="T8" fmla="*/ 2147483646 w 115"/>
                <a:gd name="T9" fmla="*/ 2147483646 h 108"/>
                <a:gd name="T10" fmla="*/ 2147483646 w 115"/>
                <a:gd name="T11" fmla="*/ 2147483646 h 108"/>
                <a:gd name="T12" fmla="*/ 2147483646 w 115"/>
                <a:gd name="T13" fmla="*/ 2147483646 h 108"/>
                <a:gd name="T14" fmla="*/ 2147483646 w 115"/>
                <a:gd name="T15" fmla="*/ 2147483646 h 108"/>
                <a:gd name="T16" fmla="*/ 2147483646 w 115"/>
                <a:gd name="T17" fmla="*/ 2147483646 h 108"/>
                <a:gd name="T18" fmla="*/ 0 w 115"/>
                <a:gd name="T19" fmla="*/ 0 h 108"/>
                <a:gd name="T20" fmla="*/ 596324772 w 115"/>
                <a:gd name="T21" fmla="*/ 612722466 h 108"/>
                <a:gd name="T22" fmla="*/ 1192649544 w 115"/>
                <a:gd name="T23" fmla="*/ 1224717709 h 108"/>
                <a:gd name="T24" fmla="*/ 2147483646 w 115"/>
                <a:gd name="T25" fmla="*/ 2147483646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5" h="108">
                  <a:moveTo>
                    <a:pt x="72" y="39"/>
                  </a:moveTo>
                  <a:cubicBezTo>
                    <a:pt x="90" y="65"/>
                    <a:pt x="96" y="77"/>
                    <a:pt x="97" y="77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98" y="77"/>
                    <a:pt x="98" y="77"/>
                    <a:pt x="98" y="77"/>
                  </a:cubicBezTo>
                  <a:cubicBezTo>
                    <a:pt x="97" y="77"/>
                    <a:pt x="91" y="65"/>
                    <a:pt x="73" y="39"/>
                  </a:cubicBezTo>
                  <a:cubicBezTo>
                    <a:pt x="67" y="31"/>
                    <a:pt x="61" y="24"/>
                    <a:pt x="54" y="19"/>
                  </a:cubicBezTo>
                  <a:cubicBezTo>
                    <a:pt x="54" y="19"/>
                    <a:pt x="53" y="19"/>
                    <a:pt x="53" y="19"/>
                  </a:cubicBezTo>
                  <a:cubicBezTo>
                    <a:pt x="53" y="18"/>
                    <a:pt x="53" y="18"/>
                    <a:pt x="53" y="18"/>
                  </a:cubicBezTo>
                  <a:cubicBezTo>
                    <a:pt x="38" y="7"/>
                    <a:pt x="20" y="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1" y="3"/>
                    <a:pt x="54" y="15"/>
                    <a:pt x="72" y="3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5" name="MH_Other_280">
              <a:extLst>
                <a:ext uri="{FF2B5EF4-FFF2-40B4-BE49-F238E27FC236}">
                  <a16:creationId xmlns:a16="http://schemas.microsoft.com/office/drawing/2014/main" id="{A91E8AC7-9C74-47FE-ACA4-5AAAC387EB57}"/>
                </a:ext>
              </a:extLst>
            </p:cNvPr>
            <p:cNvSpPr/>
            <p:nvPr/>
          </p:nvSpPr>
          <p:spPr bwMode="auto">
            <a:xfrm>
              <a:off x="4529884" y="2108457"/>
              <a:ext cx="1523" cy="0"/>
            </a:xfrm>
            <a:custGeom>
              <a:avLst/>
              <a:gdLst>
                <a:gd name="T0" fmla="*/ 1792959984 w 1"/>
                <a:gd name="T1" fmla="*/ 1067 h 1"/>
                <a:gd name="T2" fmla="*/ 0 w 1"/>
                <a:gd name="T3" fmla="*/ 0 h 1"/>
                <a:gd name="T4" fmla="*/ 0 w 1"/>
                <a:gd name="T5" fmla="*/ 1067 h 1"/>
                <a:gd name="T6" fmla="*/ 1792959984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6" name="MH_Other_281">
              <a:extLst>
                <a:ext uri="{FF2B5EF4-FFF2-40B4-BE49-F238E27FC236}">
                  <a16:creationId xmlns:a16="http://schemas.microsoft.com/office/drawing/2014/main" id="{8E990E20-6892-40D0-B72D-FB1BC4887E61}"/>
                </a:ext>
              </a:extLst>
            </p:cNvPr>
            <p:cNvSpPr/>
            <p:nvPr/>
          </p:nvSpPr>
          <p:spPr bwMode="auto">
            <a:xfrm>
              <a:off x="4572526" y="2120536"/>
              <a:ext cx="62442" cy="48316"/>
            </a:xfrm>
            <a:custGeom>
              <a:avLst/>
              <a:gdLst>
                <a:gd name="T0" fmla="*/ 2147483646 w 78"/>
                <a:gd name="T1" fmla="*/ 2147483646 h 60"/>
                <a:gd name="T2" fmla="*/ 2147483646 w 78"/>
                <a:gd name="T3" fmla="*/ 2147483646 h 60"/>
                <a:gd name="T4" fmla="*/ 2147483646 w 78"/>
                <a:gd name="T5" fmla="*/ 2147483646 h 60"/>
                <a:gd name="T6" fmla="*/ 2147483646 w 78"/>
                <a:gd name="T7" fmla="*/ 2147483646 h 60"/>
                <a:gd name="T8" fmla="*/ 2147483646 w 78"/>
                <a:gd name="T9" fmla="*/ 2147483646 h 60"/>
                <a:gd name="T10" fmla="*/ 2147483646 w 78"/>
                <a:gd name="T11" fmla="*/ 2147483646 h 60"/>
                <a:gd name="T12" fmla="*/ 2147483646 w 78"/>
                <a:gd name="T13" fmla="*/ 2147483646 h 60"/>
                <a:gd name="T14" fmla="*/ 0 w 78"/>
                <a:gd name="T15" fmla="*/ 0 h 60"/>
                <a:gd name="T16" fmla="*/ 0 w 78"/>
                <a:gd name="T17" fmla="*/ 602866460 h 60"/>
                <a:gd name="T18" fmla="*/ 584217371 w 78"/>
                <a:gd name="T19" fmla="*/ 1206449200 h 60"/>
                <a:gd name="T20" fmla="*/ 2147483646 w 78"/>
                <a:gd name="T21" fmla="*/ 2147483646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8" h="60">
                  <a:moveTo>
                    <a:pt x="68" y="44"/>
                  </a:moveTo>
                  <a:cubicBezTo>
                    <a:pt x="72" y="50"/>
                    <a:pt x="75" y="55"/>
                    <a:pt x="77" y="60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5" y="54"/>
                    <a:pt x="73" y="49"/>
                    <a:pt x="69" y="43"/>
                  </a:cubicBezTo>
                  <a:cubicBezTo>
                    <a:pt x="64" y="35"/>
                    <a:pt x="58" y="28"/>
                    <a:pt x="51" y="22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35" y="9"/>
                    <a:pt x="19" y="2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0" y="5"/>
                    <a:pt x="52" y="19"/>
                    <a:pt x="68" y="44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7" name="MH_Other_282">
              <a:extLst>
                <a:ext uri="{FF2B5EF4-FFF2-40B4-BE49-F238E27FC236}">
                  <a16:creationId xmlns:a16="http://schemas.microsoft.com/office/drawing/2014/main" id="{523D0D65-12A5-4A15-B97E-7C6185303C09}"/>
                </a:ext>
              </a:extLst>
            </p:cNvPr>
            <p:cNvSpPr/>
            <p:nvPr/>
          </p:nvSpPr>
          <p:spPr bwMode="auto">
            <a:xfrm>
              <a:off x="4572526" y="2122046"/>
              <a:ext cx="0" cy="0"/>
            </a:xfrm>
            <a:custGeom>
              <a:avLst/>
              <a:gdLst>
                <a:gd name="T0" fmla="*/ 711 w 1"/>
                <a:gd name="T1" fmla="*/ 711 h 1"/>
                <a:gd name="T2" fmla="*/ 0 w 1"/>
                <a:gd name="T3" fmla="*/ 0 h 1"/>
                <a:gd name="T4" fmla="*/ 0 w 1"/>
                <a:gd name="T5" fmla="*/ 711 h 1"/>
                <a:gd name="T6" fmla="*/ 711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8" name="MH_Other_283">
              <a:extLst>
                <a:ext uri="{FF2B5EF4-FFF2-40B4-BE49-F238E27FC236}">
                  <a16:creationId xmlns:a16="http://schemas.microsoft.com/office/drawing/2014/main" id="{106B7EBC-F1AD-4A03-AE26-DFB88BDC6AA1}"/>
                </a:ext>
              </a:extLst>
            </p:cNvPr>
            <p:cNvSpPr/>
            <p:nvPr/>
          </p:nvSpPr>
          <p:spPr bwMode="auto">
            <a:xfrm>
              <a:off x="4612123" y="2137146"/>
              <a:ext cx="31982" cy="13588"/>
            </a:xfrm>
            <a:custGeom>
              <a:avLst/>
              <a:gdLst>
                <a:gd name="T0" fmla="*/ 2147483646 w 40"/>
                <a:gd name="T1" fmla="*/ 2147483646 h 17"/>
                <a:gd name="T2" fmla="*/ 2147483646 w 40"/>
                <a:gd name="T3" fmla="*/ 2147483646 h 17"/>
                <a:gd name="T4" fmla="*/ 2147483646 w 40"/>
                <a:gd name="T5" fmla="*/ 2147483646 h 17"/>
                <a:gd name="T6" fmla="*/ 0 w 40"/>
                <a:gd name="T7" fmla="*/ 0 h 17"/>
                <a:gd name="T8" fmla="*/ 1160741648 w 40"/>
                <a:gd name="T9" fmla="*/ 1181626505 h 17"/>
                <a:gd name="T10" fmla="*/ 2147483646 w 40"/>
                <a:gd name="T11" fmla="*/ 214748364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17">
                  <a:moveTo>
                    <a:pt x="39" y="17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28" y="8"/>
                    <a:pt x="15" y="2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6" y="4"/>
                    <a:pt x="29" y="9"/>
                    <a:pt x="39" y="17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9" name="MH_Other_284">
              <a:extLst>
                <a:ext uri="{FF2B5EF4-FFF2-40B4-BE49-F238E27FC236}">
                  <a16:creationId xmlns:a16="http://schemas.microsoft.com/office/drawing/2014/main" id="{2678CCB7-DFD2-438C-9997-C382CEE0EC89}"/>
                </a:ext>
              </a:extLst>
            </p:cNvPr>
            <p:cNvSpPr/>
            <p:nvPr/>
          </p:nvSpPr>
          <p:spPr bwMode="auto">
            <a:xfrm>
              <a:off x="4612123" y="2137146"/>
              <a:ext cx="1523" cy="1509"/>
            </a:xfrm>
            <a:custGeom>
              <a:avLst/>
              <a:gdLst>
                <a:gd name="T0" fmla="*/ 0 w 4"/>
                <a:gd name="T1" fmla="*/ 111918811 h 4"/>
                <a:gd name="T2" fmla="*/ 224119998 w 4"/>
                <a:gd name="T3" fmla="*/ 223838018 h 4"/>
                <a:gd name="T4" fmla="*/ 0 w 4"/>
                <a:gd name="T5" fmla="*/ 0 h 4"/>
                <a:gd name="T6" fmla="*/ 0 w 4"/>
                <a:gd name="T7" fmla="*/ 111918811 h 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4" y="4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0" name="MH_Other_285">
              <a:extLst>
                <a:ext uri="{FF2B5EF4-FFF2-40B4-BE49-F238E27FC236}">
                  <a16:creationId xmlns:a16="http://schemas.microsoft.com/office/drawing/2014/main" id="{FE896CCA-6E13-4F33-8024-36E488CAF2C7}"/>
                </a:ext>
              </a:extLst>
            </p:cNvPr>
            <p:cNvSpPr/>
            <p:nvPr/>
          </p:nvSpPr>
          <p:spPr bwMode="auto">
            <a:xfrm>
              <a:off x="4386728" y="2144694"/>
              <a:ext cx="25890" cy="1510"/>
            </a:xfrm>
            <a:custGeom>
              <a:avLst/>
              <a:gdLst>
                <a:gd name="T0" fmla="*/ 0 w 32"/>
                <a:gd name="T1" fmla="*/ 0 h 3"/>
                <a:gd name="T2" fmla="*/ 0 w 32"/>
                <a:gd name="T3" fmla="*/ 0 h 3"/>
                <a:gd name="T4" fmla="*/ 0 w 32"/>
                <a:gd name="T5" fmla="*/ 232561012 h 3"/>
                <a:gd name="T6" fmla="*/ 0 w 32"/>
                <a:gd name="T7" fmla="*/ 232561012 h 3"/>
                <a:gd name="T8" fmla="*/ 2147483646 w 32"/>
                <a:gd name="T9" fmla="*/ 464841477 h 3"/>
                <a:gd name="T10" fmla="*/ 2147483646 w 32"/>
                <a:gd name="T11" fmla="*/ 232561012 h 3"/>
                <a:gd name="T12" fmla="*/ 2147483646 w 32"/>
                <a:gd name="T13" fmla="*/ 0 h 3"/>
                <a:gd name="T14" fmla="*/ 2147483646 w 32"/>
                <a:gd name="T15" fmla="*/ 0 h 3"/>
                <a:gd name="T16" fmla="*/ 0 w 32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4" y="3"/>
                    <a:pt x="24" y="2"/>
                    <a:pt x="32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19" y="2"/>
                    <a:pt x="10" y="2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1" name="MH_Other_286">
              <a:extLst>
                <a:ext uri="{FF2B5EF4-FFF2-40B4-BE49-F238E27FC236}">
                  <a16:creationId xmlns:a16="http://schemas.microsoft.com/office/drawing/2014/main" id="{277124F9-83EC-4827-8548-FABE68922B68}"/>
                </a:ext>
              </a:extLst>
            </p:cNvPr>
            <p:cNvSpPr/>
            <p:nvPr/>
          </p:nvSpPr>
          <p:spPr bwMode="auto">
            <a:xfrm>
              <a:off x="4388253" y="2126575"/>
              <a:ext cx="63963" cy="25668"/>
            </a:xfrm>
            <a:custGeom>
              <a:avLst/>
              <a:gdLst>
                <a:gd name="T0" fmla="*/ 2147483646 w 79"/>
                <a:gd name="T1" fmla="*/ 2147483646 h 31"/>
                <a:gd name="T2" fmla="*/ 0 w 79"/>
                <a:gd name="T3" fmla="*/ 0 h 31"/>
                <a:gd name="T4" fmla="*/ 0 w 79"/>
                <a:gd name="T5" fmla="*/ 643466178 h 31"/>
                <a:gd name="T6" fmla="*/ 2147483646 w 79"/>
                <a:gd name="T7" fmla="*/ 2147483646 h 31"/>
                <a:gd name="T8" fmla="*/ 2147483646 w 79"/>
                <a:gd name="T9" fmla="*/ 2147483646 h 31"/>
                <a:gd name="T10" fmla="*/ 2147483646 w 79"/>
                <a:gd name="T11" fmla="*/ 2147483646 h 31"/>
                <a:gd name="T12" fmla="*/ 2147483646 w 79"/>
                <a:gd name="T13" fmla="*/ 2147483646 h 31"/>
                <a:gd name="T14" fmla="*/ 2147483646 w 79"/>
                <a:gd name="T15" fmla="*/ 2147483646 h 31"/>
                <a:gd name="T16" fmla="*/ 2147483646 w 79"/>
                <a:gd name="T17" fmla="*/ 2147483646 h 31"/>
                <a:gd name="T18" fmla="*/ 2147483646 w 79"/>
                <a:gd name="T19" fmla="*/ 2147483646 h 31"/>
                <a:gd name="T20" fmla="*/ 2147483646 w 79"/>
                <a:gd name="T21" fmla="*/ 2147483646 h 31"/>
                <a:gd name="T22" fmla="*/ 2147483646 w 79"/>
                <a:gd name="T23" fmla="*/ 2147483646 h 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" h="31">
                  <a:moveTo>
                    <a:pt x="7" y="6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4" y="13"/>
                    <a:pt x="21" y="17"/>
                    <a:pt x="28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7" y="25"/>
                    <a:pt x="45" y="28"/>
                    <a:pt x="53" y="29"/>
                  </a:cubicBezTo>
                  <a:cubicBezTo>
                    <a:pt x="61" y="31"/>
                    <a:pt x="71" y="31"/>
                    <a:pt x="79" y="30"/>
                  </a:cubicBezTo>
                  <a:cubicBezTo>
                    <a:pt x="78" y="29"/>
                    <a:pt x="78" y="29"/>
                    <a:pt x="78" y="29"/>
                  </a:cubicBezTo>
                  <a:cubicBezTo>
                    <a:pt x="78" y="29"/>
                    <a:pt x="77" y="29"/>
                    <a:pt x="77" y="29"/>
                  </a:cubicBezTo>
                  <a:cubicBezTo>
                    <a:pt x="51" y="31"/>
                    <a:pt x="30" y="24"/>
                    <a:pt x="7" y="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MH_Other_287">
              <a:extLst>
                <a:ext uri="{FF2B5EF4-FFF2-40B4-BE49-F238E27FC236}">
                  <a16:creationId xmlns:a16="http://schemas.microsoft.com/office/drawing/2014/main" id="{E6E701AE-59CE-4398-9BD2-E9330DCE3362}"/>
                </a:ext>
              </a:extLst>
            </p:cNvPr>
            <p:cNvSpPr/>
            <p:nvPr/>
          </p:nvSpPr>
          <p:spPr bwMode="auto">
            <a:xfrm>
              <a:off x="4411095" y="2144694"/>
              <a:ext cx="1523" cy="0"/>
            </a:xfrm>
            <a:custGeom>
              <a:avLst/>
              <a:gdLst>
                <a:gd name="T0" fmla="*/ 0 w 1"/>
                <a:gd name="T1" fmla="*/ 1792959984 w 1"/>
                <a:gd name="T2" fmla="*/ 1792959984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3" name="MH_Other_288">
              <a:extLst>
                <a:ext uri="{FF2B5EF4-FFF2-40B4-BE49-F238E27FC236}">
                  <a16:creationId xmlns:a16="http://schemas.microsoft.com/office/drawing/2014/main" id="{384BA6C0-4F16-40B5-AD36-78CF74647A35}"/>
                </a:ext>
              </a:extLst>
            </p:cNvPr>
            <p:cNvSpPr/>
            <p:nvPr/>
          </p:nvSpPr>
          <p:spPr bwMode="auto">
            <a:xfrm>
              <a:off x="4391299" y="2097888"/>
              <a:ext cx="100513" cy="61904"/>
            </a:xfrm>
            <a:custGeom>
              <a:avLst/>
              <a:gdLst>
                <a:gd name="T0" fmla="*/ 2147483646 w 124"/>
                <a:gd name="T1" fmla="*/ 2147483646 h 77"/>
                <a:gd name="T2" fmla="*/ 2147483646 w 124"/>
                <a:gd name="T3" fmla="*/ 2147483646 h 77"/>
                <a:gd name="T4" fmla="*/ 0 w 124"/>
                <a:gd name="T5" fmla="*/ 0 h 77"/>
                <a:gd name="T6" fmla="*/ 0 w 124"/>
                <a:gd name="T7" fmla="*/ 1201087604 h 77"/>
                <a:gd name="T8" fmla="*/ 2147483646 w 124"/>
                <a:gd name="T9" fmla="*/ 2147483646 h 77"/>
                <a:gd name="T10" fmla="*/ 2147483646 w 124"/>
                <a:gd name="T11" fmla="*/ 2147483646 h 77"/>
                <a:gd name="T12" fmla="*/ 2147483646 w 124"/>
                <a:gd name="T13" fmla="*/ 2147483646 h 77"/>
                <a:gd name="T14" fmla="*/ 2147483646 w 124"/>
                <a:gd name="T15" fmla="*/ 2147483646 h 77"/>
                <a:gd name="T16" fmla="*/ 2147483646 w 124"/>
                <a:gd name="T17" fmla="*/ 2147483646 h 77"/>
                <a:gd name="T18" fmla="*/ 2147483646 w 124"/>
                <a:gd name="T19" fmla="*/ 2147483646 h 77"/>
                <a:gd name="T20" fmla="*/ 2147483646 w 124"/>
                <a:gd name="T21" fmla="*/ 2147483646 h 77"/>
                <a:gd name="T22" fmla="*/ 2147483646 w 124"/>
                <a:gd name="T23" fmla="*/ 2147483646 h 77"/>
                <a:gd name="T24" fmla="*/ 2147483646 w 124"/>
                <a:gd name="T25" fmla="*/ 2147483646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4" h="77">
                  <a:moveTo>
                    <a:pt x="55" y="48"/>
                  </a:moveTo>
                  <a:cubicBezTo>
                    <a:pt x="32" y="27"/>
                    <a:pt x="22" y="19"/>
                    <a:pt x="22" y="19"/>
                  </a:cubicBezTo>
                  <a:cubicBezTo>
                    <a:pt x="22" y="18"/>
                    <a:pt x="16" y="13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5" y="14"/>
                    <a:pt x="21" y="19"/>
                    <a:pt x="21" y="19"/>
                  </a:cubicBezTo>
                  <a:cubicBezTo>
                    <a:pt x="21" y="20"/>
                    <a:pt x="31" y="28"/>
                    <a:pt x="54" y="49"/>
                  </a:cubicBezTo>
                  <a:cubicBezTo>
                    <a:pt x="60" y="56"/>
                    <a:pt x="67" y="61"/>
                    <a:pt x="74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75" y="65"/>
                    <a:pt x="75" y="65"/>
                    <a:pt x="75" y="65"/>
                  </a:cubicBezTo>
                  <a:cubicBezTo>
                    <a:pt x="83" y="70"/>
                    <a:pt x="91" y="73"/>
                    <a:pt x="99" y="75"/>
                  </a:cubicBezTo>
                  <a:cubicBezTo>
                    <a:pt x="107" y="77"/>
                    <a:pt x="115" y="77"/>
                    <a:pt x="124" y="77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96" y="76"/>
                    <a:pt x="75" y="68"/>
                    <a:pt x="55" y="4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4" name="MH_Other_289">
              <a:extLst>
                <a:ext uri="{FF2B5EF4-FFF2-40B4-BE49-F238E27FC236}">
                  <a16:creationId xmlns:a16="http://schemas.microsoft.com/office/drawing/2014/main" id="{AADFC8D5-2A62-490D-BEE9-349F0C9F3F9F}"/>
                </a:ext>
              </a:extLst>
            </p:cNvPr>
            <p:cNvSpPr/>
            <p:nvPr/>
          </p:nvSpPr>
          <p:spPr bwMode="auto">
            <a:xfrm>
              <a:off x="4450692" y="2150732"/>
              <a:ext cx="1523" cy="0"/>
            </a:xfrm>
            <a:custGeom>
              <a:avLst/>
              <a:gdLst>
                <a:gd name="T0" fmla="*/ 0 w 1"/>
                <a:gd name="T1" fmla="*/ 1792959984 w 1"/>
                <a:gd name="T2" fmla="*/ 1792959984 w 1"/>
                <a:gd name="T3" fmla="*/ 0 w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T0" y="0"/>
                </a:cxn>
                <a:cxn ang="T5">
                  <a:pos x="T1" y="0"/>
                </a:cxn>
                <a:cxn ang="T6">
                  <a:pos x="T2" y="0"/>
                </a:cxn>
                <a:cxn ang="T7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5" name="MH_Other_290">
              <a:extLst>
                <a:ext uri="{FF2B5EF4-FFF2-40B4-BE49-F238E27FC236}">
                  <a16:creationId xmlns:a16="http://schemas.microsoft.com/office/drawing/2014/main" id="{6A5594D8-4796-414B-AA09-E094527A7FDC}"/>
                </a:ext>
              </a:extLst>
            </p:cNvPr>
            <p:cNvSpPr/>
            <p:nvPr/>
          </p:nvSpPr>
          <p:spPr bwMode="auto">
            <a:xfrm>
              <a:off x="4392820" y="2079770"/>
              <a:ext cx="135542" cy="92102"/>
            </a:xfrm>
            <a:custGeom>
              <a:avLst/>
              <a:gdLst>
                <a:gd name="T0" fmla="*/ 2147483646 w 169"/>
                <a:gd name="T1" fmla="*/ 2147483646 h 115"/>
                <a:gd name="T2" fmla="*/ 2147483646 w 169"/>
                <a:gd name="T3" fmla="*/ 2147483646 h 115"/>
                <a:gd name="T4" fmla="*/ 2147483646 w 169"/>
                <a:gd name="T5" fmla="*/ 2147483646 h 115"/>
                <a:gd name="T6" fmla="*/ 2147483646 w 169"/>
                <a:gd name="T7" fmla="*/ 2147483646 h 115"/>
                <a:gd name="T8" fmla="*/ 2147483646 w 169"/>
                <a:gd name="T9" fmla="*/ 2147483646 h 115"/>
                <a:gd name="T10" fmla="*/ 2147483646 w 169"/>
                <a:gd name="T11" fmla="*/ 2147483646 h 115"/>
                <a:gd name="T12" fmla="*/ 587804897 w 169"/>
                <a:gd name="T13" fmla="*/ 0 h 115"/>
                <a:gd name="T14" fmla="*/ 0 w 169"/>
                <a:gd name="T15" fmla="*/ 596324772 h 115"/>
                <a:gd name="T16" fmla="*/ 0 w 169"/>
                <a:gd name="T17" fmla="*/ 596324772 h 115"/>
                <a:gd name="T18" fmla="*/ 2147483646 w 169"/>
                <a:gd name="T19" fmla="*/ 2147483646 h 115"/>
                <a:gd name="T20" fmla="*/ 2147483646 w 169"/>
                <a:gd name="T21" fmla="*/ 2147483646 h 115"/>
                <a:gd name="T22" fmla="*/ 2147483646 w 169"/>
                <a:gd name="T23" fmla="*/ 2147483646 h 115"/>
                <a:gd name="T24" fmla="*/ 2147483646 w 169"/>
                <a:gd name="T25" fmla="*/ 2147483646 h 115"/>
                <a:gd name="T26" fmla="*/ 2147483646 w 169"/>
                <a:gd name="T27" fmla="*/ 2147483646 h 115"/>
                <a:gd name="T28" fmla="*/ 2147483646 w 169"/>
                <a:gd name="T29" fmla="*/ 2147483646 h 115"/>
                <a:gd name="T30" fmla="*/ 2147483646 w 169"/>
                <a:gd name="T31" fmla="*/ 2147483646 h 115"/>
                <a:gd name="T32" fmla="*/ 2147483646 w 169"/>
                <a:gd name="T33" fmla="*/ 2147483646 h 115"/>
                <a:gd name="T34" fmla="*/ 2147483646 w 169"/>
                <a:gd name="T35" fmla="*/ 2147483646 h 115"/>
                <a:gd name="T36" fmla="*/ 2147483646 w 169"/>
                <a:gd name="T37" fmla="*/ 2147483646 h 115"/>
                <a:gd name="T38" fmla="*/ 2147483646 w 169"/>
                <a:gd name="T39" fmla="*/ 2147483646 h 115"/>
                <a:gd name="T40" fmla="*/ 2147483646 w 169"/>
                <a:gd name="T41" fmla="*/ 2147483646 h 11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9" h="115">
                  <a:moveTo>
                    <a:pt x="100" y="82"/>
                  </a:moveTo>
                  <a:cubicBezTo>
                    <a:pt x="79" y="60"/>
                    <a:pt x="70" y="50"/>
                    <a:pt x="70" y="50"/>
                  </a:cubicBezTo>
                  <a:cubicBezTo>
                    <a:pt x="69" y="50"/>
                    <a:pt x="61" y="40"/>
                    <a:pt x="36" y="19"/>
                  </a:cubicBezTo>
                  <a:cubicBezTo>
                    <a:pt x="29" y="13"/>
                    <a:pt x="21" y="8"/>
                    <a:pt x="13" y="5"/>
                  </a:cubicBezTo>
                  <a:cubicBezTo>
                    <a:pt x="13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3" y="5"/>
                    <a:pt x="24" y="11"/>
                    <a:pt x="35" y="20"/>
                  </a:cubicBezTo>
                  <a:cubicBezTo>
                    <a:pt x="60" y="41"/>
                    <a:pt x="68" y="51"/>
                    <a:pt x="69" y="51"/>
                  </a:cubicBezTo>
                  <a:cubicBezTo>
                    <a:pt x="69" y="51"/>
                    <a:pt x="78" y="60"/>
                    <a:pt x="99" y="83"/>
                  </a:cubicBezTo>
                  <a:cubicBezTo>
                    <a:pt x="106" y="90"/>
                    <a:pt x="113" y="95"/>
                    <a:pt x="120" y="100"/>
                  </a:cubicBezTo>
                  <a:cubicBezTo>
                    <a:pt x="120" y="100"/>
                    <a:pt x="121" y="100"/>
                    <a:pt x="122" y="100"/>
                  </a:cubicBezTo>
                  <a:cubicBezTo>
                    <a:pt x="122" y="101"/>
                    <a:pt x="122" y="101"/>
                    <a:pt x="122" y="101"/>
                  </a:cubicBezTo>
                  <a:cubicBezTo>
                    <a:pt x="122" y="101"/>
                    <a:pt x="122" y="101"/>
                    <a:pt x="122" y="101"/>
                  </a:cubicBezTo>
                  <a:cubicBezTo>
                    <a:pt x="129" y="106"/>
                    <a:pt x="136" y="109"/>
                    <a:pt x="143" y="111"/>
                  </a:cubicBezTo>
                  <a:cubicBezTo>
                    <a:pt x="151" y="113"/>
                    <a:pt x="161" y="114"/>
                    <a:pt x="169" y="115"/>
                  </a:cubicBezTo>
                  <a:cubicBezTo>
                    <a:pt x="168" y="114"/>
                    <a:pt x="168" y="114"/>
                    <a:pt x="168" y="114"/>
                  </a:cubicBezTo>
                  <a:cubicBezTo>
                    <a:pt x="167" y="114"/>
                    <a:pt x="167" y="114"/>
                    <a:pt x="167" y="113"/>
                  </a:cubicBezTo>
                  <a:cubicBezTo>
                    <a:pt x="140" y="112"/>
                    <a:pt x="120" y="103"/>
                    <a:pt x="100" y="8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6" name="MH_Other_291">
              <a:extLst>
                <a:ext uri="{FF2B5EF4-FFF2-40B4-BE49-F238E27FC236}">
                  <a16:creationId xmlns:a16="http://schemas.microsoft.com/office/drawing/2014/main" id="{A99CEAC0-05F1-4B4B-9FD1-79A07B30990A}"/>
                </a:ext>
              </a:extLst>
            </p:cNvPr>
            <p:cNvSpPr/>
            <p:nvPr/>
          </p:nvSpPr>
          <p:spPr bwMode="auto">
            <a:xfrm>
              <a:off x="4488766" y="2159792"/>
              <a:ext cx="3046" cy="0"/>
            </a:xfrm>
            <a:custGeom>
              <a:avLst/>
              <a:gdLst>
                <a:gd name="T0" fmla="*/ 2147483646 w 2"/>
                <a:gd name="T1" fmla="*/ 0 h 1"/>
                <a:gd name="T2" fmla="*/ 0 w 2"/>
                <a:gd name="T3" fmla="*/ 0 h 1"/>
                <a:gd name="T4" fmla="*/ 2147483646 w 2"/>
                <a:gd name="T5" fmla="*/ 711 h 1"/>
                <a:gd name="T6" fmla="*/ 2147483646 w 2"/>
                <a:gd name="T7" fmla="*/ 711 h 1"/>
                <a:gd name="T8" fmla="*/ 2147483646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7" name="MH_Other_292">
              <a:extLst>
                <a:ext uri="{FF2B5EF4-FFF2-40B4-BE49-F238E27FC236}">
                  <a16:creationId xmlns:a16="http://schemas.microsoft.com/office/drawing/2014/main" id="{FE5A6E56-15EB-4AF6-A2CC-46370F1770C1}"/>
                </a:ext>
              </a:extLst>
            </p:cNvPr>
            <p:cNvSpPr/>
            <p:nvPr/>
          </p:nvSpPr>
          <p:spPr bwMode="auto">
            <a:xfrm>
              <a:off x="4401957" y="2078260"/>
              <a:ext cx="164478" cy="107201"/>
            </a:xfrm>
            <a:custGeom>
              <a:avLst/>
              <a:gdLst>
                <a:gd name="T0" fmla="*/ 2147483646 w 204"/>
                <a:gd name="T1" fmla="*/ 2147483646 h 133"/>
                <a:gd name="T2" fmla="*/ 2147483646 w 204"/>
                <a:gd name="T3" fmla="*/ 2147483646 h 133"/>
                <a:gd name="T4" fmla="*/ 2147483646 w 204"/>
                <a:gd name="T5" fmla="*/ 2147483646 h 133"/>
                <a:gd name="T6" fmla="*/ 2147483646 w 204"/>
                <a:gd name="T7" fmla="*/ 2147483646 h 133"/>
                <a:gd name="T8" fmla="*/ 2147483646 w 204"/>
                <a:gd name="T9" fmla="*/ 2147483646 h 133"/>
                <a:gd name="T10" fmla="*/ 0 w 204"/>
                <a:gd name="T11" fmla="*/ 2147483646 h 133"/>
                <a:gd name="T12" fmla="*/ 0 w 204"/>
                <a:gd name="T13" fmla="*/ 2147483646 h 133"/>
                <a:gd name="T14" fmla="*/ 593327098 w 204"/>
                <a:gd name="T15" fmla="*/ 2147483646 h 133"/>
                <a:gd name="T16" fmla="*/ 2147483646 w 204"/>
                <a:gd name="T17" fmla="*/ 2147483646 h 133"/>
                <a:gd name="T18" fmla="*/ 2147483646 w 204"/>
                <a:gd name="T19" fmla="*/ 2147483646 h 133"/>
                <a:gd name="T20" fmla="*/ 2147483646 w 204"/>
                <a:gd name="T21" fmla="*/ 2147483646 h 133"/>
                <a:gd name="T22" fmla="*/ 2147483646 w 204"/>
                <a:gd name="T23" fmla="*/ 2147483646 h 133"/>
                <a:gd name="T24" fmla="*/ 2147483646 w 204"/>
                <a:gd name="T25" fmla="*/ 2147483646 h 133"/>
                <a:gd name="T26" fmla="*/ 2147483646 w 204"/>
                <a:gd name="T27" fmla="*/ 2147483646 h 133"/>
                <a:gd name="T28" fmla="*/ 2147483646 w 204"/>
                <a:gd name="T29" fmla="*/ 2147483646 h 133"/>
                <a:gd name="T30" fmla="*/ 2147483646 w 204"/>
                <a:gd name="T31" fmla="*/ 2147483646 h 1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" h="133">
                  <a:moveTo>
                    <a:pt x="204" y="133"/>
                  </a:moveTo>
                  <a:cubicBezTo>
                    <a:pt x="203" y="131"/>
                    <a:pt x="203" y="131"/>
                    <a:pt x="203" y="131"/>
                  </a:cubicBezTo>
                  <a:cubicBezTo>
                    <a:pt x="176" y="129"/>
                    <a:pt x="156" y="118"/>
                    <a:pt x="137" y="96"/>
                  </a:cubicBezTo>
                  <a:cubicBezTo>
                    <a:pt x="118" y="72"/>
                    <a:pt x="109" y="62"/>
                    <a:pt x="109" y="62"/>
                  </a:cubicBezTo>
                  <a:cubicBezTo>
                    <a:pt x="108" y="62"/>
                    <a:pt x="100" y="51"/>
                    <a:pt x="77" y="29"/>
                  </a:cubicBezTo>
                  <a:cubicBezTo>
                    <a:pt x="55" y="8"/>
                    <a:pt x="29" y="0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1" y="6"/>
                    <a:pt x="1" y="6"/>
                  </a:cubicBezTo>
                  <a:cubicBezTo>
                    <a:pt x="29" y="1"/>
                    <a:pt x="54" y="9"/>
                    <a:pt x="76" y="30"/>
                  </a:cubicBezTo>
                  <a:cubicBezTo>
                    <a:pt x="99" y="52"/>
                    <a:pt x="107" y="63"/>
                    <a:pt x="108" y="63"/>
                  </a:cubicBezTo>
                  <a:cubicBezTo>
                    <a:pt x="108" y="63"/>
                    <a:pt x="117" y="73"/>
                    <a:pt x="137" y="96"/>
                  </a:cubicBezTo>
                  <a:cubicBezTo>
                    <a:pt x="142" y="103"/>
                    <a:pt x="148" y="109"/>
                    <a:pt x="155" y="114"/>
                  </a:cubicBezTo>
                  <a:cubicBezTo>
                    <a:pt x="156" y="114"/>
                    <a:pt x="156" y="114"/>
                    <a:pt x="156" y="114"/>
                  </a:cubicBezTo>
                  <a:cubicBezTo>
                    <a:pt x="156" y="115"/>
                    <a:pt x="156" y="115"/>
                    <a:pt x="156" y="115"/>
                  </a:cubicBezTo>
                  <a:cubicBezTo>
                    <a:pt x="163" y="120"/>
                    <a:pt x="170" y="124"/>
                    <a:pt x="178" y="127"/>
                  </a:cubicBezTo>
                  <a:cubicBezTo>
                    <a:pt x="186" y="130"/>
                    <a:pt x="195" y="132"/>
                    <a:pt x="204" y="133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8" name="MH_Other_293">
              <a:extLst>
                <a:ext uri="{FF2B5EF4-FFF2-40B4-BE49-F238E27FC236}">
                  <a16:creationId xmlns:a16="http://schemas.microsoft.com/office/drawing/2014/main" id="{0B25CA4C-FBA2-42B4-A0E5-E6A29EFCAC44}"/>
                </a:ext>
              </a:extLst>
            </p:cNvPr>
            <p:cNvSpPr/>
            <p:nvPr/>
          </p:nvSpPr>
          <p:spPr bwMode="auto">
            <a:xfrm>
              <a:off x="4401957" y="2082790"/>
              <a:ext cx="1523" cy="0"/>
            </a:xfrm>
            <a:custGeom>
              <a:avLst/>
              <a:gdLst>
                <a:gd name="T0" fmla="*/ 1792959984 w 1"/>
                <a:gd name="T1" fmla="*/ 711 h 1"/>
                <a:gd name="T2" fmla="*/ 0 w 1"/>
                <a:gd name="T3" fmla="*/ 0 h 1"/>
                <a:gd name="T4" fmla="*/ 0 w 1"/>
                <a:gd name="T5" fmla="*/ 711 h 1"/>
                <a:gd name="T6" fmla="*/ 1792959984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9" name="MH_Other_294">
              <a:extLst>
                <a:ext uri="{FF2B5EF4-FFF2-40B4-BE49-F238E27FC236}">
                  <a16:creationId xmlns:a16="http://schemas.microsoft.com/office/drawing/2014/main" id="{52A86F65-22EA-4088-A703-9A3E1099D3BB}"/>
                </a:ext>
              </a:extLst>
            </p:cNvPr>
            <p:cNvSpPr/>
            <p:nvPr/>
          </p:nvSpPr>
          <p:spPr bwMode="auto">
            <a:xfrm>
              <a:off x="4526839" y="2170362"/>
              <a:ext cx="1523" cy="0"/>
            </a:xfrm>
            <a:custGeom>
              <a:avLst/>
              <a:gdLst>
                <a:gd name="T0" fmla="*/ 0 w 1"/>
                <a:gd name="T1" fmla="*/ 0 h 1"/>
                <a:gd name="T2" fmla="*/ 2147483646 w 1"/>
                <a:gd name="T3" fmla="*/ 711 h 1"/>
                <a:gd name="T4" fmla="*/ 2147483646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MH_Other_295">
              <a:extLst>
                <a:ext uri="{FF2B5EF4-FFF2-40B4-BE49-F238E27FC236}">
                  <a16:creationId xmlns:a16="http://schemas.microsoft.com/office/drawing/2014/main" id="{9E8CF4A5-5852-4035-8A54-847CC1C08EF9}"/>
                </a:ext>
              </a:extLst>
            </p:cNvPr>
            <p:cNvSpPr/>
            <p:nvPr/>
          </p:nvSpPr>
          <p:spPr bwMode="auto">
            <a:xfrm>
              <a:off x="4613646" y="2149223"/>
              <a:ext cx="237578" cy="200812"/>
            </a:xfrm>
            <a:custGeom>
              <a:avLst/>
              <a:gdLst>
                <a:gd name="T0" fmla="*/ 2147483646 w 294"/>
                <a:gd name="T1" fmla="*/ 2147483646 h 250"/>
                <a:gd name="T2" fmla="*/ 2147483646 w 294"/>
                <a:gd name="T3" fmla="*/ 2147483646 h 250"/>
                <a:gd name="T4" fmla="*/ 2147483646 w 294"/>
                <a:gd name="T5" fmla="*/ 2147483646 h 250"/>
                <a:gd name="T6" fmla="*/ 2147483646 w 294"/>
                <a:gd name="T7" fmla="*/ 2147483646 h 250"/>
                <a:gd name="T8" fmla="*/ 2147483646 w 294"/>
                <a:gd name="T9" fmla="*/ 2147483646 h 250"/>
                <a:gd name="T10" fmla="*/ 2147483646 w 294"/>
                <a:gd name="T11" fmla="*/ 2147483646 h 250"/>
                <a:gd name="T12" fmla="*/ 2147483646 w 294"/>
                <a:gd name="T13" fmla="*/ 2147483646 h 250"/>
                <a:gd name="T14" fmla="*/ 2147483646 w 294"/>
                <a:gd name="T15" fmla="*/ 2147483646 h 250"/>
                <a:gd name="T16" fmla="*/ 2147483646 w 294"/>
                <a:gd name="T17" fmla="*/ 0 h 250"/>
                <a:gd name="T18" fmla="*/ 2147483646 w 294"/>
                <a:gd name="T19" fmla="*/ 599139242 h 250"/>
                <a:gd name="T20" fmla="*/ 2147483646 w 294"/>
                <a:gd name="T21" fmla="*/ 599139242 h 250"/>
                <a:gd name="T22" fmla="*/ 2147483646 w 294"/>
                <a:gd name="T23" fmla="*/ 2147483646 h 250"/>
                <a:gd name="T24" fmla="*/ 2147483646 w 294"/>
                <a:gd name="T25" fmla="*/ 2147483646 h 250"/>
                <a:gd name="T26" fmla="*/ 2147483646 w 294"/>
                <a:gd name="T27" fmla="*/ 2147483646 h 250"/>
                <a:gd name="T28" fmla="*/ 2147483646 w 294"/>
                <a:gd name="T29" fmla="*/ 2147483646 h 250"/>
                <a:gd name="T30" fmla="*/ 596020266 w 294"/>
                <a:gd name="T31" fmla="*/ 2147483646 h 250"/>
                <a:gd name="T32" fmla="*/ 596020266 w 294"/>
                <a:gd name="T33" fmla="*/ 2147483646 h 250"/>
                <a:gd name="T34" fmla="*/ 0 w 294"/>
                <a:gd name="T35" fmla="*/ 2147483646 h 250"/>
                <a:gd name="T36" fmla="*/ 0 w 294"/>
                <a:gd name="T37" fmla="*/ 2147483646 h 250"/>
                <a:gd name="T38" fmla="*/ 2147483646 w 294"/>
                <a:gd name="T39" fmla="*/ 2147483646 h 250"/>
                <a:gd name="T40" fmla="*/ 2147483646 w 294"/>
                <a:gd name="T41" fmla="*/ 2147483646 h 250"/>
                <a:gd name="T42" fmla="*/ 2147483646 w 294"/>
                <a:gd name="T43" fmla="*/ 2147483646 h 250"/>
                <a:gd name="T44" fmla="*/ 2147483646 w 294"/>
                <a:gd name="T45" fmla="*/ 2147483646 h 250"/>
                <a:gd name="T46" fmla="*/ 2147483646 w 294"/>
                <a:gd name="T47" fmla="*/ 2147483646 h 250"/>
                <a:gd name="T48" fmla="*/ 2147483646 w 294"/>
                <a:gd name="T49" fmla="*/ 2147483646 h 250"/>
                <a:gd name="T50" fmla="*/ 2147483646 w 294"/>
                <a:gd name="T51" fmla="*/ 2147483646 h 250"/>
                <a:gd name="T52" fmla="*/ 2147483646 w 294"/>
                <a:gd name="T53" fmla="*/ 2147483646 h 250"/>
                <a:gd name="T54" fmla="*/ 2147483646 w 294"/>
                <a:gd name="T55" fmla="*/ 2147483646 h 250"/>
                <a:gd name="T56" fmla="*/ 2147483646 w 294"/>
                <a:gd name="T57" fmla="*/ 2147483646 h 250"/>
                <a:gd name="T58" fmla="*/ 2147483646 w 294"/>
                <a:gd name="T59" fmla="*/ 2147483646 h 250"/>
                <a:gd name="T60" fmla="*/ 2147483646 w 294"/>
                <a:gd name="T61" fmla="*/ 2147483646 h 250"/>
                <a:gd name="T62" fmla="*/ 2147483646 w 294"/>
                <a:gd name="T63" fmla="*/ 2147483646 h 250"/>
                <a:gd name="T64" fmla="*/ 2147483646 w 294"/>
                <a:gd name="T65" fmla="*/ 2147483646 h 250"/>
                <a:gd name="T66" fmla="*/ 2147483646 w 294"/>
                <a:gd name="T67" fmla="*/ 2147483646 h 250"/>
                <a:gd name="T68" fmla="*/ 2147483646 w 294"/>
                <a:gd name="T69" fmla="*/ 2147483646 h 250"/>
                <a:gd name="T70" fmla="*/ 2147483646 w 294"/>
                <a:gd name="T71" fmla="*/ 2147483646 h 250"/>
                <a:gd name="T72" fmla="*/ 2147483646 w 294"/>
                <a:gd name="T73" fmla="*/ 2147483646 h 250"/>
                <a:gd name="T74" fmla="*/ 2147483646 w 294"/>
                <a:gd name="T75" fmla="*/ 2147483646 h 250"/>
                <a:gd name="T76" fmla="*/ 2147483646 w 294"/>
                <a:gd name="T77" fmla="*/ 2147483646 h 250"/>
                <a:gd name="T78" fmla="*/ 2147483646 w 294"/>
                <a:gd name="T79" fmla="*/ 2147483646 h 250"/>
                <a:gd name="T80" fmla="*/ 2147483646 w 294"/>
                <a:gd name="T81" fmla="*/ 2147483646 h 2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94" h="250">
                  <a:moveTo>
                    <a:pt x="263" y="165"/>
                  </a:moveTo>
                  <a:cubicBezTo>
                    <a:pt x="254" y="150"/>
                    <a:pt x="241" y="138"/>
                    <a:pt x="224" y="129"/>
                  </a:cubicBezTo>
                  <a:cubicBezTo>
                    <a:pt x="224" y="130"/>
                    <a:pt x="224" y="130"/>
                    <a:pt x="224" y="130"/>
                  </a:cubicBezTo>
                  <a:cubicBezTo>
                    <a:pt x="215" y="114"/>
                    <a:pt x="199" y="102"/>
                    <a:pt x="182" y="94"/>
                  </a:cubicBezTo>
                  <a:cubicBezTo>
                    <a:pt x="171" y="80"/>
                    <a:pt x="156" y="69"/>
                    <a:pt x="138" y="62"/>
                  </a:cubicBezTo>
                  <a:cubicBezTo>
                    <a:pt x="127" y="49"/>
                    <a:pt x="111" y="39"/>
                    <a:pt x="93" y="34"/>
                  </a:cubicBezTo>
                  <a:cubicBezTo>
                    <a:pt x="81" y="21"/>
                    <a:pt x="65" y="12"/>
                    <a:pt x="46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3" y="5"/>
                    <a:pt x="40" y="3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9" y="55"/>
                    <a:pt x="9" y="55"/>
                    <a:pt x="9" y="55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2" y="75"/>
                    <a:pt x="4" y="76"/>
                    <a:pt x="6" y="77"/>
                  </a:cubicBezTo>
                  <a:cubicBezTo>
                    <a:pt x="13" y="81"/>
                    <a:pt x="22" y="84"/>
                    <a:pt x="30" y="85"/>
                  </a:cubicBezTo>
                  <a:cubicBezTo>
                    <a:pt x="36" y="92"/>
                    <a:pt x="42" y="97"/>
                    <a:pt x="49" y="101"/>
                  </a:cubicBezTo>
                  <a:cubicBezTo>
                    <a:pt x="56" y="105"/>
                    <a:pt x="65" y="108"/>
                    <a:pt x="73" y="111"/>
                  </a:cubicBezTo>
                  <a:cubicBezTo>
                    <a:pt x="78" y="117"/>
                    <a:pt x="84" y="123"/>
                    <a:pt x="91" y="128"/>
                  </a:cubicBezTo>
                  <a:cubicBezTo>
                    <a:pt x="98" y="132"/>
                    <a:pt x="105" y="136"/>
                    <a:pt x="113" y="138"/>
                  </a:cubicBezTo>
                  <a:cubicBezTo>
                    <a:pt x="118" y="145"/>
                    <a:pt x="123" y="151"/>
                    <a:pt x="130" y="155"/>
                  </a:cubicBezTo>
                  <a:cubicBezTo>
                    <a:pt x="136" y="160"/>
                    <a:pt x="144" y="165"/>
                    <a:pt x="152" y="168"/>
                  </a:cubicBezTo>
                  <a:cubicBezTo>
                    <a:pt x="157" y="175"/>
                    <a:pt x="162" y="182"/>
                    <a:pt x="168" y="187"/>
                  </a:cubicBezTo>
                  <a:cubicBezTo>
                    <a:pt x="174" y="192"/>
                    <a:pt x="182" y="197"/>
                    <a:pt x="190" y="201"/>
                  </a:cubicBezTo>
                  <a:cubicBezTo>
                    <a:pt x="194" y="208"/>
                    <a:pt x="199" y="215"/>
                    <a:pt x="204" y="221"/>
                  </a:cubicBezTo>
                  <a:cubicBezTo>
                    <a:pt x="210" y="226"/>
                    <a:pt x="217" y="231"/>
                    <a:pt x="224" y="235"/>
                  </a:cubicBezTo>
                  <a:cubicBezTo>
                    <a:pt x="227" y="241"/>
                    <a:pt x="230" y="246"/>
                    <a:pt x="233" y="250"/>
                  </a:cubicBezTo>
                  <a:cubicBezTo>
                    <a:pt x="234" y="250"/>
                    <a:pt x="234" y="250"/>
                    <a:pt x="234" y="250"/>
                  </a:cubicBezTo>
                  <a:cubicBezTo>
                    <a:pt x="249" y="236"/>
                    <a:pt x="249" y="236"/>
                    <a:pt x="249" y="236"/>
                  </a:cubicBezTo>
                  <a:cubicBezTo>
                    <a:pt x="250" y="235"/>
                    <a:pt x="250" y="235"/>
                    <a:pt x="250" y="235"/>
                  </a:cubicBezTo>
                  <a:cubicBezTo>
                    <a:pt x="275" y="212"/>
                    <a:pt x="275" y="212"/>
                    <a:pt x="275" y="212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93" y="196"/>
                    <a:pt x="293" y="196"/>
                    <a:pt x="293" y="196"/>
                  </a:cubicBezTo>
                  <a:cubicBezTo>
                    <a:pt x="294" y="195"/>
                    <a:pt x="294" y="195"/>
                    <a:pt x="294" y="195"/>
                  </a:cubicBezTo>
                  <a:cubicBezTo>
                    <a:pt x="294" y="195"/>
                    <a:pt x="294" y="195"/>
                    <a:pt x="294" y="195"/>
                  </a:cubicBezTo>
                  <a:cubicBezTo>
                    <a:pt x="287" y="183"/>
                    <a:pt x="276" y="173"/>
                    <a:pt x="263" y="165"/>
                  </a:cubicBezTo>
                  <a:close/>
                </a:path>
              </a:pathLst>
            </a:custGeom>
            <a:solidFill>
              <a:srgbClr val="BCB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MH_Other_296">
              <a:extLst>
                <a:ext uri="{FF2B5EF4-FFF2-40B4-BE49-F238E27FC236}">
                  <a16:creationId xmlns:a16="http://schemas.microsoft.com/office/drawing/2014/main" id="{620D6560-CC7D-4B9C-BCDF-0390D43710CF}"/>
                </a:ext>
              </a:extLst>
            </p:cNvPr>
            <p:cNvSpPr/>
            <p:nvPr/>
          </p:nvSpPr>
          <p:spPr bwMode="auto">
            <a:xfrm>
              <a:off x="4688271" y="2176401"/>
              <a:ext cx="106605" cy="161556"/>
            </a:xfrm>
            <a:custGeom>
              <a:avLst/>
              <a:gdLst>
                <a:gd name="T0" fmla="*/ 2147483646 w 131"/>
                <a:gd name="T1" fmla="*/ 2147483646 h 201"/>
                <a:gd name="T2" fmla="*/ 2147483646 w 131"/>
                <a:gd name="T3" fmla="*/ 2147483646 h 201"/>
                <a:gd name="T4" fmla="*/ 2147483646 w 131"/>
                <a:gd name="T5" fmla="*/ 2147483646 h 201"/>
                <a:gd name="T6" fmla="*/ 2147483646 w 131"/>
                <a:gd name="T7" fmla="*/ 2147483646 h 201"/>
                <a:gd name="T8" fmla="*/ 2147483646 w 131"/>
                <a:gd name="T9" fmla="*/ 2147483646 h 201"/>
                <a:gd name="T10" fmla="*/ 2147483646 w 131"/>
                <a:gd name="T11" fmla="*/ 2147483646 h 201"/>
                <a:gd name="T12" fmla="*/ 2147483646 w 131"/>
                <a:gd name="T13" fmla="*/ 2147483646 h 201"/>
                <a:gd name="T14" fmla="*/ 2147483646 w 131"/>
                <a:gd name="T15" fmla="*/ 2147483646 h 201"/>
                <a:gd name="T16" fmla="*/ 2147483646 w 131"/>
                <a:gd name="T17" fmla="*/ 2147483646 h 201"/>
                <a:gd name="T18" fmla="*/ 2147483646 w 131"/>
                <a:gd name="T19" fmla="*/ 2147483646 h 201"/>
                <a:gd name="T20" fmla="*/ 2147483646 w 131"/>
                <a:gd name="T21" fmla="*/ 2147483646 h 201"/>
                <a:gd name="T22" fmla="*/ 2147483646 w 131"/>
                <a:gd name="T23" fmla="*/ 2147483646 h 201"/>
                <a:gd name="T24" fmla="*/ 2147483646 w 131"/>
                <a:gd name="T25" fmla="*/ 2147483646 h 201"/>
                <a:gd name="T26" fmla="*/ 0 w 131"/>
                <a:gd name="T27" fmla="*/ 0 h 201"/>
                <a:gd name="T28" fmla="*/ 605169784 w 131"/>
                <a:gd name="T29" fmla="*/ 601329227 h 201"/>
                <a:gd name="T30" fmla="*/ 2147483646 w 131"/>
                <a:gd name="T31" fmla="*/ 2147483646 h 20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1" h="201">
                  <a:moveTo>
                    <a:pt x="60" y="55"/>
                  </a:moveTo>
                  <a:cubicBezTo>
                    <a:pt x="71" y="85"/>
                    <a:pt x="74" y="98"/>
                    <a:pt x="74" y="98"/>
                  </a:cubicBezTo>
                  <a:cubicBezTo>
                    <a:pt x="74" y="98"/>
                    <a:pt x="78" y="111"/>
                    <a:pt x="86" y="141"/>
                  </a:cubicBezTo>
                  <a:cubicBezTo>
                    <a:pt x="92" y="160"/>
                    <a:pt x="100" y="175"/>
                    <a:pt x="111" y="187"/>
                  </a:cubicBezTo>
                  <a:cubicBezTo>
                    <a:pt x="117" y="192"/>
                    <a:pt x="124" y="197"/>
                    <a:pt x="131" y="201"/>
                  </a:cubicBezTo>
                  <a:cubicBezTo>
                    <a:pt x="130" y="199"/>
                    <a:pt x="130" y="199"/>
                    <a:pt x="130" y="199"/>
                  </a:cubicBezTo>
                  <a:cubicBezTo>
                    <a:pt x="108" y="186"/>
                    <a:pt x="95" y="168"/>
                    <a:pt x="88" y="141"/>
                  </a:cubicBezTo>
                  <a:cubicBezTo>
                    <a:pt x="80" y="111"/>
                    <a:pt x="76" y="98"/>
                    <a:pt x="76" y="98"/>
                  </a:cubicBezTo>
                  <a:cubicBezTo>
                    <a:pt x="75" y="98"/>
                    <a:pt x="72" y="85"/>
                    <a:pt x="61" y="55"/>
                  </a:cubicBezTo>
                  <a:cubicBezTo>
                    <a:pt x="57" y="46"/>
                    <a:pt x="52" y="38"/>
                    <a:pt x="47" y="30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34" y="15"/>
                    <a:pt x="18" y="5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9" y="9"/>
                    <a:pt x="48" y="27"/>
                    <a:pt x="60" y="5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2" name="MH_Other_297">
              <a:extLst>
                <a:ext uri="{FF2B5EF4-FFF2-40B4-BE49-F238E27FC236}">
                  <a16:creationId xmlns:a16="http://schemas.microsoft.com/office/drawing/2014/main" id="{8EE0938D-2565-40CF-A56E-74EA363AA967}"/>
                </a:ext>
              </a:extLst>
            </p:cNvPr>
            <p:cNvSpPr/>
            <p:nvPr/>
          </p:nvSpPr>
          <p:spPr bwMode="auto">
            <a:xfrm>
              <a:off x="4724821" y="2199048"/>
              <a:ext cx="77670" cy="150988"/>
            </a:xfrm>
            <a:custGeom>
              <a:avLst/>
              <a:gdLst>
                <a:gd name="T0" fmla="*/ 2147483646 w 96"/>
                <a:gd name="T1" fmla="*/ 2147483646 h 188"/>
                <a:gd name="T2" fmla="*/ 2147483646 w 96"/>
                <a:gd name="T3" fmla="*/ 2147483646 h 188"/>
                <a:gd name="T4" fmla="*/ 2147483646 w 96"/>
                <a:gd name="T5" fmla="*/ 2147483646 h 188"/>
                <a:gd name="T6" fmla="*/ 2147483646 w 96"/>
                <a:gd name="T7" fmla="*/ 2147483646 h 188"/>
                <a:gd name="T8" fmla="*/ 2147483646 w 96"/>
                <a:gd name="T9" fmla="*/ 2147483646 h 188"/>
                <a:gd name="T10" fmla="*/ 2147483646 w 96"/>
                <a:gd name="T11" fmla="*/ 2147483646 h 188"/>
                <a:gd name="T12" fmla="*/ 2147483646 w 96"/>
                <a:gd name="T13" fmla="*/ 2147483646 h 188"/>
                <a:gd name="T14" fmla="*/ 2147483646 w 96"/>
                <a:gd name="T15" fmla="*/ 2147483646 h 188"/>
                <a:gd name="T16" fmla="*/ 0 w 96"/>
                <a:gd name="T17" fmla="*/ 0 h 188"/>
                <a:gd name="T18" fmla="*/ 1195634596 w 96"/>
                <a:gd name="T19" fmla="*/ 1200040226 h 188"/>
                <a:gd name="T20" fmla="*/ 2147483646 w 96"/>
                <a:gd name="T21" fmla="*/ 2147483646 h 188"/>
                <a:gd name="T22" fmla="*/ 2147483646 w 96"/>
                <a:gd name="T23" fmla="*/ 2147483646 h 188"/>
                <a:gd name="T24" fmla="*/ 2147483646 w 96"/>
                <a:gd name="T25" fmla="*/ 2147483646 h 188"/>
                <a:gd name="T26" fmla="*/ 2147483646 w 96"/>
                <a:gd name="T27" fmla="*/ 2147483646 h 188"/>
                <a:gd name="T28" fmla="*/ 2147483646 w 96"/>
                <a:gd name="T29" fmla="*/ 2147483646 h 188"/>
                <a:gd name="T30" fmla="*/ 2147483646 w 96"/>
                <a:gd name="T31" fmla="*/ 2147483646 h 188"/>
                <a:gd name="T32" fmla="*/ 2147483646 w 96"/>
                <a:gd name="T33" fmla="*/ 2147483646 h 188"/>
                <a:gd name="T34" fmla="*/ 2147483646 w 96"/>
                <a:gd name="T35" fmla="*/ 2147483646 h 18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6" h="188">
                  <a:moveTo>
                    <a:pt x="95" y="188"/>
                  </a:moveTo>
                  <a:cubicBezTo>
                    <a:pt x="96" y="188"/>
                    <a:pt x="96" y="188"/>
                    <a:pt x="96" y="188"/>
                  </a:cubicBezTo>
                  <a:cubicBezTo>
                    <a:pt x="88" y="176"/>
                    <a:pt x="82" y="163"/>
                    <a:pt x="78" y="146"/>
                  </a:cubicBezTo>
                  <a:cubicBezTo>
                    <a:pt x="72" y="116"/>
                    <a:pt x="69" y="103"/>
                    <a:pt x="69" y="102"/>
                  </a:cubicBezTo>
                  <a:cubicBezTo>
                    <a:pt x="69" y="102"/>
                    <a:pt x="67" y="89"/>
                    <a:pt x="57" y="59"/>
                  </a:cubicBezTo>
                  <a:cubicBezTo>
                    <a:pt x="54" y="50"/>
                    <a:pt x="50" y="42"/>
                    <a:pt x="45" y="34"/>
                  </a:cubicBezTo>
                  <a:cubicBezTo>
                    <a:pt x="45" y="34"/>
                    <a:pt x="44" y="34"/>
                    <a:pt x="44" y="3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34" y="18"/>
                    <a:pt x="19" y="7"/>
                    <a:pt x="0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8" y="12"/>
                    <a:pt x="46" y="31"/>
                    <a:pt x="55" y="59"/>
                  </a:cubicBezTo>
                  <a:cubicBezTo>
                    <a:pt x="65" y="90"/>
                    <a:pt x="67" y="103"/>
                    <a:pt x="68" y="103"/>
                  </a:cubicBezTo>
                  <a:cubicBezTo>
                    <a:pt x="68" y="103"/>
                    <a:pt x="71" y="116"/>
                    <a:pt x="77" y="146"/>
                  </a:cubicBezTo>
                  <a:cubicBezTo>
                    <a:pt x="79" y="155"/>
                    <a:pt x="82" y="164"/>
                    <a:pt x="85" y="171"/>
                  </a:cubicBezTo>
                  <a:cubicBezTo>
                    <a:pt x="87" y="172"/>
                    <a:pt x="87" y="172"/>
                    <a:pt x="87" y="172"/>
                  </a:cubicBezTo>
                  <a:cubicBezTo>
                    <a:pt x="86" y="174"/>
                    <a:pt x="86" y="174"/>
                    <a:pt x="86" y="174"/>
                  </a:cubicBezTo>
                  <a:cubicBezTo>
                    <a:pt x="86" y="173"/>
                    <a:pt x="86" y="173"/>
                    <a:pt x="86" y="173"/>
                  </a:cubicBezTo>
                  <a:cubicBezTo>
                    <a:pt x="89" y="179"/>
                    <a:pt x="92" y="184"/>
                    <a:pt x="95" y="18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3" name="MH_Other_298">
              <a:extLst>
                <a:ext uri="{FF2B5EF4-FFF2-40B4-BE49-F238E27FC236}">
                  <a16:creationId xmlns:a16="http://schemas.microsoft.com/office/drawing/2014/main" id="{FA480116-8B29-4BB7-8FD9-1D61E8175397}"/>
                </a:ext>
              </a:extLst>
            </p:cNvPr>
            <p:cNvSpPr/>
            <p:nvPr/>
          </p:nvSpPr>
          <p:spPr bwMode="auto">
            <a:xfrm>
              <a:off x="4793355" y="2336448"/>
              <a:ext cx="1523" cy="1509"/>
            </a:xfrm>
            <a:custGeom>
              <a:avLst/>
              <a:gdLst>
                <a:gd name="T0" fmla="*/ 179120564 w 5"/>
                <a:gd name="T1" fmla="*/ 36544983 h 7"/>
                <a:gd name="T2" fmla="*/ 0 w 5"/>
                <a:gd name="T3" fmla="*/ 0 h 7"/>
                <a:gd name="T4" fmla="*/ 107492588 w 5"/>
                <a:gd name="T5" fmla="*/ 91388075 h 7"/>
                <a:gd name="T6" fmla="*/ 107492588 w 5"/>
                <a:gd name="T7" fmla="*/ 127933058 h 7"/>
                <a:gd name="T8" fmla="*/ 179120564 w 5"/>
                <a:gd name="T9" fmla="*/ 3654498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3" y="7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4" name="MH_Other_299">
              <a:extLst>
                <a:ext uri="{FF2B5EF4-FFF2-40B4-BE49-F238E27FC236}">
                  <a16:creationId xmlns:a16="http://schemas.microsoft.com/office/drawing/2014/main" id="{84432140-CC79-4362-ABD0-F89302BF9B5F}"/>
                </a:ext>
              </a:extLst>
            </p:cNvPr>
            <p:cNvSpPr/>
            <p:nvPr/>
          </p:nvSpPr>
          <p:spPr bwMode="auto">
            <a:xfrm>
              <a:off x="4724821" y="2199048"/>
              <a:ext cx="1523" cy="1510"/>
            </a:xfrm>
            <a:custGeom>
              <a:avLst/>
              <a:gdLst>
                <a:gd name="T0" fmla="*/ 0 w 5"/>
                <a:gd name="T1" fmla="*/ 179346497 h 5"/>
                <a:gd name="T2" fmla="*/ 179346497 w 5"/>
                <a:gd name="T3" fmla="*/ 179346497 h 5"/>
                <a:gd name="T4" fmla="*/ 0 w 5"/>
                <a:gd name="T5" fmla="*/ 0 h 5"/>
                <a:gd name="T6" fmla="*/ 0 w 5"/>
                <a:gd name="T7" fmla="*/ 0 h 5"/>
                <a:gd name="T8" fmla="*/ 0 w 5"/>
                <a:gd name="T9" fmla="*/ 17934649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5" y="5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5" name="MH_Other_300">
              <a:extLst>
                <a:ext uri="{FF2B5EF4-FFF2-40B4-BE49-F238E27FC236}">
                  <a16:creationId xmlns:a16="http://schemas.microsoft.com/office/drawing/2014/main" id="{A817FA36-3E13-4B6A-978B-C7E0FBE98434}"/>
                </a:ext>
              </a:extLst>
            </p:cNvPr>
            <p:cNvSpPr/>
            <p:nvPr/>
          </p:nvSpPr>
          <p:spPr bwMode="auto">
            <a:xfrm>
              <a:off x="4759849" y="2224717"/>
              <a:ext cx="56348" cy="113240"/>
            </a:xfrm>
            <a:custGeom>
              <a:avLst/>
              <a:gdLst>
                <a:gd name="T0" fmla="*/ 2147483646 w 69"/>
                <a:gd name="T1" fmla="*/ 2147483646 h 142"/>
                <a:gd name="T2" fmla="*/ 2147483646 w 69"/>
                <a:gd name="T3" fmla="*/ 2147483646 h 142"/>
                <a:gd name="T4" fmla="*/ 2147483646 w 69"/>
                <a:gd name="T5" fmla="*/ 2147483646 h 142"/>
                <a:gd name="T6" fmla="*/ 2147483646 w 69"/>
                <a:gd name="T7" fmla="*/ 2147483646 h 142"/>
                <a:gd name="T8" fmla="*/ 2147483646 w 69"/>
                <a:gd name="T9" fmla="*/ 2147483646 h 142"/>
                <a:gd name="T10" fmla="*/ 2147483646 w 69"/>
                <a:gd name="T11" fmla="*/ 2147483646 h 142"/>
                <a:gd name="T12" fmla="*/ 2147483646 w 69"/>
                <a:gd name="T13" fmla="*/ 2147483646 h 142"/>
                <a:gd name="T14" fmla="*/ 2147483646 w 69"/>
                <a:gd name="T15" fmla="*/ 2147483646 h 142"/>
                <a:gd name="T16" fmla="*/ 2147483646 w 69"/>
                <a:gd name="T17" fmla="*/ 2147483646 h 142"/>
                <a:gd name="T18" fmla="*/ 0 w 69"/>
                <a:gd name="T19" fmla="*/ 0 h 142"/>
                <a:gd name="T20" fmla="*/ 608701746 w 69"/>
                <a:gd name="T21" fmla="*/ 591242607 h 142"/>
                <a:gd name="T22" fmla="*/ 1217403492 w 69"/>
                <a:gd name="T23" fmla="*/ 1182485215 h 142"/>
                <a:gd name="T24" fmla="*/ 2147483646 w 69"/>
                <a:gd name="T25" fmla="*/ 2147483646 h 1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9" h="142">
                  <a:moveTo>
                    <a:pt x="53" y="63"/>
                  </a:moveTo>
                  <a:cubicBezTo>
                    <a:pt x="61" y="94"/>
                    <a:pt x="62" y="107"/>
                    <a:pt x="62" y="107"/>
                  </a:cubicBezTo>
                  <a:cubicBezTo>
                    <a:pt x="68" y="142"/>
                    <a:pt x="68" y="142"/>
                    <a:pt x="68" y="142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3" y="107"/>
                    <a:pt x="62" y="93"/>
                    <a:pt x="54" y="62"/>
                  </a:cubicBezTo>
                  <a:cubicBezTo>
                    <a:pt x="52" y="53"/>
                    <a:pt x="48" y="45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34" y="20"/>
                    <a:pt x="18" y="8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8" y="14"/>
                    <a:pt x="45" y="34"/>
                    <a:pt x="53" y="6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6" name="MH_Other_301">
              <a:extLst>
                <a:ext uri="{FF2B5EF4-FFF2-40B4-BE49-F238E27FC236}">
                  <a16:creationId xmlns:a16="http://schemas.microsoft.com/office/drawing/2014/main" id="{277E0594-F40D-4497-85A8-035B9711B9DB}"/>
                </a:ext>
              </a:extLst>
            </p:cNvPr>
            <p:cNvSpPr/>
            <p:nvPr/>
          </p:nvSpPr>
          <p:spPr bwMode="auto">
            <a:xfrm>
              <a:off x="4761371" y="2226227"/>
              <a:ext cx="0" cy="0"/>
            </a:xfrm>
            <a:custGeom>
              <a:avLst/>
              <a:gdLst>
                <a:gd name="T0" fmla="*/ 1067 w 1"/>
                <a:gd name="T1" fmla="*/ 1067 h 1"/>
                <a:gd name="T2" fmla="*/ 0 w 1"/>
                <a:gd name="T3" fmla="*/ 0 h 1"/>
                <a:gd name="T4" fmla="*/ 0 w 1"/>
                <a:gd name="T5" fmla="*/ 1067 h 1"/>
                <a:gd name="T6" fmla="*/ 1067 w 1"/>
                <a:gd name="T7" fmla="*/ 1067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7" name="MH_Other_302">
              <a:extLst>
                <a:ext uri="{FF2B5EF4-FFF2-40B4-BE49-F238E27FC236}">
                  <a16:creationId xmlns:a16="http://schemas.microsoft.com/office/drawing/2014/main" id="{93E6918E-4C51-46D9-87E2-82F84E51FCC5}"/>
                </a:ext>
              </a:extLst>
            </p:cNvPr>
            <p:cNvSpPr/>
            <p:nvPr/>
          </p:nvSpPr>
          <p:spPr bwMode="auto">
            <a:xfrm>
              <a:off x="4794876" y="2253404"/>
              <a:ext cx="41120" cy="66435"/>
            </a:xfrm>
            <a:custGeom>
              <a:avLst/>
              <a:gdLst>
                <a:gd name="T0" fmla="*/ 2147483646 w 52"/>
                <a:gd name="T1" fmla="*/ 2147483646 h 83"/>
                <a:gd name="T2" fmla="*/ 2147483646 w 52"/>
                <a:gd name="T3" fmla="*/ 2147483646 h 83"/>
                <a:gd name="T4" fmla="*/ 2147483646 w 52"/>
                <a:gd name="T5" fmla="*/ 2147483646 h 83"/>
                <a:gd name="T6" fmla="*/ 2147483646 w 52"/>
                <a:gd name="T7" fmla="*/ 2147483646 h 83"/>
                <a:gd name="T8" fmla="*/ 2147483646 w 52"/>
                <a:gd name="T9" fmla="*/ 2147483646 h 83"/>
                <a:gd name="T10" fmla="*/ 2147483646 w 52"/>
                <a:gd name="T11" fmla="*/ 2147483646 h 83"/>
                <a:gd name="T12" fmla="*/ 2147483646 w 52"/>
                <a:gd name="T13" fmla="*/ 2147483646 h 83"/>
                <a:gd name="T14" fmla="*/ 0 w 52"/>
                <a:gd name="T15" fmla="*/ 0 h 83"/>
                <a:gd name="T16" fmla="*/ 0 w 52"/>
                <a:gd name="T17" fmla="*/ 594916658 h 83"/>
                <a:gd name="T18" fmla="*/ 571419017 w 52"/>
                <a:gd name="T19" fmla="*/ 1189124717 h 83"/>
                <a:gd name="T20" fmla="*/ 2147483646 w 52"/>
                <a:gd name="T21" fmla="*/ 2147483646 h 8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2" h="83">
                  <a:moveTo>
                    <a:pt x="48" y="66"/>
                  </a:moveTo>
                  <a:cubicBezTo>
                    <a:pt x="49" y="72"/>
                    <a:pt x="50" y="78"/>
                    <a:pt x="51" y="83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1" y="77"/>
                    <a:pt x="50" y="72"/>
                    <a:pt x="49" y="65"/>
                  </a:cubicBezTo>
                  <a:cubicBezTo>
                    <a:pt x="47" y="56"/>
                    <a:pt x="44" y="47"/>
                    <a:pt x="40" y="39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0" y="21"/>
                    <a:pt x="17" y="9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6" y="15"/>
                    <a:pt x="42" y="36"/>
                    <a:pt x="48" y="6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8" name="MH_Other_303">
              <a:extLst>
                <a:ext uri="{FF2B5EF4-FFF2-40B4-BE49-F238E27FC236}">
                  <a16:creationId xmlns:a16="http://schemas.microsoft.com/office/drawing/2014/main" id="{50FECF41-A7AA-4EE0-A44D-CA533F50C2BF}"/>
                </a:ext>
              </a:extLst>
            </p:cNvPr>
            <p:cNvSpPr/>
            <p:nvPr/>
          </p:nvSpPr>
          <p:spPr bwMode="auto">
            <a:xfrm>
              <a:off x="4794875" y="2253404"/>
              <a:ext cx="0" cy="1510"/>
            </a:xfrm>
            <a:custGeom>
              <a:avLst/>
              <a:gdLst>
                <a:gd name="T0" fmla="*/ 711 w 1"/>
                <a:gd name="T1" fmla="*/ 2147483646 h 1"/>
                <a:gd name="T2" fmla="*/ 0 w 1"/>
                <a:gd name="T3" fmla="*/ 0 h 1"/>
                <a:gd name="T4" fmla="*/ 0 w 1"/>
                <a:gd name="T5" fmla="*/ 2147483646 h 1"/>
                <a:gd name="T6" fmla="*/ 711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9" name="MH_Other_304">
              <a:extLst>
                <a:ext uri="{FF2B5EF4-FFF2-40B4-BE49-F238E27FC236}">
                  <a16:creationId xmlns:a16="http://schemas.microsoft.com/office/drawing/2014/main" id="{D494AEA7-1BE0-4D57-86D1-EA4B1D82EA3F}"/>
                </a:ext>
              </a:extLst>
            </p:cNvPr>
            <p:cNvSpPr/>
            <p:nvPr/>
          </p:nvSpPr>
          <p:spPr bwMode="auto">
            <a:xfrm>
              <a:off x="4826857" y="2282092"/>
              <a:ext cx="24367" cy="24158"/>
            </a:xfrm>
            <a:custGeom>
              <a:avLst/>
              <a:gdLst>
                <a:gd name="T0" fmla="*/ 2147483646 w 31"/>
                <a:gd name="T1" fmla="*/ 2147483646 h 31"/>
                <a:gd name="T2" fmla="*/ 2147483646 w 31"/>
                <a:gd name="T3" fmla="*/ 2147483646 h 31"/>
                <a:gd name="T4" fmla="*/ 2147483646 w 31"/>
                <a:gd name="T5" fmla="*/ 2147483646 h 31"/>
                <a:gd name="T6" fmla="*/ 0 w 31"/>
                <a:gd name="T7" fmla="*/ 0 h 31"/>
                <a:gd name="T8" fmla="*/ 561913548 w 31"/>
                <a:gd name="T9" fmla="*/ 1686411697 h 31"/>
                <a:gd name="T10" fmla="*/ 2147483646 w 31"/>
                <a:gd name="T11" fmla="*/ 2147483646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" h="31">
                  <a:moveTo>
                    <a:pt x="30" y="31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24" y="18"/>
                    <a:pt x="13" y="8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3" y="10"/>
                    <a:pt x="23" y="19"/>
                    <a:pt x="30" y="3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0" name="MH_Other_305">
              <a:extLst>
                <a:ext uri="{FF2B5EF4-FFF2-40B4-BE49-F238E27FC236}">
                  <a16:creationId xmlns:a16="http://schemas.microsoft.com/office/drawing/2014/main" id="{6A36C36E-0238-43BF-9ADF-564FB686EC54}"/>
                </a:ext>
              </a:extLst>
            </p:cNvPr>
            <p:cNvSpPr/>
            <p:nvPr/>
          </p:nvSpPr>
          <p:spPr bwMode="auto">
            <a:xfrm>
              <a:off x="4825334" y="2282093"/>
              <a:ext cx="1523" cy="1509"/>
            </a:xfrm>
            <a:custGeom>
              <a:avLst/>
              <a:gdLst>
                <a:gd name="T0" fmla="*/ 0 w 4"/>
                <a:gd name="T1" fmla="*/ 91388075 h 7"/>
                <a:gd name="T2" fmla="*/ 224119998 w 4"/>
                <a:gd name="T3" fmla="*/ 127933058 h 7"/>
                <a:gd name="T4" fmla="*/ 112059999 w 4"/>
                <a:gd name="T5" fmla="*/ 0 h 7"/>
                <a:gd name="T6" fmla="*/ 0 w 4"/>
                <a:gd name="T7" fmla="*/ 91388075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" h="7">
                  <a:moveTo>
                    <a:pt x="0" y="5"/>
                  </a:moveTo>
                  <a:lnTo>
                    <a:pt x="4" y="7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1" name="MH_Other_306">
              <a:extLst>
                <a:ext uri="{FF2B5EF4-FFF2-40B4-BE49-F238E27FC236}">
                  <a16:creationId xmlns:a16="http://schemas.microsoft.com/office/drawing/2014/main" id="{BE788A2D-D099-42B8-822C-2E4C81D2E58E}"/>
                </a:ext>
              </a:extLst>
            </p:cNvPr>
            <p:cNvSpPr/>
            <p:nvPr/>
          </p:nvSpPr>
          <p:spPr bwMode="auto">
            <a:xfrm>
              <a:off x="4613646" y="2208108"/>
              <a:ext cx="24367" cy="10570"/>
            </a:xfrm>
            <a:custGeom>
              <a:avLst/>
              <a:gdLst>
                <a:gd name="T0" fmla="*/ 602866460 w 30"/>
                <a:gd name="T1" fmla="*/ 0 h 13"/>
                <a:gd name="T2" fmla="*/ 602866460 w 30"/>
                <a:gd name="T3" fmla="*/ 0 h 13"/>
                <a:gd name="T4" fmla="*/ 0 w 30"/>
                <a:gd name="T5" fmla="*/ 619686525 h 13"/>
                <a:gd name="T6" fmla="*/ 0 w 30"/>
                <a:gd name="T7" fmla="*/ 619686525 h 13"/>
                <a:gd name="T8" fmla="*/ 2147483646 w 30"/>
                <a:gd name="T9" fmla="*/ 2147483646 h 13"/>
                <a:gd name="T10" fmla="*/ 2147483646 w 30"/>
                <a:gd name="T11" fmla="*/ 2147483646 h 13"/>
                <a:gd name="T12" fmla="*/ 2147483646 w 30"/>
                <a:gd name="T13" fmla="*/ 2147483646 h 13"/>
                <a:gd name="T14" fmla="*/ 2147483646 w 30"/>
                <a:gd name="T15" fmla="*/ 2147483646 h 13"/>
                <a:gd name="T16" fmla="*/ 602866460 w 30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2"/>
                    <a:pt x="4" y="3"/>
                    <a:pt x="6" y="4"/>
                  </a:cubicBezTo>
                  <a:cubicBezTo>
                    <a:pt x="13" y="8"/>
                    <a:pt x="22" y="11"/>
                    <a:pt x="30" y="13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1"/>
                    <a:pt x="28" y="11"/>
                  </a:cubicBezTo>
                  <a:cubicBezTo>
                    <a:pt x="18" y="8"/>
                    <a:pt x="9" y="5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2" name="MH_Other_307">
              <a:extLst>
                <a:ext uri="{FF2B5EF4-FFF2-40B4-BE49-F238E27FC236}">
                  <a16:creationId xmlns:a16="http://schemas.microsoft.com/office/drawing/2014/main" id="{3FD1A701-880C-4B11-9348-94D848DD5671}"/>
                </a:ext>
              </a:extLst>
            </p:cNvPr>
            <p:cNvSpPr/>
            <p:nvPr/>
          </p:nvSpPr>
          <p:spPr bwMode="auto">
            <a:xfrm>
              <a:off x="4621262" y="2193009"/>
              <a:ext cx="51780" cy="45296"/>
            </a:xfrm>
            <a:custGeom>
              <a:avLst/>
              <a:gdLst>
                <a:gd name="T0" fmla="*/ 2147483646 w 64"/>
                <a:gd name="T1" fmla="*/ 2147483646 h 57"/>
                <a:gd name="T2" fmla="*/ 596743383 w 64"/>
                <a:gd name="T3" fmla="*/ 0 h 57"/>
                <a:gd name="T4" fmla="*/ 0 w 64"/>
                <a:gd name="T5" fmla="*/ 587803625 h 57"/>
                <a:gd name="T6" fmla="*/ 2147483646 w 64"/>
                <a:gd name="T7" fmla="*/ 2147483646 h 57"/>
                <a:gd name="T8" fmla="*/ 2147483646 w 64"/>
                <a:gd name="T9" fmla="*/ 2147483646 h 57"/>
                <a:gd name="T10" fmla="*/ 2147483646 w 64"/>
                <a:gd name="T11" fmla="*/ 2147483646 h 57"/>
                <a:gd name="T12" fmla="*/ 2147483646 w 64"/>
                <a:gd name="T13" fmla="*/ 2147483646 h 57"/>
                <a:gd name="T14" fmla="*/ 2147483646 w 64"/>
                <a:gd name="T15" fmla="*/ 2147483646 h 57"/>
                <a:gd name="T16" fmla="*/ 2147483646 w 64"/>
                <a:gd name="T17" fmla="*/ 2147483646 h 57"/>
                <a:gd name="T18" fmla="*/ 2147483646 w 64"/>
                <a:gd name="T19" fmla="*/ 2147483646 h 57"/>
                <a:gd name="T20" fmla="*/ 2147483646 w 64"/>
                <a:gd name="T21" fmla="*/ 2147483646 h 57"/>
                <a:gd name="T22" fmla="*/ 2147483646 w 64"/>
                <a:gd name="T23" fmla="*/ 2147483646 h 5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" h="57">
                  <a:moveTo>
                    <a:pt x="6" y="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9" y="17"/>
                    <a:pt x="14" y="24"/>
                    <a:pt x="19" y="30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6" y="37"/>
                    <a:pt x="33" y="43"/>
                    <a:pt x="40" y="47"/>
                  </a:cubicBezTo>
                  <a:cubicBezTo>
                    <a:pt x="47" y="51"/>
                    <a:pt x="56" y="54"/>
                    <a:pt x="64" y="57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63" y="56"/>
                    <a:pt x="63" y="55"/>
                    <a:pt x="62" y="55"/>
                  </a:cubicBezTo>
                  <a:cubicBezTo>
                    <a:pt x="37" y="48"/>
                    <a:pt x="20" y="33"/>
                    <a:pt x="6" y="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3" name="MH_Other_308">
              <a:extLst>
                <a:ext uri="{FF2B5EF4-FFF2-40B4-BE49-F238E27FC236}">
                  <a16:creationId xmlns:a16="http://schemas.microsoft.com/office/drawing/2014/main" id="{81804581-19F7-42D8-8D1B-E56289DB9E51}"/>
                </a:ext>
              </a:extLst>
            </p:cNvPr>
            <p:cNvSpPr/>
            <p:nvPr/>
          </p:nvSpPr>
          <p:spPr bwMode="auto">
            <a:xfrm>
              <a:off x="4636491" y="2217167"/>
              <a:ext cx="0" cy="0"/>
            </a:xfrm>
            <a:custGeom>
              <a:avLst/>
              <a:gdLst>
                <a:gd name="T0" fmla="*/ 0 w 1"/>
                <a:gd name="T1" fmla="*/ 0 h 1"/>
                <a:gd name="T2" fmla="*/ 711 w 1"/>
                <a:gd name="T3" fmla="*/ 1067 h 1"/>
                <a:gd name="T4" fmla="*/ 711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4" name="MH_Other_309">
              <a:extLst>
                <a:ext uri="{FF2B5EF4-FFF2-40B4-BE49-F238E27FC236}">
                  <a16:creationId xmlns:a16="http://schemas.microsoft.com/office/drawing/2014/main" id="{49FC0721-47AF-4954-803E-68826A3AD093}"/>
                </a:ext>
              </a:extLst>
            </p:cNvPr>
            <p:cNvSpPr/>
            <p:nvPr/>
          </p:nvSpPr>
          <p:spPr bwMode="auto">
            <a:xfrm>
              <a:off x="4633444" y="2167342"/>
              <a:ext cx="71578" cy="92102"/>
            </a:xfrm>
            <a:custGeom>
              <a:avLst/>
              <a:gdLst>
                <a:gd name="T0" fmla="*/ 2147483646 w 88"/>
                <a:gd name="T1" fmla="*/ 2147483646 h 116"/>
                <a:gd name="T2" fmla="*/ 2147483646 w 88"/>
                <a:gd name="T3" fmla="*/ 2147483646 h 116"/>
                <a:gd name="T4" fmla="*/ 603869293 w 88"/>
                <a:gd name="T5" fmla="*/ 0 h 116"/>
                <a:gd name="T6" fmla="*/ 0 w 88"/>
                <a:gd name="T7" fmla="*/ 1170781870 h 116"/>
                <a:gd name="T8" fmla="*/ 2147483646 w 88"/>
                <a:gd name="T9" fmla="*/ 2147483646 h 116"/>
                <a:gd name="T10" fmla="*/ 2147483646 w 88"/>
                <a:gd name="T11" fmla="*/ 2147483646 h 116"/>
                <a:gd name="T12" fmla="*/ 2147483646 w 88"/>
                <a:gd name="T13" fmla="*/ 2147483646 h 116"/>
                <a:gd name="T14" fmla="*/ 2147483646 w 88"/>
                <a:gd name="T15" fmla="*/ 2147483646 h 116"/>
                <a:gd name="T16" fmla="*/ 2147483646 w 88"/>
                <a:gd name="T17" fmla="*/ 2147483646 h 116"/>
                <a:gd name="T18" fmla="*/ 2147483646 w 88"/>
                <a:gd name="T19" fmla="*/ 2147483646 h 116"/>
                <a:gd name="T20" fmla="*/ 2147483646 w 88"/>
                <a:gd name="T21" fmla="*/ 2147483646 h 116"/>
                <a:gd name="T22" fmla="*/ 2147483646 w 88"/>
                <a:gd name="T23" fmla="*/ 2147483646 h 116"/>
                <a:gd name="T24" fmla="*/ 2147483646 w 88"/>
                <a:gd name="T25" fmla="*/ 2147483646 h 1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8" h="116">
                  <a:moveTo>
                    <a:pt x="34" y="65"/>
                  </a:moveTo>
                  <a:cubicBezTo>
                    <a:pt x="21" y="37"/>
                    <a:pt x="14" y="25"/>
                    <a:pt x="15" y="25"/>
                  </a:cubicBezTo>
                  <a:cubicBezTo>
                    <a:pt x="14" y="25"/>
                    <a:pt x="11" y="17"/>
                    <a:pt x="1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0" y="18"/>
                    <a:pt x="13" y="25"/>
                    <a:pt x="13" y="25"/>
                  </a:cubicBezTo>
                  <a:cubicBezTo>
                    <a:pt x="13" y="25"/>
                    <a:pt x="20" y="37"/>
                    <a:pt x="33" y="65"/>
                  </a:cubicBezTo>
                  <a:cubicBezTo>
                    <a:pt x="37" y="73"/>
                    <a:pt x="41" y="81"/>
                    <a:pt x="46" y="87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53" y="95"/>
                    <a:pt x="59" y="101"/>
                    <a:pt x="66" y="106"/>
                  </a:cubicBezTo>
                  <a:cubicBezTo>
                    <a:pt x="73" y="110"/>
                    <a:pt x="80" y="114"/>
                    <a:pt x="88" y="116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62" y="106"/>
                    <a:pt x="46" y="90"/>
                    <a:pt x="34" y="65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5" name="MH_Other_310">
              <a:extLst>
                <a:ext uri="{FF2B5EF4-FFF2-40B4-BE49-F238E27FC236}">
                  <a16:creationId xmlns:a16="http://schemas.microsoft.com/office/drawing/2014/main" id="{D621AD9B-2658-4718-B61B-C0D7B9A18850}"/>
                </a:ext>
              </a:extLst>
            </p:cNvPr>
            <p:cNvSpPr/>
            <p:nvPr/>
          </p:nvSpPr>
          <p:spPr bwMode="auto">
            <a:xfrm>
              <a:off x="4671518" y="2236797"/>
              <a:ext cx="0" cy="1509"/>
            </a:xfrm>
            <a:custGeom>
              <a:avLst/>
              <a:gdLst>
                <a:gd name="T0" fmla="*/ 0 w 1"/>
                <a:gd name="T1" fmla="*/ 0 h 1"/>
                <a:gd name="T2" fmla="*/ 711 w 1"/>
                <a:gd name="T3" fmla="*/ 2147483646 h 1"/>
                <a:gd name="T4" fmla="*/ 711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0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6" name="MH_Other_311">
              <a:extLst>
                <a:ext uri="{FF2B5EF4-FFF2-40B4-BE49-F238E27FC236}">
                  <a16:creationId xmlns:a16="http://schemas.microsoft.com/office/drawing/2014/main" id="{6A890A5C-3EF1-4132-8676-261DA0622F23}"/>
                </a:ext>
              </a:extLst>
            </p:cNvPr>
            <p:cNvSpPr/>
            <p:nvPr/>
          </p:nvSpPr>
          <p:spPr bwMode="auto">
            <a:xfrm>
              <a:off x="4642583" y="2149225"/>
              <a:ext cx="94423" cy="134378"/>
            </a:xfrm>
            <a:custGeom>
              <a:avLst/>
              <a:gdLst>
                <a:gd name="T0" fmla="*/ 2147483646 w 117"/>
                <a:gd name="T1" fmla="*/ 2147483646 h 168"/>
                <a:gd name="T2" fmla="*/ 2147483646 w 117"/>
                <a:gd name="T3" fmla="*/ 2147483646 h 168"/>
                <a:gd name="T4" fmla="*/ 2147483646 w 117"/>
                <a:gd name="T5" fmla="*/ 2147483646 h 168"/>
                <a:gd name="T6" fmla="*/ 2147483646 w 117"/>
                <a:gd name="T7" fmla="*/ 2147483646 h 168"/>
                <a:gd name="T8" fmla="*/ 2147483646 w 117"/>
                <a:gd name="T9" fmla="*/ 2147483646 h 168"/>
                <a:gd name="T10" fmla="*/ 2147483646 w 117"/>
                <a:gd name="T11" fmla="*/ 2147483646 h 168"/>
                <a:gd name="T12" fmla="*/ 595869997 w 117"/>
                <a:gd name="T13" fmla="*/ 0 h 168"/>
                <a:gd name="T14" fmla="*/ 595869997 w 117"/>
                <a:gd name="T15" fmla="*/ 594107630 h 168"/>
                <a:gd name="T16" fmla="*/ 0 w 117"/>
                <a:gd name="T17" fmla="*/ 594107630 h 168"/>
                <a:gd name="T18" fmla="*/ 2147483646 w 117"/>
                <a:gd name="T19" fmla="*/ 2147483646 h 168"/>
                <a:gd name="T20" fmla="*/ 2147483646 w 117"/>
                <a:gd name="T21" fmla="*/ 2147483646 h 168"/>
                <a:gd name="T22" fmla="*/ 2147483646 w 117"/>
                <a:gd name="T23" fmla="*/ 2147483646 h 168"/>
                <a:gd name="T24" fmla="*/ 2147483646 w 117"/>
                <a:gd name="T25" fmla="*/ 2147483646 h 168"/>
                <a:gd name="T26" fmla="*/ 2147483646 w 117"/>
                <a:gd name="T27" fmla="*/ 2147483646 h 168"/>
                <a:gd name="T28" fmla="*/ 2147483646 w 117"/>
                <a:gd name="T29" fmla="*/ 2147483646 h 168"/>
                <a:gd name="T30" fmla="*/ 2147483646 w 117"/>
                <a:gd name="T31" fmla="*/ 2147483646 h 168"/>
                <a:gd name="T32" fmla="*/ 2147483646 w 117"/>
                <a:gd name="T33" fmla="*/ 2147483646 h 168"/>
                <a:gd name="T34" fmla="*/ 2147483646 w 117"/>
                <a:gd name="T35" fmla="*/ 2147483646 h 168"/>
                <a:gd name="T36" fmla="*/ 2147483646 w 117"/>
                <a:gd name="T37" fmla="*/ 2147483646 h 168"/>
                <a:gd name="T38" fmla="*/ 2147483646 w 117"/>
                <a:gd name="T39" fmla="*/ 2147483646 h 168"/>
                <a:gd name="T40" fmla="*/ 2147483646 w 117"/>
                <a:gd name="T41" fmla="*/ 2147483646 h 16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7" h="168">
                  <a:moveTo>
                    <a:pt x="64" y="113"/>
                  </a:moveTo>
                  <a:cubicBezTo>
                    <a:pt x="53" y="84"/>
                    <a:pt x="47" y="72"/>
                    <a:pt x="47" y="72"/>
                  </a:cubicBezTo>
                  <a:cubicBezTo>
                    <a:pt x="47" y="72"/>
                    <a:pt x="42" y="59"/>
                    <a:pt x="27" y="31"/>
                  </a:cubicBezTo>
                  <a:cubicBezTo>
                    <a:pt x="22" y="23"/>
                    <a:pt x="17" y="15"/>
                    <a:pt x="11" y="9"/>
                  </a:cubicBezTo>
                  <a:cubicBezTo>
                    <a:pt x="11" y="9"/>
                    <a:pt x="10" y="9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5"/>
                    <a:pt x="4" y="3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9"/>
                    <a:pt x="19" y="19"/>
                    <a:pt x="26" y="32"/>
                  </a:cubicBezTo>
                  <a:cubicBezTo>
                    <a:pt x="41" y="60"/>
                    <a:pt x="46" y="72"/>
                    <a:pt x="46" y="72"/>
                  </a:cubicBezTo>
                  <a:cubicBezTo>
                    <a:pt x="46" y="72"/>
                    <a:pt x="51" y="85"/>
                    <a:pt x="63" y="113"/>
                  </a:cubicBezTo>
                  <a:cubicBezTo>
                    <a:pt x="67" y="122"/>
                    <a:pt x="71" y="130"/>
                    <a:pt x="76" y="137"/>
                  </a:cubicBezTo>
                  <a:cubicBezTo>
                    <a:pt x="76" y="137"/>
                    <a:pt x="77" y="137"/>
                    <a:pt x="78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82" y="145"/>
                    <a:pt x="87" y="151"/>
                    <a:pt x="94" y="155"/>
                  </a:cubicBezTo>
                  <a:cubicBezTo>
                    <a:pt x="100" y="160"/>
                    <a:pt x="109" y="165"/>
                    <a:pt x="117" y="168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67"/>
                    <a:pt x="115" y="166"/>
                    <a:pt x="115" y="166"/>
                  </a:cubicBezTo>
                  <a:cubicBezTo>
                    <a:pt x="91" y="156"/>
                    <a:pt x="75" y="139"/>
                    <a:pt x="64" y="11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7" name="MH_Other_312">
              <a:extLst>
                <a:ext uri="{FF2B5EF4-FFF2-40B4-BE49-F238E27FC236}">
                  <a16:creationId xmlns:a16="http://schemas.microsoft.com/office/drawing/2014/main" id="{DACFEEAC-0FA0-4138-A7DD-040EF302622E}"/>
                </a:ext>
              </a:extLst>
            </p:cNvPr>
            <p:cNvSpPr/>
            <p:nvPr/>
          </p:nvSpPr>
          <p:spPr bwMode="auto">
            <a:xfrm>
              <a:off x="4705023" y="2259443"/>
              <a:ext cx="0" cy="0"/>
            </a:xfrm>
            <a:custGeom>
              <a:avLst/>
              <a:gdLst>
                <a:gd name="T0" fmla="*/ 356 w 2"/>
                <a:gd name="T1" fmla="*/ 0 h 1"/>
                <a:gd name="T2" fmla="*/ 0 w 2"/>
                <a:gd name="T3" fmla="*/ 0 h 1"/>
                <a:gd name="T4" fmla="*/ 178 w 2"/>
                <a:gd name="T5" fmla="*/ 711 h 1"/>
                <a:gd name="T6" fmla="*/ 178 w 2"/>
                <a:gd name="T7" fmla="*/ 711 h 1"/>
                <a:gd name="T8" fmla="*/ 356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8" name="MH_Other_313">
              <a:extLst>
                <a:ext uri="{FF2B5EF4-FFF2-40B4-BE49-F238E27FC236}">
                  <a16:creationId xmlns:a16="http://schemas.microsoft.com/office/drawing/2014/main" id="{E2D7A1FF-F32F-4C17-97DB-0BF387AA2C65}"/>
                </a:ext>
              </a:extLst>
            </p:cNvPr>
            <p:cNvSpPr/>
            <p:nvPr/>
          </p:nvSpPr>
          <p:spPr bwMode="auto">
            <a:xfrm>
              <a:off x="4651720" y="2155263"/>
              <a:ext cx="115744" cy="155516"/>
            </a:xfrm>
            <a:custGeom>
              <a:avLst/>
              <a:gdLst>
                <a:gd name="T0" fmla="*/ 2147483646 w 144"/>
                <a:gd name="T1" fmla="*/ 2147483646 h 193"/>
                <a:gd name="T2" fmla="*/ 2147483646 w 144"/>
                <a:gd name="T3" fmla="*/ 2147483646 h 193"/>
                <a:gd name="T4" fmla="*/ 2147483646 w 144"/>
                <a:gd name="T5" fmla="*/ 2147483646 h 193"/>
                <a:gd name="T6" fmla="*/ 2147483646 w 144"/>
                <a:gd name="T7" fmla="*/ 2147483646 h 193"/>
                <a:gd name="T8" fmla="*/ 2147483646 w 144"/>
                <a:gd name="T9" fmla="*/ 2147483646 h 193"/>
                <a:gd name="T10" fmla="*/ 0 w 144"/>
                <a:gd name="T11" fmla="*/ 0 h 193"/>
                <a:gd name="T12" fmla="*/ 0 w 144"/>
                <a:gd name="T13" fmla="*/ 0 h 193"/>
                <a:gd name="T14" fmla="*/ 588968056 w 144"/>
                <a:gd name="T15" fmla="*/ 604361532 h 193"/>
                <a:gd name="T16" fmla="*/ 2147483646 w 144"/>
                <a:gd name="T17" fmla="*/ 2147483646 h 193"/>
                <a:gd name="T18" fmla="*/ 2147483646 w 144"/>
                <a:gd name="T19" fmla="*/ 2147483646 h 193"/>
                <a:gd name="T20" fmla="*/ 2147483646 w 144"/>
                <a:gd name="T21" fmla="*/ 2147483646 h 193"/>
                <a:gd name="T22" fmla="*/ 2147483646 w 144"/>
                <a:gd name="T23" fmla="*/ 2147483646 h 193"/>
                <a:gd name="T24" fmla="*/ 2147483646 w 144"/>
                <a:gd name="T25" fmla="*/ 2147483646 h 193"/>
                <a:gd name="T26" fmla="*/ 2147483646 w 144"/>
                <a:gd name="T27" fmla="*/ 2147483646 h 193"/>
                <a:gd name="T28" fmla="*/ 2147483646 w 144"/>
                <a:gd name="T29" fmla="*/ 2147483646 h 193"/>
                <a:gd name="T30" fmla="*/ 2147483646 w 144"/>
                <a:gd name="T31" fmla="*/ 2147483646 h 19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44" h="193">
                  <a:moveTo>
                    <a:pt x="144" y="193"/>
                  </a:moveTo>
                  <a:cubicBezTo>
                    <a:pt x="143" y="191"/>
                    <a:pt x="143" y="191"/>
                    <a:pt x="143" y="191"/>
                  </a:cubicBezTo>
                  <a:cubicBezTo>
                    <a:pt x="119" y="179"/>
                    <a:pt x="105" y="162"/>
                    <a:pt x="95" y="134"/>
                  </a:cubicBezTo>
                  <a:cubicBezTo>
                    <a:pt x="86" y="105"/>
                    <a:pt x="81" y="93"/>
                    <a:pt x="81" y="93"/>
                  </a:cubicBezTo>
                  <a:cubicBezTo>
                    <a:pt x="81" y="92"/>
                    <a:pt x="77" y="80"/>
                    <a:pt x="63" y="51"/>
                  </a:cubicBezTo>
                  <a:cubicBezTo>
                    <a:pt x="50" y="23"/>
                    <a:pt x="29" y="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9" y="7"/>
                    <a:pt x="49" y="24"/>
                    <a:pt x="62" y="51"/>
                  </a:cubicBezTo>
                  <a:cubicBezTo>
                    <a:pt x="76" y="80"/>
                    <a:pt x="79" y="93"/>
                    <a:pt x="80" y="93"/>
                  </a:cubicBezTo>
                  <a:cubicBezTo>
                    <a:pt x="79" y="93"/>
                    <a:pt x="84" y="106"/>
                    <a:pt x="94" y="135"/>
                  </a:cubicBezTo>
                  <a:cubicBezTo>
                    <a:pt x="97" y="143"/>
                    <a:pt x="101" y="151"/>
                    <a:pt x="105" y="158"/>
                  </a:cubicBezTo>
                  <a:cubicBezTo>
                    <a:pt x="106" y="159"/>
                    <a:pt x="106" y="159"/>
                    <a:pt x="106" y="159"/>
                  </a:cubicBezTo>
                  <a:cubicBezTo>
                    <a:pt x="105" y="159"/>
                    <a:pt x="105" y="159"/>
                    <a:pt x="105" y="159"/>
                  </a:cubicBezTo>
                  <a:cubicBezTo>
                    <a:pt x="110" y="167"/>
                    <a:pt x="116" y="173"/>
                    <a:pt x="122" y="179"/>
                  </a:cubicBezTo>
                  <a:cubicBezTo>
                    <a:pt x="128" y="184"/>
                    <a:pt x="136" y="189"/>
                    <a:pt x="144" y="19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9" name="MH_Other_314">
              <a:extLst>
                <a:ext uri="{FF2B5EF4-FFF2-40B4-BE49-F238E27FC236}">
                  <a16:creationId xmlns:a16="http://schemas.microsoft.com/office/drawing/2014/main" id="{6F50427E-BFAE-4CC4-BC89-181B27A9A7B6}"/>
                </a:ext>
              </a:extLst>
            </p:cNvPr>
            <p:cNvSpPr/>
            <p:nvPr/>
          </p:nvSpPr>
          <p:spPr bwMode="auto">
            <a:xfrm>
              <a:off x="4651720" y="2155263"/>
              <a:ext cx="0" cy="1509"/>
            </a:xfrm>
            <a:custGeom>
              <a:avLst/>
              <a:gdLst>
                <a:gd name="T0" fmla="*/ 711 w 1"/>
                <a:gd name="T1" fmla="*/ 2147483646 h 1"/>
                <a:gd name="T2" fmla="*/ 0 w 1"/>
                <a:gd name="T3" fmla="*/ 0 h 1"/>
                <a:gd name="T4" fmla="*/ 0 w 1"/>
                <a:gd name="T5" fmla="*/ 2147483646 h 1"/>
                <a:gd name="T6" fmla="*/ 711 w 1"/>
                <a:gd name="T7" fmla="*/ 2147483646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0" name="MH_Other_315">
              <a:extLst>
                <a:ext uri="{FF2B5EF4-FFF2-40B4-BE49-F238E27FC236}">
                  <a16:creationId xmlns:a16="http://schemas.microsoft.com/office/drawing/2014/main" id="{7AF1B57A-5CE0-4FCF-9D45-DF4F9CF2EF0B}"/>
                </a:ext>
              </a:extLst>
            </p:cNvPr>
            <p:cNvSpPr/>
            <p:nvPr/>
          </p:nvSpPr>
          <p:spPr bwMode="auto">
            <a:xfrm>
              <a:off x="4735482" y="2282093"/>
              <a:ext cx="1523" cy="1509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2147483646 h 1"/>
                <a:gd name="T4" fmla="*/ 1790702559 w 1"/>
                <a:gd name="T5" fmla="*/ 2147483646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1" name="MH_Other_316">
              <a:extLst>
                <a:ext uri="{FF2B5EF4-FFF2-40B4-BE49-F238E27FC236}">
                  <a16:creationId xmlns:a16="http://schemas.microsoft.com/office/drawing/2014/main" id="{EBD501F0-B674-410A-B67D-C7CDD4F90FEB}"/>
                </a:ext>
              </a:extLst>
            </p:cNvPr>
            <p:cNvSpPr/>
            <p:nvPr/>
          </p:nvSpPr>
          <p:spPr bwMode="auto">
            <a:xfrm>
              <a:off x="4802491" y="2306251"/>
              <a:ext cx="185799" cy="243088"/>
            </a:xfrm>
            <a:custGeom>
              <a:avLst/>
              <a:gdLst>
                <a:gd name="T0" fmla="*/ 2147483646 w 231"/>
                <a:gd name="T1" fmla="*/ 2147483646 h 304"/>
                <a:gd name="T2" fmla="*/ 2147483646 w 231"/>
                <a:gd name="T3" fmla="*/ 2147483646 h 304"/>
                <a:gd name="T4" fmla="*/ 2147483646 w 231"/>
                <a:gd name="T5" fmla="*/ 2147483646 h 304"/>
                <a:gd name="T6" fmla="*/ 2147483646 w 231"/>
                <a:gd name="T7" fmla="*/ 2147483646 h 304"/>
                <a:gd name="T8" fmla="*/ 2147483646 w 231"/>
                <a:gd name="T9" fmla="*/ 2147483646 h 304"/>
                <a:gd name="T10" fmla="*/ 2147483646 w 231"/>
                <a:gd name="T11" fmla="*/ 2147483646 h 304"/>
                <a:gd name="T12" fmla="*/ 2147483646 w 231"/>
                <a:gd name="T13" fmla="*/ 2147483646 h 304"/>
                <a:gd name="T14" fmla="*/ 2147483646 w 231"/>
                <a:gd name="T15" fmla="*/ 2147483646 h 304"/>
                <a:gd name="T16" fmla="*/ 2147483646 w 231"/>
                <a:gd name="T17" fmla="*/ 0 h 304"/>
                <a:gd name="T18" fmla="*/ 2147483646 w 231"/>
                <a:gd name="T19" fmla="*/ 0 h 304"/>
                <a:gd name="T20" fmla="*/ 2147483646 w 231"/>
                <a:gd name="T21" fmla="*/ 594465095 h 304"/>
                <a:gd name="T22" fmla="*/ 2147483646 w 231"/>
                <a:gd name="T23" fmla="*/ 2147483646 h 304"/>
                <a:gd name="T24" fmla="*/ 2147483646 w 231"/>
                <a:gd name="T25" fmla="*/ 2147483646 h 304"/>
                <a:gd name="T26" fmla="*/ 2147483646 w 231"/>
                <a:gd name="T27" fmla="*/ 2147483646 h 304"/>
                <a:gd name="T28" fmla="*/ 2147483646 w 231"/>
                <a:gd name="T29" fmla="*/ 2147483646 h 304"/>
                <a:gd name="T30" fmla="*/ 591882538 w 231"/>
                <a:gd name="T31" fmla="*/ 2147483646 h 304"/>
                <a:gd name="T32" fmla="*/ 591882538 w 231"/>
                <a:gd name="T33" fmla="*/ 2147483646 h 304"/>
                <a:gd name="T34" fmla="*/ 0 w 231"/>
                <a:gd name="T35" fmla="*/ 2147483646 h 304"/>
                <a:gd name="T36" fmla="*/ 0 w 231"/>
                <a:gd name="T37" fmla="*/ 2147483646 h 304"/>
                <a:gd name="T38" fmla="*/ 2147483646 w 231"/>
                <a:gd name="T39" fmla="*/ 2147483646 h 304"/>
                <a:gd name="T40" fmla="*/ 2147483646 w 231"/>
                <a:gd name="T41" fmla="*/ 2147483646 h 304"/>
                <a:gd name="T42" fmla="*/ 2147483646 w 231"/>
                <a:gd name="T43" fmla="*/ 2147483646 h 304"/>
                <a:gd name="T44" fmla="*/ 2147483646 w 231"/>
                <a:gd name="T45" fmla="*/ 2147483646 h 304"/>
                <a:gd name="T46" fmla="*/ 2147483646 w 231"/>
                <a:gd name="T47" fmla="*/ 2147483646 h 304"/>
                <a:gd name="T48" fmla="*/ 2147483646 w 231"/>
                <a:gd name="T49" fmla="*/ 2147483646 h 304"/>
                <a:gd name="T50" fmla="*/ 2147483646 w 231"/>
                <a:gd name="T51" fmla="*/ 2147483646 h 304"/>
                <a:gd name="T52" fmla="*/ 2147483646 w 231"/>
                <a:gd name="T53" fmla="*/ 2147483646 h 304"/>
                <a:gd name="T54" fmla="*/ 2147483646 w 231"/>
                <a:gd name="T55" fmla="*/ 2147483646 h 304"/>
                <a:gd name="T56" fmla="*/ 2147483646 w 231"/>
                <a:gd name="T57" fmla="*/ 2147483646 h 304"/>
                <a:gd name="T58" fmla="*/ 2147483646 w 231"/>
                <a:gd name="T59" fmla="*/ 2147483646 h 304"/>
                <a:gd name="T60" fmla="*/ 2147483646 w 231"/>
                <a:gd name="T61" fmla="*/ 2147483646 h 304"/>
                <a:gd name="T62" fmla="*/ 2147483646 w 231"/>
                <a:gd name="T63" fmla="*/ 2147483646 h 304"/>
                <a:gd name="T64" fmla="*/ 2147483646 w 231"/>
                <a:gd name="T65" fmla="*/ 2147483646 h 304"/>
                <a:gd name="T66" fmla="*/ 2147483646 w 231"/>
                <a:gd name="T67" fmla="*/ 2147483646 h 304"/>
                <a:gd name="T68" fmla="*/ 2147483646 w 231"/>
                <a:gd name="T69" fmla="*/ 2147483646 h 304"/>
                <a:gd name="T70" fmla="*/ 2147483646 w 231"/>
                <a:gd name="T71" fmla="*/ 2147483646 h 304"/>
                <a:gd name="T72" fmla="*/ 2147483646 w 231"/>
                <a:gd name="T73" fmla="*/ 2147483646 h 304"/>
                <a:gd name="T74" fmla="*/ 2147483646 w 231"/>
                <a:gd name="T75" fmla="*/ 2147483646 h 304"/>
                <a:gd name="T76" fmla="*/ 2147483646 w 231"/>
                <a:gd name="T77" fmla="*/ 2147483646 h 304"/>
                <a:gd name="T78" fmla="*/ 2147483646 w 231"/>
                <a:gd name="T79" fmla="*/ 2147483646 h 304"/>
                <a:gd name="T80" fmla="*/ 2147483646 w 231"/>
                <a:gd name="T81" fmla="*/ 2147483646 h 30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1" h="304">
                  <a:moveTo>
                    <a:pt x="213" y="235"/>
                  </a:moveTo>
                  <a:cubicBezTo>
                    <a:pt x="210" y="218"/>
                    <a:pt x="202" y="202"/>
                    <a:pt x="190" y="188"/>
                  </a:cubicBezTo>
                  <a:cubicBezTo>
                    <a:pt x="189" y="188"/>
                    <a:pt x="189" y="188"/>
                    <a:pt x="189" y="188"/>
                  </a:cubicBezTo>
                  <a:cubicBezTo>
                    <a:pt x="186" y="170"/>
                    <a:pt x="176" y="153"/>
                    <a:pt x="162" y="140"/>
                  </a:cubicBezTo>
                  <a:cubicBezTo>
                    <a:pt x="158" y="122"/>
                    <a:pt x="148" y="107"/>
                    <a:pt x="133" y="94"/>
                  </a:cubicBezTo>
                  <a:cubicBezTo>
                    <a:pt x="128" y="78"/>
                    <a:pt x="116" y="63"/>
                    <a:pt x="102" y="52"/>
                  </a:cubicBezTo>
                  <a:cubicBezTo>
                    <a:pt x="95" y="35"/>
                    <a:pt x="83" y="21"/>
                    <a:pt x="67" y="10"/>
                  </a:cubicBezTo>
                  <a:cubicBezTo>
                    <a:pt x="67" y="11"/>
                    <a:pt x="67" y="11"/>
                    <a:pt x="67" y="11"/>
                  </a:cubicBezTo>
                  <a:cubicBezTo>
                    <a:pt x="65" y="7"/>
                    <a:pt x="63" y="3"/>
                    <a:pt x="61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2" y="57"/>
                    <a:pt x="3" y="59"/>
                    <a:pt x="4" y="60"/>
                  </a:cubicBezTo>
                  <a:cubicBezTo>
                    <a:pt x="10" y="66"/>
                    <a:pt x="17" y="72"/>
                    <a:pt x="24" y="77"/>
                  </a:cubicBezTo>
                  <a:cubicBezTo>
                    <a:pt x="27" y="85"/>
                    <a:pt x="31" y="92"/>
                    <a:pt x="36" y="98"/>
                  </a:cubicBezTo>
                  <a:cubicBezTo>
                    <a:pt x="41" y="104"/>
                    <a:pt x="48" y="111"/>
                    <a:pt x="55" y="116"/>
                  </a:cubicBezTo>
                  <a:cubicBezTo>
                    <a:pt x="58" y="124"/>
                    <a:pt x="61" y="131"/>
                    <a:pt x="66" y="138"/>
                  </a:cubicBezTo>
                  <a:cubicBezTo>
                    <a:pt x="71" y="145"/>
                    <a:pt x="76" y="151"/>
                    <a:pt x="83" y="156"/>
                  </a:cubicBezTo>
                  <a:cubicBezTo>
                    <a:pt x="85" y="164"/>
                    <a:pt x="88" y="171"/>
                    <a:pt x="92" y="178"/>
                  </a:cubicBezTo>
                  <a:cubicBezTo>
                    <a:pt x="96" y="185"/>
                    <a:pt x="102" y="192"/>
                    <a:pt x="108" y="198"/>
                  </a:cubicBezTo>
                  <a:cubicBezTo>
                    <a:pt x="110" y="206"/>
                    <a:pt x="113" y="214"/>
                    <a:pt x="117" y="221"/>
                  </a:cubicBezTo>
                  <a:cubicBezTo>
                    <a:pt x="120" y="228"/>
                    <a:pt x="126" y="236"/>
                    <a:pt x="131" y="242"/>
                  </a:cubicBezTo>
                  <a:cubicBezTo>
                    <a:pt x="133" y="250"/>
                    <a:pt x="135" y="258"/>
                    <a:pt x="138" y="266"/>
                  </a:cubicBezTo>
                  <a:cubicBezTo>
                    <a:pt x="141" y="273"/>
                    <a:pt x="146" y="280"/>
                    <a:pt x="151" y="287"/>
                  </a:cubicBezTo>
                  <a:cubicBezTo>
                    <a:pt x="152" y="293"/>
                    <a:pt x="153" y="298"/>
                    <a:pt x="155" y="304"/>
                  </a:cubicBezTo>
                  <a:cubicBezTo>
                    <a:pt x="156" y="303"/>
                    <a:pt x="156" y="303"/>
                    <a:pt x="156" y="303"/>
                  </a:cubicBezTo>
                  <a:cubicBezTo>
                    <a:pt x="174" y="296"/>
                    <a:pt x="174" y="296"/>
                    <a:pt x="174" y="296"/>
                  </a:cubicBezTo>
                  <a:cubicBezTo>
                    <a:pt x="175" y="296"/>
                    <a:pt x="175" y="296"/>
                    <a:pt x="175" y="296"/>
                  </a:cubicBezTo>
                  <a:cubicBezTo>
                    <a:pt x="207" y="283"/>
                    <a:pt x="207" y="283"/>
                    <a:pt x="207" y="283"/>
                  </a:cubicBezTo>
                  <a:cubicBezTo>
                    <a:pt x="209" y="283"/>
                    <a:pt x="209" y="283"/>
                    <a:pt x="209" y="283"/>
                  </a:cubicBezTo>
                  <a:cubicBezTo>
                    <a:pt x="230" y="275"/>
                    <a:pt x="230" y="275"/>
                    <a:pt x="230" y="275"/>
                  </a:cubicBezTo>
                  <a:cubicBezTo>
                    <a:pt x="231" y="274"/>
                    <a:pt x="231" y="274"/>
                    <a:pt x="231" y="274"/>
                  </a:cubicBezTo>
                  <a:cubicBezTo>
                    <a:pt x="231" y="274"/>
                    <a:pt x="231" y="274"/>
                    <a:pt x="231" y="274"/>
                  </a:cubicBezTo>
                  <a:cubicBezTo>
                    <a:pt x="228" y="260"/>
                    <a:pt x="222" y="247"/>
                    <a:pt x="213" y="23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2" name="MH_Other_317">
              <a:extLst>
                <a:ext uri="{FF2B5EF4-FFF2-40B4-BE49-F238E27FC236}">
                  <a16:creationId xmlns:a16="http://schemas.microsoft.com/office/drawing/2014/main" id="{B03D1257-C62B-4923-ABF9-D7A596532130}"/>
                </a:ext>
              </a:extLst>
            </p:cNvPr>
            <p:cNvSpPr/>
            <p:nvPr/>
          </p:nvSpPr>
          <p:spPr bwMode="auto">
            <a:xfrm>
              <a:off x="4883207" y="2347015"/>
              <a:ext cx="41120" cy="188735"/>
            </a:xfrm>
            <a:custGeom>
              <a:avLst/>
              <a:gdLst>
                <a:gd name="T0" fmla="*/ 2147483646 w 50"/>
                <a:gd name="T1" fmla="*/ 2147483646 h 235"/>
                <a:gd name="T2" fmla="*/ 2147483646 w 50"/>
                <a:gd name="T3" fmla="*/ 2147483646 h 235"/>
                <a:gd name="T4" fmla="*/ 2147483646 w 50"/>
                <a:gd name="T5" fmla="*/ 2147483646 h 235"/>
                <a:gd name="T6" fmla="*/ 2147483646 w 50"/>
                <a:gd name="T7" fmla="*/ 2147483646 h 235"/>
                <a:gd name="T8" fmla="*/ 2147483646 w 50"/>
                <a:gd name="T9" fmla="*/ 2147483646 h 235"/>
                <a:gd name="T10" fmla="*/ 2147483646 w 50"/>
                <a:gd name="T11" fmla="*/ 2147483646 h 235"/>
                <a:gd name="T12" fmla="*/ 2147483646 w 50"/>
                <a:gd name="T13" fmla="*/ 2147483646 h 235"/>
                <a:gd name="T14" fmla="*/ 2147483646 w 50"/>
                <a:gd name="T15" fmla="*/ 2147483646 h 235"/>
                <a:gd name="T16" fmla="*/ 2147483646 w 50"/>
                <a:gd name="T17" fmla="*/ 2147483646 h 235"/>
                <a:gd name="T18" fmla="*/ 2147483646 w 50"/>
                <a:gd name="T19" fmla="*/ 2147483646 h 235"/>
                <a:gd name="T20" fmla="*/ 2147483646 w 50"/>
                <a:gd name="T21" fmla="*/ 2147483646 h 235"/>
                <a:gd name="T22" fmla="*/ 2147483646 w 50"/>
                <a:gd name="T23" fmla="*/ 2147483646 h 235"/>
                <a:gd name="T24" fmla="*/ 2147483646 w 50"/>
                <a:gd name="T25" fmla="*/ 2147483646 h 235"/>
                <a:gd name="T26" fmla="*/ 0 w 50"/>
                <a:gd name="T27" fmla="*/ 0 h 235"/>
                <a:gd name="T28" fmla="*/ 616576540 w 50"/>
                <a:gd name="T29" fmla="*/ 599666970 h 235"/>
                <a:gd name="T30" fmla="*/ 2147483646 w 50"/>
                <a:gd name="T31" fmla="*/ 2147483646 h 23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0" h="235">
                  <a:moveTo>
                    <a:pt x="36" y="73"/>
                  </a:moveTo>
                  <a:cubicBezTo>
                    <a:pt x="36" y="105"/>
                    <a:pt x="34" y="118"/>
                    <a:pt x="34" y="118"/>
                  </a:cubicBezTo>
                  <a:cubicBezTo>
                    <a:pt x="34" y="118"/>
                    <a:pt x="33" y="131"/>
                    <a:pt x="30" y="162"/>
                  </a:cubicBezTo>
                  <a:cubicBezTo>
                    <a:pt x="28" y="182"/>
                    <a:pt x="30" y="198"/>
                    <a:pt x="37" y="214"/>
                  </a:cubicBezTo>
                  <a:cubicBezTo>
                    <a:pt x="40" y="221"/>
                    <a:pt x="45" y="228"/>
                    <a:pt x="50" y="235"/>
                  </a:cubicBezTo>
                  <a:cubicBezTo>
                    <a:pt x="50" y="232"/>
                    <a:pt x="50" y="232"/>
                    <a:pt x="50" y="232"/>
                  </a:cubicBezTo>
                  <a:cubicBezTo>
                    <a:pt x="34" y="212"/>
                    <a:pt x="29" y="190"/>
                    <a:pt x="32" y="162"/>
                  </a:cubicBezTo>
                  <a:cubicBezTo>
                    <a:pt x="35" y="132"/>
                    <a:pt x="36" y="118"/>
                    <a:pt x="36" y="118"/>
                  </a:cubicBezTo>
                  <a:cubicBezTo>
                    <a:pt x="36" y="118"/>
                    <a:pt x="37" y="105"/>
                    <a:pt x="37" y="73"/>
                  </a:cubicBezTo>
                  <a:cubicBezTo>
                    <a:pt x="37" y="63"/>
                    <a:pt x="36" y="53"/>
                    <a:pt x="33" y="45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27" y="25"/>
                    <a:pt x="15" y="11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4" y="19"/>
                    <a:pt x="36" y="42"/>
                    <a:pt x="36" y="7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3" name="MH_Other_318">
              <a:extLst>
                <a:ext uri="{FF2B5EF4-FFF2-40B4-BE49-F238E27FC236}">
                  <a16:creationId xmlns:a16="http://schemas.microsoft.com/office/drawing/2014/main" id="{2F9A6E91-93D9-428F-815F-EB57073C5C0E}"/>
                </a:ext>
              </a:extLst>
            </p:cNvPr>
            <p:cNvSpPr/>
            <p:nvPr/>
          </p:nvSpPr>
          <p:spPr bwMode="auto">
            <a:xfrm>
              <a:off x="4909097" y="2380232"/>
              <a:ext cx="27413" cy="169105"/>
            </a:xfrm>
            <a:custGeom>
              <a:avLst/>
              <a:gdLst>
                <a:gd name="T0" fmla="*/ 2147483646 w 33"/>
                <a:gd name="T1" fmla="*/ 2147483646 h 210"/>
                <a:gd name="T2" fmla="*/ 2147483646 w 33"/>
                <a:gd name="T3" fmla="*/ 2147483646 h 210"/>
                <a:gd name="T4" fmla="*/ 2147483646 w 33"/>
                <a:gd name="T5" fmla="*/ 2147483646 h 210"/>
                <a:gd name="T6" fmla="*/ 2147483646 w 33"/>
                <a:gd name="T7" fmla="*/ 2147483646 h 210"/>
                <a:gd name="T8" fmla="*/ 2147483646 w 33"/>
                <a:gd name="T9" fmla="*/ 2147483646 h 210"/>
                <a:gd name="T10" fmla="*/ 2147483646 w 33"/>
                <a:gd name="T11" fmla="*/ 2147483646 h 210"/>
                <a:gd name="T12" fmla="*/ 2147483646 w 33"/>
                <a:gd name="T13" fmla="*/ 2147483646 h 210"/>
                <a:gd name="T14" fmla="*/ 2147483646 w 33"/>
                <a:gd name="T15" fmla="*/ 2147483646 h 210"/>
                <a:gd name="T16" fmla="*/ 0 w 33"/>
                <a:gd name="T17" fmla="*/ 0 h 210"/>
                <a:gd name="T18" fmla="*/ 629831100 w 33"/>
                <a:gd name="T19" fmla="*/ 1809315660 h 210"/>
                <a:gd name="T20" fmla="*/ 2147483646 w 33"/>
                <a:gd name="T21" fmla="*/ 2147483646 h 210"/>
                <a:gd name="T22" fmla="*/ 2147483646 w 33"/>
                <a:gd name="T23" fmla="*/ 2147483646 h 210"/>
                <a:gd name="T24" fmla="*/ 2147483646 w 33"/>
                <a:gd name="T25" fmla="*/ 2147483646 h 210"/>
                <a:gd name="T26" fmla="*/ 2147483646 w 33"/>
                <a:gd name="T27" fmla="*/ 2147483646 h 210"/>
                <a:gd name="T28" fmla="*/ 2147483646 w 33"/>
                <a:gd name="T29" fmla="*/ 2147483646 h 210"/>
                <a:gd name="T30" fmla="*/ 2147483646 w 33"/>
                <a:gd name="T31" fmla="*/ 2147483646 h 210"/>
                <a:gd name="T32" fmla="*/ 2147483646 w 33"/>
                <a:gd name="T33" fmla="*/ 2147483646 h 210"/>
                <a:gd name="T34" fmla="*/ 2147483646 w 33"/>
                <a:gd name="T35" fmla="*/ 2147483646 h 21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" h="210">
                  <a:moveTo>
                    <a:pt x="22" y="210"/>
                  </a:moveTo>
                  <a:cubicBezTo>
                    <a:pt x="23" y="209"/>
                    <a:pt x="23" y="209"/>
                    <a:pt x="23" y="209"/>
                  </a:cubicBezTo>
                  <a:cubicBezTo>
                    <a:pt x="19" y="196"/>
                    <a:pt x="18" y="181"/>
                    <a:pt x="21" y="164"/>
                  </a:cubicBezTo>
                  <a:cubicBezTo>
                    <a:pt x="26" y="134"/>
                    <a:pt x="28" y="120"/>
                    <a:pt x="28" y="120"/>
                  </a:cubicBezTo>
                  <a:cubicBezTo>
                    <a:pt x="28" y="120"/>
                    <a:pt x="30" y="107"/>
                    <a:pt x="32" y="75"/>
                  </a:cubicBezTo>
                  <a:cubicBezTo>
                    <a:pt x="33" y="65"/>
                    <a:pt x="32" y="56"/>
                    <a:pt x="30" y="48"/>
                  </a:cubicBezTo>
                  <a:cubicBezTo>
                    <a:pt x="30" y="48"/>
                    <a:pt x="29" y="47"/>
                    <a:pt x="29" y="47"/>
                  </a:cubicBezTo>
                  <a:cubicBezTo>
                    <a:pt x="30" y="47"/>
                    <a:pt x="30" y="47"/>
                    <a:pt x="30" y="47"/>
                  </a:cubicBezTo>
                  <a:cubicBezTo>
                    <a:pt x="25" y="29"/>
                    <a:pt x="15" y="13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2" y="21"/>
                    <a:pt x="32" y="45"/>
                    <a:pt x="31" y="75"/>
                  </a:cubicBezTo>
                  <a:cubicBezTo>
                    <a:pt x="29" y="107"/>
                    <a:pt x="26" y="120"/>
                    <a:pt x="26" y="120"/>
                  </a:cubicBezTo>
                  <a:cubicBezTo>
                    <a:pt x="26" y="120"/>
                    <a:pt x="25" y="133"/>
                    <a:pt x="20" y="164"/>
                  </a:cubicBezTo>
                  <a:cubicBezTo>
                    <a:pt x="18" y="173"/>
                    <a:pt x="18" y="182"/>
                    <a:pt x="18" y="190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18" y="193"/>
                    <a:pt x="18" y="193"/>
                    <a:pt x="18" y="193"/>
                  </a:cubicBezTo>
                  <a:cubicBezTo>
                    <a:pt x="18" y="193"/>
                    <a:pt x="18" y="193"/>
                    <a:pt x="18" y="193"/>
                  </a:cubicBezTo>
                  <a:cubicBezTo>
                    <a:pt x="19" y="199"/>
                    <a:pt x="20" y="204"/>
                    <a:pt x="22" y="21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4" name="MH_Other_319">
              <a:extLst>
                <a:ext uri="{FF2B5EF4-FFF2-40B4-BE49-F238E27FC236}">
                  <a16:creationId xmlns:a16="http://schemas.microsoft.com/office/drawing/2014/main" id="{61039965-0D6C-4C1A-916A-DE2BE8240376}"/>
                </a:ext>
              </a:extLst>
            </p:cNvPr>
            <p:cNvSpPr/>
            <p:nvPr/>
          </p:nvSpPr>
          <p:spPr bwMode="auto">
            <a:xfrm>
              <a:off x="4924326" y="2532730"/>
              <a:ext cx="0" cy="3019"/>
            </a:xfrm>
            <a:custGeom>
              <a:avLst/>
              <a:gdLst>
                <a:gd name="T0" fmla="*/ 119 w 3"/>
                <a:gd name="T1" fmla="*/ 365782679 h 7"/>
                <a:gd name="T2" fmla="*/ 0 w 3"/>
                <a:gd name="T3" fmla="*/ 0 h 7"/>
                <a:gd name="T4" fmla="*/ 0 w 3"/>
                <a:gd name="T5" fmla="*/ 512054475 h 7"/>
                <a:gd name="T6" fmla="*/ 0 w 3"/>
                <a:gd name="T7" fmla="*/ 512054475 h 7"/>
                <a:gd name="T8" fmla="*/ 119 w 3"/>
                <a:gd name="T9" fmla="*/ 365782679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7">
                  <a:moveTo>
                    <a:pt x="3" y="5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5" name="MH_Other_320">
              <a:extLst>
                <a:ext uri="{FF2B5EF4-FFF2-40B4-BE49-F238E27FC236}">
                  <a16:creationId xmlns:a16="http://schemas.microsoft.com/office/drawing/2014/main" id="{3A4E7453-579D-40FC-A372-584EFB28C225}"/>
                </a:ext>
              </a:extLst>
            </p:cNvPr>
            <p:cNvSpPr/>
            <p:nvPr/>
          </p:nvSpPr>
          <p:spPr bwMode="auto">
            <a:xfrm>
              <a:off x="4909097" y="2380234"/>
              <a:ext cx="1523" cy="3019"/>
            </a:xfrm>
            <a:custGeom>
              <a:avLst/>
              <a:gdLst>
                <a:gd name="T0" fmla="*/ 0 w 2"/>
                <a:gd name="T1" fmla="*/ 219510882 h 7"/>
                <a:gd name="T2" fmla="*/ 447676037 w 2"/>
                <a:gd name="T3" fmla="*/ 512054475 h 7"/>
                <a:gd name="T4" fmla="*/ 0 w 2"/>
                <a:gd name="T5" fmla="*/ 0 h 7"/>
                <a:gd name="T6" fmla="*/ 0 w 2"/>
                <a:gd name="T7" fmla="*/ 0 h 7"/>
                <a:gd name="T8" fmla="*/ 0 w 2"/>
                <a:gd name="T9" fmla="*/ 219510882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7">
                  <a:moveTo>
                    <a:pt x="0" y="3"/>
                  </a:moveTo>
                  <a:lnTo>
                    <a:pt x="2" y="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6" name="MH_Other_321">
              <a:extLst>
                <a:ext uri="{FF2B5EF4-FFF2-40B4-BE49-F238E27FC236}">
                  <a16:creationId xmlns:a16="http://schemas.microsoft.com/office/drawing/2014/main" id="{95D77A67-5080-42B4-BF9F-105E752603EA}"/>
                </a:ext>
              </a:extLst>
            </p:cNvPr>
            <p:cNvSpPr/>
            <p:nvPr/>
          </p:nvSpPr>
          <p:spPr bwMode="auto">
            <a:xfrm>
              <a:off x="4931940" y="2416471"/>
              <a:ext cx="24367" cy="125319"/>
            </a:xfrm>
            <a:custGeom>
              <a:avLst/>
              <a:gdLst>
                <a:gd name="T0" fmla="*/ 2147483646 w 30"/>
                <a:gd name="T1" fmla="*/ 2147483646 h 157"/>
                <a:gd name="T2" fmla="*/ 2147483646 w 30"/>
                <a:gd name="T3" fmla="*/ 2147483646 h 157"/>
                <a:gd name="T4" fmla="*/ 2147483646 w 30"/>
                <a:gd name="T5" fmla="*/ 2147483646 h 157"/>
                <a:gd name="T6" fmla="*/ 2147483646 w 30"/>
                <a:gd name="T7" fmla="*/ 2147483646 h 157"/>
                <a:gd name="T8" fmla="*/ 2147483646 w 30"/>
                <a:gd name="T9" fmla="*/ 2147483646 h 157"/>
                <a:gd name="T10" fmla="*/ 2147483646 w 30"/>
                <a:gd name="T11" fmla="*/ 2147483646 h 157"/>
                <a:gd name="T12" fmla="*/ 2147483646 w 30"/>
                <a:gd name="T13" fmla="*/ 2147483646 h 157"/>
                <a:gd name="T14" fmla="*/ 2147483646 w 30"/>
                <a:gd name="T15" fmla="*/ 2147483646 h 157"/>
                <a:gd name="T16" fmla="*/ 2147483646 w 30"/>
                <a:gd name="T17" fmla="*/ 2147483646 h 157"/>
                <a:gd name="T18" fmla="*/ 0 w 30"/>
                <a:gd name="T19" fmla="*/ 0 h 157"/>
                <a:gd name="T20" fmla="*/ 602866460 w 30"/>
                <a:gd name="T21" fmla="*/ 1183305594 h 157"/>
                <a:gd name="T22" fmla="*/ 602866460 w 30"/>
                <a:gd name="T23" fmla="*/ 1774958392 h 157"/>
                <a:gd name="T24" fmla="*/ 2147483646 w 30"/>
                <a:gd name="T25" fmla="*/ 2147483646 h 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157">
                  <a:moveTo>
                    <a:pt x="27" y="78"/>
                  </a:moveTo>
                  <a:cubicBezTo>
                    <a:pt x="23" y="109"/>
                    <a:pt x="19" y="122"/>
                    <a:pt x="20" y="122"/>
                  </a:cubicBezTo>
                  <a:cubicBezTo>
                    <a:pt x="12" y="157"/>
                    <a:pt x="12" y="157"/>
                    <a:pt x="12" y="157"/>
                  </a:cubicBezTo>
                  <a:cubicBezTo>
                    <a:pt x="13" y="157"/>
                    <a:pt x="13" y="157"/>
                    <a:pt x="13" y="157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1" y="122"/>
                    <a:pt x="24" y="110"/>
                    <a:pt x="28" y="78"/>
                  </a:cubicBezTo>
                  <a:cubicBezTo>
                    <a:pt x="29" y="68"/>
                    <a:pt x="29" y="59"/>
                    <a:pt x="27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4" y="31"/>
                    <a:pt x="14" y="1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1" y="23"/>
                    <a:pt x="30" y="48"/>
                    <a:pt x="27" y="7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7" name="MH_Other_322">
              <a:extLst>
                <a:ext uri="{FF2B5EF4-FFF2-40B4-BE49-F238E27FC236}">
                  <a16:creationId xmlns:a16="http://schemas.microsoft.com/office/drawing/2014/main" id="{6E4F02C2-DEA8-4832-9DD5-BF9776605454}"/>
                </a:ext>
              </a:extLst>
            </p:cNvPr>
            <p:cNvSpPr/>
            <p:nvPr/>
          </p:nvSpPr>
          <p:spPr bwMode="auto">
            <a:xfrm>
              <a:off x="4931940" y="2417981"/>
              <a:ext cx="1523" cy="1509"/>
            </a:xfrm>
            <a:custGeom>
              <a:avLst/>
              <a:gdLst>
                <a:gd name="T0" fmla="*/ 2147483646 w 1"/>
                <a:gd name="T1" fmla="*/ 1790702559 h 1"/>
                <a:gd name="T2" fmla="*/ 2147483646 w 1"/>
                <a:gd name="T3" fmla="*/ 0 h 1"/>
                <a:gd name="T4" fmla="*/ 0 w 1"/>
                <a:gd name="T5" fmla="*/ 0 h 1"/>
                <a:gd name="T6" fmla="*/ 2147483646 w 1"/>
                <a:gd name="T7" fmla="*/ 1790702559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8" name="MH_Other_323">
              <a:extLst>
                <a:ext uri="{FF2B5EF4-FFF2-40B4-BE49-F238E27FC236}">
                  <a16:creationId xmlns:a16="http://schemas.microsoft.com/office/drawing/2014/main" id="{E595F90A-E72A-4E47-9781-D41F5FA3D89B}"/>
                </a:ext>
              </a:extLst>
            </p:cNvPr>
            <p:cNvSpPr/>
            <p:nvPr/>
          </p:nvSpPr>
          <p:spPr bwMode="auto">
            <a:xfrm>
              <a:off x="4954785" y="2455727"/>
              <a:ext cx="21321" cy="77003"/>
            </a:xfrm>
            <a:custGeom>
              <a:avLst/>
              <a:gdLst>
                <a:gd name="T0" fmla="*/ 2147483646 w 27"/>
                <a:gd name="T1" fmla="*/ 2147483646 h 95"/>
                <a:gd name="T2" fmla="*/ 2147483646 w 27"/>
                <a:gd name="T3" fmla="*/ 2147483646 h 95"/>
                <a:gd name="T4" fmla="*/ 2147483646 w 27"/>
                <a:gd name="T5" fmla="*/ 2147483646 h 95"/>
                <a:gd name="T6" fmla="*/ 2147483646 w 27"/>
                <a:gd name="T7" fmla="*/ 2147483646 h 95"/>
                <a:gd name="T8" fmla="*/ 2147483646 w 27"/>
                <a:gd name="T9" fmla="*/ 2147483646 h 95"/>
                <a:gd name="T10" fmla="*/ 2147483646 w 27"/>
                <a:gd name="T11" fmla="*/ 2147483646 h 95"/>
                <a:gd name="T12" fmla="*/ 2147483646 w 27"/>
                <a:gd name="T13" fmla="*/ 2147483646 h 95"/>
                <a:gd name="T14" fmla="*/ 571194024 w 27"/>
                <a:gd name="T15" fmla="*/ 0 h 95"/>
                <a:gd name="T16" fmla="*/ 0 w 27"/>
                <a:gd name="T17" fmla="*/ 0 h 95"/>
                <a:gd name="T18" fmla="*/ 0 w 27"/>
                <a:gd name="T19" fmla="*/ 611558708 h 95"/>
                <a:gd name="T20" fmla="*/ 2147483646 w 27"/>
                <a:gd name="T21" fmla="*/ 2147483646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" h="95">
                  <a:moveTo>
                    <a:pt x="22" y="78"/>
                  </a:moveTo>
                  <a:cubicBezTo>
                    <a:pt x="20" y="84"/>
                    <a:pt x="19" y="90"/>
                    <a:pt x="18" y="95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1" y="90"/>
                    <a:pt x="22" y="84"/>
                    <a:pt x="23" y="78"/>
                  </a:cubicBezTo>
                  <a:cubicBezTo>
                    <a:pt x="25" y="68"/>
                    <a:pt x="25" y="59"/>
                    <a:pt x="24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1" y="30"/>
                    <a:pt x="13" y="14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0" y="23"/>
                    <a:pt x="27" y="48"/>
                    <a:pt x="22" y="78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9" name="MH_Other_324">
              <a:extLst>
                <a:ext uri="{FF2B5EF4-FFF2-40B4-BE49-F238E27FC236}">
                  <a16:creationId xmlns:a16="http://schemas.microsoft.com/office/drawing/2014/main" id="{AA630037-0E13-4640-AA8D-C58199A0A9F6}"/>
                </a:ext>
              </a:extLst>
            </p:cNvPr>
            <p:cNvSpPr/>
            <p:nvPr/>
          </p:nvSpPr>
          <p:spPr bwMode="auto">
            <a:xfrm>
              <a:off x="4954785" y="2455727"/>
              <a:ext cx="0" cy="1510"/>
            </a:xfrm>
            <a:custGeom>
              <a:avLst/>
              <a:gdLst>
                <a:gd name="T0" fmla="*/ 1792959984 h 1"/>
                <a:gd name="T1" fmla="*/ 0 h 1"/>
                <a:gd name="T2" fmla="*/ 1792959984 h 1"/>
                <a:gd name="T3" fmla="*/ 1792959984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0" name="MH_Other_325">
              <a:extLst>
                <a:ext uri="{FF2B5EF4-FFF2-40B4-BE49-F238E27FC236}">
                  <a16:creationId xmlns:a16="http://schemas.microsoft.com/office/drawing/2014/main" id="{D851B923-DB84-46F3-B2BD-4CC3CABDA551}"/>
                </a:ext>
              </a:extLst>
            </p:cNvPr>
            <p:cNvSpPr/>
            <p:nvPr/>
          </p:nvSpPr>
          <p:spPr bwMode="auto">
            <a:xfrm>
              <a:off x="4973061" y="2493474"/>
              <a:ext cx="15229" cy="31707"/>
            </a:xfrm>
            <a:custGeom>
              <a:avLst/>
              <a:gdLst>
                <a:gd name="T0" fmla="*/ 2147483646 w 18"/>
                <a:gd name="T1" fmla="*/ 2147483646 h 40"/>
                <a:gd name="T2" fmla="*/ 2147483646 w 18"/>
                <a:gd name="T3" fmla="*/ 2147483646 h 40"/>
                <a:gd name="T4" fmla="*/ 2147483646 w 18"/>
                <a:gd name="T5" fmla="*/ 2147483646 h 40"/>
                <a:gd name="T6" fmla="*/ 0 w 18"/>
                <a:gd name="T7" fmla="*/ 0 h 40"/>
                <a:gd name="T8" fmla="*/ 0 w 18"/>
                <a:gd name="T9" fmla="*/ 1759415181 h 40"/>
                <a:gd name="T10" fmla="*/ 2147483646 w 18"/>
                <a:gd name="T11" fmla="*/ 2147483646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40">
                  <a:moveTo>
                    <a:pt x="17" y="4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25"/>
                    <a:pt x="9" y="1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9" y="14"/>
                    <a:pt x="14" y="26"/>
                    <a:pt x="17" y="4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1" name="MH_Other_326">
              <a:extLst>
                <a:ext uri="{FF2B5EF4-FFF2-40B4-BE49-F238E27FC236}">
                  <a16:creationId xmlns:a16="http://schemas.microsoft.com/office/drawing/2014/main" id="{CA7919FC-8379-4AE0-AF02-C46C6E82182F}"/>
                </a:ext>
              </a:extLst>
            </p:cNvPr>
            <p:cNvSpPr/>
            <p:nvPr/>
          </p:nvSpPr>
          <p:spPr bwMode="auto">
            <a:xfrm>
              <a:off x="4973060" y="2493474"/>
              <a:ext cx="0" cy="3019"/>
            </a:xfrm>
            <a:custGeom>
              <a:avLst/>
              <a:gdLst>
                <a:gd name="T0" fmla="*/ 0 w 2"/>
                <a:gd name="T1" fmla="*/ 146271796 h 7"/>
                <a:gd name="T2" fmla="*/ 178 w 2"/>
                <a:gd name="T3" fmla="*/ 512054475 h 7"/>
                <a:gd name="T4" fmla="*/ 178 w 2"/>
                <a:gd name="T5" fmla="*/ 0 h 7"/>
                <a:gd name="T6" fmla="*/ 0 w 2"/>
                <a:gd name="T7" fmla="*/ 146271796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7">
                  <a:moveTo>
                    <a:pt x="0" y="2"/>
                  </a:moveTo>
                  <a:lnTo>
                    <a:pt x="2" y="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2" name="MH_Other_327">
              <a:extLst>
                <a:ext uri="{FF2B5EF4-FFF2-40B4-BE49-F238E27FC236}">
                  <a16:creationId xmlns:a16="http://schemas.microsoft.com/office/drawing/2014/main" id="{9BCAADAF-F9BB-459E-9A1A-6FA6A47E0979}"/>
                </a:ext>
              </a:extLst>
            </p:cNvPr>
            <p:cNvSpPr/>
            <p:nvPr/>
          </p:nvSpPr>
          <p:spPr bwMode="auto">
            <a:xfrm>
              <a:off x="4802491" y="2350036"/>
              <a:ext cx="18275" cy="16609"/>
            </a:xfrm>
            <a:custGeom>
              <a:avLst/>
              <a:gdLst>
                <a:gd name="T0" fmla="*/ 531752969 w 24"/>
                <a:gd name="T1" fmla="*/ 0 h 22"/>
                <a:gd name="T2" fmla="*/ 531752969 w 24"/>
                <a:gd name="T3" fmla="*/ 0 h 22"/>
                <a:gd name="T4" fmla="*/ 0 w 24"/>
                <a:gd name="T5" fmla="*/ 0 h 22"/>
                <a:gd name="T6" fmla="*/ 0 w 24"/>
                <a:gd name="T7" fmla="*/ 0 h 22"/>
                <a:gd name="T8" fmla="*/ 2128272350 w 24"/>
                <a:gd name="T9" fmla="*/ 2147483646 h 22"/>
                <a:gd name="T10" fmla="*/ 2147483646 w 24"/>
                <a:gd name="T11" fmla="*/ 2147483646 h 22"/>
                <a:gd name="T12" fmla="*/ 2147483646 w 24"/>
                <a:gd name="T13" fmla="*/ 2147483646 h 22"/>
                <a:gd name="T14" fmla="*/ 2147483646 w 24"/>
                <a:gd name="T15" fmla="*/ 2147483646 h 22"/>
                <a:gd name="T16" fmla="*/ 531752969 w 24"/>
                <a:gd name="T17" fmla="*/ 0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2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3" y="4"/>
                    <a:pt x="4" y="5"/>
                  </a:cubicBezTo>
                  <a:cubicBezTo>
                    <a:pt x="10" y="11"/>
                    <a:pt x="17" y="17"/>
                    <a:pt x="24" y="22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14" y="14"/>
                    <a:pt x="7" y="7"/>
                    <a:pt x="1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MH_Other_328">
              <a:extLst>
                <a:ext uri="{FF2B5EF4-FFF2-40B4-BE49-F238E27FC236}">
                  <a16:creationId xmlns:a16="http://schemas.microsoft.com/office/drawing/2014/main" id="{DD355991-A667-484B-BAA5-C22051AE66A9}"/>
                </a:ext>
              </a:extLst>
            </p:cNvPr>
            <p:cNvSpPr/>
            <p:nvPr/>
          </p:nvSpPr>
          <p:spPr bwMode="auto">
            <a:xfrm>
              <a:off x="4814676" y="2337957"/>
              <a:ext cx="31981" cy="60395"/>
            </a:xfrm>
            <a:custGeom>
              <a:avLst/>
              <a:gdLst>
                <a:gd name="T0" fmla="*/ 1225340756 w 39"/>
                <a:gd name="T1" fmla="*/ 2147483646 h 76"/>
                <a:gd name="T2" fmla="*/ 613035803 w 39"/>
                <a:gd name="T3" fmla="*/ 0 h 76"/>
                <a:gd name="T4" fmla="*/ 0 w 39"/>
                <a:gd name="T5" fmla="*/ 584313632 h 76"/>
                <a:gd name="T6" fmla="*/ 613035803 w 39"/>
                <a:gd name="T7" fmla="*/ 2147483646 h 76"/>
                <a:gd name="T8" fmla="*/ 2147483646 w 39"/>
                <a:gd name="T9" fmla="*/ 2147483646 h 76"/>
                <a:gd name="T10" fmla="*/ 2147483646 w 39"/>
                <a:gd name="T11" fmla="*/ 2147483646 h 76"/>
                <a:gd name="T12" fmla="*/ 2147483646 w 39"/>
                <a:gd name="T13" fmla="*/ 2147483646 h 76"/>
                <a:gd name="T14" fmla="*/ 2147483646 w 39"/>
                <a:gd name="T15" fmla="*/ 2147483646 h 76"/>
                <a:gd name="T16" fmla="*/ 2147483646 w 39"/>
                <a:gd name="T17" fmla="*/ 2147483646 h 76"/>
                <a:gd name="T18" fmla="*/ 2147483646 w 39"/>
                <a:gd name="T19" fmla="*/ 2147483646 h 76"/>
                <a:gd name="T20" fmla="*/ 2147483646 w 39"/>
                <a:gd name="T21" fmla="*/ 2147483646 h 76"/>
                <a:gd name="T22" fmla="*/ 1225340756 w 39"/>
                <a:gd name="T23" fmla="*/ 2147483646 h 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9" h="76">
                  <a:moveTo>
                    <a:pt x="2" y="9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9"/>
                    <a:pt x="4" y="27"/>
                    <a:pt x="7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44"/>
                    <a:pt x="15" y="51"/>
                    <a:pt x="20" y="58"/>
                  </a:cubicBezTo>
                  <a:cubicBezTo>
                    <a:pt x="25" y="64"/>
                    <a:pt x="32" y="71"/>
                    <a:pt x="39" y="76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17" y="58"/>
                    <a:pt x="6" y="38"/>
                    <a:pt x="2" y="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MH_Other_329">
              <a:extLst>
                <a:ext uri="{FF2B5EF4-FFF2-40B4-BE49-F238E27FC236}">
                  <a16:creationId xmlns:a16="http://schemas.microsoft.com/office/drawing/2014/main" id="{C386A17F-C1CF-42BD-ACE2-C9FF7D920239}"/>
                </a:ext>
              </a:extLst>
            </p:cNvPr>
            <p:cNvSpPr/>
            <p:nvPr/>
          </p:nvSpPr>
          <p:spPr bwMode="auto">
            <a:xfrm>
              <a:off x="4820766" y="2365134"/>
              <a:ext cx="0" cy="1510"/>
            </a:xfrm>
            <a:custGeom>
              <a:avLst/>
              <a:gdLst>
                <a:gd name="T0" fmla="*/ 0 w 1"/>
                <a:gd name="T1" fmla="*/ 0 h 1"/>
                <a:gd name="T2" fmla="*/ 1067 w 1"/>
                <a:gd name="T3" fmla="*/ 2147483646 h 1"/>
                <a:gd name="T4" fmla="*/ 1067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MH_Other_330">
              <a:extLst>
                <a:ext uri="{FF2B5EF4-FFF2-40B4-BE49-F238E27FC236}">
                  <a16:creationId xmlns:a16="http://schemas.microsoft.com/office/drawing/2014/main" id="{39F344F9-7552-41E4-AD93-8BF73DD0C3EB}"/>
                </a:ext>
              </a:extLst>
            </p:cNvPr>
            <p:cNvSpPr/>
            <p:nvPr/>
          </p:nvSpPr>
          <p:spPr bwMode="auto">
            <a:xfrm>
              <a:off x="4835997" y="2318330"/>
              <a:ext cx="33504" cy="111730"/>
            </a:xfrm>
            <a:custGeom>
              <a:avLst/>
              <a:gdLst>
                <a:gd name="T0" fmla="*/ 2147483646 w 41"/>
                <a:gd name="T1" fmla="*/ 2147483646 h 140"/>
                <a:gd name="T2" fmla="*/ 2147483646 w 41"/>
                <a:gd name="T3" fmla="*/ 2147483646 h 140"/>
                <a:gd name="T4" fmla="*/ 610240266 w 41"/>
                <a:gd name="T5" fmla="*/ 0 h 140"/>
                <a:gd name="T6" fmla="*/ 0 w 41"/>
                <a:gd name="T7" fmla="*/ 592148681 h 140"/>
                <a:gd name="T8" fmla="*/ 2147483646 w 41"/>
                <a:gd name="T9" fmla="*/ 2147483646 h 140"/>
                <a:gd name="T10" fmla="*/ 2147483646 w 41"/>
                <a:gd name="T11" fmla="*/ 2147483646 h 140"/>
                <a:gd name="T12" fmla="*/ 2147483646 w 41"/>
                <a:gd name="T13" fmla="*/ 2147483646 h 140"/>
                <a:gd name="T14" fmla="*/ 2147483646 w 41"/>
                <a:gd name="T15" fmla="*/ 2147483646 h 140"/>
                <a:gd name="T16" fmla="*/ 2147483646 w 41"/>
                <a:gd name="T17" fmla="*/ 2147483646 h 140"/>
                <a:gd name="T18" fmla="*/ 2147483646 w 41"/>
                <a:gd name="T19" fmla="*/ 2147483646 h 140"/>
                <a:gd name="T20" fmla="*/ 2147483646 w 41"/>
                <a:gd name="T21" fmla="*/ 2147483646 h 140"/>
                <a:gd name="T22" fmla="*/ 2147483646 w 41"/>
                <a:gd name="T23" fmla="*/ 2147483646 h 140"/>
                <a:gd name="T24" fmla="*/ 2147483646 w 41"/>
                <a:gd name="T25" fmla="*/ 2147483646 h 1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40">
                  <a:moveTo>
                    <a:pt x="9" y="72"/>
                  </a:moveTo>
                  <a:cubicBezTo>
                    <a:pt x="6" y="42"/>
                    <a:pt x="5" y="28"/>
                    <a:pt x="5" y="28"/>
                  </a:cubicBezTo>
                  <a:cubicBezTo>
                    <a:pt x="5" y="28"/>
                    <a:pt x="4" y="2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0"/>
                    <a:pt x="4" y="28"/>
                    <a:pt x="4" y="28"/>
                  </a:cubicBezTo>
                  <a:cubicBezTo>
                    <a:pt x="4" y="28"/>
                    <a:pt x="5" y="42"/>
                    <a:pt x="8" y="72"/>
                  </a:cubicBezTo>
                  <a:cubicBezTo>
                    <a:pt x="8" y="82"/>
                    <a:pt x="10" y="90"/>
                    <a:pt x="12" y="98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13" y="99"/>
                    <a:pt x="13" y="99"/>
                    <a:pt x="13" y="99"/>
                  </a:cubicBezTo>
                  <a:cubicBezTo>
                    <a:pt x="15" y="107"/>
                    <a:pt x="19" y="115"/>
                    <a:pt x="24" y="122"/>
                  </a:cubicBezTo>
                  <a:cubicBezTo>
                    <a:pt x="29" y="129"/>
                    <a:pt x="34" y="135"/>
                    <a:pt x="41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21" y="121"/>
                    <a:pt x="11" y="101"/>
                    <a:pt x="9" y="7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MH_Other_331">
              <a:extLst>
                <a:ext uri="{FF2B5EF4-FFF2-40B4-BE49-F238E27FC236}">
                  <a16:creationId xmlns:a16="http://schemas.microsoft.com/office/drawing/2014/main" id="{59277D44-4F11-407C-AFB7-B29BD23744DD}"/>
                </a:ext>
              </a:extLst>
            </p:cNvPr>
            <p:cNvSpPr/>
            <p:nvPr/>
          </p:nvSpPr>
          <p:spPr bwMode="auto">
            <a:xfrm>
              <a:off x="4845134" y="2396842"/>
              <a:ext cx="1523" cy="1509"/>
            </a:xfrm>
            <a:custGeom>
              <a:avLst/>
              <a:gdLst>
                <a:gd name="T0" fmla="*/ 0 w 1"/>
                <a:gd name="T1" fmla="*/ 0 h 1"/>
                <a:gd name="T2" fmla="*/ 1790702559 w 1"/>
                <a:gd name="T3" fmla="*/ 1790702559 h 1"/>
                <a:gd name="T4" fmla="*/ 1790702559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MH_Other_332">
              <a:extLst>
                <a:ext uri="{FF2B5EF4-FFF2-40B4-BE49-F238E27FC236}">
                  <a16:creationId xmlns:a16="http://schemas.microsoft.com/office/drawing/2014/main" id="{5D3972A0-F93E-4A09-B183-5CEA28AAB16B}"/>
                </a:ext>
              </a:extLst>
            </p:cNvPr>
            <p:cNvSpPr/>
            <p:nvPr/>
          </p:nvSpPr>
          <p:spPr bwMode="auto">
            <a:xfrm>
              <a:off x="4849703" y="2306250"/>
              <a:ext cx="39596" cy="157026"/>
            </a:xfrm>
            <a:custGeom>
              <a:avLst/>
              <a:gdLst>
                <a:gd name="T0" fmla="*/ 2147483646 w 49"/>
                <a:gd name="T1" fmla="*/ 2147483646 h 198"/>
                <a:gd name="T2" fmla="*/ 2147483646 w 49"/>
                <a:gd name="T3" fmla="*/ 2147483646 h 198"/>
                <a:gd name="T4" fmla="*/ 2147483646 w 49"/>
                <a:gd name="T5" fmla="*/ 2147483646 h 198"/>
                <a:gd name="T6" fmla="*/ 2147483646 w 49"/>
                <a:gd name="T7" fmla="*/ 2147483646 h 198"/>
                <a:gd name="T8" fmla="*/ 2147483646 w 49"/>
                <a:gd name="T9" fmla="*/ 2147483646 h 198"/>
                <a:gd name="T10" fmla="*/ 2147483646 w 49"/>
                <a:gd name="T11" fmla="*/ 2147483646 h 198"/>
                <a:gd name="T12" fmla="*/ 597439620 w 49"/>
                <a:gd name="T13" fmla="*/ 0 h 198"/>
                <a:gd name="T14" fmla="*/ 597439620 w 49"/>
                <a:gd name="T15" fmla="*/ 0 h 198"/>
                <a:gd name="T16" fmla="*/ 0 w 49"/>
                <a:gd name="T17" fmla="*/ 584040416 h 198"/>
                <a:gd name="T18" fmla="*/ 2147483646 w 49"/>
                <a:gd name="T19" fmla="*/ 2147483646 h 198"/>
                <a:gd name="T20" fmla="*/ 2147483646 w 49"/>
                <a:gd name="T21" fmla="*/ 2147483646 h 198"/>
                <a:gd name="T22" fmla="*/ 2147483646 w 49"/>
                <a:gd name="T23" fmla="*/ 2147483646 h 198"/>
                <a:gd name="T24" fmla="*/ 2147483646 w 49"/>
                <a:gd name="T25" fmla="*/ 2147483646 h 198"/>
                <a:gd name="T26" fmla="*/ 2147483646 w 49"/>
                <a:gd name="T27" fmla="*/ 2147483646 h 198"/>
                <a:gd name="T28" fmla="*/ 2147483646 w 49"/>
                <a:gd name="T29" fmla="*/ 2147483646 h 198"/>
                <a:gd name="T30" fmla="*/ 2147483646 w 49"/>
                <a:gd name="T31" fmla="*/ 2147483646 h 198"/>
                <a:gd name="T32" fmla="*/ 2147483646 w 49"/>
                <a:gd name="T33" fmla="*/ 2147483646 h 198"/>
                <a:gd name="T34" fmla="*/ 2147483646 w 49"/>
                <a:gd name="T35" fmla="*/ 2147483646 h 198"/>
                <a:gd name="T36" fmla="*/ 2147483646 w 49"/>
                <a:gd name="T37" fmla="*/ 2147483646 h 198"/>
                <a:gd name="T38" fmla="*/ 2147483646 w 49"/>
                <a:gd name="T39" fmla="*/ 2147483646 h 198"/>
                <a:gd name="T40" fmla="*/ 2147483646 w 49"/>
                <a:gd name="T41" fmla="*/ 2147483646 h 1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" h="198">
                  <a:moveTo>
                    <a:pt x="20" y="127"/>
                  </a:moveTo>
                  <a:cubicBezTo>
                    <a:pt x="19" y="97"/>
                    <a:pt x="18" y="83"/>
                    <a:pt x="19" y="83"/>
                  </a:cubicBezTo>
                  <a:cubicBezTo>
                    <a:pt x="18" y="83"/>
                    <a:pt x="19" y="70"/>
                    <a:pt x="15" y="38"/>
                  </a:cubicBezTo>
                  <a:cubicBezTo>
                    <a:pt x="13" y="29"/>
                    <a:pt x="11" y="20"/>
                    <a:pt x="7" y="12"/>
                  </a:cubicBezTo>
                  <a:cubicBezTo>
                    <a:pt x="7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1"/>
                    <a:pt x="11" y="24"/>
                    <a:pt x="13" y="38"/>
                  </a:cubicBezTo>
                  <a:cubicBezTo>
                    <a:pt x="17" y="70"/>
                    <a:pt x="17" y="83"/>
                    <a:pt x="17" y="83"/>
                  </a:cubicBezTo>
                  <a:cubicBezTo>
                    <a:pt x="17" y="83"/>
                    <a:pt x="18" y="97"/>
                    <a:pt x="19" y="128"/>
                  </a:cubicBezTo>
                  <a:cubicBezTo>
                    <a:pt x="19" y="137"/>
                    <a:pt x="20" y="146"/>
                    <a:pt x="22" y="154"/>
                  </a:cubicBezTo>
                  <a:cubicBezTo>
                    <a:pt x="23" y="154"/>
                    <a:pt x="23" y="155"/>
                    <a:pt x="24" y="155"/>
                  </a:cubicBezTo>
                  <a:cubicBezTo>
                    <a:pt x="23" y="156"/>
                    <a:pt x="23" y="156"/>
                    <a:pt x="23" y="156"/>
                  </a:cubicBezTo>
                  <a:cubicBezTo>
                    <a:pt x="23" y="156"/>
                    <a:pt x="23" y="156"/>
                    <a:pt x="23" y="156"/>
                  </a:cubicBezTo>
                  <a:cubicBezTo>
                    <a:pt x="25" y="164"/>
                    <a:pt x="28" y="171"/>
                    <a:pt x="32" y="178"/>
                  </a:cubicBezTo>
                  <a:cubicBezTo>
                    <a:pt x="36" y="185"/>
                    <a:pt x="42" y="192"/>
                    <a:pt x="49" y="198"/>
                  </a:cubicBezTo>
                  <a:cubicBezTo>
                    <a:pt x="48" y="197"/>
                    <a:pt x="48" y="197"/>
                    <a:pt x="48" y="197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29" y="177"/>
                    <a:pt x="21" y="156"/>
                    <a:pt x="20" y="127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8" name="MH_Other_333">
              <a:extLst>
                <a:ext uri="{FF2B5EF4-FFF2-40B4-BE49-F238E27FC236}">
                  <a16:creationId xmlns:a16="http://schemas.microsoft.com/office/drawing/2014/main" id="{16F8B7A8-837C-4398-BB9E-0175297CDAB5}"/>
                </a:ext>
              </a:extLst>
            </p:cNvPr>
            <p:cNvSpPr/>
            <p:nvPr/>
          </p:nvSpPr>
          <p:spPr bwMode="auto">
            <a:xfrm>
              <a:off x="4867976" y="2428548"/>
              <a:ext cx="1523" cy="1510"/>
            </a:xfrm>
            <a:custGeom>
              <a:avLst/>
              <a:gdLst>
                <a:gd name="T0" fmla="*/ 1120915208 w 2"/>
                <a:gd name="T1" fmla="*/ 560457604 h 2"/>
                <a:gd name="T2" fmla="*/ 0 w 2"/>
                <a:gd name="T3" fmla="*/ 0 h 2"/>
                <a:gd name="T4" fmla="*/ 560457604 w 2"/>
                <a:gd name="T5" fmla="*/ 1120915208 h 2"/>
                <a:gd name="T6" fmla="*/ 560457604 w 2"/>
                <a:gd name="T7" fmla="*/ 1120915208 h 2"/>
                <a:gd name="T8" fmla="*/ 1120915208 w 2"/>
                <a:gd name="T9" fmla="*/ 56045760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1"/>
                    <a:pt x="1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9" name="MH_Other_334">
              <a:extLst>
                <a:ext uri="{FF2B5EF4-FFF2-40B4-BE49-F238E27FC236}">
                  <a16:creationId xmlns:a16="http://schemas.microsoft.com/office/drawing/2014/main" id="{918E9A97-AE8E-47FD-A3DB-3FAAF2E3A700}"/>
                </a:ext>
              </a:extLst>
            </p:cNvPr>
            <p:cNvSpPr/>
            <p:nvPr/>
          </p:nvSpPr>
          <p:spPr bwMode="auto">
            <a:xfrm>
              <a:off x="4855794" y="2313799"/>
              <a:ext cx="51780" cy="185714"/>
            </a:xfrm>
            <a:custGeom>
              <a:avLst/>
              <a:gdLst>
                <a:gd name="T0" fmla="*/ 2147483646 w 65"/>
                <a:gd name="T1" fmla="*/ 2147483646 h 232"/>
                <a:gd name="T2" fmla="*/ 2147483646 w 65"/>
                <a:gd name="T3" fmla="*/ 2147483646 h 232"/>
                <a:gd name="T4" fmla="*/ 2147483646 w 65"/>
                <a:gd name="T5" fmla="*/ 2147483646 h 232"/>
                <a:gd name="T6" fmla="*/ 2147483646 w 65"/>
                <a:gd name="T7" fmla="*/ 2147483646 h 232"/>
                <a:gd name="T8" fmla="*/ 2147483646 w 65"/>
                <a:gd name="T9" fmla="*/ 2147483646 h 232"/>
                <a:gd name="T10" fmla="*/ 0 w 65"/>
                <a:gd name="T11" fmla="*/ 0 h 232"/>
                <a:gd name="T12" fmla="*/ 0 w 65"/>
                <a:gd name="T13" fmla="*/ 595744046 h 232"/>
                <a:gd name="T14" fmla="*/ 0 w 65"/>
                <a:gd name="T15" fmla="*/ 1192196763 h 232"/>
                <a:gd name="T16" fmla="*/ 2147483646 w 65"/>
                <a:gd name="T17" fmla="*/ 2147483646 h 232"/>
                <a:gd name="T18" fmla="*/ 2147483646 w 65"/>
                <a:gd name="T19" fmla="*/ 2147483646 h 232"/>
                <a:gd name="T20" fmla="*/ 2147483646 w 65"/>
                <a:gd name="T21" fmla="*/ 2147483646 h 232"/>
                <a:gd name="T22" fmla="*/ 2147483646 w 65"/>
                <a:gd name="T23" fmla="*/ 2147483646 h 232"/>
                <a:gd name="T24" fmla="*/ 2147483646 w 65"/>
                <a:gd name="T25" fmla="*/ 2147483646 h 232"/>
                <a:gd name="T26" fmla="*/ 2147483646 w 65"/>
                <a:gd name="T27" fmla="*/ 2147483646 h 232"/>
                <a:gd name="T28" fmla="*/ 2147483646 w 65"/>
                <a:gd name="T29" fmla="*/ 2147483646 h 232"/>
                <a:gd name="T30" fmla="*/ 2147483646 w 65"/>
                <a:gd name="T31" fmla="*/ 214748364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5" h="232">
                  <a:moveTo>
                    <a:pt x="65" y="232"/>
                  </a:moveTo>
                  <a:cubicBezTo>
                    <a:pt x="65" y="230"/>
                    <a:pt x="65" y="230"/>
                    <a:pt x="65" y="230"/>
                  </a:cubicBezTo>
                  <a:cubicBezTo>
                    <a:pt x="47" y="211"/>
                    <a:pt x="39" y="189"/>
                    <a:pt x="41" y="160"/>
                  </a:cubicBezTo>
                  <a:cubicBezTo>
                    <a:pt x="42" y="129"/>
                    <a:pt x="42" y="116"/>
                    <a:pt x="42" y="116"/>
                  </a:cubicBezTo>
                  <a:cubicBezTo>
                    <a:pt x="42" y="116"/>
                    <a:pt x="43" y="102"/>
                    <a:pt x="41" y="70"/>
                  </a:cubicBezTo>
                  <a:cubicBezTo>
                    <a:pt x="39" y="40"/>
                    <a:pt x="25" y="16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4" y="18"/>
                    <a:pt x="37" y="40"/>
                    <a:pt x="39" y="70"/>
                  </a:cubicBezTo>
                  <a:cubicBezTo>
                    <a:pt x="42" y="102"/>
                    <a:pt x="41" y="115"/>
                    <a:pt x="41" y="116"/>
                  </a:cubicBezTo>
                  <a:cubicBezTo>
                    <a:pt x="41" y="116"/>
                    <a:pt x="41" y="129"/>
                    <a:pt x="39" y="160"/>
                  </a:cubicBezTo>
                  <a:cubicBezTo>
                    <a:pt x="39" y="169"/>
                    <a:pt x="39" y="178"/>
                    <a:pt x="41" y="186"/>
                  </a:cubicBezTo>
                  <a:cubicBezTo>
                    <a:pt x="41" y="186"/>
                    <a:pt x="41" y="186"/>
                    <a:pt x="41" y="186"/>
                  </a:cubicBezTo>
                  <a:cubicBezTo>
                    <a:pt x="41" y="187"/>
                    <a:pt x="41" y="187"/>
                    <a:pt x="41" y="187"/>
                  </a:cubicBezTo>
                  <a:cubicBezTo>
                    <a:pt x="43" y="195"/>
                    <a:pt x="45" y="204"/>
                    <a:pt x="50" y="211"/>
                  </a:cubicBezTo>
                  <a:cubicBezTo>
                    <a:pt x="53" y="218"/>
                    <a:pt x="59" y="226"/>
                    <a:pt x="65" y="232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0" name="MH_Other_335">
              <a:extLst>
                <a:ext uri="{FF2B5EF4-FFF2-40B4-BE49-F238E27FC236}">
                  <a16:creationId xmlns:a16="http://schemas.microsoft.com/office/drawing/2014/main" id="{2A080198-33DC-432B-A50D-41EA10009B98}"/>
                </a:ext>
              </a:extLst>
            </p:cNvPr>
            <p:cNvSpPr/>
            <p:nvPr/>
          </p:nvSpPr>
          <p:spPr bwMode="auto">
            <a:xfrm>
              <a:off x="4855794" y="2313799"/>
              <a:ext cx="0" cy="1510"/>
            </a:xfrm>
            <a:custGeom>
              <a:avLst/>
              <a:gdLst>
                <a:gd name="T0" fmla="*/ 1792959984 h 1"/>
                <a:gd name="T1" fmla="*/ 0 h 1"/>
                <a:gd name="T2" fmla="*/ 0 h 1"/>
                <a:gd name="T3" fmla="*/ 1792959984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1" name="MH_Other_336">
              <a:extLst>
                <a:ext uri="{FF2B5EF4-FFF2-40B4-BE49-F238E27FC236}">
                  <a16:creationId xmlns:a16="http://schemas.microsoft.com/office/drawing/2014/main" id="{BDE0E1FE-684A-4077-B2B4-9D45F853D020}"/>
                </a:ext>
              </a:extLst>
            </p:cNvPr>
            <p:cNvSpPr/>
            <p:nvPr/>
          </p:nvSpPr>
          <p:spPr bwMode="auto">
            <a:xfrm>
              <a:off x="4889298" y="2463276"/>
              <a:ext cx="0" cy="0"/>
            </a:xfrm>
            <a:custGeom>
              <a:avLst/>
              <a:gdLst>
                <a:gd name="T0" fmla="*/ 0 h 1"/>
                <a:gd name="T1" fmla="*/ 711 h 1"/>
                <a:gd name="T2" fmla="*/ 0 h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2" name="MH_Other_337">
              <a:extLst>
                <a:ext uri="{FF2B5EF4-FFF2-40B4-BE49-F238E27FC236}">
                  <a16:creationId xmlns:a16="http://schemas.microsoft.com/office/drawing/2014/main" id="{98458359-07C0-4916-AE78-47D909A4BCC0}"/>
                </a:ext>
              </a:extLst>
            </p:cNvPr>
            <p:cNvSpPr/>
            <p:nvPr/>
          </p:nvSpPr>
          <p:spPr bwMode="auto">
            <a:xfrm>
              <a:off x="4925849" y="2525180"/>
              <a:ext cx="112698" cy="253658"/>
            </a:xfrm>
            <a:custGeom>
              <a:avLst/>
              <a:gdLst>
                <a:gd name="T0" fmla="*/ 2147483646 w 139"/>
                <a:gd name="T1" fmla="*/ 2147483646 h 317"/>
                <a:gd name="T2" fmla="*/ 2147483646 w 139"/>
                <a:gd name="T3" fmla="*/ 2147483646 h 317"/>
                <a:gd name="T4" fmla="*/ 2147483646 w 139"/>
                <a:gd name="T5" fmla="*/ 2147483646 h 317"/>
                <a:gd name="T6" fmla="*/ 2147483646 w 139"/>
                <a:gd name="T7" fmla="*/ 2147483646 h 317"/>
                <a:gd name="T8" fmla="*/ 2147483646 w 139"/>
                <a:gd name="T9" fmla="*/ 2147483646 h 317"/>
                <a:gd name="T10" fmla="*/ 2147483646 w 139"/>
                <a:gd name="T11" fmla="*/ 2147483646 h 317"/>
                <a:gd name="T12" fmla="*/ 2147483646 w 139"/>
                <a:gd name="T13" fmla="*/ 2147483646 h 317"/>
                <a:gd name="T14" fmla="*/ 2147483646 w 139"/>
                <a:gd name="T15" fmla="*/ 2147483646 h 317"/>
                <a:gd name="T16" fmla="*/ 2147483646 w 139"/>
                <a:gd name="T17" fmla="*/ 0 h 317"/>
                <a:gd name="T18" fmla="*/ 2147483646 w 139"/>
                <a:gd name="T19" fmla="*/ 0 h 317"/>
                <a:gd name="T20" fmla="*/ 2147483646 w 139"/>
                <a:gd name="T21" fmla="*/ 595282813 h 317"/>
                <a:gd name="T22" fmla="*/ 2147483646 w 139"/>
                <a:gd name="T23" fmla="*/ 2147483646 h 317"/>
                <a:gd name="T24" fmla="*/ 2147483646 w 139"/>
                <a:gd name="T25" fmla="*/ 2147483646 h 317"/>
                <a:gd name="T26" fmla="*/ 2147483646 w 139"/>
                <a:gd name="T27" fmla="*/ 2147483646 h 317"/>
                <a:gd name="T28" fmla="*/ 2147483646 w 139"/>
                <a:gd name="T29" fmla="*/ 2147483646 h 317"/>
                <a:gd name="T30" fmla="*/ 1202113224 w 139"/>
                <a:gd name="T31" fmla="*/ 2147483646 h 317"/>
                <a:gd name="T32" fmla="*/ 600699538 w 139"/>
                <a:gd name="T33" fmla="*/ 2147483646 h 317"/>
                <a:gd name="T34" fmla="*/ 600699538 w 139"/>
                <a:gd name="T35" fmla="*/ 2147483646 h 317"/>
                <a:gd name="T36" fmla="*/ 0 w 139"/>
                <a:gd name="T37" fmla="*/ 2147483646 h 317"/>
                <a:gd name="T38" fmla="*/ 1202113224 w 139"/>
                <a:gd name="T39" fmla="*/ 2147483646 h 317"/>
                <a:gd name="T40" fmla="*/ 2147483646 w 139"/>
                <a:gd name="T41" fmla="*/ 2147483646 h 317"/>
                <a:gd name="T42" fmla="*/ 2147483646 w 139"/>
                <a:gd name="T43" fmla="*/ 2147483646 h 317"/>
                <a:gd name="T44" fmla="*/ 2147483646 w 139"/>
                <a:gd name="T45" fmla="*/ 2147483646 h 317"/>
                <a:gd name="T46" fmla="*/ 2147483646 w 139"/>
                <a:gd name="T47" fmla="*/ 2147483646 h 317"/>
                <a:gd name="T48" fmla="*/ 2147483646 w 139"/>
                <a:gd name="T49" fmla="*/ 2147483646 h 317"/>
                <a:gd name="T50" fmla="*/ 2147483646 w 139"/>
                <a:gd name="T51" fmla="*/ 2147483646 h 317"/>
                <a:gd name="T52" fmla="*/ 2147483646 w 139"/>
                <a:gd name="T53" fmla="*/ 2147483646 h 317"/>
                <a:gd name="T54" fmla="*/ 2147483646 w 139"/>
                <a:gd name="T55" fmla="*/ 2147483646 h 317"/>
                <a:gd name="T56" fmla="*/ 2147483646 w 139"/>
                <a:gd name="T57" fmla="*/ 2147483646 h 317"/>
                <a:gd name="T58" fmla="*/ 2147483646 w 139"/>
                <a:gd name="T59" fmla="*/ 2147483646 h 317"/>
                <a:gd name="T60" fmla="*/ 2147483646 w 139"/>
                <a:gd name="T61" fmla="*/ 2147483646 h 317"/>
                <a:gd name="T62" fmla="*/ 2147483646 w 139"/>
                <a:gd name="T63" fmla="*/ 2147483646 h 317"/>
                <a:gd name="T64" fmla="*/ 2147483646 w 139"/>
                <a:gd name="T65" fmla="*/ 2147483646 h 317"/>
                <a:gd name="T66" fmla="*/ 2147483646 w 139"/>
                <a:gd name="T67" fmla="*/ 2147483646 h 317"/>
                <a:gd name="T68" fmla="*/ 2147483646 w 139"/>
                <a:gd name="T69" fmla="*/ 2147483646 h 317"/>
                <a:gd name="T70" fmla="*/ 2147483646 w 139"/>
                <a:gd name="T71" fmla="*/ 2147483646 h 317"/>
                <a:gd name="T72" fmla="*/ 2147483646 w 139"/>
                <a:gd name="T73" fmla="*/ 2147483646 h 317"/>
                <a:gd name="T74" fmla="*/ 2147483646 w 139"/>
                <a:gd name="T75" fmla="*/ 2147483646 h 317"/>
                <a:gd name="T76" fmla="*/ 2147483646 w 139"/>
                <a:gd name="T77" fmla="*/ 2147483646 h 317"/>
                <a:gd name="T78" fmla="*/ 2147483646 w 139"/>
                <a:gd name="T79" fmla="*/ 2147483646 h 317"/>
                <a:gd name="T80" fmla="*/ 2147483646 w 139"/>
                <a:gd name="T81" fmla="*/ 2147483646 h 3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9" h="317">
                  <a:moveTo>
                    <a:pt x="133" y="274"/>
                  </a:moveTo>
                  <a:cubicBezTo>
                    <a:pt x="137" y="257"/>
                    <a:pt x="136" y="239"/>
                    <a:pt x="129" y="222"/>
                  </a:cubicBezTo>
                  <a:cubicBezTo>
                    <a:pt x="128" y="222"/>
                    <a:pt x="128" y="222"/>
                    <a:pt x="128" y="222"/>
                  </a:cubicBezTo>
                  <a:cubicBezTo>
                    <a:pt x="132" y="204"/>
                    <a:pt x="129" y="185"/>
                    <a:pt x="121" y="167"/>
                  </a:cubicBezTo>
                  <a:cubicBezTo>
                    <a:pt x="123" y="149"/>
                    <a:pt x="120" y="131"/>
                    <a:pt x="110" y="114"/>
                  </a:cubicBezTo>
                  <a:cubicBezTo>
                    <a:pt x="111" y="97"/>
                    <a:pt x="106" y="79"/>
                    <a:pt x="96" y="63"/>
                  </a:cubicBezTo>
                  <a:cubicBezTo>
                    <a:pt x="96" y="45"/>
                    <a:pt x="90" y="27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8" y="8"/>
                    <a:pt x="78" y="4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1" y="32"/>
                    <a:pt x="2" y="34"/>
                    <a:pt x="2" y="36"/>
                  </a:cubicBezTo>
                  <a:cubicBezTo>
                    <a:pt x="5" y="43"/>
                    <a:pt x="10" y="51"/>
                    <a:pt x="15" y="58"/>
                  </a:cubicBezTo>
                  <a:cubicBezTo>
                    <a:pt x="15" y="67"/>
                    <a:pt x="16" y="75"/>
                    <a:pt x="19" y="83"/>
                  </a:cubicBezTo>
                  <a:cubicBezTo>
                    <a:pt x="21" y="90"/>
                    <a:pt x="25" y="99"/>
                    <a:pt x="29" y="106"/>
                  </a:cubicBezTo>
                  <a:cubicBezTo>
                    <a:pt x="29" y="114"/>
                    <a:pt x="30" y="123"/>
                    <a:pt x="32" y="131"/>
                  </a:cubicBezTo>
                  <a:cubicBezTo>
                    <a:pt x="34" y="138"/>
                    <a:pt x="36" y="146"/>
                    <a:pt x="41" y="153"/>
                  </a:cubicBezTo>
                  <a:cubicBezTo>
                    <a:pt x="40" y="162"/>
                    <a:pt x="40" y="169"/>
                    <a:pt x="41" y="177"/>
                  </a:cubicBezTo>
                  <a:cubicBezTo>
                    <a:pt x="43" y="185"/>
                    <a:pt x="46" y="194"/>
                    <a:pt x="49" y="202"/>
                  </a:cubicBezTo>
                  <a:cubicBezTo>
                    <a:pt x="48" y="210"/>
                    <a:pt x="48" y="218"/>
                    <a:pt x="49" y="226"/>
                  </a:cubicBezTo>
                  <a:cubicBezTo>
                    <a:pt x="49" y="234"/>
                    <a:pt x="52" y="243"/>
                    <a:pt x="55" y="251"/>
                  </a:cubicBezTo>
                  <a:cubicBezTo>
                    <a:pt x="53" y="259"/>
                    <a:pt x="52" y="268"/>
                    <a:pt x="53" y="276"/>
                  </a:cubicBezTo>
                  <a:cubicBezTo>
                    <a:pt x="53" y="284"/>
                    <a:pt x="55" y="292"/>
                    <a:pt x="57" y="300"/>
                  </a:cubicBezTo>
                  <a:cubicBezTo>
                    <a:pt x="56" y="306"/>
                    <a:pt x="55" y="311"/>
                    <a:pt x="54" y="317"/>
                  </a:cubicBezTo>
                  <a:cubicBezTo>
                    <a:pt x="55" y="317"/>
                    <a:pt x="55" y="317"/>
                    <a:pt x="55" y="317"/>
                  </a:cubicBezTo>
                  <a:cubicBezTo>
                    <a:pt x="75" y="317"/>
                    <a:pt x="75" y="317"/>
                    <a:pt x="75" y="317"/>
                  </a:cubicBezTo>
                  <a:cubicBezTo>
                    <a:pt x="76" y="317"/>
                    <a:pt x="76" y="317"/>
                    <a:pt x="76" y="317"/>
                  </a:cubicBezTo>
                  <a:cubicBezTo>
                    <a:pt x="110" y="317"/>
                    <a:pt x="110" y="317"/>
                    <a:pt x="110" y="317"/>
                  </a:cubicBezTo>
                  <a:cubicBezTo>
                    <a:pt x="112" y="317"/>
                    <a:pt x="112" y="317"/>
                    <a:pt x="112" y="317"/>
                  </a:cubicBezTo>
                  <a:cubicBezTo>
                    <a:pt x="135" y="317"/>
                    <a:pt x="135" y="317"/>
                    <a:pt x="135" y="317"/>
                  </a:cubicBezTo>
                  <a:cubicBezTo>
                    <a:pt x="136" y="317"/>
                    <a:pt x="136" y="317"/>
                    <a:pt x="136" y="317"/>
                  </a:cubicBezTo>
                  <a:cubicBezTo>
                    <a:pt x="136" y="317"/>
                    <a:pt x="136" y="317"/>
                    <a:pt x="136" y="317"/>
                  </a:cubicBezTo>
                  <a:cubicBezTo>
                    <a:pt x="139" y="303"/>
                    <a:pt x="138" y="289"/>
                    <a:pt x="133" y="27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3" name="MH_Other_338">
              <a:extLst>
                <a:ext uri="{FF2B5EF4-FFF2-40B4-BE49-F238E27FC236}">
                  <a16:creationId xmlns:a16="http://schemas.microsoft.com/office/drawing/2014/main" id="{A0C430FB-DCC0-43B3-A91E-02722C59922D}"/>
                </a:ext>
              </a:extLst>
            </p:cNvPr>
            <p:cNvSpPr/>
            <p:nvPr/>
          </p:nvSpPr>
          <p:spPr bwMode="auto">
            <a:xfrm>
              <a:off x="4966969" y="2575007"/>
              <a:ext cx="50256" cy="190244"/>
            </a:xfrm>
            <a:custGeom>
              <a:avLst/>
              <a:gdLst>
                <a:gd name="T0" fmla="*/ 2147483646 w 63"/>
                <a:gd name="T1" fmla="*/ 2147483646 h 237"/>
                <a:gd name="T2" fmla="*/ 2147483646 w 63"/>
                <a:gd name="T3" fmla="*/ 2147483646 h 237"/>
                <a:gd name="T4" fmla="*/ 2147483646 w 63"/>
                <a:gd name="T5" fmla="*/ 2147483646 h 237"/>
                <a:gd name="T6" fmla="*/ 1744549465 w 63"/>
                <a:gd name="T7" fmla="*/ 2147483646 h 237"/>
                <a:gd name="T8" fmla="*/ 2147483646 w 63"/>
                <a:gd name="T9" fmla="*/ 2147483646 h 237"/>
                <a:gd name="T10" fmla="*/ 2147483646 w 63"/>
                <a:gd name="T11" fmla="*/ 2147483646 h 237"/>
                <a:gd name="T12" fmla="*/ 2147483646 w 63"/>
                <a:gd name="T13" fmla="*/ 2147483646 h 237"/>
                <a:gd name="T14" fmla="*/ 2147483646 w 63"/>
                <a:gd name="T15" fmla="*/ 2147483646 h 237"/>
                <a:gd name="T16" fmla="*/ 2147483646 w 63"/>
                <a:gd name="T17" fmla="*/ 2147483646 h 237"/>
                <a:gd name="T18" fmla="*/ 2147483646 w 63"/>
                <a:gd name="T19" fmla="*/ 2147483646 h 237"/>
                <a:gd name="T20" fmla="*/ 2147483646 w 63"/>
                <a:gd name="T21" fmla="*/ 2147483646 h 237"/>
                <a:gd name="T22" fmla="*/ 2147483646 w 63"/>
                <a:gd name="T23" fmla="*/ 2147483646 h 237"/>
                <a:gd name="T24" fmla="*/ 2147483646 w 63"/>
                <a:gd name="T25" fmla="*/ 2147483646 h 237"/>
                <a:gd name="T26" fmla="*/ 2147483646 w 63"/>
                <a:gd name="T27" fmla="*/ 0 h 237"/>
                <a:gd name="T28" fmla="*/ 2147483646 w 63"/>
                <a:gd name="T29" fmla="*/ 599768633 h 237"/>
                <a:gd name="T30" fmla="*/ 2147483646 w 63"/>
                <a:gd name="T31" fmla="*/ 2147483646 h 2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3" h="237">
                  <a:moveTo>
                    <a:pt x="53" y="81"/>
                  </a:moveTo>
                  <a:cubicBezTo>
                    <a:pt x="41" y="111"/>
                    <a:pt x="35" y="122"/>
                    <a:pt x="35" y="122"/>
                  </a:cubicBezTo>
                  <a:cubicBezTo>
                    <a:pt x="35" y="122"/>
                    <a:pt x="29" y="135"/>
                    <a:pt x="15" y="162"/>
                  </a:cubicBezTo>
                  <a:cubicBezTo>
                    <a:pt x="6" y="180"/>
                    <a:pt x="2" y="196"/>
                    <a:pt x="3" y="213"/>
                  </a:cubicBezTo>
                  <a:cubicBezTo>
                    <a:pt x="3" y="221"/>
                    <a:pt x="5" y="229"/>
                    <a:pt x="7" y="237"/>
                  </a:cubicBezTo>
                  <a:cubicBezTo>
                    <a:pt x="8" y="235"/>
                    <a:pt x="8" y="235"/>
                    <a:pt x="8" y="235"/>
                  </a:cubicBezTo>
                  <a:cubicBezTo>
                    <a:pt x="0" y="210"/>
                    <a:pt x="3" y="188"/>
                    <a:pt x="16" y="163"/>
                  </a:cubicBezTo>
                  <a:cubicBezTo>
                    <a:pt x="30" y="135"/>
                    <a:pt x="36" y="123"/>
                    <a:pt x="36" y="123"/>
                  </a:cubicBezTo>
                  <a:cubicBezTo>
                    <a:pt x="36" y="123"/>
                    <a:pt x="42" y="111"/>
                    <a:pt x="54" y="81"/>
                  </a:cubicBezTo>
                  <a:cubicBezTo>
                    <a:pt x="57" y="72"/>
                    <a:pt x="60" y="63"/>
                    <a:pt x="60" y="54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61" y="34"/>
                    <a:pt x="56" y="16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61" y="26"/>
                    <a:pt x="63" y="52"/>
                    <a:pt x="53" y="8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4" name="MH_Other_339">
              <a:extLst>
                <a:ext uri="{FF2B5EF4-FFF2-40B4-BE49-F238E27FC236}">
                  <a16:creationId xmlns:a16="http://schemas.microsoft.com/office/drawing/2014/main" id="{88F4B981-AB3A-43CF-8217-AA7B1CF08D67}"/>
                </a:ext>
              </a:extLst>
            </p:cNvPr>
            <p:cNvSpPr/>
            <p:nvPr/>
          </p:nvSpPr>
          <p:spPr bwMode="auto">
            <a:xfrm>
              <a:off x="4970015" y="2615773"/>
              <a:ext cx="56348" cy="163066"/>
            </a:xfrm>
            <a:custGeom>
              <a:avLst/>
              <a:gdLst>
                <a:gd name="T0" fmla="*/ 0 w 70"/>
                <a:gd name="T1" fmla="*/ 2147483646 h 203"/>
                <a:gd name="T2" fmla="*/ 593546615 w 70"/>
                <a:gd name="T3" fmla="*/ 2147483646 h 203"/>
                <a:gd name="T4" fmla="*/ 2147483646 w 70"/>
                <a:gd name="T5" fmla="*/ 2147483646 h 203"/>
                <a:gd name="T6" fmla="*/ 2147483646 w 70"/>
                <a:gd name="T7" fmla="*/ 2147483646 h 203"/>
                <a:gd name="T8" fmla="*/ 2147483646 w 70"/>
                <a:gd name="T9" fmla="*/ 2147483646 h 203"/>
                <a:gd name="T10" fmla="*/ 2147483646 w 70"/>
                <a:gd name="T11" fmla="*/ 2147483646 h 203"/>
                <a:gd name="T12" fmla="*/ 2147483646 w 70"/>
                <a:gd name="T13" fmla="*/ 2147483646 h 203"/>
                <a:gd name="T14" fmla="*/ 2147483646 w 70"/>
                <a:gd name="T15" fmla="*/ 2147483646 h 203"/>
                <a:gd name="T16" fmla="*/ 2147483646 w 70"/>
                <a:gd name="T17" fmla="*/ 0 h 203"/>
                <a:gd name="T18" fmla="*/ 2147483646 w 70"/>
                <a:gd name="T19" fmla="*/ 1798986844 h 203"/>
                <a:gd name="T20" fmla="*/ 2147483646 w 70"/>
                <a:gd name="T21" fmla="*/ 2147483646 h 203"/>
                <a:gd name="T22" fmla="*/ 2147483646 w 70"/>
                <a:gd name="T23" fmla="*/ 2147483646 h 203"/>
                <a:gd name="T24" fmla="*/ 2147483646 w 70"/>
                <a:gd name="T25" fmla="*/ 2147483646 h 203"/>
                <a:gd name="T26" fmla="*/ 2147483646 w 70"/>
                <a:gd name="T27" fmla="*/ 2147483646 h 203"/>
                <a:gd name="T28" fmla="*/ 2147483646 w 70"/>
                <a:gd name="T29" fmla="*/ 2147483646 h 203"/>
                <a:gd name="T30" fmla="*/ 1780640684 w 70"/>
                <a:gd name="T31" fmla="*/ 2147483646 h 203"/>
                <a:gd name="T32" fmla="*/ 1780640684 w 70"/>
                <a:gd name="T33" fmla="*/ 2147483646 h 203"/>
                <a:gd name="T34" fmla="*/ 0 w 70"/>
                <a:gd name="T35" fmla="*/ 2147483646 h 20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0" h="203">
                  <a:moveTo>
                    <a:pt x="0" y="203"/>
                  </a:moveTo>
                  <a:cubicBezTo>
                    <a:pt x="1" y="203"/>
                    <a:pt x="1" y="203"/>
                    <a:pt x="1" y="203"/>
                  </a:cubicBezTo>
                  <a:cubicBezTo>
                    <a:pt x="2" y="189"/>
                    <a:pt x="7" y="175"/>
                    <a:pt x="16" y="160"/>
                  </a:cubicBezTo>
                  <a:cubicBezTo>
                    <a:pt x="32" y="134"/>
                    <a:pt x="38" y="122"/>
                    <a:pt x="38" y="122"/>
                  </a:cubicBezTo>
                  <a:cubicBezTo>
                    <a:pt x="38" y="122"/>
                    <a:pt x="45" y="111"/>
                    <a:pt x="59" y="81"/>
                  </a:cubicBezTo>
                  <a:cubicBezTo>
                    <a:pt x="63" y="73"/>
                    <a:pt x="65" y="64"/>
                    <a:pt x="66" y="55"/>
                  </a:cubicBezTo>
                  <a:cubicBezTo>
                    <a:pt x="66" y="55"/>
                    <a:pt x="66" y="55"/>
                    <a:pt x="66" y="54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69" y="36"/>
                    <a:pt x="66" y="18"/>
                    <a:pt x="56" y="0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69" y="28"/>
                    <a:pt x="70" y="54"/>
                    <a:pt x="58" y="81"/>
                  </a:cubicBezTo>
                  <a:cubicBezTo>
                    <a:pt x="44" y="110"/>
                    <a:pt x="37" y="121"/>
                    <a:pt x="37" y="121"/>
                  </a:cubicBezTo>
                  <a:cubicBezTo>
                    <a:pt x="37" y="121"/>
                    <a:pt x="31" y="133"/>
                    <a:pt x="15" y="160"/>
                  </a:cubicBezTo>
                  <a:cubicBezTo>
                    <a:pt x="10" y="168"/>
                    <a:pt x="6" y="176"/>
                    <a:pt x="4" y="184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2" y="192"/>
                    <a:pt x="1" y="197"/>
                    <a:pt x="0" y="20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5" name="MH_Other_340">
              <a:extLst>
                <a:ext uri="{FF2B5EF4-FFF2-40B4-BE49-F238E27FC236}">
                  <a16:creationId xmlns:a16="http://schemas.microsoft.com/office/drawing/2014/main" id="{AA399094-9EAF-4429-9F79-CF2038F35956}"/>
                </a:ext>
              </a:extLst>
            </p:cNvPr>
            <p:cNvSpPr/>
            <p:nvPr/>
          </p:nvSpPr>
          <p:spPr bwMode="auto">
            <a:xfrm>
              <a:off x="4971537" y="2763739"/>
              <a:ext cx="1523" cy="1510"/>
            </a:xfrm>
            <a:custGeom>
              <a:avLst/>
              <a:gdLst>
                <a:gd name="T0" fmla="*/ 298966937 w 3"/>
                <a:gd name="T1" fmla="*/ 179346497 h 5"/>
                <a:gd name="T2" fmla="*/ 298966937 w 3"/>
                <a:gd name="T3" fmla="*/ 0 h 5"/>
                <a:gd name="T4" fmla="*/ 0 w 3"/>
                <a:gd name="T5" fmla="*/ 179346497 h 5"/>
                <a:gd name="T6" fmla="*/ 0 w 3"/>
                <a:gd name="T7" fmla="*/ 179346497 h 5"/>
                <a:gd name="T8" fmla="*/ 298966937 w 3"/>
                <a:gd name="T9" fmla="*/ 17934649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5">
                  <a:moveTo>
                    <a:pt x="3" y="5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6" name="MH_Other_341">
              <a:extLst>
                <a:ext uri="{FF2B5EF4-FFF2-40B4-BE49-F238E27FC236}">
                  <a16:creationId xmlns:a16="http://schemas.microsoft.com/office/drawing/2014/main" id="{F8D7F461-6489-4F24-A0F4-69784C4AF6FA}"/>
                </a:ext>
              </a:extLst>
            </p:cNvPr>
            <p:cNvSpPr/>
            <p:nvPr/>
          </p:nvSpPr>
          <p:spPr bwMode="auto">
            <a:xfrm>
              <a:off x="5014179" y="2615773"/>
              <a:ext cx="1523" cy="3019"/>
            </a:xfrm>
            <a:custGeom>
              <a:avLst/>
              <a:gdLst>
                <a:gd name="T0" fmla="*/ 0 w 3"/>
                <a:gd name="T1" fmla="*/ 146271796 h 7"/>
                <a:gd name="T2" fmla="*/ 298966937 w 3"/>
                <a:gd name="T3" fmla="*/ 512054475 h 7"/>
                <a:gd name="T4" fmla="*/ 298966937 w 3"/>
                <a:gd name="T5" fmla="*/ 0 h 7"/>
                <a:gd name="T6" fmla="*/ 298966937 w 3"/>
                <a:gd name="T7" fmla="*/ 0 h 7"/>
                <a:gd name="T8" fmla="*/ 0 w 3"/>
                <a:gd name="T9" fmla="*/ 146271796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lnTo>
                    <a:pt x="3" y="7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7" name="MH_Other_342">
              <a:extLst>
                <a:ext uri="{FF2B5EF4-FFF2-40B4-BE49-F238E27FC236}">
                  <a16:creationId xmlns:a16="http://schemas.microsoft.com/office/drawing/2014/main" id="{6C43AB94-A37B-4D44-BC76-A5CBE3FCDE0A}"/>
                </a:ext>
              </a:extLst>
            </p:cNvPr>
            <p:cNvSpPr/>
            <p:nvPr/>
          </p:nvSpPr>
          <p:spPr bwMode="auto">
            <a:xfrm>
              <a:off x="4986767" y="2658048"/>
              <a:ext cx="45688" cy="120789"/>
            </a:xfrm>
            <a:custGeom>
              <a:avLst/>
              <a:gdLst>
                <a:gd name="T0" fmla="*/ 2147483646 w 57"/>
                <a:gd name="T1" fmla="*/ 2147483646 h 150"/>
                <a:gd name="T2" fmla="*/ 2147483646 w 57"/>
                <a:gd name="T3" fmla="*/ 2147483646 h 150"/>
                <a:gd name="T4" fmla="*/ 0 w 57"/>
                <a:gd name="T5" fmla="*/ 2147483646 h 150"/>
                <a:gd name="T6" fmla="*/ 587803625 w 57"/>
                <a:gd name="T7" fmla="*/ 2147483646 h 150"/>
                <a:gd name="T8" fmla="*/ 2147483646 w 57"/>
                <a:gd name="T9" fmla="*/ 2147483646 h 150"/>
                <a:gd name="T10" fmla="*/ 2147483646 w 57"/>
                <a:gd name="T11" fmla="*/ 2147483646 h 150"/>
                <a:gd name="T12" fmla="*/ 2147483646 w 57"/>
                <a:gd name="T13" fmla="*/ 2147483646 h 150"/>
                <a:gd name="T14" fmla="*/ 2147483646 w 57"/>
                <a:gd name="T15" fmla="*/ 2147483646 h 150"/>
                <a:gd name="T16" fmla="*/ 2147483646 w 57"/>
                <a:gd name="T17" fmla="*/ 2147483646 h 150"/>
                <a:gd name="T18" fmla="*/ 2147483646 w 57"/>
                <a:gd name="T19" fmla="*/ 0 h 150"/>
                <a:gd name="T20" fmla="*/ 2147483646 w 57"/>
                <a:gd name="T21" fmla="*/ 602866460 h 150"/>
                <a:gd name="T22" fmla="*/ 2147483646 w 57"/>
                <a:gd name="T23" fmla="*/ 1206449200 h 150"/>
                <a:gd name="T24" fmla="*/ 2147483646 w 57"/>
                <a:gd name="T25" fmla="*/ 2147483646 h 1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150">
                  <a:moveTo>
                    <a:pt x="42" y="81"/>
                  </a:moveTo>
                  <a:cubicBezTo>
                    <a:pt x="27" y="109"/>
                    <a:pt x="20" y="120"/>
                    <a:pt x="20" y="120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21" y="121"/>
                    <a:pt x="29" y="110"/>
                    <a:pt x="44" y="82"/>
                  </a:cubicBezTo>
                  <a:cubicBezTo>
                    <a:pt x="48" y="73"/>
                    <a:pt x="51" y="65"/>
                    <a:pt x="53" y="56"/>
                  </a:cubicBezTo>
                  <a:cubicBezTo>
                    <a:pt x="53" y="56"/>
                    <a:pt x="53" y="56"/>
                    <a:pt x="53" y="55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7" y="37"/>
                    <a:pt x="54" y="18"/>
                    <a:pt x="46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57" y="28"/>
                    <a:pt x="56" y="55"/>
                    <a:pt x="42" y="8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8" name="MH_Other_343">
              <a:extLst>
                <a:ext uri="{FF2B5EF4-FFF2-40B4-BE49-F238E27FC236}">
                  <a16:creationId xmlns:a16="http://schemas.microsoft.com/office/drawing/2014/main" id="{08A667ED-01F3-4647-B4A3-C1E211BDCC5A}"/>
                </a:ext>
              </a:extLst>
            </p:cNvPr>
            <p:cNvSpPr/>
            <p:nvPr/>
          </p:nvSpPr>
          <p:spPr bwMode="auto">
            <a:xfrm>
              <a:off x="5023316" y="2659559"/>
              <a:ext cx="0" cy="0"/>
            </a:xfrm>
            <a:custGeom>
              <a:avLst/>
              <a:gdLst>
                <a:gd name="T0" fmla="*/ 0 w 1"/>
                <a:gd name="T1" fmla="*/ 711 h 1"/>
                <a:gd name="T2" fmla="*/ 1067 w 1"/>
                <a:gd name="T3" fmla="*/ 0 h 1"/>
                <a:gd name="T4" fmla="*/ 0 w 1"/>
                <a:gd name="T5" fmla="*/ 0 h 1"/>
                <a:gd name="T6" fmla="*/ 0 w 1"/>
                <a:gd name="T7" fmla="*/ 71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9" name="MH_Other_344">
              <a:extLst>
                <a:ext uri="{FF2B5EF4-FFF2-40B4-BE49-F238E27FC236}">
                  <a16:creationId xmlns:a16="http://schemas.microsoft.com/office/drawing/2014/main" id="{8A7AE4CB-B331-4B88-8829-D68E554CDDA1}"/>
                </a:ext>
              </a:extLst>
            </p:cNvPr>
            <p:cNvSpPr/>
            <p:nvPr/>
          </p:nvSpPr>
          <p:spPr bwMode="auto">
            <a:xfrm>
              <a:off x="5015704" y="2703346"/>
              <a:ext cx="21321" cy="75493"/>
            </a:xfrm>
            <a:custGeom>
              <a:avLst/>
              <a:gdLst>
                <a:gd name="T0" fmla="*/ 2147483646 w 28"/>
                <a:gd name="T1" fmla="*/ 2147483646 h 95"/>
                <a:gd name="T2" fmla="*/ 0 w 28"/>
                <a:gd name="T3" fmla="*/ 2147483646 h 95"/>
                <a:gd name="T4" fmla="*/ 1055945469 w 28"/>
                <a:gd name="T5" fmla="*/ 2147483646 h 95"/>
                <a:gd name="T6" fmla="*/ 2147483646 w 28"/>
                <a:gd name="T7" fmla="*/ 2147483646 h 95"/>
                <a:gd name="T8" fmla="*/ 2147483646 w 28"/>
                <a:gd name="T9" fmla="*/ 2147483646 h 95"/>
                <a:gd name="T10" fmla="*/ 2147483646 w 28"/>
                <a:gd name="T11" fmla="*/ 2147483646 h 95"/>
                <a:gd name="T12" fmla="*/ 2147483646 w 28"/>
                <a:gd name="T13" fmla="*/ 2147483646 h 95"/>
                <a:gd name="T14" fmla="*/ 2147483646 w 28"/>
                <a:gd name="T15" fmla="*/ 0 h 95"/>
                <a:gd name="T16" fmla="*/ 2147483646 w 28"/>
                <a:gd name="T17" fmla="*/ 0 h 95"/>
                <a:gd name="T18" fmla="*/ 2147483646 w 28"/>
                <a:gd name="T19" fmla="*/ 585011296 h 95"/>
                <a:gd name="T20" fmla="*/ 2147483646 w 28"/>
                <a:gd name="T21" fmla="*/ 2147483646 h 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" h="95">
                  <a:moveTo>
                    <a:pt x="10" y="80"/>
                  </a:moveTo>
                  <a:cubicBezTo>
                    <a:pt x="6" y="86"/>
                    <a:pt x="3" y="91"/>
                    <a:pt x="0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5" y="91"/>
                    <a:pt x="8" y="86"/>
                    <a:pt x="11" y="81"/>
                  </a:cubicBezTo>
                  <a:cubicBezTo>
                    <a:pt x="16" y="72"/>
                    <a:pt x="20" y="63"/>
                    <a:pt x="22" y="55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27" y="35"/>
                    <a:pt x="26" y="17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28" y="28"/>
                    <a:pt x="26" y="54"/>
                    <a:pt x="10" y="8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0" name="MH_Other_345">
              <a:extLst>
                <a:ext uri="{FF2B5EF4-FFF2-40B4-BE49-F238E27FC236}">
                  <a16:creationId xmlns:a16="http://schemas.microsoft.com/office/drawing/2014/main" id="{C811CB06-5580-4AE4-9162-4D3678CA4C00}"/>
                </a:ext>
              </a:extLst>
            </p:cNvPr>
            <p:cNvSpPr/>
            <p:nvPr/>
          </p:nvSpPr>
          <p:spPr bwMode="auto">
            <a:xfrm>
              <a:off x="5029408" y="2703345"/>
              <a:ext cx="0" cy="0"/>
            </a:xfrm>
            <a:custGeom>
              <a:avLst/>
              <a:gdLst>
                <a:gd name="T0" fmla="*/ 711 h 1"/>
                <a:gd name="T1" fmla="*/ 0 h 1"/>
                <a:gd name="T2" fmla="*/ 0 h 1"/>
                <a:gd name="T3" fmla="*/ 711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1" name="MH_Other_346">
              <a:extLst>
                <a:ext uri="{FF2B5EF4-FFF2-40B4-BE49-F238E27FC236}">
                  <a16:creationId xmlns:a16="http://schemas.microsoft.com/office/drawing/2014/main" id="{C8178950-F077-4686-936A-F43D902317FB}"/>
                </a:ext>
              </a:extLst>
            </p:cNvPr>
            <p:cNvSpPr/>
            <p:nvPr/>
          </p:nvSpPr>
          <p:spPr bwMode="auto">
            <a:xfrm>
              <a:off x="5032454" y="2744111"/>
              <a:ext cx="6092" cy="34727"/>
            </a:xfrm>
            <a:custGeom>
              <a:avLst/>
              <a:gdLst>
                <a:gd name="T0" fmla="*/ 2006249843 w 7"/>
                <a:gd name="T1" fmla="*/ 2147483646 h 43"/>
                <a:gd name="T2" fmla="*/ 2147483646 w 7"/>
                <a:gd name="T3" fmla="*/ 2147483646 h 43"/>
                <a:gd name="T4" fmla="*/ 2147483646 w 7"/>
                <a:gd name="T5" fmla="*/ 2147483646 h 43"/>
                <a:gd name="T6" fmla="*/ 669024207 w 7"/>
                <a:gd name="T7" fmla="*/ 0 h 43"/>
                <a:gd name="T8" fmla="*/ 0 w 7"/>
                <a:gd name="T9" fmla="*/ 1806100894 h 43"/>
                <a:gd name="T10" fmla="*/ 2006249843 w 7"/>
                <a:gd name="T11" fmla="*/ 2147483646 h 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" h="43">
                  <a:moveTo>
                    <a:pt x="3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7" y="29"/>
                    <a:pt x="6" y="15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17"/>
                    <a:pt x="5" y="30"/>
                    <a:pt x="3" y="43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2" name="MH_Other_347">
              <a:extLst>
                <a:ext uri="{FF2B5EF4-FFF2-40B4-BE49-F238E27FC236}">
                  <a16:creationId xmlns:a16="http://schemas.microsoft.com/office/drawing/2014/main" id="{B9230C36-FDDB-41DD-A0E2-B5B76860F326}"/>
                </a:ext>
              </a:extLst>
            </p:cNvPr>
            <p:cNvSpPr/>
            <p:nvPr/>
          </p:nvSpPr>
          <p:spPr bwMode="auto">
            <a:xfrm>
              <a:off x="5032454" y="2744113"/>
              <a:ext cx="1523" cy="3019"/>
            </a:xfrm>
            <a:custGeom>
              <a:avLst/>
              <a:gdLst>
                <a:gd name="T0" fmla="*/ 0 w 2"/>
                <a:gd name="T1" fmla="*/ 146271796 h 7"/>
                <a:gd name="T2" fmla="*/ 0 w 2"/>
                <a:gd name="T3" fmla="*/ 512054475 h 7"/>
                <a:gd name="T4" fmla="*/ 448239996 w 2"/>
                <a:gd name="T5" fmla="*/ 0 h 7"/>
                <a:gd name="T6" fmla="*/ 0 w 2"/>
                <a:gd name="T7" fmla="*/ 146271796 h 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7">
                  <a:moveTo>
                    <a:pt x="0" y="2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3" name="MH_Other_348">
              <a:extLst>
                <a:ext uri="{FF2B5EF4-FFF2-40B4-BE49-F238E27FC236}">
                  <a16:creationId xmlns:a16="http://schemas.microsoft.com/office/drawing/2014/main" id="{FBDEC56E-A8F8-4574-A025-8B0FE104CB95}"/>
                </a:ext>
              </a:extLst>
            </p:cNvPr>
            <p:cNvSpPr/>
            <p:nvPr/>
          </p:nvSpPr>
          <p:spPr bwMode="auto">
            <a:xfrm>
              <a:off x="4925849" y="2547829"/>
              <a:ext cx="12183" cy="24158"/>
            </a:xfrm>
            <a:custGeom>
              <a:avLst/>
              <a:gdLst>
                <a:gd name="T0" fmla="*/ 1223653467 w 15"/>
                <a:gd name="T1" fmla="*/ 0 h 30"/>
                <a:gd name="T2" fmla="*/ 611468593 w 15"/>
                <a:gd name="T3" fmla="*/ 0 h 30"/>
                <a:gd name="T4" fmla="*/ 611468593 w 15"/>
                <a:gd name="T5" fmla="*/ 602866460 h 30"/>
                <a:gd name="T6" fmla="*/ 0 w 15"/>
                <a:gd name="T7" fmla="*/ 602866460 h 30"/>
                <a:gd name="T8" fmla="*/ 1223653467 w 15"/>
                <a:gd name="T9" fmla="*/ 2147483646 h 30"/>
                <a:gd name="T10" fmla="*/ 2147483646 w 15"/>
                <a:gd name="T11" fmla="*/ 2147483646 h 30"/>
                <a:gd name="T12" fmla="*/ 2147483646 w 15"/>
                <a:gd name="T13" fmla="*/ 2147483646 h 30"/>
                <a:gd name="T14" fmla="*/ 2147483646 w 15"/>
                <a:gd name="T15" fmla="*/ 2147483646 h 30"/>
                <a:gd name="T16" fmla="*/ 1223653467 w 15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3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2" y="5"/>
                    <a:pt x="2" y="7"/>
                  </a:cubicBezTo>
                  <a:cubicBezTo>
                    <a:pt x="5" y="14"/>
                    <a:pt x="10" y="23"/>
                    <a:pt x="15" y="30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7"/>
                    <a:pt x="15" y="27"/>
                  </a:cubicBezTo>
                  <a:cubicBezTo>
                    <a:pt x="9" y="18"/>
                    <a:pt x="4" y="10"/>
                    <a:pt x="2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4" name="MH_Other_349">
              <a:extLst>
                <a:ext uri="{FF2B5EF4-FFF2-40B4-BE49-F238E27FC236}">
                  <a16:creationId xmlns:a16="http://schemas.microsoft.com/office/drawing/2014/main" id="{EE7D77C2-20E0-400D-9F59-D77BED6F1B97}"/>
                </a:ext>
              </a:extLst>
            </p:cNvPr>
            <p:cNvSpPr/>
            <p:nvPr/>
          </p:nvSpPr>
          <p:spPr bwMode="auto">
            <a:xfrm>
              <a:off x="4936509" y="2541790"/>
              <a:ext cx="13706" cy="67944"/>
            </a:xfrm>
            <a:custGeom>
              <a:avLst/>
              <a:gdLst>
                <a:gd name="T0" fmla="*/ 2147483646 w 17"/>
                <a:gd name="T1" fmla="*/ 2147483646 h 84"/>
                <a:gd name="T2" fmla="*/ 2147483646 w 17"/>
                <a:gd name="T3" fmla="*/ 0 h 84"/>
                <a:gd name="T4" fmla="*/ 2147483646 w 17"/>
                <a:gd name="T5" fmla="*/ 0 h 84"/>
                <a:gd name="T6" fmla="*/ 2147483646 w 17"/>
                <a:gd name="T7" fmla="*/ 2147483646 h 84"/>
                <a:gd name="T8" fmla="*/ 1181626505 w 17"/>
                <a:gd name="T9" fmla="*/ 2147483646 h 84"/>
                <a:gd name="T10" fmla="*/ 1181626505 w 17"/>
                <a:gd name="T11" fmla="*/ 2147483646 h 84"/>
                <a:gd name="T12" fmla="*/ 1181626505 w 17"/>
                <a:gd name="T13" fmla="*/ 2147483646 h 84"/>
                <a:gd name="T14" fmla="*/ 2147483646 w 17"/>
                <a:gd name="T15" fmla="*/ 2147483646 h 84"/>
                <a:gd name="T16" fmla="*/ 2147483646 w 17"/>
                <a:gd name="T17" fmla="*/ 2147483646 h 84"/>
                <a:gd name="T18" fmla="*/ 2147483646 w 17"/>
                <a:gd name="T19" fmla="*/ 2147483646 h 84"/>
                <a:gd name="T20" fmla="*/ 2147483646 w 17"/>
                <a:gd name="T21" fmla="*/ 2147483646 h 84"/>
                <a:gd name="T22" fmla="*/ 2147483646 w 17"/>
                <a:gd name="T23" fmla="*/ 2147483646 h 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7" h="84">
                  <a:moveTo>
                    <a:pt x="6" y="9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17"/>
                    <a:pt x="2" y="26"/>
                    <a:pt x="2" y="34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44"/>
                    <a:pt x="3" y="53"/>
                    <a:pt x="6" y="61"/>
                  </a:cubicBezTo>
                  <a:cubicBezTo>
                    <a:pt x="8" y="68"/>
                    <a:pt x="12" y="77"/>
                    <a:pt x="17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7" y="82"/>
                    <a:pt x="17" y="82"/>
                    <a:pt x="17" y="82"/>
                  </a:cubicBezTo>
                  <a:cubicBezTo>
                    <a:pt x="3" y="59"/>
                    <a:pt x="0" y="37"/>
                    <a:pt x="6" y="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5" name="MH_Other_350">
              <a:extLst>
                <a:ext uri="{FF2B5EF4-FFF2-40B4-BE49-F238E27FC236}">
                  <a16:creationId xmlns:a16="http://schemas.microsoft.com/office/drawing/2014/main" id="{03851E28-CB16-4A08-994D-82EFF04A6AF0}"/>
                </a:ext>
              </a:extLst>
            </p:cNvPr>
            <p:cNvSpPr/>
            <p:nvPr/>
          </p:nvSpPr>
          <p:spPr bwMode="auto">
            <a:xfrm>
              <a:off x="4938032" y="2570476"/>
              <a:ext cx="0" cy="0"/>
            </a:xfrm>
            <a:custGeom>
              <a:avLst/>
              <a:gdLst>
                <a:gd name="T0" fmla="*/ 0 h 1"/>
                <a:gd name="T1" fmla="*/ 711 h 1"/>
                <a:gd name="T2" fmla="*/ 711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6" name="MH_Other_351">
              <a:extLst>
                <a:ext uri="{FF2B5EF4-FFF2-40B4-BE49-F238E27FC236}">
                  <a16:creationId xmlns:a16="http://schemas.microsoft.com/office/drawing/2014/main" id="{FAA54F25-62DD-479A-8EAC-AC1E24627F55}"/>
                </a:ext>
              </a:extLst>
            </p:cNvPr>
            <p:cNvSpPr/>
            <p:nvPr/>
          </p:nvSpPr>
          <p:spPr bwMode="auto">
            <a:xfrm>
              <a:off x="4947170" y="2532729"/>
              <a:ext cx="22844" cy="114751"/>
            </a:xfrm>
            <a:custGeom>
              <a:avLst/>
              <a:gdLst>
                <a:gd name="T0" fmla="*/ 2147483646 w 28"/>
                <a:gd name="T1" fmla="*/ 2147483646 h 144"/>
                <a:gd name="T2" fmla="*/ 2147483646 w 28"/>
                <a:gd name="T3" fmla="*/ 2147483646 h 144"/>
                <a:gd name="T4" fmla="*/ 2147483646 w 28"/>
                <a:gd name="T5" fmla="*/ 0 h 144"/>
                <a:gd name="T6" fmla="*/ 2147483646 w 28"/>
                <a:gd name="T7" fmla="*/ 0 h 144"/>
                <a:gd name="T8" fmla="*/ 2147483646 w 28"/>
                <a:gd name="T9" fmla="*/ 2147483646 h 144"/>
                <a:gd name="T10" fmla="*/ 2147483646 w 28"/>
                <a:gd name="T11" fmla="*/ 2147483646 h 144"/>
                <a:gd name="T12" fmla="*/ 1845834929 w 28"/>
                <a:gd name="T13" fmla="*/ 2147483646 h 144"/>
                <a:gd name="T14" fmla="*/ 1845834929 w 28"/>
                <a:gd name="T15" fmla="*/ 2147483646 h 144"/>
                <a:gd name="T16" fmla="*/ 1845834929 w 28"/>
                <a:gd name="T17" fmla="*/ 2147483646 h 144"/>
                <a:gd name="T18" fmla="*/ 2147483646 w 28"/>
                <a:gd name="T19" fmla="*/ 2147483646 h 144"/>
                <a:gd name="T20" fmla="*/ 2147483646 w 28"/>
                <a:gd name="T21" fmla="*/ 2147483646 h 144"/>
                <a:gd name="T22" fmla="*/ 2147483646 w 28"/>
                <a:gd name="T23" fmla="*/ 2147483646 h 144"/>
                <a:gd name="T24" fmla="*/ 2147483646 w 28"/>
                <a:gd name="T25" fmla="*/ 2147483646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" h="144">
                  <a:moveTo>
                    <a:pt x="9" y="70"/>
                  </a:moveTo>
                  <a:cubicBezTo>
                    <a:pt x="17" y="40"/>
                    <a:pt x="21" y="27"/>
                    <a:pt x="21" y="27"/>
                  </a:cubicBezTo>
                  <a:cubicBezTo>
                    <a:pt x="21" y="27"/>
                    <a:pt x="23" y="19"/>
                    <a:pt x="2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19"/>
                    <a:pt x="20" y="27"/>
                    <a:pt x="20" y="27"/>
                  </a:cubicBezTo>
                  <a:cubicBezTo>
                    <a:pt x="20" y="27"/>
                    <a:pt x="16" y="40"/>
                    <a:pt x="7" y="69"/>
                  </a:cubicBezTo>
                  <a:cubicBezTo>
                    <a:pt x="5" y="78"/>
                    <a:pt x="3" y="87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105"/>
                    <a:pt x="3" y="113"/>
                    <a:pt x="5" y="122"/>
                  </a:cubicBezTo>
                  <a:cubicBezTo>
                    <a:pt x="7" y="129"/>
                    <a:pt x="9" y="137"/>
                    <a:pt x="14" y="144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2" y="119"/>
                    <a:pt x="0" y="97"/>
                    <a:pt x="9" y="7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7" name="MH_Other_352">
              <a:extLst>
                <a:ext uri="{FF2B5EF4-FFF2-40B4-BE49-F238E27FC236}">
                  <a16:creationId xmlns:a16="http://schemas.microsoft.com/office/drawing/2014/main" id="{5185EF48-B3A1-44D2-8AF1-F0911BB9981B}"/>
                </a:ext>
              </a:extLst>
            </p:cNvPr>
            <p:cNvSpPr/>
            <p:nvPr/>
          </p:nvSpPr>
          <p:spPr bwMode="auto">
            <a:xfrm>
              <a:off x="4950215" y="2608225"/>
              <a:ext cx="0" cy="1509"/>
            </a:xfrm>
            <a:custGeom>
              <a:avLst/>
              <a:gdLst>
                <a:gd name="T0" fmla="*/ 0 h 1"/>
                <a:gd name="T1" fmla="*/ 2147483646 h 1"/>
                <a:gd name="T2" fmla="*/ 0 h 1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8" name="MH_Other_353">
              <a:extLst>
                <a:ext uri="{FF2B5EF4-FFF2-40B4-BE49-F238E27FC236}">
                  <a16:creationId xmlns:a16="http://schemas.microsoft.com/office/drawing/2014/main" id="{CA93CBCC-8738-4B50-A557-F74E89940876}"/>
                </a:ext>
              </a:extLst>
            </p:cNvPr>
            <p:cNvSpPr/>
            <p:nvPr/>
          </p:nvSpPr>
          <p:spPr bwMode="auto">
            <a:xfrm>
              <a:off x="4957831" y="2525181"/>
              <a:ext cx="31981" cy="161556"/>
            </a:xfrm>
            <a:custGeom>
              <a:avLst/>
              <a:gdLst>
                <a:gd name="T0" fmla="*/ 2147483646 w 40"/>
                <a:gd name="T1" fmla="*/ 2147483646 h 202"/>
                <a:gd name="T2" fmla="*/ 2147483646 w 40"/>
                <a:gd name="T3" fmla="*/ 2147483646 h 202"/>
                <a:gd name="T4" fmla="*/ 2147483646 w 40"/>
                <a:gd name="T5" fmla="*/ 2147483646 h 202"/>
                <a:gd name="T6" fmla="*/ 2147483646 w 40"/>
                <a:gd name="T7" fmla="*/ 2147483646 h 202"/>
                <a:gd name="T8" fmla="*/ 2147483646 w 40"/>
                <a:gd name="T9" fmla="*/ 2147483646 h 202"/>
                <a:gd name="T10" fmla="*/ 2147483646 w 40"/>
                <a:gd name="T11" fmla="*/ 2147483646 h 202"/>
                <a:gd name="T12" fmla="*/ 2147483646 w 40"/>
                <a:gd name="T13" fmla="*/ 0 h 202"/>
                <a:gd name="T14" fmla="*/ 2147483646 w 40"/>
                <a:gd name="T15" fmla="*/ 0 h 202"/>
                <a:gd name="T16" fmla="*/ 2147483646 w 40"/>
                <a:gd name="T17" fmla="*/ 594690363 h 202"/>
                <a:gd name="T18" fmla="*/ 2147483646 w 40"/>
                <a:gd name="T19" fmla="*/ 2147483646 h 202"/>
                <a:gd name="T20" fmla="*/ 2147483646 w 40"/>
                <a:gd name="T21" fmla="*/ 2147483646 h 202"/>
                <a:gd name="T22" fmla="*/ 2147483646 w 40"/>
                <a:gd name="T23" fmla="*/ 2147483646 h 202"/>
                <a:gd name="T24" fmla="*/ 1160671827 w 40"/>
                <a:gd name="T25" fmla="*/ 2147483646 h 202"/>
                <a:gd name="T26" fmla="*/ 1740660618 w 40"/>
                <a:gd name="T27" fmla="*/ 2147483646 h 202"/>
                <a:gd name="T28" fmla="*/ 1160671827 w 40"/>
                <a:gd name="T29" fmla="*/ 2147483646 h 202"/>
                <a:gd name="T30" fmla="*/ 1160671827 w 40"/>
                <a:gd name="T31" fmla="*/ 2147483646 h 202"/>
                <a:gd name="T32" fmla="*/ 1160671827 w 40"/>
                <a:gd name="T33" fmla="*/ 2147483646 h 202"/>
                <a:gd name="T34" fmla="*/ 2147483646 w 40"/>
                <a:gd name="T35" fmla="*/ 2147483646 h 202"/>
                <a:gd name="T36" fmla="*/ 2147483646 w 40"/>
                <a:gd name="T37" fmla="*/ 2147483646 h 202"/>
                <a:gd name="T38" fmla="*/ 2147483646 w 40"/>
                <a:gd name="T39" fmla="*/ 2147483646 h 202"/>
                <a:gd name="T40" fmla="*/ 2147483646 w 40"/>
                <a:gd name="T41" fmla="*/ 2147483646 h 2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0" h="202">
                  <a:moveTo>
                    <a:pt x="10" y="126"/>
                  </a:moveTo>
                  <a:cubicBezTo>
                    <a:pt x="20" y="97"/>
                    <a:pt x="24" y="84"/>
                    <a:pt x="24" y="84"/>
                  </a:cubicBezTo>
                  <a:cubicBezTo>
                    <a:pt x="24" y="84"/>
                    <a:pt x="29" y="72"/>
                    <a:pt x="37" y="40"/>
                  </a:cubicBezTo>
                  <a:cubicBezTo>
                    <a:pt x="39" y="31"/>
                    <a:pt x="40" y="22"/>
                    <a:pt x="40" y="13"/>
                  </a:cubicBezTo>
                  <a:cubicBezTo>
                    <a:pt x="40" y="13"/>
                    <a:pt x="39" y="13"/>
                    <a:pt x="39" y="13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39" y="8"/>
                    <a:pt x="39" y="4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9" y="13"/>
                    <a:pt x="39" y="26"/>
                    <a:pt x="36" y="40"/>
                  </a:cubicBezTo>
                  <a:cubicBezTo>
                    <a:pt x="28" y="71"/>
                    <a:pt x="23" y="83"/>
                    <a:pt x="23" y="84"/>
                  </a:cubicBezTo>
                  <a:cubicBezTo>
                    <a:pt x="23" y="84"/>
                    <a:pt x="19" y="97"/>
                    <a:pt x="8" y="125"/>
                  </a:cubicBezTo>
                  <a:cubicBezTo>
                    <a:pt x="5" y="134"/>
                    <a:pt x="3" y="143"/>
                    <a:pt x="2" y="151"/>
                  </a:cubicBezTo>
                  <a:cubicBezTo>
                    <a:pt x="2" y="152"/>
                    <a:pt x="2" y="152"/>
                    <a:pt x="3" y="153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1" y="162"/>
                    <a:pt x="1" y="169"/>
                    <a:pt x="2" y="177"/>
                  </a:cubicBezTo>
                  <a:cubicBezTo>
                    <a:pt x="4" y="185"/>
                    <a:pt x="7" y="194"/>
                    <a:pt x="11" y="202"/>
                  </a:cubicBezTo>
                  <a:cubicBezTo>
                    <a:pt x="11" y="200"/>
                    <a:pt x="11" y="200"/>
                    <a:pt x="11" y="200"/>
                  </a:cubicBezTo>
                  <a:cubicBezTo>
                    <a:pt x="11" y="200"/>
                    <a:pt x="11" y="200"/>
                    <a:pt x="11" y="199"/>
                  </a:cubicBezTo>
                  <a:cubicBezTo>
                    <a:pt x="0" y="175"/>
                    <a:pt x="0" y="153"/>
                    <a:pt x="10" y="126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9" name="MH_Other_354">
              <a:extLst>
                <a:ext uri="{FF2B5EF4-FFF2-40B4-BE49-F238E27FC236}">
                  <a16:creationId xmlns:a16="http://schemas.microsoft.com/office/drawing/2014/main" id="{47AFCD8F-2412-4640-9D99-9DF53AB82352}"/>
                </a:ext>
              </a:extLst>
            </p:cNvPr>
            <p:cNvSpPr/>
            <p:nvPr/>
          </p:nvSpPr>
          <p:spPr bwMode="auto">
            <a:xfrm>
              <a:off x="4959353" y="2645969"/>
              <a:ext cx="1523" cy="1510"/>
            </a:xfrm>
            <a:custGeom>
              <a:avLst/>
              <a:gdLst>
                <a:gd name="T0" fmla="*/ 2147483646 w 1"/>
                <a:gd name="T1" fmla="*/ 464841477 h 3"/>
                <a:gd name="T2" fmla="*/ 0 w 1"/>
                <a:gd name="T3" fmla="*/ 0 h 3"/>
                <a:gd name="T4" fmla="*/ 0 w 1"/>
                <a:gd name="T5" fmla="*/ 464841477 h 3"/>
                <a:gd name="T6" fmla="*/ 0 w 1"/>
                <a:gd name="T7" fmla="*/ 697402489 h 3"/>
                <a:gd name="T8" fmla="*/ 2147483646 w 1"/>
                <a:gd name="T9" fmla="*/ 46484147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0" name="MH_Other_355">
              <a:extLst>
                <a:ext uri="{FF2B5EF4-FFF2-40B4-BE49-F238E27FC236}">
                  <a16:creationId xmlns:a16="http://schemas.microsoft.com/office/drawing/2014/main" id="{82155191-3AA5-4428-94F9-23B10A75A03A}"/>
                </a:ext>
              </a:extLst>
            </p:cNvPr>
            <p:cNvSpPr/>
            <p:nvPr/>
          </p:nvSpPr>
          <p:spPr bwMode="auto">
            <a:xfrm>
              <a:off x="4963923" y="2534239"/>
              <a:ext cx="44165" cy="191754"/>
            </a:xfrm>
            <a:custGeom>
              <a:avLst/>
              <a:gdLst>
                <a:gd name="T0" fmla="*/ 2147483646 w 55"/>
                <a:gd name="T1" fmla="*/ 2147483646 h 239"/>
                <a:gd name="T2" fmla="*/ 2147483646 w 55"/>
                <a:gd name="T3" fmla="*/ 2147483646 h 239"/>
                <a:gd name="T4" fmla="*/ 2147483646 w 55"/>
                <a:gd name="T5" fmla="*/ 2147483646 h 239"/>
                <a:gd name="T6" fmla="*/ 2147483646 w 55"/>
                <a:gd name="T7" fmla="*/ 2147483646 h 239"/>
                <a:gd name="T8" fmla="*/ 2147483646 w 55"/>
                <a:gd name="T9" fmla="*/ 2147483646 h 239"/>
                <a:gd name="T10" fmla="*/ 2147483646 w 55"/>
                <a:gd name="T11" fmla="*/ 0 h 239"/>
                <a:gd name="T12" fmla="*/ 2147483646 w 55"/>
                <a:gd name="T13" fmla="*/ 0 h 239"/>
                <a:gd name="T14" fmla="*/ 2147483646 w 55"/>
                <a:gd name="T15" fmla="*/ 597751333 h 239"/>
                <a:gd name="T16" fmla="*/ 2147483646 w 55"/>
                <a:gd name="T17" fmla="*/ 2147483646 h 239"/>
                <a:gd name="T18" fmla="*/ 2147483646 w 55"/>
                <a:gd name="T19" fmla="*/ 2147483646 h 239"/>
                <a:gd name="T20" fmla="*/ 2147483646 w 55"/>
                <a:gd name="T21" fmla="*/ 2147483646 h 239"/>
                <a:gd name="T22" fmla="*/ 2147483646 w 55"/>
                <a:gd name="T23" fmla="*/ 2147483646 h 239"/>
                <a:gd name="T24" fmla="*/ 2147483646 w 55"/>
                <a:gd name="T25" fmla="*/ 2147483646 h 239"/>
                <a:gd name="T26" fmla="*/ 2147483646 w 55"/>
                <a:gd name="T27" fmla="*/ 2147483646 h 239"/>
                <a:gd name="T28" fmla="*/ 1766288186 w 55"/>
                <a:gd name="T29" fmla="*/ 2147483646 h 239"/>
                <a:gd name="T30" fmla="*/ 2147483646 w 55"/>
                <a:gd name="T31" fmla="*/ 2147483646 h 2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5" h="239">
                  <a:moveTo>
                    <a:pt x="9" y="239"/>
                  </a:moveTo>
                  <a:cubicBezTo>
                    <a:pt x="10" y="238"/>
                    <a:pt x="10" y="238"/>
                    <a:pt x="10" y="238"/>
                  </a:cubicBezTo>
                  <a:cubicBezTo>
                    <a:pt x="0" y="213"/>
                    <a:pt x="1" y="190"/>
                    <a:pt x="13" y="163"/>
                  </a:cubicBezTo>
                  <a:cubicBezTo>
                    <a:pt x="25" y="135"/>
                    <a:pt x="30" y="123"/>
                    <a:pt x="30" y="123"/>
                  </a:cubicBezTo>
                  <a:cubicBezTo>
                    <a:pt x="30" y="122"/>
                    <a:pt x="36" y="111"/>
                    <a:pt x="46" y="80"/>
                  </a:cubicBezTo>
                  <a:cubicBezTo>
                    <a:pt x="55" y="51"/>
                    <a:pt x="50" y="2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49" y="25"/>
                    <a:pt x="53" y="51"/>
                    <a:pt x="44" y="80"/>
                  </a:cubicBezTo>
                  <a:cubicBezTo>
                    <a:pt x="35" y="110"/>
                    <a:pt x="29" y="122"/>
                    <a:pt x="29" y="122"/>
                  </a:cubicBezTo>
                  <a:cubicBezTo>
                    <a:pt x="29" y="122"/>
                    <a:pt x="24" y="135"/>
                    <a:pt x="12" y="163"/>
                  </a:cubicBezTo>
                  <a:cubicBezTo>
                    <a:pt x="8" y="171"/>
                    <a:pt x="5" y="179"/>
                    <a:pt x="4" y="187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2" y="197"/>
                    <a:pt x="2" y="206"/>
                    <a:pt x="3" y="214"/>
                  </a:cubicBezTo>
                  <a:cubicBezTo>
                    <a:pt x="3" y="222"/>
                    <a:pt x="6" y="231"/>
                    <a:pt x="9" y="239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1" name="MH_Other_356">
              <a:extLst>
                <a:ext uri="{FF2B5EF4-FFF2-40B4-BE49-F238E27FC236}">
                  <a16:creationId xmlns:a16="http://schemas.microsoft.com/office/drawing/2014/main" id="{B1E639DA-C773-4C41-9ACE-08B8D34F6DF3}"/>
                </a:ext>
              </a:extLst>
            </p:cNvPr>
            <p:cNvSpPr/>
            <p:nvPr/>
          </p:nvSpPr>
          <p:spPr bwMode="auto">
            <a:xfrm>
              <a:off x="4989812" y="2534239"/>
              <a:ext cx="0" cy="1510"/>
            </a:xfrm>
            <a:custGeom>
              <a:avLst/>
              <a:gdLst>
                <a:gd name="T0" fmla="*/ 711 w 1"/>
                <a:gd name="T1" fmla="*/ 1792959984 h 1"/>
                <a:gd name="T2" fmla="*/ 711 w 1"/>
                <a:gd name="T3" fmla="*/ 0 h 1"/>
                <a:gd name="T4" fmla="*/ 0 w 1"/>
                <a:gd name="T5" fmla="*/ 1792959984 h 1"/>
                <a:gd name="T6" fmla="*/ 711 w 1"/>
                <a:gd name="T7" fmla="*/ 1792959984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2" name="MH_Other_357">
              <a:extLst>
                <a:ext uri="{FF2B5EF4-FFF2-40B4-BE49-F238E27FC236}">
                  <a16:creationId xmlns:a16="http://schemas.microsoft.com/office/drawing/2014/main" id="{01B2141D-B119-4FEB-B874-3E98824C17BB}"/>
                </a:ext>
              </a:extLst>
            </p:cNvPr>
            <p:cNvSpPr/>
            <p:nvPr/>
          </p:nvSpPr>
          <p:spPr bwMode="auto">
            <a:xfrm>
              <a:off x="4966968" y="2683718"/>
              <a:ext cx="0" cy="1509"/>
            </a:xfrm>
            <a:custGeom>
              <a:avLst/>
              <a:gdLst>
                <a:gd name="T0" fmla="*/ 0 h 1"/>
                <a:gd name="T1" fmla="*/ 2147483646 h 1"/>
                <a:gd name="T2" fmla="*/ 2147483646 h 1"/>
                <a:gd name="T3" fmla="*/ 0 h 1"/>
                <a:gd name="T4" fmla="*/ 0 60000 65536"/>
                <a:gd name="T5" fmla="*/ 0 60000 65536"/>
                <a:gd name="T6" fmla="*/ 0 60000 65536"/>
                <a:gd name="T7" fmla="*/ 0 60000 65536"/>
              </a:gdLst>
              <a:ahLst/>
              <a:cxnLst>
                <a:cxn ang="T4">
                  <a:pos x="0" y="T0"/>
                </a:cxn>
                <a:cxn ang="T5">
                  <a:pos x="0" y="T1"/>
                </a:cxn>
                <a:cxn ang="T6">
                  <a:pos x="0" y="T2"/>
                </a:cxn>
                <a:cxn ang="T7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6D6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3" name="MH_Other_360">
              <a:extLst>
                <a:ext uri="{FF2B5EF4-FFF2-40B4-BE49-F238E27FC236}">
                  <a16:creationId xmlns:a16="http://schemas.microsoft.com/office/drawing/2014/main" id="{535A96D5-C096-4D92-BFC7-1F7DC6C3A256}"/>
                </a:ext>
              </a:extLst>
            </p:cNvPr>
            <p:cNvSpPr/>
            <p:nvPr/>
          </p:nvSpPr>
          <p:spPr bwMode="auto">
            <a:xfrm rot="16200000" flipV="1">
              <a:off x="3483489" y="2685940"/>
              <a:ext cx="320093" cy="185799"/>
            </a:xfrm>
            <a:custGeom>
              <a:avLst/>
              <a:gdLst>
                <a:gd name="T0" fmla="*/ 0 w 230"/>
                <a:gd name="T1" fmla="*/ 2 h 131"/>
                <a:gd name="T2" fmla="*/ 1 w 230"/>
                <a:gd name="T3" fmla="*/ 131 h 131"/>
                <a:gd name="T4" fmla="*/ 66 w 230"/>
                <a:gd name="T5" fmla="*/ 131 h 131"/>
                <a:gd name="T6" fmla="*/ 66 w 230"/>
                <a:gd name="T7" fmla="*/ 130 h 131"/>
                <a:gd name="T8" fmla="*/ 64 w 230"/>
                <a:gd name="T9" fmla="*/ 112 h 131"/>
                <a:gd name="T10" fmla="*/ 80 w 230"/>
                <a:gd name="T11" fmla="*/ 121 h 131"/>
                <a:gd name="T12" fmla="*/ 84 w 230"/>
                <a:gd name="T13" fmla="*/ 130 h 131"/>
                <a:gd name="T14" fmla="*/ 151 w 230"/>
                <a:gd name="T15" fmla="*/ 130 h 131"/>
                <a:gd name="T16" fmla="*/ 154 w 230"/>
                <a:gd name="T17" fmla="*/ 123 h 131"/>
                <a:gd name="T18" fmla="*/ 170 w 230"/>
                <a:gd name="T19" fmla="*/ 114 h 131"/>
                <a:gd name="T20" fmla="*/ 169 w 230"/>
                <a:gd name="T21" fmla="*/ 130 h 131"/>
                <a:gd name="T22" fmla="*/ 230 w 230"/>
                <a:gd name="T23" fmla="*/ 129 h 131"/>
                <a:gd name="T24" fmla="*/ 229 w 230"/>
                <a:gd name="T25" fmla="*/ 0 h 131"/>
                <a:gd name="T26" fmla="*/ 0 w 230"/>
                <a:gd name="T27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131">
                  <a:moveTo>
                    <a:pt x="0" y="2"/>
                  </a:moveTo>
                  <a:cubicBezTo>
                    <a:pt x="1" y="131"/>
                    <a:pt x="1" y="131"/>
                    <a:pt x="1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1" y="122"/>
                    <a:pt x="60" y="114"/>
                    <a:pt x="64" y="112"/>
                  </a:cubicBezTo>
                  <a:cubicBezTo>
                    <a:pt x="68" y="109"/>
                    <a:pt x="75" y="113"/>
                    <a:pt x="80" y="121"/>
                  </a:cubicBezTo>
                  <a:cubicBezTo>
                    <a:pt x="82" y="124"/>
                    <a:pt x="83" y="127"/>
                    <a:pt x="84" y="130"/>
                  </a:cubicBezTo>
                  <a:cubicBezTo>
                    <a:pt x="151" y="130"/>
                    <a:pt x="151" y="130"/>
                    <a:pt x="151" y="130"/>
                  </a:cubicBezTo>
                  <a:cubicBezTo>
                    <a:pt x="151" y="128"/>
                    <a:pt x="152" y="125"/>
                    <a:pt x="154" y="123"/>
                  </a:cubicBezTo>
                  <a:cubicBezTo>
                    <a:pt x="159" y="115"/>
                    <a:pt x="166" y="111"/>
                    <a:pt x="170" y="114"/>
                  </a:cubicBezTo>
                  <a:cubicBezTo>
                    <a:pt x="173" y="116"/>
                    <a:pt x="173" y="123"/>
                    <a:pt x="169" y="130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0"/>
                    <a:pt x="229" y="0"/>
                    <a:pt x="22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4" name="MH_Other_361">
              <a:extLst>
                <a:ext uri="{FF2B5EF4-FFF2-40B4-BE49-F238E27FC236}">
                  <a16:creationId xmlns:a16="http://schemas.microsoft.com/office/drawing/2014/main" id="{48B092A3-2895-43CB-8766-A6ECE2308EF3}"/>
                </a:ext>
              </a:extLst>
            </p:cNvPr>
            <p:cNvSpPr/>
            <p:nvPr/>
          </p:nvSpPr>
          <p:spPr bwMode="auto">
            <a:xfrm rot="16200000" flipV="1">
              <a:off x="3681500" y="2596847"/>
              <a:ext cx="150988" cy="363982"/>
            </a:xfrm>
            <a:custGeom>
              <a:avLst/>
              <a:gdLst>
                <a:gd name="T0" fmla="*/ 79 w 109"/>
                <a:gd name="T1" fmla="*/ 54 h 261"/>
                <a:gd name="T2" fmla="*/ 73 w 109"/>
                <a:gd name="T3" fmla="*/ 59 h 261"/>
                <a:gd name="T4" fmla="*/ 98 w 109"/>
                <a:gd name="T5" fmla="*/ 246 h 261"/>
                <a:gd name="T6" fmla="*/ 101 w 109"/>
                <a:gd name="T7" fmla="*/ 260 h 261"/>
                <a:gd name="T8" fmla="*/ 109 w 109"/>
                <a:gd name="T9" fmla="*/ 258 h 261"/>
                <a:gd name="T10" fmla="*/ 105 w 109"/>
                <a:gd name="T11" fmla="*/ 244 h 261"/>
                <a:gd name="T12" fmla="*/ 79 w 109"/>
                <a:gd name="T13" fmla="*/ 129 h 261"/>
                <a:gd name="T14" fmla="*/ 78 w 109"/>
                <a:gd name="T15" fmla="*/ 64 h 261"/>
                <a:gd name="T16" fmla="*/ 84 w 109"/>
                <a:gd name="T17" fmla="*/ 60 h 261"/>
                <a:gd name="T18" fmla="*/ 103 w 109"/>
                <a:gd name="T19" fmla="*/ 31 h 261"/>
                <a:gd name="T20" fmla="*/ 78 w 109"/>
                <a:gd name="T21" fmla="*/ 5 h 261"/>
                <a:gd name="T22" fmla="*/ 78 w 109"/>
                <a:gd name="T23" fmla="*/ 5 h 261"/>
                <a:gd name="T24" fmla="*/ 55 w 109"/>
                <a:gd name="T25" fmla="*/ 1 h 261"/>
                <a:gd name="T26" fmla="*/ 55 w 109"/>
                <a:gd name="T27" fmla="*/ 0 h 261"/>
                <a:gd name="T28" fmla="*/ 52 w 109"/>
                <a:gd name="T29" fmla="*/ 0 h 261"/>
                <a:gd name="T30" fmla="*/ 49 w 109"/>
                <a:gd name="T31" fmla="*/ 1 h 261"/>
                <a:gd name="T32" fmla="*/ 49 w 109"/>
                <a:gd name="T33" fmla="*/ 1 h 261"/>
                <a:gd name="T34" fmla="*/ 27 w 109"/>
                <a:gd name="T35" fmla="*/ 6 h 261"/>
                <a:gd name="T36" fmla="*/ 26 w 109"/>
                <a:gd name="T37" fmla="*/ 6 h 261"/>
                <a:gd name="T38" fmla="*/ 2 w 109"/>
                <a:gd name="T39" fmla="*/ 31 h 261"/>
                <a:gd name="T40" fmla="*/ 21 w 109"/>
                <a:gd name="T41" fmla="*/ 60 h 261"/>
                <a:gd name="T42" fmla="*/ 27 w 109"/>
                <a:gd name="T43" fmla="*/ 65 h 261"/>
                <a:gd name="T44" fmla="*/ 27 w 109"/>
                <a:gd name="T45" fmla="*/ 129 h 261"/>
                <a:gd name="T46" fmla="*/ 3 w 109"/>
                <a:gd name="T47" fmla="*/ 245 h 261"/>
                <a:gd name="T48" fmla="*/ 0 w 109"/>
                <a:gd name="T49" fmla="*/ 258 h 261"/>
                <a:gd name="T50" fmla="*/ 7 w 109"/>
                <a:gd name="T51" fmla="*/ 261 h 261"/>
                <a:gd name="T52" fmla="*/ 10 w 109"/>
                <a:gd name="T53" fmla="*/ 246 h 261"/>
                <a:gd name="T54" fmla="*/ 32 w 109"/>
                <a:gd name="T55" fmla="*/ 59 h 261"/>
                <a:gd name="T56" fmla="*/ 26 w 109"/>
                <a:gd name="T57" fmla="*/ 54 h 261"/>
                <a:gd name="T58" fmla="*/ 9 w 109"/>
                <a:gd name="T59" fmla="*/ 32 h 261"/>
                <a:gd name="T60" fmla="*/ 30 w 109"/>
                <a:gd name="T61" fmla="*/ 12 h 261"/>
                <a:gd name="T62" fmla="*/ 51 w 109"/>
                <a:gd name="T63" fmla="*/ 8 h 261"/>
                <a:gd name="T64" fmla="*/ 54 w 109"/>
                <a:gd name="T65" fmla="*/ 8 h 261"/>
                <a:gd name="T66" fmla="*/ 75 w 109"/>
                <a:gd name="T67" fmla="*/ 12 h 261"/>
                <a:gd name="T68" fmla="*/ 96 w 109"/>
                <a:gd name="T69" fmla="*/ 31 h 261"/>
                <a:gd name="T70" fmla="*/ 79 w 109"/>
                <a:gd name="T71" fmla="*/ 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261">
                  <a:moveTo>
                    <a:pt x="79" y="54"/>
                  </a:moveTo>
                  <a:cubicBezTo>
                    <a:pt x="77" y="56"/>
                    <a:pt x="75" y="57"/>
                    <a:pt x="73" y="59"/>
                  </a:cubicBezTo>
                  <a:cubicBezTo>
                    <a:pt x="57" y="74"/>
                    <a:pt x="73" y="146"/>
                    <a:pt x="98" y="246"/>
                  </a:cubicBezTo>
                  <a:cubicBezTo>
                    <a:pt x="99" y="250"/>
                    <a:pt x="100" y="255"/>
                    <a:pt x="101" y="260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07" y="253"/>
                    <a:pt x="106" y="249"/>
                    <a:pt x="105" y="244"/>
                  </a:cubicBezTo>
                  <a:cubicBezTo>
                    <a:pt x="95" y="204"/>
                    <a:pt x="85" y="163"/>
                    <a:pt x="79" y="129"/>
                  </a:cubicBezTo>
                  <a:cubicBezTo>
                    <a:pt x="71" y="82"/>
                    <a:pt x="74" y="68"/>
                    <a:pt x="78" y="64"/>
                  </a:cubicBezTo>
                  <a:cubicBezTo>
                    <a:pt x="80" y="63"/>
                    <a:pt x="82" y="61"/>
                    <a:pt x="84" y="60"/>
                  </a:cubicBezTo>
                  <a:cubicBezTo>
                    <a:pt x="94" y="51"/>
                    <a:pt x="104" y="42"/>
                    <a:pt x="103" y="31"/>
                  </a:cubicBezTo>
                  <a:cubicBezTo>
                    <a:pt x="102" y="22"/>
                    <a:pt x="94" y="14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8" y="2"/>
                    <a:pt x="60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2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4" y="1"/>
                    <a:pt x="36" y="2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0" y="14"/>
                    <a:pt x="3" y="22"/>
                    <a:pt x="2" y="31"/>
                  </a:cubicBezTo>
                  <a:cubicBezTo>
                    <a:pt x="1" y="43"/>
                    <a:pt x="11" y="52"/>
                    <a:pt x="21" y="60"/>
                  </a:cubicBezTo>
                  <a:cubicBezTo>
                    <a:pt x="23" y="62"/>
                    <a:pt x="25" y="63"/>
                    <a:pt x="27" y="65"/>
                  </a:cubicBezTo>
                  <a:cubicBezTo>
                    <a:pt x="31" y="69"/>
                    <a:pt x="35" y="83"/>
                    <a:pt x="27" y="129"/>
                  </a:cubicBezTo>
                  <a:cubicBezTo>
                    <a:pt x="22" y="163"/>
                    <a:pt x="12" y="204"/>
                    <a:pt x="3" y="245"/>
                  </a:cubicBezTo>
                  <a:cubicBezTo>
                    <a:pt x="2" y="249"/>
                    <a:pt x="1" y="253"/>
                    <a:pt x="0" y="258"/>
                  </a:cubicBezTo>
                  <a:cubicBezTo>
                    <a:pt x="3" y="258"/>
                    <a:pt x="5" y="260"/>
                    <a:pt x="7" y="261"/>
                  </a:cubicBezTo>
                  <a:cubicBezTo>
                    <a:pt x="8" y="256"/>
                    <a:pt x="9" y="251"/>
                    <a:pt x="10" y="246"/>
                  </a:cubicBezTo>
                  <a:cubicBezTo>
                    <a:pt x="33" y="146"/>
                    <a:pt x="48" y="74"/>
                    <a:pt x="32" y="59"/>
                  </a:cubicBezTo>
                  <a:cubicBezTo>
                    <a:pt x="30" y="58"/>
                    <a:pt x="28" y="56"/>
                    <a:pt x="26" y="54"/>
                  </a:cubicBezTo>
                  <a:cubicBezTo>
                    <a:pt x="17" y="47"/>
                    <a:pt x="8" y="39"/>
                    <a:pt x="9" y="32"/>
                  </a:cubicBezTo>
                  <a:cubicBezTo>
                    <a:pt x="10" y="26"/>
                    <a:pt x="17" y="20"/>
                    <a:pt x="30" y="12"/>
                  </a:cubicBezTo>
                  <a:cubicBezTo>
                    <a:pt x="39" y="9"/>
                    <a:pt x="47" y="8"/>
                    <a:pt x="51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8" y="8"/>
                    <a:pt x="66" y="9"/>
                    <a:pt x="75" y="12"/>
                  </a:cubicBezTo>
                  <a:cubicBezTo>
                    <a:pt x="88" y="19"/>
                    <a:pt x="95" y="26"/>
                    <a:pt x="96" y="31"/>
                  </a:cubicBezTo>
                  <a:cubicBezTo>
                    <a:pt x="97" y="39"/>
                    <a:pt x="88" y="47"/>
                    <a:pt x="79" y="54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lumMod val="65000"/>
                    <a:lumOff val="35000"/>
                  </a:sysClr>
                </a:gs>
                <a:gs pos="74350">
                  <a:sysClr val="window" lastClr="FFFFFF">
                    <a:lumMod val="85000"/>
                  </a:sysClr>
                </a:gs>
                <a:gs pos="18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5" name="MH_Other_365">
              <a:extLst>
                <a:ext uri="{FF2B5EF4-FFF2-40B4-BE49-F238E27FC236}">
                  <a16:creationId xmlns:a16="http://schemas.microsoft.com/office/drawing/2014/main" id="{74715399-FD91-4193-9CBF-26568B971E62}"/>
                </a:ext>
              </a:extLst>
            </p:cNvPr>
            <p:cNvSpPr/>
            <p:nvPr/>
          </p:nvSpPr>
          <p:spPr bwMode="auto">
            <a:xfrm rot="19800000" flipV="1">
              <a:off x="3823241" y="2097888"/>
              <a:ext cx="322862" cy="184204"/>
            </a:xfrm>
            <a:custGeom>
              <a:avLst/>
              <a:gdLst>
                <a:gd name="T0" fmla="*/ 0 w 230"/>
                <a:gd name="T1" fmla="*/ 2 h 131"/>
                <a:gd name="T2" fmla="*/ 1 w 230"/>
                <a:gd name="T3" fmla="*/ 131 h 131"/>
                <a:gd name="T4" fmla="*/ 66 w 230"/>
                <a:gd name="T5" fmla="*/ 131 h 131"/>
                <a:gd name="T6" fmla="*/ 66 w 230"/>
                <a:gd name="T7" fmla="*/ 130 h 131"/>
                <a:gd name="T8" fmla="*/ 64 w 230"/>
                <a:gd name="T9" fmla="*/ 112 h 131"/>
                <a:gd name="T10" fmla="*/ 80 w 230"/>
                <a:gd name="T11" fmla="*/ 121 h 131"/>
                <a:gd name="T12" fmla="*/ 84 w 230"/>
                <a:gd name="T13" fmla="*/ 130 h 131"/>
                <a:gd name="T14" fmla="*/ 151 w 230"/>
                <a:gd name="T15" fmla="*/ 130 h 131"/>
                <a:gd name="T16" fmla="*/ 154 w 230"/>
                <a:gd name="T17" fmla="*/ 123 h 131"/>
                <a:gd name="T18" fmla="*/ 170 w 230"/>
                <a:gd name="T19" fmla="*/ 114 h 131"/>
                <a:gd name="T20" fmla="*/ 169 w 230"/>
                <a:gd name="T21" fmla="*/ 130 h 131"/>
                <a:gd name="T22" fmla="*/ 230 w 230"/>
                <a:gd name="T23" fmla="*/ 129 h 131"/>
                <a:gd name="T24" fmla="*/ 229 w 230"/>
                <a:gd name="T25" fmla="*/ 0 h 131"/>
                <a:gd name="T26" fmla="*/ 0 w 230"/>
                <a:gd name="T27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131">
                  <a:moveTo>
                    <a:pt x="0" y="2"/>
                  </a:moveTo>
                  <a:cubicBezTo>
                    <a:pt x="1" y="131"/>
                    <a:pt x="1" y="131"/>
                    <a:pt x="1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1" y="122"/>
                    <a:pt x="60" y="114"/>
                    <a:pt x="64" y="112"/>
                  </a:cubicBezTo>
                  <a:cubicBezTo>
                    <a:pt x="68" y="109"/>
                    <a:pt x="75" y="113"/>
                    <a:pt x="80" y="121"/>
                  </a:cubicBezTo>
                  <a:cubicBezTo>
                    <a:pt x="82" y="124"/>
                    <a:pt x="83" y="127"/>
                    <a:pt x="84" y="130"/>
                  </a:cubicBezTo>
                  <a:cubicBezTo>
                    <a:pt x="151" y="130"/>
                    <a:pt x="151" y="130"/>
                    <a:pt x="151" y="130"/>
                  </a:cubicBezTo>
                  <a:cubicBezTo>
                    <a:pt x="151" y="128"/>
                    <a:pt x="152" y="125"/>
                    <a:pt x="154" y="123"/>
                  </a:cubicBezTo>
                  <a:cubicBezTo>
                    <a:pt x="159" y="115"/>
                    <a:pt x="166" y="111"/>
                    <a:pt x="170" y="114"/>
                  </a:cubicBezTo>
                  <a:cubicBezTo>
                    <a:pt x="173" y="116"/>
                    <a:pt x="173" y="123"/>
                    <a:pt x="169" y="130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0"/>
                    <a:pt x="229" y="0"/>
                    <a:pt x="22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6" name="MH_Other_366">
              <a:extLst>
                <a:ext uri="{FF2B5EF4-FFF2-40B4-BE49-F238E27FC236}">
                  <a16:creationId xmlns:a16="http://schemas.microsoft.com/office/drawing/2014/main" id="{3A369C6C-B560-4A6A-8043-6C5F759145D3}"/>
                </a:ext>
              </a:extLst>
            </p:cNvPr>
            <p:cNvSpPr/>
            <p:nvPr/>
          </p:nvSpPr>
          <p:spPr bwMode="auto">
            <a:xfrm rot="19800000" flipV="1">
              <a:off x="3966397" y="2106948"/>
              <a:ext cx="152294" cy="360858"/>
            </a:xfrm>
            <a:custGeom>
              <a:avLst/>
              <a:gdLst>
                <a:gd name="T0" fmla="*/ 79 w 109"/>
                <a:gd name="T1" fmla="*/ 54 h 261"/>
                <a:gd name="T2" fmla="*/ 73 w 109"/>
                <a:gd name="T3" fmla="*/ 59 h 261"/>
                <a:gd name="T4" fmla="*/ 98 w 109"/>
                <a:gd name="T5" fmla="*/ 246 h 261"/>
                <a:gd name="T6" fmla="*/ 101 w 109"/>
                <a:gd name="T7" fmla="*/ 260 h 261"/>
                <a:gd name="T8" fmla="*/ 109 w 109"/>
                <a:gd name="T9" fmla="*/ 258 h 261"/>
                <a:gd name="T10" fmla="*/ 105 w 109"/>
                <a:gd name="T11" fmla="*/ 244 h 261"/>
                <a:gd name="T12" fmla="*/ 79 w 109"/>
                <a:gd name="T13" fmla="*/ 129 h 261"/>
                <a:gd name="T14" fmla="*/ 78 w 109"/>
                <a:gd name="T15" fmla="*/ 64 h 261"/>
                <a:gd name="T16" fmla="*/ 84 w 109"/>
                <a:gd name="T17" fmla="*/ 60 h 261"/>
                <a:gd name="T18" fmla="*/ 103 w 109"/>
                <a:gd name="T19" fmla="*/ 31 h 261"/>
                <a:gd name="T20" fmla="*/ 78 w 109"/>
                <a:gd name="T21" fmla="*/ 5 h 261"/>
                <a:gd name="T22" fmla="*/ 78 w 109"/>
                <a:gd name="T23" fmla="*/ 5 h 261"/>
                <a:gd name="T24" fmla="*/ 55 w 109"/>
                <a:gd name="T25" fmla="*/ 1 h 261"/>
                <a:gd name="T26" fmla="*/ 55 w 109"/>
                <a:gd name="T27" fmla="*/ 0 h 261"/>
                <a:gd name="T28" fmla="*/ 52 w 109"/>
                <a:gd name="T29" fmla="*/ 0 h 261"/>
                <a:gd name="T30" fmla="*/ 49 w 109"/>
                <a:gd name="T31" fmla="*/ 1 h 261"/>
                <a:gd name="T32" fmla="*/ 49 w 109"/>
                <a:gd name="T33" fmla="*/ 1 h 261"/>
                <a:gd name="T34" fmla="*/ 27 w 109"/>
                <a:gd name="T35" fmla="*/ 6 h 261"/>
                <a:gd name="T36" fmla="*/ 26 w 109"/>
                <a:gd name="T37" fmla="*/ 6 h 261"/>
                <a:gd name="T38" fmla="*/ 2 w 109"/>
                <a:gd name="T39" fmla="*/ 31 h 261"/>
                <a:gd name="T40" fmla="*/ 21 w 109"/>
                <a:gd name="T41" fmla="*/ 60 h 261"/>
                <a:gd name="T42" fmla="*/ 27 w 109"/>
                <a:gd name="T43" fmla="*/ 65 h 261"/>
                <a:gd name="T44" fmla="*/ 27 w 109"/>
                <a:gd name="T45" fmla="*/ 129 h 261"/>
                <a:gd name="T46" fmla="*/ 3 w 109"/>
                <a:gd name="T47" fmla="*/ 245 h 261"/>
                <a:gd name="T48" fmla="*/ 0 w 109"/>
                <a:gd name="T49" fmla="*/ 258 h 261"/>
                <a:gd name="T50" fmla="*/ 7 w 109"/>
                <a:gd name="T51" fmla="*/ 261 h 261"/>
                <a:gd name="T52" fmla="*/ 10 w 109"/>
                <a:gd name="T53" fmla="*/ 246 h 261"/>
                <a:gd name="T54" fmla="*/ 32 w 109"/>
                <a:gd name="T55" fmla="*/ 59 h 261"/>
                <a:gd name="T56" fmla="*/ 26 w 109"/>
                <a:gd name="T57" fmla="*/ 54 h 261"/>
                <a:gd name="T58" fmla="*/ 9 w 109"/>
                <a:gd name="T59" fmla="*/ 32 h 261"/>
                <a:gd name="T60" fmla="*/ 30 w 109"/>
                <a:gd name="T61" fmla="*/ 12 h 261"/>
                <a:gd name="T62" fmla="*/ 51 w 109"/>
                <a:gd name="T63" fmla="*/ 8 h 261"/>
                <a:gd name="T64" fmla="*/ 54 w 109"/>
                <a:gd name="T65" fmla="*/ 8 h 261"/>
                <a:gd name="T66" fmla="*/ 75 w 109"/>
                <a:gd name="T67" fmla="*/ 12 h 261"/>
                <a:gd name="T68" fmla="*/ 96 w 109"/>
                <a:gd name="T69" fmla="*/ 31 h 261"/>
                <a:gd name="T70" fmla="*/ 79 w 109"/>
                <a:gd name="T71" fmla="*/ 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261">
                  <a:moveTo>
                    <a:pt x="79" y="54"/>
                  </a:moveTo>
                  <a:cubicBezTo>
                    <a:pt x="77" y="56"/>
                    <a:pt x="75" y="57"/>
                    <a:pt x="73" y="59"/>
                  </a:cubicBezTo>
                  <a:cubicBezTo>
                    <a:pt x="57" y="74"/>
                    <a:pt x="73" y="146"/>
                    <a:pt x="98" y="246"/>
                  </a:cubicBezTo>
                  <a:cubicBezTo>
                    <a:pt x="99" y="250"/>
                    <a:pt x="100" y="255"/>
                    <a:pt x="101" y="260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07" y="253"/>
                    <a:pt x="106" y="249"/>
                    <a:pt x="105" y="244"/>
                  </a:cubicBezTo>
                  <a:cubicBezTo>
                    <a:pt x="95" y="204"/>
                    <a:pt x="85" y="163"/>
                    <a:pt x="79" y="129"/>
                  </a:cubicBezTo>
                  <a:cubicBezTo>
                    <a:pt x="71" y="82"/>
                    <a:pt x="74" y="68"/>
                    <a:pt x="78" y="64"/>
                  </a:cubicBezTo>
                  <a:cubicBezTo>
                    <a:pt x="80" y="63"/>
                    <a:pt x="82" y="61"/>
                    <a:pt x="84" y="60"/>
                  </a:cubicBezTo>
                  <a:cubicBezTo>
                    <a:pt x="94" y="51"/>
                    <a:pt x="104" y="42"/>
                    <a:pt x="103" y="31"/>
                  </a:cubicBezTo>
                  <a:cubicBezTo>
                    <a:pt x="102" y="22"/>
                    <a:pt x="94" y="14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8" y="2"/>
                    <a:pt x="60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2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4" y="1"/>
                    <a:pt x="36" y="2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0" y="14"/>
                    <a:pt x="3" y="22"/>
                    <a:pt x="2" y="31"/>
                  </a:cubicBezTo>
                  <a:cubicBezTo>
                    <a:pt x="1" y="43"/>
                    <a:pt x="11" y="52"/>
                    <a:pt x="21" y="60"/>
                  </a:cubicBezTo>
                  <a:cubicBezTo>
                    <a:pt x="23" y="62"/>
                    <a:pt x="25" y="63"/>
                    <a:pt x="27" y="65"/>
                  </a:cubicBezTo>
                  <a:cubicBezTo>
                    <a:pt x="31" y="69"/>
                    <a:pt x="35" y="83"/>
                    <a:pt x="27" y="129"/>
                  </a:cubicBezTo>
                  <a:cubicBezTo>
                    <a:pt x="22" y="163"/>
                    <a:pt x="12" y="204"/>
                    <a:pt x="3" y="245"/>
                  </a:cubicBezTo>
                  <a:cubicBezTo>
                    <a:pt x="2" y="249"/>
                    <a:pt x="1" y="253"/>
                    <a:pt x="0" y="258"/>
                  </a:cubicBezTo>
                  <a:cubicBezTo>
                    <a:pt x="3" y="258"/>
                    <a:pt x="5" y="260"/>
                    <a:pt x="7" y="261"/>
                  </a:cubicBezTo>
                  <a:cubicBezTo>
                    <a:pt x="8" y="256"/>
                    <a:pt x="9" y="251"/>
                    <a:pt x="10" y="246"/>
                  </a:cubicBezTo>
                  <a:cubicBezTo>
                    <a:pt x="33" y="146"/>
                    <a:pt x="48" y="74"/>
                    <a:pt x="32" y="59"/>
                  </a:cubicBezTo>
                  <a:cubicBezTo>
                    <a:pt x="30" y="58"/>
                    <a:pt x="28" y="56"/>
                    <a:pt x="26" y="54"/>
                  </a:cubicBezTo>
                  <a:cubicBezTo>
                    <a:pt x="17" y="47"/>
                    <a:pt x="8" y="39"/>
                    <a:pt x="9" y="32"/>
                  </a:cubicBezTo>
                  <a:cubicBezTo>
                    <a:pt x="10" y="26"/>
                    <a:pt x="17" y="20"/>
                    <a:pt x="30" y="12"/>
                  </a:cubicBezTo>
                  <a:cubicBezTo>
                    <a:pt x="39" y="9"/>
                    <a:pt x="47" y="8"/>
                    <a:pt x="51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8" y="8"/>
                    <a:pt x="66" y="9"/>
                    <a:pt x="75" y="12"/>
                  </a:cubicBezTo>
                  <a:cubicBezTo>
                    <a:pt x="88" y="19"/>
                    <a:pt x="95" y="26"/>
                    <a:pt x="96" y="31"/>
                  </a:cubicBezTo>
                  <a:cubicBezTo>
                    <a:pt x="97" y="39"/>
                    <a:pt x="88" y="47"/>
                    <a:pt x="79" y="54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lumMod val="65000"/>
                    <a:lumOff val="35000"/>
                  </a:sysClr>
                </a:gs>
                <a:gs pos="74350">
                  <a:sysClr val="window" lastClr="FFFFFF">
                    <a:lumMod val="85000"/>
                  </a:sysClr>
                </a:gs>
                <a:gs pos="18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7" name="MH_Other_370">
              <a:extLst>
                <a:ext uri="{FF2B5EF4-FFF2-40B4-BE49-F238E27FC236}">
                  <a16:creationId xmlns:a16="http://schemas.microsoft.com/office/drawing/2014/main" id="{A8DEEF98-DE5B-411E-B2A9-83B7E194AB4B}"/>
                </a:ext>
              </a:extLst>
            </p:cNvPr>
            <p:cNvSpPr/>
            <p:nvPr/>
          </p:nvSpPr>
          <p:spPr bwMode="auto">
            <a:xfrm rot="1800000" flipV="1">
              <a:off x="4508563" y="2097888"/>
              <a:ext cx="321341" cy="184204"/>
            </a:xfrm>
            <a:custGeom>
              <a:avLst/>
              <a:gdLst>
                <a:gd name="T0" fmla="*/ 0 w 230"/>
                <a:gd name="T1" fmla="*/ 2 h 131"/>
                <a:gd name="T2" fmla="*/ 1 w 230"/>
                <a:gd name="T3" fmla="*/ 131 h 131"/>
                <a:gd name="T4" fmla="*/ 66 w 230"/>
                <a:gd name="T5" fmla="*/ 131 h 131"/>
                <a:gd name="T6" fmla="*/ 66 w 230"/>
                <a:gd name="T7" fmla="*/ 130 h 131"/>
                <a:gd name="T8" fmla="*/ 64 w 230"/>
                <a:gd name="T9" fmla="*/ 112 h 131"/>
                <a:gd name="T10" fmla="*/ 80 w 230"/>
                <a:gd name="T11" fmla="*/ 121 h 131"/>
                <a:gd name="T12" fmla="*/ 84 w 230"/>
                <a:gd name="T13" fmla="*/ 130 h 131"/>
                <a:gd name="T14" fmla="*/ 151 w 230"/>
                <a:gd name="T15" fmla="*/ 130 h 131"/>
                <a:gd name="T16" fmla="*/ 154 w 230"/>
                <a:gd name="T17" fmla="*/ 123 h 131"/>
                <a:gd name="T18" fmla="*/ 170 w 230"/>
                <a:gd name="T19" fmla="*/ 114 h 131"/>
                <a:gd name="T20" fmla="*/ 169 w 230"/>
                <a:gd name="T21" fmla="*/ 130 h 131"/>
                <a:gd name="T22" fmla="*/ 230 w 230"/>
                <a:gd name="T23" fmla="*/ 129 h 131"/>
                <a:gd name="T24" fmla="*/ 229 w 230"/>
                <a:gd name="T25" fmla="*/ 0 h 131"/>
                <a:gd name="T26" fmla="*/ 0 w 230"/>
                <a:gd name="T27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131">
                  <a:moveTo>
                    <a:pt x="0" y="2"/>
                  </a:moveTo>
                  <a:cubicBezTo>
                    <a:pt x="1" y="131"/>
                    <a:pt x="1" y="131"/>
                    <a:pt x="1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1" y="122"/>
                    <a:pt x="60" y="114"/>
                    <a:pt x="64" y="112"/>
                  </a:cubicBezTo>
                  <a:cubicBezTo>
                    <a:pt x="68" y="109"/>
                    <a:pt x="75" y="113"/>
                    <a:pt x="80" y="121"/>
                  </a:cubicBezTo>
                  <a:cubicBezTo>
                    <a:pt x="82" y="124"/>
                    <a:pt x="83" y="127"/>
                    <a:pt x="84" y="130"/>
                  </a:cubicBezTo>
                  <a:cubicBezTo>
                    <a:pt x="151" y="130"/>
                    <a:pt x="151" y="130"/>
                    <a:pt x="151" y="130"/>
                  </a:cubicBezTo>
                  <a:cubicBezTo>
                    <a:pt x="151" y="128"/>
                    <a:pt x="152" y="125"/>
                    <a:pt x="154" y="123"/>
                  </a:cubicBezTo>
                  <a:cubicBezTo>
                    <a:pt x="159" y="115"/>
                    <a:pt x="166" y="111"/>
                    <a:pt x="170" y="114"/>
                  </a:cubicBezTo>
                  <a:cubicBezTo>
                    <a:pt x="173" y="116"/>
                    <a:pt x="173" y="123"/>
                    <a:pt x="169" y="130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0"/>
                    <a:pt x="229" y="0"/>
                    <a:pt x="22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8" name="MH_Other_371">
              <a:extLst>
                <a:ext uri="{FF2B5EF4-FFF2-40B4-BE49-F238E27FC236}">
                  <a16:creationId xmlns:a16="http://schemas.microsoft.com/office/drawing/2014/main" id="{9B42CE45-4C45-48B4-A442-25A66E00BB2B}"/>
                </a:ext>
              </a:extLst>
            </p:cNvPr>
            <p:cNvSpPr/>
            <p:nvPr/>
          </p:nvSpPr>
          <p:spPr bwMode="auto">
            <a:xfrm rot="1800000" flipV="1">
              <a:off x="4537499" y="2106948"/>
              <a:ext cx="152294" cy="360858"/>
            </a:xfrm>
            <a:custGeom>
              <a:avLst/>
              <a:gdLst>
                <a:gd name="T0" fmla="*/ 79 w 109"/>
                <a:gd name="T1" fmla="*/ 54 h 261"/>
                <a:gd name="T2" fmla="*/ 73 w 109"/>
                <a:gd name="T3" fmla="*/ 59 h 261"/>
                <a:gd name="T4" fmla="*/ 98 w 109"/>
                <a:gd name="T5" fmla="*/ 246 h 261"/>
                <a:gd name="T6" fmla="*/ 101 w 109"/>
                <a:gd name="T7" fmla="*/ 260 h 261"/>
                <a:gd name="T8" fmla="*/ 109 w 109"/>
                <a:gd name="T9" fmla="*/ 258 h 261"/>
                <a:gd name="T10" fmla="*/ 105 w 109"/>
                <a:gd name="T11" fmla="*/ 244 h 261"/>
                <a:gd name="T12" fmla="*/ 79 w 109"/>
                <a:gd name="T13" fmla="*/ 129 h 261"/>
                <a:gd name="T14" fmla="*/ 78 w 109"/>
                <a:gd name="T15" fmla="*/ 64 h 261"/>
                <a:gd name="T16" fmla="*/ 84 w 109"/>
                <a:gd name="T17" fmla="*/ 60 h 261"/>
                <a:gd name="T18" fmla="*/ 103 w 109"/>
                <a:gd name="T19" fmla="*/ 31 h 261"/>
                <a:gd name="T20" fmla="*/ 78 w 109"/>
                <a:gd name="T21" fmla="*/ 5 h 261"/>
                <a:gd name="T22" fmla="*/ 78 w 109"/>
                <a:gd name="T23" fmla="*/ 5 h 261"/>
                <a:gd name="T24" fmla="*/ 55 w 109"/>
                <a:gd name="T25" fmla="*/ 1 h 261"/>
                <a:gd name="T26" fmla="*/ 55 w 109"/>
                <a:gd name="T27" fmla="*/ 0 h 261"/>
                <a:gd name="T28" fmla="*/ 52 w 109"/>
                <a:gd name="T29" fmla="*/ 0 h 261"/>
                <a:gd name="T30" fmla="*/ 49 w 109"/>
                <a:gd name="T31" fmla="*/ 1 h 261"/>
                <a:gd name="T32" fmla="*/ 49 w 109"/>
                <a:gd name="T33" fmla="*/ 1 h 261"/>
                <a:gd name="T34" fmla="*/ 27 w 109"/>
                <a:gd name="T35" fmla="*/ 6 h 261"/>
                <a:gd name="T36" fmla="*/ 26 w 109"/>
                <a:gd name="T37" fmla="*/ 6 h 261"/>
                <a:gd name="T38" fmla="*/ 2 w 109"/>
                <a:gd name="T39" fmla="*/ 31 h 261"/>
                <a:gd name="T40" fmla="*/ 21 w 109"/>
                <a:gd name="T41" fmla="*/ 60 h 261"/>
                <a:gd name="T42" fmla="*/ 27 w 109"/>
                <a:gd name="T43" fmla="*/ 65 h 261"/>
                <a:gd name="T44" fmla="*/ 27 w 109"/>
                <a:gd name="T45" fmla="*/ 129 h 261"/>
                <a:gd name="T46" fmla="*/ 3 w 109"/>
                <a:gd name="T47" fmla="*/ 245 h 261"/>
                <a:gd name="T48" fmla="*/ 0 w 109"/>
                <a:gd name="T49" fmla="*/ 258 h 261"/>
                <a:gd name="T50" fmla="*/ 7 w 109"/>
                <a:gd name="T51" fmla="*/ 261 h 261"/>
                <a:gd name="T52" fmla="*/ 10 w 109"/>
                <a:gd name="T53" fmla="*/ 246 h 261"/>
                <a:gd name="T54" fmla="*/ 32 w 109"/>
                <a:gd name="T55" fmla="*/ 59 h 261"/>
                <a:gd name="T56" fmla="*/ 26 w 109"/>
                <a:gd name="T57" fmla="*/ 54 h 261"/>
                <a:gd name="T58" fmla="*/ 9 w 109"/>
                <a:gd name="T59" fmla="*/ 32 h 261"/>
                <a:gd name="T60" fmla="*/ 30 w 109"/>
                <a:gd name="T61" fmla="*/ 12 h 261"/>
                <a:gd name="T62" fmla="*/ 51 w 109"/>
                <a:gd name="T63" fmla="*/ 8 h 261"/>
                <a:gd name="T64" fmla="*/ 54 w 109"/>
                <a:gd name="T65" fmla="*/ 8 h 261"/>
                <a:gd name="T66" fmla="*/ 75 w 109"/>
                <a:gd name="T67" fmla="*/ 12 h 261"/>
                <a:gd name="T68" fmla="*/ 96 w 109"/>
                <a:gd name="T69" fmla="*/ 31 h 261"/>
                <a:gd name="T70" fmla="*/ 79 w 109"/>
                <a:gd name="T71" fmla="*/ 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261">
                  <a:moveTo>
                    <a:pt x="79" y="54"/>
                  </a:moveTo>
                  <a:cubicBezTo>
                    <a:pt x="77" y="56"/>
                    <a:pt x="75" y="57"/>
                    <a:pt x="73" y="59"/>
                  </a:cubicBezTo>
                  <a:cubicBezTo>
                    <a:pt x="57" y="74"/>
                    <a:pt x="73" y="146"/>
                    <a:pt x="98" y="246"/>
                  </a:cubicBezTo>
                  <a:cubicBezTo>
                    <a:pt x="99" y="250"/>
                    <a:pt x="100" y="255"/>
                    <a:pt x="101" y="260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07" y="253"/>
                    <a:pt x="106" y="249"/>
                    <a:pt x="105" y="244"/>
                  </a:cubicBezTo>
                  <a:cubicBezTo>
                    <a:pt x="95" y="204"/>
                    <a:pt x="85" y="163"/>
                    <a:pt x="79" y="129"/>
                  </a:cubicBezTo>
                  <a:cubicBezTo>
                    <a:pt x="71" y="82"/>
                    <a:pt x="74" y="68"/>
                    <a:pt x="78" y="64"/>
                  </a:cubicBezTo>
                  <a:cubicBezTo>
                    <a:pt x="80" y="63"/>
                    <a:pt x="82" y="61"/>
                    <a:pt x="84" y="60"/>
                  </a:cubicBezTo>
                  <a:cubicBezTo>
                    <a:pt x="94" y="51"/>
                    <a:pt x="104" y="42"/>
                    <a:pt x="103" y="31"/>
                  </a:cubicBezTo>
                  <a:cubicBezTo>
                    <a:pt x="102" y="22"/>
                    <a:pt x="94" y="14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8" y="2"/>
                    <a:pt x="60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2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4" y="1"/>
                    <a:pt x="36" y="2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0" y="14"/>
                    <a:pt x="3" y="22"/>
                    <a:pt x="2" y="31"/>
                  </a:cubicBezTo>
                  <a:cubicBezTo>
                    <a:pt x="1" y="43"/>
                    <a:pt x="11" y="52"/>
                    <a:pt x="21" y="60"/>
                  </a:cubicBezTo>
                  <a:cubicBezTo>
                    <a:pt x="23" y="62"/>
                    <a:pt x="25" y="63"/>
                    <a:pt x="27" y="65"/>
                  </a:cubicBezTo>
                  <a:cubicBezTo>
                    <a:pt x="31" y="69"/>
                    <a:pt x="35" y="83"/>
                    <a:pt x="27" y="129"/>
                  </a:cubicBezTo>
                  <a:cubicBezTo>
                    <a:pt x="22" y="163"/>
                    <a:pt x="12" y="204"/>
                    <a:pt x="3" y="245"/>
                  </a:cubicBezTo>
                  <a:cubicBezTo>
                    <a:pt x="2" y="249"/>
                    <a:pt x="1" y="253"/>
                    <a:pt x="0" y="258"/>
                  </a:cubicBezTo>
                  <a:cubicBezTo>
                    <a:pt x="3" y="258"/>
                    <a:pt x="5" y="260"/>
                    <a:pt x="7" y="261"/>
                  </a:cubicBezTo>
                  <a:cubicBezTo>
                    <a:pt x="8" y="256"/>
                    <a:pt x="9" y="251"/>
                    <a:pt x="10" y="246"/>
                  </a:cubicBezTo>
                  <a:cubicBezTo>
                    <a:pt x="33" y="146"/>
                    <a:pt x="48" y="74"/>
                    <a:pt x="32" y="59"/>
                  </a:cubicBezTo>
                  <a:cubicBezTo>
                    <a:pt x="30" y="58"/>
                    <a:pt x="28" y="56"/>
                    <a:pt x="26" y="54"/>
                  </a:cubicBezTo>
                  <a:cubicBezTo>
                    <a:pt x="17" y="47"/>
                    <a:pt x="8" y="39"/>
                    <a:pt x="9" y="32"/>
                  </a:cubicBezTo>
                  <a:cubicBezTo>
                    <a:pt x="10" y="26"/>
                    <a:pt x="17" y="20"/>
                    <a:pt x="30" y="12"/>
                  </a:cubicBezTo>
                  <a:cubicBezTo>
                    <a:pt x="39" y="9"/>
                    <a:pt x="47" y="8"/>
                    <a:pt x="51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8" y="8"/>
                    <a:pt x="66" y="9"/>
                    <a:pt x="75" y="12"/>
                  </a:cubicBezTo>
                  <a:cubicBezTo>
                    <a:pt x="88" y="19"/>
                    <a:pt x="95" y="26"/>
                    <a:pt x="96" y="31"/>
                  </a:cubicBezTo>
                  <a:cubicBezTo>
                    <a:pt x="97" y="39"/>
                    <a:pt x="88" y="47"/>
                    <a:pt x="79" y="54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lumMod val="65000"/>
                    <a:lumOff val="35000"/>
                  </a:sysClr>
                </a:gs>
                <a:gs pos="74350">
                  <a:sysClr val="window" lastClr="FFFFFF">
                    <a:lumMod val="85000"/>
                  </a:sysClr>
                </a:gs>
                <a:gs pos="18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9" name="MH_Other_375">
              <a:extLst>
                <a:ext uri="{FF2B5EF4-FFF2-40B4-BE49-F238E27FC236}">
                  <a16:creationId xmlns:a16="http://schemas.microsoft.com/office/drawing/2014/main" id="{A56CB3CC-04C7-4E25-AE15-85170DD16259}"/>
                </a:ext>
              </a:extLst>
            </p:cNvPr>
            <p:cNvSpPr/>
            <p:nvPr/>
          </p:nvSpPr>
          <p:spPr bwMode="auto">
            <a:xfrm rot="5400000" flipV="1">
              <a:off x="4852610" y="2685940"/>
              <a:ext cx="320093" cy="185799"/>
            </a:xfrm>
            <a:custGeom>
              <a:avLst/>
              <a:gdLst>
                <a:gd name="T0" fmla="*/ 0 w 230"/>
                <a:gd name="T1" fmla="*/ 2 h 131"/>
                <a:gd name="T2" fmla="*/ 1 w 230"/>
                <a:gd name="T3" fmla="*/ 131 h 131"/>
                <a:gd name="T4" fmla="*/ 66 w 230"/>
                <a:gd name="T5" fmla="*/ 131 h 131"/>
                <a:gd name="T6" fmla="*/ 66 w 230"/>
                <a:gd name="T7" fmla="*/ 130 h 131"/>
                <a:gd name="T8" fmla="*/ 64 w 230"/>
                <a:gd name="T9" fmla="*/ 112 h 131"/>
                <a:gd name="T10" fmla="*/ 80 w 230"/>
                <a:gd name="T11" fmla="*/ 121 h 131"/>
                <a:gd name="T12" fmla="*/ 84 w 230"/>
                <a:gd name="T13" fmla="*/ 130 h 131"/>
                <a:gd name="T14" fmla="*/ 151 w 230"/>
                <a:gd name="T15" fmla="*/ 130 h 131"/>
                <a:gd name="T16" fmla="*/ 154 w 230"/>
                <a:gd name="T17" fmla="*/ 123 h 131"/>
                <a:gd name="T18" fmla="*/ 170 w 230"/>
                <a:gd name="T19" fmla="*/ 114 h 131"/>
                <a:gd name="T20" fmla="*/ 169 w 230"/>
                <a:gd name="T21" fmla="*/ 130 h 131"/>
                <a:gd name="T22" fmla="*/ 230 w 230"/>
                <a:gd name="T23" fmla="*/ 129 h 131"/>
                <a:gd name="T24" fmla="*/ 229 w 230"/>
                <a:gd name="T25" fmla="*/ 0 h 131"/>
                <a:gd name="T26" fmla="*/ 0 w 230"/>
                <a:gd name="T27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131">
                  <a:moveTo>
                    <a:pt x="0" y="2"/>
                  </a:moveTo>
                  <a:cubicBezTo>
                    <a:pt x="1" y="131"/>
                    <a:pt x="1" y="131"/>
                    <a:pt x="1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1" y="122"/>
                    <a:pt x="60" y="114"/>
                    <a:pt x="64" y="112"/>
                  </a:cubicBezTo>
                  <a:cubicBezTo>
                    <a:pt x="68" y="109"/>
                    <a:pt x="75" y="113"/>
                    <a:pt x="80" y="121"/>
                  </a:cubicBezTo>
                  <a:cubicBezTo>
                    <a:pt x="82" y="124"/>
                    <a:pt x="83" y="127"/>
                    <a:pt x="84" y="130"/>
                  </a:cubicBezTo>
                  <a:cubicBezTo>
                    <a:pt x="151" y="130"/>
                    <a:pt x="151" y="130"/>
                    <a:pt x="151" y="130"/>
                  </a:cubicBezTo>
                  <a:cubicBezTo>
                    <a:pt x="151" y="128"/>
                    <a:pt x="152" y="125"/>
                    <a:pt x="154" y="123"/>
                  </a:cubicBezTo>
                  <a:cubicBezTo>
                    <a:pt x="159" y="115"/>
                    <a:pt x="166" y="111"/>
                    <a:pt x="170" y="114"/>
                  </a:cubicBezTo>
                  <a:cubicBezTo>
                    <a:pt x="173" y="116"/>
                    <a:pt x="173" y="123"/>
                    <a:pt x="169" y="130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0"/>
                    <a:pt x="229" y="0"/>
                    <a:pt x="22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0" name="MH_Other_376">
              <a:extLst>
                <a:ext uri="{FF2B5EF4-FFF2-40B4-BE49-F238E27FC236}">
                  <a16:creationId xmlns:a16="http://schemas.microsoft.com/office/drawing/2014/main" id="{7793862C-E941-4243-82D6-E01507C9DC98}"/>
                </a:ext>
              </a:extLst>
            </p:cNvPr>
            <p:cNvSpPr/>
            <p:nvPr/>
          </p:nvSpPr>
          <p:spPr bwMode="auto">
            <a:xfrm rot="5400000" flipV="1">
              <a:off x="4822182" y="2596847"/>
              <a:ext cx="150988" cy="363983"/>
            </a:xfrm>
            <a:custGeom>
              <a:avLst/>
              <a:gdLst>
                <a:gd name="T0" fmla="*/ 79 w 109"/>
                <a:gd name="T1" fmla="*/ 54 h 261"/>
                <a:gd name="T2" fmla="*/ 73 w 109"/>
                <a:gd name="T3" fmla="*/ 59 h 261"/>
                <a:gd name="T4" fmla="*/ 98 w 109"/>
                <a:gd name="T5" fmla="*/ 246 h 261"/>
                <a:gd name="T6" fmla="*/ 101 w 109"/>
                <a:gd name="T7" fmla="*/ 260 h 261"/>
                <a:gd name="T8" fmla="*/ 109 w 109"/>
                <a:gd name="T9" fmla="*/ 258 h 261"/>
                <a:gd name="T10" fmla="*/ 105 w 109"/>
                <a:gd name="T11" fmla="*/ 244 h 261"/>
                <a:gd name="T12" fmla="*/ 79 w 109"/>
                <a:gd name="T13" fmla="*/ 129 h 261"/>
                <a:gd name="T14" fmla="*/ 78 w 109"/>
                <a:gd name="T15" fmla="*/ 64 h 261"/>
                <a:gd name="T16" fmla="*/ 84 w 109"/>
                <a:gd name="T17" fmla="*/ 60 h 261"/>
                <a:gd name="T18" fmla="*/ 103 w 109"/>
                <a:gd name="T19" fmla="*/ 31 h 261"/>
                <a:gd name="T20" fmla="*/ 78 w 109"/>
                <a:gd name="T21" fmla="*/ 5 h 261"/>
                <a:gd name="T22" fmla="*/ 78 w 109"/>
                <a:gd name="T23" fmla="*/ 5 h 261"/>
                <a:gd name="T24" fmla="*/ 55 w 109"/>
                <a:gd name="T25" fmla="*/ 1 h 261"/>
                <a:gd name="T26" fmla="*/ 55 w 109"/>
                <a:gd name="T27" fmla="*/ 0 h 261"/>
                <a:gd name="T28" fmla="*/ 52 w 109"/>
                <a:gd name="T29" fmla="*/ 0 h 261"/>
                <a:gd name="T30" fmla="*/ 49 w 109"/>
                <a:gd name="T31" fmla="*/ 1 h 261"/>
                <a:gd name="T32" fmla="*/ 49 w 109"/>
                <a:gd name="T33" fmla="*/ 1 h 261"/>
                <a:gd name="T34" fmla="*/ 27 w 109"/>
                <a:gd name="T35" fmla="*/ 6 h 261"/>
                <a:gd name="T36" fmla="*/ 26 w 109"/>
                <a:gd name="T37" fmla="*/ 6 h 261"/>
                <a:gd name="T38" fmla="*/ 2 w 109"/>
                <a:gd name="T39" fmla="*/ 31 h 261"/>
                <a:gd name="T40" fmla="*/ 21 w 109"/>
                <a:gd name="T41" fmla="*/ 60 h 261"/>
                <a:gd name="T42" fmla="*/ 27 w 109"/>
                <a:gd name="T43" fmla="*/ 65 h 261"/>
                <a:gd name="T44" fmla="*/ 27 w 109"/>
                <a:gd name="T45" fmla="*/ 129 h 261"/>
                <a:gd name="T46" fmla="*/ 3 w 109"/>
                <a:gd name="T47" fmla="*/ 245 h 261"/>
                <a:gd name="T48" fmla="*/ 0 w 109"/>
                <a:gd name="T49" fmla="*/ 258 h 261"/>
                <a:gd name="T50" fmla="*/ 7 w 109"/>
                <a:gd name="T51" fmla="*/ 261 h 261"/>
                <a:gd name="T52" fmla="*/ 10 w 109"/>
                <a:gd name="T53" fmla="*/ 246 h 261"/>
                <a:gd name="T54" fmla="*/ 32 w 109"/>
                <a:gd name="T55" fmla="*/ 59 h 261"/>
                <a:gd name="T56" fmla="*/ 26 w 109"/>
                <a:gd name="T57" fmla="*/ 54 h 261"/>
                <a:gd name="T58" fmla="*/ 9 w 109"/>
                <a:gd name="T59" fmla="*/ 32 h 261"/>
                <a:gd name="T60" fmla="*/ 30 w 109"/>
                <a:gd name="T61" fmla="*/ 12 h 261"/>
                <a:gd name="T62" fmla="*/ 51 w 109"/>
                <a:gd name="T63" fmla="*/ 8 h 261"/>
                <a:gd name="T64" fmla="*/ 54 w 109"/>
                <a:gd name="T65" fmla="*/ 8 h 261"/>
                <a:gd name="T66" fmla="*/ 75 w 109"/>
                <a:gd name="T67" fmla="*/ 12 h 261"/>
                <a:gd name="T68" fmla="*/ 96 w 109"/>
                <a:gd name="T69" fmla="*/ 31 h 261"/>
                <a:gd name="T70" fmla="*/ 79 w 109"/>
                <a:gd name="T71" fmla="*/ 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261">
                  <a:moveTo>
                    <a:pt x="79" y="54"/>
                  </a:moveTo>
                  <a:cubicBezTo>
                    <a:pt x="77" y="56"/>
                    <a:pt x="75" y="57"/>
                    <a:pt x="73" y="59"/>
                  </a:cubicBezTo>
                  <a:cubicBezTo>
                    <a:pt x="57" y="74"/>
                    <a:pt x="73" y="146"/>
                    <a:pt x="98" y="246"/>
                  </a:cubicBezTo>
                  <a:cubicBezTo>
                    <a:pt x="99" y="250"/>
                    <a:pt x="100" y="255"/>
                    <a:pt x="101" y="260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07" y="253"/>
                    <a:pt x="106" y="249"/>
                    <a:pt x="105" y="244"/>
                  </a:cubicBezTo>
                  <a:cubicBezTo>
                    <a:pt x="95" y="204"/>
                    <a:pt x="85" y="163"/>
                    <a:pt x="79" y="129"/>
                  </a:cubicBezTo>
                  <a:cubicBezTo>
                    <a:pt x="71" y="82"/>
                    <a:pt x="74" y="68"/>
                    <a:pt x="78" y="64"/>
                  </a:cubicBezTo>
                  <a:cubicBezTo>
                    <a:pt x="80" y="63"/>
                    <a:pt x="82" y="61"/>
                    <a:pt x="84" y="60"/>
                  </a:cubicBezTo>
                  <a:cubicBezTo>
                    <a:pt x="94" y="51"/>
                    <a:pt x="104" y="42"/>
                    <a:pt x="103" y="31"/>
                  </a:cubicBezTo>
                  <a:cubicBezTo>
                    <a:pt x="102" y="22"/>
                    <a:pt x="94" y="14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8" y="2"/>
                    <a:pt x="60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2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4" y="1"/>
                    <a:pt x="36" y="2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0" y="14"/>
                    <a:pt x="3" y="22"/>
                    <a:pt x="2" y="31"/>
                  </a:cubicBezTo>
                  <a:cubicBezTo>
                    <a:pt x="1" y="43"/>
                    <a:pt x="11" y="52"/>
                    <a:pt x="21" y="60"/>
                  </a:cubicBezTo>
                  <a:cubicBezTo>
                    <a:pt x="23" y="62"/>
                    <a:pt x="25" y="63"/>
                    <a:pt x="27" y="65"/>
                  </a:cubicBezTo>
                  <a:cubicBezTo>
                    <a:pt x="31" y="69"/>
                    <a:pt x="35" y="83"/>
                    <a:pt x="27" y="129"/>
                  </a:cubicBezTo>
                  <a:cubicBezTo>
                    <a:pt x="22" y="163"/>
                    <a:pt x="12" y="204"/>
                    <a:pt x="3" y="245"/>
                  </a:cubicBezTo>
                  <a:cubicBezTo>
                    <a:pt x="2" y="249"/>
                    <a:pt x="1" y="253"/>
                    <a:pt x="0" y="258"/>
                  </a:cubicBezTo>
                  <a:cubicBezTo>
                    <a:pt x="3" y="258"/>
                    <a:pt x="5" y="260"/>
                    <a:pt x="7" y="261"/>
                  </a:cubicBezTo>
                  <a:cubicBezTo>
                    <a:pt x="8" y="256"/>
                    <a:pt x="9" y="251"/>
                    <a:pt x="10" y="246"/>
                  </a:cubicBezTo>
                  <a:cubicBezTo>
                    <a:pt x="33" y="146"/>
                    <a:pt x="48" y="74"/>
                    <a:pt x="32" y="59"/>
                  </a:cubicBezTo>
                  <a:cubicBezTo>
                    <a:pt x="30" y="58"/>
                    <a:pt x="28" y="56"/>
                    <a:pt x="26" y="54"/>
                  </a:cubicBezTo>
                  <a:cubicBezTo>
                    <a:pt x="17" y="47"/>
                    <a:pt x="8" y="39"/>
                    <a:pt x="9" y="32"/>
                  </a:cubicBezTo>
                  <a:cubicBezTo>
                    <a:pt x="10" y="26"/>
                    <a:pt x="17" y="20"/>
                    <a:pt x="30" y="12"/>
                  </a:cubicBezTo>
                  <a:cubicBezTo>
                    <a:pt x="39" y="9"/>
                    <a:pt x="47" y="8"/>
                    <a:pt x="51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8" y="8"/>
                    <a:pt x="66" y="9"/>
                    <a:pt x="75" y="12"/>
                  </a:cubicBezTo>
                  <a:cubicBezTo>
                    <a:pt x="88" y="19"/>
                    <a:pt x="95" y="26"/>
                    <a:pt x="96" y="31"/>
                  </a:cubicBezTo>
                  <a:cubicBezTo>
                    <a:pt x="97" y="39"/>
                    <a:pt x="88" y="47"/>
                    <a:pt x="79" y="54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lumMod val="65000"/>
                    <a:lumOff val="35000"/>
                  </a:sysClr>
                </a:gs>
                <a:gs pos="74350">
                  <a:sysClr val="window" lastClr="FFFFFF">
                    <a:lumMod val="85000"/>
                  </a:sysClr>
                </a:gs>
                <a:gs pos="18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1" name="MH_Other_380">
              <a:extLst>
                <a:ext uri="{FF2B5EF4-FFF2-40B4-BE49-F238E27FC236}">
                  <a16:creationId xmlns:a16="http://schemas.microsoft.com/office/drawing/2014/main" id="{3C26E0DE-8375-4299-BF05-EBFA0EBC2594}"/>
                </a:ext>
              </a:extLst>
            </p:cNvPr>
            <p:cNvSpPr/>
            <p:nvPr/>
          </p:nvSpPr>
          <p:spPr bwMode="auto">
            <a:xfrm rot="9000000" flipV="1">
              <a:off x="4508563" y="3275586"/>
              <a:ext cx="321341" cy="184204"/>
            </a:xfrm>
            <a:custGeom>
              <a:avLst/>
              <a:gdLst>
                <a:gd name="T0" fmla="*/ 0 w 230"/>
                <a:gd name="T1" fmla="*/ 2 h 131"/>
                <a:gd name="T2" fmla="*/ 1 w 230"/>
                <a:gd name="T3" fmla="*/ 131 h 131"/>
                <a:gd name="T4" fmla="*/ 66 w 230"/>
                <a:gd name="T5" fmla="*/ 131 h 131"/>
                <a:gd name="T6" fmla="*/ 66 w 230"/>
                <a:gd name="T7" fmla="*/ 130 h 131"/>
                <a:gd name="T8" fmla="*/ 64 w 230"/>
                <a:gd name="T9" fmla="*/ 112 h 131"/>
                <a:gd name="T10" fmla="*/ 80 w 230"/>
                <a:gd name="T11" fmla="*/ 121 h 131"/>
                <a:gd name="T12" fmla="*/ 84 w 230"/>
                <a:gd name="T13" fmla="*/ 130 h 131"/>
                <a:gd name="T14" fmla="*/ 151 w 230"/>
                <a:gd name="T15" fmla="*/ 130 h 131"/>
                <a:gd name="T16" fmla="*/ 154 w 230"/>
                <a:gd name="T17" fmla="*/ 123 h 131"/>
                <a:gd name="T18" fmla="*/ 170 w 230"/>
                <a:gd name="T19" fmla="*/ 114 h 131"/>
                <a:gd name="T20" fmla="*/ 169 w 230"/>
                <a:gd name="T21" fmla="*/ 130 h 131"/>
                <a:gd name="T22" fmla="*/ 230 w 230"/>
                <a:gd name="T23" fmla="*/ 129 h 131"/>
                <a:gd name="T24" fmla="*/ 229 w 230"/>
                <a:gd name="T25" fmla="*/ 0 h 131"/>
                <a:gd name="T26" fmla="*/ 0 w 230"/>
                <a:gd name="T27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131">
                  <a:moveTo>
                    <a:pt x="0" y="2"/>
                  </a:moveTo>
                  <a:cubicBezTo>
                    <a:pt x="1" y="131"/>
                    <a:pt x="1" y="131"/>
                    <a:pt x="1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1" y="122"/>
                    <a:pt x="60" y="114"/>
                    <a:pt x="64" y="112"/>
                  </a:cubicBezTo>
                  <a:cubicBezTo>
                    <a:pt x="68" y="109"/>
                    <a:pt x="75" y="113"/>
                    <a:pt x="80" y="121"/>
                  </a:cubicBezTo>
                  <a:cubicBezTo>
                    <a:pt x="82" y="124"/>
                    <a:pt x="83" y="127"/>
                    <a:pt x="84" y="130"/>
                  </a:cubicBezTo>
                  <a:cubicBezTo>
                    <a:pt x="151" y="130"/>
                    <a:pt x="151" y="130"/>
                    <a:pt x="151" y="130"/>
                  </a:cubicBezTo>
                  <a:cubicBezTo>
                    <a:pt x="151" y="128"/>
                    <a:pt x="152" y="125"/>
                    <a:pt x="154" y="123"/>
                  </a:cubicBezTo>
                  <a:cubicBezTo>
                    <a:pt x="159" y="115"/>
                    <a:pt x="166" y="111"/>
                    <a:pt x="170" y="114"/>
                  </a:cubicBezTo>
                  <a:cubicBezTo>
                    <a:pt x="173" y="116"/>
                    <a:pt x="173" y="123"/>
                    <a:pt x="169" y="130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0"/>
                    <a:pt x="229" y="0"/>
                    <a:pt x="22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2" name="MH_Other_381">
              <a:extLst>
                <a:ext uri="{FF2B5EF4-FFF2-40B4-BE49-F238E27FC236}">
                  <a16:creationId xmlns:a16="http://schemas.microsoft.com/office/drawing/2014/main" id="{30FEE057-9305-46F6-8462-390C35F0F2BC}"/>
                </a:ext>
              </a:extLst>
            </p:cNvPr>
            <p:cNvSpPr/>
            <p:nvPr/>
          </p:nvSpPr>
          <p:spPr bwMode="auto">
            <a:xfrm rot="9000000" flipV="1">
              <a:off x="4537499" y="3088362"/>
              <a:ext cx="152294" cy="360858"/>
            </a:xfrm>
            <a:custGeom>
              <a:avLst/>
              <a:gdLst>
                <a:gd name="T0" fmla="*/ 79 w 109"/>
                <a:gd name="T1" fmla="*/ 54 h 261"/>
                <a:gd name="T2" fmla="*/ 73 w 109"/>
                <a:gd name="T3" fmla="*/ 59 h 261"/>
                <a:gd name="T4" fmla="*/ 98 w 109"/>
                <a:gd name="T5" fmla="*/ 246 h 261"/>
                <a:gd name="T6" fmla="*/ 101 w 109"/>
                <a:gd name="T7" fmla="*/ 260 h 261"/>
                <a:gd name="T8" fmla="*/ 109 w 109"/>
                <a:gd name="T9" fmla="*/ 258 h 261"/>
                <a:gd name="T10" fmla="*/ 105 w 109"/>
                <a:gd name="T11" fmla="*/ 244 h 261"/>
                <a:gd name="T12" fmla="*/ 79 w 109"/>
                <a:gd name="T13" fmla="*/ 129 h 261"/>
                <a:gd name="T14" fmla="*/ 78 w 109"/>
                <a:gd name="T15" fmla="*/ 64 h 261"/>
                <a:gd name="T16" fmla="*/ 84 w 109"/>
                <a:gd name="T17" fmla="*/ 60 h 261"/>
                <a:gd name="T18" fmla="*/ 103 w 109"/>
                <a:gd name="T19" fmla="*/ 31 h 261"/>
                <a:gd name="T20" fmla="*/ 78 w 109"/>
                <a:gd name="T21" fmla="*/ 5 h 261"/>
                <a:gd name="T22" fmla="*/ 78 w 109"/>
                <a:gd name="T23" fmla="*/ 5 h 261"/>
                <a:gd name="T24" fmla="*/ 55 w 109"/>
                <a:gd name="T25" fmla="*/ 1 h 261"/>
                <a:gd name="T26" fmla="*/ 55 w 109"/>
                <a:gd name="T27" fmla="*/ 0 h 261"/>
                <a:gd name="T28" fmla="*/ 52 w 109"/>
                <a:gd name="T29" fmla="*/ 0 h 261"/>
                <a:gd name="T30" fmla="*/ 49 w 109"/>
                <a:gd name="T31" fmla="*/ 1 h 261"/>
                <a:gd name="T32" fmla="*/ 49 w 109"/>
                <a:gd name="T33" fmla="*/ 1 h 261"/>
                <a:gd name="T34" fmla="*/ 27 w 109"/>
                <a:gd name="T35" fmla="*/ 6 h 261"/>
                <a:gd name="T36" fmla="*/ 26 w 109"/>
                <a:gd name="T37" fmla="*/ 6 h 261"/>
                <a:gd name="T38" fmla="*/ 2 w 109"/>
                <a:gd name="T39" fmla="*/ 31 h 261"/>
                <a:gd name="T40" fmla="*/ 21 w 109"/>
                <a:gd name="T41" fmla="*/ 60 h 261"/>
                <a:gd name="T42" fmla="*/ 27 w 109"/>
                <a:gd name="T43" fmla="*/ 65 h 261"/>
                <a:gd name="T44" fmla="*/ 27 w 109"/>
                <a:gd name="T45" fmla="*/ 129 h 261"/>
                <a:gd name="T46" fmla="*/ 3 w 109"/>
                <a:gd name="T47" fmla="*/ 245 h 261"/>
                <a:gd name="T48" fmla="*/ 0 w 109"/>
                <a:gd name="T49" fmla="*/ 258 h 261"/>
                <a:gd name="T50" fmla="*/ 7 w 109"/>
                <a:gd name="T51" fmla="*/ 261 h 261"/>
                <a:gd name="T52" fmla="*/ 10 w 109"/>
                <a:gd name="T53" fmla="*/ 246 h 261"/>
                <a:gd name="T54" fmla="*/ 32 w 109"/>
                <a:gd name="T55" fmla="*/ 59 h 261"/>
                <a:gd name="T56" fmla="*/ 26 w 109"/>
                <a:gd name="T57" fmla="*/ 54 h 261"/>
                <a:gd name="T58" fmla="*/ 9 w 109"/>
                <a:gd name="T59" fmla="*/ 32 h 261"/>
                <a:gd name="T60" fmla="*/ 30 w 109"/>
                <a:gd name="T61" fmla="*/ 12 h 261"/>
                <a:gd name="T62" fmla="*/ 51 w 109"/>
                <a:gd name="T63" fmla="*/ 8 h 261"/>
                <a:gd name="T64" fmla="*/ 54 w 109"/>
                <a:gd name="T65" fmla="*/ 8 h 261"/>
                <a:gd name="T66" fmla="*/ 75 w 109"/>
                <a:gd name="T67" fmla="*/ 12 h 261"/>
                <a:gd name="T68" fmla="*/ 96 w 109"/>
                <a:gd name="T69" fmla="*/ 31 h 261"/>
                <a:gd name="T70" fmla="*/ 79 w 109"/>
                <a:gd name="T71" fmla="*/ 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261">
                  <a:moveTo>
                    <a:pt x="79" y="54"/>
                  </a:moveTo>
                  <a:cubicBezTo>
                    <a:pt x="77" y="56"/>
                    <a:pt x="75" y="57"/>
                    <a:pt x="73" y="59"/>
                  </a:cubicBezTo>
                  <a:cubicBezTo>
                    <a:pt x="57" y="74"/>
                    <a:pt x="73" y="146"/>
                    <a:pt x="98" y="246"/>
                  </a:cubicBezTo>
                  <a:cubicBezTo>
                    <a:pt x="99" y="250"/>
                    <a:pt x="100" y="255"/>
                    <a:pt x="101" y="260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07" y="253"/>
                    <a:pt x="106" y="249"/>
                    <a:pt x="105" y="244"/>
                  </a:cubicBezTo>
                  <a:cubicBezTo>
                    <a:pt x="95" y="204"/>
                    <a:pt x="85" y="163"/>
                    <a:pt x="79" y="129"/>
                  </a:cubicBezTo>
                  <a:cubicBezTo>
                    <a:pt x="71" y="82"/>
                    <a:pt x="74" y="68"/>
                    <a:pt x="78" y="64"/>
                  </a:cubicBezTo>
                  <a:cubicBezTo>
                    <a:pt x="80" y="63"/>
                    <a:pt x="82" y="61"/>
                    <a:pt x="84" y="60"/>
                  </a:cubicBezTo>
                  <a:cubicBezTo>
                    <a:pt x="94" y="51"/>
                    <a:pt x="104" y="42"/>
                    <a:pt x="103" y="31"/>
                  </a:cubicBezTo>
                  <a:cubicBezTo>
                    <a:pt x="102" y="22"/>
                    <a:pt x="94" y="14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8" y="2"/>
                    <a:pt x="60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2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4" y="1"/>
                    <a:pt x="36" y="2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0" y="14"/>
                    <a:pt x="3" y="22"/>
                    <a:pt x="2" y="31"/>
                  </a:cubicBezTo>
                  <a:cubicBezTo>
                    <a:pt x="1" y="43"/>
                    <a:pt x="11" y="52"/>
                    <a:pt x="21" y="60"/>
                  </a:cubicBezTo>
                  <a:cubicBezTo>
                    <a:pt x="23" y="62"/>
                    <a:pt x="25" y="63"/>
                    <a:pt x="27" y="65"/>
                  </a:cubicBezTo>
                  <a:cubicBezTo>
                    <a:pt x="31" y="69"/>
                    <a:pt x="35" y="83"/>
                    <a:pt x="27" y="129"/>
                  </a:cubicBezTo>
                  <a:cubicBezTo>
                    <a:pt x="22" y="163"/>
                    <a:pt x="12" y="204"/>
                    <a:pt x="3" y="245"/>
                  </a:cubicBezTo>
                  <a:cubicBezTo>
                    <a:pt x="2" y="249"/>
                    <a:pt x="1" y="253"/>
                    <a:pt x="0" y="258"/>
                  </a:cubicBezTo>
                  <a:cubicBezTo>
                    <a:pt x="3" y="258"/>
                    <a:pt x="5" y="260"/>
                    <a:pt x="7" y="261"/>
                  </a:cubicBezTo>
                  <a:cubicBezTo>
                    <a:pt x="8" y="256"/>
                    <a:pt x="9" y="251"/>
                    <a:pt x="10" y="246"/>
                  </a:cubicBezTo>
                  <a:cubicBezTo>
                    <a:pt x="33" y="146"/>
                    <a:pt x="48" y="74"/>
                    <a:pt x="32" y="59"/>
                  </a:cubicBezTo>
                  <a:cubicBezTo>
                    <a:pt x="30" y="58"/>
                    <a:pt x="28" y="56"/>
                    <a:pt x="26" y="54"/>
                  </a:cubicBezTo>
                  <a:cubicBezTo>
                    <a:pt x="17" y="47"/>
                    <a:pt x="8" y="39"/>
                    <a:pt x="9" y="32"/>
                  </a:cubicBezTo>
                  <a:cubicBezTo>
                    <a:pt x="10" y="26"/>
                    <a:pt x="17" y="20"/>
                    <a:pt x="30" y="12"/>
                  </a:cubicBezTo>
                  <a:cubicBezTo>
                    <a:pt x="39" y="9"/>
                    <a:pt x="47" y="8"/>
                    <a:pt x="51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8" y="8"/>
                    <a:pt x="66" y="9"/>
                    <a:pt x="75" y="12"/>
                  </a:cubicBezTo>
                  <a:cubicBezTo>
                    <a:pt x="88" y="19"/>
                    <a:pt x="95" y="26"/>
                    <a:pt x="96" y="31"/>
                  </a:cubicBezTo>
                  <a:cubicBezTo>
                    <a:pt x="97" y="39"/>
                    <a:pt x="88" y="47"/>
                    <a:pt x="79" y="54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lumMod val="65000"/>
                    <a:lumOff val="35000"/>
                  </a:sysClr>
                </a:gs>
                <a:gs pos="74350">
                  <a:sysClr val="window" lastClr="FFFFFF">
                    <a:lumMod val="85000"/>
                  </a:sysClr>
                </a:gs>
                <a:gs pos="18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3" name="MH_Other_385">
              <a:extLst>
                <a:ext uri="{FF2B5EF4-FFF2-40B4-BE49-F238E27FC236}">
                  <a16:creationId xmlns:a16="http://schemas.microsoft.com/office/drawing/2014/main" id="{A33F2016-6932-4B79-BADC-48686BA883A1}"/>
                </a:ext>
              </a:extLst>
            </p:cNvPr>
            <p:cNvSpPr/>
            <p:nvPr/>
          </p:nvSpPr>
          <p:spPr bwMode="auto">
            <a:xfrm rot="12600000" flipV="1">
              <a:off x="3823241" y="3275586"/>
              <a:ext cx="322862" cy="184204"/>
            </a:xfrm>
            <a:custGeom>
              <a:avLst/>
              <a:gdLst>
                <a:gd name="T0" fmla="*/ 0 w 230"/>
                <a:gd name="T1" fmla="*/ 2 h 131"/>
                <a:gd name="T2" fmla="*/ 1 w 230"/>
                <a:gd name="T3" fmla="*/ 131 h 131"/>
                <a:gd name="T4" fmla="*/ 66 w 230"/>
                <a:gd name="T5" fmla="*/ 131 h 131"/>
                <a:gd name="T6" fmla="*/ 66 w 230"/>
                <a:gd name="T7" fmla="*/ 130 h 131"/>
                <a:gd name="T8" fmla="*/ 64 w 230"/>
                <a:gd name="T9" fmla="*/ 112 h 131"/>
                <a:gd name="T10" fmla="*/ 80 w 230"/>
                <a:gd name="T11" fmla="*/ 121 h 131"/>
                <a:gd name="T12" fmla="*/ 84 w 230"/>
                <a:gd name="T13" fmla="*/ 130 h 131"/>
                <a:gd name="T14" fmla="*/ 151 w 230"/>
                <a:gd name="T15" fmla="*/ 130 h 131"/>
                <a:gd name="T16" fmla="*/ 154 w 230"/>
                <a:gd name="T17" fmla="*/ 123 h 131"/>
                <a:gd name="T18" fmla="*/ 170 w 230"/>
                <a:gd name="T19" fmla="*/ 114 h 131"/>
                <a:gd name="T20" fmla="*/ 169 w 230"/>
                <a:gd name="T21" fmla="*/ 130 h 131"/>
                <a:gd name="T22" fmla="*/ 230 w 230"/>
                <a:gd name="T23" fmla="*/ 129 h 131"/>
                <a:gd name="T24" fmla="*/ 229 w 230"/>
                <a:gd name="T25" fmla="*/ 0 h 131"/>
                <a:gd name="T26" fmla="*/ 0 w 230"/>
                <a:gd name="T27" fmla="*/ 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0" h="131">
                  <a:moveTo>
                    <a:pt x="0" y="2"/>
                  </a:moveTo>
                  <a:cubicBezTo>
                    <a:pt x="1" y="131"/>
                    <a:pt x="1" y="131"/>
                    <a:pt x="1" y="131"/>
                  </a:cubicBezTo>
                  <a:cubicBezTo>
                    <a:pt x="66" y="131"/>
                    <a:pt x="66" y="131"/>
                    <a:pt x="66" y="131"/>
                  </a:cubicBezTo>
                  <a:cubicBezTo>
                    <a:pt x="66" y="130"/>
                    <a:pt x="66" y="130"/>
                    <a:pt x="66" y="130"/>
                  </a:cubicBezTo>
                  <a:cubicBezTo>
                    <a:pt x="61" y="122"/>
                    <a:pt x="60" y="114"/>
                    <a:pt x="64" y="112"/>
                  </a:cubicBezTo>
                  <a:cubicBezTo>
                    <a:pt x="68" y="109"/>
                    <a:pt x="75" y="113"/>
                    <a:pt x="80" y="121"/>
                  </a:cubicBezTo>
                  <a:cubicBezTo>
                    <a:pt x="82" y="124"/>
                    <a:pt x="83" y="127"/>
                    <a:pt x="84" y="130"/>
                  </a:cubicBezTo>
                  <a:cubicBezTo>
                    <a:pt x="151" y="130"/>
                    <a:pt x="151" y="130"/>
                    <a:pt x="151" y="130"/>
                  </a:cubicBezTo>
                  <a:cubicBezTo>
                    <a:pt x="151" y="128"/>
                    <a:pt x="152" y="125"/>
                    <a:pt x="154" y="123"/>
                  </a:cubicBezTo>
                  <a:cubicBezTo>
                    <a:pt x="159" y="115"/>
                    <a:pt x="166" y="111"/>
                    <a:pt x="170" y="114"/>
                  </a:cubicBezTo>
                  <a:cubicBezTo>
                    <a:pt x="173" y="116"/>
                    <a:pt x="173" y="123"/>
                    <a:pt x="169" y="130"/>
                  </a:cubicBezTo>
                  <a:cubicBezTo>
                    <a:pt x="230" y="129"/>
                    <a:pt x="230" y="129"/>
                    <a:pt x="230" y="129"/>
                  </a:cubicBezTo>
                  <a:cubicBezTo>
                    <a:pt x="229" y="0"/>
                    <a:pt x="229" y="0"/>
                    <a:pt x="229" y="0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14" name="MH_Other_386">
              <a:extLst>
                <a:ext uri="{FF2B5EF4-FFF2-40B4-BE49-F238E27FC236}">
                  <a16:creationId xmlns:a16="http://schemas.microsoft.com/office/drawing/2014/main" id="{4CD38EF6-4291-47DB-9C88-13A505442350}"/>
                </a:ext>
              </a:extLst>
            </p:cNvPr>
            <p:cNvSpPr/>
            <p:nvPr/>
          </p:nvSpPr>
          <p:spPr bwMode="auto">
            <a:xfrm rot="12600000" flipV="1">
              <a:off x="3966397" y="3088362"/>
              <a:ext cx="152294" cy="360858"/>
            </a:xfrm>
            <a:custGeom>
              <a:avLst/>
              <a:gdLst>
                <a:gd name="T0" fmla="*/ 79 w 109"/>
                <a:gd name="T1" fmla="*/ 54 h 261"/>
                <a:gd name="T2" fmla="*/ 73 w 109"/>
                <a:gd name="T3" fmla="*/ 59 h 261"/>
                <a:gd name="T4" fmla="*/ 98 w 109"/>
                <a:gd name="T5" fmla="*/ 246 h 261"/>
                <a:gd name="T6" fmla="*/ 101 w 109"/>
                <a:gd name="T7" fmla="*/ 260 h 261"/>
                <a:gd name="T8" fmla="*/ 109 w 109"/>
                <a:gd name="T9" fmla="*/ 258 h 261"/>
                <a:gd name="T10" fmla="*/ 105 w 109"/>
                <a:gd name="T11" fmla="*/ 244 h 261"/>
                <a:gd name="T12" fmla="*/ 79 w 109"/>
                <a:gd name="T13" fmla="*/ 129 h 261"/>
                <a:gd name="T14" fmla="*/ 78 w 109"/>
                <a:gd name="T15" fmla="*/ 64 h 261"/>
                <a:gd name="T16" fmla="*/ 84 w 109"/>
                <a:gd name="T17" fmla="*/ 60 h 261"/>
                <a:gd name="T18" fmla="*/ 103 w 109"/>
                <a:gd name="T19" fmla="*/ 31 h 261"/>
                <a:gd name="T20" fmla="*/ 78 w 109"/>
                <a:gd name="T21" fmla="*/ 5 h 261"/>
                <a:gd name="T22" fmla="*/ 78 w 109"/>
                <a:gd name="T23" fmla="*/ 5 h 261"/>
                <a:gd name="T24" fmla="*/ 55 w 109"/>
                <a:gd name="T25" fmla="*/ 1 h 261"/>
                <a:gd name="T26" fmla="*/ 55 w 109"/>
                <a:gd name="T27" fmla="*/ 0 h 261"/>
                <a:gd name="T28" fmla="*/ 52 w 109"/>
                <a:gd name="T29" fmla="*/ 0 h 261"/>
                <a:gd name="T30" fmla="*/ 49 w 109"/>
                <a:gd name="T31" fmla="*/ 1 h 261"/>
                <a:gd name="T32" fmla="*/ 49 w 109"/>
                <a:gd name="T33" fmla="*/ 1 h 261"/>
                <a:gd name="T34" fmla="*/ 27 w 109"/>
                <a:gd name="T35" fmla="*/ 6 h 261"/>
                <a:gd name="T36" fmla="*/ 26 w 109"/>
                <a:gd name="T37" fmla="*/ 6 h 261"/>
                <a:gd name="T38" fmla="*/ 2 w 109"/>
                <a:gd name="T39" fmla="*/ 31 h 261"/>
                <a:gd name="T40" fmla="*/ 21 w 109"/>
                <a:gd name="T41" fmla="*/ 60 h 261"/>
                <a:gd name="T42" fmla="*/ 27 w 109"/>
                <a:gd name="T43" fmla="*/ 65 h 261"/>
                <a:gd name="T44" fmla="*/ 27 w 109"/>
                <a:gd name="T45" fmla="*/ 129 h 261"/>
                <a:gd name="T46" fmla="*/ 3 w 109"/>
                <a:gd name="T47" fmla="*/ 245 h 261"/>
                <a:gd name="T48" fmla="*/ 0 w 109"/>
                <a:gd name="T49" fmla="*/ 258 h 261"/>
                <a:gd name="T50" fmla="*/ 7 w 109"/>
                <a:gd name="T51" fmla="*/ 261 h 261"/>
                <a:gd name="T52" fmla="*/ 10 w 109"/>
                <a:gd name="T53" fmla="*/ 246 h 261"/>
                <a:gd name="T54" fmla="*/ 32 w 109"/>
                <a:gd name="T55" fmla="*/ 59 h 261"/>
                <a:gd name="T56" fmla="*/ 26 w 109"/>
                <a:gd name="T57" fmla="*/ 54 h 261"/>
                <a:gd name="T58" fmla="*/ 9 w 109"/>
                <a:gd name="T59" fmla="*/ 32 h 261"/>
                <a:gd name="T60" fmla="*/ 30 w 109"/>
                <a:gd name="T61" fmla="*/ 12 h 261"/>
                <a:gd name="T62" fmla="*/ 51 w 109"/>
                <a:gd name="T63" fmla="*/ 8 h 261"/>
                <a:gd name="T64" fmla="*/ 54 w 109"/>
                <a:gd name="T65" fmla="*/ 8 h 261"/>
                <a:gd name="T66" fmla="*/ 75 w 109"/>
                <a:gd name="T67" fmla="*/ 12 h 261"/>
                <a:gd name="T68" fmla="*/ 96 w 109"/>
                <a:gd name="T69" fmla="*/ 31 h 261"/>
                <a:gd name="T70" fmla="*/ 79 w 109"/>
                <a:gd name="T71" fmla="*/ 54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261">
                  <a:moveTo>
                    <a:pt x="79" y="54"/>
                  </a:moveTo>
                  <a:cubicBezTo>
                    <a:pt x="77" y="56"/>
                    <a:pt x="75" y="57"/>
                    <a:pt x="73" y="59"/>
                  </a:cubicBezTo>
                  <a:cubicBezTo>
                    <a:pt x="57" y="74"/>
                    <a:pt x="73" y="146"/>
                    <a:pt x="98" y="246"/>
                  </a:cubicBezTo>
                  <a:cubicBezTo>
                    <a:pt x="99" y="250"/>
                    <a:pt x="100" y="255"/>
                    <a:pt x="101" y="260"/>
                  </a:cubicBezTo>
                  <a:cubicBezTo>
                    <a:pt x="103" y="259"/>
                    <a:pt x="106" y="258"/>
                    <a:pt x="109" y="258"/>
                  </a:cubicBezTo>
                  <a:cubicBezTo>
                    <a:pt x="107" y="253"/>
                    <a:pt x="106" y="249"/>
                    <a:pt x="105" y="244"/>
                  </a:cubicBezTo>
                  <a:cubicBezTo>
                    <a:pt x="95" y="204"/>
                    <a:pt x="85" y="163"/>
                    <a:pt x="79" y="129"/>
                  </a:cubicBezTo>
                  <a:cubicBezTo>
                    <a:pt x="71" y="82"/>
                    <a:pt x="74" y="68"/>
                    <a:pt x="78" y="64"/>
                  </a:cubicBezTo>
                  <a:cubicBezTo>
                    <a:pt x="80" y="63"/>
                    <a:pt x="82" y="61"/>
                    <a:pt x="84" y="60"/>
                  </a:cubicBezTo>
                  <a:cubicBezTo>
                    <a:pt x="94" y="51"/>
                    <a:pt x="104" y="42"/>
                    <a:pt x="103" y="31"/>
                  </a:cubicBezTo>
                  <a:cubicBezTo>
                    <a:pt x="102" y="22"/>
                    <a:pt x="94" y="14"/>
                    <a:pt x="78" y="5"/>
                  </a:cubicBezTo>
                  <a:cubicBezTo>
                    <a:pt x="78" y="5"/>
                    <a:pt x="78" y="5"/>
                    <a:pt x="78" y="5"/>
                  </a:cubicBezTo>
                  <a:cubicBezTo>
                    <a:pt x="68" y="2"/>
                    <a:pt x="60" y="1"/>
                    <a:pt x="55" y="1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55" y="0"/>
                    <a:pt x="54" y="0"/>
                    <a:pt x="52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4" y="1"/>
                    <a:pt x="36" y="2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10" y="14"/>
                    <a:pt x="3" y="22"/>
                    <a:pt x="2" y="31"/>
                  </a:cubicBezTo>
                  <a:cubicBezTo>
                    <a:pt x="1" y="43"/>
                    <a:pt x="11" y="52"/>
                    <a:pt x="21" y="60"/>
                  </a:cubicBezTo>
                  <a:cubicBezTo>
                    <a:pt x="23" y="62"/>
                    <a:pt x="25" y="63"/>
                    <a:pt x="27" y="65"/>
                  </a:cubicBezTo>
                  <a:cubicBezTo>
                    <a:pt x="31" y="69"/>
                    <a:pt x="35" y="83"/>
                    <a:pt x="27" y="129"/>
                  </a:cubicBezTo>
                  <a:cubicBezTo>
                    <a:pt x="22" y="163"/>
                    <a:pt x="12" y="204"/>
                    <a:pt x="3" y="245"/>
                  </a:cubicBezTo>
                  <a:cubicBezTo>
                    <a:pt x="2" y="249"/>
                    <a:pt x="1" y="253"/>
                    <a:pt x="0" y="258"/>
                  </a:cubicBezTo>
                  <a:cubicBezTo>
                    <a:pt x="3" y="258"/>
                    <a:pt x="5" y="260"/>
                    <a:pt x="7" y="261"/>
                  </a:cubicBezTo>
                  <a:cubicBezTo>
                    <a:pt x="8" y="256"/>
                    <a:pt x="9" y="251"/>
                    <a:pt x="10" y="246"/>
                  </a:cubicBezTo>
                  <a:cubicBezTo>
                    <a:pt x="33" y="146"/>
                    <a:pt x="48" y="74"/>
                    <a:pt x="32" y="59"/>
                  </a:cubicBezTo>
                  <a:cubicBezTo>
                    <a:pt x="30" y="58"/>
                    <a:pt x="28" y="56"/>
                    <a:pt x="26" y="54"/>
                  </a:cubicBezTo>
                  <a:cubicBezTo>
                    <a:pt x="17" y="47"/>
                    <a:pt x="8" y="39"/>
                    <a:pt x="9" y="32"/>
                  </a:cubicBezTo>
                  <a:cubicBezTo>
                    <a:pt x="10" y="26"/>
                    <a:pt x="17" y="20"/>
                    <a:pt x="30" y="12"/>
                  </a:cubicBezTo>
                  <a:cubicBezTo>
                    <a:pt x="39" y="9"/>
                    <a:pt x="47" y="8"/>
                    <a:pt x="51" y="8"/>
                  </a:cubicBezTo>
                  <a:cubicBezTo>
                    <a:pt x="54" y="8"/>
                    <a:pt x="54" y="8"/>
                    <a:pt x="54" y="8"/>
                  </a:cubicBezTo>
                  <a:cubicBezTo>
                    <a:pt x="58" y="8"/>
                    <a:pt x="66" y="9"/>
                    <a:pt x="75" y="12"/>
                  </a:cubicBezTo>
                  <a:cubicBezTo>
                    <a:pt x="88" y="19"/>
                    <a:pt x="95" y="26"/>
                    <a:pt x="96" y="31"/>
                  </a:cubicBezTo>
                  <a:cubicBezTo>
                    <a:pt x="97" y="39"/>
                    <a:pt x="88" y="47"/>
                    <a:pt x="79" y="54"/>
                  </a:cubicBezTo>
                  <a:close/>
                </a:path>
              </a:pathLst>
            </a:custGeom>
            <a:gradFill flip="none" rotWithShape="1">
              <a:gsLst>
                <a:gs pos="47000">
                  <a:sysClr val="windowText" lastClr="000000">
                    <a:lumMod val="65000"/>
                    <a:lumOff val="35000"/>
                  </a:sysClr>
                </a:gs>
                <a:gs pos="0">
                  <a:sysClr val="windowText" lastClr="000000">
                    <a:lumMod val="65000"/>
                    <a:lumOff val="35000"/>
                  </a:sysClr>
                </a:gs>
                <a:gs pos="74350">
                  <a:sysClr val="window" lastClr="FFFFFF">
                    <a:lumMod val="85000"/>
                  </a:sysClr>
                </a:gs>
                <a:gs pos="18000">
                  <a:sysClr val="window" lastClr="FFFFFF">
                    <a:lumMod val="85000"/>
                  </a:sysClr>
                </a:gs>
                <a:gs pos="100000">
                  <a:sysClr val="windowText" lastClr="000000">
                    <a:lumMod val="65000"/>
                    <a:lumOff val="35000"/>
                  </a:sysClr>
                </a:gs>
              </a:gsLst>
              <a:lin ang="0" scaled="1"/>
              <a:tileRect/>
            </a:gradFill>
            <a:ln w="14288" cap="flat">
              <a:noFill/>
              <a:prstDash val="solid"/>
              <a:miter lim="800000"/>
            </a:ln>
          </p:spPr>
          <p:txBody>
            <a:bodyPr lIns="68580" tIns="34290" rIns="68580" bIns="3429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3" name="MH_Text_1">
            <a:extLst>
              <a:ext uri="{FF2B5EF4-FFF2-40B4-BE49-F238E27FC236}">
                <a16:creationId xmlns:a16="http://schemas.microsoft.com/office/drawing/2014/main" id="{9316C7C2-A33D-462A-8A50-8DED9D79F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523" y="1719790"/>
            <a:ext cx="2165825" cy="7239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4" name="MH_SubTitle_1">
            <a:extLst>
              <a:ext uri="{FF2B5EF4-FFF2-40B4-BE49-F238E27FC236}">
                <a16:creationId xmlns:a16="http://schemas.microsoft.com/office/drawing/2014/main" id="{7794FE38-B2FC-47C1-8F4E-BFF28218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523" y="1321151"/>
            <a:ext cx="2165825" cy="44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rgbClr val="404040"/>
                </a:solidFill>
                <a:sym typeface="+mn-lt"/>
              </a:rPr>
              <a:t>英语</a:t>
            </a:r>
          </a:p>
        </p:txBody>
      </p:sp>
      <p:sp>
        <p:nvSpPr>
          <p:cNvPr id="35" name="MH_Text_1">
            <a:extLst>
              <a:ext uri="{FF2B5EF4-FFF2-40B4-BE49-F238E27FC236}">
                <a16:creationId xmlns:a16="http://schemas.microsoft.com/office/drawing/2014/main" id="{6012E6DD-B1D1-458C-83C4-F104DB491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1446" y="3320287"/>
            <a:ext cx="2165825" cy="7239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6" name="MH_Text_1">
            <a:extLst>
              <a:ext uri="{FF2B5EF4-FFF2-40B4-BE49-F238E27FC236}">
                <a16:creationId xmlns:a16="http://schemas.microsoft.com/office/drawing/2014/main" id="{E2AC241A-0A63-465E-B6DF-4A7C617AE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111" y="4841994"/>
            <a:ext cx="2165825" cy="7239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7" name="MH_SubTitle_1">
            <a:extLst>
              <a:ext uri="{FF2B5EF4-FFF2-40B4-BE49-F238E27FC236}">
                <a16:creationId xmlns:a16="http://schemas.microsoft.com/office/drawing/2014/main" id="{65B503A3-674D-4941-AFDB-6B41B2C62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111" y="4443354"/>
            <a:ext cx="2712179" cy="44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rgbClr val="404040"/>
                </a:solidFill>
                <a:sym typeface="+mn-lt"/>
              </a:rPr>
              <a:t>中文</a:t>
            </a:r>
          </a:p>
        </p:txBody>
      </p:sp>
      <p:sp>
        <p:nvSpPr>
          <p:cNvPr id="38" name="MH_Text_1">
            <a:extLst>
              <a:ext uri="{FF2B5EF4-FFF2-40B4-BE49-F238E27FC236}">
                <a16:creationId xmlns:a16="http://schemas.microsoft.com/office/drawing/2014/main" id="{45DF5C4E-C34D-4A34-A594-883114C4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190" y="4841994"/>
            <a:ext cx="2165825" cy="7239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9" name="MH_SubTitle_1">
            <a:extLst>
              <a:ext uri="{FF2B5EF4-FFF2-40B4-BE49-F238E27FC236}">
                <a16:creationId xmlns:a16="http://schemas.microsoft.com/office/drawing/2014/main" id="{ACD1F1B3-0CEC-4506-B930-797A0D978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189" y="4443354"/>
            <a:ext cx="3113389" cy="44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rgbClr val="404040"/>
                </a:solidFill>
                <a:sym typeface="+mn-lt"/>
              </a:rPr>
              <a:t>西班牙语</a:t>
            </a:r>
          </a:p>
        </p:txBody>
      </p:sp>
      <p:sp>
        <p:nvSpPr>
          <p:cNvPr id="40" name="MH_Text_1">
            <a:extLst>
              <a:ext uri="{FF2B5EF4-FFF2-40B4-BE49-F238E27FC236}">
                <a16:creationId xmlns:a16="http://schemas.microsoft.com/office/drawing/2014/main" id="{E2C5C346-C3FB-446F-8949-857A3841F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730" y="3315402"/>
            <a:ext cx="2165825" cy="7239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1" name="MH_SubTitle_1">
            <a:extLst>
              <a:ext uri="{FF2B5EF4-FFF2-40B4-BE49-F238E27FC236}">
                <a16:creationId xmlns:a16="http://schemas.microsoft.com/office/drawing/2014/main" id="{F02070DA-A702-4461-879D-D527C95B3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729" y="2916762"/>
            <a:ext cx="2668869" cy="44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rgbClr val="404040"/>
                </a:solidFill>
                <a:sym typeface="+mn-lt"/>
              </a:rPr>
              <a:t>其他语言</a:t>
            </a:r>
          </a:p>
        </p:txBody>
      </p:sp>
      <p:sp>
        <p:nvSpPr>
          <p:cNvPr id="42" name="MH_Text_1">
            <a:extLst>
              <a:ext uri="{FF2B5EF4-FFF2-40B4-BE49-F238E27FC236}">
                <a16:creationId xmlns:a16="http://schemas.microsoft.com/office/drawing/2014/main" id="{F7BF1BCF-AC10-45F5-9BC4-F80B4E8D3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208" y="1719790"/>
            <a:ext cx="2165825" cy="723929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ea"/>
                <a:sym typeface="+mn-lt"/>
              </a:rPr>
              <a:t>此处添加详细文本描述，建议与标题相关并符合整体语言风格。</a:t>
            </a:r>
            <a:endParaRPr lang="en-US" altLang="zh-CN" sz="105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43" name="MH_SubTitle_1">
            <a:extLst>
              <a:ext uri="{FF2B5EF4-FFF2-40B4-BE49-F238E27FC236}">
                <a16:creationId xmlns:a16="http://schemas.microsoft.com/office/drawing/2014/main" id="{F921AADC-0595-4569-A53A-3BBF0F24B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208" y="1321151"/>
            <a:ext cx="2777380" cy="44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rgbClr val="404040"/>
                </a:solidFill>
                <a:sym typeface="+mn-lt"/>
              </a:rPr>
              <a:t>其他语言</a:t>
            </a:r>
          </a:p>
        </p:txBody>
      </p:sp>
      <p:sp>
        <p:nvSpPr>
          <p:cNvPr id="433" name="MH_SubTitle_1">
            <a:extLst>
              <a:ext uri="{FF2B5EF4-FFF2-40B4-BE49-F238E27FC236}">
                <a16:creationId xmlns:a16="http://schemas.microsoft.com/office/drawing/2014/main" id="{C1DCFE68-8068-4983-BAF5-233A076F0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7179" y="2933808"/>
            <a:ext cx="2165825" cy="44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19989" tIns="0" rIns="119989" bIns="0" rtlCol="0" anchor="t">
            <a:noAutofit/>
          </a:bodyPr>
          <a:lstStyle>
            <a:defPPr>
              <a:defRPr lang="zh-CN"/>
            </a:defPPr>
            <a:lvl1pPr marL="285750" indent="-285750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n"/>
              <a:defRPr sz="1400" b="1">
                <a:solidFill>
                  <a:schemeClr val="bg1">
                    <a:lumMod val="50000"/>
                  </a:schemeClr>
                </a:solidFill>
                <a:cs typeface="+mn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CN" altLang="en-US" sz="1800" dirty="0">
                <a:solidFill>
                  <a:srgbClr val="404040"/>
                </a:solidFill>
                <a:sym typeface="+mn-lt"/>
              </a:rPr>
              <a:t>俄语</a:t>
            </a:r>
          </a:p>
        </p:txBody>
      </p:sp>
    </p:spTree>
    <p:extLst>
      <p:ext uri="{BB962C8B-B14F-4D97-AF65-F5344CB8AC3E}">
        <p14:creationId xmlns:p14="http://schemas.microsoft.com/office/powerpoint/2010/main" val="426078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岗 位 经 历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86791" y="4284715"/>
            <a:ext cx="1923763" cy="1027872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0" y="3435776"/>
            <a:ext cx="12192000" cy="696491"/>
            <a:chOff x="1015699" y="3134307"/>
            <a:chExt cx="9936781" cy="696490"/>
          </a:xfrm>
        </p:grpSpPr>
        <p:cxnSp>
          <p:nvCxnSpPr>
            <p:cNvPr id="6" name="Straight Connector 31"/>
            <p:cNvCxnSpPr/>
            <p:nvPr/>
          </p:nvCxnSpPr>
          <p:spPr>
            <a:xfrm flipV="1">
              <a:off x="1015699" y="3621611"/>
              <a:ext cx="9936781" cy="1"/>
            </a:xfrm>
            <a:prstGeom prst="line">
              <a:avLst/>
            </a:prstGeom>
            <a:ln w="13970">
              <a:solidFill>
                <a:schemeClr val="tx1">
                  <a:lumMod val="85000"/>
                  <a:lumOff val="15000"/>
                </a:schemeClr>
              </a:solidFill>
              <a:prstDash val="dash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31"/>
            <p:cNvCxnSpPr/>
            <p:nvPr/>
          </p:nvCxnSpPr>
          <p:spPr>
            <a:xfrm flipV="1">
              <a:off x="2324579" y="3134307"/>
              <a:ext cx="7039" cy="696490"/>
            </a:xfrm>
            <a:prstGeom prst="line">
              <a:avLst/>
            </a:prstGeom>
            <a:ln w="13970">
              <a:solidFill>
                <a:schemeClr val="tx1">
                  <a:lumMod val="85000"/>
                  <a:lumOff val="1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5"/>
            <p:cNvSpPr/>
            <p:nvPr/>
          </p:nvSpPr>
          <p:spPr>
            <a:xfrm>
              <a:off x="2247244" y="3561532"/>
              <a:ext cx="127665" cy="127665"/>
            </a:xfrm>
            <a:prstGeom prst="ellipse">
              <a:avLst/>
            </a:prstGeom>
            <a:solidFill>
              <a:srgbClr val="DF0B1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cxnSp>
          <p:nvCxnSpPr>
            <p:cNvPr id="9" name="Straight Connector 31"/>
            <p:cNvCxnSpPr/>
            <p:nvPr/>
          </p:nvCxnSpPr>
          <p:spPr>
            <a:xfrm flipV="1">
              <a:off x="4777173" y="3134307"/>
              <a:ext cx="7039" cy="696490"/>
            </a:xfrm>
            <a:prstGeom prst="line">
              <a:avLst/>
            </a:prstGeom>
            <a:ln w="13970">
              <a:solidFill>
                <a:schemeClr val="tx1">
                  <a:lumMod val="85000"/>
                  <a:lumOff val="1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1"/>
            <p:cNvCxnSpPr/>
            <p:nvPr/>
          </p:nvCxnSpPr>
          <p:spPr>
            <a:xfrm flipV="1">
              <a:off x="7265810" y="3134307"/>
              <a:ext cx="7039" cy="696490"/>
            </a:xfrm>
            <a:prstGeom prst="line">
              <a:avLst/>
            </a:prstGeom>
            <a:ln w="13970">
              <a:solidFill>
                <a:schemeClr val="tx1">
                  <a:lumMod val="85000"/>
                  <a:lumOff val="1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31"/>
            <p:cNvCxnSpPr/>
            <p:nvPr/>
          </p:nvCxnSpPr>
          <p:spPr>
            <a:xfrm flipV="1">
              <a:off x="9743294" y="3134307"/>
              <a:ext cx="7039" cy="696490"/>
            </a:xfrm>
            <a:prstGeom prst="line">
              <a:avLst/>
            </a:prstGeom>
            <a:ln w="13970">
              <a:solidFill>
                <a:schemeClr val="tx1">
                  <a:lumMod val="85000"/>
                  <a:lumOff val="15000"/>
                </a:scheme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5"/>
            <p:cNvSpPr/>
            <p:nvPr/>
          </p:nvSpPr>
          <p:spPr>
            <a:xfrm>
              <a:off x="7201978" y="3561532"/>
              <a:ext cx="127665" cy="127665"/>
            </a:xfrm>
            <a:prstGeom prst="ellipse">
              <a:avLst/>
            </a:prstGeom>
            <a:solidFill>
              <a:srgbClr val="DF0B1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3" name="Oval 5"/>
            <p:cNvSpPr/>
            <p:nvPr/>
          </p:nvSpPr>
          <p:spPr>
            <a:xfrm>
              <a:off x="4713341" y="3561532"/>
              <a:ext cx="127665" cy="12766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5"/>
            <p:cNvSpPr/>
            <p:nvPr/>
          </p:nvSpPr>
          <p:spPr>
            <a:xfrm>
              <a:off x="9679462" y="3561532"/>
              <a:ext cx="127665" cy="127665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1060350" y="4132267"/>
            <a:ext cx="1106919" cy="337864"/>
          </a:xfrm>
          <a:prstGeom prst="roundRect">
            <a:avLst>
              <a:gd name="adj" fmla="val 23715"/>
            </a:avLst>
          </a:prstGeom>
          <a:solidFill>
            <a:srgbClr val="DF0B1A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38707" y="4152590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公司名称</a:t>
            </a:r>
          </a:p>
        </p:txBody>
      </p:sp>
      <p:sp>
        <p:nvSpPr>
          <p:cNvPr id="17" name="TextBox 3073"/>
          <p:cNvSpPr txBox="1"/>
          <p:nvPr/>
        </p:nvSpPr>
        <p:spPr>
          <a:xfrm>
            <a:off x="686791" y="4490454"/>
            <a:ext cx="1869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点击输入简要的文字介绍，文字内容需概括精炼，不用多余的文字修饰，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10" y="2074044"/>
            <a:ext cx="2128294" cy="13695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19" name="组合 18"/>
          <p:cNvGrpSpPr/>
          <p:nvPr/>
        </p:nvGrpSpPr>
        <p:grpSpPr>
          <a:xfrm>
            <a:off x="17925" y="1700926"/>
            <a:ext cx="1314899" cy="798593"/>
            <a:chOff x="1621241" y="1935204"/>
            <a:chExt cx="1746157" cy="1060514"/>
          </a:xfrm>
        </p:grpSpPr>
        <p:grpSp>
          <p:nvGrpSpPr>
            <p:cNvPr id="20" name="Group 38"/>
            <p:cNvGrpSpPr/>
            <p:nvPr/>
          </p:nvGrpSpPr>
          <p:grpSpPr>
            <a:xfrm>
              <a:off x="1929772" y="1935204"/>
              <a:ext cx="1058374" cy="1060514"/>
              <a:chOff x="3692576" y="1742634"/>
              <a:chExt cx="2790379" cy="2796023"/>
            </a:xfrm>
          </p:grpSpPr>
          <p:grpSp>
            <p:nvGrpSpPr>
              <p:cNvPr id="22" name="组合 79"/>
              <p:cNvGrpSpPr>
                <a:grpSpLocks/>
              </p:cNvGrpSpPr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24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3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rgbClr val="DF0B1A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621241" y="2265404"/>
              <a:ext cx="1746157" cy="40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spc="300" dirty="0">
                  <a:solidFill>
                    <a:schemeClr val="bg1"/>
                  </a:solidFill>
                  <a:cs typeface="+mn-ea"/>
                  <a:sym typeface="+mn-lt"/>
                </a:rPr>
                <a:t>1997</a:t>
              </a:r>
              <a:endParaRPr lang="zh-CN" altLang="en-US" sz="14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圆角矩形 25"/>
          <p:cNvSpPr/>
          <p:nvPr/>
        </p:nvSpPr>
        <p:spPr>
          <a:xfrm>
            <a:off x="3697507" y="4284715"/>
            <a:ext cx="1923763" cy="1027872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071066" y="4132267"/>
            <a:ext cx="1106919" cy="337864"/>
          </a:xfrm>
          <a:prstGeom prst="roundRect">
            <a:avLst>
              <a:gd name="adj" fmla="val 23715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949423" y="4152590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公司名称</a:t>
            </a:r>
          </a:p>
        </p:txBody>
      </p:sp>
      <p:sp>
        <p:nvSpPr>
          <p:cNvPr id="29" name="TextBox 3073"/>
          <p:cNvSpPr txBox="1"/>
          <p:nvPr/>
        </p:nvSpPr>
        <p:spPr>
          <a:xfrm>
            <a:off x="3697507" y="4490454"/>
            <a:ext cx="1869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点击输入简要的文字介绍，文字内容需概括精炼，不用多余的文字修饰，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26" y="2074044"/>
            <a:ext cx="2128294" cy="13695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31" name="组合 30"/>
          <p:cNvGrpSpPr/>
          <p:nvPr/>
        </p:nvGrpSpPr>
        <p:grpSpPr>
          <a:xfrm>
            <a:off x="3028641" y="1700926"/>
            <a:ext cx="1314899" cy="798593"/>
            <a:chOff x="1621241" y="1935204"/>
            <a:chExt cx="1746157" cy="1060514"/>
          </a:xfrm>
        </p:grpSpPr>
        <p:grpSp>
          <p:nvGrpSpPr>
            <p:cNvPr id="32" name="Group 38"/>
            <p:cNvGrpSpPr/>
            <p:nvPr/>
          </p:nvGrpSpPr>
          <p:grpSpPr>
            <a:xfrm>
              <a:off x="1929772" y="1935204"/>
              <a:ext cx="1058374" cy="1060514"/>
              <a:chOff x="3692576" y="1742634"/>
              <a:chExt cx="2790379" cy="2796023"/>
            </a:xfrm>
          </p:grpSpPr>
          <p:grpSp>
            <p:nvGrpSpPr>
              <p:cNvPr id="34" name="组合 79"/>
              <p:cNvGrpSpPr>
                <a:grpSpLocks/>
              </p:cNvGrpSpPr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36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5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1621241" y="2265404"/>
              <a:ext cx="1746157" cy="40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spc="300" dirty="0">
                  <a:solidFill>
                    <a:schemeClr val="bg1"/>
                  </a:solidFill>
                  <a:cs typeface="+mn-ea"/>
                  <a:sym typeface="+mn-lt"/>
                </a:rPr>
                <a:t>2005</a:t>
              </a:r>
              <a:endParaRPr lang="zh-CN" altLang="en-US" sz="14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圆角矩形 37"/>
          <p:cNvSpPr/>
          <p:nvPr/>
        </p:nvSpPr>
        <p:spPr>
          <a:xfrm>
            <a:off x="6767058" y="4284715"/>
            <a:ext cx="1923763" cy="1027872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7140617" y="4132267"/>
            <a:ext cx="1106919" cy="337864"/>
          </a:xfrm>
          <a:prstGeom prst="roundRect">
            <a:avLst>
              <a:gd name="adj" fmla="val 23715"/>
            </a:avLst>
          </a:prstGeom>
          <a:solidFill>
            <a:srgbClr val="DF0B1A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7018974" y="4152590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公司名称</a:t>
            </a:r>
          </a:p>
        </p:txBody>
      </p:sp>
      <p:sp>
        <p:nvSpPr>
          <p:cNvPr id="41" name="TextBox 3073"/>
          <p:cNvSpPr txBox="1"/>
          <p:nvPr/>
        </p:nvSpPr>
        <p:spPr>
          <a:xfrm>
            <a:off x="6767058" y="4490454"/>
            <a:ext cx="1869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点击输入简要的文字介绍，文字内容需概括精炼，不用多余的文字修饰，</a:t>
            </a: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77" y="2074044"/>
            <a:ext cx="2128294" cy="13695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43" name="组合 42"/>
          <p:cNvGrpSpPr/>
          <p:nvPr/>
        </p:nvGrpSpPr>
        <p:grpSpPr>
          <a:xfrm>
            <a:off x="6098192" y="1700926"/>
            <a:ext cx="1314899" cy="798593"/>
            <a:chOff x="1621241" y="1935204"/>
            <a:chExt cx="1746157" cy="1060514"/>
          </a:xfrm>
        </p:grpSpPr>
        <p:grpSp>
          <p:nvGrpSpPr>
            <p:cNvPr id="44" name="Group 38"/>
            <p:cNvGrpSpPr/>
            <p:nvPr/>
          </p:nvGrpSpPr>
          <p:grpSpPr>
            <a:xfrm>
              <a:off x="1929772" y="1935204"/>
              <a:ext cx="1058374" cy="1060514"/>
              <a:chOff x="3692576" y="1742634"/>
              <a:chExt cx="2790379" cy="2796023"/>
            </a:xfrm>
          </p:grpSpPr>
          <p:grpSp>
            <p:nvGrpSpPr>
              <p:cNvPr id="46" name="组合 79"/>
              <p:cNvGrpSpPr>
                <a:grpSpLocks/>
              </p:cNvGrpSpPr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4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rgbClr val="DF0B1A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1621241" y="2265404"/>
              <a:ext cx="1746157" cy="40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spc="300" dirty="0">
                  <a:solidFill>
                    <a:schemeClr val="bg1"/>
                  </a:solidFill>
                  <a:cs typeface="+mn-ea"/>
                  <a:sym typeface="+mn-lt"/>
                </a:rPr>
                <a:t>2012</a:t>
              </a:r>
              <a:endParaRPr lang="zh-CN" altLang="en-US" sz="14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1" name="圆角矩形 50"/>
          <p:cNvSpPr/>
          <p:nvPr/>
        </p:nvSpPr>
        <p:spPr>
          <a:xfrm>
            <a:off x="9792511" y="4284715"/>
            <a:ext cx="1923763" cy="1027872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10166070" y="4132267"/>
            <a:ext cx="1106919" cy="337864"/>
          </a:xfrm>
          <a:prstGeom prst="roundRect">
            <a:avLst>
              <a:gd name="adj" fmla="val 23715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10044427" y="4152590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公司名称</a:t>
            </a:r>
          </a:p>
        </p:txBody>
      </p:sp>
      <p:sp>
        <p:nvSpPr>
          <p:cNvPr id="54" name="TextBox 3073"/>
          <p:cNvSpPr txBox="1"/>
          <p:nvPr/>
        </p:nvSpPr>
        <p:spPr>
          <a:xfrm>
            <a:off x="9792511" y="4490454"/>
            <a:ext cx="18698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点击输入简要的文字介绍，文字内容需概括精炼，不用多余的文字修饰，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930" y="2074044"/>
            <a:ext cx="2128294" cy="136951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56" name="组合 55"/>
          <p:cNvGrpSpPr/>
          <p:nvPr/>
        </p:nvGrpSpPr>
        <p:grpSpPr>
          <a:xfrm>
            <a:off x="9123645" y="1700926"/>
            <a:ext cx="1314899" cy="798593"/>
            <a:chOff x="1621241" y="1935204"/>
            <a:chExt cx="1746157" cy="1060514"/>
          </a:xfrm>
        </p:grpSpPr>
        <p:grpSp>
          <p:nvGrpSpPr>
            <p:cNvPr id="57" name="Group 38"/>
            <p:cNvGrpSpPr/>
            <p:nvPr/>
          </p:nvGrpSpPr>
          <p:grpSpPr>
            <a:xfrm>
              <a:off x="1929772" y="1935204"/>
              <a:ext cx="1058374" cy="1060514"/>
              <a:chOff x="3692576" y="1742634"/>
              <a:chExt cx="2790379" cy="2796023"/>
            </a:xfrm>
          </p:grpSpPr>
          <p:grpSp>
            <p:nvGrpSpPr>
              <p:cNvPr id="59" name="组合 79"/>
              <p:cNvGrpSpPr>
                <a:grpSpLocks/>
              </p:cNvGrpSpPr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61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sz="2400" kern="0">
                    <a:solidFill>
                      <a:srgbClr val="FFFFFF"/>
                    </a:solidFill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0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2400" kern="0">
                  <a:solidFill>
                    <a:srgbClr val="FFFFFF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  <p:sp>
          <p:nvSpPr>
            <p:cNvPr id="58" name="矩形 57"/>
            <p:cNvSpPr/>
            <p:nvPr/>
          </p:nvSpPr>
          <p:spPr>
            <a:xfrm>
              <a:off x="1621241" y="2265404"/>
              <a:ext cx="1746157" cy="408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spc="300" dirty="0">
                  <a:solidFill>
                    <a:schemeClr val="bg1"/>
                  </a:solidFill>
                  <a:cs typeface="+mn-ea"/>
                  <a:sym typeface="+mn-lt"/>
                </a:rPr>
                <a:t>2015</a:t>
              </a:r>
              <a:endParaRPr lang="zh-CN" altLang="en-US" sz="1400" b="1" spc="3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62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5" grpId="0" animBg="1"/>
          <p:bldP spid="16" grpId="0"/>
          <p:bldP spid="17" grpId="0"/>
          <p:bldP spid="26" grpId="0" animBg="1"/>
          <p:bldP spid="27" grpId="0" animBg="1"/>
          <p:bldP spid="28" grpId="0"/>
          <p:bldP spid="29" grpId="0"/>
          <p:bldP spid="38" grpId="0" animBg="1"/>
          <p:bldP spid="39" grpId="0" animBg="1"/>
          <p:bldP spid="40" grpId="0"/>
          <p:bldP spid="41" grpId="0"/>
          <p:bldP spid="51" grpId="0" animBg="1"/>
          <p:bldP spid="52" grpId="0" animBg="1"/>
          <p:bldP spid="53" grpId="0"/>
          <p:bldP spid="5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8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6" dur="7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5" grpId="0" animBg="1"/>
          <p:bldP spid="16" grpId="0"/>
          <p:bldP spid="17" grpId="0"/>
          <p:bldP spid="26" grpId="0" animBg="1"/>
          <p:bldP spid="27" grpId="0" animBg="1"/>
          <p:bldP spid="28" grpId="0"/>
          <p:bldP spid="29" grpId="0"/>
          <p:bldP spid="38" grpId="0" animBg="1"/>
          <p:bldP spid="39" grpId="0" animBg="1"/>
          <p:bldP spid="40" grpId="0"/>
          <p:bldP spid="41" grpId="0"/>
          <p:bldP spid="51" grpId="0" animBg="1"/>
          <p:bldP spid="52" grpId="0" animBg="1"/>
          <p:bldP spid="53" grpId="0"/>
          <p:bldP spid="5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岗 位 经 历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6521" y="4795697"/>
            <a:ext cx="9380220" cy="1398205"/>
            <a:chOff x="1661160" y="3183320"/>
            <a:chExt cx="9380220" cy="1398205"/>
          </a:xfrm>
          <a:solidFill>
            <a:schemeClr val="tx1">
              <a:lumMod val="75000"/>
              <a:lumOff val="25000"/>
            </a:schemeClr>
          </a:solidFill>
          <a:effectLst>
            <a:outerShdw blurRad="292100" dist="152400" dir="6600000" algn="tr" rotWithShape="0">
              <a:prstClr val="black">
                <a:alpha val="3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1875570" y="4267199"/>
              <a:ext cx="8982930" cy="12382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1661160" y="3286125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7890033 w 9380220"/>
                <a:gd name="connsiteY4" fmla="*/ 1 h 1295400"/>
                <a:gd name="connsiteX5" fmla="*/ 7890033 w 9380220"/>
                <a:gd name="connsiteY5" fmla="*/ 242 h 1295400"/>
                <a:gd name="connsiteX6" fmla="*/ 7894796 w 9380220"/>
                <a:gd name="connsiteY6" fmla="*/ 1 h 1295400"/>
                <a:gd name="connsiteX7" fmla="*/ 8361300 w 9380220"/>
                <a:gd name="connsiteY7" fmla="*/ 118124 h 1295400"/>
                <a:gd name="connsiteX8" fmla="*/ 8396159 w 9380220"/>
                <a:gd name="connsiteY8" fmla="*/ 139302 h 1295400"/>
                <a:gd name="connsiteX9" fmla="*/ 8277588 w 9380220"/>
                <a:gd name="connsiteY9" fmla="*/ 1 h 1295400"/>
                <a:gd name="connsiteX10" fmla="*/ 7894796 w 9380220"/>
                <a:gd name="connsiteY10" fmla="*/ 1 h 1295400"/>
                <a:gd name="connsiteX11" fmla="*/ 1558291 w 9380220"/>
                <a:gd name="connsiteY11" fmla="*/ 0 h 1295400"/>
                <a:gd name="connsiteX12" fmla="*/ 8277588 w 9380220"/>
                <a:gd name="connsiteY12" fmla="*/ 0 h 1295400"/>
                <a:gd name="connsiteX13" fmla="*/ 9380220 w 9380220"/>
                <a:gd name="connsiteY13" fmla="*/ 1295400 h 1295400"/>
                <a:gd name="connsiteX14" fmla="*/ 9380219 w 9380220"/>
                <a:gd name="connsiteY14" fmla="*/ 1295400 h 1295400"/>
                <a:gd name="connsiteX15" fmla="*/ 9199264 w 9380220"/>
                <a:gd name="connsiteY15" fmla="*/ 1082810 h 1295400"/>
                <a:gd name="connsiteX16" fmla="*/ 9177603 w 9380220"/>
                <a:gd name="connsiteY16" fmla="*/ 1141821 h 1295400"/>
                <a:gd name="connsiteX17" fmla="*/ 8892289 w 9380220"/>
                <a:gd name="connsiteY17" fmla="*/ 1284096 h 1295400"/>
                <a:gd name="connsiteX18" fmla="*/ 8756344 w 9380220"/>
                <a:gd name="connsiteY18" fmla="*/ 1295400 h 1295400"/>
                <a:gd name="connsiteX19" fmla="*/ 8756314 w 9380220"/>
                <a:gd name="connsiteY19" fmla="*/ 1295400 h 1295400"/>
                <a:gd name="connsiteX20" fmla="*/ 8721090 w 9380220"/>
                <a:gd name="connsiteY20" fmla="*/ 1293447 h 1295400"/>
                <a:gd name="connsiteX21" fmla="*/ 8721090 w 9380220"/>
                <a:gd name="connsiteY21" fmla="*/ 1295400 h 1295400"/>
                <a:gd name="connsiteX22" fmla="*/ 527210 w 9380220"/>
                <a:gd name="connsiteY22" fmla="*/ 1295400 h 1295400"/>
                <a:gd name="connsiteX23" fmla="*/ 527210 w 9380220"/>
                <a:gd name="connsiteY23" fmla="*/ 1293721 h 1295400"/>
                <a:gd name="connsiteX24" fmla="*/ 510551 w 9380220"/>
                <a:gd name="connsiteY24" fmla="*/ 1295400 h 1295400"/>
                <a:gd name="connsiteX25" fmla="*/ 510531 w 9380220"/>
                <a:gd name="connsiteY25" fmla="*/ 1295400 h 1295400"/>
                <a:gd name="connsiteX26" fmla="*/ 418400 w 9380220"/>
                <a:gd name="connsiteY26" fmla="*/ 1286113 h 1295400"/>
                <a:gd name="connsiteX27" fmla="*/ 236992 w 9380220"/>
                <a:gd name="connsiteY27" fmla="*/ 1204573 h 1295400"/>
                <a:gd name="connsiteX28" fmla="*/ 212362 w 9380220"/>
                <a:gd name="connsiteY28" fmla="*/ 1183240 h 1295400"/>
                <a:gd name="connsiteX29" fmla="*/ 194394 w 9380220"/>
                <a:gd name="connsiteY29" fmla="*/ 1119324 h 1295400"/>
                <a:gd name="connsiteX30" fmla="*/ 201737 w 9380220"/>
                <a:gd name="connsiteY30" fmla="*/ 1058394 h 1295400"/>
                <a:gd name="connsiteX31" fmla="*/ 988345 w 9380220"/>
                <a:gd name="connsiteY31" fmla="*/ 134268 h 1295400"/>
                <a:gd name="connsiteX32" fmla="*/ 988348 w 9380220"/>
                <a:gd name="connsiteY32" fmla="*/ 134266 h 1295400"/>
                <a:gd name="connsiteX33" fmla="*/ 943670 w 9380220"/>
                <a:gd name="connsiteY33" fmla="*/ 186754 h 1295400"/>
                <a:gd name="connsiteX34" fmla="*/ 1020969 w 9380220"/>
                <a:gd name="connsiteY34" fmla="*/ 139794 h 1295400"/>
                <a:gd name="connsiteX35" fmla="*/ 1425538 w 9380220"/>
                <a:gd name="connsiteY35" fmla="*/ 9306 h 1295400"/>
                <a:gd name="connsiteX36" fmla="*/ 1558291 w 9380220"/>
                <a:gd name="connsiteY36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7890033" y="1"/>
                  </a:move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277588" y="1"/>
                  </a:lnTo>
                  <a:lnTo>
                    <a:pt x="7894796" y="1"/>
                  </a:lnTo>
                  <a:close/>
                  <a:moveTo>
                    <a:pt x="1558291" y="0"/>
                  </a:moveTo>
                  <a:lnTo>
                    <a:pt x="8277588" y="0"/>
                  </a:lnTo>
                  <a:lnTo>
                    <a:pt x="9380220" y="1295400"/>
                  </a:lnTo>
                  <a:lnTo>
                    <a:pt x="9380219" y="1295400"/>
                  </a:lnTo>
                  <a:lnTo>
                    <a:pt x="9199264" y="1082810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88345" y="134268"/>
                  </a:lnTo>
                  <a:lnTo>
                    <a:pt x="988348" y="134266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1661160" y="3183320"/>
              <a:ext cx="9380220" cy="1295400"/>
            </a:xfrm>
            <a:custGeom>
              <a:avLst/>
              <a:gdLst>
                <a:gd name="connsiteX0" fmla="*/ 8365 w 9380220"/>
                <a:gd name="connsiteY0" fmla="*/ 1285573 h 1295400"/>
                <a:gd name="connsiteX1" fmla="*/ 8366 w 9380220"/>
                <a:gd name="connsiteY1" fmla="*/ 1285575 h 1295400"/>
                <a:gd name="connsiteX2" fmla="*/ 2 w 9380220"/>
                <a:gd name="connsiteY2" fmla="*/ 1295400 h 1295400"/>
                <a:gd name="connsiteX3" fmla="*/ 0 w 9380220"/>
                <a:gd name="connsiteY3" fmla="*/ 1295400 h 1295400"/>
                <a:gd name="connsiteX4" fmla="*/ 9330507 w 9380220"/>
                <a:gd name="connsiteY4" fmla="*/ 1236996 h 1295400"/>
                <a:gd name="connsiteX5" fmla="*/ 9380220 w 9380220"/>
                <a:gd name="connsiteY5" fmla="*/ 1295400 h 1295400"/>
                <a:gd name="connsiteX6" fmla="*/ 9380219 w 9380220"/>
                <a:gd name="connsiteY6" fmla="*/ 1295400 h 1295400"/>
                <a:gd name="connsiteX7" fmla="*/ 9330507 w 9380220"/>
                <a:gd name="connsiteY7" fmla="*/ 1236997 h 1295400"/>
                <a:gd name="connsiteX8" fmla="*/ 1558291 w 9380220"/>
                <a:gd name="connsiteY8" fmla="*/ 0 h 1295400"/>
                <a:gd name="connsiteX9" fmla="*/ 8139282 w 9380220"/>
                <a:gd name="connsiteY9" fmla="*/ 0 h 1295400"/>
                <a:gd name="connsiteX10" fmla="*/ 8139284 w 9380220"/>
                <a:gd name="connsiteY10" fmla="*/ 1 h 1295400"/>
                <a:gd name="connsiteX11" fmla="*/ 7894796 w 9380220"/>
                <a:gd name="connsiteY11" fmla="*/ 1 h 1295400"/>
                <a:gd name="connsiteX12" fmla="*/ 7890033 w 9380220"/>
                <a:gd name="connsiteY12" fmla="*/ 1 h 1295400"/>
                <a:gd name="connsiteX13" fmla="*/ 7890033 w 9380220"/>
                <a:gd name="connsiteY13" fmla="*/ 242 h 1295400"/>
                <a:gd name="connsiteX14" fmla="*/ 7894796 w 9380220"/>
                <a:gd name="connsiteY14" fmla="*/ 1 h 1295400"/>
                <a:gd name="connsiteX15" fmla="*/ 8361300 w 9380220"/>
                <a:gd name="connsiteY15" fmla="*/ 118124 h 1295400"/>
                <a:gd name="connsiteX16" fmla="*/ 8396159 w 9380220"/>
                <a:gd name="connsiteY16" fmla="*/ 139302 h 1295400"/>
                <a:gd name="connsiteX17" fmla="*/ 8370535 w 9380220"/>
                <a:gd name="connsiteY17" fmla="*/ 109199 h 1295400"/>
                <a:gd name="connsiteX18" fmla="*/ 8370538 w 9380220"/>
                <a:gd name="connsiteY18" fmla="*/ 109200 h 1295400"/>
                <a:gd name="connsiteX19" fmla="*/ 9191975 w 9380220"/>
                <a:gd name="connsiteY19" fmla="*/ 1074245 h 1295400"/>
                <a:gd name="connsiteX20" fmla="*/ 9196591 w 9380220"/>
                <a:gd name="connsiteY20" fmla="*/ 1090091 h 1295400"/>
                <a:gd name="connsiteX21" fmla="*/ 9177603 w 9380220"/>
                <a:gd name="connsiteY21" fmla="*/ 1141821 h 1295400"/>
                <a:gd name="connsiteX22" fmla="*/ 8892289 w 9380220"/>
                <a:gd name="connsiteY22" fmla="*/ 1284096 h 1295400"/>
                <a:gd name="connsiteX23" fmla="*/ 8756344 w 9380220"/>
                <a:gd name="connsiteY23" fmla="*/ 1295400 h 1295400"/>
                <a:gd name="connsiteX24" fmla="*/ 8756314 w 9380220"/>
                <a:gd name="connsiteY24" fmla="*/ 1295400 h 1295400"/>
                <a:gd name="connsiteX25" fmla="*/ 8721090 w 9380220"/>
                <a:gd name="connsiteY25" fmla="*/ 1293447 h 1295400"/>
                <a:gd name="connsiteX26" fmla="*/ 8721090 w 9380220"/>
                <a:gd name="connsiteY26" fmla="*/ 1295400 h 1295400"/>
                <a:gd name="connsiteX27" fmla="*/ 527210 w 9380220"/>
                <a:gd name="connsiteY27" fmla="*/ 1295400 h 1295400"/>
                <a:gd name="connsiteX28" fmla="*/ 527210 w 9380220"/>
                <a:gd name="connsiteY28" fmla="*/ 1293721 h 1295400"/>
                <a:gd name="connsiteX29" fmla="*/ 510551 w 9380220"/>
                <a:gd name="connsiteY29" fmla="*/ 1295400 h 1295400"/>
                <a:gd name="connsiteX30" fmla="*/ 510531 w 9380220"/>
                <a:gd name="connsiteY30" fmla="*/ 1295400 h 1295400"/>
                <a:gd name="connsiteX31" fmla="*/ 418400 w 9380220"/>
                <a:gd name="connsiteY31" fmla="*/ 1286113 h 1295400"/>
                <a:gd name="connsiteX32" fmla="*/ 236992 w 9380220"/>
                <a:gd name="connsiteY32" fmla="*/ 1204573 h 1295400"/>
                <a:gd name="connsiteX33" fmla="*/ 212362 w 9380220"/>
                <a:gd name="connsiteY33" fmla="*/ 1183240 h 1295400"/>
                <a:gd name="connsiteX34" fmla="*/ 194394 w 9380220"/>
                <a:gd name="connsiteY34" fmla="*/ 1119324 h 1295400"/>
                <a:gd name="connsiteX35" fmla="*/ 201737 w 9380220"/>
                <a:gd name="connsiteY35" fmla="*/ 1058394 h 1295400"/>
                <a:gd name="connsiteX36" fmla="*/ 978741 w 9380220"/>
                <a:gd name="connsiteY36" fmla="*/ 145550 h 1295400"/>
                <a:gd name="connsiteX37" fmla="*/ 978745 w 9380220"/>
                <a:gd name="connsiteY37" fmla="*/ 145548 h 1295400"/>
                <a:gd name="connsiteX38" fmla="*/ 943670 w 9380220"/>
                <a:gd name="connsiteY38" fmla="*/ 186754 h 1295400"/>
                <a:gd name="connsiteX39" fmla="*/ 1020969 w 9380220"/>
                <a:gd name="connsiteY39" fmla="*/ 139794 h 1295400"/>
                <a:gd name="connsiteX40" fmla="*/ 1425538 w 9380220"/>
                <a:gd name="connsiteY40" fmla="*/ 9306 h 1295400"/>
                <a:gd name="connsiteX41" fmla="*/ 1558291 w 9380220"/>
                <a:gd name="connsiteY41" fmla="*/ 931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380220" h="1295400">
                  <a:moveTo>
                    <a:pt x="8365" y="1285573"/>
                  </a:moveTo>
                  <a:lnTo>
                    <a:pt x="8366" y="1285575"/>
                  </a:lnTo>
                  <a:lnTo>
                    <a:pt x="2" y="1295400"/>
                  </a:lnTo>
                  <a:lnTo>
                    <a:pt x="0" y="1295400"/>
                  </a:lnTo>
                  <a:close/>
                  <a:moveTo>
                    <a:pt x="9330507" y="1236996"/>
                  </a:moveTo>
                  <a:lnTo>
                    <a:pt x="9380220" y="1295400"/>
                  </a:lnTo>
                  <a:lnTo>
                    <a:pt x="9380219" y="1295400"/>
                  </a:lnTo>
                  <a:lnTo>
                    <a:pt x="9330507" y="1236997"/>
                  </a:lnTo>
                  <a:close/>
                  <a:moveTo>
                    <a:pt x="1558291" y="0"/>
                  </a:moveTo>
                  <a:lnTo>
                    <a:pt x="8139282" y="0"/>
                  </a:lnTo>
                  <a:lnTo>
                    <a:pt x="8139284" y="1"/>
                  </a:lnTo>
                  <a:lnTo>
                    <a:pt x="7894796" y="1"/>
                  </a:lnTo>
                  <a:lnTo>
                    <a:pt x="7890033" y="1"/>
                  </a:lnTo>
                  <a:lnTo>
                    <a:pt x="7890033" y="242"/>
                  </a:lnTo>
                  <a:lnTo>
                    <a:pt x="7894796" y="1"/>
                  </a:lnTo>
                  <a:cubicBezTo>
                    <a:pt x="8063708" y="1"/>
                    <a:pt x="8222625" y="42792"/>
                    <a:pt x="8361300" y="118124"/>
                  </a:cubicBezTo>
                  <a:lnTo>
                    <a:pt x="8396159" y="139302"/>
                  </a:lnTo>
                  <a:lnTo>
                    <a:pt x="8370535" y="109199"/>
                  </a:lnTo>
                  <a:lnTo>
                    <a:pt x="8370538" y="109200"/>
                  </a:lnTo>
                  <a:lnTo>
                    <a:pt x="9191975" y="1074245"/>
                  </a:lnTo>
                  <a:lnTo>
                    <a:pt x="9196591" y="1090091"/>
                  </a:lnTo>
                  <a:lnTo>
                    <a:pt x="9177603" y="1141821"/>
                  </a:lnTo>
                  <a:cubicBezTo>
                    <a:pt x="9125548" y="1209511"/>
                    <a:pt x="9021136" y="1262055"/>
                    <a:pt x="8892289" y="1284096"/>
                  </a:cubicBezTo>
                  <a:lnTo>
                    <a:pt x="8756344" y="1295400"/>
                  </a:lnTo>
                  <a:lnTo>
                    <a:pt x="8756314" y="1295400"/>
                  </a:lnTo>
                  <a:lnTo>
                    <a:pt x="8721090" y="1293447"/>
                  </a:lnTo>
                  <a:lnTo>
                    <a:pt x="8721090" y="1295400"/>
                  </a:lnTo>
                  <a:lnTo>
                    <a:pt x="527210" y="1295400"/>
                  </a:lnTo>
                  <a:lnTo>
                    <a:pt x="527210" y="1293721"/>
                  </a:lnTo>
                  <a:lnTo>
                    <a:pt x="510551" y="1295400"/>
                  </a:lnTo>
                  <a:lnTo>
                    <a:pt x="510531" y="1295400"/>
                  </a:lnTo>
                  <a:lnTo>
                    <a:pt x="418400" y="1286113"/>
                  </a:lnTo>
                  <a:cubicBezTo>
                    <a:pt x="351434" y="1272410"/>
                    <a:pt x="289801" y="1244067"/>
                    <a:pt x="236992" y="1204573"/>
                  </a:cubicBezTo>
                  <a:lnTo>
                    <a:pt x="212362" y="1183240"/>
                  </a:lnTo>
                  <a:lnTo>
                    <a:pt x="194394" y="1119324"/>
                  </a:lnTo>
                  <a:lnTo>
                    <a:pt x="201737" y="1058394"/>
                  </a:lnTo>
                  <a:lnTo>
                    <a:pt x="978741" y="145550"/>
                  </a:lnTo>
                  <a:lnTo>
                    <a:pt x="978745" y="145548"/>
                  </a:lnTo>
                  <a:lnTo>
                    <a:pt x="943670" y="186754"/>
                  </a:lnTo>
                  <a:lnTo>
                    <a:pt x="1020969" y="139794"/>
                  </a:lnTo>
                  <a:cubicBezTo>
                    <a:pt x="1144056" y="72929"/>
                    <a:pt x="1280618" y="27728"/>
                    <a:pt x="1425538" y="9306"/>
                  </a:cubicBezTo>
                  <a:lnTo>
                    <a:pt x="1558291" y="931"/>
                  </a:lnTo>
                  <a:close/>
                </a:path>
              </a:pathLst>
            </a:custGeom>
            <a:grpFill/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extrusionH="107950">
              <a:bevelB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梯形 7"/>
            <p:cNvSpPr/>
            <p:nvPr/>
          </p:nvSpPr>
          <p:spPr>
            <a:xfrm>
              <a:off x="2705099" y="3205163"/>
              <a:ext cx="7305675" cy="1203834"/>
            </a:xfrm>
            <a:prstGeom prst="trapezoid">
              <a:avLst>
                <a:gd name="adj" fmla="val 65727"/>
              </a:avLst>
            </a:prstGeom>
            <a:grpFill/>
            <a:ln w="635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20927179">
              <a:off x="2838450" y="3483769"/>
              <a:ext cx="78581" cy="6191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 rot="2160000">
              <a:off x="2691653" y="3541920"/>
              <a:ext cx="73734" cy="386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21274241">
              <a:off x="2785557" y="3570795"/>
              <a:ext cx="78581" cy="6191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2593887" y="3836523"/>
              <a:ext cx="76382" cy="6282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88802">
              <a:off x="9696103" y="3629054"/>
              <a:ext cx="590921" cy="20023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E7E6E6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340205" y="2842225"/>
            <a:ext cx="969298" cy="966649"/>
            <a:chOff x="5320967" y="2363063"/>
            <a:chExt cx="534654" cy="533193"/>
          </a:xfrm>
        </p:grpSpPr>
        <p:grpSp>
          <p:nvGrpSpPr>
            <p:cNvPr id="15" name="Group 84"/>
            <p:cNvGrpSpPr/>
            <p:nvPr/>
          </p:nvGrpSpPr>
          <p:grpSpPr>
            <a:xfrm rot="20613966">
              <a:off x="5322428" y="2363063"/>
              <a:ext cx="533193" cy="533193"/>
              <a:chOff x="4711709" y="3247223"/>
              <a:chExt cx="1794696" cy="1794697"/>
            </a:xfrm>
            <a:solidFill>
              <a:srgbClr val="E7E6E6">
                <a:lumMod val="25000"/>
              </a:srgbClr>
            </a:solidFill>
          </p:grpSpPr>
          <p:sp>
            <p:nvSpPr>
              <p:cNvPr id="19" name="Freeform 146"/>
              <p:cNvSpPr>
                <a:spLocks/>
              </p:cNvSpPr>
              <p:nvPr/>
            </p:nvSpPr>
            <p:spPr bwMode="auto">
              <a:xfrm>
                <a:off x="5782007" y="3656508"/>
                <a:ext cx="724398" cy="488969"/>
              </a:xfrm>
              <a:custGeom>
                <a:avLst/>
                <a:gdLst>
                  <a:gd name="T0" fmla="*/ 154 w 169"/>
                  <a:gd name="T1" fmla="*/ 3 h 114"/>
                  <a:gd name="T2" fmla="*/ 128 w 169"/>
                  <a:gd name="T3" fmla="*/ 12 h 114"/>
                  <a:gd name="T4" fmla="*/ 101 w 169"/>
                  <a:gd name="T5" fmla="*/ 63 h 114"/>
                  <a:gd name="T6" fmla="*/ 34 w 169"/>
                  <a:gd name="T7" fmla="*/ 22 h 114"/>
                  <a:gd name="T8" fmla="*/ 5 w 169"/>
                  <a:gd name="T9" fmla="*/ 28 h 114"/>
                  <a:gd name="T10" fmla="*/ 10 w 169"/>
                  <a:gd name="T11" fmla="*/ 56 h 114"/>
                  <a:gd name="T12" fmla="*/ 96 w 169"/>
                  <a:gd name="T13" fmla="*/ 109 h 114"/>
                  <a:gd name="T14" fmla="*/ 125 w 169"/>
                  <a:gd name="T15" fmla="*/ 104 h 114"/>
                  <a:gd name="T16" fmla="*/ 125 w 169"/>
                  <a:gd name="T17" fmla="*/ 104 h 114"/>
                  <a:gd name="T18" fmla="*/ 126 w 169"/>
                  <a:gd name="T19" fmla="*/ 99 h 114"/>
                  <a:gd name="T20" fmla="*/ 162 w 169"/>
                  <a:gd name="T21" fmla="*/ 31 h 114"/>
                  <a:gd name="T22" fmla="*/ 154 w 169"/>
                  <a:gd name="T23" fmla="*/ 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9" h="114">
                    <a:moveTo>
                      <a:pt x="154" y="3"/>
                    </a:moveTo>
                    <a:cubicBezTo>
                      <a:pt x="145" y="0"/>
                      <a:pt x="131" y="3"/>
                      <a:pt x="128" y="12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24" y="15"/>
                      <a:pt x="10" y="18"/>
                      <a:pt x="5" y="28"/>
                    </a:cubicBezTo>
                    <a:cubicBezTo>
                      <a:pt x="0" y="36"/>
                      <a:pt x="2" y="50"/>
                      <a:pt x="10" y="56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106" y="114"/>
                      <a:pt x="119" y="112"/>
                      <a:pt x="125" y="104"/>
                    </a:cubicBezTo>
                    <a:cubicBezTo>
                      <a:pt x="125" y="104"/>
                      <a:pt x="125" y="104"/>
                      <a:pt x="125" y="104"/>
                    </a:cubicBezTo>
                    <a:cubicBezTo>
                      <a:pt x="125" y="101"/>
                      <a:pt x="126" y="101"/>
                      <a:pt x="126" y="99"/>
                    </a:cubicBezTo>
                    <a:cubicBezTo>
                      <a:pt x="162" y="31"/>
                      <a:pt x="162" y="31"/>
                      <a:pt x="162" y="31"/>
                    </a:cubicBezTo>
                    <a:cubicBezTo>
                      <a:pt x="169" y="22"/>
                      <a:pt x="166" y="9"/>
                      <a:pt x="15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0" name="Oval 147"/>
              <p:cNvSpPr>
                <a:spLocks noChangeArrowheads="1"/>
              </p:cNvSpPr>
              <p:nvPr/>
            </p:nvSpPr>
            <p:spPr bwMode="auto">
              <a:xfrm>
                <a:off x="5863502" y="3247223"/>
                <a:ext cx="411096" cy="412907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Freeform 148"/>
              <p:cNvSpPr>
                <a:spLocks/>
              </p:cNvSpPr>
              <p:nvPr/>
            </p:nvSpPr>
            <p:spPr bwMode="auto">
              <a:xfrm rot="1234761">
                <a:off x="5187914" y="3355598"/>
                <a:ext cx="479912" cy="503457"/>
              </a:xfrm>
              <a:custGeom>
                <a:avLst/>
                <a:gdLst>
                  <a:gd name="T0" fmla="*/ 14 w 112"/>
                  <a:gd name="T1" fmla="*/ 111 h 117"/>
                  <a:gd name="T2" fmla="*/ 41 w 112"/>
                  <a:gd name="T3" fmla="*/ 101 h 117"/>
                  <a:gd name="T4" fmla="*/ 66 w 112"/>
                  <a:gd name="T5" fmla="*/ 50 h 117"/>
                  <a:gd name="T6" fmla="*/ 90 w 112"/>
                  <a:gd name="T7" fmla="*/ 61 h 117"/>
                  <a:gd name="T8" fmla="*/ 99 w 112"/>
                  <a:gd name="T9" fmla="*/ 45 h 117"/>
                  <a:gd name="T10" fmla="*/ 112 w 112"/>
                  <a:gd name="T11" fmla="*/ 27 h 117"/>
                  <a:gd name="T12" fmla="*/ 69 w 112"/>
                  <a:gd name="T13" fmla="*/ 4 h 117"/>
                  <a:gd name="T14" fmla="*/ 44 w 112"/>
                  <a:gd name="T15" fmla="*/ 8 h 117"/>
                  <a:gd name="T16" fmla="*/ 39 w 112"/>
                  <a:gd name="T17" fmla="*/ 14 h 117"/>
                  <a:gd name="T18" fmla="*/ 6 w 112"/>
                  <a:gd name="T19" fmla="*/ 84 h 117"/>
                  <a:gd name="T20" fmla="*/ 14 w 112"/>
                  <a:gd name="T21" fmla="*/ 11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17">
                    <a:moveTo>
                      <a:pt x="14" y="111"/>
                    </a:moveTo>
                    <a:cubicBezTo>
                      <a:pt x="25" y="117"/>
                      <a:pt x="36" y="113"/>
                      <a:pt x="41" y="101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90" y="61"/>
                      <a:pt x="90" y="61"/>
                      <a:pt x="90" y="61"/>
                    </a:cubicBezTo>
                    <a:cubicBezTo>
                      <a:pt x="99" y="45"/>
                      <a:pt x="99" y="45"/>
                      <a:pt x="99" y="45"/>
                    </a:cubicBezTo>
                    <a:cubicBezTo>
                      <a:pt x="99" y="38"/>
                      <a:pt x="107" y="33"/>
                      <a:pt x="112" y="27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3" y="0"/>
                      <a:pt x="49" y="2"/>
                      <a:pt x="44" y="8"/>
                    </a:cubicBezTo>
                    <a:cubicBezTo>
                      <a:pt x="41" y="11"/>
                      <a:pt x="41" y="12"/>
                      <a:pt x="39" y="14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0" y="94"/>
                      <a:pt x="5" y="105"/>
                      <a:pt x="14" y="111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Freeform 149"/>
              <p:cNvSpPr>
                <a:spLocks/>
              </p:cNvSpPr>
              <p:nvPr/>
            </p:nvSpPr>
            <p:spPr bwMode="auto">
              <a:xfrm>
                <a:off x="5255007" y="3565958"/>
                <a:ext cx="1006914" cy="1475962"/>
              </a:xfrm>
              <a:custGeom>
                <a:avLst/>
                <a:gdLst>
                  <a:gd name="T0" fmla="*/ 175 w 235"/>
                  <a:gd name="T1" fmla="*/ 231 h 344"/>
                  <a:gd name="T2" fmla="*/ 168 w 235"/>
                  <a:gd name="T3" fmla="*/ 225 h 344"/>
                  <a:gd name="T4" fmla="*/ 162 w 235"/>
                  <a:gd name="T5" fmla="*/ 223 h 344"/>
                  <a:gd name="T6" fmla="*/ 111 w 235"/>
                  <a:gd name="T7" fmla="*/ 203 h 344"/>
                  <a:gd name="T8" fmla="*/ 162 w 235"/>
                  <a:gd name="T9" fmla="*/ 104 h 344"/>
                  <a:gd name="T10" fmla="*/ 132 w 235"/>
                  <a:gd name="T11" fmla="*/ 86 h 344"/>
                  <a:gd name="T12" fmla="*/ 120 w 235"/>
                  <a:gd name="T13" fmla="*/ 46 h 344"/>
                  <a:gd name="T14" fmla="*/ 145 w 235"/>
                  <a:gd name="T15" fmla="*/ 32 h 344"/>
                  <a:gd name="T16" fmla="*/ 161 w 235"/>
                  <a:gd name="T17" fmla="*/ 34 h 344"/>
                  <a:gd name="T18" fmla="*/ 177 w 235"/>
                  <a:gd name="T19" fmla="*/ 46 h 344"/>
                  <a:gd name="T20" fmla="*/ 157 w 235"/>
                  <a:gd name="T21" fmla="*/ 21 h 344"/>
                  <a:gd name="T22" fmla="*/ 138 w 235"/>
                  <a:gd name="T23" fmla="*/ 10 h 344"/>
                  <a:gd name="T24" fmla="*/ 82 w 235"/>
                  <a:gd name="T25" fmla="*/ 30 h 344"/>
                  <a:gd name="T26" fmla="*/ 10 w 235"/>
                  <a:gd name="T27" fmla="*/ 172 h 344"/>
                  <a:gd name="T28" fmla="*/ 30 w 235"/>
                  <a:gd name="T29" fmla="*/ 228 h 344"/>
                  <a:gd name="T30" fmla="*/ 49 w 235"/>
                  <a:gd name="T31" fmla="*/ 237 h 344"/>
                  <a:gd name="T32" fmla="*/ 73 w 235"/>
                  <a:gd name="T33" fmla="*/ 241 h 344"/>
                  <a:gd name="T34" fmla="*/ 140 w 235"/>
                  <a:gd name="T35" fmla="*/ 268 h 344"/>
                  <a:gd name="T36" fmla="*/ 188 w 235"/>
                  <a:gd name="T37" fmla="*/ 334 h 344"/>
                  <a:gd name="T38" fmla="*/ 219 w 235"/>
                  <a:gd name="T39" fmla="*/ 338 h 344"/>
                  <a:gd name="T40" fmla="*/ 225 w 235"/>
                  <a:gd name="T41" fmla="*/ 334 h 344"/>
                  <a:gd name="T42" fmla="*/ 229 w 235"/>
                  <a:gd name="T43" fmla="*/ 302 h 344"/>
                  <a:gd name="T44" fmla="*/ 175 w 235"/>
                  <a:gd name="T45" fmla="*/ 231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5" h="344">
                    <a:moveTo>
                      <a:pt x="175" y="231"/>
                    </a:moveTo>
                    <a:cubicBezTo>
                      <a:pt x="174" y="230"/>
                      <a:pt x="172" y="228"/>
                      <a:pt x="168" y="225"/>
                    </a:cubicBezTo>
                    <a:cubicBezTo>
                      <a:pt x="166" y="224"/>
                      <a:pt x="164" y="224"/>
                      <a:pt x="162" y="223"/>
                    </a:cubicBezTo>
                    <a:cubicBezTo>
                      <a:pt x="111" y="203"/>
                      <a:pt x="111" y="203"/>
                      <a:pt x="111" y="203"/>
                    </a:cubicBezTo>
                    <a:cubicBezTo>
                      <a:pt x="162" y="104"/>
                      <a:pt x="162" y="104"/>
                      <a:pt x="162" y="104"/>
                    </a:cubicBezTo>
                    <a:cubicBezTo>
                      <a:pt x="132" y="86"/>
                      <a:pt x="132" y="86"/>
                      <a:pt x="132" y="86"/>
                    </a:cubicBezTo>
                    <a:cubicBezTo>
                      <a:pt x="117" y="77"/>
                      <a:pt x="114" y="59"/>
                      <a:pt x="120" y="46"/>
                    </a:cubicBezTo>
                    <a:cubicBezTo>
                      <a:pt x="126" y="36"/>
                      <a:pt x="136" y="32"/>
                      <a:pt x="145" y="32"/>
                    </a:cubicBezTo>
                    <a:cubicBezTo>
                      <a:pt x="152" y="32"/>
                      <a:pt x="157" y="33"/>
                      <a:pt x="161" y="34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5" y="34"/>
                      <a:pt x="168" y="26"/>
                      <a:pt x="157" y="21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17" y="0"/>
                      <a:pt x="91" y="8"/>
                      <a:pt x="82" y="30"/>
                    </a:cubicBezTo>
                    <a:cubicBezTo>
                      <a:pt x="10" y="172"/>
                      <a:pt x="10" y="172"/>
                      <a:pt x="10" y="172"/>
                    </a:cubicBezTo>
                    <a:cubicBezTo>
                      <a:pt x="0" y="192"/>
                      <a:pt x="10" y="216"/>
                      <a:pt x="30" y="228"/>
                    </a:cubicBezTo>
                    <a:cubicBezTo>
                      <a:pt x="49" y="237"/>
                      <a:pt x="49" y="237"/>
                      <a:pt x="49" y="237"/>
                    </a:cubicBezTo>
                    <a:cubicBezTo>
                      <a:pt x="57" y="241"/>
                      <a:pt x="65" y="241"/>
                      <a:pt x="73" y="241"/>
                    </a:cubicBezTo>
                    <a:cubicBezTo>
                      <a:pt x="140" y="268"/>
                      <a:pt x="140" y="268"/>
                      <a:pt x="140" y="268"/>
                    </a:cubicBezTo>
                    <a:cubicBezTo>
                      <a:pt x="188" y="334"/>
                      <a:pt x="188" y="334"/>
                      <a:pt x="188" y="334"/>
                    </a:cubicBezTo>
                    <a:cubicBezTo>
                      <a:pt x="196" y="344"/>
                      <a:pt x="209" y="344"/>
                      <a:pt x="219" y="338"/>
                    </a:cubicBezTo>
                    <a:cubicBezTo>
                      <a:pt x="225" y="334"/>
                      <a:pt x="225" y="334"/>
                      <a:pt x="225" y="334"/>
                    </a:cubicBezTo>
                    <a:cubicBezTo>
                      <a:pt x="233" y="325"/>
                      <a:pt x="235" y="311"/>
                      <a:pt x="229" y="302"/>
                    </a:cubicBezTo>
                    <a:lnTo>
                      <a:pt x="175" y="23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3" name="Freeform 150"/>
              <p:cNvSpPr>
                <a:spLocks/>
              </p:cNvSpPr>
              <p:nvPr/>
            </p:nvSpPr>
            <p:spPr bwMode="auto">
              <a:xfrm>
                <a:off x="4711709" y="4523975"/>
                <a:ext cx="778728" cy="304247"/>
              </a:xfrm>
              <a:custGeom>
                <a:avLst/>
                <a:gdLst>
                  <a:gd name="T0" fmla="*/ 151 w 182"/>
                  <a:gd name="T1" fmla="*/ 14 h 71"/>
                  <a:gd name="T2" fmla="*/ 135 w 182"/>
                  <a:gd name="T3" fmla="*/ 0 h 71"/>
                  <a:gd name="T4" fmla="*/ 105 w 182"/>
                  <a:gd name="T5" fmla="*/ 21 h 71"/>
                  <a:gd name="T6" fmla="*/ 27 w 182"/>
                  <a:gd name="T7" fmla="*/ 14 h 71"/>
                  <a:gd name="T8" fmla="*/ 3 w 182"/>
                  <a:gd name="T9" fmla="*/ 33 h 71"/>
                  <a:gd name="T10" fmla="*/ 3 w 182"/>
                  <a:gd name="T11" fmla="*/ 41 h 71"/>
                  <a:gd name="T12" fmla="*/ 23 w 182"/>
                  <a:gd name="T13" fmla="*/ 63 h 71"/>
                  <a:gd name="T14" fmla="*/ 111 w 182"/>
                  <a:gd name="T15" fmla="*/ 71 h 71"/>
                  <a:gd name="T16" fmla="*/ 117 w 182"/>
                  <a:gd name="T17" fmla="*/ 71 h 71"/>
                  <a:gd name="T18" fmla="*/ 124 w 182"/>
                  <a:gd name="T19" fmla="*/ 67 h 71"/>
                  <a:gd name="T20" fmla="*/ 182 w 182"/>
                  <a:gd name="T21" fmla="*/ 27 h 71"/>
                  <a:gd name="T22" fmla="*/ 171 w 182"/>
                  <a:gd name="T23" fmla="*/ 24 h 71"/>
                  <a:gd name="T24" fmla="*/ 151 w 182"/>
                  <a:gd name="T25" fmla="*/ 14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2" h="71">
                    <a:moveTo>
                      <a:pt x="151" y="14"/>
                    </a:moveTo>
                    <a:cubicBezTo>
                      <a:pt x="143" y="10"/>
                      <a:pt x="138" y="5"/>
                      <a:pt x="135" y="0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13" y="12"/>
                      <a:pt x="4" y="22"/>
                      <a:pt x="3" y="33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0" y="52"/>
                      <a:pt x="10" y="63"/>
                      <a:pt x="23" y="63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12" y="71"/>
                      <a:pt x="116" y="71"/>
                      <a:pt x="117" y="71"/>
                    </a:cubicBezTo>
                    <a:cubicBezTo>
                      <a:pt x="119" y="70"/>
                      <a:pt x="123" y="70"/>
                      <a:pt x="124" y="67"/>
                    </a:cubicBezTo>
                    <a:cubicBezTo>
                      <a:pt x="182" y="27"/>
                      <a:pt x="182" y="27"/>
                      <a:pt x="182" y="27"/>
                    </a:cubicBezTo>
                    <a:cubicBezTo>
                      <a:pt x="178" y="25"/>
                      <a:pt x="174" y="25"/>
                      <a:pt x="171" y="24"/>
                    </a:cubicBezTo>
                    <a:lnTo>
                      <a:pt x="151" y="1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 rot="2924584">
              <a:off x="5310398" y="2504869"/>
              <a:ext cx="170416" cy="149277"/>
              <a:chOff x="4311168" y="2541935"/>
              <a:chExt cx="222736" cy="195107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4311168" y="2615382"/>
                <a:ext cx="222736" cy="121660"/>
              </a:xfrm>
              <a:prstGeom prst="rect">
                <a:avLst/>
              </a:prstGeom>
              <a:solidFill>
                <a:srgbClr val="E7E6E6">
                  <a:lumMod val="2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空心弧 17"/>
              <p:cNvSpPr/>
              <p:nvPr/>
            </p:nvSpPr>
            <p:spPr>
              <a:xfrm>
                <a:off x="4376102" y="2541935"/>
                <a:ext cx="87711" cy="146893"/>
              </a:xfrm>
              <a:prstGeom prst="blockArc">
                <a:avLst/>
              </a:prstGeom>
              <a:solidFill>
                <a:srgbClr val="E7E6E6">
                  <a:lumMod val="25000"/>
                </a:srgbClr>
              </a:solidFill>
              <a:ln w="6350" cap="flat" cmpd="sng" algn="ctr">
                <a:solidFill>
                  <a:srgbClr val="E7E6E6">
                    <a:lumMod val="2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24" name="矩形 23"/>
          <p:cNvSpPr/>
          <p:nvPr/>
        </p:nvSpPr>
        <p:spPr>
          <a:xfrm>
            <a:off x="2539140" y="4898502"/>
            <a:ext cx="1028700" cy="647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691945" y="514239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2000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131288" y="4536552"/>
            <a:ext cx="1028700" cy="100965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79715" y="514239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2005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734262" y="4184127"/>
            <a:ext cx="1028700" cy="13620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882689" y="514239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2012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83439" y="3860277"/>
            <a:ext cx="1028700" cy="1685925"/>
          </a:xfrm>
          <a:prstGeom prst="rect">
            <a:avLst/>
          </a:prstGeom>
          <a:solidFill>
            <a:srgbClr val="DF0B1A"/>
          </a:solidFill>
          <a:ln w="12700" cap="flat" cmpd="sng" algn="ctr">
            <a:noFill/>
            <a:prstDash val="solid"/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/>
            <a:endParaRPr lang="zh-CN" altLang="en-US" kern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36152" y="514239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2015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32" name="直接箭头连接符 31"/>
          <p:cNvCxnSpPr/>
          <p:nvPr/>
        </p:nvCxnSpPr>
        <p:spPr>
          <a:xfrm flipV="1">
            <a:off x="3023074" y="4184127"/>
            <a:ext cx="0" cy="71437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2125751" y="3400567"/>
            <a:ext cx="1722207" cy="783542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2420586" y="3247901"/>
            <a:ext cx="1101744" cy="336284"/>
          </a:xfrm>
          <a:prstGeom prst="roundRect">
            <a:avLst>
              <a:gd name="adj" fmla="val 23715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298942" y="3268225"/>
            <a:ext cx="1343892" cy="30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设计助理</a:t>
            </a:r>
          </a:p>
        </p:txBody>
      </p:sp>
      <p:sp>
        <p:nvSpPr>
          <p:cNvPr id="36" name="TextBox 3073"/>
          <p:cNvSpPr txBox="1"/>
          <p:nvPr/>
        </p:nvSpPr>
        <p:spPr>
          <a:xfrm>
            <a:off x="2055962" y="3606306"/>
            <a:ext cx="1861133" cy="52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</a:t>
            </a:r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4610973" y="3250252"/>
            <a:ext cx="0" cy="127518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圆角矩形 37"/>
          <p:cNvSpPr/>
          <p:nvPr/>
        </p:nvSpPr>
        <p:spPr>
          <a:xfrm>
            <a:off x="3713650" y="2448087"/>
            <a:ext cx="1730296" cy="787222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4008484" y="2295421"/>
            <a:ext cx="1106919" cy="337864"/>
          </a:xfrm>
          <a:prstGeom prst="roundRect">
            <a:avLst>
              <a:gd name="adj" fmla="val 23715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886841" y="2315744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设计师</a:t>
            </a:r>
          </a:p>
        </p:txBody>
      </p:sp>
      <p:sp>
        <p:nvSpPr>
          <p:cNvPr id="41" name="TextBox 3073"/>
          <p:cNvSpPr txBox="1"/>
          <p:nvPr/>
        </p:nvSpPr>
        <p:spPr>
          <a:xfrm>
            <a:off x="3643861" y="2653826"/>
            <a:ext cx="1869874" cy="52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</a:t>
            </a:r>
          </a:p>
        </p:txBody>
      </p:sp>
      <p:cxnSp>
        <p:nvCxnSpPr>
          <p:cNvPr id="42" name="直接箭头连接符 41"/>
          <p:cNvCxnSpPr/>
          <p:nvPr/>
        </p:nvCxnSpPr>
        <p:spPr>
          <a:xfrm flipV="1">
            <a:off x="6213879" y="2201097"/>
            <a:ext cx="0" cy="198780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圆角矩形 42"/>
          <p:cNvSpPr/>
          <p:nvPr/>
        </p:nvSpPr>
        <p:spPr>
          <a:xfrm>
            <a:off x="5316556" y="1413875"/>
            <a:ext cx="1730296" cy="787222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5611390" y="1261209"/>
            <a:ext cx="1106919" cy="337864"/>
          </a:xfrm>
          <a:prstGeom prst="roundRect">
            <a:avLst>
              <a:gd name="adj" fmla="val 23715"/>
            </a:avLst>
          </a:prstGeom>
          <a:solidFill>
            <a:schemeClr val="tx1">
              <a:lumMod val="65000"/>
              <a:lumOff val="35000"/>
            </a:schemeClr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489747" y="1281532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设计主管</a:t>
            </a:r>
          </a:p>
        </p:txBody>
      </p:sp>
      <p:sp>
        <p:nvSpPr>
          <p:cNvPr id="46" name="TextBox 3073"/>
          <p:cNvSpPr txBox="1"/>
          <p:nvPr/>
        </p:nvSpPr>
        <p:spPr>
          <a:xfrm>
            <a:off x="5246767" y="1619614"/>
            <a:ext cx="1869874" cy="52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</a:t>
            </a:r>
          </a:p>
        </p:txBody>
      </p:sp>
      <p:cxnSp>
        <p:nvCxnSpPr>
          <p:cNvPr id="47" name="直接箭头连接符 46"/>
          <p:cNvCxnSpPr/>
          <p:nvPr/>
        </p:nvCxnSpPr>
        <p:spPr>
          <a:xfrm>
            <a:off x="8246602" y="3075612"/>
            <a:ext cx="991415" cy="0"/>
          </a:xfrm>
          <a:prstGeom prst="straightConnector1">
            <a:avLst/>
          </a:prstGeom>
          <a:ln>
            <a:solidFill>
              <a:srgbClr val="DF0B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圆角矩形 47"/>
          <p:cNvSpPr/>
          <p:nvPr/>
        </p:nvSpPr>
        <p:spPr>
          <a:xfrm>
            <a:off x="9228590" y="2599749"/>
            <a:ext cx="1730296" cy="787222"/>
          </a:xfrm>
          <a:prstGeom prst="roundRect">
            <a:avLst/>
          </a:prstGeom>
          <a:noFill/>
          <a:ln>
            <a:solidFill>
              <a:srgbClr val="DF0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9523424" y="2447083"/>
            <a:ext cx="1106919" cy="337864"/>
          </a:xfrm>
          <a:prstGeom prst="roundRect">
            <a:avLst>
              <a:gd name="adj" fmla="val 23715"/>
            </a:avLst>
          </a:prstGeom>
          <a:solidFill>
            <a:srgbClr val="DF0B1A"/>
          </a:solidFill>
          <a:ln w="22225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270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9401781" y="2467406"/>
            <a:ext cx="1350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300" dirty="0">
                <a:solidFill>
                  <a:schemeClr val="bg1"/>
                </a:solidFill>
                <a:cs typeface="+mn-ea"/>
                <a:sym typeface="+mn-lt"/>
              </a:rPr>
              <a:t>设计总监</a:t>
            </a:r>
          </a:p>
        </p:txBody>
      </p:sp>
      <p:sp>
        <p:nvSpPr>
          <p:cNvPr id="52" name="TextBox 3073"/>
          <p:cNvSpPr txBox="1"/>
          <p:nvPr/>
        </p:nvSpPr>
        <p:spPr>
          <a:xfrm>
            <a:off x="9158801" y="2805488"/>
            <a:ext cx="1869874" cy="52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点击输入简要的文字介绍，文字内容需概括精炼，</a:t>
            </a:r>
          </a:p>
        </p:txBody>
      </p:sp>
    </p:spTree>
    <p:extLst>
      <p:ext uri="{BB962C8B-B14F-4D97-AF65-F5344CB8AC3E}">
        <p14:creationId xmlns:p14="http://schemas.microsoft.com/office/powerpoint/2010/main" val="72482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59259E-6 L -1.04167E-6 0.0743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4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89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-2.22222E-6 L -0.04206 -2.22222E-6 " pathEditMode="relative" rAng="0" ptsTypes="AA">
                                          <p:cBhvr>
                                            <p:cTn id="118" dur="75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3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30" grpId="0" animBg="1"/>
          <p:bldP spid="33" grpId="0" animBg="1"/>
          <p:bldP spid="34" grpId="0" animBg="1"/>
          <p:bldP spid="35" grpId="0"/>
          <p:bldP spid="36" grpId="0"/>
          <p:bldP spid="38" grpId="0" animBg="1"/>
          <p:bldP spid="39" grpId="0" animBg="1"/>
          <p:bldP spid="40" grpId="0"/>
          <p:bldP spid="41" grpId="0"/>
          <p:bldP spid="43" grpId="0" animBg="1"/>
          <p:bldP spid="44" grpId="0" animBg="1"/>
          <p:bldP spid="45" grpId="0"/>
          <p:bldP spid="46" grpId="0"/>
          <p:bldP spid="48" grpId="0" animBg="1"/>
          <p:bldP spid="49" grpId="0" animBg="1"/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59259E-6 L -1.04167E-6 0.0743 " pathEditMode="relative" rAng="0" ptsTypes="AA">
                                          <p:cBhvr>
                                            <p:cTn id="9" dur="125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2" presetID="17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64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89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2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-2.22222E-6 L -0.04206 -2.22222E-6 " pathEditMode="relative" rAng="0" ptsTypes="AA">
                                          <p:cBhvr>
                                            <p:cTn id="118" dur="75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9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3" dur="7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6" grpId="0" animBg="1"/>
          <p:bldP spid="28" grpId="0" animBg="1"/>
          <p:bldP spid="30" grpId="0" animBg="1"/>
          <p:bldP spid="33" grpId="0" animBg="1"/>
          <p:bldP spid="34" grpId="0" animBg="1"/>
          <p:bldP spid="35" grpId="0"/>
          <p:bldP spid="36" grpId="0"/>
          <p:bldP spid="38" grpId="0" animBg="1"/>
          <p:bldP spid="39" grpId="0" animBg="1"/>
          <p:bldP spid="40" grpId="0"/>
          <p:bldP spid="41" grpId="0"/>
          <p:bldP spid="43" grpId="0" animBg="1"/>
          <p:bldP spid="44" grpId="0" animBg="1"/>
          <p:bldP spid="45" grpId="0"/>
          <p:bldP spid="46" grpId="0"/>
          <p:bldP spid="48" grpId="0" animBg="1"/>
          <p:bldP spid="49" grpId="0" animBg="1"/>
          <p:bldP spid="51" grpId="0"/>
          <p:bldP spid="5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>
            <a:off x="974875" y="194417"/>
            <a:ext cx="1746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项 目 经 验</a:t>
            </a:r>
          </a:p>
        </p:txBody>
      </p:sp>
      <p:pic>
        <p:nvPicPr>
          <p:cNvPr id="75" name="图片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81644"/>
            <a:ext cx="957101" cy="625657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0871A390-EA95-4B3D-B954-463EF2B8A1DD}"/>
              </a:ext>
            </a:extLst>
          </p:cNvPr>
          <p:cNvGrpSpPr/>
          <p:nvPr/>
        </p:nvGrpSpPr>
        <p:grpSpPr>
          <a:xfrm>
            <a:off x="1254763" y="1020138"/>
            <a:ext cx="3791602" cy="3623085"/>
            <a:chOff x="2860291" y="915566"/>
            <a:chExt cx="2791829" cy="2667747"/>
          </a:xfrm>
        </p:grpSpPr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E4C2FD91-1595-4D1F-877B-38D898C9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291" y="915566"/>
              <a:ext cx="2791829" cy="2667747"/>
            </a:xfrm>
            <a:prstGeom prst="rect">
              <a:avLst/>
            </a:prstGeom>
          </p:spPr>
        </p:pic>
        <p:sp>
          <p:nvSpPr>
            <p:cNvPr id="77" name="MH_Picture_3">
              <a:extLst>
                <a:ext uri="{FF2B5EF4-FFF2-40B4-BE49-F238E27FC236}">
                  <a16:creationId xmlns:a16="http://schemas.microsoft.com/office/drawing/2014/main" id="{5C2EB62A-AEA4-4F2C-A58B-9426F478A48B}"/>
                </a:ext>
              </a:extLst>
            </p:cNvPr>
            <p:cNvSpPr/>
            <p:nvPr/>
          </p:nvSpPr>
          <p:spPr>
            <a:xfrm>
              <a:off x="2959727" y="1002432"/>
              <a:ext cx="2520000" cy="1548000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B7458CD3-A1B5-47C8-A41A-604F4C376E7D}"/>
              </a:ext>
            </a:extLst>
          </p:cNvPr>
          <p:cNvSpPr/>
          <p:nvPr/>
        </p:nvSpPr>
        <p:spPr>
          <a:xfrm>
            <a:off x="5441041" y="1137384"/>
            <a:ext cx="5352180" cy="24395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0E0E0"/>
              </a:gs>
            </a:gsLst>
            <a:lin ang="5400000" scaled="1"/>
            <a:tileRect/>
          </a:gradFill>
          <a:ln w="317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0"/>
            </a:gradFill>
          </a:ln>
          <a:effectLst>
            <a:outerShdw blurRad="241300" dist="1778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1764" tIns="50880" rIns="101764" bIns="5088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60FC086-15F8-4CFF-A723-5260C4F82026}"/>
              </a:ext>
            </a:extLst>
          </p:cNvPr>
          <p:cNvGrpSpPr/>
          <p:nvPr/>
        </p:nvGrpSpPr>
        <p:grpSpPr>
          <a:xfrm>
            <a:off x="7237078" y="892925"/>
            <a:ext cx="1760106" cy="488918"/>
            <a:chOff x="755736" y="3089454"/>
            <a:chExt cx="1440000" cy="400050"/>
          </a:xfrm>
        </p:grpSpPr>
        <p:sp>
          <p:nvSpPr>
            <p:cNvPr id="43" name="圆角矩形 32">
              <a:extLst>
                <a:ext uri="{FF2B5EF4-FFF2-40B4-BE49-F238E27FC236}">
                  <a16:creationId xmlns:a16="http://schemas.microsoft.com/office/drawing/2014/main" id="{29BD0016-C1E9-428B-90FA-46BD83453095}"/>
                </a:ext>
              </a:extLst>
            </p:cNvPr>
            <p:cNvSpPr/>
            <p:nvPr/>
          </p:nvSpPr>
          <p:spPr>
            <a:xfrm>
              <a:off x="755736" y="3095831"/>
              <a:ext cx="1440000" cy="360001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22225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41300" dist="1524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4" name="MH_SubTitle_1">
              <a:extLst>
                <a:ext uri="{FF2B5EF4-FFF2-40B4-BE49-F238E27FC236}">
                  <a16:creationId xmlns:a16="http://schemas.microsoft.com/office/drawing/2014/main" id="{D42E0E36-8ABC-4E01-9302-8D60D25F4BE4}"/>
                </a:ext>
              </a:extLst>
            </p:cNvPr>
            <p:cNvSpPr/>
            <p:nvPr/>
          </p:nvSpPr>
          <p:spPr>
            <a:xfrm>
              <a:off x="838232" y="3089454"/>
              <a:ext cx="1275010" cy="400050"/>
            </a:xfrm>
            <a:prstGeom prst="rect">
              <a:avLst/>
            </a:prstGeom>
            <a:noFill/>
            <a:ln w="349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项目经验</a:t>
              </a:r>
            </a:p>
          </p:txBody>
        </p:sp>
      </p:grpSp>
      <p:sp>
        <p:nvSpPr>
          <p:cNvPr id="36" name="文本框 42">
            <a:extLst>
              <a:ext uri="{FF2B5EF4-FFF2-40B4-BE49-F238E27FC236}">
                <a16:creationId xmlns:a16="http://schemas.microsoft.com/office/drawing/2014/main" id="{A7C79C38-C386-4247-85E0-2E05A4FEA8A1}"/>
              </a:ext>
            </a:extLst>
          </p:cNvPr>
          <p:cNvSpPr txBox="1"/>
          <p:nvPr/>
        </p:nvSpPr>
        <p:spPr bwMode="auto">
          <a:xfrm>
            <a:off x="5680653" y="1920708"/>
            <a:ext cx="47689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。在此录入上述图表的综合描述说明，在此录入上述图表的综合描述说明，在此录入上述图表的综合描述说明，在此录入上述图表的综合描述说明。您的</a:t>
            </a:r>
            <a:endParaRPr lang="zh-CN" altLang="en-US" sz="1200" spc="1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37" name="MH_Other_7">
            <a:extLst>
              <a:ext uri="{FF2B5EF4-FFF2-40B4-BE49-F238E27FC236}">
                <a16:creationId xmlns:a16="http://schemas.microsoft.com/office/drawing/2014/main" id="{9E8B6775-D1F8-425D-819E-5E8431F432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37870" y="4765002"/>
            <a:ext cx="8999367" cy="0"/>
          </a:xfrm>
          <a:prstGeom prst="line">
            <a:avLst/>
          </a:prstGeom>
          <a:noFill/>
          <a:ln w="6350" cap="rnd" algn="ctr">
            <a:solidFill>
              <a:srgbClr val="A8ABB8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MH_Desc_1">
            <a:extLst>
              <a:ext uri="{FF2B5EF4-FFF2-40B4-BE49-F238E27FC236}">
                <a16:creationId xmlns:a16="http://schemas.microsoft.com/office/drawing/2014/main" id="{D7CE6ABC-48EA-4099-8937-3084046EE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7870" y="4919036"/>
            <a:ext cx="8999367" cy="10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charset="-122"/>
              </a:defRPr>
            </a:lvl9pPr>
          </a:lstStyle>
          <a:p>
            <a:pPr algn="just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通过复制通过复制通过复制留文字。您的内容打通过复制通过复制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EBC3588D-7352-4797-A448-3CAC4CA84387}"/>
              </a:ext>
            </a:extLst>
          </p:cNvPr>
          <p:cNvGrpSpPr/>
          <p:nvPr/>
        </p:nvGrpSpPr>
        <p:grpSpPr>
          <a:xfrm>
            <a:off x="1288165" y="4224914"/>
            <a:ext cx="792088" cy="792088"/>
            <a:chOff x="1031458" y="3043650"/>
            <a:chExt cx="504000" cy="504000"/>
          </a:xfrm>
        </p:grpSpPr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3401000F-9428-4A76-BE80-BB6B281898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458" y="3043650"/>
              <a:ext cx="504000" cy="504000"/>
            </a:xfrm>
            <a:prstGeom prst="ellipse">
              <a:avLst/>
            </a:prstGeom>
            <a:solidFill>
              <a:srgbClr val="C00000"/>
            </a:solidFill>
            <a:ln w="15875">
              <a:noFill/>
            </a:ln>
            <a:effectLst>
              <a:outerShdw blurRad="279400" dist="1016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MH_Other_5">
              <a:extLst>
                <a:ext uri="{FF2B5EF4-FFF2-40B4-BE49-F238E27FC236}">
                  <a16:creationId xmlns:a16="http://schemas.microsoft.com/office/drawing/2014/main" id="{209AFF90-0355-4C42-B660-9DCBFA80A282}"/>
                </a:ext>
              </a:extLst>
            </p:cNvPr>
            <p:cNvSpPr/>
            <p:nvPr/>
          </p:nvSpPr>
          <p:spPr>
            <a:xfrm>
              <a:off x="1139458" y="3151650"/>
              <a:ext cx="288000" cy="288000"/>
            </a:xfrm>
            <a:prstGeom prst="donut">
              <a:avLst>
                <a:gd name="adj" fmla="val 9123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2" name="MH_Other_6">
              <a:extLst>
                <a:ext uri="{FF2B5EF4-FFF2-40B4-BE49-F238E27FC236}">
                  <a16:creationId xmlns:a16="http://schemas.microsoft.com/office/drawing/2014/main" id="{65422859-75A5-4505-AE0D-99F7C103F9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15596" y="3241030"/>
              <a:ext cx="135724" cy="109241"/>
            </a:xfrm>
            <a:prstGeom prst="rightArrow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400" kern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8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81简历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2074</Words>
  <Application>Microsoft Office PowerPoint</Application>
  <PresentationFormat>宽屏</PresentationFormat>
  <Paragraphs>276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Roboto Black</vt:lpstr>
      <vt:lpstr>等线</vt:lpstr>
      <vt:lpstr>方正细圆简体</vt:lpstr>
      <vt:lpstr>宋体</vt:lpstr>
      <vt:lpstr>幼圆</vt:lpstr>
      <vt:lpstr>Arial</vt:lpstr>
      <vt:lpstr>Calibri</vt:lpstr>
      <vt:lpstr>Wingdings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81简历</dc:title>
  <dc:creator/>
  <cp:lastModifiedBy>51miz</cp:lastModifiedBy>
  <cp:revision>23</cp:revision>
  <dcterms:created xsi:type="dcterms:W3CDTF">2018-03-19T15:04:43Z</dcterms:created>
  <dcterms:modified xsi:type="dcterms:W3CDTF">2018-06-12T02:07:09Z</dcterms:modified>
</cp:coreProperties>
</file>