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2.xml" ContentType="application/vnd.openxmlformats-officedocument.presentationml.notesSlide+xml"/>
  <Override PartName="/ppt/tags/tag1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4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5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16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7" r:id="rId1"/>
    <p:sldMasterId id="2147483705" r:id="rId2"/>
  </p:sldMasterIdLst>
  <p:notesMasterIdLst>
    <p:notesMasterId r:id="rId26"/>
  </p:notesMasterIdLst>
  <p:handoutMasterIdLst>
    <p:handoutMasterId r:id="rId27"/>
  </p:handoutMasterIdLst>
  <p:sldIdLst>
    <p:sldId id="3018" r:id="rId3"/>
    <p:sldId id="3019" r:id="rId4"/>
    <p:sldId id="3020" r:id="rId5"/>
    <p:sldId id="3034" r:id="rId6"/>
    <p:sldId id="3021" r:id="rId7"/>
    <p:sldId id="3024" r:id="rId8"/>
    <p:sldId id="3025" r:id="rId9"/>
    <p:sldId id="3035" r:id="rId10"/>
    <p:sldId id="3032" r:id="rId11"/>
    <p:sldId id="3039" r:id="rId12"/>
    <p:sldId id="3026" r:id="rId13"/>
    <p:sldId id="3030" r:id="rId14"/>
    <p:sldId id="3036" r:id="rId15"/>
    <p:sldId id="3013" r:id="rId16"/>
    <p:sldId id="3027" r:id="rId17"/>
    <p:sldId id="3028" r:id="rId18"/>
    <p:sldId id="3029" r:id="rId19"/>
    <p:sldId id="3037" r:id="rId20"/>
    <p:sldId id="3033" r:id="rId21"/>
    <p:sldId id="3022" r:id="rId22"/>
    <p:sldId id="3023" r:id="rId23"/>
    <p:sldId id="3038" r:id="rId24"/>
    <p:sldId id="3040" r:id="rId25"/>
  </p:sldIdLst>
  <p:sldSz cx="12858750" cy="7232650"/>
  <p:notesSz cx="6858000" cy="9144000"/>
  <p:custDataLst>
    <p:tags r:id="rId28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639763" indent="-1825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1282700" indent="-3683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925638" indent="-5540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2568575" indent="-7397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8" userDrawn="1">
          <p15:clr>
            <a:srgbClr val="A4A3A4"/>
          </p15:clr>
        </p15:guide>
        <p15:guide id="2" pos="4050" userDrawn="1">
          <p15:clr>
            <a:srgbClr val="A4A3A4"/>
          </p15:clr>
        </p15:guide>
        <p15:guide id="3" pos="557" userDrawn="1">
          <p15:clr>
            <a:srgbClr val="A4A3A4"/>
          </p15:clr>
        </p15:guide>
        <p15:guide id="5" orient="horz" pos="4183" userDrawn="1">
          <p15:clr>
            <a:srgbClr val="A4A3A4"/>
          </p15:clr>
        </p15:guide>
        <p15:guide id="6" pos="7497" userDrawn="1">
          <p15:clr>
            <a:srgbClr val="A4A3A4"/>
          </p15:clr>
        </p15:guide>
        <p15:guide id="7" pos="69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33C0C9"/>
    <a:srgbClr val="FFFFFF"/>
    <a:srgbClr val="F59817"/>
    <a:srgbClr val="01438E"/>
    <a:srgbClr val="6EB92C"/>
    <a:srgbClr val="920240"/>
    <a:srgbClr val="1F4C6B"/>
    <a:srgbClr val="058D2A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14" autoAdjust="0"/>
    <p:restoredTop sz="95317" autoAdjust="0"/>
  </p:normalViewPr>
  <p:slideViewPr>
    <p:cSldViewPr>
      <p:cViewPr>
        <p:scale>
          <a:sx n="50" d="100"/>
          <a:sy n="50" d="100"/>
        </p:scale>
        <p:origin x="-330" y="-1566"/>
      </p:cViewPr>
      <p:guideLst>
        <p:guide orient="horz" pos="328"/>
        <p:guide orient="horz" pos="4183"/>
        <p:guide pos="4050"/>
        <p:guide pos="557"/>
        <p:guide pos="7497"/>
        <p:guide pos="6908"/>
      </p:guideLst>
    </p:cSldViewPr>
  </p:slideViewPr>
  <p:outlineViewPr>
    <p:cViewPr>
      <p:scale>
        <a:sx n="100" d="100"/>
        <a:sy n="100" d="100"/>
      </p:scale>
      <p:origin x="0" y="-205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79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0DBF-D010-4114-9DE3-41E342A27C18}" type="datetimeFigureOut">
              <a:rPr lang="zh-CN" altLang="en-US" smtClean="0"/>
              <a:t>2018/1/11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1D107-4CC9-43CA-8CA8-36E1DF70D5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6660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024D97-E667-405D-B634-E583E2108D71}" type="datetimeFigureOut">
              <a:rPr lang="zh-CN" altLang="en-US"/>
              <a:pPr>
                <a:defRPr/>
              </a:pPr>
              <a:t>2018/1/11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8F03C3-53C1-4F10-8DAF-D1F318E96C6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0540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493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592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692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788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68177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77E8F4-36F5-42F3-8BF8-DD642CEEF78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66222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B02EC-97C0-4E19-AA45-E904FCC1D11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7042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73582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9870A4-879E-4C9D-940C-B6643A13544B}" type="slidenum">
              <a:rPr lang="zh-CN" altLang="en-US" smtClean="0"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zh-CN" altLang="en-US" smtClean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902003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57616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B02EC-97C0-4E19-AA45-E904FCC1D11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2761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B02EC-97C0-4E19-AA45-E904FCC1D11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3643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91953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9870A4-879E-4C9D-940C-B6643A13544B}" type="slidenum">
              <a:rPr lang="zh-CN" altLang="en-US" smtClean="0"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zh-CN" altLang="en-US" smtClean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668308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0832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25316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81980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69392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0870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9870A4-879E-4C9D-940C-B6643A13544B}" type="slidenum">
              <a:rPr lang="zh-CN" altLang="en-US" smtClean="0"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zh-CN" altLang="en-US" smtClean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20965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828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4213" y="1141413"/>
            <a:ext cx="5486400" cy="3086100"/>
          </a:xfrm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备注占位符 2"/>
          <p:cNvSpPr>
            <a:spLocks noGrp="1" noChangeArrowheads="1"/>
          </p:cNvSpPr>
          <p:nvPr>
            <p:ph type="body" idx="1"/>
          </p:nvPr>
        </p:nvSpPr>
        <p:spPr>
          <a:xfrm>
            <a:off x="684213" y="4398963"/>
            <a:ext cx="5486400" cy="3600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33796" name="灯片编号占位符 3"/>
          <p:cNvSpPr txBox="1">
            <a:spLocks noGrp="1" noChangeArrowheads="1"/>
          </p:cNvSpPr>
          <p:nvPr/>
        </p:nvSpPr>
        <p:spPr bwMode="auto">
          <a:xfrm>
            <a:off x="3883025" y="8683625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latinLnBrk="1" hangingPunct="1">
              <a:spcBef>
                <a:spcPct val="0"/>
              </a:spcBef>
            </a:pPr>
            <a:fld id="{D8A88CB0-5585-4DC3-AF7B-F8B607B001A8}" type="slidenum"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</a:rPr>
              <a:pPr algn="r" eaLnBrk="1" latinLnBrk="1" hangingPunct="1">
                <a:spcBef>
                  <a:spcPct val="0"/>
                </a:spcBef>
              </a:pPr>
              <a:t>5</a:t>
            </a:fld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669781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2933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12585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9870A4-879E-4C9D-940C-B6643A13544B}" type="slidenum">
              <a:rPr lang="zh-CN" altLang="en-US" smtClean="0"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zh-CN" altLang="en-US" smtClean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263079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6234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t>2018/1/11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3288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20405" y="5062855"/>
            <a:ext cx="7715250" cy="597699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520405" y="646251"/>
            <a:ext cx="7715250" cy="4339590"/>
          </a:xfrm>
        </p:spPr>
        <p:txBody>
          <a:bodyPr/>
          <a:lstStyle>
            <a:lvl1pPr marL="0" indent="0">
              <a:buNone/>
              <a:defRPr sz="4000"/>
            </a:lvl1pPr>
            <a:lvl2pPr marL="574015" indent="0">
              <a:buNone/>
              <a:defRPr sz="3500"/>
            </a:lvl2pPr>
            <a:lvl3pPr marL="1148029" indent="0">
              <a:buNone/>
              <a:defRPr sz="3000"/>
            </a:lvl3pPr>
            <a:lvl4pPr marL="1722044" indent="0">
              <a:buNone/>
              <a:defRPr sz="2500"/>
            </a:lvl4pPr>
            <a:lvl5pPr marL="2296058" indent="0">
              <a:buNone/>
              <a:defRPr sz="2500"/>
            </a:lvl5pPr>
            <a:lvl6pPr marL="2870073" indent="0">
              <a:buNone/>
              <a:defRPr sz="2500"/>
            </a:lvl6pPr>
            <a:lvl7pPr marL="3444088" indent="0">
              <a:buNone/>
              <a:defRPr sz="2500"/>
            </a:lvl7pPr>
            <a:lvl8pPr marL="4018102" indent="0">
              <a:buNone/>
              <a:defRPr sz="2500"/>
            </a:lvl8pPr>
            <a:lvl9pPr marL="4592117" indent="0">
              <a:buNone/>
              <a:defRPr sz="2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520405" y="5660554"/>
            <a:ext cx="7715250" cy="848831"/>
          </a:xfrm>
        </p:spPr>
        <p:txBody>
          <a:bodyPr/>
          <a:lstStyle>
            <a:lvl1pPr marL="0" indent="0">
              <a:buNone/>
              <a:defRPr sz="1800"/>
            </a:lvl1pPr>
            <a:lvl2pPr marL="574015" indent="0">
              <a:buNone/>
              <a:defRPr sz="1500"/>
            </a:lvl2pPr>
            <a:lvl3pPr marL="1148029" indent="0">
              <a:buNone/>
              <a:defRPr sz="1300"/>
            </a:lvl3pPr>
            <a:lvl4pPr marL="1722044" indent="0">
              <a:buNone/>
              <a:defRPr sz="1100"/>
            </a:lvl4pPr>
            <a:lvl5pPr marL="2296058" indent="0">
              <a:buNone/>
              <a:defRPr sz="1100"/>
            </a:lvl5pPr>
            <a:lvl6pPr marL="2870073" indent="0">
              <a:buNone/>
              <a:defRPr sz="1100"/>
            </a:lvl6pPr>
            <a:lvl7pPr marL="3444088" indent="0">
              <a:buNone/>
              <a:defRPr sz="1100"/>
            </a:lvl7pPr>
            <a:lvl8pPr marL="4018102" indent="0">
              <a:buNone/>
              <a:defRPr sz="1100"/>
            </a:lvl8pPr>
            <a:lvl9pPr marL="4592117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37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644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322594" y="289642"/>
            <a:ext cx="2893219" cy="617119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42937" y="289642"/>
            <a:ext cx="8465344" cy="617119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992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64406" y="2246810"/>
            <a:ext cx="10929938" cy="155033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928813" y="4098502"/>
            <a:ext cx="9001125" cy="18483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4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8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22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96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70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44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18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92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400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82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15752" y="4647648"/>
            <a:ext cx="10929938" cy="143648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15752" y="3065506"/>
            <a:ext cx="10929938" cy="1582142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401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4802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2204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29605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700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440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181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59211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20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2938" y="1687619"/>
            <a:ext cx="5679281" cy="4773215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536531" y="1687619"/>
            <a:ext cx="5679281" cy="4773215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154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42938" y="1618976"/>
            <a:ext cx="5681514" cy="674712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015" indent="0">
              <a:buNone/>
              <a:defRPr sz="2500" b="1"/>
            </a:lvl2pPr>
            <a:lvl3pPr marL="1148029" indent="0">
              <a:buNone/>
              <a:defRPr sz="2300" b="1"/>
            </a:lvl3pPr>
            <a:lvl4pPr marL="1722044" indent="0">
              <a:buNone/>
              <a:defRPr sz="2000" b="1"/>
            </a:lvl4pPr>
            <a:lvl5pPr marL="2296058" indent="0">
              <a:buNone/>
              <a:defRPr sz="2000" b="1"/>
            </a:lvl5pPr>
            <a:lvl6pPr marL="2870073" indent="0">
              <a:buNone/>
              <a:defRPr sz="2000" b="1"/>
            </a:lvl6pPr>
            <a:lvl7pPr marL="3444088" indent="0">
              <a:buNone/>
              <a:defRPr sz="2000" b="1"/>
            </a:lvl7pPr>
            <a:lvl8pPr marL="4018102" indent="0">
              <a:buNone/>
              <a:defRPr sz="2000" b="1"/>
            </a:lvl8pPr>
            <a:lvl9pPr marL="4592117" indent="0">
              <a:buNone/>
              <a:defRPr sz="20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2938" y="2293688"/>
            <a:ext cx="5681514" cy="416714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532067" y="1618976"/>
            <a:ext cx="5683746" cy="674712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015" indent="0">
              <a:buNone/>
              <a:defRPr sz="2500" b="1"/>
            </a:lvl2pPr>
            <a:lvl3pPr marL="1148029" indent="0">
              <a:buNone/>
              <a:defRPr sz="2300" b="1"/>
            </a:lvl3pPr>
            <a:lvl4pPr marL="1722044" indent="0">
              <a:buNone/>
              <a:defRPr sz="2000" b="1"/>
            </a:lvl4pPr>
            <a:lvl5pPr marL="2296058" indent="0">
              <a:buNone/>
              <a:defRPr sz="2000" b="1"/>
            </a:lvl5pPr>
            <a:lvl6pPr marL="2870073" indent="0">
              <a:buNone/>
              <a:defRPr sz="2000" b="1"/>
            </a:lvl6pPr>
            <a:lvl7pPr marL="3444088" indent="0">
              <a:buNone/>
              <a:defRPr sz="2000" b="1"/>
            </a:lvl7pPr>
            <a:lvl8pPr marL="4018102" indent="0">
              <a:buNone/>
              <a:defRPr sz="2000" b="1"/>
            </a:lvl8pPr>
            <a:lvl9pPr marL="4592117" indent="0">
              <a:buNone/>
              <a:defRPr sz="20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532067" y="2293688"/>
            <a:ext cx="5683746" cy="416714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809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34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012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2938" y="287967"/>
            <a:ext cx="4230440" cy="1225532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27414" y="287967"/>
            <a:ext cx="7188398" cy="6172866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42938" y="1513500"/>
            <a:ext cx="4230440" cy="4947334"/>
          </a:xfrm>
        </p:spPr>
        <p:txBody>
          <a:bodyPr/>
          <a:lstStyle>
            <a:lvl1pPr marL="0" indent="0">
              <a:buNone/>
              <a:defRPr sz="1800"/>
            </a:lvl1pPr>
            <a:lvl2pPr marL="574015" indent="0">
              <a:buNone/>
              <a:defRPr sz="1500"/>
            </a:lvl2pPr>
            <a:lvl3pPr marL="1148029" indent="0">
              <a:buNone/>
              <a:defRPr sz="1300"/>
            </a:lvl3pPr>
            <a:lvl4pPr marL="1722044" indent="0">
              <a:buNone/>
              <a:defRPr sz="1100"/>
            </a:lvl4pPr>
            <a:lvl5pPr marL="2296058" indent="0">
              <a:buNone/>
              <a:defRPr sz="1100"/>
            </a:lvl5pPr>
            <a:lvl6pPr marL="2870073" indent="0">
              <a:buNone/>
              <a:defRPr sz="1100"/>
            </a:lvl6pPr>
            <a:lvl7pPr marL="3444088" indent="0">
              <a:buNone/>
              <a:defRPr sz="1100"/>
            </a:lvl7pPr>
            <a:lvl8pPr marL="4018102" indent="0">
              <a:buNone/>
              <a:defRPr sz="1100"/>
            </a:lvl8pPr>
            <a:lvl9pPr marL="4592117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646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84238" y="385763"/>
            <a:ext cx="1109027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84238" y="1925638"/>
            <a:ext cx="11090275" cy="4589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8423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F82D2-7A68-459D-A996-9BDDA2518FA4}" type="datetimeFigureOut">
              <a:rPr lang="zh-CN" altLang="en-US" smtClean="0"/>
              <a:t>2018/1/11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259263" y="6704013"/>
            <a:ext cx="43402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08208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1EE5D-26FB-46D5-A381-ECFB35BF1D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05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42938" y="289641"/>
            <a:ext cx="11572875" cy="1205442"/>
          </a:xfrm>
          <a:prstGeom prst="rect">
            <a:avLst/>
          </a:prstGeom>
        </p:spPr>
        <p:txBody>
          <a:bodyPr vert="horz" lIns="114803" tIns="57401" rIns="114803" bIns="57401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42938" y="1687619"/>
            <a:ext cx="11572875" cy="4773215"/>
          </a:xfrm>
          <a:prstGeom prst="rect">
            <a:avLst/>
          </a:prstGeom>
        </p:spPr>
        <p:txBody>
          <a:bodyPr vert="horz" lIns="114803" tIns="57401" rIns="114803" bIns="57401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42938" y="6703595"/>
            <a:ext cx="3000375" cy="385072"/>
          </a:xfrm>
          <a:prstGeom prst="rect">
            <a:avLst/>
          </a:prstGeom>
        </p:spPr>
        <p:txBody>
          <a:bodyPr vert="horz" lIns="114803" tIns="57401" rIns="114803" bIns="57401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48029" fontAlgn="auto">
              <a:spcBef>
                <a:spcPts val="0"/>
              </a:spcBef>
              <a:spcAft>
                <a:spcPts val="0"/>
              </a:spcAft>
            </a:pPr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</a:rPr>
              <a:pPr defTabSz="1148029" fontAlgn="auto">
                <a:spcBef>
                  <a:spcPts val="0"/>
                </a:spcBef>
                <a:spcAft>
                  <a:spcPts val="0"/>
                </a:spcAft>
              </a:pPr>
              <a:t>2018/1/11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393406" y="6703595"/>
            <a:ext cx="4071938" cy="385072"/>
          </a:xfrm>
          <a:prstGeom prst="rect">
            <a:avLst/>
          </a:prstGeom>
        </p:spPr>
        <p:txBody>
          <a:bodyPr vert="horz" lIns="114803" tIns="57401" rIns="114803" bIns="57401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48029" fontAlgn="auto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5438" y="6703595"/>
            <a:ext cx="3000375" cy="385072"/>
          </a:xfrm>
          <a:prstGeom prst="rect">
            <a:avLst/>
          </a:prstGeom>
        </p:spPr>
        <p:txBody>
          <a:bodyPr vert="horz" lIns="114803" tIns="57401" rIns="114803" bIns="57401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48029" fontAlgn="auto">
              <a:spcBef>
                <a:spcPts val="0"/>
              </a:spcBef>
              <a:spcAft>
                <a:spcPts val="0"/>
              </a:spcAft>
            </a:pPr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</a:rPr>
              <a:pPr defTabSz="1148029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439589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defTabSz="1148029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0511" indent="-430511" algn="l" defTabSz="1148029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2774" indent="-358759" algn="l" defTabSz="1148029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35037" indent="-287007" algn="l" defTabSz="1148029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09051" indent="-287007" algn="l" defTabSz="1148029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3066" indent="-287007" algn="l" defTabSz="1148029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57080" indent="-287007" algn="l" defTabSz="1148029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31095" indent="-287007" algn="l" defTabSz="1148029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05110" indent="-287007" algn="l" defTabSz="1148029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79124" indent="-287007" algn="l" defTabSz="1148029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4015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8029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2044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6058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0073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44088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18102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92117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notesSlide" Target="../notesSlides/notesSlide2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ppt.com/xiazai/" TargetMode="External"/><Relationship Id="rId13" Type="http://schemas.openxmlformats.org/officeDocument/2006/relationships/hyperlink" Target="http://www.1ppt.com/kejian/" TargetMode="External"/><Relationship Id="rId18" Type="http://schemas.openxmlformats.org/officeDocument/2006/relationships/image" Target="../media/image8.png"/><Relationship Id="rId3" Type="http://schemas.openxmlformats.org/officeDocument/2006/relationships/hyperlink" Target="http://www.1ppt.com/hangye/" TargetMode="External"/><Relationship Id="rId7" Type="http://schemas.openxmlformats.org/officeDocument/2006/relationships/hyperlink" Target="http://www.1ppt.com/tubiao/" TargetMode="External"/><Relationship Id="rId12" Type="http://schemas.openxmlformats.org/officeDocument/2006/relationships/hyperlink" Target="http://www.1ppt.com/ziliao/" TargetMode="External"/><Relationship Id="rId17" Type="http://schemas.openxmlformats.org/officeDocument/2006/relationships/hyperlink" Target="http://www.1ppt.cn/" TargetMode="External"/><Relationship Id="rId2" Type="http://schemas.openxmlformats.org/officeDocument/2006/relationships/hyperlink" Target="http://www.1ppt.com/moban/" TargetMode="External"/><Relationship Id="rId16" Type="http://schemas.openxmlformats.org/officeDocument/2006/relationships/hyperlink" Target="http://www.1ppt.com/jiaoan/" TargetMode="External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1ppt.com/beijing/" TargetMode="External"/><Relationship Id="rId11" Type="http://schemas.openxmlformats.org/officeDocument/2006/relationships/hyperlink" Target="http://www.1ppt.com/excel/" TargetMode="External"/><Relationship Id="rId5" Type="http://schemas.openxmlformats.org/officeDocument/2006/relationships/hyperlink" Target="http://www.1ppt.com/sucai/" TargetMode="External"/><Relationship Id="rId15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word/" TargetMode="External"/><Relationship Id="rId19" Type="http://schemas.openxmlformats.org/officeDocument/2006/relationships/image" Target="../media/image9.png"/><Relationship Id="rId4" Type="http://schemas.openxmlformats.org/officeDocument/2006/relationships/hyperlink" Target="http://www.1ppt.com/jieri/" TargetMode="External"/><Relationship Id="rId9" Type="http://schemas.openxmlformats.org/officeDocument/2006/relationships/hyperlink" Target="http://www.1ppt.com/powerpoint/" TargetMode="External"/><Relationship Id="rId14" Type="http://schemas.openxmlformats.org/officeDocument/2006/relationships/hyperlink" Target="http://www.1ppt.com/fanwen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任意多边形 9"/>
          <p:cNvSpPr/>
          <p:nvPr/>
        </p:nvSpPr>
        <p:spPr>
          <a:xfrm>
            <a:off x="0" y="3"/>
            <a:ext cx="7116087" cy="7232649"/>
          </a:xfrm>
          <a:custGeom>
            <a:avLst/>
            <a:gdLst>
              <a:gd name="connsiteX0" fmla="*/ 0 w 7116087"/>
              <a:gd name="connsiteY0" fmla="*/ 0 h 7232649"/>
              <a:gd name="connsiteX1" fmla="*/ 7116087 w 7116087"/>
              <a:gd name="connsiteY1" fmla="*/ 0 h 7232649"/>
              <a:gd name="connsiteX2" fmla="*/ 4992954 w 7116087"/>
              <a:gd name="connsiteY2" fmla="*/ 7232649 h 7232649"/>
              <a:gd name="connsiteX3" fmla="*/ 0 w 7116087"/>
              <a:gd name="connsiteY3" fmla="*/ 7232649 h 7232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16087" h="7232649">
                <a:moveTo>
                  <a:pt x="0" y="0"/>
                </a:moveTo>
                <a:lnTo>
                  <a:pt x="7116087" y="0"/>
                </a:lnTo>
                <a:lnTo>
                  <a:pt x="4992954" y="7232649"/>
                </a:lnTo>
                <a:lnTo>
                  <a:pt x="0" y="7232649"/>
                </a:lnTo>
                <a:close/>
              </a:path>
            </a:pathLst>
          </a:cu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4306729" y="0"/>
            <a:ext cx="3246338" cy="7232650"/>
          </a:xfrm>
          <a:custGeom>
            <a:avLst/>
            <a:gdLst>
              <a:gd name="T0" fmla="*/ 930 w 1422"/>
              <a:gd name="T1" fmla="*/ 0 h 3163"/>
              <a:gd name="T2" fmla="*/ 1422 w 1422"/>
              <a:gd name="T3" fmla="*/ 0 h 3163"/>
              <a:gd name="T4" fmla="*/ 237 w 1422"/>
              <a:gd name="T5" fmla="*/ 3163 h 3163"/>
              <a:gd name="T6" fmla="*/ 0 w 1422"/>
              <a:gd name="T7" fmla="*/ 3163 h 3163"/>
              <a:gd name="T8" fmla="*/ 930 w 1422"/>
              <a:gd name="T9" fmla="*/ 0 h 3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2" h="3163">
                <a:moveTo>
                  <a:pt x="930" y="0"/>
                </a:moveTo>
                <a:lnTo>
                  <a:pt x="1422" y="0"/>
                </a:lnTo>
                <a:lnTo>
                  <a:pt x="237" y="3163"/>
                </a:lnTo>
                <a:lnTo>
                  <a:pt x="0" y="3163"/>
                </a:lnTo>
                <a:lnTo>
                  <a:pt x="930" y="0"/>
                </a:lnTo>
                <a:close/>
              </a:path>
            </a:pathLst>
          </a:custGeom>
          <a:solidFill>
            <a:srgbClr val="66CCFF">
              <a:alpha val="80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任意多边形 13"/>
          <p:cNvSpPr>
            <a:spLocks/>
          </p:cNvSpPr>
          <p:nvPr/>
        </p:nvSpPr>
        <p:spPr bwMode="auto">
          <a:xfrm>
            <a:off x="4306727" y="0"/>
            <a:ext cx="2531779" cy="7232650"/>
          </a:xfrm>
          <a:custGeom>
            <a:avLst/>
            <a:gdLst>
              <a:gd name="connsiteX0" fmla="*/ 1476376 w 1760538"/>
              <a:gd name="connsiteY0" fmla="*/ 0 h 5021263"/>
              <a:gd name="connsiteX1" fmla="*/ 1760538 w 1760538"/>
              <a:gd name="connsiteY1" fmla="*/ 0 h 5021263"/>
              <a:gd name="connsiteX2" fmla="*/ 950913 w 1760538"/>
              <a:gd name="connsiteY2" fmla="*/ 3481388 h 5021263"/>
              <a:gd name="connsiteX3" fmla="*/ 950910 w 1760538"/>
              <a:gd name="connsiteY3" fmla="*/ 3481394 h 5021263"/>
              <a:gd name="connsiteX4" fmla="*/ 593725 w 1760538"/>
              <a:gd name="connsiteY4" fmla="*/ 5021262 h 5021263"/>
              <a:gd name="connsiteX5" fmla="*/ 376238 w 1760538"/>
              <a:gd name="connsiteY5" fmla="*/ 5021262 h 5021263"/>
              <a:gd name="connsiteX6" fmla="*/ 376238 w 1760538"/>
              <a:gd name="connsiteY6" fmla="*/ 5021263 h 5021263"/>
              <a:gd name="connsiteX7" fmla="*/ 0 w 1760538"/>
              <a:gd name="connsiteY7" fmla="*/ 5021263 h 5021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60538" h="5021263">
                <a:moveTo>
                  <a:pt x="1476376" y="0"/>
                </a:moveTo>
                <a:lnTo>
                  <a:pt x="1760538" y="0"/>
                </a:lnTo>
                <a:lnTo>
                  <a:pt x="950913" y="3481388"/>
                </a:lnTo>
                <a:lnTo>
                  <a:pt x="950910" y="3481394"/>
                </a:lnTo>
                <a:lnTo>
                  <a:pt x="593725" y="5021262"/>
                </a:lnTo>
                <a:lnTo>
                  <a:pt x="376238" y="5021262"/>
                </a:lnTo>
                <a:lnTo>
                  <a:pt x="376238" y="5021263"/>
                </a:lnTo>
                <a:lnTo>
                  <a:pt x="0" y="5021263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  <p:sp>
        <p:nvSpPr>
          <p:cNvPr id="4" name="矩形 259"/>
          <p:cNvSpPr>
            <a:spLocks noChangeArrowheads="1"/>
          </p:cNvSpPr>
          <p:nvPr/>
        </p:nvSpPr>
        <p:spPr bwMode="auto">
          <a:xfrm>
            <a:off x="6743256" y="3706788"/>
            <a:ext cx="553553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zh-CN" sz="4800" b="1" dirty="0" smtClean="0">
                <a:solidFill>
                  <a:schemeClr val="accent2"/>
                </a:solidFill>
                <a:cs typeface="Arial" panose="020B0604020202020204" pitchFamily="34" charset="0"/>
              </a:rPr>
              <a:t>201X</a:t>
            </a:r>
            <a:r>
              <a:rPr lang="zh-CN" altLang="en-US" sz="4800" b="1" dirty="0" smtClean="0">
                <a:solidFill>
                  <a:schemeClr val="accent2"/>
                </a:solidFill>
                <a:cs typeface="Arial" panose="020B0604020202020204" pitchFamily="34" charset="0"/>
              </a:rPr>
              <a:t>工</a:t>
            </a:r>
            <a:r>
              <a:rPr lang="zh-CN" altLang="en-US" sz="4800" b="1" dirty="0">
                <a:solidFill>
                  <a:schemeClr val="accent2"/>
                </a:solidFill>
                <a:cs typeface="Arial" panose="020B0604020202020204" pitchFamily="34" charset="0"/>
              </a:rPr>
              <a:t>作</a:t>
            </a:r>
            <a:r>
              <a:rPr lang="zh-CN" altLang="en-US" sz="4800" b="1" dirty="0" smtClean="0">
                <a:solidFill>
                  <a:schemeClr val="accent2"/>
                </a:solidFill>
                <a:cs typeface="Arial" panose="020B0604020202020204" pitchFamily="34" charset="0"/>
              </a:rPr>
              <a:t>计划</a:t>
            </a:r>
            <a:r>
              <a:rPr lang="en-US" altLang="zh-CN" sz="4800" b="1" dirty="0" smtClean="0">
                <a:solidFill>
                  <a:schemeClr val="accent2"/>
                </a:solidFill>
                <a:cs typeface="Arial" panose="020B0604020202020204" pitchFamily="34" charset="0"/>
              </a:rPr>
              <a:t>PPT</a:t>
            </a:r>
            <a:endParaRPr lang="zh-CN" altLang="en-US" sz="4800" b="1" dirty="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5" name="矩形 259"/>
          <p:cNvSpPr>
            <a:spLocks noChangeArrowheads="1"/>
          </p:cNvSpPr>
          <p:nvPr/>
        </p:nvSpPr>
        <p:spPr bwMode="auto">
          <a:xfrm>
            <a:off x="6743256" y="4495897"/>
            <a:ext cx="41389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zh-CN" sz="28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201X </a:t>
            </a:r>
            <a:r>
              <a:rPr lang="en-US" altLang="zh-CN" sz="28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PLAN PPT</a:t>
            </a:r>
            <a:endParaRPr lang="zh-CN" altLang="en-US" sz="28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259"/>
          <p:cNvSpPr>
            <a:spLocks noChangeArrowheads="1"/>
          </p:cNvSpPr>
          <p:nvPr/>
        </p:nvSpPr>
        <p:spPr bwMode="auto">
          <a:xfrm>
            <a:off x="6743256" y="5929554"/>
            <a:ext cx="472667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1400" dirty="0" smtClean="0">
                <a:solidFill>
                  <a:schemeClr val="accent2"/>
                </a:solidFill>
                <a:cs typeface="Arial" panose="020B0604020202020204" pitchFamily="34" charset="0"/>
              </a:rPr>
              <a:t>汇报人</a:t>
            </a:r>
            <a:r>
              <a:rPr lang="zh-CN" altLang="en-US" sz="1400" dirty="0" smtClean="0">
                <a:solidFill>
                  <a:schemeClr val="accent2"/>
                </a:solidFill>
                <a:cs typeface="Arial" panose="020B0604020202020204" pitchFamily="34" charset="0"/>
              </a:rPr>
              <a:t>：第一</a:t>
            </a:r>
            <a:r>
              <a:rPr lang="en-US" altLang="zh-CN" sz="1400" dirty="0" smtClean="0">
                <a:solidFill>
                  <a:schemeClr val="accent2"/>
                </a:solidFill>
                <a:cs typeface="Arial" panose="020B0604020202020204" pitchFamily="34" charset="0"/>
              </a:rPr>
              <a:t>PPT</a:t>
            </a:r>
            <a:r>
              <a:rPr lang="zh-CN" altLang="en-US" sz="1400" dirty="0" smtClean="0">
                <a:solidFill>
                  <a:schemeClr val="accent2"/>
                </a:solidFill>
                <a:cs typeface="Arial" panose="020B0604020202020204" pitchFamily="34" charset="0"/>
              </a:rPr>
              <a:t>  </a:t>
            </a:r>
            <a:r>
              <a:rPr lang="en-US" altLang="zh-CN" sz="1400" dirty="0" smtClean="0">
                <a:solidFill>
                  <a:schemeClr val="accent2"/>
                </a:solidFill>
                <a:cs typeface="Arial" panose="020B0604020202020204" pitchFamily="34" charset="0"/>
              </a:rPr>
              <a:t>Report Person: </a:t>
            </a:r>
            <a:r>
              <a:rPr lang="en-US" altLang="zh-CN" sz="1400" dirty="0" smtClean="0">
                <a:solidFill>
                  <a:schemeClr val="accent2"/>
                </a:solidFill>
                <a:cs typeface="Arial" panose="020B0604020202020204" pitchFamily="34" charset="0"/>
              </a:rPr>
              <a:t>www.1ppt.com</a:t>
            </a:r>
            <a:endParaRPr lang="zh-CN" altLang="en-US" sz="1400" dirty="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976352"/>
      </p:ext>
    </p:extLst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00"/>
                            </p:stCondLst>
                            <p:childTnLst>
                              <p:par>
                                <p:cTn id="4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00"/>
                            </p:stCondLst>
                            <p:childTnLst>
                              <p:par>
                                <p:cTn id="4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850"/>
                            </p:stCondLst>
                            <p:childTnLst>
                              <p:par>
                                <p:cTn id="5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2401606" y="5006027"/>
            <a:ext cx="2414580" cy="4296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91228" y="5050650"/>
            <a:ext cx="2414580" cy="4296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80849" y="5095274"/>
            <a:ext cx="2414580" cy="4296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162212" y="1918609"/>
            <a:ext cx="8638667" cy="2883693"/>
            <a:chOff x="1167355" y="1217191"/>
            <a:chExt cx="6892537" cy="2300813"/>
          </a:xfrm>
        </p:grpSpPr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1167355" y="1217191"/>
              <a:ext cx="4406472" cy="2300813"/>
            </a:xfrm>
            <a:custGeom>
              <a:avLst/>
              <a:gdLst/>
              <a:ahLst/>
              <a:cxnLst>
                <a:cxn ang="0">
                  <a:pos x="1558" y="337"/>
                </a:cxn>
                <a:cxn ang="0">
                  <a:pos x="1221" y="0"/>
                </a:cxn>
                <a:cxn ang="0">
                  <a:pos x="407" y="814"/>
                </a:cxn>
                <a:cxn ang="0">
                  <a:pos x="0" y="407"/>
                </a:cxn>
                <a:cxn ang="0">
                  <a:pos x="402" y="5"/>
                </a:cxn>
                <a:cxn ang="0">
                  <a:pos x="734" y="337"/>
                </a:cxn>
              </a:cxnLst>
              <a:rect l="0" t="0" r="r" b="b"/>
              <a:pathLst>
                <a:path w="1558" h="814">
                  <a:moveTo>
                    <a:pt x="1558" y="337"/>
                  </a:moveTo>
                  <a:lnTo>
                    <a:pt x="1221" y="0"/>
                  </a:lnTo>
                  <a:lnTo>
                    <a:pt x="407" y="814"/>
                  </a:lnTo>
                  <a:lnTo>
                    <a:pt x="0" y="407"/>
                  </a:lnTo>
                  <a:lnTo>
                    <a:pt x="402" y="5"/>
                  </a:lnTo>
                  <a:lnTo>
                    <a:pt x="734" y="337"/>
                  </a:lnTo>
                </a:path>
              </a:pathLst>
            </a:custGeom>
            <a:noFill/>
            <a:ln w="25400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9pPr>
            </a:lstStyle>
            <a:p>
              <a:pPr algn="ctr" defTabSz="1146070">
                <a:lnSpc>
                  <a:spcPct val="120000"/>
                </a:lnSpc>
                <a:defRPr/>
              </a:pPr>
              <a:endParaRPr lang="zh-CN" altLang="en-US" sz="14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 flipH="1" flipV="1">
              <a:off x="3653420" y="1217191"/>
              <a:ext cx="4406472" cy="2300813"/>
            </a:xfrm>
            <a:custGeom>
              <a:avLst/>
              <a:gdLst/>
              <a:ahLst/>
              <a:cxnLst>
                <a:cxn ang="0">
                  <a:pos x="1558" y="337"/>
                </a:cxn>
                <a:cxn ang="0">
                  <a:pos x="1221" y="0"/>
                </a:cxn>
                <a:cxn ang="0">
                  <a:pos x="407" y="814"/>
                </a:cxn>
                <a:cxn ang="0">
                  <a:pos x="0" y="407"/>
                </a:cxn>
                <a:cxn ang="0">
                  <a:pos x="402" y="5"/>
                </a:cxn>
                <a:cxn ang="0">
                  <a:pos x="734" y="337"/>
                </a:cxn>
              </a:cxnLst>
              <a:rect l="0" t="0" r="r" b="b"/>
              <a:pathLst>
                <a:path w="1558" h="814">
                  <a:moveTo>
                    <a:pt x="1558" y="337"/>
                  </a:moveTo>
                  <a:lnTo>
                    <a:pt x="1221" y="0"/>
                  </a:lnTo>
                  <a:lnTo>
                    <a:pt x="407" y="814"/>
                  </a:lnTo>
                  <a:lnTo>
                    <a:pt x="0" y="407"/>
                  </a:lnTo>
                  <a:lnTo>
                    <a:pt x="402" y="5"/>
                  </a:lnTo>
                  <a:lnTo>
                    <a:pt x="734" y="337"/>
                  </a:lnTo>
                </a:path>
              </a:pathLst>
            </a:custGeom>
            <a:noFill/>
            <a:ln w="2540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9pPr>
            </a:lstStyle>
            <a:p>
              <a:pPr algn="ctr" defTabSz="1146070">
                <a:lnSpc>
                  <a:spcPct val="120000"/>
                </a:lnSpc>
                <a:defRPr/>
              </a:pPr>
              <a:endParaRPr lang="zh-CN" altLang="en-US" sz="14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 rot="18900000">
              <a:off x="1723577" y="1817977"/>
              <a:ext cx="1104193" cy="1104192"/>
            </a:xfrm>
            <a:prstGeom prst="rect">
              <a:avLst/>
            </a:prstGeom>
            <a:solidFill>
              <a:schemeClr val="accent1"/>
            </a:solidFill>
            <a:ln w="635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9pPr>
            </a:lstStyle>
            <a:p>
              <a:pPr algn="ctr" defTabSz="1146070">
                <a:lnSpc>
                  <a:spcPct val="120000"/>
                </a:lnSpc>
                <a:defRPr/>
              </a:pPr>
              <a:endParaRPr lang="zh-CN" altLang="en-US" sz="14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 rot="18900000">
              <a:off x="4055751" y="1817977"/>
              <a:ext cx="1104192" cy="1104192"/>
            </a:xfrm>
            <a:prstGeom prst="rect">
              <a:avLst/>
            </a:prstGeom>
            <a:solidFill>
              <a:schemeClr val="accent2"/>
            </a:solidFill>
            <a:ln w="635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9pPr>
            </a:lstStyle>
            <a:p>
              <a:pPr algn="ctr" defTabSz="1146070">
                <a:lnSpc>
                  <a:spcPct val="120000"/>
                </a:lnSpc>
                <a:defRPr/>
              </a:pPr>
              <a:endParaRPr lang="zh-CN" altLang="en-US" sz="14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 rot="18900000">
              <a:off x="6366467" y="1817977"/>
              <a:ext cx="1104192" cy="1104192"/>
            </a:xfrm>
            <a:prstGeom prst="rect">
              <a:avLst/>
            </a:prstGeom>
            <a:solidFill>
              <a:schemeClr val="accent4"/>
            </a:solidFill>
            <a:ln w="635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9pPr>
            </a:lstStyle>
            <a:p>
              <a:pPr algn="ctr" defTabSz="1146070">
                <a:lnSpc>
                  <a:spcPct val="120000"/>
                </a:lnSpc>
                <a:defRPr/>
              </a:pPr>
              <a:endParaRPr lang="zh-CN" altLang="en-US" sz="14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 rot="18900000">
              <a:off x="2167565" y="1756908"/>
              <a:ext cx="207964" cy="207964"/>
            </a:xfrm>
            <a:prstGeom prst="rect">
              <a:avLst/>
            </a:prstGeom>
            <a:solidFill>
              <a:srgbClr val="FFFFFF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9pPr>
            </a:lstStyle>
            <a:p>
              <a:pPr algn="ctr" defTabSz="1146070">
                <a:lnSpc>
                  <a:spcPct val="120000"/>
                </a:lnSpc>
                <a:defRPr/>
              </a:pPr>
              <a:endParaRPr lang="zh-CN" altLang="en-US" sz="14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 rot="18900000">
              <a:off x="4499738" y="1756908"/>
              <a:ext cx="207964" cy="207964"/>
            </a:xfrm>
            <a:prstGeom prst="rect">
              <a:avLst/>
            </a:prstGeom>
            <a:solidFill>
              <a:srgbClr val="FFFFFF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9pPr>
            </a:lstStyle>
            <a:p>
              <a:pPr algn="ctr" defTabSz="1146070">
                <a:lnSpc>
                  <a:spcPct val="120000"/>
                </a:lnSpc>
                <a:defRPr/>
              </a:pPr>
              <a:endParaRPr lang="zh-CN" altLang="en-US" sz="14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 rot="18900000">
              <a:off x="6810454" y="1756908"/>
              <a:ext cx="207964" cy="207964"/>
            </a:xfrm>
            <a:prstGeom prst="rect">
              <a:avLst/>
            </a:prstGeom>
            <a:solidFill>
              <a:srgbClr val="FFFFFF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9pPr>
            </a:lstStyle>
            <a:p>
              <a:pPr algn="ctr" defTabSz="1146070">
                <a:lnSpc>
                  <a:spcPct val="120000"/>
                </a:lnSpc>
                <a:defRPr/>
              </a:pPr>
              <a:endParaRPr lang="zh-CN" altLang="en-US" sz="14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2218696" y="1769718"/>
              <a:ext cx="79297" cy="187295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charset="0"/>
                  <a:ea typeface="宋体" charset="-122"/>
                  <a:cs typeface="+mn-cs"/>
                </a:defRPr>
              </a:lvl9pPr>
            </a:lstStyle>
            <a:p>
              <a:pPr algn="ctr" defTabSz="1146070">
                <a:lnSpc>
                  <a:spcPct val="120000"/>
                </a:lnSpc>
                <a:defRPr/>
              </a:pP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</a:t>
              </a:r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4552517" y="1786760"/>
              <a:ext cx="79297" cy="187295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0">
              <a:spAutoFit/>
            </a:bodyPr>
            <a:lstStyle>
              <a:defPPr>
                <a:defRPr lang="zh-CN"/>
              </a:defPPr>
              <a:lvl1pPr marR="0" lvl="0" indent="0"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kumimoji="0" sz="1300" b="1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Black" pitchFamily="34" charset="0"/>
                  <a:ea typeface="微软雅黑" pitchFamily="34" charset="-122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charset="0"/>
                  <a:ea typeface="宋体" charset="-122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charset="0"/>
                  <a:ea typeface="宋体" charset="-122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charset="0"/>
                  <a:ea typeface="宋体" charset="-122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charset="0"/>
                  <a:ea typeface="宋体" charset="-122"/>
                </a:defRPr>
              </a:lvl5pPr>
              <a:lvl6pPr>
                <a:defRPr sz="1300" b="1">
                  <a:solidFill>
                    <a:srgbClr val="000000"/>
                  </a:solidFill>
                  <a:latin typeface="Arial" charset="0"/>
                  <a:ea typeface="宋体" charset="-122"/>
                </a:defRPr>
              </a:lvl6pPr>
              <a:lvl7pPr>
                <a:defRPr sz="1300" b="1">
                  <a:solidFill>
                    <a:srgbClr val="000000"/>
                  </a:solidFill>
                  <a:latin typeface="Arial" charset="0"/>
                  <a:ea typeface="宋体" charset="-122"/>
                </a:defRPr>
              </a:lvl7pPr>
              <a:lvl8pPr>
                <a:defRPr sz="1300" b="1">
                  <a:solidFill>
                    <a:srgbClr val="000000"/>
                  </a:solidFill>
                  <a:latin typeface="Arial" charset="0"/>
                  <a:ea typeface="宋体" charset="-122"/>
                </a:defRPr>
              </a:lvl8pPr>
              <a:lvl9pPr>
                <a:defRPr sz="1300" b="1">
                  <a:solidFill>
                    <a:srgbClr val="000000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sym typeface="Arial" panose="020B0604020202020204" pitchFamily="34" charset="0"/>
                </a:rPr>
                <a:t>2</a:t>
              </a:r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6869836" y="1769718"/>
              <a:ext cx="79297" cy="187295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>
              <a:defPPr>
                <a:defRPr lang="zh-CN"/>
              </a:defPPr>
              <a:lvl1pPr marR="0" lvl="0" indent="0"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kumimoji="0" sz="1300" b="1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Black" pitchFamily="34" charset="0"/>
                  <a:ea typeface="微软雅黑" pitchFamily="34" charset="-122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charset="0"/>
                  <a:ea typeface="宋体" charset="-122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charset="0"/>
                  <a:ea typeface="宋体" charset="-122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charset="0"/>
                  <a:ea typeface="宋体" charset="-122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charset="0"/>
                  <a:ea typeface="宋体" charset="-122"/>
                </a:defRPr>
              </a:lvl5pPr>
              <a:lvl6pPr>
                <a:defRPr sz="1300" b="1">
                  <a:solidFill>
                    <a:srgbClr val="000000"/>
                  </a:solidFill>
                  <a:latin typeface="Arial" charset="0"/>
                  <a:ea typeface="宋体" charset="-122"/>
                </a:defRPr>
              </a:lvl6pPr>
              <a:lvl7pPr>
                <a:defRPr sz="1300" b="1">
                  <a:solidFill>
                    <a:srgbClr val="000000"/>
                  </a:solidFill>
                  <a:latin typeface="Arial" charset="0"/>
                  <a:ea typeface="宋体" charset="-122"/>
                </a:defRPr>
              </a:lvl7pPr>
              <a:lvl8pPr>
                <a:defRPr sz="1300" b="1">
                  <a:solidFill>
                    <a:srgbClr val="000000"/>
                  </a:solidFill>
                  <a:latin typeface="Arial" charset="0"/>
                  <a:ea typeface="宋体" charset="-122"/>
                </a:defRPr>
              </a:lvl8pPr>
              <a:lvl9pPr>
                <a:defRPr sz="1300" b="1">
                  <a:solidFill>
                    <a:srgbClr val="000000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sym typeface="Arial" panose="020B0604020202020204" pitchFamily="34" charset="0"/>
                </a:rPr>
                <a:t>3</a:t>
              </a:r>
            </a:p>
          </p:txBody>
        </p:sp>
        <p:sp>
          <p:nvSpPr>
            <p:cNvPr id="20" name="TextBox 11"/>
            <p:cNvSpPr txBox="1">
              <a:spLocks noChangeArrowheads="1"/>
            </p:cNvSpPr>
            <p:nvPr/>
          </p:nvSpPr>
          <p:spPr bwMode="auto">
            <a:xfrm flipH="1">
              <a:off x="1897609" y="2271669"/>
              <a:ext cx="713402" cy="45117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square" lIns="0" tIns="0" rIns="0" bIns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</a:p>
          </p:txBody>
        </p:sp>
        <p:sp>
          <p:nvSpPr>
            <p:cNvPr id="21" name="TextBox 11"/>
            <p:cNvSpPr txBox="1">
              <a:spLocks noChangeArrowheads="1"/>
            </p:cNvSpPr>
            <p:nvPr/>
          </p:nvSpPr>
          <p:spPr bwMode="auto">
            <a:xfrm flipH="1">
              <a:off x="4245583" y="2241697"/>
              <a:ext cx="724522" cy="45117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square" lIns="0" tIns="0" rIns="0" bIns="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</a:p>
          </p:txBody>
        </p:sp>
        <p:sp>
          <p:nvSpPr>
            <p:cNvPr id="22" name="TextBox 11"/>
            <p:cNvSpPr txBox="1">
              <a:spLocks noChangeArrowheads="1"/>
            </p:cNvSpPr>
            <p:nvPr/>
          </p:nvSpPr>
          <p:spPr bwMode="auto">
            <a:xfrm flipH="1">
              <a:off x="6564080" y="2221374"/>
              <a:ext cx="725693" cy="45117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square" lIns="0" tIns="0" rIns="0" bIns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</a:p>
          </p:txBody>
        </p:sp>
      </p:grpSp>
      <p:sp>
        <p:nvSpPr>
          <p:cNvPr id="23" name="TextBox 8"/>
          <p:cNvSpPr txBox="1"/>
          <p:nvPr/>
        </p:nvSpPr>
        <p:spPr>
          <a:xfrm>
            <a:off x="864409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TextBox 8"/>
          <p:cNvSpPr txBox="1"/>
          <p:nvPr/>
        </p:nvSpPr>
        <p:spPr>
          <a:xfrm>
            <a:off x="864409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21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flip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161563" y="1636615"/>
            <a:ext cx="10601230" cy="4639424"/>
            <a:chOff x="1100786" y="1551735"/>
            <a:chExt cx="10052640" cy="4399344"/>
          </a:xfrm>
        </p:grpSpPr>
        <p:sp>
          <p:nvSpPr>
            <p:cNvPr id="22" name="Freeform 21"/>
            <p:cNvSpPr/>
            <p:nvPr/>
          </p:nvSpPr>
          <p:spPr>
            <a:xfrm rot="19805282">
              <a:off x="1456384" y="1551735"/>
              <a:ext cx="9350488" cy="4399344"/>
            </a:xfrm>
            <a:custGeom>
              <a:avLst/>
              <a:gdLst>
                <a:gd name="connsiteX0" fmla="*/ 9210674 w 9350488"/>
                <a:gd name="connsiteY0" fmla="*/ 3819266 h 4399344"/>
                <a:gd name="connsiteX1" fmla="*/ 9350488 w 9350488"/>
                <a:gd name="connsiteY1" fmla="*/ 4082226 h 4399344"/>
                <a:gd name="connsiteX2" fmla="*/ 9033370 w 9350488"/>
                <a:gd name="connsiteY2" fmla="*/ 4399344 h 4399344"/>
                <a:gd name="connsiteX3" fmla="*/ 6852320 w 9350488"/>
                <a:gd name="connsiteY3" fmla="*/ 4399344 h 4399344"/>
                <a:gd name="connsiteX4" fmla="*/ 6844759 w 9350488"/>
                <a:gd name="connsiteY4" fmla="*/ 4398581 h 4399344"/>
                <a:gd name="connsiteX5" fmla="*/ 6831730 w 9350488"/>
                <a:gd name="connsiteY5" fmla="*/ 4398964 h 4399344"/>
                <a:gd name="connsiteX6" fmla="*/ 6805150 w 9350488"/>
                <a:gd name="connsiteY6" fmla="*/ 4394589 h 4399344"/>
                <a:gd name="connsiteX7" fmla="*/ 6788410 w 9350488"/>
                <a:gd name="connsiteY7" fmla="*/ 4392901 h 4399344"/>
                <a:gd name="connsiteX8" fmla="*/ 6781081 w 9350488"/>
                <a:gd name="connsiteY8" fmla="*/ 4390626 h 4399344"/>
                <a:gd name="connsiteX9" fmla="*/ 6771692 w 9350488"/>
                <a:gd name="connsiteY9" fmla="*/ 4389080 h 4399344"/>
                <a:gd name="connsiteX10" fmla="*/ 6748678 w 9350488"/>
                <a:gd name="connsiteY10" fmla="*/ 4380567 h 4399344"/>
                <a:gd name="connsiteX11" fmla="*/ 6728884 w 9350488"/>
                <a:gd name="connsiteY11" fmla="*/ 4374423 h 4399344"/>
                <a:gd name="connsiteX12" fmla="*/ 6722076 w 9350488"/>
                <a:gd name="connsiteY12" fmla="*/ 4370728 h 4399344"/>
                <a:gd name="connsiteX13" fmla="*/ 6714626 w 9350488"/>
                <a:gd name="connsiteY13" fmla="*/ 4367972 h 4399344"/>
                <a:gd name="connsiteX14" fmla="*/ 6695104 w 9350488"/>
                <a:gd name="connsiteY14" fmla="*/ 4356088 h 4399344"/>
                <a:gd name="connsiteX15" fmla="*/ 6675017 w 9350488"/>
                <a:gd name="connsiteY15" fmla="*/ 4345185 h 4399344"/>
                <a:gd name="connsiteX16" fmla="*/ 6668890 w 9350488"/>
                <a:gd name="connsiteY16" fmla="*/ 4340130 h 4399344"/>
                <a:gd name="connsiteX17" fmla="*/ 6662274 w 9350488"/>
                <a:gd name="connsiteY17" fmla="*/ 4336102 h 4399344"/>
                <a:gd name="connsiteX18" fmla="*/ 6647012 w 9350488"/>
                <a:gd name="connsiteY18" fmla="*/ 4322079 h 4399344"/>
                <a:gd name="connsiteX19" fmla="*/ 6628085 w 9350488"/>
                <a:gd name="connsiteY19" fmla="*/ 4306462 h 4399344"/>
                <a:gd name="connsiteX20" fmla="*/ 6622029 w 9350488"/>
                <a:gd name="connsiteY20" fmla="*/ 4299122 h 4399344"/>
                <a:gd name="connsiteX21" fmla="*/ 6616378 w 9350488"/>
                <a:gd name="connsiteY21" fmla="*/ 4293931 h 4399344"/>
                <a:gd name="connsiteX22" fmla="*/ 6606505 w 9350488"/>
                <a:gd name="connsiteY22" fmla="*/ 4280307 h 4399344"/>
                <a:gd name="connsiteX23" fmla="*/ 6589361 w 9350488"/>
                <a:gd name="connsiteY23" fmla="*/ 4259529 h 4399344"/>
                <a:gd name="connsiteX24" fmla="*/ 6583143 w 9350488"/>
                <a:gd name="connsiteY24" fmla="*/ 4248073 h 4399344"/>
                <a:gd name="connsiteX25" fmla="*/ 6578683 w 9350488"/>
                <a:gd name="connsiteY25" fmla="*/ 4241920 h 4399344"/>
                <a:gd name="connsiteX26" fmla="*/ 5577164 w 9350488"/>
                <a:gd name="connsiteY26" fmla="*/ 2519482 h 4399344"/>
                <a:gd name="connsiteX27" fmla="*/ 3584720 w 9350488"/>
                <a:gd name="connsiteY27" fmla="*/ 2519482 h 4399344"/>
                <a:gd name="connsiteX28" fmla="*/ 3577151 w 9350488"/>
                <a:gd name="connsiteY28" fmla="*/ 2518719 h 4399344"/>
                <a:gd name="connsiteX29" fmla="*/ 3564128 w 9350488"/>
                <a:gd name="connsiteY29" fmla="*/ 2519102 h 4399344"/>
                <a:gd name="connsiteX30" fmla="*/ 3537559 w 9350488"/>
                <a:gd name="connsiteY30" fmla="*/ 2514728 h 4399344"/>
                <a:gd name="connsiteX31" fmla="*/ 3520810 w 9350488"/>
                <a:gd name="connsiteY31" fmla="*/ 2513039 h 4399344"/>
                <a:gd name="connsiteX32" fmla="*/ 3513476 w 9350488"/>
                <a:gd name="connsiteY32" fmla="*/ 2510763 h 4399344"/>
                <a:gd name="connsiteX33" fmla="*/ 3504091 w 9350488"/>
                <a:gd name="connsiteY33" fmla="*/ 2509217 h 4399344"/>
                <a:gd name="connsiteX34" fmla="*/ 3481082 w 9350488"/>
                <a:gd name="connsiteY34" fmla="*/ 2500707 h 4399344"/>
                <a:gd name="connsiteX35" fmla="*/ 3461284 w 9350488"/>
                <a:gd name="connsiteY35" fmla="*/ 2494561 h 4399344"/>
                <a:gd name="connsiteX36" fmla="*/ 3454474 w 9350488"/>
                <a:gd name="connsiteY36" fmla="*/ 2490865 h 4399344"/>
                <a:gd name="connsiteX37" fmla="*/ 3447024 w 9350488"/>
                <a:gd name="connsiteY37" fmla="*/ 2488109 h 4399344"/>
                <a:gd name="connsiteX38" fmla="*/ 3427503 w 9350488"/>
                <a:gd name="connsiteY38" fmla="*/ 2476226 h 4399344"/>
                <a:gd name="connsiteX39" fmla="*/ 3407416 w 9350488"/>
                <a:gd name="connsiteY39" fmla="*/ 2465323 h 4399344"/>
                <a:gd name="connsiteX40" fmla="*/ 3401290 w 9350488"/>
                <a:gd name="connsiteY40" fmla="*/ 2460268 h 4399344"/>
                <a:gd name="connsiteX41" fmla="*/ 3394672 w 9350488"/>
                <a:gd name="connsiteY41" fmla="*/ 2456239 h 4399344"/>
                <a:gd name="connsiteX42" fmla="*/ 3379407 w 9350488"/>
                <a:gd name="connsiteY42" fmla="*/ 2442213 h 4399344"/>
                <a:gd name="connsiteX43" fmla="*/ 3360484 w 9350488"/>
                <a:gd name="connsiteY43" fmla="*/ 2426600 h 4399344"/>
                <a:gd name="connsiteX44" fmla="*/ 3354430 w 9350488"/>
                <a:gd name="connsiteY44" fmla="*/ 2419263 h 4399344"/>
                <a:gd name="connsiteX45" fmla="*/ 3348776 w 9350488"/>
                <a:gd name="connsiteY45" fmla="*/ 2414068 h 4399344"/>
                <a:gd name="connsiteX46" fmla="*/ 3338897 w 9350488"/>
                <a:gd name="connsiteY46" fmla="*/ 2400437 h 4399344"/>
                <a:gd name="connsiteX47" fmla="*/ 3321761 w 9350488"/>
                <a:gd name="connsiteY47" fmla="*/ 2379667 h 4399344"/>
                <a:gd name="connsiteX48" fmla="*/ 3315545 w 9350488"/>
                <a:gd name="connsiteY48" fmla="*/ 2368216 h 4399344"/>
                <a:gd name="connsiteX49" fmla="*/ 3311081 w 9350488"/>
                <a:gd name="connsiteY49" fmla="*/ 2362057 h 4399344"/>
                <a:gd name="connsiteX50" fmla="*/ 2309562 w 9350488"/>
                <a:gd name="connsiteY50" fmla="*/ 639619 h 4399344"/>
                <a:gd name="connsiteX51" fmla="*/ 317118 w 9350488"/>
                <a:gd name="connsiteY51" fmla="*/ 639619 h 4399344"/>
                <a:gd name="connsiteX52" fmla="*/ 1 w 9350488"/>
                <a:gd name="connsiteY52" fmla="*/ 322501 h 4399344"/>
                <a:gd name="connsiteX53" fmla="*/ 317119 w 9350488"/>
                <a:gd name="connsiteY53" fmla="*/ 5383 h 4399344"/>
                <a:gd name="connsiteX54" fmla="*/ 2436279 w 9350488"/>
                <a:gd name="connsiteY54" fmla="*/ 5383 h 4399344"/>
                <a:gd name="connsiteX55" fmla="*/ 2448735 w 9350488"/>
                <a:gd name="connsiteY55" fmla="*/ 2523 h 4399344"/>
                <a:gd name="connsiteX56" fmla="*/ 2627103 w 9350488"/>
                <a:gd name="connsiteY56" fmla="*/ 31715 h 4399344"/>
                <a:gd name="connsiteX57" fmla="*/ 2650943 w 9350488"/>
                <a:gd name="connsiteY57" fmla="*/ 46228 h 4399344"/>
                <a:gd name="connsiteX58" fmla="*/ 2675472 w 9350488"/>
                <a:gd name="connsiteY58" fmla="*/ 59542 h 4399344"/>
                <a:gd name="connsiteX59" fmla="*/ 2790366 w 9350488"/>
                <a:gd name="connsiteY59" fmla="*/ 199065 h 4399344"/>
                <a:gd name="connsiteX60" fmla="*/ 2794154 w 9350488"/>
                <a:gd name="connsiteY60" fmla="*/ 211270 h 4399344"/>
                <a:gd name="connsiteX61" fmla="*/ 3767495 w 9350488"/>
                <a:gd name="connsiteY61" fmla="*/ 1885246 h 4399344"/>
                <a:gd name="connsiteX62" fmla="*/ 5703881 w 9350488"/>
                <a:gd name="connsiteY62" fmla="*/ 1885246 h 4399344"/>
                <a:gd name="connsiteX63" fmla="*/ 5716337 w 9350488"/>
                <a:gd name="connsiteY63" fmla="*/ 1882386 h 4399344"/>
                <a:gd name="connsiteX64" fmla="*/ 5894704 w 9350488"/>
                <a:gd name="connsiteY64" fmla="*/ 1911577 h 4399344"/>
                <a:gd name="connsiteX65" fmla="*/ 5930433 w 9350488"/>
                <a:gd name="connsiteY65" fmla="*/ 1933328 h 4399344"/>
                <a:gd name="connsiteX66" fmla="*/ 5943074 w 9350488"/>
                <a:gd name="connsiteY66" fmla="*/ 1939405 h 4399344"/>
                <a:gd name="connsiteX67" fmla="*/ 6044613 w 9350488"/>
                <a:gd name="connsiteY67" fmla="*/ 2051207 h 4399344"/>
                <a:gd name="connsiteX68" fmla="*/ 6057322 w 9350488"/>
                <a:gd name="connsiteY68" fmla="*/ 2083506 h 4399344"/>
                <a:gd name="connsiteX69" fmla="*/ 7035096 w 9350488"/>
                <a:gd name="connsiteY69" fmla="*/ 3765107 h 4399344"/>
                <a:gd name="connsiteX70" fmla="*/ 9033370 w 9350488"/>
                <a:gd name="connsiteY70" fmla="*/ 3765107 h 4399344"/>
                <a:gd name="connsiteX71" fmla="*/ 9210674 w 9350488"/>
                <a:gd name="connsiteY71" fmla="*/ 3819266 h 4399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9350488" h="4399344">
                  <a:moveTo>
                    <a:pt x="9210674" y="3819266"/>
                  </a:moveTo>
                  <a:cubicBezTo>
                    <a:pt x="9295028" y="3876255"/>
                    <a:pt x="9350488" y="3972763"/>
                    <a:pt x="9350488" y="4082226"/>
                  </a:cubicBezTo>
                  <a:cubicBezTo>
                    <a:pt x="9350488" y="4257365"/>
                    <a:pt x="9208509" y="4399344"/>
                    <a:pt x="9033370" y="4399344"/>
                  </a:cubicBezTo>
                  <a:lnTo>
                    <a:pt x="6852320" y="4399344"/>
                  </a:lnTo>
                  <a:lnTo>
                    <a:pt x="6844759" y="4398581"/>
                  </a:lnTo>
                  <a:lnTo>
                    <a:pt x="6831730" y="4398964"/>
                  </a:lnTo>
                  <a:lnTo>
                    <a:pt x="6805150" y="4394589"/>
                  </a:lnTo>
                  <a:lnTo>
                    <a:pt x="6788410" y="4392901"/>
                  </a:lnTo>
                  <a:lnTo>
                    <a:pt x="6781081" y="4390626"/>
                  </a:lnTo>
                  <a:lnTo>
                    <a:pt x="6771692" y="4389080"/>
                  </a:lnTo>
                  <a:lnTo>
                    <a:pt x="6748678" y="4380567"/>
                  </a:lnTo>
                  <a:lnTo>
                    <a:pt x="6728884" y="4374423"/>
                  </a:lnTo>
                  <a:lnTo>
                    <a:pt x="6722076" y="4370728"/>
                  </a:lnTo>
                  <a:lnTo>
                    <a:pt x="6714626" y="4367972"/>
                  </a:lnTo>
                  <a:lnTo>
                    <a:pt x="6695104" y="4356088"/>
                  </a:lnTo>
                  <a:lnTo>
                    <a:pt x="6675017" y="4345185"/>
                  </a:lnTo>
                  <a:lnTo>
                    <a:pt x="6668890" y="4340130"/>
                  </a:lnTo>
                  <a:lnTo>
                    <a:pt x="6662274" y="4336102"/>
                  </a:lnTo>
                  <a:lnTo>
                    <a:pt x="6647012" y="4322079"/>
                  </a:lnTo>
                  <a:lnTo>
                    <a:pt x="6628085" y="4306462"/>
                  </a:lnTo>
                  <a:lnTo>
                    <a:pt x="6622029" y="4299122"/>
                  </a:lnTo>
                  <a:lnTo>
                    <a:pt x="6616378" y="4293931"/>
                  </a:lnTo>
                  <a:lnTo>
                    <a:pt x="6606505" y="4280307"/>
                  </a:lnTo>
                  <a:lnTo>
                    <a:pt x="6589361" y="4259529"/>
                  </a:lnTo>
                  <a:lnTo>
                    <a:pt x="6583143" y="4248073"/>
                  </a:lnTo>
                  <a:lnTo>
                    <a:pt x="6578683" y="4241920"/>
                  </a:lnTo>
                  <a:lnTo>
                    <a:pt x="5577164" y="2519482"/>
                  </a:lnTo>
                  <a:lnTo>
                    <a:pt x="3584720" y="2519482"/>
                  </a:lnTo>
                  <a:lnTo>
                    <a:pt x="3577151" y="2518719"/>
                  </a:lnTo>
                  <a:lnTo>
                    <a:pt x="3564128" y="2519102"/>
                  </a:lnTo>
                  <a:lnTo>
                    <a:pt x="3537559" y="2514728"/>
                  </a:lnTo>
                  <a:lnTo>
                    <a:pt x="3520810" y="2513039"/>
                  </a:lnTo>
                  <a:lnTo>
                    <a:pt x="3513476" y="2510763"/>
                  </a:lnTo>
                  <a:lnTo>
                    <a:pt x="3504091" y="2509217"/>
                  </a:lnTo>
                  <a:lnTo>
                    <a:pt x="3481082" y="2500707"/>
                  </a:lnTo>
                  <a:lnTo>
                    <a:pt x="3461284" y="2494561"/>
                  </a:lnTo>
                  <a:lnTo>
                    <a:pt x="3454474" y="2490865"/>
                  </a:lnTo>
                  <a:lnTo>
                    <a:pt x="3447024" y="2488109"/>
                  </a:lnTo>
                  <a:lnTo>
                    <a:pt x="3427503" y="2476226"/>
                  </a:lnTo>
                  <a:lnTo>
                    <a:pt x="3407416" y="2465323"/>
                  </a:lnTo>
                  <a:lnTo>
                    <a:pt x="3401290" y="2460268"/>
                  </a:lnTo>
                  <a:lnTo>
                    <a:pt x="3394672" y="2456239"/>
                  </a:lnTo>
                  <a:lnTo>
                    <a:pt x="3379407" y="2442213"/>
                  </a:lnTo>
                  <a:lnTo>
                    <a:pt x="3360484" y="2426600"/>
                  </a:lnTo>
                  <a:lnTo>
                    <a:pt x="3354430" y="2419263"/>
                  </a:lnTo>
                  <a:lnTo>
                    <a:pt x="3348776" y="2414068"/>
                  </a:lnTo>
                  <a:lnTo>
                    <a:pt x="3338897" y="2400437"/>
                  </a:lnTo>
                  <a:lnTo>
                    <a:pt x="3321761" y="2379667"/>
                  </a:lnTo>
                  <a:lnTo>
                    <a:pt x="3315545" y="2368216"/>
                  </a:lnTo>
                  <a:lnTo>
                    <a:pt x="3311081" y="2362057"/>
                  </a:lnTo>
                  <a:lnTo>
                    <a:pt x="2309562" y="639619"/>
                  </a:lnTo>
                  <a:lnTo>
                    <a:pt x="317118" y="639619"/>
                  </a:lnTo>
                  <a:cubicBezTo>
                    <a:pt x="141979" y="639619"/>
                    <a:pt x="0" y="497640"/>
                    <a:pt x="1" y="322501"/>
                  </a:cubicBezTo>
                  <a:cubicBezTo>
                    <a:pt x="0" y="147362"/>
                    <a:pt x="141979" y="5383"/>
                    <a:pt x="317119" y="5383"/>
                  </a:cubicBezTo>
                  <a:lnTo>
                    <a:pt x="2436279" y="5383"/>
                  </a:lnTo>
                  <a:lnTo>
                    <a:pt x="2448735" y="2523"/>
                  </a:lnTo>
                  <a:cubicBezTo>
                    <a:pt x="2510031" y="-5274"/>
                    <a:pt x="2572102" y="5149"/>
                    <a:pt x="2627103" y="31715"/>
                  </a:cubicBezTo>
                  <a:lnTo>
                    <a:pt x="2650943" y="46228"/>
                  </a:lnTo>
                  <a:lnTo>
                    <a:pt x="2675472" y="59542"/>
                  </a:lnTo>
                  <a:cubicBezTo>
                    <a:pt x="2726084" y="93735"/>
                    <a:pt x="2766295" y="142156"/>
                    <a:pt x="2790366" y="199065"/>
                  </a:cubicBezTo>
                  <a:lnTo>
                    <a:pt x="2794154" y="211270"/>
                  </a:lnTo>
                  <a:lnTo>
                    <a:pt x="3767495" y="1885246"/>
                  </a:lnTo>
                  <a:lnTo>
                    <a:pt x="5703881" y="1885246"/>
                  </a:lnTo>
                  <a:lnTo>
                    <a:pt x="5716337" y="1882386"/>
                  </a:lnTo>
                  <a:cubicBezTo>
                    <a:pt x="5777633" y="1874589"/>
                    <a:pt x="5839704" y="1885011"/>
                    <a:pt x="5894704" y="1911577"/>
                  </a:cubicBezTo>
                  <a:lnTo>
                    <a:pt x="5930433" y="1933328"/>
                  </a:lnTo>
                  <a:lnTo>
                    <a:pt x="5943074" y="1939405"/>
                  </a:lnTo>
                  <a:cubicBezTo>
                    <a:pt x="5985251" y="1967899"/>
                    <a:pt x="6020204" y="2006273"/>
                    <a:pt x="6044613" y="2051207"/>
                  </a:cubicBezTo>
                  <a:lnTo>
                    <a:pt x="6057322" y="2083506"/>
                  </a:lnTo>
                  <a:lnTo>
                    <a:pt x="7035096" y="3765107"/>
                  </a:lnTo>
                  <a:lnTo>
                    <a:pt x="9033370" y="3765107"/>
                  </a:lnTo>
                  <a:cubicBezTo>
                    <a:pt x="9099047" y="3765107"/>
                    <a:pt x="9160061" y="3785073"/>
                    <a:pt x="9210674" y="381926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 rot="19805282">
              <a:off x="1100786" y="3962064"/>
              <a:ext cx="634909" cy="63423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 rot="19805282">
              <a:off x="2976655" y="2907046"/>
              <a:ext cx="634909" cy="63423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 rot="19805282">
              <a:off x="4856481" y="3966200"/>
              <a:ext cx="634909" cy="63423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 rot="19805282">
              <a:off x="6750373" y="2907049"/>
              <a:ext cx="634909" cy="634236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 rot="19805282">
              <a:off x="10518517" y="2907047"/>
              <a:ext cx="634909" cy="63423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 rot="19805282">
              <a:off x="8614859" y="3962065"/>
              <a:ext cx="634909" cy="634236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4" name="Freeform 23"/>
            <p:cNvSpPr>
              <a:spLocks noEditPoints="1"/>
            </p:cNvSpPr>
            <p:nvPr/>
          </p:nvSpPr>
          <p:spPr bwMode="auto">
            <a:xfrm>
              <a:off x="3100417" y="3031426"/>
              <a:ext cx="387383" cy="385476"/>
            </a:xfrm>
            <a:custGeom>
              <a:avLst/>
              <a:gdLst>
                <a:gd name="T0" fmla="*/ 6 w 94"/>
                <a:gd name="T1" fmla="*/ 28 h 94"/>
                <a:gd name="T2" fmla="*/ 32 w 94"/>
                <a:gd name="T3" fmla="*/ 4 h 94"/>
                <a:gd name="T4" fmla="*/ 67 w 94"/>
                <a:gd name="T5" fmla="*/ 6 h 94"/>
                <a:gd name="T6" fmla="*/ 90 w 94"/>
                <a:gd name="T7" fmla="*/ 32 h 94"/>
                <a:gd name="T8" fmla="*/ 88 w 94"/>
                <a:gd name="T9" fmla="*/ 67 h 94"/>
                <a:gd name="T10" fmla="*/ 88 w 94"/>
                <a:gd name="T11" fmla="*/ 67 h 94"/>
                <a:gd name="T12" fmla="*/ 62 w 94"/>
                <a:gd name="T13" fmla="*/ 90 h 94"/>
                <a:gd name="T14" fmla="*/ 27 w 94"/>
                <a:gd name="T15" fmla="*/ 89 h 94"/>
                <a:gd name="T16" fmla="*/ 27 w 94"/>
                <a:gd name="T17" fmla="*/ 89 h 94"/>
                <a:gd name="T18" fmla="*/ 4 w 94"/>
                <a:gd name="T19" fmla="*/ 62 h 94"/>
                <a:gd name="T20" fmla="*/ 6 w 94"/>
                <a:gd name="T21" fmla="*/ 28 h 94"/>
                <a:gd name="T22" fmla="*/ 6 w 94"/>
                <a:gd name="T23" fmla="*/ 28 h 94"/>
                <a:gd name="T24" fmla="*/ 20 w 94"/>
                <a:gd name="T25" fmla="*/ 27 h 94"/>
                <a:gd name="T26" fmla="*/ 16 w 94"/>
                <a:gd name="T27" fmla="*/ 32 h 94"/>
                <a:gd name="T28" fmla="*/ 16 w 94"/>
                <a:gd name="T29" fmla="*/ 32 h 94"/>
                <a:gd name="T30" fmla="*/ 15 w 94"/>
                <a:gd name="T31" fmla="*/ 35 h 94"/>
                <a:gd name="T32" fmla="*/ 36 w 94"/>
                <a:gd name="T33" fmla="*/ 37 h 94"/>
                <a:gd name="T34" fmla="*/ 34 w 94"/>
                <a:gd name="T35" fmla="*/ 40 h 94"/>
                <a:gd name="T36" fmla="*/ 32 w 94"/>
                <a:gd name="T37" fmla="*/ 45 h 94"/>
                <a:gd name="T38" fmla="*/ 13 w 94"/>
                <a:gd name="T39" fmla="*/ 53 h 94"/>
                <a:gd name="T40" fmla="*/ 15 w 94"/>
                <a:gd name="T41" fmla="*/ 59 h 94"/>
                <a:gd name="T42" fmla="*/ 15 w 94"/>
                <a:gd name="T43" fmla="*/ 59 h 94"/>
                <a:gd name="T44" fmla="*/ 16 w 94"/>
                <a:gd name="T45" fmla="*/ 60 h 94"/>
                <a:gd name="T46" fmla="*/ 29 w 94"/>
                <a:gd name="T47" fmla="*/ 54 h 94"/>
                <a:gd name="T48" fmla="*/ 26 w 94"/>
                <a:gd name="T49" fmla="*/ 74 h 94"/>
                <a:gd name="T50" fmla="*/ 32 w 94"/>
                <a:gd name="T51" fmla="*/ 78 h 94"/>
                <a:gd name="T52" fmla="*/ 32 w 94"/>
                <a:gd name="T53" fmla="*/ 78 h 94"/>
                <a:gd name="T54" fmla="*/ 33 w 94"/>
                <a:gd name="T55" fmla="*/ 79 h 94"/>
                <a:gd name="T56" fmla="*/ 34 w 94"/>
                <a:gd name="T57" fmla="*/ 78 h 94"/>
                <a:gd name="T58" fmla="*/ 36 w 94"/>
                <a:gd name="T59" fmla="*/ 55 h 94"/>
                <a:gd name="T60" fmla="*/ 48 w 94"/>
                <a:gd name="T61" fmla="*/ 67 h 94"/>
                <a:gd name="T62" fmla="*/ 60 w 94"/>
                <a:gd name="T63" fmla="*/ 79 h 94"/>
                <a:gd name="T64" fmla="*/ 65 w 94"/>
                <a:gd name="T65" fmla="*/ 77 h 94"/>
                <a:gd name="T66" fmla="*/ 66 w 94"/>
                <a:gd name="T67" fmla="*/ 74 h 94"/>
                <a:gd name="T68" fmla="*/ 54 w 94"/>
                <a:gd name="T69" fmla="*/ 62 h 94"/>
                <a:gd name="T70" fmla="*/ 39 w 94"/>
                <a:gd name="T71" fmla="*/ 48 h 94"/>
                <a:gd name="T72" fmla="*/ 41 w 94"/>
                <a:gd name="T73" fmla="*/ 43 h 94"/>
                <a:gd name="T74" fmla="*/ 43 w 94"/>
                <a:gd name="T75" fmla="*/ 39 h 94"/>
                <a:gd name="T76" fmla="*/ 49 w 94"/>
                <a:gd name="T77" fmla="*/ 42 h 94"/>
                <a:gd name="T78" fmla="*/ 77 w 94"/>
                <a:gd name="T79" fmla="*/ 64 h 94"/>
                <a:gd name="T80" fmla="*/ 78 w 94"/>
                <a:gd name="T81" fmla="*/ 62 h 94"/>
                <a:gd name="T82" fmla="*/ 78 w 94"/>
                <a:gd name="T83" fmla="*/ 62 h 94"/>
                <a:gd name="T84" fmla="*/ 80 w 94"/>
                <a:gd name="T85" fmla="*/ 56 h 94"/>
                <a:gd name="T86" fmla="*/ 53 w 94"/>
                <a:gd name="T87" fmla="*/ 35 h 94"/>
                <a:gd name="T88" fmla="*/ 47 w 94"/>
                <a:gd name="T89" fmla="*/ 32 h 94"/>
                <a:gd name="T90" fmla="*/ 50 w 94"/>
                <a:gd name="T91" fmla="*/ 28 h 94"/>
                <a:gd name="T92" fmla="*/ 56 w 94"/>
                <a:gd name="T93" fmla="*/ 30 h 94"/>
                <a:gd name="T94" fmla="*/ 74 w 94"/>
                <a:gd name="T95" fmla="*/ 28 h 94"/>
                <a:gd name="T96" fmla="*/ 71 w 94"/>
                <a:gd name="T97" fmla="*/ 23 h 94"/>
                <a:gd name="T98" fmla="*/ 70 w 94"/>
                <a:gd name="T99" fmla="*/ 22 h 94"/>
                <a:gd name="T100" fmla="*/ 58 w 94"/>
                <a:gd name="T101" fmla="*/ 23 h 94"/>
                <a:gd name="T102" fmla="*/ 55 w 94"/>
                <a:gd name="T103" fmla="*/ 22 h 94"/>
                <a:gd name="T104" fmla="*/ 62 w 94"/>
                <a:gd name="T105" fmla="*/ 16 h 94"/>
                <a:gd name="T106" fmla="*/ 53 w 94"/>
                <a:gd name="T107" fmla="*/ 14 h 94"/>
                <a:gd name="T108" fmla="*/ 49 w 94"/>
                <a:gd name="T109" fmla="*/ 18 h 94"/>
                <a:gd name="T110" fmla="*/ 43 w 94"/>
                <a:gd name="T111" fmla="*/ 13 h 94"/>
                <a:gd name="T112" fmla="*/ 37 w 94"/>
                <a:gd name="T113" fmla="*/ 15 h 94"/>
                <a:gd name="T114" fmla="*/ 35 w 94"/>
                <a:gd name="T115" fmla="*/ 16 h 94"/>
                <a:gd name="T116" fmla="*/ 44 w 94"/>
                <a:gd name="T117" fmla="*/ 24 h 94"/>
                <a:gd name="T118" fmla="*/ 40 w 94"/>
                <a:gd name="T119" fmla="*/ 30 h 94"/>
                <a:gd name="T120" fmla="*/ 20 w 94"/>
                <a:gd name="T121" fmla="*/ 27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4" h="94">
                  <a:moveTo>
                    <a:pt x="6" y="28"/>
                  </a:moveTo>
                  <a:cubicBezTo>
                    <a:pt x="11" y="16"/>
                    <a:pt x="21" y="8"/>
                    <a:pt x="32" y="4"/>
                  </a:cubicBezTo>
                  <a:cubicBezTo>
                    <a:pt x="43" y="0"/>
                    <a:pt x="56" y="1"/>
                    <a:pt x="67" y="6"/>
                  </a:cubicBezTo>
                  <a:cubicBezTo>
                    <a:pt x="78" y="12"/>
                    <a:pt x="86" y="21"/>
                    <a:pt x="90" y="32"/>
                  </a:cubicBezTo>
                  <a:cubicBezTo>
                    <a:pt x="94" y="43"/>
                    <a:pt x="94" y="56"/>
                    <a:pt x="88" y="67"/>
                  </a:cubicBezTo>
                  <a:cubicBezTo>
                    <a:pt x="88" y="67"/>
                    <a:pt x="88" y="67"/>
                    <a:pt x="88" y="67"/>
                  </a:cubicBezTo>
                  <a:cubicBezTo>
                    <a:pt x="83" y="78"/>
                    <a:pt x="73" y="87"/>
                    <a:pt x="62" y="90"/>
                  </a:cubicBezTo>
                  <a:cubicBezTo>
                    <a:pt x="51" y="94"/>
                    <a:pt x="39" y="94"/>
                    <a:pt x="27" y="89"/>
                  </a:cubicBezTo>
                  <a:cubicBezTo>
                    <a:pt x="27" y="89"/>
                    <a:pt x="27" y="89"/>
                    <a:pt x="27" y="89"/>
                  </a:cubicBezTo>
                  <a:cubicBezTo>
                    <a:pt x="16" y="83"/>
                    <a:pt x="8" y="73"/>
                    <a:pt x="4" y="62"/>
                  </a:cubicBezTo>
                  <a:cubicBezTo>
                    <a:pt x="0" y="51"/>
                    <a:pt x="1" y="39"/>
                    <a:pt x="6" y="28"/>
                  </a:cubicBezTo>
                  <a:cubicBezTo>
                    <a:pt x="6" y="28"/>
                    <a:pt x="6" y="28"/>
                    <a:pt x="6" y="28"/>
                  </a:cubicBezTo>
                  <a:close/>
                  <a:moveTo>
                    <a:pt x="20" y="27"/>
                  </a:moveTo>
                  <a:cubicBezTo>
                    <a:pt x="18" y="29"/>
                    <a:pt x="17" y="30"/>
                    <a:pt x="16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3"/>
                    <a:pt x="15" y="34"/>
                    <a:pt x="15" y="35"/>
                  </a:cubicBezTo>
                  <a:cubicBezTo>
                    <a:pt x="21" y="34"/>
                    <a:pt x="28" y="34"/>
                    <a:pt x="36" y="37"/>
                  </a:cubicBezTo>
                  <a:cubicBezTo>
                    <a:pt x="35" y="38"/>
                    <a:pt x="35" y="39"/>
                    <a:pt x="34" y="40"/>
                  </a:cubicBezTo>
                  <a:cubicBezTo>
                    <a:pt x="33" y="42"/>
                    <a:pt x="32" y="43"/>
                    <a:pt x="32" y="45"/>
                  </a:cubicBezTo>
                  <a:cubicBezTo>
                    <a:pt x="26" y="45"/>
                    <a:pt x="20" y="47"/>
                    <a:pt x="13" y="53"/>
                  </a:cubicBezTo>
                  <a:cubicBezTo>
                    <a:pt x="14" y="55"/>
                    <a:pt x="14" y="57"/>
                    <a:pt x="15" y="59"/>
                  </a:cubicBezTo>
                  <a:cubicBezTo>
                    <a:pt x="15" y="59"/>
                    <a:pt x="15" y="59"/>
                    <a:pt x="15" y="59"/>
                  </a:cubicBezTo>
                  <a:cubicBezTo>
                    <a:pt x="16" y="60"/>
                    <a:pt x="16" y="60"/>
                    <a:pt x="16" y="60"/>
                  </a:cubicBezTo>
                  <a:cubicBezTo>
                    <a:pt x="21" y="56"/>
                    <a:pt x="25" y="54"/>
                    <a:pt x="29" y="54"/>
                  </a:cubicBezTo>
                  <a:cubicBezTo>
                    <a:pt x="27" y="61"/>
                    <a:pt x="26" y="68"/>
                    <a:pt x="26" y="74"/>
                  </a:cubicBezTo>
                  <a:cubicBezTo>
                    <a:pt x="28" y="76"/>
                    <a:pt x="30" y="77"/>
                    <a:pt x="32" y="78"/>
                  </a:cubicBezTo>
                  <a:cubicBezTo>
                    <a:pt x="32" y="78"/>
                    <a:pt x="32" y="78"/>
                    <a:pt x="32" y="78"/>
                  </a:cubicBezTo>
                  <a:cubicBezTo>
                    <a:pt x="33" y="78"/>
                    <a:pt x="33" y="78"/>
                    <a:pt x="33" y="79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3" y="72"/>
                    <a:pt x="34" y="64"/>
                    <a:pt x="36" y="55"/>
                  </a:cubicBezTo>
                  <a:cubicBezTo>
                    <a:pt x="41" y="58"/>
                    <a:pt x="44" y="62"/>
                    <a:pt x="48" y="67"/>
                  </a:cubicBezTo>
                  <a:cubicBezTo>
                    <a:pt x="52" y="71"/>
                    <a:pt x="56" y="76"/>
                    <a:pt x="60" y="79"/>
                  </a:cubicBezTo>
                  <a:cubicBezTo>
                    <a:pt x="62" y="78"/>
                    <a:pt x="63" y="78"/>
                    <a:pt x="65" y="77"/>
                  </a:cubicBezTo>
                  <a:cubicBezTo>
                    <a:pt x="66" y="74"/>
                    <a:pt x="66" y="74"/>
                    <a:pt x="66" y="74"/>
                  </a:cubicBezTo>
                  <a:cubicBezTo>
                    <a:pt x="62" y="71"/>
                    <a:pt x="58" y="67"/>
                    <a:pt x="54" y="62"/>
                  </a:cubicBezTo>
                  <a:cubicBezTo>
                    <a:pt x="49" y="56"/>
                    <a:pt x="44" y="51"/>
                    <a:pt x="39" y="48"/>
                  </a:cubicBezTo>
                  <a:cubicBezTo>
                    <a:pt x="40" y="46"/>
                    <a:pt x="40" y="45"/>
                    <a:pt x="41" y="43"/>
                  </a:cubicBezTo>
                  <a:cubicBezTo>
                    <a:pt x="42" y="42"/>
                    <a:pt x="42" y="40"/>
                    <a:pt x="43" y="39"/>
                  </a:cubicBezTo>
                  <a:cubicBezTo>
                    <a:pt x="45" y="40"/>
                    <a:pt x="47" y="41"/>
                    <a:pt x="49" y="42"/>
                  </a:cubicBezTo>
                  <a:cubicBezTo>
                    <a:pt x="61" y="47"/>
                    <a:pt x="71" y="55"/>
                    <a:pt x="77" y="64"/>
                  </a:cubicBezTo>
                  <a:cubicBezTo>
                    <a:pt x="77" y="63"/>
                    <a:pt x="78" y="63"/>
                    <a:pt x="78" y="62"/>
                  </a:cubicBezTo>
                  <a:cubicBezTo>
                    <a:pt x="78" y="62"/>
                    <a:pt x="78" y="62"/>
                    <a:pt x="78" y="62"/>
                  </a:cubicBezTo>
                  <a:cubicBezTo>
                    <a:pt x="79" y="60"/>
                    <a:pt x="80" y="58"/>
                    <a:pt x="80" y="56"/>
                  </a:cubicBezTo>
                  <a:cubicBezTo>
                    <a:pt x="74" y="47"/>
                    <a:pt x="63" y="40"/>
                    <a:pt x="53" y="35"/>
                  </a:cubicBezTo>
                  <a:cubicBezTo>
                    <a:pt x="51" y="34"/>
                    <a:pt x="49" y="33"/>
                    <a:pt x="47" y="32"/>
                  </a:cubicBezTo>
                  <a:cubicBezTo>
                    <a:pt x="48" y="31"/>
                    <a:pt x="49" y="29"/>
                    <a:pt x="50" y="28"/>
                  </a:cubicBezTo>
                  <a:cubicBezTo>
                    <a:pt x="52" y="29"/>
                    <a:pt x="54" y="30"/>
                    <a:pt x="56" y="30"/>
                  </a:cubicBezTo>
                  <a:cubicBezTo>
                    <a:pt x="66" y="32"/>
                    <a:pt x="73" y="28"/>
                    <a:pt x="74" y="28"/>
                  </a:cubicBezTo>
                  <a:cubicBezTo>
                    <a:pt x="71" y="23"/>
                    <a:pt x="71" y="23"/>
                    <a:pt x="71" y="23"/>
                  </a:cubicBezTo>
                  <a:cubicBezTo>
                    <a:pt x="71" y="22"/>
                    <a:pt x="70" y="22"/>
                    <a:pt x="70" y="22"/>
                  </a:cubicBezTo>
                  <a:cubicBezTo>
                    <a:pt x="68" y="22"/>
                    <a:pt x="63" y="24"/>
                    <a:pt x="58" y="23"/>
                  </a:cubicBezTo>
                  <a:cubicBezTo>
                    <a:pt x="57" y="23"/>
                    <a:pt x="56" y="22"/>
                    <a:pt x="55" y="22"/>
                  </a:cubicBezTo>
                  <a:cubicBezTo>
                    <a:pt x="57" y="20"/>
                    <a:pt x="60" y="18"/>
                    <a:pt x="62" y="16"/>
                  </a:cubicBezTo>
                  <a:cubicBezTo>
                    <a:pt x="59" y="15"/>
                    <a:pt x="56" y="14"/>
                    <a:pt x="53" y="14"/>
                  </a:cubicBezTo>
                  <a:cubicBezTo>
                    <a:pt x="52" y="15"/>
                    <a:pt x="50" y="16"/>
                    <a:pt x="49" y="18"/>
                  </a:cubicBezTo>
                  <a:cubicBezTo>
                    <a:pt x="47" y="16"/>
                    <a:pt x="45" y="15"/>
                    <a:pt x="43" y="13"/>
                  </a:cubicBezTo>
                  <a:cubicBezTo>
                    <a:pt x="41" y="14"/>
                    <a:pt x="39" y="14"/>
                    <a:pt x="37" y="15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9" y="20"/>
                    <a:pt x="44" y="24"/>
                  </a:cubicBezTo>
                  <a:cubicBezTo>
                    <a:pt x="42" y="26"/>
                    <a:pt x="41" y="28"/>
                    <a:pt x="40" y="30"/>
                  </a:cubicBezTo>
                  <a:cubicBezTo>
                    <a:pt x="33" y="28"/>
                    <a:pt x="26" y="27"/>
                    <a:pt x="20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49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5" name="Freeform 24"/>
            <p:cNvSpPr>
              <a:spLocks noEditPoints="1"/>
            </p:cNvSpPr>
            <p:nvPr/>
          </p:nvSpPr>
          <p:spPr bwMode="auto">
            <a:xfrm>
              <a:off x="6878905" y="3031426"/>
              <a:ext cx="377843" cy="362576"/>
            </a:xfrm>
            <a:custGeom>
              <a:avLst/>
              <a:gdLst>
                <a:gd name="T0" fmla="*/ 80 w 198"/>
                <a:gd name="T1" fmla="*/ 39 h 190"/>
                <a:gd name="T2" fmla="*/ 32 w 198"/>
                <a:gd name="T3" fmla="*/ 39 h 190"/>
                <a:gd name="T4" fmla="*/ 24 w 198"/>
                <a:gd name="T5" fmla="*/ 52 h 190"/>
                <a:gd name="T6" fmla="*/ 32 w 198"/>
                <a:gd name="T7" fmla="*/ 65 h 190"/>
                <a:gd name="T8" fmla="*/ 80 w 198"/>
                <a:gd name="T9" fmla="*/ 65 h 190"/>
                <a:gd name="T10" fmla="*/ 80 w 198"/>
                <a:gd name="T11" fmla="*/ 39 h 190"/>
                <a:gd name="T12" fmla="*/ 80 w 198"/>
                <a:gd name="T13" fmla="*/ 39 h 190"/>
                <a:gd name="T14" fmla="*/ 114 w 198"/>
                <a:gd name="T15" fmla="*/ 65 h 190"/>
                <a:gd name="T16" fmla="*/ 170 w 198"/>
                <a:gd name="T17" fmla="*/ 65 h 190"/>
                <a:gd name="T18" fmla="*/ 177 w 198"/>
                <a:gd name="T19" fmla="*/ 65 h 190"/>
                <a:gd name="T20" fmla="*/ 179 w 198"/>
                <a:gd name="T21" fmla="*/ 69 h 190"/>
                <a:gd name="T22" fmla="*/ 194 w 198"/>
                <a:gd name="T23" fmla="*/ 93 h 190"/>
                <a:gd name="T24" fmla="*/ 198 w 198"/>
                <a:gd name="T25" fmla="*/ 99 h 190"/>
                <a:gd name="T26" fmla="*/ 194 w 198"/>
                <a:gd name="T27" fmla="*/ 103 h 190"/>
                <a:gd name="T28" fmla="*/ 179 w 198"/>
                <a:gd name="T29" fmla="*/ 127 h 190"/>
                <a:gd name="T30" fmla="*/ 177 w 198"/>
                <a:gd name="T31" fmla="*/ 134 h 190"/>
                <a:gd name="T32" fmla="*/ 170 w 198"/>
                <a:gd name="T33" fmla="*/ 134 h 190"/>
                <a:gd name="T34" fmla="*/ 114 w 198"/>
                <a:gd name="T35" fmla="*/ 134 h 190"/>
                <a:gd name="T36" fmla="*/ 114 w 198"/>
                <a:gd name="T37" fmla="*/ 164 h 190"/>
                <a:gd name="T38" fmla="*/ 164 w 198"/>
                <a:gd name="T39" fmla="*/ 164 h 190"/>
                <a:gd name="T40" fmla="*/ 164 w 198"/>
                <a:gd name="T41" fmla="*/ 190 h 190"/>
                <a:gd name="T42" fmla="*/ 37 w 198"/>
                <a:gd name="T43" fmla="*/ 190 h 190"/>
                <a:gd name="T44" fmla="*/ 37 w 198"/>
                <a:gd name="T45" fmla="*/ 164 h 190"/>
                <a:gd name="T46" fmla="*/ 82 w 198"/>
                <a:gd name="T47" fmla="*/ 164 h 190"/>
                <a:gd name="T48" fmla="*/ 82 w 198"/>
                <a:gd name="T49" fmla="*/ 86 h 190"/>
                <a:gd name="T50" fmla="*/ 26 w 198"/>
                <a:gd name="T51" fmla="*/ 86 h 190"/>
                <a:gd name="T52" fmla="*/ 19 w 198"/>
                <a:gd name="T53" fmla="*/ 86 h 190"/>
                <a:gd name="T54" fmla="*/ 17 w 198"/>
                <a:gd name="T55" fmla="*/ 80 h 190"/>
                <a:gd name="T56" fmla="*/ 2 w 198"/>
                <a:gd name="T57" fmla="*/ 56 h 190"/>
                <a:gd name="T58" fmla="*/ 0 w 198"/>
                <a:gd name="T59" fmla="*/ 52 h 190"/>
                <a:gd name="T60" fmla="*/ 2 w 198"/>
                <a:gd name="T61" fmla="*/ 45 h 190"/>
                <a:gd name="T62" fmla="*/ 17 w 198"/>
                <a:gd name="T63" fmla="*/ 21 h 190"/>
                <a:gd name="T64" fmla="*/ 19 w 198"/>
                <a:gd name="T65" fmla="*/ 17 h 190"/>
                <a:gd name="T66" fmla="*/ 26 w 198"/>
                <a:gd name="T67" fmla="*/ 17 h 190"/>
                <a:gd name="T68" fmla="*/ 82 w 198"/>
                <a:gd name="T69" fmla="*/ 17 h 190"/>
                <a:gd name="T70" fmla="*/ 82 w 198"/>
                <a:gd name="T71" fmla="*/ 13 h 190"/>
                <a:gd name="T72" fmla="*/ 99 w 198"/>
                <a:gd name="T73" fmla="*/ 0 h 190"/>
                <a:gd name="T74" fmla="*/ 114 w 198"/>
                <a:gd name="T75" fmla="*/ 13 h 190"/>
                <a:gd name="T76" fmla="*/ 114 w 198"/>
                <a:gd name="T77" fmla="*/ 65 h 190"/>
                <a:gd name="T78" fmla="*/ 114 w 198"/>
                <a:gd name="T79" fmla="*/ 65 h 190"/>
                <a:gd name="T80" fmla="*/ 166 w 198"/>
                <a:gd name="T81" fmla="*/ 84 h 190"/>
                <a:gd name="T82" fmla="*/ 116 w 198"/>
                <a:gd name="T83" fmla="*/ 84 h 190"/>
                <a:gd name="T84" fmla="*/ 116 w 198"/>
                <a:gd name="T85" fmla="*/ 112 h 190"/>
                <a:gd name="T86" fmla="*/ 166 w 198"/>
                <a:gd name="T87" fmla="*/ 112 h 190"/>
                <a:gd name="T88" fmla="*/ 175 w 198"/>
                <a:gd name="T89" fmla="*/ 99 h 190"/>
                <a:gd name="T90" fmla="*/ 166 w 198"/>
                <a:gd name="T91" fmla="*/ 84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98" h="190">
                  <a:moveTo>
                    <a:pt x="80" y="39"/>
                  </a:moveTo>
                  <a:lnTo>
                    <a:pt x="32" y="39"/>
                  </a:lnTo>
                  <a:lnTo>
                    <a:pt x="24" y="52"/>
                  </a:lnTo>
                  <a:lnTo>
                    <a:pt x="32" y="65"/>
                  </a:lnTo>
                  <a:lnTo>
                    <a:pt x="80" y="65"/>
                  </a:lnTo>
                  <a:lnTo>
                    <a:pt x="80" y="39"/>
                  </a:lnTo>
                  <a:lnTo>
                    <a:pt x="80" y="39"/>
                  </a:lnTo>
                  <a:close/>
                  <a:moveTo>
                    <a:pt x="114" y="65"/>
                  </a:moveTo>
                  <a:lnTo>
                    <a:pt x="170" y="65"/>
                  </a:lnTo>
                  <a:lnTo>
                    <a:pt x="177" y="65"/>
                  </a:lnTo>
                  <a:lnTo>
                    <a:pt x="179" y="69"/>
                  </a:lnTo>
                  <a:lnTo>
                    <a:pt x="194" y="93"/>
                  </a:lnTo>
                  <a:lnTo>
                    <a:pt x="198" y="99"/>
                  </a:lnTo>
                  <a:lnTo>
                    <a:pt x="194" y="103"/>
                  </a:lnTo>
                  <a:lnTo>
                    <a:pt x="179" y="127"/>
                  </a:lnTo>
                  <a:lnTo>
                    <a:pt x="177" y="134"/>
                  </a:lnTo>
                  <a:lnTo>
                    <a:pt x="170" y="134"/>
                  </a:lnTo>
                  <a:lnTo>
                    <a:pt x="114" y="134"/>
                  </a:lnTo>
                  <a:lnTo>
                    <a:pt x="114" y="164"/>
                  </a:lnTo>
                  <a:lnTo>
                    <a:pt x="164" y="164"/>
                  </a:lnTo>
                  <a:lnTo>
                    <a:pt x="164" y="190"/>
                  </a:lnTo>
                  <a:lnTo>
                    <a:pt x="37" y="190"/>
                  </a:lnTo>
                  <a:lnTo>
                    <a:pt x="37" y="164"/>
                  </a:lnTo>
                  <a:lnTo>
                    <a:pt x="82" y="164"/>
                  </a:lnTo>
                  <a:lnTo>
                    <a:pt x="82" y="86"/>
                  </a:lnTo>
                  <a:lnTo>
                    <a:pt x="26" y="86"/>
                  </a:lnTo>
                  <a:lnTo>
                    <a:pt x="19" y="86"/>
                  </a:lnTo>
                  <a:lnTo>
                    <a:pt x="17" y="80"/>
                  </a:lnTo>
                  <a:lnTo>
                    <a:pt x="2" y="56"/>
                  </a:lnTo>
                  <a:lnTo>
                    <a:pt x="0" y="52"/>
                  </a:lnTo>
                  <a:lnTo>
                    <a:pt x="2" y="45"/>
                  </a:lnTo>
                  <a:lnTo>
                    <a:pt x="17" y="21"/>
                  </a:lnTo>
                  <a:lnTo>
                    <a:pt x="19" y="17"/>
                  </a:lnTo>
                  <a:lnTo>
                    <a:pt x="26" y="17"/>
                  </a:lnTo>
                  <a:lnTo>
                    <a:pt x="82" y="17"/>
                  </a:lnTo>
                  <a:lnTo>
                    <a:pt x="82" y="13"/>
                  </a:lnTo>
                  <a:lnTo>
                    <a:pt x="99" y="0"/>
                  </a:lnTo>
                  <a:lnTo>
                    <a:pt x="114" y="13"/>
                  </a:lnTo>
                  <a:lnTo>
                    <a:pt x="114" y="65"/>
                  </a:lnTo>
                  <a:lnTo>
                    <a:pt x="114" y="65"/>
                  </a:lnTo>
                  <a:close/>
                  <a:moveTo>
                    <a:pt x="166" y="84"/>
                  </a:moveTo>
                  <a:lnTo>
                    <a:pt x="116" y="84"/>
                  </a:lnTo>
                  <a:lnTo>
                    <a:pt x="116" y="112"/>
                  </a:lnTo>
                  <a:lnTo>
                    <a:pt x="166" y="112"/>
                  </a:lnTo>
                  <a:lnTo>
                    <a:pt x="175" y="99"/>
                  </a:lnTo>
                  <a:lnTo>
                    <a:pt x="166" y="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49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6" name="Freeform 25"/>
            <p:cNvSpPr>
              <a:spLocks noEditPoints="1"/>
            </p:cNvSpPr>
            <p:nvPr/>
          </p:nvSpPr>
          <p:spPr bwMode="auto">
            <a:xfrm>
              <a:off x="5005051" y="4114114"/>
              <a:ext cx="337768" cy="330136"/>
            </a:xfrm>
            <a:custGeom>
              <a:avLst/>
              <a:gdLst>
                <a:gd name="T0" fmla="*/ 74 w 82"/>
                <a:gd name="T1" fmla="*/ 6 h 80"/>
                <a:gd name="T2" fmla="*/ 67 w 82"/>
                <a:gd name="T3" fmla="*/ 27 h 80"/>
                <a:gd name="T4" fmla="*/ 65 w 82"/>
                <a:gd name="T5" fmla="*/ 30 h 80"/>
                <a:gd name="T6" fmla="*/ 75 w 82"/>
                <a:gd name="T7" fmla="*/ 71 h 80"/>
                <a:gd name="T8" fmla="*/ 66 w 82"/>
                <a:gd name="T9" fmla="*/ 80 h 80"/>
                <a:gd name="T10" fmla="*/ 44 w 82"/>
                <a:gd name="T11" fmla="*/ 50 h 80"/>
                <a:gd name="T12" fmla="*/ 36 w 82"/>
                <a:gd name="T13" fmla="*/ 57 h 80"/>
                <a:gd name="T14" fmla="*/ 39 w 82"/>
                <a:gd name="T15" fmla="*/ 70 h 80"/>
                <a:gd name="T16" fmla="*/ 34 w 82"/>
                <a:gd name="T17" fmla="*/ 75 h 80"/>
                <a:gd name="T18" fmla="*/ 26 w 82"/>
                <a:gd name="T19" fmla="*/ 61 h 80"/>
                <a:gd name="T20" fmla="*/ 21 w 82"/>
                <a:gd name="T21" fmla="*/ 67 h 80"/>
                <a:gd name="T22" fmla="*/ 16 w 82"/>
                <a:gd name="T23" fmla="*/ 62 h 80"/>
                <a:gd name="T24" fmla="*/ 21 w 82"/>
                <a:gd name="T25" fmla="*/ 57 h 80"/>
                <a:gd name="T26" fmla="*/ 7 w 82"/>
                <a:gd name="T27" fmla="*/ 50 h 80"/>
                <a:gd name="T28" fmla="*/ 12 w 82"/>
                <a:gd name="T29" fmla="*/ 44 h 80"/>
                <a:gd name="T30" fmla="*/ 25 w 82"/>
                <a:gd name="T31" fmla="*/ 47 h 80"/>
                <a:gd name="T32" fmla="*/ 32 w 82"/>
                <a:gd name="T33" fmla="*/ 39 h 80"/>
                <a:gd name="T34" fmla="*/ 0 w 82"/>
                <a:gd name="T35" fmla="*/ 18 h 80"/>
                <a:gd name="T36" fmla="*/ 9 w 82"/>
                <a:gd name="T37" fmla="*/ 8 h 80"/>
                <a:gd name="T38" fmla="*/ 51 w 82"/>
                <a:gd name="T39" fmla="*/ 16 h 80"/>
                <a:gd name="T40" fmla="*/ 53 w 82"/>
                <a:gd name="T41" fmla="*/ 13 h 80"/>
                <a:gd name="T42" fmla="*/ 74 w 82"/>
                <a:gd name="T43" fmla="*/ 6 h 80"/>
                <a:gd name="T44" fmla="*/ 82 w 82"/>
                <a:gd name="T45" fmla="*/ 50 h 80"/>
                <a:gd name="T46" fmla="*/ 74 w 82"/>
                <a:gd name="T47" fmla="*/ 42 h 80"/>
                <a:gd name="T48" fmla="*/ 72 w 82"/>
                <a:gd name="T49" fmla="*/ 44 h 80"/>
                <a:gd name="T50" fmla="*/ 76 w 82"/>
                <a:gd name="T51" fmla="*/ 57 h 80"/>
                <a:gd name="T52" fmla="*/ 82 w 82"/>
                <a:gd name="T53" fmla="*/ 50 h 80"/>
                <a:gd name="T54" fmla="*/ 29 w 82"/>
                <a:gd name="T55" fmla="*/ 0 h 80"/>
                <a:gd name="T56" fmla="*/ 23 w 82"/>
                <a:gd name="T57" fmla="*/ 7 h 80"/>
                <a:gd name="T58" fmla="*/ 36 w 82"/>
                <a:gd name="T59" fmla="*/ 10 h 80"/>
                <a:gd name="T60" fmla="*/ 37 w 82"/>
                <a:gd name="T61" fmla="*/ 8 h 80"/>
                <a:gd name="T62" fmla="*/ 29 w 82"/>
                <a:gd name="T6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2" h="80">
                  <a:moveTo>
                    <a:pt x="74" y="6"/>
                  </a:moveTo>
                  <a:cubicBezTo>
                    <a:pt x="76" y="15"/>
                    <a:pt x="74" y="21"/>
                    <a:pt x="67" y="27"/>
                  </a:cubicBezTo>
                  <a:cubicBezTo>
                    <a:pt x="65" y="30"/>
                    <a:pt x="65" y="30"/>
                    <a:pt x="65" y="30"/>
                  </a:cubicBezTo>
                  <a:cubicBezTo>
                    <a:pt x="75" y="71"/>
                    <a:pt x="75" y="71"/>
                    <a:pt x="75" y="7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44" y="50"/>
                    <a:pt x="44" y="50"/>
                    <a:pt x="44" y="50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9" y="70"/>
                    <a:pt x="39" y="70"/>
                    <a:pt x="39" y="70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26" y="61"/>
                    <a:pt x="26" y="61"/>
                    <a:pt x="26" y="61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51" y="16"/>
                    <a:pt x="51" y="16"/>
                    <a:pt x="51" y="16"/>
                  </a:cubicBezTo>
                  <a:cubicBezTo>
                    <a:pt x="53" y="13"/>
                    <a:pt x="53" y="13"/>
                    <a:pt x="53" y="13"/>
                  </a:cubicBezTo>
                  <a:cubicBezTo>
                    <a:pt x="60" y="5"/>
                    <a:pt x="67" y="4"/>
                    <a:pt x="74" y="6"/>
                  </a:cubicBezTo>
                  <a:close/>
                  <a:moveTo>
                    <a:pt x="82" y="50"/>
                  </a:moveTo>
                  <a:cubicBezTo>
                    <a:pt x="74" y="42"/>
                    <a:pt x="74" y="42"/>
                    <a:pt x="74" y="42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6" y="57"/>
                    <a:pt x="76" y="57"/>
                    <a:pt x="76" y="57"/>
                  </a:cubicBezTo>
                  <a:cubicBezTo>
                    <a:pt x="82" y="50"/>
                    <a:pt x="82" y="50"/>
                    <a:pt x="82" y="50"/>
                  </a:cubicBezTo>
                  <a:close/>
                  <a:moveTo>
                    <a:pt x="29" y="0"/>
                  </a:moveTo>
                  <a:cubicBezTo>
                    <a:pt x="23" y="7"/>
                    <a:pt x="23" y="7"/>
                    <a:pt x="23" y="7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7" y="8"/>
                    <a:pt x="37" y="8"/>
                    <a:pt x="37" y="8"/>
                  </a:cubicBezTo>
                  <a:lnTo>
                    <a:pt x="2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49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7" name="Freeform 26"/>
            <p:cNvSpPr>
              <a:spLocks noEditPoints="1"/>
            </p:cNvSpPr>
            <p:nvPr/>
          </p:nvSpPr>
          <p:spPr bwMode="auto">
            <a:xfrm>
              <a:off x="8773924" y="4087398"/>
              <a:ext cx="316777" cy="383568"/>
            </a:xfrm>
            <a:custGeom>
              <a:avLst/>
              <a:gdLst>
                <a:gd name="T0" fmla="*/ 0 w 77"/>
                <a:gd name="T1" fmla="*/ 85 h 93"/>
                <a:gd name="T2" fmla="*/ 30 w 77"/>
                <a:gd name="T3" fmla="*/ 20 h 93"/>
                <a:gd name="T4" fmla="*/ 38 w 77"/>
                <a:gd name="T5" fmla="*/ 26 h 93"/>
                <a:gd name="T6" fmla="*/ 39 w 77"/>
                <a:gd name="T7" fmla="*/ 27 h 93"/>
                <a:gd name="T8" fmla="*/ 39 w 77"/>
                <a:gd name="T9" fmla="*/ 27 h 93"/>
                <a:gd name="T10" fmla="*/ 40 w 77"/>
                <a:gd name="T11" fmla="*/ 27 h 93"/>
                <a:gd name="T12" fmla="*/ 40 w 77"/>
                <a:gd name="T13" fmla="*/ 28 h 93"/>
                <a:gd name="T14" fmla="*/ 40 w 77"/>
                <a:gd name="T15" fmla="*/ 28 h 93"/>
                <a:gd name="T16" fmla="*/ 41 w 77"/>
                <a:gd name="T17" fmla="*/ 28 h 93"/>
                <a:gd name="T18" fmla="*/ 41 w 77"/>
                <a:gd name="T19" fmla="*/ 29 h 93"/>
                <a:gd name="T20" fmla="*/ 42 w 77"/>
                <a:gd name="T21" fmla="*/ 29 h 93"/>
                <a:gd name="T22" fmla="*/ 42 w 77"/>
                <a:gd name="T23" fmla="*/ 29 h 93"/>
                <a:gd name="T24" fmla="*/ 43 w 77"/>
                <a:gd name="T25" fmla="*/ 29 h 93"/>
                <a:gd name="T26" fmla="*/ 43 w 77"/>
                <a:gd name="T27" fmla="*/ 30 h 93"/>
                <a:gd name="T28" fmla="*/ 43 w 77"/>
                <a:gd name="T29" fmla="*/ 30 h 93"/>
                <a:gd name="T30" fmla="*/ 48 w 77"/>
                <a:gd name="T31" fmla="*/ 33 h 93"/>
                <a:gd name="T32" fmla="*/ 48 w 77"/>
                <a:gd name="T33" fmla="*/ 33 h 93"/>
                <a:gd name="T34" fmla="*/ 49 w 77"/>
                <a:gd name="T35" fmla="*/ 34 h 93"/>
                <a:gd name="T36" fmla="*/ 49 w 77"/>
                <a:gd name="T37" fmla="*/ 34 h 93"/>
                <a:gd name="T38" fmla="*/ 50 w 77"/>
                <a:gd name="T39" fmla="*/ 34 h 93"/>
                <a:gd name="T40" fmla="*/ 50 w 77"/>
                <a:gd name="T41" fmla="*/ 35 h 93"/>
                <a:gd name="T42" fmla="*/ 50 w 77"/>
                <a:gd name="T43" fmla="*/ 35 h 93"/>
                <a:gd name="T44" fmla="*/ 51 w 77"/>
                <a:gd name="T45" fmla="*/ 35 h 93"/>
                <a:gd name="T46" fmla="*/ 51 w 77"/>
                <a:gd name="T47" fmla="*/ 36 h 93"/>
                <a:gd name="T48" fmla="*/ 52 w 77"/>
                <a:gd name="T49" fmla="*/ 36 h 93"/>
                <a:gd name="T50" fmla="*/ 52 w 77"/>
                <a:gd name="T51" fmla="*/ 36 h 93"/>
                <a:gd name="T52" fmla="*/ 53 w 77"/>
                <a:gd name="T53" fmla="*/ 37 h 93"/>
                <a:gd name="T54" fmla="*/ 53 w 77"/>
                <a:gd name="T55" fmla="*/ 37 h 93"/>
                <a:gd name="T56" fmla="*/ 48 w 77"/>
                <a:gd name="T57" fmla="*/ 79 h 93"/>
                <a:gd name="T58" fmla="*/ 7 w 77"/>
                <a:gd name="T59" fmla="*/ 91 h 93"/>
                <a:gd name="T60" fmla="*/ 35 w 77"/>
                <a:gd name="T61" fmla="*/ 64 h 93"/>
                <a:gd name="T62" fmla="*/ 19 w 77"/>
                <a:gd name="T63" fmla="*/ 53 h 93"/>
                <a:gd name="T64" fmla="*/ 3 w 77"/>
                <a:gd name="T65" fmla="*/ 88 h 93"/>
                <a:gd name="T66" fmla="*/ 73 w 77"/>
                <a:gd name="T67" fmla="*/ 93 h 93"/>
                <a:gd name="T68" fmla="*/ 54 w 77"/>
                <a:gd name="T69" fmla="*/ 83 h 93"/>
                <a:gd name="T70" fmla="*/ 69 w 77"/>
                <a:gd name="T71" fmla="*/ 42 h 93"/>
                <a:gd name="T72" fmla="*/ 34 w 77"/>
                <a:gd name="T73" fmla="*/ 0 h 93"/>
                <a:gd name="T74" fmla="*/ 69 w 77"/>
                <a:gd name="T75" fmla="*/ 4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7" h="93">
                  <a:moveTo>
                    <a:pt x="3" y="88"/>
                  </a:moveTo>
                  <a:cubicBezTo>
                    <a:pt x="2" y="87"/>
                    <a:pt x="1" y="86"/>
                    <a:pt x="0" y="85"/>
                  </a:cubicBezTo>
                  <a:cubicBezTo>
                    <a:pt x="0" y="72"/>
                    <a:pt x="0" y="58"/>
                    <a:pt x="0" y="45"/>
                  </a:cubicBezTo>
                  <a:cubicBezTo>
                    <a:pt x="12" y="40"/>
                    <a:pt x="21" y="32"/>
                    <a:pt x="30" y="20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9"/>
                    <a:pt x="41" y="29"/>
                    <a:pt x="41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4" y="30"/>
                    <a:pt x="44" y="30"/>
                    <a:pt x="44" y="30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50" y="34"/>
                    <a:pt x="50" y="34"/>
                    <a:pt x="50" y="34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53" y="55"/>
                    <a:pt x="49" y="67"/>
                    <a:pt x="48" y="79"/>
                  </a:cubicBezTo>
                  <a:cubicBezTo>
                    <a:pt x="36" y="84"/>
                    <a:pt x="23" y="88"/>
                    <a:pt x="11" y="93"/>
                  </a:cubicBezTo>
                  <a:cubicBezTo>
                    <a:pt x="9" y="92"/>
                    <a:pt x="8" y="91"/>
                    <a:pt x="7" y="91"/>
                  </a:cubicBezTo>
                  <a:cubicBezTo>
                    <a:pt x="23" y="68"/>
                    <a:pt x="23" y="68"/>
                    <a:pt x="23" y="68"/>
                  </a:cubicBezTo>
                  <a:cubicBezTo>
                    <a:pt x="27" y="69"/>
                    <a:pt x="32" y="68"/>
                    <a:pt x="35" y="64"/>
                  </a:cubicBezTo>
                  <a:cubicBezTo>
                    <a:pt x="38" y="60"/>
                    <a:pt x="37" y="54"/>
                    <a:pt x="32" y="51"/>
                  </a:cubicBezTo>
                  <a:cubicBezTo>
                    <a:pt x="28" y="47"/>
                    <a:pt x="22" y="49"/>
                    <a:pt x="19" y="53"/>
                  </a:cubicBezTo>
                  <a:cubicBezTo>
                    <a:pt x="16" y="57"/>
                    <a:pt x="16" y="62"/>
                    <a:pt x="19" y="65"/>
                  </a:cubicBezTo>
                  <a:cubicBezTo>
                    <a:pt x="3" y="88"/>
                    <a:pt x="3" y="88"/>
                    <a:pt x="3" y="88"/>
                  </a:cubicBezTo>
                  <a:close/>
                  <a:moveTo>
                    <a:pt x="27" y="93"/>
                  </a:moveTo>
                  <a:cubicBezTo>
                    <a:pt x="73" y="93"/>
                    <a:pt x="73" y="93"/>
                    <a:pt x="73" y="93"/>
                  </a:cubicBezTo>
                  <a:cubicBezTo>
                    <a:pt x="73" y="83"/>
                    <a:pt x="73" y="83"/>
                    <a:pt x="73" y="83"/>
                  </a:cubicBezTo>
                  <a:cubicBezTo>
                    <a:pt x="54" y="83"/>
                    <a:pt x="54" y="83"/>
                    <a:pt x="54" y="83"/>
                  </a:cubicBezTo>
                  <a:cubicBezTo>
                    <a:pt x="27" y="93"/>
                    <a:pt x="27" y="93"/>
                    <a:pt x="27" y="93"/>
                  </a:cubicBezTo>
                  <a:close/>
                  <a:moveTo>
                    <a:pt x="69" y="42"/>
                  </a:moveTo>
                  <a:cubicBezTo>
                    <a:pt x="77" y="31"/>
                    <a:pt x="77" y="31"/>
                    <a:pt x="77" y="31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6" y="12"/>
                    <a:pt x="26" y="12"/>
                    <a:pt x="26" y="12"/>
                  </a:cubicBezTo>
                  <a:lnTo>
                    <a:pt x="69" y="4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49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cxnSp>
        <p:nvCxnSpPr>
          <p:cNvPr id="38" name="Straight Arrow Connector 37"/>
          <p:cNvCxnSpPr/>
          <p:nvPr/>
        </p:nvCxnSpPr>
        <p:spPr>
          <a:xfrm>
            <a:off x="3474579" y="3956327"/>
            <a:ext cx="0" cy="1013398"/>
          </a:xfrm>
          <a:prstGeom prst="straightConnector1">
            <a:avLst/>
          </a:prstGeom>
          <a:ln w="635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7454235" y="3956327"/>
            <a:ext cx="0" cy="1013398"/>
          </a:xfrm>
          <a:prstGeom prst="straightConnector1">
            <a:avLst/>
          </a:prstGeom>
          <a:ln w="635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9440759" y="2943490"/>
            <a:ext cx="0" cy="1013398"/>
          </a:xfrm>
          <a:prstGeom prst="straightConnector1">
            <a:avLst/>
          </a:prstGeom>
          <a:ln w="635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5476570" y="2943490"/>
            <a:ext cx="0" cy="1013398"/>
          </a:xfrm>
          <a:prstGeom prst="straightConnector1">
            <a:avLst/>
          </a:prstGeom>
          <a:ln w="635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2205729" y="5176348"/>
            <a:ext cx="2537702" cy="824682"/>
            <a:chOff x="1929542" y="4908274"/>
            <a:chExt cx="2729132" cy="782003"/>
          </a:xfrm>
        </p:grpSpPr>
        <p:sp>
          <p:nvSpPr>
            <p:cNvPr id="44" name="TextBox 43"/>
            <p:cNvSpPr txBox="1"/>
            <p:nvPr/>
          </p:nvSpPr>
          <p:spPr>
            <a:xfrm>
              <a:off x="2519031" y="4908274"/>
              <a:ext cx="1550153" cy="3115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929542" y="5195350"/>
              <a:ext cx="2729132" cy="4949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GB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185385" y="5201374"/>
            <a:ext cx="2537702" cy="799656"/>
            <a:chOff x="5703260" y="4932005"/>
            <a:chExt cx="2729132" cy="758272"/>
          </a:xfrm>
        </p:grpSpPr>
        <p:sp>
          <p:nvSpPr>
            <p:cNvPr id="48" name="TextBox 47"/>
            <p:cNvSpPr txBox="1"/>
            <p:nvPr/>
          </p:nvSpPr>
          <p:spPr>
            <a:xfrm>
              <a:off x="6292750" y="4932005"/>
              <a:ext cx="1550153" cy="3115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5703260" y="5195350"/>
              <a:ext cx="2729132" cy="4949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GB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168723" y="1709795"/>
            <a:ext cx="2611174" cy="815016"/>
            <a:chOff x="4038291" y="1621125"/>
            <a:chExt cx="2304129" cy="772840"/>
          </a:xfrm>
        </p:grpSpPr>
        <p:sp>
          <p:nvSpPr>
            <p:cNvPr id="50" name="TextBox 49"/>
            <p:cNvSpPr txBox="1"/>
            <p:nvPr/>
          </p:nvSpPr>
          <p:spPr>
            <a:xfrm>
              <a:off x="4554393" y="1621125"/>
              <a:ext cx="1271925" cy="3115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038291" y="1899037"/>
              <a:ext cx="2304129" cy="4949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GB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114883" y="1721694"/>
            <a:ext cx="2611174" cy="803111"/>
            <a:chOff x="7780247" y="1632414"/>
            <a:chExt cx="2304129" cy="761553"/>
          </a:xfrm>
        </p:grpSpPr>
        <p:sp>
          <p:nvSpPr>
            <p:cNvPr id="52" name="TextBox 51"/>
            <p:cNvSpPr txBox="1"/>
            <p:nvPr/>
          </p:nvSpPr>
          <p:spPr>
            <a:xfrm>
              <a:off x="8296348" y="1632414"/>
              <a:ext cx="1271925" cy="311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7780247" y="1899037"/>
              <a:ext cx="2304129" cy="4949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GB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30" name="TextBox 8"/>
          <p:cNvSpPr txBox="1"/>
          <p:nvPr/>
        </p:nvSpPr>
        <p:spPr>
          <a:xfrm>
            <a:off x="864409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TextBox 8"/>
          <p:cNvSpPr txBox="1"/>
          <p:nvPr/>
        </p:nvSpPr>
        <p:spPr>
          <a:xfrm>
            <a:off x="864409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62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flip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24"/>
          <p:cNvGrpSpPr/>
          <p:nvPr/>
        </p:nvGrpSpPr>
        <p:grpSpPr>
          <a:xfrm rot="9900000">
            <a:off x="7611898" y="5093760"/>
            <a:ext cx="951441" cy="813426"/>
            <a:chOff x="2208213" y="4308475"/>
            <a:chExt cx="1313851" cy="1123184"/>
          </a:xfrm>
          <a:solidFill>
            <a:schemeClr val="accent4"/>
          </a:solidFill>
        </p:grpSpPr>
        <p:sp>
          <p:nvSpPr>
            <p:cNvPr id="19" name="Oval 18"/>
            <p:cNvSpPr>
              <a:spLocks noChangeArrowheads="1"/>
            </p:cNvSpPr>
            <p:nvPr/>
          </p:nvSpPr>
          <p:spPr bwMode="auto">
            <a:xfrm>
              <a:off x="2208213" y="4308475"/>
              <a:ext cx="885825" cy="88900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79409" tIns="39705" rIns="79409" bIns="39705" numCol="1" anchor="t" anchorCtr="0" compatLnSpc="1">
              <a:prstTxWarp prst="textNoShape">
                <a:avLst/>
              </a:prstTxWarp>
            </a:bodyPr>
            <a:lstStyle/>
            <a:p>
              <a:endParaRPr lang="id-ID" sz="105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Freeform 31"/>
            <p:cNvSpPr>
              <a:spLocks/>
            </p:cNvSpPr>
            <p:nvPr/>
          </p:nvSpPr>
          <p:spPr bwMode="auto">
            <a:xfrm rot="2700000">
              <a:off x="3093668" y="5003263"/>
              <a:ext cx="330801" cy="525991"/>
            </a:xfrm>
            <a:custGeom>
              <a:avLst/>
              <a:gdLst>
                <a:gd name="T0" fmla="*/ 0 w 161"/>
                <a:gd name="T1" fmla="*/ 0 h 256"/>
                <a:gd name="T2" fmla="*/ 0 w 161"/>
                <a:gd name="T3" fmla="*/ 256 h 256"/>
                <a:gd name="T4" fmla="*/ 161 w 161"/>
                <a:gd name="T5" fmla="*/ 128 h 256"/>
                <a:gd name="T6" fmla="*/ 0 w 161"/>
                <a:gd name="T7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1" h="256">
                  <a:moveTo>
                    <a:pt x="0" y="0"/>
                  </a:moveTo>
                  <a:lnTo>
                    <a:pt x="0" y="256"/>
                  </a:lnTo>
                  <a:lnTo>
                    <a:pt x="161" y="12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79409" tIns="39705" rIns="79409" bIns="39705" numCol="1" anchor="t" anchorCtr="0" compatLnSpc="1">
              <a:prstTxWarp prst="textNoShape">
                <a:avLst/>
              </a:prstTxWarp>
            </a:bodyPr>
            <a:lstStyle/>
            <a:p>
              <a:endParaRPr lang="id-ID" sz="105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1" name="Group 21"/>
          <p:cNvGrpSpPr/>
          <p:nvPr/>
        </p:nvGrpSpPr>
        <p:grpSpPr>
          <a:xfrm rot="17100000">
            <a:off x="4173320" y="5044968"/>
            <a:ext cx="951515" cy="813366"/>
            <a:chOff x="2208213" y="4308475"/>
            <a:chExt cx="1313851" cy="1123184"/>
          </a:xfrm>
          <a:solidFill>
            <a:schemeClr val="accent3"/>
          </a:solidFill>
        </p:grpSpPr>
        <p:sp>
          <p:nvSpPr>
            <p:cNvPr id="22" name="Oval 18"/>
            <p:cNvSpPr>
              <a:spLocks noChangeArrowheads="1"/>
            </p:cNvSpPr>
            <p:nvPr/>
          </p:nvSpPr>
          <p:spPr bwMode="auto">
            <a:xfrm>
              <a:off x="2208213" y="4308475"/>
              <a:ext cx="885825" cy="88900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79409" tIns="39705" rIns="79409" bIns="39705" numCol="1" anchor="t" anchorCtr="0" compatLnSpc="1">
              <a:prstTxWarp prst="textNoShape">
                <a:avLst/>
              </a:prstTxWarp>
            </a:bodyPr>
            <a:lstStyle/>
            <a:p>
              <a:endParaRPr lang="id-ID" sz="105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3" name="Freeform 31"/>
            <p:cNvSpPr>
              <a:spLocks/>
            </p:cNvSpPr>
            <p:nvPr/>
          </p:nvSpPr>
          <p:spPr bwMode="auto">
            <a:xfrm rot="2700000">
              <a:off x="3093668" y="5003263"/>
              <a:ext cx="330801" cy="525991"/>
            </a:xfrm>
            <a:custGeom>
              <a:avLst/>
              <a:gdLst>
                <a:gd name="T0" fmla="*/ 0 w 161"/>
                <a:gd name="T1" fmla="*/ 0 h 256"/>
                <a:gd name="T2" fmla="*/ 0 w 161"/>
                <a:gd name="T3" fmla="*/ 256 h 256"/>
                <a:gd name="T4" fmla="*/ 161 w 161"/>
                <a:gd name="T5" fmla="*/ 128 h 256"/>
                <a:gd name="T6" fmla="*/ 0 w 161"/>
                <a:gd name="T7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1" h="256">
                  <a:moveTo>
                    <a:pt x="0" y="0"/>
                  </a:moveTo>
                  <a:lnTo>
                    <a:pt x="0" y="256"/>
                  </a:lnTo>
                  <a:lnTo>
                    <a:pt x="161" y="12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79409" tIns="39705" rIns="79409" bIns="39705" numCol="1" anchor="t" anchorCtr="0" compatLnSpc="1">
              <a:prstTxWarp prst="textNoShape">
                <a:avLst/>
              </a:prstTxWarp>
            </a:bodyPr>
            <a:lstStyle/>
            <a:p>
              <a:endParaRPr lang="id-ID" sz="105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4" name="Group 18"/>
          <p:cNvGrpSpPr/>
          <p:nvPr/>
        </p:nvGrpSpPr>
        <p:grpSpPr>
          <a:xfrm flipH="1">
            <a:off x="7522842" y="2496044"/>
            <a:ext cx="951440" cy="813426"/>
            <a:chOff x="2208213" y="4308475"/>
            <a:chExt cx="1313851" cy="1123184"/>
          </a:xfrm>
          <a:solidFill>
            <a:schemeClr val="accent2"/>
          </a:solidFill>
        </p:grpSpPr>
        <p:sp>
          <p:nvSpPr>
            <p:cNvPr id="25" name="Oval 18"/>
            <p:cNvSpPr>
              <a:spLocks noChangeArrowheads="1"/>
            </p:cNvSpPr>
            <p:nvPr/>
          </p:nvSpPr>
          <p:spPr bwMode="auto">
            <a:xfrm>
              <a:off x="2208213" y="4308475"/>
              <a:ext cx="885825" cy="88900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79409" tIns="39705" rIns="79409" bIns="39705" numCol="1" anchor="t" anchorCtr="0" compatLnSpc="1">
              <a:prstTxWarp prst="textNoShape">
                <a:avLst/>
              </a:prstTxWarp>
            </a:bodyPr>
            <a:lstStyle/>
            <a:p>
              <a:endParaRPr lang="id-ID" sz="105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 rot="2700000">
              <a:off x="3093668" y="5003263"/>
              <a:ext cx="330801" cy="525991"/>
            </a:xfrm>
            <a:custGeom>
              <a:avLst/>
              <a:gdLst>
                <a:gd name="T0" fmla="*/ 0 w 161"/>
                <a:gd name="T1" fmla="*/ 0 h 256"/>
                <a:gd name="T2" fmla="*/ 0 w 161"/>
                <a:gd name="T3" fmla="*/ 256 h 256"/>
                <a:gd name="T4" fmla="*/ 161 w 161"/>
                <a:gd name="T5" fmla="*/ 128 h 256"/>
                <a:gd name="T6" fmla="*/ 0 w 161"/>
                <a:gd name="T7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1" h="256">
                  <a:moveTo>
                    <a:pt x="0" y="0"/>
                  </a:moveTo>
                  <a:lnTo>
                    <a:pt x="0" y="256"/>
                  </a:lnTo>
                  <a:lnTo>
                    <a:pt x="161" y="12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79409" tIns="39705" rIns="79409" bIns="39705" numCol="1" anchor="t" anchorCtr="0" compatLnSpc="1">
              <a:prstTxWarp prst="textNoShape">
                <a:avLst/>
              </a:prstTxWarp>
            </a:bodyPr>
            <a:lstStyle/>
            <a:p>
              <a:endParaRPr lang="id-ID" sz="105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1" name="Group 14"/>
          <p:cNvGrpSpPr/>
          <p:nvPr/>
        </p:nvGrpSpPr>
        <p:grpSpPr>
          <a:xfrm>
            <a:off x="4263273" y="2496044"/>
            <a:ext cx="951441" cy="813426"/>
            <a:chOff x="2208213" y="4308475"/>
            <a:chExt cx="1313851" cy="1123184"/>
          </a:xfrm>
        </p:grpSpPr>
        <p:sp>
          <p:nvSpPr>
            <p:cNvPr id="42" name="Oval 18"/>
            <p:cNvSpPr>
              <a:spLocks noChangeArrowheads="1"/>
            </p:cNvSpPr>
            <p:nvPr/>
          </p:nvSpPr>
          <p:spPr bwMode="auto">
            <a:xfrm>
              <a:off x="2208213" y="4308475"/>
              <a:ext cx="885825" cy="889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79409" tIns="39705" rIns="79409" bIns="39705" numCol="1" anchor="t" anchorCtr="0" compatLnSpc="1">
              <a:prstTxWarp prst="textNoShape">
                <a:avLst/>
              </a:prstTxWarp>
            </a:bodyPr>
            <a:lstStyle/>
            <a:p>
              <a:endParaRPr lang="id-ID" sz="105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3" name="Freeform 31"/>
            <p:cNvSpPr>
              <a:spLocks/>
            </p:cNvSpPr>
            <p:nvPr/>
          </p:nvSpPr>
          <p:spPr bwMode="auto">
            <a:xfrm rot="2700000">
              <a:off x="3093668" y="5003263"/>
              <a:ext cx="330801" cy="525991"/>
            </a:xfrm>
            <a:custGeom>
              <a:avLst/>
              <a:gdLst>
                <a:gd name="T0" fmla="*/ 0 w 161"/>
                <a:gd name="T1" fmla="*/ 0 h 256"/>
                <a:gd name="T2" fmla="*/ 0 w 161"/>
                <a:gd name="T3" fmla="*/ 256 h 256"/>
                <a:gd name="T4" fmla="*/ 161 w 161"/>
                <a:gd name="T5" fmla="*/ 128 h 256"/>
                <a:gd name="T6" fmla="*/ 0 w 161"/>
                <a:gd name="T7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1" h="256">
                  <a:moveTo>
                    <a:pt x="0" y="0"/>
                  </a:moveTo>
                  <a:lnTo>
                    <a:pt x="0" y="256"/>
                  </a:lnTo>
                  <a:lnTo>
                    <a:pt x="161" y="1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79409" tIns="39705" rIns="79409" bIns="39705" numCol="1" anchor="t" anchorCtr="0" compatLnSpc="1">
              <a:prstTxWarp prst="textNoShape">
                <a:avLst/>
              </a:prstTxWarp>
            </a:bodyPr>
            <a:lstStyle/>
            <a:p>
              <a:endParaRPr lang="id-ID" sz="105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44" name="Text Placeholder 7"/>
          <p:cNvSpPr txBox="1">
            <a:spLocks/>
          </p:cNvSpPr>
          <p:nvPr/>
        </p:nvSpPr>
        <p:spPr>
          <a:xfrm>
            <a:off x="4254035" y="2567853"/>
            <a:ext cx="624041" cy="484740"/>
          </a:xfrm>
          <a:prstGeom prst="rect">
            <a:avLst/>
          </a:prstGeom>
        </p:spPr>
        <p:txBody>
          <a:bodyPr vert="horz" lIns="0" tIns="90216" rIns="0" bIns="90216" anchor="ctr"/>
          <a:lstStyle>
            <a:lvl1pPr marL="0" indent="0" algn="ctr" defTabSz="91447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966" b="1" kern="1200">
                <a:ln>
                  <a:noFill/>
                </a:ln>
                <a:solidFill>
                  <a:schemeClr val="bg1"/>
                </a:solidFill>
                <a:latin typeface="League Gothic Regular"/>
                <a:ea typeface="+mn-ea"/>
                <a:cs typeface="League Gothic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1800" b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</a:p>
        </p:txBody>
      </p:sp>
      <p:sp>
        <p:nvSpPr>
          <p:cNvPr id="45" name="Text Placeholder 2"/>
          <p:cNvSpPr txBox="1">
            <a:spLocks/>
          </p:cNvSpPr>
          <p:nvPr/>
        </p:nvSpPr>
        <p:spPr>
          <a:xfrm>
            <a:off x="1964879" y="2524373"/>
            <a:ext cx="2055981" cy="429605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 indent="0" algn="l" defTabSz="914476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890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6" name="Text Placeholder 7"/>
          <p:cNvSpPr txBox="1">
            <a:spLocks/>
          </p:cNvSpPr>
          <p:nvPr/>
        </p:nvSpPr>
        <p:spPr>
          <a:xfrm>
            <a:off x="4212515" y="5330420"/>
            <a:ext cx="624041" cy="484740"/>
          </a:xfrm>
          <a:prstGeom prst="rect">
            <a:avLst/>
          </a:prstGeom>
        </p:spPr>
        <p:txBody>
          <a:bodyPr vert="horz" lIns="0" tIns="90216" rIns="0" bIns="90216" anchor="ctr"/>
          <a:lstStyle>
            <a:lvl1pPr marL="0" indent="0" algn="ctr" defTabSz="91447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966" b="1" kern="1200">
                <a:solidFill>
                  <a:schemeClr val="bg1"/>
                </a:solidFill>
                <a:latin typeface="League Gothic Regular"/>
                <a:ea typeface="+mn-ea"/>
                <a:cs typeface="League Gothic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1800" b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</a:p>
        </p:txBody>
      </p:sp>
      <p:sp>
        <p:nvSpPr>
          <p:cNvPr id="47" name="Text Placeholder 2"/>
          <p:cNvSpPr txBox="1">
            <a:spLocks/>
          </p:cNvSpPr>
          <p:nvPr/>
        </p:nvSpPr>
        <p:spPr>
          <a:xfrm>
            <a:off x="1964879" y="5274660"/>
            <a:ext cx="2055981" cy="429605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 indent="0" algn="l" defTabSz="914476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890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8" name="Text Placeholder 7"/>
          <p:cNvSpPr txBox="1">
            <a:spLocks/>
          </p:cNvSpPr>
          <p:nvPr/>
        </p:nvSpPr>
        <p:spPr>
          <a:xfrm>
            <a:off x="7849723" y="2567853"/>
            <a:ext cx="624041" cy="484740"/>
          </a:xfrm>
          <a:prstGeom prst="rect">
            <a:avLst/>
          </a:prstGeom>
        </p:spPr>
        <p:txBody>
          <a:bodyPr vert="horz" lIns="0" tIns="90216" rIns="0" bIns="90216" anchor="ctr"/>
          <a:lstStyle>
            <a:lvl1pPr marL="0" indent="0" algn="ctr" defTabSz="91447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966" b="1" kern="1200">
                <a:solidFill>
                  <a:schemeClr val="bg1"/>
                </a:solidFill>
                <a:latin typeface="League Gothic Regular"/>
                <a:ea typeface="+mn-ea"/>
                <a:cs typeface="League Gothic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1800" b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</a:p>
        </p:txBody>
      </p:sp>
      <p:sp>
        <p:nvSpPr>
          <p:cNvPr id="49" name="Text Placeholder 2"/>
          <p:cNvSpPr txBox="1">
            <a:spLocks/>
          </p:cNvSpPr>
          <p:nvPr/>
        </p:nvSpPr>
        <p:spPr>
          <a:xfrm>
            <a:off x="8760114" y="2518843"/>
            <a:ext cx="2100598" cy="429605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 indent="0" algn="l" defTabSz="914476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890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0" name="Text Placeholder 7"/>
          <p:cNvSpPr txBox="1">
            <a:spLocks/>
          </p:cNvSpPr>
          <p:nvPr/>
        </p:nvSpPr>
        <p:spPr>
          <a:xfrm>
            <a:off x="7932663" y="5297155"/>
            <a:ext cx="624041" cy="484740"/>
          </a:xfrm>
          <a:prstGeom prst="rect">
            <a:avLst/>
          </a:prstGeom>
        </p:spPr>
        <p:txBody>
          <a:bodyPr vert="horz" lIns="0" tIns="90216" rIns="0" bIns="90216" anchor="ctr"/>
          <a:lstStyle>
            <a:lvl1pPr marL="0" indent="0" algn="ctr" defTabSz="91447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966" b="1" kern="1200">
                <a:solidFill>
                  <a:schemeClr val="bg1"/>
                </a:solidFill>
                <a:latin typeface="League Gothic Regular"/>
                <a:ea typeface="+mn-ea"/>
                <a:cs typeface="League Gothic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1800" b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</a:t>
            </a:r>
          </a:p>
        </p:txBody>
      </p:sp>
      <p:sp>
        <p:nvSpPr>
          <p:cNvPr id="51" name="Text Placeholder 2"/>
          <p:cNvSpPr txBox="1">
            <a:spLocks/>
          </p:cNvSpPr>
          <p:nvPr/>
        </p:nvSpPr>
        <p:spPr>
          <a:xfrm>
            <a:off x="8760114" y="5274660"/>
            <a:ext cx="2100598" cy="429605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 indent="0" algn="l" defTabSz="914476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890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2" name="Shape 1719"/>
          <p:cNvSpPr/>
          <p:nvPr/>
        </p:nvSpPr>
        <p:spPr>
          <a:xfrm>
            <a:off x="4796125" y="3874359"/>
            <a:ext cx="1558843" cy="18704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44" y="21600"/>
                </a:moveTo>
                <a:lnTo>
                  <a:pt x="17863" y="16372"/>
                </a:lnTo>
                <a:lnTo>
                  <a:pt x="21600" y="11064"/>
                </a:lnTo>
                <a:cubicBezTo>
                  <a:pt x="16705" y="10632"/>
                  <a:pt x="12832" y="7246"/>
                  <a:pt x="12619" y="3093"/>
                </a:cubicBezTo>
                <a:lnTo>
                  <a:pt x="6294" y="0"/>
                </a:lnTo>
                <a:lnTo>
                  <a:pt x="0" y="3080"/>
                </a:lnTo>
                <a:cubicBezTo>
                  <a:pt x="216" y="13022"/>
                  <a:pt x="9708" y="21118"/>
                  <a:pt x="21544" y="21600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9813" tIns="9813" rIns="9813" bIns="9813" anchor="ctr"/>
          <a:lstStyle/>
          <a:p>
            <a:pPr defTabSz="117754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8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3" name="Shape 1720"/>
          <p:cNvSpPr/>
          <p:nvPr/>
        </p:nvSpPr>
        <p:spPr>
          <a:xfrm>
            <a:off x="6166927" y="4188007"/>
            <a:ext cx="1870348" cy="15590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5305"/>
                </a:moveTo>
                <a:lnTo>
                  <a:pt x="3079" y="21600"/>
                </a:lnTo>
                <a:cubicBezTo>
                  <a:pt x="13022" y="21383"/>
                  <a:pt x="21117" y="11891"/>
                  <a:pt x="21600" y="57"/>
                </a:cubicBezTo>
                <a:lnTo>
                  <a:pt x="16372" y="3738"/>
                </a:lnTo>
                <a:lnTo>
                  <a:pt x="11063" y="0"/>
                </a:lnTo>
                <a:cubicBezTo>
                  <a:pt x="10631" y="4895"/>
                  <a:pt x="7245" y="8768"/>
                  <a:pt x="3093" y="8981"/>
                </a:cubicBezTo>
                <a:cubicBezTo>
                  <a:pt x="3093" y="8981"/>
                  <a:pt x="0" y="15305"/>
                  <a:pt x="0" y="15305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9813" tIns="9813" rIns="9813" bIns="9813" anchor="ctr"/>
          <a:lstStyle/>
          <a:p>
            <a:pPr defTabSz="117754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8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4" name="Shape 1721"/>
          <p:cNvSpPr/>
          <p:nvPr/>
        </p:nvSpPr>
        <p:spPr>
          <a:xfrm>
            <a:off x="6468922" y="2520901"/>
            <a:ext cx="1558843" cy="18704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8521"/>
                </a:moveTo>
                <a:cubicBezTo>
                  <a:pt x="21384" y="8578"/>
                  <a:pt x="11891" y="483"/>
                  <a:pt x="56" y="0"/>
                </a:cubicBezTo>
                <a:lnTo>
                  <a:pt x="3737" y="5228"/>
                </a:lnTo>
                <a:lnTo>
                  <a:pt x="0" y="10536"/>
                </a:lnTo>
                <a:cubicBezTo>
                  <a:pt x="4895" y="10968"/>
                  <a:pt x="8767" y="14353"/>
                  <a:pt x="8981" y="18507"/>
                </a:cubicBezTo>
                <a:lnTo>
                  <a:pt x="15305" y="21600"/>
                </a:lnTo>
                <a:cubicBezTo>
                  <a:pt x="15305" y="21600"/>
                  <a:pt x="21600" y="18521"/>
                  <a:pt x="21600" y="18521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9813" tIns="9813" rIns="9813" bIns="9813" anchor="ctr"/>
          <a:lstStyle/>
          <a:p>
            <a:pPr defTabSz="117754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8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5" name="Shape 1722"/>
          <p:cNvSpPr/>
          <p:nvPr/>
        </p:nvSpPr>
        <p:spPr>
          <a:xfrm>
            <a:off x="4796124" y="2520903"/>
            <a:ext cx="1870348" cy="1558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6294"/>
                </a:moveTo>
                <a:lnTo>
                  <a:pt x="18521" y="0"/>
                </a:lnTo>
                <a:cubicBezTo>
                  <a:pt x="8577" y="216"/>
                  <a:pt x="483" y="9708"/>
                  <a:pt x="0" y="21544"/>
                </a:cubicBezTo>
                <a:lnTo>
                  <a:pt x="5227" y="17863"/>
                </a:lnTo>
                <a:lnTo>
                  <a:pt x="10537" y="21600"/>
                </a:lnTo>
                <a:cubicBezTo>
                  <a:pt x="10969" y="16705"/>
                  <a:pt x="14354" y="12832"/>
                  <a:pt x="18507" y="12619"/>
                </a:cubicBezTo>
                <a:cubicBezTo>
                  <a:pt x="18507" y="12619"/>
                  <a:pt x="21600" y="6294"/>
                  <a:pt x="21600" y="6294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9813" tIns="9813" rIns="9813" bIns="9813" anchor="ctr"/>
          <a:lstStyle/>
          <a:p>
            <a:pPr defTabSz="117754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8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6" name="Text Placeholder 7"/>
          <p:cNvSpPr txBox="1">
            <a:spLocks/>
          </p:cNvSpPr>
          <p:nvPr/>
        </p:nvSpPr>
        <p:spPr>
          <a:xfrm>
            <a:off x="5460257" y="2946309"/>
            <a:ext cx="503766" cy="677727"/>
          </a:xfrm>
          <a:prstGeom prst="rect">
            <a:avLst/>
          </a:prstGeom>
        </p:spPr>
        <p:txBody>
          <a:bodyPr vert="horz" wrap="square" lIns="0" tIns="0" rIns="0" bIns="0" anchor="ctr"/>
          <a:lstStyle>
            <a:lvl1pPr marL="0" indent="0" algn="ctr" defTabSz="91447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669" b="0" i="0" kern="1200">
                <a:solidFill>
                  <a:schemeClr val="bg1"/>
                </a:solidFill>
                <a:latin typeface="FontAwesome"/>
                <a:ea typeface="+mn-ea"/>
                <a:cs typeface="FontAwesome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文字内容</a:t>
            </a:r>
            <a:endParaRPr lang="es-ES_tradnl" sz="14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7" name="Text Placeholder 7"/>
          <p:cNvSpPr txBox="1">
            <a:spLocks/>
          </p:cNvSpPr>
          <p:nvPr/>
        </p:nvSpPr>
        <p:spPr>
          <a:xfrm>
            <a:off x="5215688" y="4418415"/>
            <a:ext cx="503766" cy="677727"/>
          </a:xfrm>
          <a:prstGeom prst="rect">
            <a:avLst/>
          </a:prstGeom>
        </p:spPr>
        <p:txBody>
          <a:bodyPr vert="horz" wrap="square" lIns="0" tIns="0" rIns="0" bIns="0" anchor="ctr"/>
          <a:lstStyle>
            <a:lvl1pPr marL="0" indent="0" algn="ctr" defTabSz="91447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669" b="0" i="0" kern="1200">
                <a:solidFill>
                  <a:schemeClr val="bg1"/>
                </a:solidFill>
                <a:latin typeface="FontAwesome"/>
                <a:ea typeface="+mn-ea"/>
                <a:cs typeface="FontAwesome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文字内容</a:t>
            </a:r>
            <a:endParaRPr lang="es-ES_tradnl" sz="14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8" name="Text Placeholder 7"/>
          <p:cNvSpPr txBox="1">
            <a:spLocks/>
          </p:cNvSpPr>
          <p:nvPr/>
        </p:nvSpPr>
        <p:spPr>
          <a:xfrm>
            <a:off x="7118389" y="3236217"/>
            <a:ext cx="508825" cy="679618"/>
          </a:xfrm>
          <a:prstGeom prst="rect">
            <a:avLst/>
          </a:prstGeom>
        </p:spPr>
        <p:txBody>
          <a:bodyPr vert="horz" wrap="square" lIns="0" tIns="0" rIns="0" bIns="0" anchor="ctr"/>
          <a:lstStyle>
            <a:lvl1pPr marL="0" indent="0" algn="ctr" defTabSz="91447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669" b="0" i="0" kern="1200">
                <a:solidFill>
                  <a:schemeClr val="bg1"/>
                </a:solidFill>
                <a:latin typeface="FontAwesome"/>
                <a:ea typeface="+mn-ea"/>
                <a:cs typeface="FontAwesome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文字内容</a:t>
            </a:r>
            <a:endParaRPr lang="es-ES_tradnl" sz="14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9" name="Text Placeholder 7"/>
          <p:cNvSpPr txBox="1">
            <a:spLocks/>
          </p:cNvSpPr>
          <p:nvPr/>
        </p:nvSpPr>
        <p:spPr>
          <a:xfrm>
            <a:off x="6874397" y="4650801"/>
            <a:ext cx="508825" cy="679618"/>
          </a:xfrm>
          <a:prstGeom prst="rect">
            <a:avLst/>
          </a:prstGeom>
        </p:spPr>
        <p:txBody>
          <a:bodyPr vert="horz" wrap="square" lIns="0" tIns="0" rIns="0" bIns="0" anchor="ctr"/>
          <a:lstStyle>
            <a:lvl1pPr marL="0" indent="0" algn="ctr" defTabSz="91447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669" b="0" i="0" kern="1200">
                <a:solidFill>
                  <a:schemeClr val="bg1"/>
                </a:solidFill>
                <a:latin typeface="FontAwesome"/>
                <a:ea typeface="+mn-ea"/>
                <a:cs typeface="FontAwesome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文字内容</a:t>
            </a:r>
            <a:endParaRPr lang="es-ES_tradnl" sz="14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TextBox 8"/>
          <p:cNvSpPr txBox="1"/>
          <p:nvPr/>
        </p:nvSpPr>
        <p:spPr>
          <a:xfrm>
            <a:off x="864409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TextBox 8"/>
          <p:cNvSpPr txBox="1"/>
          <p:nvPr/>
        </p:nvSpPr>
        <p:spPr>
          <a:xfrm>
            <a:off x="864409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38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flip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4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4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4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7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2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700"/>
                            </p:stCondLst>
                            <p:childTnLst>
                              <p:par>
                                <p:cTn id="58" presetID="9" presetClass="entr" presetSubtype="16" fill="hold" grpId="0" nodeType="afterEffect">
                                  <p:stCondLst>
                                    <p:cond delay="1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60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50"/>
                            </p:stCondLst>
                            <p:childTnLst>
                              <p:par>
                                <p:cTn id="62" presetID="9" presetClass="entr" presetSubtype="16" fill="hold" grpId="0" nodeType="afterEffect">
                                  <p:stCondLst>
                                    <p:cond delay="1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64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400"/>
                            </p:stCondLst>
                            <p:childTnLst>
                              <p:par>
                                <p:cTn id="66" presetID="9" presetClass="entr" presetSubtype="16" fill="hold" grpId="0" nodeType="afterEffect">
                                  <p:stCondLst>
                                    <p:cond delay="1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68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250"/>
                            </p:stCondLst>
                            <p:childTnLst>
                              <p:par>
                                <p:cTn id="70" presetID="9" presetClass="entr" presetSubtype="16" fill="hold" grpId="0" nodeType="afterEffect">
                                  <p:stCondLst>
                                    <p:cond delay="1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72" dur="7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100"/>
                            </p:stCondLst>
                            <p:childTnLst>
                              <p:par>
                                <p:cTn id="7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600"/>
                            </p:stCondLst>
                            <p:childTnLst>
                              <p:par>
                                <p:cTn id="8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100"/>
                            </p:stCondLst>
                            <p:childTnLst>
                              <p:par>
                                <p:cTn id="8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7600"/>
                            </p:stCondLst>
                            <p:childTnLst>
                              <p:par>
                                <p:cTn id="9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400"/>
                        <p:tgtEl>
                          <p:spTgt spid="44"/>
                        </p:tgtEl>
                      </p:cBhvr>
                    </p:animEffect>
                    <p:anim calcmode="lin" valueType="num">
                      <p:cBhvr>
                        <p:cTn dur="400" fill="hold"/>
                        <p:tgtEl>
                          <p:spTgt spid="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400" fill="hold"/>
                        <p:tgtEl>
                          <p:spTgt spid="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5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6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400"/>
                        <p:tgtEl>
                          <p:spTgt spid="46"/>
                        </p:tgtEl>
                      </p:cBhvr>
                    </p:animEffect>
                    <p:anim calcmode="lin" valueType="num">
                      <p:cBhvr>
                        <p:cTn dur="400" fill="hold"/>
                        <p:tgtEl>
                          <p:spTgt spid="4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400" fill="hold"/>
                        <p:tgtEl>
                          <p:spTgt spid="4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8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400"/>
                        <p:tgtEl>
                          <p:spTgt spid="48"/>
                        </p:tgtEl>
                      </p:cBhvr>
                    </p:animEffect>
                    <p:anim calcmode="lin" valueType="num">
                      <p:cBhvr>
                        <p:cTn dur="400" fill="hold"/>
                        <p:tgtEl>
                          <p:spTgt spid="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400" fill="hold"/>
                        <p:tgtEl>
                          <p:spTgt spid="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9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0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400"/>
                        <p:tgtEl>
                          <p:spTgt spid="50"/>
                        </p:tgtEl>
                      </p:cBhvr>
                    </p:animEffect>
                    <p:anim calcmode="lin" valueType="num">
                      <p:cBhvr>
                        <p:cTn dur="400" fill="hold"/>
                        <p:tgtEl>
                          <p:spTgt spid="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400" fill="hold"/>
                        <p:tgtEl>
                          <p:spTgt spid="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1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2" grpId="0" animBg="1" advAuto="0"/>
      <p:bldP spid="53" grpId="0" animBg="1" advAuto="0"/>
      <p:bldP spid="54" grpId="0" animBg="1" advAuto="0"/>
      <p:bldP spid="55" grpId="0" animBg="1" advAuto="0"/>
      <p:bldP spid="56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7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9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712782" y="3029595"/>
            <a:ext cx="3519167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400" b="1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成功项目展示</a:t>
            </a:r>
          </a:p>
        </p:txBody>
      </p:sp>
      <p:sp>
        <p:nvSpPr>
          <p:cNvPr id="9" name="TextBox 11"/>
          <p:cNvSpPr txBox="1"/>
          <p:nvPr/>
        </p:nvSpPr>
        <p:spPr>
          <a:xfrm>
            <a:off x="5579432" y="3777220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TextBox 11"/>
          <p:cNvSpPr txBox="1"/>
          <p:nvPr/>
        </p:nvSpPr>
        <p:spPr>
          <a:xfrm>
            <a:off x="7266639" y="3777220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5579432" y="4046877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66639" y="4046877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Freeform 6"/>
          <p:cNvSpPr>
            <a:spLocks/>
          </p:cNvSpPr>
          <p:nvPr/>
        </p:nvSpPr>
        <p:spPr bwMode="auto">
          <a:xfrm>
            <a:off x="2468937" y="0"/>
            <a:ext cx="3246338" cy="7232650"/>
          </a:xfrm>
          <a:custGeom>
            <a:avLst/>
            <a:gdLst>
              <a:gd name="T0" fmla="*/ 930 w 1422"/>
              <a:gd name="T1" fmla="*/ 0 h 3163"/>
              <a:gd name="T2" fmla="*/ 1422 w 1422"/>
              <a:gd name="T3" fmla="*/ 0 h 3163"/>
              <a:gd name="T4" fmla="*/ 237 w 1422"/>
              <a:gd name="T5" fmla="*/ 3163 h 3163"/>
              <a:gd name="T6" fmla="*/ 0 w 1422"/>
              <a:gd name="T7" fmla="*/ 3163 h 3163"/>
              <a:gd name="T8" fmla="*/ 930 w 1422"/>
              <a:gd name="T9" fmla="*/ 0 h 3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2" h="3163">
                <a:moveTo>
                  <a:pt x="930" y="0"/>
                </a:moveTo>
                <a:lnTo>
                  <a:pt x="1422" y="0"/>
                </a:lnTo>
                <a:lnTo>
                  <a:pt x="237" y="3163"/>
                </a:lnTo>
                <a:lnTo>
                  <a:pt x="0" y="3163"/>
                </a:lnTo>
                <a:lnTo>
                  <a:pt x="930" y="0"/>
                </a:lnTo>
                <a:close/>
              </a:path>
            </a:pathLst>
          </a:custGeom>
          <a:solidFill>
            <a:srgbClr val="66CCFF">
              <a:alpha val="80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任意多边形 13"/>
          <p:cNvSpPr>
            <a:spLocks/>
          </p:cNvSpPr>
          <p:nvPr/>
        </p:nvSpPr>
        <p:spPr bwMode="auto">
          <a:xfrm>
            <a:off x="2468935" y="0"/>
            <a:ext cx="2531779" cy="7232650"/>
          </a:xfrm>
          <a:custGeom>
            <a:avLst/>
            <a:gdLst>
              <a:gd name="connsiteX0" fmla="*/ 1476376 w 1760538"/>
              <a:gd name="connsiteY0" fmla="*/ 0 h 5021263"/>
              <a:gd name="connsiteX1" fmla="*/ 1760538 w 1760538"/>
              <a:gd name="connsiteY1" fmla="*/ 0 h 5021263"/>
              <a:gd name="connsiteX2" fmla="*/ 950913 w 1760538"/>
              <a:gd name="connsiteY2" fmla="*/ 3481388 h 5021263"/>
              <a:gd name="connsiteX3" fmla="*/ 950910 w 1760538"/>
              <a:gd name="connsiteY3" fmla="*/ 3481394 h 5021263"/>
              <a:gd name="connsiteX4" fmla="*/ 593725 w 1760538"/>
              <a:gd name="connsiteY4" fmla="*/ 5021262 h 5021263"/>
              <a:gd name="connsiteX5" fmla="*/ 376238 w 1760538"/>
              <a:gd name="connsiteY5" fmla="*/ 5021262 h 5021263"/>
              <a:gd name="connsiteX6" fmla="*/ 376238 w 1760538"/>
              <a:gd name="connsiteY6" fmla="*/ 5021263 h 5021263"/>
              <a:gd name="connsiteX7" fmla="*/ 0 w 1760538"/>
              <a:gd name="connsiteY7" fmla="*/ 5021263 h 5021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60538" h="5021263">
                <a:moveTo>
                  <a:pt x="1476376" y="0"/>
                </a:moveTo>
                <a:lnTo>
                  <a:pt x="1760538" y="0"/>
                </a:lnTo>
                <a:lnTo>
                  <a:pt x="950913" y="3481388"/>
                </a:lnTo>
                <a:lnTo>
                  <a:pt x="950910" y="3481394"/>
                </a:lnTo>
                <a:lnTo>
                  <a:pt x="593725" y="5021262"/>
                </a:lnTo>
                <a:lnTo>
                  <a:pt x="376238" y="5021262"/>
                </a:lnTo>
                <a:lnTo>
                  <a:pt x="376238" y="5021263"/>
                </a:lnTo>
                <a:lnTo>
                  <a:pt x="0" y="5021263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1736383"/>
      </p:ext>
    </p:extLst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1"/>
          <p:cNvSpPr/>
          <p:nvPr/>
        </p:nvSpPr>
        <p:spPr>
          <a:xfrm rot="1891259">
            <a:off x="8857492" y="1629269"/>
            <a:ext cx="2686190" cy="3139438"/>
          </a:xfrm>
          <a:custGeom>
            <a:avLst/>
            <a:gdLst>
              <a:gd name="connsiteX0" fmla="*/ 0 w 2801257"/>
              <a:gd name="connsiteY0" fmla="*/ 0 h 3802743"/>
              <a:gd name="connsiteX1" fmla="*/ 2801257 w 2801257"/>
              <a:gd name="connsiteY1" fmla="*/ 0 h 3802743"/>
              <a:gd name="connsiteX2" fmla="*/ 2801257 w 2801257"/>
              <a:gd name="connsiteY2" fmla="*/ 3802743 h 3802743"/>
              <a:gd name="connsiteX3" fmla="*/ 0 w 2801257"/>
              <a:gd name="connsiteY3" fmla="*/ 3802743 h 3802743"/>
              <a:gd name="connsiteX4" fmla="*/ 0 w 2801257"/>
              <a:gd name="connsiteY4" fmla="*/ 0 h 3802743"/>
              <a:gd name="connsiteX0" fmla="*/ 424422 w 2801257"/>
              <a:gd name="connsiteY0" fmla="*/ 313631 h 3802743"/>
              <a:gd name="connsiteX1" fmla="*/ 2801257 w 2801257"/>
              <a:gd name="connsiteY1" fmla="*/ 0 h 3802743"/>
              <a:gd name="connsiteX2" fmla="*/ 2801257 w 2801257"/>
              <a:gd name="connsiteY2" fmla="*/ 3802743 h 3802743"/>
              <a:gd name="connsiteX3" fmla="*/ 0 w 2801257"/>
              <a:gd name="connsiteY3" fmla="*/ 3802743 h 3802743"/>
              <a:gd name="connsiteX4" fmla="*/ 424422 w 2801257"/>
              <a:gd name="connsiteY4" fmla="*/ 313631 h 3802743"/>
              <a:gd name="connsiteX0" fmla="*/ 424422 w 3256770"/>
              <a:gd name="connsiteY0" fmla="*/ 313631 h 3806294"/>
              <a:gd name="connsiteX1" fmla="*/ 2801257 w 3256770"/>
              <a:gd name="connsiteY1" fmla="*/ 0 h 3806294"/>
              <a:gd name="connsiteX2" fmla="*/ 3256770 w 3256770"/>
              <a:gd name="connsiteY2" fmla="*/ 3806294 h 3806294"/>
              <a:gd name="connsiteX3" fmla="*/ 0 w 3256770"/>
              <a:gd name="connsiteY3" fmla="*/ 3802743 h 3806294"/>
              <a:gd name="connsiteX4" fmla="*/ 424422 w 3256770"/>
              <a:gd name="connsiteY4" fmla="*/ 313631 h 3806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56770" h="3806294">
                <a:moveTo>
                  <a:pt x="424422" y="313631"/>
                </a:moveTo>
                <a:lnTo>
                  <a:pt x="2801257" y="0"/>
                </a:lnTo>
                <a:lnTo>
                  <a:pt x="3256770" y="3806294"/>
                </a:lnTo>
                <a:lnTo>
                  <a:pt x="0" y="3802743"/>
                </a:lnTo>
                <a:lnTo>
                  <a:pt x="424422" y="313631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85829">
              <a:lnSpc>
                <a:spcPct val="150000"/>
              </a:lnSpc>
              <a:defRPr/>
            </a:pPr>
            <a:endParaRPr lang="zh-CN" altLang="en-US" sz="2531" kern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8730251" y="1654310"/>
            <a:ext cx="2496055" cy="3243377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85829">
              <a:lnSpc>
                <a:spcPct val="150000"/>
              </a:lnSpc>
              <a:defRPr/>
            </a:pPr>
            <a:endParaRPr lang="zh-CN" altLang="en-US" sz="2531" kern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8730251" y="1622368"/>
            <a:ext cx="2502596" cy="2588885"/>
          </a:xfrm>
          <a:prstGeom prst="rect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" name="矩形 1"/>
          <p:cNvSpPr/>
          <p:nvPr/>
        </p:nvSpPr>
        <p:spPr>
          <a:xfrm rot="765310">
            <a:off x="4827441" y="1464499"/>
            <a:ext cx="2968153" cy="3468978"/>
          </a:xfrm>
          <a:custGeom>
            <a:avLst/>
            <a:gdLst>
              <a:gd name="connsiteX0" fmla="*/ 0 w 2801257"/>
              <a:gd name="connsiteY0" fmla="*/ 0 h 3802743"/>
              <a:gd name="connsiteX1" fmla="*/ 2801257 w 2801257"/>
              <a:gd name="connsiteY1" fmla="*/ 0 h 3802743"/>
              <a:gd name="connsiteX2" fmla="*/ 2801257 w 2801257"/>
              <a:gd name="connsiteY2" fmla="*/ 3802743 h 3802743"/>
              <a:gd name="connsiteX3" fmla="*/ 0 w 2801257"/>
              <a:gd name="connsiteY3" fmla="*/ 3802743 h 3802743"/>
              <a:gd name="connsiteX4" fmla="*/ 0 w 2801257"/>
              <a:gd name="connsiteY4" fmla="*/ 0 h 3802743"/>
              <a:gd name="connsiteX0" fmla="*/ 424422 w 2801257"/>
              <a:gd name="connsiteY0" fmla="*/ 313631 h 3802743"/>
              <a:gd name="connsiteX1" fmla="*/ 2801257 w 2801257"/>
              <a:gd name="connsiteY1" fmla="*/ 0 h 3802743"/>
              <a:gd name="connsiteX2" fmla="*/ 2801257 w 2801257"/>
              <a:gd name="connsiteY2" fmla="*/ 3802743 h 3802743"/>
              <a:gd name="connsiteX3" fmla="*/ 0 w 2801257"/>
              <a:gd name="connsiteY3" fmla="*/ 3802743 h 3802743"/>
              <a:gd name="connsiteX4" fmla="*/ 424422 w 2801257"/>
              <a:gd name="connsiteY4" fmla="*/ 313631 h 3802743"/>
              <a:gd name="connsiteX0" fmla="*/ 424422 w 3256770"/>
              <a:gd name="connsiteY0" fmla="*/ 313631 h 3806294"/>
              <a:gd name="connsiteX1" fmla="*/ 2801257 w 3256770"/>
              <a:gd name="connsiteY1" fmla="*/ 0 h 3806294"/>
              <a:gd name="connsiteX2" fmla="*/ 3256770 w 3256770"/>
              <a:gd name="connsiteY2" fmla="*/ 3806294 h 3806294"/>
              <a:gd name="connsiteX3" fmla="*/ 0 w 3256770"/>
              <a:gd name="connsiteY3" fmla="*/ 3802743 h 3806294"/>
              <a:gd name="connsiteX4" fmla="*/ 424422 w 3256770"/>
              <a:gd name="connsiteY4" fmla="*/ 313631 h 3806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56770" h="3806294">
                <a:moveTo>
                  <a:pt x="424422" y="313631"/>
                </a:moveTo>
                <a:lnTo>
                  <a:pt x="2801257" y="0"/>
                </a:lnTo>
                <a:lnTo>
                  <a:pt x="3256770" y="3806294"/>
                </a:lnTo>
                <a:lnTo>
                  <a:pt x="0" y="3802743"/>
                </a:lnTo>
                <a:lnTo>
                  <a:pt x="424422" y="313631"/>
                </a:lnTo>
                <a:close/>
              </a:path>
            </a:pathLst>
          </a:cu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85829">
              <a:lnSpc>
                <a:spcPct val="150000"/>
              </a:lnSpc>
              <a:defRPr/>
            </a:pPr>
            <a:endParaRPr lang="zh-CN" altLang="en-US" sz="2531" kern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5102279" y="1637247"/>
            <a:ext cx="2496055" cy="3243377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85829">
              <a:lnSpc>
                <a:spcPct val="150000"/>
              </a:lnSpc>
              <a:defRPr/>
            </a:pPr>
            <a:endParaRPr lang="zh-CN" altLang="en-US" sz="2531" kern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102278" y="1622368"/>
            <a:ext cx="2496055" cy="2620828"/>
          </a:xfrm>
          <a:prstGeom prst="rect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矩形 1"/>
          <p:cNvSpPr/>
          <p:nvPr/>
        </p:nvSpPr>
        <p:spPr>
          <a:xfrm rot="1321971">
            <a:off x="1573547" y="1629269"/>
            <a:ext cx="2686190" cy="3139438"/>
          </a:xfrm>
          <a:custGeom>
            <a:avLst/>
            <a:gdLst>
              <a:gd name="connsiteX0" fmla="*/ 0 w 2801257"/>
              <a:gd name="connsiteY0" fmla="*/ 0 h 3802743"/>
              <a:gd name="connsiteX1" fmla="*/ 2801257 w 2801257"/>
              <a:gd name="connsiteY1" fmla="*/ 0 h 3802743"/>
              <a:gd name="connsiteX2" fmla="*/ 2801257 w 2801257"/>
              <a:gd name="connsiteY2" fmla="*/ 3802743 h 3802743"/>
              <a:gd name="connsiteX3" fmla="*/ 0 w 2801257"/>
              <a:gd name="connsiteY3" fmla="*/ 3802743 h 3802743"/>
              <a:gd name="connsiteX4" fmla="*/ 0 w 2801257"/>
              <a:gd name="connsiteY4" fmla="*/ 0 h 3802743"/>
              <a:gd name="connsiteX0" fmla="*/ 424422 w 2801257"/>
              <a:gd name="connsiteY0" fmla="*/ 313631 h 3802743"/>
              <a:gd name="connsiteX1" fmla="*/ 2801257 w 2801257"/>
              <a:gd name="connsiteY1" fmla="*/ 0 h 3802743"/>
              <a:gd name="connsiteX2" fmla="*/ 2801257 w 2801257"/>
              <a:gd name="connsiteY2" fmla="*/ 3802743 h 3802743"/>
              <a:gd name="connsiteX3" fmla="*/ 0 w 2801257"/>
              <a:gd name="connsiteY3" fmla="*/ 3802743 h 3802743"/>
              <a:gd name="connsiteX4" fmla="*/ 424422 w 2801257"/>
              <a:gd name="connsiteY4" fmla="*/ 313631 h 3802743"/>
              <a:gd name="connsiteX0" fmla="*/ 424422 w 3256770"/>
              <a:gd name="connsiteY0" fmla="*/ 313631 h 3806294"/>
              <a:gd name="connsiteX1" fmla="*/ 2801257 w 3256770"/>
              <a:gd name="connsiteY1" fmla="*/ 0 h 3806294"/>
              <a:gd name="connsiteX2" fmla="*/ 3256770 w 3256770"/>
              <a:gd name="connsiteY2" fmla="*/ 3806294 h 3806294"/>
              <a:gd name="connsiteX3" fmla="*/ 0 w 3256770"/>
              <a:gd name="connsiteY3" fmla="*/ 3802743 h 3806294"/>
              <a:gd name="connsiteX4" fmla="*/ 424422 w 3256770"/>
              <a:gd name="connsiteY4" fmla="*/ 313631 h 3806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56770" h="3806294">
                <a:moveTo>
                  <a:pt x="424422" y="313631"/>
                </a:moveTo>
                <a:lnTo>
                  <a:pt x="2801257" y="0"/>
                </a:lnTo>
                <a:lnTo>
                  <a:pt x="3256770" y="3806294"/>
                </a:lnTo>
                <a:lnTo>
                  <a:pt x="0" y="3802743"/>
                </a:lnTo>
                <a:lnTo>
                  <a:pt x="424422" y="313631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85829">
              <a:lnSpc>
                <a:spcPct val="150000"/>
              </a:lnSpc>
              <a:defRPr/>
            </a:pPr>
            <a:endParaRPr lang="zh-CN" altLang="en-US" sz="2531" kern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434542" y="1637247"/>
            <a:ext cx="2496055" cy="3243377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85829">
              <a:lnSpc>
                <a:spcPct val="150000"/>
              </a:lnSpc>
              <a:defRPr/>
            </a:pPr>
            <a:endParaRPr lang="zh-CN" altLang="en-US" sz="2531" kern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1944460" y="4424018"/>
            <a:ext cx="1436291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just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</a:p>
        </p:txBody>
      </p:sp>
      <p:grpSp>
        <p:nvGrpSpPr>
          <p:cNvPr id="16" name="组合 19"/>
          <p:cNvGrpSpPr>
            <a:grpSpLocks/>
          </p:cNvGrpSpPr>
          <p:nvPr/>
        </p:nvGrpSpPr>
        <p:grpSpPr bwMode="auto">
          <a:xfrm>
            <a:off x="812800" y="5600646"/>
            <a:ext cx="11233151" cy="929891"/>
            <a:chOff x="928457" y="2733245"/>
            <a:chExt cx="9653427" cy="661181"/>
          </a:xfrm>
        </p:grpSpPr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928457" y="2733245"/>
              <a:ext cx="1878675" cy="1750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9pPr>
            </a:lstStyle>
            <a:p>
              <a:pPr algn="just" eaLnBrk="1" hangingPunct="1"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6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zh-CN" altLang="en-US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矩形 18"/>
            <p:cNvSpPr>
              <a:spLocks noChangeArrowheads="1"/>
            </p:cNvSpPr>
            <p:nvPr/>
          </p:nvSpPr>
          <p:spPr bwMode="auto">
            <a:xfrm>
              <a:off x="928457" y="3000516"/>
              <a:ext cx="9653427" cy="393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just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。</a:t>
              </a:r>
              <a:endPara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1427613" y="1622368"/>
            <a:ext cx="2502984" cy="2620828"/>
          </a:xfrm>
          <a:prstGeom prst="rect">
            <a:avLst/>
          </a:prstGeom>
          <a:blipFill dpi="0"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631878" y="4424018"/>
            <a:ext cx="1436291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just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</a:p>
        </p:txBody>
      </p:sp>
      <p:sp>
        <p:nvSpPr>
          <p:cNvPr id="24" name="矩形 23"/>
          <p:cNvSpPr/>
          <p:nvPr/>
        </p:nvSpPr>
        <p:spPr>
          <a:xfrm>
            <a:off x="9219904" y="4424018"/>
            <a:ext cx="1436291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just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</a:p>
        </p:txBody>
      </p:sp>
      <p:sp>
        <p:nvSpPr>
          <p:cNvPr id="22" name="TextBox 8"/>
          <p:cNvSpPr txBox="1"/>
          <p:nvPr/>
        </p:nvSpPr>
        <p:spPr>
          <a:xfrm>
            <a:off x="864409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TextBox 8"/>
          <p:cNvSpPr txBox="1"/>
          <p:nvPr/>
        </p:nvSpPr>
        <p:spPr>
          <a:xfrm>
            <a:off x="864409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802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flip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5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000"/>
                            </p:stCondLst>
                            <p:childTnLst>
                              <p:par>
                                <p:cTn id="6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20" grpId="0" animBg="1"/>
      <p:bldP spid="33" grpId="0" animBg="1"/>
      <p:bldP spid="34" grpId="0" animBg="1"/>
      <p:bldP spid="19" grpId="0" animBg="1"/>
      <p:bldP spid="31" grpId="0" animBg="1"/>
      <p:bldP spid="32" grpId="0" animBg="1"/>
      <p:bldP spid="41" grpId="0"/>
      <p:bldP spid="2" grpId="0" animBg="1"/>
      <p:bldP spid="21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017817" y="1538566"/>
            <a:ext cx="3284566" cy="4853182"/>
            <a:chOff x="1912729" y="1458758"/>
            <a:chExt cx="3510756" cy="5187394"/>
          </a:xfrm>
        </p:grpSpPr>
        <p:grpSp>
          <p:nvGrpSpPr>
            <p:cNvPr id="5" name="Group 4"/>
            <p:cNvGrpSpPr/>
            <p:nvPr/>
          </p:nvGrpSpPr>
          <p:grpSpPr>
            <a:xfrm>
              <a:off x="1972256" y="1458758"/>
              <a:ext cx="292103" cy="5187394"/>
              <a:chOff x="1374772" y="1213680"/>
              <a:chExt cx="274322" cy="5187394"/>
            </a:xfrm>
          </p:grpSpPr>
          <p:sp>
            <p:nvSpPr>
              <p:cNvPr id="22" name="Pentagon 21"/>
              <p:cNvSpPr/>
              <p:nvPr/>
            </p:nvSpPr>
            <p:spPr>
              <a:xfrm rot="5400000">
                <a:off x="1103752" y="5857228"/>
                <a:ext cx="814866" cy="272825"/>
              </a:xfrm>
              <a:prstGeom prst="homePlate">
                <a:avLst>
                  <a:gd name="adj" fmla="val 281623"/>
                </a:avLst>
              </a:prstGeom>
              <a:gradFill flip="none" rotWithShape="1">
                <a:gsLst>
                  <a:gs pos="100000">
                    <a:srgbClr val="B88954"/>
                  </a:gs>
                  <a:gs pos="0">
                    <a:srgbClr val="E1C9AF"/>
                  </a:gs>
                </a:gsLst>
                <a:lin ang="5400000" scaled="1"/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4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3" name="Rectangle 5"/>
              <p:cNvSpPr/>
              <p:nvPr/>
            </p:nvSpPr>
            <p:spPr>
              <a:xfrm>
                <a:off x="1374774" y="2007666"/>
                <a:ext cx="273845" cy="3776859"/>
              </a:xfrm>
              <a:custGeom>
                <a:avLst/>
                <a:gdLst>
                  <a:gd name="connsiteX0" fmla="*/ 0 w 272825"/>
                  <a:gd name="connsiteY0" fmla="*/ 0 h 3776662"/>
                  <a:gd name="connsiteX1" fmla="*/ 272825 w 272825"/>
                  <a:gd name="connsiteY1" fmla="*/ 0 h 3776662"/>
                  <a:gd name="connsiteX2" fmla="*/ 272825 w 272825"/>
                  <a:gd name="connsiteY2" fmla="*/ 3776662 h 3776662"/>
                  <a:gd name="connsiteX3" fmla="*/ 0 w 272825"/>
                  <a:gd name="connsiteY3" fmla="*/ 3776662 h 3776662"/>
                  <a:gd name="connsiteX4" fmla="*/ 0 w 272825"/>
                  <a:gd name="connsiteY4" fmla="*/ 0 h 3776662"/>
                  <a:gd name="connsiteX0" fmla="*/ 0 w 272825"/>
                  <a:gd name="connsiteY0" fmla="*/ 0 h 3776662"/>
                  <a:gd name="connsiteX1" fmla="*/ 272825 w 272825"/>
                  <a:gd name="connsiteY1" fmla="*/ 0 h 3776662"/>
                  <a:gd name="connsiteX2" fmla="*/ 272825 w 272825"/>
                  <a:gd name="connsiteY2" fmla="*/ 3776662 h 3776662"/>
                  <a:gd name="connsiteX3" fmla="*/ 0 w 272825"/>
                  <a:gd name="connsiteY3" fmla="*/ 3776662 h 3776662"/>
                  <a:gd name="connsiteX4" fmla="*/ 1 w 272825"/>
                  <a:gd name="connsiteY4" fmla="*/ 3609974 h 3776662"/>
                  <a:gd name="connsiteX5" fmla="*/ 0 w 272825"/>
                  <a:gd name="connsiteY5" fmla="*/ 0 h 3776662"/>
                  <a:gd name="connsiteX0" fmla="*/ 0 w 272825"/>
                  <a:gd name="connsiteY0" fmla="*/ 0 h 3776662"/>
                  <a:gd name="connsiteX1" fmla="*/ 272825 w 272825"/>
                  <a:gd name="connsiteY1" fmla="*/ 0 h 3776662"/>
                  <a:gd name="connsiteX2" fmla="*/ 272825 w 272825"/>
                  <a:gd name="connsiteY2" fmla="*/ 3776662 h 3776662"/>
                  <a:gd name="connsiteX3" fmla="*/ 57151 w 272825"/>
                  <a:gd name="connsiteY3" fmla="*/ 3776661 h 3776662"/>
                  <a:gd name="connsiteX4" fmla="*/ 0 w 272825"/>
                  <a:gd name="connsiteY4" fmla="*/ 3776662 h 3776662"/>
                  <a:gd name="connsiteX5" fmla="*/ 1 w 272825"/>
                  <a:gd name="connsiteY5" fmla="*/ 3609974 h 3776662"/>
                  <a:gd name="connsiteX6" fmla="*/ 0 w 272825"/>
                  <a:gd name="connsiteY6" fmla="*/ 0 h 3776662"/>
                  <a:gd name="connsiteX0" fmla="*/ 0 w 272825"/>
                  <a:gd name="connsiteY0" fmla="*/ 0 h 3776662"/>
                  <a:gd name="connsiteX1" fmla="*/ 272825 w 272825"/>
                  <a:gd name="connsiteY1" fmla="*/ 0 h 3776662"/>
                  <a:gd name="connsiteX2" fmla="*/ 272825 w 272825"/>
                  <a:gd name="connsiteY2" fmla="*/ 3776662 h 3776662"/>
                  <a:gd name="connsiteX3" fmla="*/ 166689 w 272825"/>
                  <a:gd name="connsiteY3" fmla="*/ 3776661 h 3776662"/>
                  <a:gd name="connsiteX4" fmla="*/ 57151 w 272825"/>
                  <a:gd name="connsiteY4" fmla="*/ 3776661 h 3776662"/>
                  <a:gd name="connsiteX5" fmla="*/ 0 w 272825"/>
                  <a:gd name="connsiteY5" fmla="*/ 3776662 h 3776662"/>
                  <a:gd name="connsiteX6" fmla="*/ 1 w 272825"/>
                  <a:gd name="connsiteY6" fmla="*/ 3609974 h 3776662"/>
                  <a:gd name="connsiteX7" fmla="*/ 0 w 272825"/>
                  <a:gd name="connsiteY7" fmla="*/ 0 h 3776662"/>
                  <a:gd name="connsiteX0" fmla="*/ 0 w 272825"/>
                  <a:gd name="connsiteY0" fmla="*/ 0 h 3776662"/>
                  <a:gd name="connsiteX1" fmla="*/ 272825 w 272825"/>
                  <a:gd name="connsiteY1" fmla="*/ 0 h 3776662"/>
                  <a:gd name="connsiteX2" fmla="*/ 272825 w 272825"/>
                  <a:gd name="connsiteY2" fmla="*/ 3776662 h 3776662"/>
                  <a:gd name="connsiteX3" fmla="*/ 166689 w 272825"/>
                  <a:gd name="connsiteY3" fmla="*/ 3776661 h 3776662"/>
                  <a:gd name="connsiteX4" fmla="*/ 107157 w 272825"/>
                  <a:gd name="connsiteY4" fmla="*/ 3774280 h 3776662"/>
                  <a:gd name="connsiteX5" fmla="*/ 57151 w 272825"/>
                  <a:gd name="connsiteY5" fmla="*/ 3776661 h 3776662"/>
                  <a:gd name="connsiteX6" fmla="*/ 0 w 272825"/>
                  <a:gd name="connsiteY6" fmla="*/ 3776662 h 3776662"/>
                  <a:gd name="connsiteX7" fmla="*/ 1 w 272825"/>
                  <a:gd name="connsiteY7" fmla="*/ 3609974 h 3776662"/>
                  <a:gd name="connsiteX8" fmla="*/ 0 w 272825"/>
                  <a:gd name="connsiteY8" fmla="*/ 0 h 3776662"/>
                  <a:gd name="connsiteX0" fmla="*/ 0 w 272825"/>
                  <a:gd name="connsiteY0" fmla="*/ 0 h 3776662"/>
                  <a:gd name="connsiteX1" fmla="*/ 272825 w 272825"/>
                  <a:gd name="connsiteY1" fmla="*/ 0 h 3776662"/>
                  <a:gd name="connsiteX2" fmla="*/ 272825 w 272825"/>
                  <a:gd name="connsiteY2" fmla="*/ 3776662 h 3776662"/>
                  <a:gd name="connsiteX3" fmla="*/ 221457 w 272825"/>
                  <a:gd name="connsiteY3" fmla="*/ 3774280 h 3776662"/>
                  <a:gd name="connsiteX4" fmla="*/ 166689 w 272825"/>
                  <a:gd name="connsiteY4" fmla="*/ 3776661 h 3776662"/>
                  <a:gd name="connsiteX5" fmla="*/ 107157 w 272825"/>
                  <a:gd name="connsiteY5" fmla="*/ 3774280 h 3776662"/>
                  <a:gd name="connsiteX6" fmla="*/ 57151 w 272825"/>
                  <a:gd name="connsiteY6" fmla="*/ 3776661 h 3776662"/>
                  <a:gd name="connsiteX7" fmla="*/ 0 w 272825"/>
                  <a:gd name="connsiteY7" fmla="*/ 3776662 h 3776662"/>
                  <a:gd name="connsiteX8" fmla="*/ 1 w 272825"/>
                  <a:gd name="connsiteY8" fmla="*/ 3609974 h 3776662"/>
                  <a:gd name="connsiteX9" fmla="*/ 0 w 272825"/>
                  <a:gd name="connsiteY9" fmla="*/ 0 h 3776662"/>
                  <a:gd name="connsiteX0" fmla="*/ 0 w 272825"/>
                  <a:gd name="connsiteY0" fmla="*/ 0 h 3776662"/>
                  <a:gd name="connsiteX1" fmla="*/ 272825 w 272825"/>
                  <a:gd name="connsiteY1" fmla="*/ 0 h 3776662"/>
                  <a:gd name="connsiteX2" fmla="*/ 272825 w 272825"/>
                  <a:gd name="connsiteY2" fmla="*/ 3776662 h 3776662"/>
                  <a:gd name="connsiteX3" fmla="*/ 252414 w 272825"/>
                  <a:gd name="connsiteY3" fmla="*/ 3776661 h 3776662"/>
                  <a:gd name="connsiteX4" fmla="*/ 221457 w 272825"/>
                  <a:gd name="connsiteY4" fmla="*/ 3774280 h 3776662"/>
                  <a:gd name="connsiteX5" fmla="*/ 166689 w 272825"/>
                  <a:gd name="connsiteY5" fmla="*/ 3776661 h 3776662"/>
                  <a:gd name="connsiteX6" fmla="*/ 107157 w 272825"/>
                  <a:gd name="connsiteY6" fmla="*/ 3774280 h 3776662"/>
                  <a:gd name="connsiteX7" fmla="*/ 57151 w 272825"/>
                  <a:gd name="connsiteY7" fmla="*/ 3776661 h 3776662"/>
                  <a:gd name="connsiteX8" fmla="*/ 0 w 272825"/>
                  <a:gd name="connsiteY8" fmla="*/ 3776662 h 3776662"/>
                  <a:gd name="connsiteX9" fmla="*/ 1 w 272825"/>
                  <a:gd name="connsiteY9" fmla="*/ 3609974 h 3776662"/>
                  <a:gd name="connsiteX10" fmla="*/ 0 w 272825"/>
                  <a:gd name="connsiteY10" fmla="*/ 0 h 3776662"/>
                  <a:gd name="connsiteX0" fmla="*/ 0 w 273845"/>
                  <a:gd name="connsiteY0" fmla="*/ 0 h 3776662"/>
                  <a:gd name="connsiteX1" fmla="*/ 272825 w 273845"/>
                  <a:gd name="connsiteY1" fmla="*/ 0 h 3776662"/>
                  <a:gd name="connsiteX2" fmla="*/ 273845 w 273845"/>
                  <a:gd name="connsiteY2" fmla="*/ 3581399 h 3776662"/>
                  <a:gd name="connsiteX3" fmla="*/ 272825 w 273845"/>
                  <a:gd name="connsiteY3" fmla="*/ 3776662 h 3776662"/>
                  <a:gd name="connsiteX4" fmla="*/ 252414 w 273845"/>
                  <a:gd name="connsiteY4" fmla="*/ 3776661 h 3776662"/>
                  <a:gd name="connsiteX5" fmla="*/ 221457 w 273845"/>
                  <a:gd name="connsiteY5" fmla="*/ 3774280 h 3776662"/>
                  <a:gd name="connsiteX6" fmla="*/ 166689 w 273845"/>
                  <a:gd name="connsiteY6" fmla="*/ 3776661 h 3776662"/>
                  <a:gd name="connsiteX7" fmla="*/ 107157 w 273845"/>
                  <a:gd name="connsiteY7" fmla="*/ 3774280 h 3776662"/>
                  <a:gd name="connsiteX8" fmla="*/ 57151 w 273845"/>
                  <a:gd name="connsiteY8" fmla="*/ 3776661 h 3776662"/>
                  <a:gd name="connsiteX9" fmla="*/ 0 w 273845"/>
                  <a:gd name="connsiteY9" fmla="*/ 3776662 h 3776662"/>
                  <a:gd name="connsiteX10" fmla="*/ 1 w 273845"/>
                  <a:gd name="connsiteY10" fmla="*/ 3609974 h 3776662"/>
                  <a:gd name="connsiteX11" fmla="*/ 0 w 273845"/>
                  <a:gd name="connsiteY11" fmla="*/ 0 h 3776662"/>
                  <a:gd name="connsiteX0" fmla="*/ 0 w 273845"/>
                  <a:gd name="connsiteY0" fmla="*/ 0 h 3776662"/>
                  <a:gd name="connsiteX1" fmla="*/ 272825 w 273845"/>
                  <a:gd name="connsiteY1" fmla="*/ 0 h 3776662"/>
                  <a:gd name="connsiteX2" fmla="*/ 273845 w 273845"/>
                  <a:gd name="connsiteY2" fmla="*/ 3581399 h 3776662"/>
                  <a:gd name="connsiteX3" fmla="*/ 252414 w 273845"/>
                  <a:gd name="connsiteY3" fmla="*/ 3776661 h 3776662"/>
                  <a:gd name="connsiteX4" fmla="*/ 221457 w 273845"/>
                  <a:gd name="connsiteY4" fmla="*/ 3774280 h 3776662"/>
                  <a:gd name="connsiteX5" fmla="*/ 166689 w 273845"/>
                  <a:gd name="connsiteY5" fmla="*/ 3776661 h 3776662"/>
                  <a:gd name="connsiteX6" fmla="*/ 107157 w 273845"/>
                  <a:gd name="connsiteY6" fmla="*/ 3774280 h 3776662"/>
                  <a:gd name="connsiteX7" fmla="*/ 57151 w 273845"/>
                  <a:gd name="connsiteY7" fmla="*/ 3776661 h 3776662"/>
                  <a:gd name="connsiteX8" fmla="*/ 0 w 273845"/>
                  <a:gd name="connsiteY8" fmla="*/ 3776662 h 3776662"/>
                  <a:gd name="connsiteX9" fmla="*/ 1 w 273845"/>
                  <a:gd name="connsiteY9" fmla="*/ 3609974 h 3776662"/>
                  <a:gd name="connsiteX10" fmla="*/ 0 w 273845"/>
                  <a:gd name="connsiteY10" fmla="*/ 0 h 3776662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52414 w 273845"/>
                  <a:gd name="connsiteY3" fmla="*/ 3776661 h 3776661"/>
                  <a:gd name="connsiteX4" fmla="*/ 221457 w 273845"/>
                  <a:gd name="connsiteY4" fmla="*/ 3774280 h 3776661"/>
                  <a:gd name="connsiteX5" fmla="*/ 166689 w 273845"/>
                  <a:gd name="connsiteY5" fmla="*/ 3776661 h 3776661"/>
                  <a:gd name="connsiteX6" fmla="*/ 107157 w 273845"/>
                  <a:gd name="connsiteY6" fmla="*/ 3774280 h 3776661"/>
                  <a:gd name="connsiteX7" fmla="*/ 57151 w 273845"/>
                  <a:gd name="connsiteY7" fmla="*/ 3776661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52414 w 273845"/>
                  <a:gd name="connsiteY3" fmla="*/ 3776661 h 3776661"/>
                  <a:gd name="connsiteX4" fmla="*/ 221457 w 273845"/>
                  <a:gd name="connsiteY4" fmla="*/ 3774280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76661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52414 w 273845"/>
                  <a:gd name="connsiteY3" fmla="*/ 3776661 h 3776661"/>
                  <a:gd name="connsiteX4" fmla="*/ 221457 w 273845"/>
                  <a:gd name="connsiteY4" fmla="*/ 3774280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52414 w 273845"/>
                  <a:gd name="connsiteY3" fmla="*/ 3776661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50032 w 273845"/>
                  <a:gd name="connsiteY3" fmla="*/ 3695699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47651 w 273845"/>
                  <a:gd name="connsiteY3" fmla="*/ 3702843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47651 w 273845"/>
                  <a:gd name="connsiteY3" fmla="*/ 3702843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47651 w 273845"/>
                  <a:gd name="connsiteY3" fmla="*/ 3702843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47651 w 273845"/>
                  <a:gd name="connsiteY3" fmla="*/ 3702843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47651 w 273845"/>
                  <a:gd name="connsiteY3" fmla="*/ 3702843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47651 w 273845"/>
                  <a:gd name="connsiteY3" fmla="*/ 3702843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887"/>
                  <a:gd name="connsiteX1" fmla="*/ 272825 w 273845"/>
                  <a:gd name="connsiteY1" fmla="*/ 0 h 3776887"/>
                  <a:gd name="connsiteX2" fmla="*/ 273845 w 273845"/>
                  <a:gd name="connsiteY2" fmla="*/ 3581399 h 3776887"/>
                  <a:gd name="connsiteX3" fmla="*/ 247651 w 273845"/>
                  <a:gd name="connsiteY3" fmla="*/ 3702843 h 3776887"/>
                  <a:gd name="connsiteX4" fmla="*/ 228601 w 273845"/>
                  <a:gd name="connsiteY4" fmla="*/ 3629023 h 3776887"/>
                  <a:gd name="connsiteX5" fmla="*/ 166689 w 273845"/>
                  <a:gd name="connsiteY5" fmla="*/ 3776661 h 3776887"/>
                  <a:gd name="connsiteX6" fmla="*/ 104776 w 273845"/>
                  <a:gd name="connsiteY6" fmla="*/ 3664743 h 3776887"/>
                  <a:gd name="connsiteX7" fmla="*/ 57151 w 273845"/>
                  <a:gd name="connsiteY7" fmla="*/ 3750467 h 3776887"/>
                  <a:gd name="connsiteX8" fmla="*/ 1 w 273845"/>
                  <a:gd name="connsiteY8" fmla="*/ 3609974 h 3776887"/>
                  <a:gd name="connsiteX9" fmla="*/ 0 w 273845"/>
                  <a:gd name="connsiteY9" fmla="*/ 0 h 3776887"/>
                  <a:gd name="connsiteX0" fmla="*/ 0 w 273845"/>
                  <a:gd name="connsiteY0" fmla="*/ 0 h 3776887"/>
                  <a:gd name="connsiteX1" fmla="*/ 272825 w 273845"/>
                  <a:gd name="connsiteY1" fmla="*/ 0 h 3776887"/>
                  <a:gd name="connsiteX2" fmla="*/ 273845 w 273845"/>
                  <a:gd name="connsiteY2" fmla="*/ 3581399 h 3776887"/>
                  <a:gd name="connsiteX3" fmla="*/ 247651 w 273845"/>
                  <a:gd name="connsiteY3" fmla="*/ 3702843 h 3776887"/>
                  <a:gd name="connsiteX4" fmla="*/ 228601 w 273845"/>
                  <a:gd name="connsiteY4" fmla="*/ 3629023 h 3776887"/>
                  <a:gd name="connsiteX5" fmla="*/ 166689 w 273845"/>
                  <a:gd name="connsiteY5" fmla="*/ 3776661 h 3776887"/>
                  <a:gd name="connsiteX6" fmla="*/ 104776 w 273845"/>
                  <a:gd name="connsiteY6" fmla="*/ 3664743 h 3776887"/>
                  <a:gd name="connsiteX7" fmla="*/ 57151 w 273845"/>
                  <a:gd name="connsiteY7" fmla="*/ 3750467 h 3776887"/>
                  <a:gd name="connsiteX8" fmla="*/ 1 w 273845"/>
                  <a:gd name="connsiteY8" fmla="*/ 3609974 h 3776887"/>
                  <a:gd name="connsiteX9" fmla="*/ 0 w 273845"/>
                  <a:gd name="connsiteY9" fmla="*/ 0 h 3776887"/>
                  <a:gd name="connsiteX0" fmla="*/ 0 w 273845"/>
                  <a:gd name="connsiteY0" fmla="*/ 0 h 3776887"/>
                  <a:gd name="connsiteX1" fmla="*/ 272825 w 273845"/>
                  <a:gd name="connsiteY1" fmla="*/ 0 h 3776887"/>
                  <a:gd name="connsiteX2" fmla="*/ 273845 w 273845"/>
                  <a:gd name="connsiteY2" fmla="*/ 3581399 h 3776887"/>
                  <a:gd name="connsiteX3" fmla="*/ 247651 w 273845"/>
                  <a:gd name="connsiteY3" fmla="*/ 3702843 h 3776887"/>
                  <a:gd name="connsiteX4" fmla="*/ 228601 w 273845"/>
                  <a:gd name="connsiteY4" fmla="*/ 3629023 h 3776887"/>
                  <a:gd name="connsiteX5" fmla="*/ 166689 w 273845"/>
                  <a:gd name="connsiteY5" fmla="*/ 3776661 h 3776887"/>
                  <a:gd name="connsiteX6" fmla="*/ 104776 w 273845"/>
                  <a:gd name="connsiteY6" fmla="*/ 3664743 h 3776887"/>
                  <a:gd name="connsiteX7" fmla="*/ 57151 w 273845"/>
                  <a:gd name="connsiteY7" fmla="*/ 3750467 h 3776887"/>
                  <a:gd name="connsiteX8" fmla="*/ 1 w 273845"/>
                  <a:gd name="connsiteY8" fmla="*/ 3609974 h 3776887"/>
                  <a:gd name="connsiteX9" fmla="*/ 0 w 273845"/>
                  <a:gd name="connsiteY9" fmla="*/ 0 h 3776887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7651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7651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94"/>
                  <a:gd name="connsiteY0" fmla="*/ 0 h 3776859"/>
                  <a:gd name="connsiteX1" fmla="*/ 272825 w 273894"/>
                  <a:gd name="connsiteY1" fmla="*/ 0 h 3776859"/>
                  <a:gd name="connsiteX2" fmla="*/ 273845 w 273894"/>
                  <a:gd name="connsiteY2" fmla="*/ 3581399 h 3776859"/>
                  <a:gd name="connsiteX3" fmla="*/ 247651 w 273894"/>
                  <a:gd name="connsiteY3" fmla="*/ 3702843 h 3776859"/>
                  <a:gd name="connsiteX4" fmla="*/ 223839 w 273894"/>
                  <a:gd name="connsiteY4" fmla="*/ 3631404 h 3776859"/>
                  <a:gd name="connsiteX5" fmla="*/ 166689 w 273894"/>
                  <a:gd name="connsiteY5" fmla="*/ 3776661 h 3776859"/>
                  <a:gd name="connsiteX6" fmla="*/ 104776 w 273894"/>
                  <a:gd name="connsiteY6" fmla="*/ 3664743 h 3776859"/>
                  <a:gd name="connsiteX7" fmla="*/ 57151 w 273894"/>
                  <a:gd name="connsiteY7" fmla="*/ 3750467 h 3776859"/>
                  <a:gd name="connsiteX8" fmla="*/ 1 w 273894"/>
                  <a:gd name="connsiteY8" fmla="*/ 3609974 h 3776859"/>
                  <a:gd name="connsiteX9" fmla="*/ 0 w 273894"/>
                  <a:gd name="connsiteY9" fmla="*/ 0 h 3776859"/>
                  <a:gd name="connsiteX0" fmla="*/ 0 w 273894"/>
                  <a:gd name="connsiteY0" fmla="*/ 0 h 3776859"/>
                  <a:gd name="connsiteX1" fmla="*/ 272825 w 273894"/>
                  <a:gd name="connsiteY1" fmla="*/ 0 h 3776859"/>
                  <a:gd name="connsiteX2" fmla="*/ 273845 w 273894"/>
                  <a:gd name="connsiteY2" fmla="*/ 3581399 h 3776859"/>
                  <a:gd name="connsiteX3" fmla="*/ 247651 w 273894"/>
                  <a:gd name="connsiteY3" fmla="*/ 3702843 h 3776859"/>
                  <a:gd name="connsiteX4" fmla="*/ 223839 w 273894"/>
                  <a:gd name="connsiteY4" fmla="*/ 3631404 h 3776859"/>
                  <a:gd name="connsiteX5" fmla="*/ 166689 w 273894"/>
                  <a:gd name="connsiteY5" fmla="*/ 3776661 h 3776859"/>
                  <a:gd name="connsiteX6" fmla="*/ 104776 w 273894"/>
                  <a:gd name="connsiteY6" fmla="*/ 3664743 h 3776859"/>
                  <a:gd name="connsiteX7" fmla="*/ 57151 w 273894"/>
                  <a:gd name="connsiteY7" fmla="*/ 3750467 h 3776859"/>
                  <a:gd name="connsiteX8" fmla="*/ 1 w 273894"/>
                  <a:gd name="connsiteY8" fmla="*/ 3609974 h 3776859"/>
                  <a:gd name="connsiteX9" fmla="*/ 0 w 273894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7651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52414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52414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73845" h="3776859">
                    <a:moveTo>
                      <a:pt x="0" y="0"/>
                    </a:moveTo>
                    <a:lnTo>
                      <a:pt x="272825" y="0"/>
                    </a:lnTo>
                    <a:lnTo>
                      <a:pt x="273845" y="3581399"/>
                    </a:lnTo>
                    <a:cubicBezTo>
                      <a:pt x="269876" y="3659980"/>
                      <a:pt x="258763" y="3688555"/>
                      <a:pt x="245270" y="3702843"/>
                    </a:cubicBezTo>
                    <a:cubicBezTo>
                      <a:pt x="228204" y="3675061"/>
                      <a:pt x="236936" y="3619101"/>
                      <a:pt x="223839" y="3631404"/>
                    </a:cubicBezTo>
                    <a:cubicBezTo>
                      <a:pt x="210742" y="3643707"/>
                      <a:pt x="186533" y="3771105"/>
                      <a:pt x="166689" y="3776661"/>
                    </a:cubicBezTo>
                    <a:cubicBezTo>
                      <a:pt x="146845" y="3782217"/>
                      <a:pt x="123032" y="3669109"/>
                      <a:pt x="104776" y="3664743"/>
                    </a:cubicBezTo>
                    <a:cubicBezTo>
                      <a:pt x="86520" y="3660377"/>
                      <a:pt x="74614" y="3759595"/>
                      <a:pt x="57151" y="3750467"/>
                    </a:cubicBezTo>
                    <a:cubicBezTo>
                      <a:pt x="28576" y="3725068"/>
                      <a:pt x="9527" y="3661568"/>
                      <a:pt x="1" y="3609974"/>
                    </a:cubicBezTo>
                    <a:cubicBezTo>
                      <a:pt x="1" y="2406649"/>
                      <a:pt x="0" y="1203325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83000">
                    <a:schemeClr val="tx2"/>
                  </a:gs>
                  <a:gs pos="82000">
                    <a:schemeClr val="tx2"/>
                  </a:gs>
                  <a:gs pos="34000">
                    <a:schemeClr val="tx2">
                      <a:lumMod val="75000"/>
                    </a:schemeClr>
                  </a:gs>
                  <a:gs pos="0">
                    <a:schemeClr val="tx2"/>
                  </a:gs>
                  <a:gs pos="38000">
                    <a:schemeClr val="tx2"/>
                  </a:gs>
                  <a:gs pos="100000">
                    <a:schemeClr val="tx2"/>
                  </a:gs>
                </a:gsLst>
                <a:lin ang="0" scaled="1"/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4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1374774" y="1417118"/>
                <a:ext cx="272825" cy="59055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27000">
                    <a:srgbClr val="F2F2F2">
                      <a:lumMod val="0"/>
                      <a:lumOff val="100000"/>
                    </a:srgbClr>
                  </a:gs>
                  <a:gs pos="100000">
                    <a:schemeClr val="bg1">
                      <a:lumMod val="50000"/>
                    </a:schemeClr>
                  </a:gs>
                </a:gsLst>
                <a:lin ang="10800000" scaled="1"/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4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404710" y="1213680"/>
                <a:ext cx="212954" cy="203438"/>
              </a:xfrm>
              <a:prstGeom prst="rect">
                <a:avLst/>
              </a:prstGeom>
              <a:solidFill>
                <a:schemeClr val="tx2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4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6" name="Freeform 25"/>
              <p:cNvSpPr/>
              <p:nvPr/>
            </p:nvSpPr>
            <p:spPr>
              <a:xfrm rot="5400000">
                <a:off x="1396885" y="6250198"/>
                <a:ext cx="228600" cy="73152"/>
              </a:xfrm>
              <a:custGeom>
                <a:avLst/>
                <a:gdLst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6544" h="70612">
                    <a:moveTo>
                      <a:pt x="0" y="35306"/>
                    </a:moveTo>
                    <a:cubicBezTo>
                      <a:pt x="1521" y="15316"/>
                      <a:pt x="12805" y="4576"/>
                      <a:pt x="27685" y="0"/>
                    </a:cubicBezTo>
                    <a:lnTo>
                      <a:pt x="226544" y="35306"/>
                    </a:lnTo>
                    <a:lnTo>
                      <a:pt x="27685" y="70612"/>
                    </a:lnTo>
                    <a:cubicBezTo>
                      <a:pt x="11264" y="65009"/>
                      <a:pt x="1007" y="52726"/>
                      <a:pt x="0" y="35306"/>
                    </a:cubicBezTo>
                    <a:close/>
                  </a:path>
                </a:pathLst>
              </a:custGeom>
              <a:solidFill>
                <a:srgbClr val="4C504C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4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>
                <a:off x="1374774" y="1486648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1374774" y="1562425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1374774" y="1638202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1374774" y="1713979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1374774" y="1789756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374774" y="1865533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1374774" y="1941308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rapezoid 5"/>
            <p:cNvSpPr/>
            <p:nvPr/>
          </p:nvSpPr>
          <p:spPr>
            <a:xfrm rot="16200000">
              <a:off x="1594832" y="5341831"/>
              <a:ext cx="695326" cy="59529"/>
            </a:xfrm>
            <a:prstGeom prst="trapezoid">
              <a:avLst>
                <a:gd name="adj" fmla="val 69837"/>
              </a:avLst>
            </a:prstGeom>
            <a:solidFill>
              <a:schemeClr val="accent2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" name="Trapezoid 6"/>
            <p:cNvSpPr/>
            <p:nvPr/>
          </p:nvSpPr>
          <p:spPr>
            <a:xfrm rot="16200000">
              <a:off x="1594832" y="4439533"/>
              <a:ext cx="695326" cy="59529"/>
            </a:xfrm>
            <a:prstGeom prst="trapezoid">
              <a:avLst>
                <a:gd name="adj" fmla="val 69837"/>
              </a:avLst>
            </a:prstGeom>
            <a:solidFill>
              <a:schemeClr val="accent5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" name="Trapezoid 7"/>
            <p:cNvSpPr/>
            <p:nvPr/>
          </p:nvSpPr>
          <p:spPr>
            <a:xfrm rot="16200000">
              <a:off x="1594832" y="3537234"/>
              <a:ext cx="695326" cy="59529"/>
            </a:xfrm>
            <a:prstGeom prst="trapezoid">
              <a:avLst>
                <a:gd name="adj" fmla="val 69837"/>
              </a:avLst>
            </a:prstGeom>
            <a:solidFill>
              <a:schemeClr val="accent4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" name="Trapezoid 8"/>
            <p:cNvSpPr/>
            <p:nvPr/>
          </p:nvSpPr>
          <p:spPr>
            <a:xfrm rot="16200000">
              <a:off x="1594832" y="2634935"/>
              <a:ext cx="695326" cy="59529"/>
            </a:xfrm>
            <a:prstGeom prst="trapezoid">
              <a:avLst>
                <a:gd name="adj" fmla="val 69837"/>
              </a:avLst>
            </a:prstGeom>
            <a:solidFill>
              <a:schemeClr val="accent3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" name="Pentagon 9"/>
            <p:cNvSpPr/>
            <p:nvPr/>
          </p:nvSpPr>
          <p:spPr>
            <a:xfrm>
              <a:off x="1912729" y="2359899"/>
              <a:ext cx="3510756" cy="607219"/>
            </a:xfrm>
            <a:prstGeom prst="homePlate">
              <a:avLst>
                <a:gd name="adj" fmla="val 36274"/>
              </a:avLst>
            </a:prstGeom>
            <a:solidFill>
              <a:schemeClr val="accent1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" name="Pentagon 10"/>
            <p:cNvSpPr/>
            <p:nvPr/>
          </p:nvSpPr>
          <p:spPr>
            <a:xfrm>
              <a:off x="1912729" y="3262198"/>
              <a:ext cx="3510756" cy="607219"/>
            </a:xfrm>
            <a:prstGeom prst="homePlate">
              <a:avLst>
                <a:gd name="adj" fmla="val 36274"/>
              </a:avLst>
            </a:prstGeom>
            <a:solidFill>
              <a:schemeClr val="accent2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" name="Pentagon 11"/>
            <p:cNvSpPr/>
            <p:nvPr/>
          </p:nvSpPr>
          <p:spPr>
            <a:xfrm>
              <a:off x="1912729" y="4164497"/>
              <a:ext cx="3510756" cy="607219"/>
            </a:xfrm>
            <a:prstGeom prst="homePlate">
              <a:avLst>
                <a:gd name="adj" fmla="val 36274"/>
              </a:avLst>
            </a:prstGeom>
            <a:solidFill>
              <a:schemeClr val="accent3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" name="Pentagon 12"/>
            <p:cNvSpPr/>
            <p:nvPr/>
          </p:nvSpPr>
          <p:spPr>
            <a:xfrm>
              <a:off x="1912729" y="5066795"/>
              <a:ext cx="3510756" cy="607219"/>
            </a:xfrm>
            <a:prstGeom prst="homePlate">
              <a:avLst>
                <a:gd name="adj" fmla="val 36274"/>
              </a:avLst>
            </a:prstGeom>
            <a:solidFill>
              <a:schemeClr val="accent4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679704" y="2509740"/>
              <a:ext cx="2330568" cy="3511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r>
                <a:rPr lang="en-GB" sz="140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 </a:t>
              </a:r>
              <a:endParaRPr lang="en-GB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5" name="TextBox 38"/>
            <p:cNvSpPr txBox="1"/>
            <p:nvPr/>
          </p:nvSpPr>
          <p:spPr>
            <a:xfrm>
              <a:off x="1944843" y="2478964"/>
              <a:ext cx="303613" cy="349601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1</a:t>
              </a:r>
            </a:p>
          </p:txBody>
        </p:sp>
        <p:sp>
          <p:nvSpPr>
            <p:cNvPr id="36" name="TextBox 191"/>
            <p:cNvSpPr txBox="1"/>
            <p:nvPr/>
          </p:nvSpPr>
          <p:spPr>
            <a:xfrm>
              <a:off x="1944843" y="3381429"/>
              <a:ext cx="303613" cy="349601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4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2</a:t>
              </a:r>
            </a:p>
          </p:txBody>
        </p:sp>
        <p:sp>
          <p:nvSpPr>
            <p:cNvPr id="37" name="TextBox 192"/>
            <p:cNvSpPr txBox="1"/>
            <p:nvPr/>
          </p:nvSpPr>
          <p:spPr>
            <a:xfrm>
              <a:off x="1944843" y="4283895"/>
              <a:ext cx="303613" cy="349601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4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3</a:t>
              </a:r>
            </a:p>
          </p:txBody>
        </p:sp>
        <p:sp>
          <p:nvSpPr>
            <p:cNvPr id="38" name="TextBox 193"/>
            <p:cNvSpPr txBox="1"/>
            <p:nvPr/>
          </p:nvSpPr>
          <p:spPr>
            <a:xfrm>
              <a:off x="1944843" y="5186362"/>
              <a:ext cx="303613" cy="349601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4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4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679704" y="3412206"/>
              <a:ext cx="2330568" cy="3511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r>
                <a:rPr lang="en-GB" sz="140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 </a:t>
              </a:r>
              <a:endParaRPr lang="en-GB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679704" y="4314672"/>
              <a:ext cx="2330568" cy="3511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r>
                <a:rPr lang="en-GB" sz="140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 </a:t>
              </a:r>
              <a:endParaRPr lang="en-GB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679704" y="5214753"/>
              <a:ext cx="2330568" cy="3511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r>
                <a:rPr lang="en-GB" sz="140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 </a:t>
              </a:r>
              <a:endParaRPr lang="en-GB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5868972" y="2011869"/>
            <a:ext cx="1441420" cy="328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868972" y="2354521"/>
            <a:ext cx="4377747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。</a:t>
            </a:r>
            <a:endParaRPr lang="en-GB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5" name="Donut 44"/>
          <p:cNvSpPr/>
          <p:nvPr/>
        </p:nvSpPr>
        <p:spPr>
          <a:xfrm>
            <a:off x="5937233" y="3301776"/>
            <a:ext cx="724494" cy="724494"/>
          </a:xfrm>
          <a:prstGeom prst="donut">
            <a:avLst>
              <a:gd name="adj" fmla="val 6804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949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6" name="Freeform 45"/>
          <p:cNvSpPr>
            <a:spLocks noEditPoints="1"/>
          </p:cNvSpPr>
          <p:nvPr/>
        </p:nvSpPr>
        <p:spPr bwMode="auto">
          <a:xfrm>
            <a:off x="6142990" y="3499217"/>
            <a:ext cx="312978" cy="329611"/>
          </a:xfrm>
          <a:custGeom>
            <a:avLst/>
            <a:gdLst>
              <a:gd name="T0" fmla="*/ 20 w 96"/>
              <a:gd name="T1" fmla="*/ 86 h 101"/>
              <a:gd name="T2" fmla="*/ 7 w 96"/>
              <a:gd name="T3" fmla="*/ 58 h 101"/>
              <a:gd name="T4" fmla="*/ 18 w 96"/>
              <a:gd name="T5" fmla="*/ 29 h 101"/>
              <a:gd name="T6" fmla="*/ 42 w 96"/>
              <a:gd name="T7" fmla="*/ 17 h 101"/>
              <a:gd name="T8" fmla="*/ 41 w 96"/>
              <a:gd name="T9" fmla="*/ 9 h 101"/>
              <a:gd name="T10" fmla="*/ 36 w 96"/>
              <a:gd name="T11" fmla="*/ 10 h 101"/>
              <a:gd name="T12" fmla="*/ 35 w 96"/>
              <a:gd name="T13" fmla="*/ 5 h 101"/>
              <a:gd name="T14" fmla="*/ 48 w 96"/>
              <a:gd name="T15" fmla="*/ 3 h 101"/>
              <a:gd name="T16" fmla="*/ 49 w 96"/>
              <a:gd name="T17" fmla="*/ 8 h 101"/>
              <a:gd name="T18" fmla="*/ 44 w 96"/>
              <a:gd name="T19" fmla="*/ 9 h 101"/>
              <a:gd name="T20" fmla="*/ 46 w 96"/>
              <a:gd name="T21" fmla="*/ 16 h 101"/>
              <a:gd name="T22" fmla="*/ 74 w 96"/>
              <a:gd name="T23" fmla="*/ 27 h 101"/>
              <a:gd name="T24" fmla="*/ 87 w 96"/>
              <a:gd name="T25" fmla="*/ 54 h 101"/>
              <a:gd name="T26" fmla="*/ 77 w 96"/>
              <a:gd name="T27" fmla="*/ 83 h 101"/>
              <a:gd name="T28" fmla="*/ 75 w 96"/>
              <a:gd name="T29" fmla="*/ 85 h 101"/>
              <a:gd name="T30" fmla="*/ 79 w 96"/>
              <a:gd name="T31" fmla="*/ 101 h 101"/>
              <a:gd name="T32" fmla="*/ 74 w 96"/>
              <a:gd name="T33" fmla="*/ 101 h 101"/>
              <a:gd name="T34" fmla="*/ 63 w 96"/>
              <a:gd name="T35" fmla="*/ 93 h 101"/>
              <a:gd name="T36" fmla="*/ 49 w 96"/>
              <a:gd name="T37" fmla="*/ 96 h 101"/>
              <a:gd name="T38" fmla="*/ 32 w 96"/>
              <a:gd name="T39" fmla="*/ 93 h 101"/>
              <a:gd name="T40" fmla="*/ 22 w 96"/>
              <a:gd name="T41" fmla="*/ 101 h 101"/>
              <a:gd name="T42" fmla="*/ 17 w 96"/>
              <a:gd name="T43" fmla="*/ 101 h 101"/>
              <a:gd name="T44" fmla="*/ 21 w 96"/>
              <a:gd name="T45" fmla="*/ 86 h 101"/>
              <a:gd name="T46" fmla="*/ 20 w 96"/>
              <a:gd name="T47" fmla="*/ 86 h 101"/>
              <a:gd name="T48" fmla="*/ 82 w 96"/>
              <a:gd name="T49" fmla="*/ 6 h 101"/>
              <a:gd name="T50" fmla="*/ 60 w 96"/>
              <a:gd name="T51" fmla="*/ 11 h 101"/>
              <a:gd name="T52" fmla="*/ 92 w 96"/>
              <a:gd name="T53" fmla="*/ 31 h 101"/>
              <a:gd name="T54" fmla="*/ 88 w 96"/>
              <a:gd name="T55" fmla="*/ 9 h 101"/>
              <a:gd name="T56" fmla="*/ 92 w 96"/>
              <a:gd name="T57" fmla="*/ 3 h 101"/>
              <a:gd name="T58" fmla="*/ 86 w 96"/>
              <a:gd name="T59" fmla="*/ 0 h 101"/>
              <a:gd name="T60" fmla="*/ 82 w 96"/>
              <a:gd name="T61" fmla="*/ 6 h 101"/>
              <a:gd name="T62" fmla="*/ 14 w 96"/>
              <a:gd name="T63" fmla="*/ 6 h 101"/>
              <a:gd name="T64" fmla="*/ 10 w 96"/>
              <a:gd name="T65" fmla="*/ 0 h 101"/>
              <a:gd name="T66" fmla="*/ 4 w 96"/>
              <a:gd name="T67" fmla="*/ 3 h 101"/>
              <a:gd name="T68" fmla="*/ 8 w 96"/>
              <a:gd name="T69" fmla="*/ 9 h 101"/>
              <a:gd name="T70" fmla="*/ 4 w 96"/>
              <a:gd name="T71" fmla="*/ 31 h 101"/>
              <a:gd name="T72" fmla="*/ 36 w 96"/>
              <a:gd name="T73" fmla="*/ 11 h 101"/>
              <a:gd name="T74" fmla="*/ 14 w 96"/>
              <a:gd name="T75" fmla="*/ 6 h 101"/>
              <a:gd name="T76" fmla="*/ 43 w 96"/>
              <a:gd name="T77" fmla="*/ 54 h 101"/>
              <a:gd name="T78" fmla="*/ 42 w 96"/>
              <a:gd name="T79" fmla="*/ 56 h 101"/>
              <a:gd name="T80" fmla="*/ 22 w 96"/>
              <a:gd name="T81" fmla="*/ 61 h 101"/>
              <a:gd name="T82" fmla="*/ 22 w 96"/>
              <a:gd name="T83" fmla="*/ 64 h 101"/>
              <a:gd name="T84" fmla="*/ 43 w 96"/>
              <a:gd name="T85" fmla="*/ 59 h 101"/>
              <a:gd name="T86" fmla="*/ 46 w 96"/>
              <a:gd name="T87" fmla="*/ 61 h 101"/>
              <a:gd name="T88" fmla="*/ 54 w 96"/>
              <a:gd name="T89" fmla="*/ 58 h 101"/>
              <a:gd name="T90" fmla="*/ 50 w 96"/>
              <a:gd name="T91" fmla="*/ 50 h 101"/>
              <a:gd name="T92" fmla="*/ 49 w 96"/>
              <a:gd name="T93" fmla="*/ 50 h 101"/>
              <a:gd name="T94" fmla="*/ 41 w 96"/>
              <a:gd name="T95" fmla="*/ 37 h 101"/>
              <a:gd name="T96" fmla="*/ 38 w 96"/>
              <a:gd name="T97" fmla="*/ 39 h 101"/>
              <a:gd name="T98" fmla="*/ 44 w 96"/>
              <a:gd name="T99" fmla="*/ 52 h 101"/>
              <a:gd name="T100" fmla="*/ 43 w 96"/>
              <a:gd name="T101" fmla="*/ 54 h 101"/>
              <a:gd name="T102" fmla="*/ 18 w 96"/>
              <a:gd name="T103" fmla="*/ 58 h 101"/>
              <a:gd name="T104" fmla="*/ 28 w 96"/>
              <a:gd name="T105" fmla="*/ 78 h 101"/>
              <a:gd name="T106" fmla="*/ 49 w 96"/>
              <a:gd name="T107" fmla="*/ 85 h 101"/>
              <a:gd name="T108" fmla="*/ 69 w 96"/>
              <a:gd name="T109" fmla="*/ 76 h 101"/>
              <a:gd name="T110" fmla="*/ 76 w 96"/>
              <a:gd name="T111" fmla="*/ 55 h 101"/>
              <a:gd name="T112" fmla="*/ 67 w 96"/>
              <a:gd name="T113" fmla="*/ 35 h 101"/>
              <a:gd name="T114" fmla="*/ 46 w 96"/>
              <a:gd name="T115" fmla="*/ 27 h 101"/>
              <a:gd name="T116" fmla="*/ 26 w 96"/>
              <a:gd name="T117" fmla="*/ 37 h 101"/>
              <a:gd name="T118" fmla="*/ 18 w 96"/>
              <a:gd name="T119" fmla="*/ 58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96" h="101">
                <a:moveTo>
                  <a:pt x="20" y="86"/>
                </a:moveTo>
                <a:cubicBezTo>
                  <a:pt x="12" y="78"/>
                  <a:pt x="8" y="68"/>
                  <a:pt x="7" y="58"/>
                </a:cubicBezTo>
                <a:cubicBezTo>
                  <a:pt x="7" y="48"/>
                  <a:pt x="10" y="38"/>
                  <a:pt x="18" y="29"/>
                </a:cubicBezTo>
                <a:cubicBezTo>
                  <a:pt x="24" y="22"/>
                  <a:pt x="33" y="18"/>
                  <a:pt x="42" y="17"/>
                </a:cubicBezTo>
                <a:cubicBezTo>
                  <a:pt x="41" y="9"/>
                  <a:pt x="41" y="9"/>
                  <a:pt x="41" y="9"/>
                </a:cubicBezTo>
                <a:cubicBezTo>
                  <a:pt x="36" y="10"/>
                  <a:pt x="36" y="10"/>
                  <a:pt x="36" y="10"/>
                </a:cubicBezTo>
                <a:cubicBezTo>
                  <a:pt x="35" y="5"/>
                  <a:pt x="35" y="5"/>
                  <a:pt x="35" y="5"/>
                </a:cubicBezTo>
                <a:cubicBezTo>
                  <a:pt x="48" y="3"/>
                  <a:pt x="48" y="3"/>
                  <a:pt x="48" y="3"/>
                </a:cubicBezTo>
                <a:cubicBezTo>
                  <a:pt x="49" y="8"/>
                  <a:pt x="49" y="8"/>
                  <a:pt x="49" y="8"/>
                </a:cubicBezTo>
                <a:cubicBezTo>
                  <a:pt x="44" y="9"/>
                  <a:pt x="44" y="9"/>
                  <a:pt x="44" y="9"/>
                </a:cubicBezTo>
                <a:cubicBezTo>
                  <a:pt x="46" y="16"/>
                  <a:pt x="46" y="16"/>
                  <a:pt x="46" y="16"/>
                </a:cubicBezTo>
                <a:cubicBezTo>
                  <a:pt x="56" y="16"/>
                  <a:pt x="66" y="19"/>
                  <a:pt x="74" y="27"/>
                </a:cubicBezTo>
                <a:cubicBezTo>
                  <a:pt x="82" y="34"/>
                  <a:pt x="87" y="44"/>
                  <a:pt x="87" y="54"/>
                </a:cubicBezTo>
                <a:cubicBezTo>
                  <a:pt x="88" y="65"/>
                  <a:pt x="84" y="75"/>
                  <a:pt x="77" y="83"/>
                </a:cubicBezTo>
                <a:cubicBezTo>
                  <a:pt x="76" y="84"/>
                  <a:pt x="76" y="84"/>
                  <a:pt x="75" y="85"/>
                </a:cubicBezTo>
                <a:cubicBezTo>
                  <a:pt x="79" y="101"/>
                  <a:pt x="79" y="101"/>
                  <a:pt x="79" y="101"/>
                </a:cubicBezTo>
                <a:cubicBezTo>
                  <a:pt x="74" y="101"/>
                  <a:pt x="74" y="101"/>
                  <a:pt x="74" y="101"/>
                </a:cubicBezTo>
                <a:cubicBezTo>
                  <a:pt x="63" y="93"/>
                  <a:pt x="63" y="93"/>
                  <a:pt x="63" y="93"/>
                </a:cubicBezTo>
                <a:cubicBezTo>
                  <a:pt x="59" y="95"/>
                  <a:pt x="54" y="96"/>
                  <a:pt x="49" y="96"/>
                </a:cubicBezTo>
                <a:cubicBezTo>
                  <a:pt x="44" y="96"/>
                  <a:pt x="38" y="95"/>
                  <a:pt x="32" y="93"/>
                </a:cubicBezTo>
                <a:cubicBezTo>
                  <a:pt x="22" y="101"/>
                  <a:pt x="22" y="101"/>
                  <a:pt x="22" y="101"/>
                </a:cubicBezTo>
                <a:cubicBezTo>
                  <a:pt x="17" y="101"/>
                  <a:pt x="17" y="101"/>
                  <a:pt x="17" y="101"/>
                </a:cubicBezTo>
                <a:cubicBezTo>
                  <a:pt x="21" y="86"/>
                  <a:pt x="21" y="86"/>
                  <a:pt x="21" y="86"/>
                </a:cubicBezTo>
                <a:cubicBezTo>
                  <a:pt x="20" y="86"/>
                  <a:pt x="20" y="86"/>
                  <a:pt x="20" y="86"/>
                </a:cubicBezTo>
                <a:close/>
                <a:moveTo>
                  <a:pt x="82" y="6"/>
                </a:moveTo>
                <a:cubicBezTo>
                  <a:pt x="74" y="3"/>
                  <a:pt x="66" y="5"/>
                  <a:pt x="60" y="11"/>
                </a:cubicBezTo>
                <a:cubicBezTo>
                  <a:pt x="92" y="31"/>
                  <a:pt x="92" y="31"/>
                  <a:pt x="92" y="31"/>
                </a:cubicBezTo>
                <a:cubicBezTo>
                  <a:pt x="96" y="24"/>
                  <a:pt x="94" y="15"/>
                  <a:pt x="88" y="9"/>
                </a:cubicBezTo>
                <a:cubicBezTo>
                  <a:pt x="92" y="3"/>
                  <a:pt x="92" y="3"/>
                  <a:pt x="92" y="3"/>
                </a:cubicBezTo>
                <a:cubicBezTo>
                  <a:pt x="86" y="0"/>
                  <a:pt x="86" y="0"/>
                  <a:pt x="86" y="0"/>
                </a:cubicBezTo>
                <a:cubicBezTo>
                  <a:pt x="82" y="6"/>
                  <a:pt x="82" y="6"/>
                  <a:pt x="82" y="6"/>
                </a:cubicBezTo>
                <a:close/>
                <a:moveTo>
                  <a:pt x="14" y="6"/>
                </a:moveTo>
                <a:cubicBezTo>
                  <a:pt x="10" y="0"/>
                  <a:pt x="10" y="0"/>
                  <a:pt x="10" y="0"/>
                </a:cubicBezTo>
                <a:cubicBezTo>
                  <a:pt x="4" y="3"/>
                  <a:pt x="4" y="3"/>
                  <a:pt x="4" y="3"/>
                </a:cubicBezTo>
                <a:cubicBezTo>
                  <a:pt x="8" y="9"/>
                  <a:pt x="8" y="9"/>
                  <a:pt x="8" y="9"/>
                </a:cubicBezTo>
                <a:cubicBezTo>
                  <a:pt x="2" y="15"/>
                  <a:pt x="0" y="24"/>
                  <a:pt x="4" y="31"/>
                </a:cubicBezTo>
                <a:cubicBezTo>
                  <a:pt x="36" y="11"/>
                  <a:pt x="36" y="11"/>
                  <a:pt x="36" y="11"/>
                </a:cubicBezTo>
                <a:cubicBezTo>
                  <a:pt x="30" y="5"/>
                  <a:pt x="21" y="3"/>
                  <a:pt x="14" y="6"/>
                </a:cubicBezTo>
                <a:close/>
                <a:moveTo>
                  <a:pt x="43" y="54"/>
                </a:moveTo>
                <a:cubicBezTo>
                  <a:pt x="42" y="55"/>
                  <a:pt x="42" y="55"/>
                  <a:pt x="42" y="56"/>
                </a:cubicBezTo>
                <a:cubicBezTo>
                  <a:pt x="35" y="57"/>
                  <a:pt x="28" y="58"/>
                  <a:pt x="22" y="61"/>
                </a:cubicBezTo>
                <a:cubicBezTo>
                  <a:pt x="22" y="62"/>
                  <a:pt x="22" y="63"/>
                  <a:pt x="22" y="64"/>
                </a:cubicBezTo>
                <a:cubicBezTo>
                  <a:pt x="29" y="63"/>
                  <a:pt x="37" y="62"/>
                  <a:pt x="43" y="59"/>
                </a:cubicBezTo>
                <a:cubicBezTo>
                  <a:pt x="44" y="60"/>
                  <a:pt x="45" y="61"/>
                  <a:pt x="46" y="61"/>
                </a:cubicBezTo>
                <a:cubicBezTo>
                  <a:pt x="49" y="62"/>
                  <a:pt x="53" y="61"/>
                  <a:pt x="54" y="58"/>
                </a:cubicBezTo>
                <a:cubicBezTo>
                  <a:pt x="55" y="55"/>
                  <a:pt x="53" y="51"/>
                  <a:pt x="50" y="50"/>
                </a:cubicBezTo>
                <a:cubicBezTo>
                  <a:pt x="50" y="50"/>
                  <a:pt x="49" y="50"/>
                  <a:pt x="49" y="50"/>
                </a:cubicBezTo>
                <a:cubicBezTo>
                  <a:pt x="47" y="46"/>
                  <a:pt x="44" y="41"/>
                  <a:pt x="41" y="37"/>
                </a:cubicBezTo>
                <a:cubicBezTo>
                  <a:pt x="40" y="38"/>
                  <a:pt x="39" y="39"/>
                  <a:pt x="38" y="39"/>
                </a:cubicBezTo>
                <a:cubicBezTo>
                  <a:pt x="39" y="44"/>
                  <a:pt x="41" y="48"/>
                  <a:pt x="44" y="52"/>
                </a:cubicBezTo>
                <a:cubicBezTo>
                  <a:pt x="43" y="52"/>
                  <a:pt x="43" y="53"/>
                  <a:pt x="43" y="54"/>
                </a:cubicBezTo>
                <a:close/>
                <a:moveTo>
                  <a:pt x="18" y="58"/>
                </a:moveTo>
                <a:cubicBezTo>
                  <a:pt x="19" y="65"/>
                  <a:pt x="22" y="72"/>
                  <a:pt x="28" y="78"/>
                </a:cubicBezTo>
                <a:cubicBezTo>
                  <a:pt x="34" y="83"/>
                  <a:pt x="41" y="86"/>
                  <a:pt x="49" y="85"/>
                </a:cubicBezTo>
                <a:cubicBezTo>
                  <a:pt x="56" y="85"/>
                  <a:pt x="63" y="82"/>
                  <a:pt x="69" y="76"/>
                </a:cubicBezTo>
                <a:cubicBezTo>
                  <a:pt x="74" y="70"/>
                  <a:pt x="77" y="62"/>
                  <a:pt x="76" y="55"/>
                </a:cubicBezTo>
                <a:cubicBezTo>
                  <a:pt x="76" y="47"/>
                  <a:pt x="73" y="40"/>
                  <a:pt x="67" y="35"/>
                </a:cubicBezTo>
                <a:cubicBezTo>
                  <a:pt x="61" y="29"/>
                  <a:pt x="53" y="27"/>
                  <a:pt x="46" y="27"/>
                </a:cubicBezTo>
                <a:cubicBezTo>
                  <a:pt x="38" y="28"/>
                  <a:pt x="31" y="31"/>
                  <a:pt x="26" y="37"/>
                </a:cubicBezTo>
                <a:cubicBezTo>
                  <a:pt x="20" y="43"/>
                  <a:pt x="18" y="50"/>
                  <a:pt x="18" y="5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6430" tIns="48216" rIns="96430" bIns="4821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endParaRPr lang="zh-CN" altLang="en-US" sz="949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7" name="Freeform 46"/>
          <p:cNvSpPr>
            <a:spLocks noEditPoints="1"/>
          </p:cNvSpPr>
          <p:nvPr/>
        </p:nvSpPr>
        <p:spPr bwMode="auto">
          <a:xfrm>
            <a:off x="6114638" y="5024359"/>
            <a:ext cx="355312" cy="287275"/>
          </a:xfrm>
          <a:custGeom>
            <a:avLst/>
            <a:gdLst>
              <a:gd name="T0" fmla="*/ 86 w 109"/>
              <a:gd name="T1" fmla="*/ 88 h 88"/>
              <a:gd name="T2" fmla="*/ 84 w 109"/>
              <a:gd name="T3" fmla="*/ 44 h 88"/>
              <a:gd name="T4" fmla="*/ 80 w 109"/>
              <a:gd name="T5" fmla="*/ 71 h 88"/>
              <a:gd name="T6" fmla="*/ 109 w 109"/>
              <a:gd name="T7" fmla="*/ 0 h 88"/>
              <a:gd name="T8" fmla="*/ 92 w 109"/>
              <a:gd name="T9" fmla="*/ 33 h 88"/>
              <a:gd name="T10" fmla="*/ 80 w 109"/>
              <a:gd name="T11" fmla="*/ 25 h 88"/>
              <a:gd name="T12" fmla="*/ 67 w 109"/>
              <a:gd name="T13" fmla="*/ 68 h 88"/>
              <a:gd name="T14" fmla="*/ 37 w 109"/>
              <a:gd name="T15" fmla="*/ 73 h 88"/>
              <a:gd name="T16" fmla="*/ 19 w 109"/>
              <a:gd name="T17" fmla="*/ 63 h 88"/>
              <a:gd name="T18" fmla="*/ 0 w 109"/>
              <a:gd name="T19" fmla="*/ 56 h 88"/>
              <a:gd name="T20" fmla="*/ 25 w 109"/>
              <a:gd name="T21" fmla="*/ 48 h 88"/>
              <a:gd name="T22" fmla="*/ 30 w 109"/>
              <a:gd name="T23" fmla="*/ 57 h 88"/>
              <a:gd name="T24" fmla="*/ 44 w 109"/>
              <a:gd name="T25" fmla="*/ 29 h 88"/>
              <a:gd name="T26" fmla="*/ 66 w 109"/>
              <a:gd name="T27" fmla="*/ 50 h 88"/>
              <a:gd name="T28" fmla="*/ 68 w 109"/>
              <a:gd name="T29" fmla="*/ 18 h 88"/>
              <a:gd name="T30" fmla="*/ 78 w 109"/>
              <a:gd name="T31" fmla="*/ 12 h 88"/>
              <a:gd name="T32" fmla="*/ 90 w 109"/>
              <a:gd name="T33" fmla="*/ 1 h 88"/>
              <a:gd name="T34" fmla="*/ 22 w 109"/>
              <a:gd name="T35" fmla="*/ 88 h 88"/>
              <a:gd name="T36" fmla="*/ 29 w 109"/>
              <a:gd name="T37" fmla="*/ 80 h 88"/>
              <a:gd name="T38" fmla="*/ 22 w 109"/>
              <a:gd name="T39" fmla="*/ 79 h 88"/>
              <a:gd name="T40" fmla="*/ 11 w 109"/>
              <a:gd name="T41" fmla="*/ 88 h 88"/>
              <a:gd name="T42" fmla="*/ 17 w 109"/>
              <a:gd name="T43" fmla="*/ 71 h 88"/>
              <a:gd name="T44" fmla="*/ 11 w 109"/>
              <a:gd name="T45" fmla="*/ 73 h 88"/>
              <a:gd name="T46" fmla="*/ 34 w 109"/>
              <a:gd name="T47" fmla="*/ 88 h 88"/>
              <a:gd name="T48" fmla="*/ 40 w 109"/>
              <a:gd name="T49" fmla="*/ 79 h 88"/>
              <a:gd name="T50" fmla="*/ 34 w 109"/>
              <a:gd name="T51" fmla="*/ 80 h 88"/>
              <a:gd name="T52" fmla="*/ 45 w 109"/>
              <a:gd name="T53" fmla="*/ 88 h 88"/>
              <a:gd name="T54" fmla="*/ 52 w 109"/>
              <a:gd name="T55" fmla="*/ 63 h 88"/>
              <a:gd name="T56" fmla="*/ 45 w 109"/>
              <a:gd name="T57" fmla="*/ 69 h 88"/>
              <a:gd name="T58" fmla="*/ 57 w 109"/>
              <a:gd name="T59" fmla="*/ 88 h 88"/>
              <a:gd name="T60" fmla="*/ 63 w 109"/>
              <a:gd name="T61" fmla="*/ 73 h 88"/>
              <a:gd name="T62" fmla="*/ 57 w 109"/>
              <a:gd name="T63" fmla="*/ 88 h 88"/>
              <a:gd name="T64" fmla="*/ 75 w 109"/>
              <a:gd name="T65" fmla="*/ 88 h 88"/>
              <a:gd name="T66" fmla="*/ 68 w 109"/>
              <a:gd name="T67" fmla="*/ 75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09" h="88">
                <a:moveTo>
                  <a:pt x="80" y="88"/>
                </a:moveTo>
                <a:cubicBezTo>
                  <a:pt x="86" y="88"/>
                  <a:pt x="86" y="88"/>
                  <a:pt x="86" y="88"/>
                </a:cubicBezTo>
                <a:cubicBezTo>
                  <a:pt x="86" y="44"/>
                  <a:pt x="86" y="44"/>
                  <a:pt x="86" y="44"/>
                </a:cubicBezTo>
                <a:cubicBezTo>
                  <a:pt x="84" y="44"/>
                  <a:pt x="84" y="44"/>
                  <a:pt x="84" y="44"/>
                </a:cubicBezTo>
                <a:cubicBezTo>
                  <a:pt x="82" y="70"/>
                  <a:pt x="82" y="70"/>
                  <a:pt x="82" y="70"/>
                </a:cubicBezTo>
                <a:cubicBezTo>
                  <a:pt x="80" y="71"/>
                  <a:pt x="80" y="71"/>
                  <a:pt x="80" y="71"/>
                </a:cubicBezTo>
                <a:cubicBezTo>
                  <a:pt x="80" y="88"/>
                  <a:pt x="80" y="88"/>
                  <a:pt x="80" y="88"/>
                </a:cubicBezTo>
                <a:close/>
                <a:moveTo>
                  <a:pt x="109" y="0"/>
                </a:moveTo>
                <a:cubicBezTo>
                  <a:pt x="100" y="17"/>
                  <a:pt x="100" y="17"/>
                  <a:pt x="100" y="17"/>
                </a:cubicBezTo>
                <a:cubicBezTo>
                  <a:pt x="92" y="33"/>
                  <a:pt x="92" y="33"/>
                  <a:pt x="92" y="33"/>
                </a:cubicBezTo>
                <a:cubicBezTo>
                  <a:pt x="84" y="22"/>
                  <a:pt x="84" y="22"/>
                  <a:pt x="84" y="22"/>
                </a:cubicBezTo>
                <a:cubicBezTo>
                  <a:pt x="80" y="25"/>
                  <a:pt x="80" y="25"/>
                  <a:pt x="80" y="25"/>
                </a:cubicBezTo>
                <a:cubicBezTo>
                  <a:pt x="77" y="64"/>
                  <a:pt x="77" y="64"/>
                  <a:pt x="77" y="64"/>
                </a:cubicBezTo>
                <a:cubicBezTo>
                  <a:pt x="67" y="68"/>
                  <a:pt x="67" y="68"/>
                  <a:pt x="67" y="68"/>
                </a:cubicBezTo>
                <a:cubicBezTo>
                  <a:pt x="48" y="50"/>
                  <a:pt x="48" y="50"/>
                  <a:pt x="48" y="50"/>
                </a:cubicBezTo>
                <a:cubicBezTo>
                  <a:pt x="37" y="73"/>
                  <a:pt x="37" y="73"/>
                  <a:pt x="37" y="73"/>
                </a:cubicBezTo>
                <a:cubicBezTo>
                  <a:pt x="26" y="73"/>
                  <a:pt x="26" y="73"/>
                  <a:pt x="26" y="73"/>
                </a:cubicBezTo>
                <a:cubicBezTo>
                  <a:pt x="19" y="63"/>
                  <a:pt x="19" y="63"/>
                  <a:pt x="19" y="63"/>
                </a:cubicBezTo>
                <a:cubicBezTo>
                  <a:pt x="4" y="67"/>
                  <a:pt x="4" y="67"/>
                  <a:pt x="4" y="67"/>
                </a:cubicBezTo>
                <a:cubicBezTo>
                  <a:pt x="0" y="56"/>
                  <a:pt x="0" y="56"/>
                  <a:pt x="0" y="56"/>
                </a:cubicBezTo>
                <a:cubicBezTo>
                  <a:pt x="20" y="50"/>
                  <a:pt x="20" y="50"/>
                  <a:pt x="20" y="50"/>
                </a:cubicBezTo>
                <a:cubicBezTo>
                  <a:pt x="25" y="48"/>
                  <a:pt x="25" y="48"/>
                  <a:pt x="25" y="48"/>
                </a:cubicBezTo>
                <a:cubicBezTo>
                  <a:pt x="27" y="52"/>
                  <a:pt x="27" y="52"/>
                  <a:pt x="27" y="52"/>
                </a:cubicBezTo>
                <a:cubicBezTo>
                  <a:pt x="30" y="57"/>
                  <a:pt x="30" y="57"/>
                  <a:pt x="30" y="57"/>
                </a:cubicBezTo>
                <a:cubicBezTo>
                  <a:pt x="40" y="37"/>
                  <a:pt x="40" y="37"/>
                  <a:pt x="40" y="37"/>
                </a:cubicBezTo>
                <a:cubicBezTo>
                  <a:pt x="44" y="29"/>
                  <a:pt x="44" y="29"/>
                  <a:pt x="44" y="29"/>
                </a:cubicBezTo>
                <a:cubicBezTo>
                  <a:pt x="50" y="35"/>
                  <a:pt x="50" y="35"/>
                  <a:pt x="50" y="35"/>
                </a:cubicBezTo>
                <a:cubicBezTo>
                  <a:pt x="66" y="50"/>
                  <a:pt x="66" y="50"/>
                  <a:pt x="66" y="50"/>
                </a:cubicBezTo>
                <a:cubicBezTo>
                  <a:pt x="68" y="21"/>
                  <a:pt x="68" y="21"/>
                  <a:pt x="68" y="21"/>
                </a:cubicBezTo>
                <a:cubicBezTo>
                  <a:pt x="68" y="18"/>
                  <a:pt x="68" y="18"/>
                  <a:pt x="68" y="18"/>
                </a:cubicBezTo>
                <a:cubicBezTo>
                  <a:pt x="71" y="16"/>
                  <a:pt x="71" y="16"/>
                  <a:pt x="71" y="16"/>
                </a:cubicBezTo>
                <a:cubicBezTo>
                  <a:pt x="78" y="12"/>
                  <a:pt x="78" y="12"/>
                  <a:pt x="78" y="12"/>
                </a:cubicBezTo>
                <a:cubicBezTo>
                  <a:pt x="72" y="2"/>
                  <a:pt x="72" y="2"/>
                  <a:pt x="72" y="2"/>
                </a:cubicBezTo>
                <a:cubicBezTo>
                  <a:pt x="90" y="1"/>
                  <a:pt x="90" y="1"/>
                  <a:pt x="90" y="1"/>
                </a:cubicBezTo>
                <a:cubicBezTo>
                  <a:pt x="109" y="0"/>
                  <a:pt x="109" y="0"/>
                  <a:pt x="109" y="0"/>
                </a:cubicBezTo>
                <a:close/>
                <a:moveTo>
                  <a:pt x="22" y="88"/>
                </a:moveTo>
                <a:cubicBezTo>
                  <a:pt x="24" y="88"/>
                  <a:pt x="27" y="88"/>
                  <a:pt x="29" y="88"/>
                </a:cubicBezTo>
                <a:cubicBezTo>
                  <a:pt x="29" y="80"/>
                  <a:pt x="29" y="80"/>
                  <a:pt x="29" y="80"/>
                </a:cubicBezTo>
                <a:cubicBezTo>
                  <a:pt x="23" y="81"/>
                  <a:pt x="23" y="81"/>
                  <a:pt x="23" y="81"/>
                </a:cubicBezTo>
                <a:cubicBezTo>
                  <a:pt x="22" y="79"/>
                  <a:pt x="22" y="79"/>
                  <a:pt x="22" y="79"/>
                </a:cubicBezTo>
                <a:cubicBezTo>
                  <a:pt x="22" y="88"/>
                  <a:pt x="22" y="88"/>
                  <a:pt x="22" y="88"/>
                </a:cubicBezTo>
                <a:close/>
                <a:moveTo>
                  <a:pt x="11" y="88"/>
                </a:moveTo>
                <a:cubicBezTo>
                  <a:pt x="17" y="88"/>
                  <a:pt x="17" y="88"/>
                  <a:pt x="17" y="88"/>
                </a:cubicBezTo>
                <a:cubicBezTo>
                  <a:pt x="17" y="71"/>
                  <a:pt x="17" y="71"/>
                  <a:pt x="17" y="71"/>
                </a:cubicBezTo>
                <a:cubicBezTo>
                  <a:pt x="17" y="71"/>
                  <a:pt x="17" y="71"/>
                  <a:pt x="17" y="71"/>
                </a:cubicBezTo>
                <a:cubicBezTo>
                  <a:pt x="11" y="73"/>
                  <a:pt x="11" y="73"/>
                  <a:pt x="11" y="73"/>
                </a:cubicBezTo>
                <a:cubicBezTo>
                  <a:pt x="11" y="88"/>
                  <a:pt x="11" y="88"/>
                  <a:pt x="11" y="88"/>
                </a:cubicBezTo>
                <a:close/>
                <a:moveTo>
                  <a:pt x="34" y="88"/>
                </a:moveTo>
                <a:cubicBezTo>
                  <a:pt x="36" y="88"/>
                  <a:pt x="38" y="88"/>
                  <a:pt x="40" y="88"/>
                </a:cubicBezTo>
                <a:cubicBezTo>
                  <a:pt x="40" y="79"/>
                  <a:pt x="40" y="79"/>
                  <a:pt x="40" y="79"/>
                </a:cubicBezTo>
                <a:cubicBezTo>
                  <a:pt x="40" y="80"/>
                  <a:pt x="40" y="80"/>
                  <a:pt x="40" y="80"/>
                </a:cubicBezTo>
                <a:cubicBezTo>
                  <a:pt x="34" y="80"/>
                  <a:pt x="34" y="80"/>
                  <a:pt x="34" y="80"/>
                </a:cubicBezTo>
                <a:cubicBezTo>
                  <a:pt x="34" y="88"/>
                  <a:pt x="34" y="88"/>
                  <a:pt x="34" y="88"/>
                </a:cubicBezTo>
                <a:close/>
                <a:moveTo>
                  <a:pt x="45" y="88"/>
                </a:moveTo>
                <a:cubicBezTo>
                  <a:pt x="47" y="88"/>
                  <a:pt x="50" y="88"/>
                  <a:pt x="52" y="88"/>
                </a:cubicBezTo>
                <a:cubicBezTo>
                  <a:pt x="52" y="63"/>
                  <a:pt x="52" y="63"/>
                  <a:pt x="52" y="63"/>
                </a:cubicBezTo>
                <a:cubicBezTo>
                  <a:pt x="49" y="60"/>
                  <a:pt x="49" y="60"/>
                  <a:pt x="49" y="60"/>
                </a:cubicBezTo>
                <a:cubicBezTo>
                  <a:pt x="45" y="69"/>
                  <a:pt x="45" y="69"/>
                  <a:pt x="45" y="69"/>
                </a:cubicBezTo>
                <a:cubicBezTo>
                  <a:pt x="45" y="88"/>
                  <a:pt x="45" y="88"/>
                  <a:pt x="45" y="88"/>
                </a:cubicBezTo>
                <a:close/>
                <a:moveTo>
                  <a:pt x="57" y="88"/>
                </a:moveTo>
                <a:cubicBezTo>
                  <a:pt x="59" y="88"/>
                  <a:pt x="61" y="88"/>
                  <a:pt x="63" y="88"/>
                </a:cubicBezTo>
                <a:cubicBezTo>
                  <a:pt x="63" y="73"/>
                  <a:pt x="63" y="73"/>
                  <a:pt x="63" y="73"/>
                </a:cubicBezTo>
                <a:cubicBezTo>
                  <a:pt x="57" y="67"/>
                  <a:pt x="57" y="67"/>
                  <a:pt x="57" y="67"/>
                </a:cubicBezTo>
                <a:cubicBezTo>
                  <a:pt x="57" y="88"/>
                  <a:pt x="57" y="88"/>
                  <a:pt x="57" y="88"/>
                </a:cubicBezTo>
                <a:close/>
                <a:moveTo>
                  <a:pt x="68" y="88"/>
                </a:moveTo>
                <a:cubicBezTo>
                  <a:pt x="70" y="88"/>
                  <a:pt x="73" y="88"/>
                  <a:pt x="75" y="88"/>
                </a:cubicBezTo>
                <a:cubicBezTo>
                  <a:pt x="75" y="72"/>
                  <a:pt x="75" y="72"/>
                  <a:pt x="75" y="72"/>
                </a:cubicBezTo>
                <a:cubicBezTo>
                  <a:pt x="68" y="75"/>
                  <a:pt x="68" y="75"/>
                  <a:pt x="68" y="75"/>
                </a:cubicBezTo>
                <a:lnTo>
                  <a:pt x="68" y="8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6430" tIns="48216" rIns="96430" bIns="4821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endParaRPr lang="zh-CN" altLang="en-US" sz="949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8" name="Freeform 47"/>
          <p:cNvSpPr>
            <a:spLocks noEditPoints="1"/>
          </p:cNvSpPr>
          <p:nvPr/>
        </p:nvSpPr>
        <p:spPr bwMode="auto">
          <a:xfrm>
            <a:off x="8854192" y="5021839"/>
            <a:ext cx="237380" cy="347754"/>
          </a:xfrm>
          <a:custGeom>
            <a:avLst/>
            <a:gdLst>
              <a:gd name="T0" fmla="*/ 16 w 73"/>
              <a:gd name="T1" fmla="*/ 77 h 107"/>
              <a:gd name="T2" fmla="*/ 57 w 73"/>
              <a:gd name="T3" fmla="*/ 77 h 107"/>
              <a:gd name="T4" fmla="*/ 52 w 73"/>
              <a:gd name="T5" fmla="*/ 101 h 107"/>
              <a:gd name="T6" fmla="*/ 45 w 73"/>
              <a:gd name="T7" fmla="*/ 101 h 107"/>
              <a:gd name="T8" fmla="*/ 37 w 73"/>
              <a:gd name="T9" fmla="*/ 107 h 107"/>
              <a:gd name="T10" fmla="*/ 29 w 73"/>
              <a:gd name="T11" fmla="*/ 101 h 107"/>
              <a:gd name="T12" fmla="*/ 21 w 73"/>
              <a:gd name="T13" fmla="*/ 101 h 107"/>
              <a:gd name="T14" fmla="*/ 16 w 73"/>
              <a:gd name="T15" fmla="*/ 77 h 107"/>
              <a:gd name="T16" fmla="*/ 51 w 73"/>
              <a:gd name="T17" fmla="*/ 29 h 107"/>
              <a:gd name="T18" fmla="*/ 52 w 73"/>
              <a:gd name="T19" fmla="*/ 35 h 107"/>
              <a:gd name="T20" fmla="*/ 51 w 73"/>
              <a:gd name="T21" fmla="*/ 37 h 107"/>
              <a:gd name="T22" fmla="*/ 53 w 73"/>
              <a:gd name="T23" fmla="*/ 38 h 107"/>
              <a:gd name="T24" fmla="*/ 52 w 73"/>
              <a:gd name="T25" fmla="*/ 42 h 107"/>
              <a:gd name="T26" fmla="*/ 50 w 73"/>
              <a:gd name="T27" fmla="*/ 42 h 107"/>
              <a:gd name="T28" fmla="*/ 52 w 73"/>
              <a:gd name="T29" fmla="*/ 44 h 107"/>
              <a:gd name="T30" fmla="*/ 51 w 73"/>
              <a:gd name="T31" fmla="*/ 47 h 107"/>
              <a:gd name="T32" fmla="*/ 50 w 73"/>
              <a:gd name="T33" fmla="*/ 48 h 107"/>
              <a:gd name="T34" fmla="*/ 51 w 73"/>
              <a:gd name="T35" fmla="*/ 49 h 107"/>
              <a:gd name="T36" fmla="*/ 50 w 73"/>
              <a:gd name="T37" fmla="*/ 53 h 107"/>
              <a:gd name="T38" fmla="*/ 47 w 73"/>
              <a:gd name="T39" fmla="*/ 54 h 107"/>
              <a:gd name="T40" fmla="*/ 29 w 73"/>
              <a:gd name="T41" fmla="*/ 49 h 107"/>
              <a:gd name="T42" fmla="*/ 21 w 73"/>
              <a:gd name="T43" fmla="*/ 49 h 107"/>
              <a:gd name="T44" fmla="*/ 21 w 73"/>
              <a:gd name="T45" fmla="*/ 32 h 107"/>
              <a:gd name="T46" fmla="*/ 28 w 73"/>
              <a:gd name="T47" fmla="*/ 31 h 107"/>
              <a:gd name="T48" fmla="*/ 42 w 73"/>
              <a:gd name="T49" fmla="*/ 16 h 107"/>
              <a:gd name="T50" fmla="*/ 38 w 73"/>
              <a:gd name="T51" fmla="*/ 30 h 107"/>
              <a:gd name="T52" fmla="*/ 51 w 73"/>
              <a:gd name="T53" fmla="*/ 29 h 107"/>
              <a:gd name="T54" fmla="*/ 15 w 73"/>
              <a:gd name="T55" fmla="*/ 71 h 107"/>
              <a:gd name="T56" fmla="*/ 25 w 73"/>
              <a:gd name="T57" fmla="*/ 71 h 107"/>
              <a:gd name="T58" fmla="*/ 17 w 73"/>
              <a:gd name="T59" fmla="*/ 48 h 107"/>
              <a:gd name="T60" fmla="*/ 11 w 73"/>
              <a:gd name="T61" fmla="*/ 29 h 107"/>
              <a:gd name="T62" fmla="*/ 23 w 73"/>
              <a:gd name="T63" fmla="*/ 13 h 107"/>
              <a:gd name="T64" fmla="*/ 37 w 73"/>
              <a:gd name="T65" fmla="*/ 11 h 107"/>
              <a:gd name="T66" fmla="*/ 50 w 73"/>
              <a:gd name="T67" fmla="*/ 14 h 107"/>
              <a:gd name="T68" fmla="*/ 62 w 73"/>
              <a:gd name="T69" fmla="*/ 29 h 107"/>
              <a:gd name="T70" fmla="*/ 56 w 73"/>
              <a:gd name="T71" fmla="*/ 48 h 107"/>
              <a:gd name="T72" fmla="*/ 48 w 73"/>
              <a:gd name="T73" fmla="*/ 71 h 107"/>
              <a:gd name="T74" fmla="*/ 58 w 73"/>
              <a:gd name="T75" fmla="*/ 71 h 107"/>
              <a:gd name="T76" fmla="*/ 65 w 73"/>
              <a:gd name="T77" fmla="*/ 52 h 107"/>
              <a:gd name="T78" fmla="*/ 71 w 73"/>
              <a:gd name="T79" fmla="*/ 27 h 107"/>
              <a:gd name="T80" fmla="*/ 55 w 73"/>
              <a:gd name="T81" fmla="*/ 5 h 107"/>
              <a:gd name="T82" fmla="*/ 37 w 73"/>
              <a:gd name="T83" fmla="*/ 1 h 107"/>
              <a:gd name="T84" fmla="*/ 19 w 73"/>
              <a:gd name="T85" fmla="*/ 5 h 107"/>
              <a:gd name="T86" fmla="*/ 2 w 73"/>
              <a:gd name="T87" fmla="*/ 27 h 107"/>
              <a:gd name="T88" fmla="*/ 8 w 73"/>
              <a:gd name="T89" fmla="*/ 53 h 107"/>
              <a:gd name="T90" fmla="*/ 15 w 73"/>
              <a:gd name="T91" fmla="*/ 71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73" h="107">
                <a:moveTo>
                  <a:pt x="16" y="77"/>
                </a:moveTo>
                <a:cubicBezTo>
                  <a:pt x="57" y="77"/>
                  <a:pt x="57" y="77"/>
                  <a:pt x="57" y="77"/>
                </a:cubicBezTo>
                <a:cubicBezTo>
                  <a:pt x="52" y="101"/>
                  <a:pt x="52" y="101"/>
                  <a:pt x="52" y="101"/>
                </a:cubicBezTo>
                <a:cubicBezTo>
                  <a:pt x="45" y="101"/>
                  <a:pt x="45" y="101"/>
                  <a:pt x="45" y="101"/>
                </a:cubicBezTo>
                <a:cubicBezTo>
                  <a:pt x="44" y="104"/>
                  <a:pt x="41" y="107"/>
                  <a:pt x="37" y="107"/>
                </a:cubicBezTo>
                <a:cubicBezTo>
                  <a:pt x="33" y="107"/>
                  <a:pt x="30" y="104"/>
                  <a:pt x="29" y="101"/>
                </a:cubicBezTo>
                <a:cubicBezTo>
                  <a:pt x="21" y="101"/>
                  <a:pt x="21" y="101"/>
                  <a:pt x="21" y="101"/>
                </a:cubicBezTo>
                <a:cubicBezTo>
                  <a:pt x="16" y="77"/>
                  <a:pt x="16" y="77"/>
                  <a:pt x="16" y="77"/>
                </a:cubicBezTo>
                <a:close/>
                <a:moveTo>
                  <a:pt x="51" y="29"/>
                </a:moveTo>
                <a:cubicBezTo>
                  <a:pt x="52" y="35"/>
                  <a:pt x="52" y="35"/>
                  <a:pt x="52" y="35"/>
                </a:cubicBezTo>
                <a:cubicBezTo>
                  <a:pt x="51" y="37"/>
                  <a:pt x="51" y="37"/>
                  <a:pt x="51" y="37"/>
                </a:cubicBezTo>
                <a:cubicBezTo>
                  <a:pt x="53" y="38"/>
                  <a:pt x="53" y="38"/>
                  <a:pt x="53" y="38"/>
                </a:cubicBezTo>
                <a:cubicBezTo>
                  <a:pt x="52" y="42"/>
                  <a:pt x="52" y="42"/>
                  <a:pt x="52" y="42"/>
                </a:cubicBezTo>
                <a:cubicBezTo>
                  <a:pt x="50" y="42"/>
                  <a:pt x="50" y="42"/>
                  <a:pt x="50" y="42"/>
                </a:cubicBezTo>
                <a:cubicBezTo>
                  <a:pt x="52" y="44"/>
                  <a:pt x="52" y="44"/>
                  <a:pt x="52" y="44"/>
                </a:cubicBezTo>
                <a:cubicBezTo>
                  <a:pt x="51" y="47"/>
                  <a:pt x="51" y="47"/>
                  <a:pt x="51" y="47"/>
                </a:cubicBezTo>
                <a:cubicBezTo>
                  <a:pt x="50" y="48"/>
                  <a:pt x="50" y="48"/>
                  <a:pt x="50" y="48"/>
                </a:cubicBezTo>
                <a:cubicBezTo>
                  <a:pt x="51" y="49"/>
                  <a:pt x="51" y="49"/>
                  <a:pt x="51" y="49"/>
                </a:cubicBezTo>
                <a:cubicBezTo>
                  <a:pt x="50" y="53"/>
                  <a:pt x="50" y="53"/>
                  <a:pt x="50" y="53"/>
                </a:cubicBezTo>
                <a:cubicBezTo>
                  <a:pt x="47" y="54"/>
                  <a:pt x="47" y="54"/>
                  <a:pt x="47" y="54"/>
                </a:cubicBezTo>
                <a:cubicBezTo>
                  <a:pt x="29" y="49"/>
                  <a:pt x="29" y="49"/>
                  <a:pt x="29" y="49"/>
                </a:cubicBezTo>
                <a:cubicBezTo>
                  <a:pt x="21" y="49"/>
                  <a:pt x="21" y="49"/>
                  <a:pt x="21" y="49"/>
                </a:cubicBezTo>
                <a:cubicBezTo>
                  <a:pt x="21" y="32"/>
                  <a:pt x="21" y="32"/>
                  <a:pt x="21" y="32"/>
                </a:cubicBezTo>
                <a:cubicBezTo>
                  <a:pt x="28" y="31"/>
                  <a:pt x="28" y="31"/>
                  <a:pt x="28" y="31"/>
                </a:cubicBezTo>
                <a:cubicBezTo>
                  <a:pt x="42" y="16"/>
                  <a:pt x="42" y="16"/>
                  <a:pt x="42" y="16"/>
                </a:cubicBezTo>
                <a:cubicBezTo>
                  <a:pt x="50" y="21"/>
                  <a:pt x="43" y="27"/>
                  <a:pt x="38" y="30"/>
                </a:cubicBezTo>
                <a:cubicBezTo>
                  <a:pt x="51" y="29"/>
                  <a:pt x="51" y="29"/>
                  <a:pt x="51" y="29"/>
                </a:cubicBezTo>
                <a:close/>
                <a:moveTo>
                  <a:pt x="15" y="71"/>
                </a:moveTo>
                <a:cubicBezTo>
                  <a:pt x="25" y="71"/>
                  <a:pt x="25" y="71"/>
                  <a:pt x="25" y="71"/>
                </a:cubicBezTo>
                <a:cubicBezTo>
                  <a:pt x="24" y="62"/>
                  <a:pt x="20" y="55"/>
                  <a:pt x="17" y="48"/>
                </a:cubicBezTo>
                <a:cubicBezTo>
                  <a:pt x="13" y="41"/>
                  <a:pt x="10" y="34"/>
                  <a:pt x="11" y="29"/>
                </a:cubicBezTo>
                <a:cubicBezTo>
                  <a:pt x="13" y="21"/>
                  <a:pt x="17" y="16"/>
                  <a:pt x="23" y="13"/>
                </a:cubicBezTo>
                <a:cubicBezTo>
                  <a:pt x="27" y="11"/>
                  <a:pt x="32" y="10"/>
                  <a:pt x="37" y="11"/>
                </a:cubicBezTo>
                <a:cubicBezTo>
                  <a:pt x="42" y="11"/>
                  <a:pt x="46" y="12"/>
                  <a:pt x="50" y="14"/>
                </a:cubicBezTo>
                <a:cubicBezTo>
                  <a:pt x="56" y="17"/>
                  <a:pt x="60" y="22"/>
                  <a:pt x="62" y="29"/>
                </a:cubicBezTo>
                <a:cubicBezTo>
                  <a:pt x="63" y="34"/>
                  <a:pt x="59" y="41"/>
                  <a:pt x="56" y="48"/>
                </a:cubicBezTo>
                <a:cubicBezTo>
                  <a:pt x="53" y="55"/>
                  <a:pt x="49" y="62"/>
                  <a:pt x="48" y="71"/>
                </a:cubicBezTo>
                <a:cubicBezTo>
                  <a:pt x="58" y="71"/>
                  <a:pt x="58" y="71"/>
                  <a:pt x="58" y="71"/>
                </a:cubicBezTo>
                <a:cubicBezTo>
                  <a:pt x="59" y="64"/>
                  <a:pt x="62" y="58"/>
                  <a:pt x="65" y="52"/>
                </a:cubicBezTo>
                <a:cubicBezTo>
                  <a:pt x="69" y="44"/>
                  <a:pt x="73" y="36"/>
                  <a:pt x="71" y="27"/>
                </a:cubicBezTo>
                <a:cubicBezTo>
                  <a:pt x="70" y="17"/>
                  <a:pt x="63" y="9"/>
                  <a:pt x="55" y="5"/>
                </a:cubicBezTo>
                <a:cubicBezTo>
                  <a:pt x="49" y="2"/>
                  <a:pt x="43" y="1"/>
                  <a:pt x="37" y="1"/>
                </a:cubicBezTo>
                <a:cubicBezTo>
                  <a:pt x="31" y="0"/>
                  <a:pt x="24" y="2"/>
                  <a:pt x="19" y="5"/>
                </a:cubicBezTo>
                <a:cubicBezTo>
                  <a:pt x="10" y="9"/>
                  <a:pt x="4" y="16"/>
                  <a:pt x="2" y="27"/>
                </a:cubicBezTo>
                <a:cubicBezTo>
                  <a:pt x="0" y="36"/>
                  <a:pt x="4" y="44"/>
                  <a:pt x="8" y="53"/>
                </a:cubicBezTo>
                <a:cubicBezTo>
                  <a:pt x="11" y="58"/>
                  <a:pt x="13" y="64"/>
                  <a:pt x="15" y="7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xtLst/>
        </p:spPr>
        <p:txBody>
          <a:bodyPr vert="horz" wrap="square" lIns="96430" tIns="48216" rIns="96430" bIns="4821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endParaRPr lang="zh-CN" altLang="en-US" sz="949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9" name="Freeform 48"/>
          <p:cNvSpPr>
            <a:spLocks noEditPoints="1"/>
          </p:cNvSpPr>
          <p:nvPr/>
        </p:nvSpPr>
        <p:spPr bwMode="auto">
          <a:xfrm>
            <a:off x="8844060" y="3512070"/>
            <a:ext cx="250987" cy="303906"/>
          </a:xfrm>
          <a:custGeom>
            <a:avLst/>
            <a:gdLst>
              <a:gd name="T0" fmla="*/ 0 w 77"/>
              <a:gd name="T1" fmla="*/ 85 h 93"/>
              <a:gd name="T2" fmla="*/ 30 w 77"/>
              <a:gd name="T3" fmla="*/ 20 h 93"/>
              <a:gd name="T4" fmla="*/ 38 w 77"/>
              <a:gd name="T5" fmla="*/ 26 h 93"/>
              <a:gd name="T6" fmla="*/ 39 w 77"/>
              <a:gd name="T7" fmla="*/ 27 h 93"/>
              <a:gd name="T8" fmla="*/ 39 w 77"/>
              <a:gd name="T9" fmla="*/ 27 h 93"/>
              <a:gd name="T10" fmla="*/ 40 w 77"/>
              <a:gd name="T11" fmla="*/ 27 h 93"/>
              <a:gd name="T12" fmla="*/ 40 w 77"/>
              <a:gd name="T13" fmla="*/ 28 h 93"/>
              <a:gd name="T14" fmla="*/ 40 w 77"/>
              <a:gd name="T15" fmla="*/ 28 h 93"/>
              <a:gd name="T16" fmla="*/ 41 w 77"/>
              <a:gd name="T17" fmla="*/ 28 h 93"/>
              <a:gd name="T18" fmla="*/ 41 w 77"/>
              <a:gd name="T19" fmla="*/ 29 h 93"/>
              <a:gd name="T20" fmla="*/ 42 w 77"/>
              <a:gd name="T21" fmla="*/ 29 h 93"/>
              <a:gd name="T22" fmla="*/ 42 w 77"/>
              <a:gd name="T23" fmla="*/ 29 h 93"/>
              <a:gd name="T24" fmla="*/ 43 w 77"/>
              <a:gd name="T25" fmla="*/ 29 h 93"/>
              <a:gd name="T26" fmla="*/ 43 w 77"/>
              <a:gd name="T27" fmla="*/ 30 h 93"/>
              <a:gd name="T28" fmla="*/ 43 w 77"/>
              <a:gd name="T29" fmla="*/ 30 h 93"/>
              <a:gd name="T30" fmla="*/ 48 w 77"/>
              <a:gd name="T31" fmla="*/ 33 h 93"/>
              <a:gd name="T32" fmla="*/ 48 w 77"/>
              <a:gd name="T33" fmla="*/ 33 h 93"/>
              <a:gd name="T34" fmla="*/ 49 w 77"/>
              <a:gd name="T35" fmla="*/ 34 h 93"/>
              <a:gd name="T36" fmla="*/ 49 w 77"/>
              <a:gd name="T37" fmla="*/ 34 h 93"/>
              <a:gd name="T38" fmla="*/ 50 w 77"/>
              <a:gd name="T39" fmla="*/ 34 h 93"/>
              <a:gd name="T40" fmla="*/ 50 w 77"/>
              <a:gd name="T41" fmla="*/ 35 h 93"/>
              <a:gd name="T42" fmla="*/ 50 w 77"/>
              <a:gd name="T43" fmla="*/ 35 h 93"/>
              <a:gd name="T44" fmla="*/ 51 w 77"/>
              <a:gd name="T45" fmla="*/ 35 h 93"/>
              <a:gd name="T46" fmla="*/ 51 w 77"/>
              <a:gd name="T47" fmla="*/ 36 h 93"/>
              <a:gd name="T48" fmla="*/ 52 w 77"/>
              <a:gd name="T49" fmla="*/ 36 h 93"/>
              <a:gd name="T50" fmla="*/ 52 w 77"/>
              <a:gd name="T51" fmla="*/ 36 h 93"/>
              <a:gd name="T52" fmla="*/ 53 w 77"/>
              <a:gd name="T53" fmla="*/ 37 h 93"/>
              <a:gd name="T54" fmla="*/ 53 w 77"/>
              <a:gd name="T55" fmla="*/ 37 h 93"/>
              <a:gd name="T56" fmla="*/ 48 w 77"/>
              <a:gd name="T57" fmla="*/ 79 h 93"/>
              <a:gd name="T58" fmla="*/ 7 w 77"/>
              <a:gd name="T59" fmla="*/ 91 h 93"/>
              <a:gd name="T60" fmla="*/ 35 w 77"/>
              <a:gd name="T61" fmla="*/ 64 h 93"/>
              <a:gd name="T62" fmla="*/ 19 w 77"/>
              <a:gd name="T63" fmla="*/ 53 h 93"/>
              <a:gd name="T64" fmla="*/ 3 w 77"/>
              <a:gd name="T65" fmla="*/ 88 h 93"/>
              <a:gd name="T66" fmla="*/ 73 w 77"/>
              <a:gd name="T67" fmla="*/ 93 h 93"/>
              <a:gd name="T68" fmla="*/ 54 w 77"/>
              <a:gd name="T69" fmla="*/ 83 h 93"/>
              <a:gd name="T70" fmla="*/ 69 w 77"/>
              <a:gd name="T71" fmla="*/ 42 h 93"/>
              <a:gd name="T72" fmla="*/ 34 w 77"/>
              <a:gd name="T73" fmla="*/ 0 h 93"/>
              <a:gd name="T74" fmla="*/ 69 w 77"/>
              <a:gd name="T75" fmla="*/ 42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77" h="93">
                <a:moveTo>
                  <a:pt x="3" y="88"/>
                </a:moveTo>
                <a:cubicBezTo>
                  <a:pt x="2" y="87"/>
                  <a:pt x="1" y="86"/>
                  <a:pt x="0" y="85"/>
                </a:cubicBezTo>
                <a:cubicBezTo>
                  <a:pt x="0" y="72"/>
                  <a:pt x="0" y="58"/>
                  <a:pt x="0" y="45"/>
                </a:cubicBezTo>
                <a:cubicBezTo>
                  <a:pt x="12" y="40"/>
                  <a:pt x="21" y="32"/>
                  <a:pt x="30" y="20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7"/>
                  <a:pt x="38" y="27"/>
                  <a:pt x="38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8"/>
                  <a:pt x="40" y="28"/>
                  <a:pt x="40" y="28"/>
                </a:cubicBezTo>
                <a:cubicBezTo>
                  <a:pt x="40" y="28"/>
                  <a:pt x="40" y="28"/>
                  <a:pt x="40" y="28"/>
                </a:cubicBezTo>
                <a:cubicBezTo>
                  <a:pt x="40" y="28"/>
                  <a:pt x="40" y="28"/>
                  <a:pt x="40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9"/>
                  <a:pt x="41" y="29"/>
                  <a:pt x="41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3" y="29"/>
                  <a:pt x="43" y="29"/>
                  <a:pt x="43" y="29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4"/>
                  <a:pt x="48" y="34"/>
                  <a:pt x="48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50" y="34"/>
                  <a:pt x="50" y="34"/>
                  <a:pt x="50" y="34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6"/>
                  <a:pt x="51" y="36"/>
                  <a:pt x="51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3" y="37"/>
                  <a:pt x="53" y="37"/>
                  <a:pt x="53" y="37"/>
                </a:cubicBezTo>
                <a:cubicBezTo>
                  <a:pt x="53" y="37"/>
                  <a:pt x="53" y="37"/>
                  <a:pt x="53" y="37"/>
                </a:cubicBezTo>
                <a:cubicBezTo>
                  <a:pt x="53" y="37"/>
                  <a:pt x="53" y="37"/>
                  <a:pt x="53" y="37"/>
                </a:cubicBezTo>
                <a:cubicBezTo>
                  <a:pt x="62" y="43"/>
                  <a:pt x="62" y="43"/>
                  <a:pt x="62" y="43"/>
                </a:cubicBezTo>
                <a:cubicBezTo>
                  <a:pt x="53" y="55"/>
                  <a:pt x="49" y="67"/>
                  <a:pt x="48" y="79"/>
                </a:cubicBezTo>
                <a:cubicBezTo>
                  <a:pt x="36" y="84"/>
                  <a:pt x="23" y="88"/>
                  <a:pt x="11" y="93"/>
                </a:cubicBezTo>
                <a:cubicBezTo>
                  <a:pt x="9" y="92"/>
                  <a:pt x="8" y="91"/>
                  <a:pt x="7" y="91"/>
                </a:cubicBezTo>
                <a:cubicBezTo>
                  <a:pt x="23" y="68"/>
                  <a:pt x="23" y="68"/>
                  <a:pt x="23" y="68"/>
                </a:cubicBezTo>
                <a:cubicBezTo>
                  <a:pt x="27" y="69"/>
                  <a:pt x="32" y="68"/>
                  <a:pt x="35" y="64"/>
                </a:cubicBezTo>
                <a:cubicBezTo>
                  <a:pt x="38" y="60"/>
                  <a:pt x="37" y="54"/>
                  <a:pt x="32" y="51"/>
                </a:cubicBezTo>
                <a:cubicBezTo>
                  <a:pt x="28" y="47"/>
                  <a:pt x="22" y="49"/>
                  <a:pt x="19" y="53"/>
                </a:cubicBezTo>
                <a:cubicBezTo>
                  <a:pt x="16" y="57"/>
                  <a:pt x="16" y="62"/>
                  <a:pt x="19" y="65"/>
                </a:cubicBezTo>
                <a:cubicBezTo>
                  <a:pt x="3" y="88"/>
                  <a:pt x="3" y="88"/>
                  <a:pt x="3" y="88"/>
                </a:cubicBezTo>
                <a:close/>
                <a:moveTo>
                  <a:pt x="27" y="93"/>
                </a:moveTo>
                <a:cubicBezTo>
                  <a:pt x="73" y="93"/>
                  <a:pt x="73" y="93"/>
                  <a:pt x="73" y="93"/>
                </a:cubicBezTo>
                <a:cubicBezTo>
                  <a:pt x="73" y="83"/>
                  <a:pt x="73" y="83"/>
                  <a:pt x="73" y="83"/>
                </a:cubicBezTo>
                <a:cubicBezTo>
                  <a:pt x="54" y="83"/>
                  <a:pt x="54" y="83"/>
                  <a:pt x="54" y="83"/>
                </a:cubicBezTo>
                <a:cubicBezTo>
                  <a:pt x="27" y="93"/>
                  <a:pt x="27" y="93"/>
                  <a:pt x="27" y="93"/>
                </a:cubicBezTo>
                <a:close/>
                <a:moveTo>
                  <a:pt x="69" y="42"/>
                </a:moveTo>
                <a:cubicBezTo>
                  <a:pt x="77" y="31"/>
                  <a:pt x="77" y="31"/>
                  <a:pt x="77" y="31"/>
                </a:cubicBezTo>
                <a:cubicBezTo>
                  <a:pt x="34" y="0"/>
                  <a:pt x="34" y="0"/>
                  <a:pt x="34" y="0"/>
                </a:cubicBezTo>
                <a:cubicBezTo>
                  <a:pt x="26" y="12"/>
                  <a:pt x="26" y="12"/>
                  <a:pt x="26" y="12"/>
                </a:cubicBezTo>
                <a:lnTo>
                  <a:pt x="69" y="4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 vert="horz" wrap="square" lIns="96430" tIns="48216" rIns="96430" bIns="4821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endParaRPr lang="zh-CN" altLang="en-US" sz="949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0" name="Donut 49"/>
          <p:cNvSpPr/>
          <p:nvPr/>
        </p:nvSpPr>
        <p:spPr>
          <a:xfrm>
            <a:off x="8610636" y="4818814"/>
            <a:ext cx="724494" cy="724494"/>
          </a:xfrm>
          <a:prstGeom prst="donut">
            <a:avLst>
              <a:gd name="adj" fmla="val 680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949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1" name="Donut 50"/>
          <p:cNvSpPr/>
          <p:nvPr/>
        </p:nvSpPr>
        <p:spPr>
          <a:xfrm>
            <a:off x="5931813" y="4818967"/>
            <a:ext cx="724494" cy="724494"/>
          </a:xfrm>
          <a:prstGeom prst="donut">
            <a:avLst>
              <a:gd name="adj" fmla="val 680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949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2" name="Donut 51"/>
          <p:cNvSpPr/>
          <p:nvPr/>
        </p:nvSpPr>
        <p:spPr>
          <a:xfrm>
            <a:off x="8604931" y="3301776"/>
            <a:ext cx="724494" cy="724494"/>
          </a:xfrm>
          <a:prstGeom prst="donut">
            <a:avLst>
              <a:gd name="adj" fmla="val 680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949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654485" y="3609779"/>
            <a:ext cx="1441420" cy="328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596777" y="3340555"/>
            <a:ext cx="543739" cy="327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80%</a:t>
            </a:r>
            <a:endParaRPr lang="en-GB" sz="14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9283439" y="3609779"/>
            <a:ext cx="1441420" cy="328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282082" y="3340555"/>
            <a:ext cx="543739" cy="327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60%</a:t>
            </a:r>
            <a:endParaRPr lang="en-GB" sz="1400" b="1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654485" y="5135727"/>
            <a:ext cx="1441420" cy="328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596777" y="4849926"/>
            <a:ext cx="543739" cy="327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>
                <a:solidFill>
                  <a:schemeClr val="accent3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93%</a:t>
            </a:r>
            <a:endParaRPr lang="en-GB" sz="1400" b="1">
              <a:solidFill>
                <a:schemeClr val="accent3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9340944" y="5135727"/>
            <a:ext cx="1441420" cy="328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284396" y="4849926"/>
            <a:ext cx="543739" cy="327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>
                <a:solidFill>
                  <a:schemeClr val="accent4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55%</a:t>
            </a:r>
            <a:endParaRPr lang="en-GB" sz="1400" b="1">
              <a:solidFill>
                <a:schemeClr val="accent4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884114" y="4036579"/>
            <a:ext cx="2400274" cy="521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5884114" y="5560125"/>
            <a:ext cx="2400274" cy="521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548425" y="4036579"/>
            <a:ext cx="2400274" cy="521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42297" y="5560125"/>
            <a:ext cx="2400274" cy="521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5" name="TextBox 8"/>
          <p:cNvSpPr txBox="1"/>
          <p:nvPr/>
        </p:nvSpPr>
        <p:spPr>
          <a:xfrm>
            <a:off x="864409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6" name="TextBox 8"/>
          <p:cNvSpPr txBox="1"/>
          <p:nvPr/>
        </p:nvSpPr>
        <p:spPr>
          <a:xfrm>
            <a:off x="864409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61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flip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0"/>
                            </p:stCondLst>
                            <p:childTnLst>
                              <p:par>
                                <p:cTn id="8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000"/>
                            </p:stCondLst>
                            <p:childTnLst>
                              <p:par>
                                <p:cTn id="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500"/>
                            </p:stCondLst>
                            <p:childTnLst>
                              <p:par>
                                <p:cTn id="10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6073079" y="2366643"/>
            <a:ext cx="692092" cy="692092"/>
            <a:chOff x="6369311" y="2040370"/>
            <a:chExt cx="755703" cy="755703"/>
          </a:xfrm>
        </p:grpSpPr>
        <p:sp>
          <p:nvSpPr>
            <p:cNvPr id="8" name="Oval 7"/>
            <p:cNvSpPr/>
            <p:nvPr/>
          </p:nvSpPr>
          <p:spPr>
            <a:xfrm>
              <a:off x="6369311" y="2040370"/>
              <a:ext cx="755703" cy="75570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422299" y="2208373"/>
              <a:ext cx="649725" cy="423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93%</a:t>
              </a:r>
              <a:endParaRPr lang="en-GB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073079" y="3238584"/>
            <a:ext cx="692092" cy="692092"/>
            <a:chOff x="6369311" y="2992454"/>
            <a:chExt cx="755703" cy="755703"/>
          </a:xfrm>
        </p:grpSpPr>
        <p:sp>
          <p:nvSpPr>
            <p:cNvPr id="9" name="Oval 8"/>
            <p:cNvSpPr/>
            <p:nvPr/>
          </p:nvSpPr>
          <p:spPr>
            <a:xfrm>
              <a:off x="6369311" y="2992454"/>
              <a:ext cx="755703" cy="75570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422299" y="3160455"/>
              <a:ext cx="649725" cy="423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sz="16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82%</a:t>
              </a:r>
              <a:endParaRPr lang="en-GB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6073079" y="4110525"/>
            <a:ext cx="692092" cy="692092"/>
            <a:chOff x="6369310" y="3944537"/>
            <a:chExt cx="755703" cy="755703"/>
          </a:xfrm>
        </p:grpSpPr>
        <p:sp>
          <p:nvSpPr>
            <p:cNvPr id="11" name="Oval 10"/>
            <p:cNvSpPr/>
            <p:nvPr/>
          </p:nvSpPr>
          <p:spPr>
            <a:xfrm>
              <a:off x="6369310" y="3944537"/>
              <a:ext cx="755703" cy="75570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22298" y="4114593"/>
              <a:ext cx="649725" cy="423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sz="16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70%</a:t>
              </a:r>
              <a:endParaRPr lang="en-GB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073079" y="4986226"/>
            <a:ext cx="692092" cy="692092"/>
            <a:chOff x="6369311" y="4900725"/>
            <a:chExt cx="755703" cy="755703"/>
          </a:xfrm>
        </p:grpSpPr>
        <p:sp>
          <p:nvSpPr>
            <p:cNvPr id="10" name="Oval 9"/>
            <p:cNvSpPr/>
            <p:nvPr/>
          </p:nvSpPr>
          <p:spPr>
            <a:xfrm>
              <a:off x="6369311" y="4900725"/>
              <a:ext cx="755703" cy="75570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422299" y="5068728"/>
              <a:ext cx="649725" cy="423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sz="16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68%</a:t>
              </a:r>
              <a:endParaRPr lang="en-GB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967958" y="3246731"/>
            <a:ext cx="3045194" cy="3532017"/>
            <a:chOff x="7346437" y="3001349"/>
            <a:chExt cx="3325083" cy="3856651"/>
          </a:xfrm>
        </p:grpSpPr>
        <p:sp>
          <p:nvSpPr>
            <p:cNvPr id="6" name="Freeform 5"/>
            <p:cNvSpPr/>
            <p:nvPr/>
          </p:nvSpPr>
          <p:spPr>
            <a:xfrm rot="16200000">
              <a:off x="7080653" y="3267133"/>
              <a:ext cx="3856651" cy="3325083"/>
            </a:xfrm>
            <a:custGeom>
              <a:avLst/>
              <a:gdLst>
                <a:gd name="connsiteX0" fmla="*/ 4242316 w 4242316"/>
                <a:gd name="connsiteY0" fmla="*/ 562708 h 3657591"/>
                <a:gd name="connsiteX1" fmla="*/ 4117817 w 4242316"/>
                <a:gd name="connsiteY1" fmla="*/ 562708 h 3657591"/>
                <a:gd name="connsiteX2" fmla="*/ 4117817 w 4242316"/>
                <a:gd name="connsiteY2" fmla="*/ 3094883 h 3657591"/>
                <a:gd name="connsiteX3" fmla="*/ 3555109 w 4242316"/>
                <a:gd name="connsiteY3" fmla="*/ 3657591 h 3657591"/>
                <a:gd name="connsiteX4" fmla="*/ 0 w 4242316"/>
                <a:gd name="connsiteY4" fmla="*/ 3657591 h 3657591"/>
                <a:gd name="connsiteX5" fmla="*/ 0 w 4242316"/>
                <a:gd name="connsiteY5" fmla="*/ 3094883 h 3657591"/>
                <a:gd name="connsiteX6" fmla="*/ 3555109 w 4242316"/>
                <a:gd name="connsiteY6" fmla="*/ 3094883 h 3657591"/>
                <a:gd name="connsiteX7" fmla="*/ 3555109 w 4242316"/>
                <a:gd name="connsiteY7" fmla="*/ 562708 h 3657591"/>
                <a:gd name="connsiteX8" fmla="*/ 3430609 w 4242316"/>
                <a:gd name="connsiteY8" fmla="*/ 562708 h 3657591"/>
                <a:gd name="connsiteX9" fmla="*/ 3836463 w 4242316"/>
                <a:gd name="connsiteY9" fmla="*/ 0 h 3657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42316" h="3657591">
                  <a:moveTo>
                    <a:pt x="4242316" y="562708"/>
                  </a:moveTo>
                  <a:lnTo>
                    <a:pt x="4117817" y="562708"/>
                  </a:lnTo>
                  <a:lnTo>
                    <a:pt x="4117817" y="3094883"/>
                  </a:lnTo>
                  <a:lnTo>
                    <a:pt x="3555109" y="3657591"/>
                  </a:lnTo>
                  <a:lnTo>
                    <a:pt x="0" y="3657591"/>
                  </a:lnTo>
                  <a:lnTo>
                    <a:pt x="0" y="3094883"/>
                  </a:lnTo>
                  <a:lnTo>
                    <a:pt x="3555109" y="3094883"/>
                  </a:lnTo>
                  <a:lnTo>
                    <a:pt x="3555109" y="562708"/>
                  </a:lnTo>
                  <a:lnTo>
                    <a:pt x="3430609" y="562708"/>
                  </a:lnTo>
                  <a:lnTo>
                    <a:pt x="383646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8114763" y="3219375"/>
              <a:ext cx="352166" cy="301858"/>
            </a:xfrm>
            <a:custGeom>
              <a:avLst/>
              <a:gdLst>
                <a:gd name="T0" fmla="*/ 4 w 94"/>
                <a:gd name="T1" fmla="*/ 19 h 81"/>
                <a:gd name="T2" fmla="*/ 46 w 94"/>
                <a:gd name="T3" fmla="*/ 19 h 81"/>
                <a:gd name="T4" fmla="*/ 50 w 94"/>
                <a:gd name="T5" fmla="*/ 16 h 81"/>
                <a:gd name="T6" fmla="*/ 73 w 94"/>
                <a:gd name="T7" fmla="*/ 0 h 81"/>
                <a:gd name="T8" fmla="*/ 73 w 94"/>
                <a:gd name="T9" fmla="*/ 33 h 81"/>
                <a:gd name="T10" fmla="*/ 73 w 94"/>
                <a:gd name="T11" fmla="*/ 66 h 81"/>
                <a:gd name="T12" fmla="*/ 50 w 94"/>
                <a:gd name="T13" fmla="*/ 49 h 81"/>
                <a:gd name="T14" fmla="*/ 46 w 94"/>
                <a:gd name="T15" fmla="*/ 47 h 81"/>
                <a:gd name="T16" fmla="*/ 33 w 94"/>
                <a:gd name="T17" fmla="*/ 47 h 81"/>
                <a:gd name="T18" fmla="*/ 40 w 94"/>
                <a:gd name="T19" fmla="*/ 70 h 81"/>
                <a:gd name="T20" fmla="*/ 45 w 94"/>
                <a:gd name="T21" fmla="*/ 70 h 81"/>
                <a:gd name="T22" fmla="*/ 45 w 94"/>
                <a:gd name="T23" fmla="*/ 81 h 81"/>
                <a:gd name="T24" fmla="*/ 43 w 94"/>
                <a:gd name="T25" fmla="*/ 81 h 81"/>
                <a:gd name="T26" fmla="*/ 21 w 94"/>
                <a:gd name="T27" fmla="*/ 81 h 81"/>
                <a:gd name="T28" fmla="*/ 11 w 94"/>
                <a:gd name="T29" fmla="*/ 47 h 81"/>
                <a:gd name="T30" fmla="*/ 4 w 94"/>
                <a:gd name="T31" fmla="*/ 47 h 81"/>
                <a:gd name="T32" fmla="*/ 4 w 94"/>
                <a:gd name="T33" fmla="*/ 19 h 81"/>
                <a:gd name="T34" fmla="*/ 87 w 94"/>
                <a:gd name="T35" fmla="*/ 23 h 81"/>
                <a:gd name="T36" fmla="*/ 94 w 94"/>
                <a:gd name="T37" fmla="*/ 33 h 81"/>
                <a:gd name="T38" fmla="*/ 87 w 94"/>
                <a:gd name="T39" fmla="*/ 43 h 81"/>
                <a:gd name="T40" fmla="*/ 87 w 94"/>
                <a:gd name="T41" fmla="*/ 66 h 81"/>
                <a:gd name="T42" fmla="*/ 78 w 94"/>
                <a:gd name="T43" fmla="*/ 66 h 81"/>
                <a:gd name="T44" fmla="*/ 78 w 94"/>
                <a:gd name="T45" fmla="*/ 0 h 81"/>
                <a:gd name="T46" fmla="*/ 87 w 94"/>
                <a:gd name="T47" fmla="*/ 0 h 81"/>
                <a:gd name="T48" fmla="*/ 87 w 94"/>
                <a:gd name="T49" fmla="*/ 23 h 81"/>
                <a:gd name="T50" fmla="*/ 46 w 94"/>
                <a:gd name="T51" fmla="*/ 49 h 81"/>
                <a:gd name="T52" fmla="*/ 37 w 94"/>
                <a:gd name="T53" fmla="*/ 49 h 81"/>
                <a:gd name="T54" fmla="*/ 40 w 94"/>
                <a:gd name="T55" fmla="*/ 61 h 81"/>
                <a:gd name="T56" fmla="*/ 43 w 94"/>
                <a:gd name="T57" fmla="*/ 61 h 81"/>
                <a:gd name="T58" fmla="*/ 43 w 94"/>
                <a:gd name="T59" fmla="*/ 57 h 81"/>
                <a:gd name="T60" fmla="*/ 46 w 94"/>
                <a:gd name="T61" fmla="*/ 4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94" h="81">
                  <a:moveTo>
                    <a:pt x="4" y="19"/>
                  </a:moveTo>
                  <a:cubicBezTo>
                    <a:pt x="46" y="19"/>
                    <a:pt x="46" y="19"/>
                    <a:pt x="46" y="19"/>
                  </a:cubicBezTo>
                  <a:cubicBezTo>
                    <a:pt x="50" y="16"/>
                    <a:pt x="50" y="16"/>
                    <a:pt x="50" y="16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3" y="33"/>
                    <a:pt x="73" y="33"/>
                    <a:pt x="73" y="33"/>
                  </a:cubicBezTo>
                  <a:cubicBezTo>
                    <a:pt x="73" y="66"/>
                    <a:pt x="73" y="66"/>
                    <a:pt x="73" y="66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40" y="70"/>
                    <a:pt x="40" y="70"/>
                    <a:pt x="40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81"/>
                    <a:pt x="45" y="81"/>
                    <a:pt x="45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21" y="81"/>
                    <a:pt x="21" y="81"/>
                    <a:pt x="21" y="81"/>
                  </a:cubicBezTo>
                  <a:cubicBezTo>
                    <a:pt x="11" y="47"/>
                    <a:pt x="11" y="47"/>
                    <a:pt x="11" y="47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0" y="37"/>
                    <a:pt x="0" y="28"/>
                    <a:pt x="4" y="19"/>
                  </a:cubicBezTo>
                  <a:close/>
                  <a:moveTo>
                    <a:pt x="87" y="23"/>
                  </a:moveTo>
                  <a:cubicBezTo>
                    <a:pt x="91" y="24"/>
                    <a:pt x="94" y="28"/>
                    <a:pt x="94" y="33"/>
                  </a:cubicBezTo>
                  <a:cubicBezTo>
                    <a:pt x="94" y="38"/>
                    <a:pt x="91" y="42"/>
                    <a:pt x="87" y="43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87" y="23"/>
                    <a:pt x="87" y="23"/>
                    <a:pt x="87" y="23"/>
                  </a:cubicBezTo>
                  <a:close/>
                  <a:moveTo>
                    <a:pt x="46" y="49"/>
                  </a:moveTo>
                  <a:cubicBezTo>
                    <a:pt x="37" y="49"/>
                    <a:pt x="37" y="49"/>
                    <a:pt x="37" y="49"/>
                  </a:cubicBezTo>
                  <a:cubicBezTo>
                    <a:pt x="40" y="61"/>
                    <a:pt x="40" y="61"/>
                    <a:pt x="40" y="61"/>
                  </a:cubicBezTo>
                  <a:cubicBezTo>
                    <a:pt x="43" y="61"/>
                    <a:pt x="43" y="61"/>
                    <a:pt x="43" y="61"/>
                  </a:cubicBezTo>
                  <a:cubicBezTo>
                    <a:pt x="43" y="57"/>
                    <a:pt x="43" y="57"/>
                    <a:pt x="43" y="57"/>
                  </a:cubicBezTo>
                  <a:lnTo>
                    <a:pt x="46" y="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83743" tIns="41872" rIns="83743" bIns="41872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0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967954" y="4122762"/>
            <a:ext cx="2401021" cy="2655984"/>
            <a:chOff x="7346434" y="3957897"/>
            <a:chExt cx="2621703" cy="2900101"/>
          </a:xfrm>
        </p:grpSpPr>
        <p:sp>
          <p:nvSpPr>
            <p:cNvPr id="5" name="Freeform 4"/>
            <p:cNvSpPr/>
            <p:nvPr/>
          </p:nvSpPr>
          <p:spPr>
            <a:xfrm rot="16200000">
              <a:off x="7207235" y="4097096"/>
              <a:ext cx="2900101" cy="2621703"/>
            </a:xfrm>
            <a:custGeom>
              <a:avLst/>
              <a:gdLst>
                <a:gd name="connsiteX0" fmla="*/ 2496508 w 3190111"/>
                <a:gd name="connsiteY0" fmla="*/ 2321164 h 2883873"/>
                <a:gd name="connsiteX1" fmla="*/ 2496508 w 3190111"/>
                <a:gd name="connsiteY1" fmla="*/ 2883872 h 2883873"/>
                <a:gd name="connsiteX2" fmla="*/ 0 w 3190111"/>
                <a:gd name="connsiteY2" fmla="*/ 2883872 h 2883873"/>
                <a:gd name="connsiteX3" fmla="*/ 0 w 3190111"/>
                <a:gd name="connsiteY3" fmla="*/ 2321164 h 2883873"/>
                <a:gd name="connsiteX4" fmla="*/ 3190111 w 3190111"/>
                <a:gd name="connsiteY4" fmla="*/ 562708 h 2883873"/>
                <a:gd name="connsiteX5" fmla="*/ 3062414 w 3190111"/>
                <a:gd name="connsiteY5" fmla="*/ 562708 h 2883873"/>
                <a:gd name="connsiteX6" fmla="*/ 3062414 w 3190111"/>
                <a:gd name="connsiteY6" fmla="*/ 2321165 h 2883873"/>
                <a:gd name="connsiteX7" fmla="*/ 3065612 w 3190111"/>
                <a:gd name="connsiteY7" fmla="*/ 2321165 h 2883873"/>
                <a:gd name="connsiteX8" fmla="*/ 2499706 w 3190111"/>
                <a:gd name="connsiteY8" fmla="*/ 2883873 h 2883873"/>
                <a:gd name="connsiteX9" fmla="*/ 2499706 w 3190111"/>
                <a:gd name="connsiteY9" fmla="*/ 2321165 h 2883873"/>
                <a:gd name="connsiteX10" fmla="*/ 2499706 w 3190111"/>
                <a:gd name="connsiteY10" fmla="*/ 562708 h 2883873"/>
                <a:gd name="connsiteX11" fmla="*/ 2378404 w 3190111"/>
                <a:gd name="connsiteY11" fmla="*/ 562708 h 2883873"/>
                <a:gd name="connsiteX12" fmla="*/ 2784258 w 3190111"/>
                <a:gd name="connsiteY12" fmla="*/ 0 h 2883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190111" h="2883873">
                  <a:moveTo>
                    <a:pt x="2496508" y="2321164"/>
                  </a:moveTo>
                  <a:lnTo>
                    <a:pt x="2496508" y="2883872"/>
                  </a:lnTo>
                  <a:lnTo>
                    <a:pt x="0" y="2883872"/>
                  </a:lnTo>
                  <a:lnTo>
                    <a:pt x="0" y="2321164"/>
                  </a:lnTo>
                  <a:close/>
                  <a:moveTo>
                    <a:pt x="3190111" y="562708"/>
                  </a:moveTo>
                  <a:lnTo>
                    <a:pt x="3062414" y="562708"/>
                  </a:lnTo>
                  <a:lnTo>
                    <a:pt x="3062414" y="2321165"/>
                  </a:lnTo>
                  <a:lnTo>
                    <a:pt x="3065612" y="2321165"/>
                  </a:lnTo>
                  <a:lnTo>
                    <a:pt x="2499706" y="2883873"/>
                  </a:lnTo>
                  <a:lnTo>
                    <a:pt x="2499706" y="2321165"/>
                  </a:lnTo>
                  <a:lnTo>
                    <a:pt x="2499706" y="562708"/>
                  </a:lnTo>
                  <a:lnTo>
                    <a:pt x="2378404" y="562708"/>
                  </a:lnTo>
                  <a:lnTo>
                    <a:pt x="278425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8101752" y="4176428"/>
              <a:ext cx="378190" cy="338289"/>
            </a:xfrm>
            <a:custGeom>
              <a:avLst/>
              <a:gdLst>
                <a:gd name="T0" fmla="*/ 36 w 101"/>
                <a:gd name="T1" fmla="*/ 77 h 90"/>
                <a:gd name="T2" fmla="*/ 39 w 101"/>
                <a:gd name="T3" fmla="*/ 80 h 90"/>
                <a:gd name="T4" fmla="*/ 42 w 101"/>
                <a:gd name="T5" fmla="*/ 80 h 90"/>
                <a:gd name="T6" fmla="*/ 44 w 101"/>
                <a:gd name="T7" fmla="*/ 79 h 90"/>
                <a:gd name="T8" fmla="*/ 46 w 101"/>
                <a:gd name="T9" fmla="*/ 75 h 90"/>
                <a:gd name="T10" fmla="*/ 46 w 101"/>
                <a:gd name="T11" fmla="*/ 75 h 90"/>
                <a:gd name="T12" fmla="*/ 46 w 101"/>
                <a:gd name="T13" fmla="*/ 47 h 90"/>
                <a:gd name="T14" fmla="*/ 30 w 101"/>
                <a:gd name="T15" fmla="*/ 52 h 90"/>
                <a:gd name="T16" fmla="*/ 0 w 101"/>
                <a:gd name="T17" fmla="*/ 52 h 90"/>
                <a:gd name="T18" fmla="*/ 44 w 101"/>
                <a:gd name="T19" fmla="*/ 6 h 90"/>
                <a:gd name="T20" fmla="*/ 46 w 101"/>
                <a:gd name="T21" fmla="*/ 0 h 90"/>
                <a:gd name="T22" fmla="*/ 55 w 101"/>
                <a:gd name="T23" fmla="*/ 0 h 90"/>
                <a:gd name="T24" fmla="*/ 57 w 101"/>
                <a:gd name="T25" fmla="*/ 6 h 90"/>
                <a:gd name="T26" fmla="*/ 101 w 101"/>
                <a:gd name="T27" fmla="*/ 52 h 90"/>
                <a:gd name="T28" fmla="*/ 72 w 101"/>
                <a:gd name="T29" fmla="*/ 52 h 90"/>
                <a:gd name="T30" fmla="*/ 56 w 101"/>
                <a:gd name="T31" fmla="*/ 47 h 90"/>
                <a:gd name="T32" fmla="*/ 56 w 101"/>
                <a:gd name="T33" fmla="*/ 75 h 90"/>
                <a:gd name="T34" fmla="*/ 56 w 101"/>
                <a:gd name="T35" fmla="*/ 75 h 90"/>
                <a:gd name="T36" fmla="*/ 50 w 101"/>
                <a:gd name="T37" fmla="*/ 88 h 90"/>
                <a:gd name="T38" fmla="*/ 43 w 101"/>
                <a:gd name="T39" fmla="*/ 90 h 90"/>
                <a:gd name="T40" fmla="*/ 36 w 101"/>
                <a:gd name="T41" fmla="*/ 89 h 90"/>
                <a:gd name="T42" fmla="*/ 26 w 101"/>
                <a:gd name="T43" fmla="*/ 79 h 90"/>
                <a:gd name="T44" fmla="*/ 36 w 101"/>
                <a:gd name="T45" fmla="*/ 77 h 90"/>
                <a:gd name="T46" fmla="*/ 72 w 101"/>
                <a:gd name="T47" fmla="*/ 43 h 90"/>
                <a:gd name="T48" fmla="*/ 80 w 101"/>
                <a:gd name="T49" fmla="*/ 41 h 90"/>
                <a:gd name="T50" fmla="*/ 57 w 101"/>
                <a:gd name="T51" fmla="*/ 13 h 90"/>
                <a:gd name="T52" fmla="*/ 72 w 101"/>
                <a:gd name="T53" fmla="*/ 43 h 90"/>
                <a:gd name="T54" fmla="*/ 10 w 101"/>
                <a:gd name="T55" fmla="*/ 40 h 90"/>
                <a:gd name="T56" fmla="*/ 20 w 101"/>
                <a:gd name="T57" fmla="*/ 39 h 90"/>
                <a:gd name="T58" fmla="*/ 33 w 101"/>
                <a:gd name="T59" fmla="*/ 16 h 90"/>
                <a:gd name="T60" fmla="*/ 10 w 101"/>
                <a:gd name="T61" fmla="*/ 4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1" h="90">
                  <a:moveTo>
                    <a:pt x="36" y="77"/>
                  </a:moveTo>
                  <a:cubicBezTo>
                    <a:pt x="36" y="78"/>
                    <a:pt x="37" y="79"/>
                    <a:pt x="39" y="80"/>
                  </a:cubicBezTo>
                  <a:cubicBezTo>
                    <a:pt x="40" y="80"/>
                    <a:pt x="41" y="80"/>
                    <a:pt x="42" y="80"/>
                  </a:cubicBezTo>
                  <a:cubicBezTo>
                    <a:pt x="43" y="80"/>
                    <a:pt x="43" y="79"/>
                    <a:pt x="44" y="79"/>
                  </a:cubicBezTo>
                  <a:cubicBezTo>
                    <a:pt x="45" y="78"/>
                    <a:pt x="46" y="77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39" y="47"/>
                    <a:pt x="34" y="49"/>
                    <a:pt x="30" y="52"/>
                  </a:cubicBezTo>
                  <a:cubicBezTo>
                    <a:pt x="19" y="47"/>
                    <a:pt x="9" y="47"/>
                    <a:pt x="0" y="52"/>
                  </a:cubicBezTo>
                  <a:cubicBezTo>
                    <a:pt x="2" y="26"/>
                    <a:pt x="16" y="9"/>
                    <a:pt x="44" y="6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7" y="6"/>
                    <a:pt x="57" y="6"/>
                    <a:pt x="57" y="6"/>
                  </a:cubicBezTo>
                  <a:cubicBezTo>
                    <a:pt x="85" y="9"/>
                    <a:pt x="99" y="26"/>
                    <a:pt x="101" y="52"/>
                  </a:cubicBezTo>
                  <a:cubicBezTo>
                    <a:pt x="92" y="47"/>
                    <a:pt x="83" y="47"/>
                    <a:pt x="72" y="52"/>
                  </a:cubicBezTo>
                  <a:cubicBezTo>
                    <a:pt x="67" y="49"/>
                    <a:pt x="63" y="47"/>
                    <a:pt x="56" y="47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81"/>
                    <a:pt x="54" y="85"/>
                    <a:pt x="50" y="88"/>
                  </a:cubicBezTo>
                  <a:cubicBezTo>
                    <a:pt x="48" y="89"/>
                    <a:pt x="45" y="90"/>
                    <a:pt x="43" y="90"/>
                  </a:cubicBezTo>
                  <a:cubicBezTo>
                    <a:pt x="40" y="90"/>
                    <a:pt x="38" y="90"/>
                    <a:pt x="36" y="89"/>
                  </a:cubicBezTo>
                  <a:cubicBezTo>
                    <a:pt x="31" y="88"/>
                    <a:pt x="27" y="84"/>
                    <a:pt x="26" y="79"/>
                  </a:cubicBezTo>
                  <a:cubicBezTo>
                    <a:pt x="36" y="77"/>
                    <a:pt x="36" y="77"/>
                    <a:pt x="36" y="77"/>
                  </a:cubicBezTo>
                  <a:close/>
                  <a:moveTo>
                    <a:pt x="72" y="43"/>
                  </a:moveTo>
                  <a:cubicBezTo>
                    <a:pt x="75" y="42"/>
                    <a:pt x="77" y="41"/>
                    <a:pt x="80" y="41"/>
                  </a:cubicBezTo>
                  <a:cubicBezTo>
                    <a:pt x="78" y="23"/>
                    <a:pt x="69" y="16"/>
                    <a:pt x="57" y="13"/>
                  </a:cubicBezTo>
                  <a:cubicBezTo>
                    <a:pt x="67" y="20"/>
                    <a:pt x="73" y="29"/>
                    <a:pt x="72" y="43"/>
                  </a:cubicBezTo>
                  <a:close/>
                  <a:moveTo>
                    <a:pt x="10" y="40"/>
                  </a:moveTo>
                  <a:cubicBezTo>
                    <a:pt x="14" y="40"/>
                    <a:pt x="17" y="40"/>
                    <a:pt x="20" y="39"/>
                  </a:cubicBezTo>
                  <a:cubicBezTo>
                    <a:pt x="25" y="31"/>
                    <a:pt x="29" y="23"/>
                    <a:pt x="33" y="16"/>
                  </a:cubicBezTo>
                  <a:cubicBezTo>
                    <a:pt x="20" y="19"/>
                    <a:pt x="13" y="27"/>
                    <a:pt x="10" y="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83743" tIns="41872" rIns="83743" bIns="41872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0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967957" y="2374789"/>
            <a:ext cx="3689367" cy="4403959"/>
            <a:chOff x="7346438" y="2049265"/>
            <a:chExt cx="4028463" cy="4808735"/>
          </a:xfrm>
        </p:grpSpPr>
        <p:sp>
          <p:nvSpPr>
            <p:cNvPr id="7" name="Freeform 6"/>
            <p:cNvSpPr/>
            <p:nvPr/>
          </p:nvSpPr>
          <p:spPr>
            <a:xfrm rot="16200000">
              <a:off x="6956302" y="2439401"/>
              <a:ext cx="4808735" cy="4028463"/>
            </a:xfrm>
            <a:custGeom>
              <a:avLst/>
              <a:gdLst>
                <a:gd name="connsiteX0" fmla="*/ 5289608 w 5289608"/>
                <a:gd name="connsiteY0" fmla="*/ 562708 h 4431309"/>
                <a:gd name="connsiteX1" fmla="*/ 5165108 w 5289608"/>
                <a:gd name="connsiteY1" fmla="*/ 562708 h 4431309"/>
                <a:gd name="connsiteX2" fmla="*/ 5165108 w 5289608"/>
                <a:gd name="connsiteY2" fmla="*/ 3868601 h 4431309"/>
                <a:gd name="connsiteX3" fmla="*/ 4602401 w 5289608"/>
                <a:gd name="connsiteY3" fmla="*/ 4431309 h 4431309"/>
                <a:gd name="connsiteX4" fmla="*/ 0 w 5289608"/>
                <a:gd name="connsiteY4" fmla="*/ 4431309 h 4431309"/>
                <a:gd name="connsiteX5" fmla="*/ 0 w 5289608"/>
                <a:gd name="connsiteY5" fmla="*/ 3868601 h 4431309"/>
                <a:gd name="connsiteX6" fmla="*/ 4602401 w 5289608"/>
                <a:gd name="connsiteY6" fmla="*/ 3868601 h 4431309"/>
                <a:gd name="connsiteX7" fmla="*/ 4602401 w 5289608"/>
                <a:gd name="connsiteY7" fmla="*/ 562708 h 4431309"/>
                <a:gd name="connsiteX8" fmla="*/ 4477901 w 5289608"/>
                <a:gd name="connsiteY8" fmla="*/ 562708 h 4431309"/>
                <a:gd name="connsiteX9" fmla="*/ 4883755 w 5289608"/>
                <a:gd name="connsiteY9" fmla="*/ 0 h 4431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289608" h="4431309">
                  <a:moveTo>
                    <a:pt x="5289608" y="562708"/>
                  </a:moveTo>
                  <a:lnTo>
                    <a:pt x="5165108" y="562708"/>
                  </a:lnTo>
                  <a:lnTo>
                    <a:pt x="5165108" y="3868601"/>
                  </a:lnTo>
                  <a:lnTo>
                    <a:pt x="4602401" y="4431309"/>
                  </a:lnTo>
                  <a:lnTo>
                    <a:pt x="0" y="4431309"/>
                  </a:lnTo>
                  <a:lnTo>
                    <a:pt x="0" y="3868601"/>
                  </a:lnTo>
                  <a:lnTo>
                    <a:pt x="4602401" y="3868601"/>
                  </a:lnTo>
                  <a:lnTo>
                    <a:pt x="4602401" y="562708"/>
                  </a:lnTo>
                  <a:lnTo>
                    <a:pt x="4477901" y="562708"/>
                  </a:lnTo>
                  <a:lnTo>
                    <a:pt x="488375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8" name="Freeform 17"/>
            <p:cNvSpPr>
              <a:spLocks noEditPoints="1"/>
            </p:cNvSpPr>
            <p:nvPr/>
          </p:nvSpPr>
          <p:spPr bwMode="auto">
            <a:xfrm>
              <a:off x="8120836" y="2231727"/>
              <a:ext cx="369515" cy="372985"/>
            </a:xfrm>
            <a:custGeom>
              <a:avLst/>
              <a:gdLst>
                <a:gd name="T0" fmla="*/ 49 w 99"/>
                <a:gd name="T1" fmla="*/ 0 h 100"/>
                <a:gd name="T2" fmla="*/ 99 w 99"/>
                <a:gd name="T3" fmla="*/ 50 h 100"/>
                <a:gd name="T4" fmla="*/ 49 w 99"/>
                <a:gd name="T5" fmla="*/ 100 h 100"/>
                <a:gd name="T6" fmla="*/ 0 w 99"/>
                <a:gd name="T7" fmla="*/ 50 h 100"/>
                <a:gd name="T8" fmla="*/ 49 w 99"/>
                <a:gd name="T9" fmla="*/ 0 h 100"/>
                <a:gd name="T10" fmla="*/ 45 w 99"/>
                <a:gd name="T11" fmla="*/ 15 h 100"/>
                <a:gd name="T12" fmla="*/ 45 w 99"/>
                <a:gd name="T13" fmla="*/ 44 h 100"/>
                <a:gd name="T14" fmla="*/ 54 w 99"/>
                <a:gd name="T15" fmla="*/ 44 h 100"/>
                <a:gd name="T16" fmla="*/ 54 w 99"/>
                <a:gd name="T17" fmla="*/ 15 h 100"/>
                <a:gd name="T18" fmla="*/ 45 w 99"/>
                <a:gd name="T19" fmla="*/ 15 h 100"/>
                <a:gd name="T20" fmla="*/ 67 w 99"/>
                <a:gd name="T21" fmla="*/ 24 h 100"/>
                <a:gd name="T22" fmla="*/ 61 w 99"/>
                <a:gd name="T23" fmla="*/ 32 h 100"/>
                <a:gd name="T24" fmla="*/ 64 w 99"/>
                <a:gd name="T25" fmla="*/ 35 h 100"/>
                <a:gd name="T26" fmla="*/ 70 w 99"/>
                <a:gd name="T27" fmla="*/ 50 h 100"/>
                <a:gd name="T28" fmla="*/ 64 w 99"/>
                <a:gd name="T29" fmla="*/ 65 h 100"/>
                <a:gd name="T30" fmla="*/ 49 w 99"/>
                <a:gd name="T31" fmla="*/ 71 h 100"/>
                <a:gd name="T32" fmla="*/ 35 w 99"/>
                <a:gd name="T33" fmla="*/ 65 h 100"/>
                <a:gd name="T34" fmla="*/ 28 w 99"/>
                <a:gd name="T35" fmla="*/ 50 h 100"/>
                <a:gd name="T36" fmla="*/ 35 w 99"/>
                <a:gd name="T37" fmla="*/ 35 h 100"/>
                <a:gd name="T38" fmla="*/ 37 w 99"/>
                <a:gd name="T39" fmla="*/ 32 h 100"/>
                <a:gd name="T40" fmla="*/ 31 w 99"/>
                <a:gd name="T41" fmla="*/ 24 h 100"/>
                <a:gd name="T42" fmla="*/ 27 w 99"/>
                <a:gd name="T43" fmla="*/ 28 h 100"/>
                <a:gd name="T44" fmla="*/ 18 w 99"/>
                <a:gd name="T45" fmla="*/ 50 h 100"/>
                <a:gd name="T46" fmla="*/ 27 w 99"/>
                <a:gd name="T47" fmla="*/ 72 h 100"/>
                <a:gd name="T48" fmla="*/ 49 w 99"/>
                <a:gd name="T49" fmla="*/ 81 h 100"/>
                <a:gd name="T50" fmla="*/ 72 w 99"/>
                <a:gd name="T51" fmla="*/ 72 h 100"/>
                <a:gd name="T52" fmla="*/ 81 w 99"/>
                <a:gd name="T53" fmla="*/ 50 h 100"/>
                <a:gd name="T54" fmla="*/ 72 w 99"/>
                <a:gd name="T55" fmla="*/ 28 h 100"/>
                <a:gd name="T56" fmla="*/ 67 w 99"/>
                <a:gd name="T57" fmla="*/ 24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9" h="100">
                  <a:moveTo>
                    <a:pt x="49" y="0"/>
                  </a:moveTo>
                  <a:cubicBezTo>
                    <a:pt x="77" y="0"/>
                    <a:pt x="99" y="22"/>
                    <a:pt x="99" y="50"/>
                  </a:cubicBezTo>
                  <a:cubicBezTo>
                    <a:pt x="99" y="77"/>
                    <a:pt x="77" y="100"/>
                    <a:pt x="49" y="100"/>
                  </a:cubicBezTo>
                  <a:cubicBezTo>
                    <a:pt x="22" y="100"/>
                    <a:pt x="0" y="77"/>
                    <a:pt x="0" y="50"/>
                  </a:cubicBezTo>
                  <a:cubicBezTo>
                    <a:pt x="0" y="22"/>
                    <a:pt x="22" y="0"/>
                    <a:pt x="49" y="0"/>
                  </a:cubicBezTo>
                  <a:close/>
                  <a:moveTo>
                    <a:pt x="45" y="15"/>
                  </a:moveTo>
                  <a:cubicBezTo>
                    <a:pt x="45" y="44"/>
                    <a:pt x="45" y="44"/>
                    <a:pt x="45" y="44"/>
                  </a:cubicBezTo>
                  <a:cubicBezTo>
                    <a:pt x="54" y="44"/>
                    <a:pt x="54" y="44"/>
                    <a:pt x="54" y="44"/>
                  </a:cubicBezTo>
                  <a:cubicBezTo>
                    <a:pt x="54" y="15"/>
                    <a:pt x="54" y="15"/>
                    <a:pt x="54" y="15"/>
                  </a:cubicBezTo>
                  <a:cubicBezTo>
                    <a:pt x="45" y="15"/>
                    <a:pt x="45" y="15"/>
                    <a:pt x="45" y="15"/>
                  </a:cubicBezTo>
                  <a:close/>
                  <a:moveTo>
                    <a:pt x="67" y="24"/>
                  </a:moveTo>
                  <a:cubicBezTo>
                    <a:pt x="61" y="32"/>
                    <a:pt x="61" y="32"/>
                    <a:pt x="61" y="32"/>
                  </a:cubicBezTo>
                  <a:cubicBezTo>
                    <a:pt x="62" y="33"/>
                    <a:pt x="63" y="34"/>
                    <a:pt x="64" y="35"/>
                  </a:cubicBezTo>
                  <a:cubicBezTo>
                    <a:pt x="68" y="39"/>
                    <a:pt x="70" y="44"/>
                    <a:pt x="70" y="50"/>
                  </a:cubicBezTo>
                  <a:cubicBezTo>
                    <a:pt x="70" y="55"/>
                    <a:pt x="68" y="61"/>
                    <a:pt x="64" y="65"/>
                  </a:cubicBezTo>
                  <a:cubicBezTo>
                    <a:pt x="60" y="68"/>
                    <a:pt x="55" y="71"/>
                    <a:pt x="49" y="71"/>
                  </a:cubicBezTo>
                  <a:cubicBezTo>
                    <a:pt x="44" y="71"/>
                    <a:pt x="38" y="68"/>
                    <a:pt x="35" y="65"/>
                  </a:cubicBezTo>
                  <a:cubicBezTo>
                    <a:pt x="31" y="61"/>
                    <a:pt x="28" y="55"/>
                    <a:pt x="28" y="50"/>
                  </a:cubicBezTo>
                  <a:cubicBezTo>
                    <a:pt x="28" y="44"/>
                    <a:pt x="31" y="39"/>
                    <a:pt x="35" y="35"/>
                  </a:cubicBezTo>
                  <a:cubicBezTo>
                    <a:pt x="35" y="34"/>
                    <a:pt x="36" y="33"/>
                    <a:pt x="37" y="32"/>
                  </a:cubicBezTo>
                  <a:cubicBezTo>
                    <a:pt x="31" y="24"/>
                    <a:pt x="31" y="24"/>
                    <a:pt x="31" y="24"/>
                  </a:cubicBezTo>
                  <a:cubicBezTo>
                    <a:pt x="30" y="25"/>
                    <a:pt x="29" y="26"/>
                    <a:pt x="27" y="28"/>
                  </a:cubicBezTo>
                  <a:cubicBezTo>
                    <a:pt x="22" y="33"/>
                    <a:pt x="18" y="41"/>
                    <a:pt x="18" y="50"/>
                  </a:cubicBezTo>
                  <a:cubicBezTo>
                    <a:pt x="18" y="58"/>
                    <a:pt x="22" y="66"/>
                    <a:pt x="27" y="72"/>
                  </a:cubicBezTo>
                  <a:cubicBezTo>
                    <a:pt x="33" y="77"/>
                    <a:pt x="41" y="81"/>
                    <a:pt x="49" y="81"/>
                  </a:cubicBezTo>
                  <a:cubicBezTo>
                    <a:pt x="58" y="81"/>
                    <a:pt x="66" y="77"/>
                    <a:pt x="72" y="72"/>
                  </a:cubicBezTo>
                  <a:cubicBezTo>
                    <a:pt x="77" y="66"/>
                    <a:pt x="81" y="58"/>
                    <a:pt x="81" y="50"/>
                  </a:cubicBezTo>
                  <a:cubicBezTo>
                    <a:pt x="81" y="41"/>
                    <a:pt x="77" y="33"/>
                    <a:pt x="72" y="28"/>
                  </a:cubicBezTo>
                  <a:cubicBezTo>
                    <a:pt x="70" y="26"/>
                    <a:pt x="69" y="25"/>
                    <a:pt x="67" y="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83743" tIns="41872" rIns="83743" bIns="41872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0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967955" y="4994373"/>
            <a:ext cx="1756845" cy="1784373"/>
            <a:chOff x="7346434" y="4909620"/>
            <a:chExt cx="1918320" cy="1948378"/>
          </a:xfrm>
        </p:grpSpPr>
        <p:sp>
          <p:nvSpPr>
            <p:cNvPr id="4" name="Freeform 3"/>
            <p:cNvSpPr/>
            <p:nvPr/>
          </p:nvSpPr>
          <p:spPr>
            <a:xfrm rot="16200000">
              <a:off x="7331405" y="4924649"/>
              <a:ext cx="1948378" cy="1918320"/>
            </a:xfrm>
            <a:custGeom>
              <a:avLst/>
              <a:gdLst>
                <a:gd name="connsiteX0" fmla="*/ 2143216 w 2143216"/>
                <a:gd name="connsiteY0" fmla="*/ 562708 h 2110152"/>
                <a:gd name="connsiteX1" fmla="*/ 2018715 w 2143216"/>
                <a:gd name="connsiteY1" fmla="*/ 562708 h 2110152"/>
                <a:gd name="connsiteX2" fmla="*/ 2018715 w 2143216"/>
                <a:gd name="connsiteY2" fmla="*/ 1547444 h 2110152"/>
                <a:gd name="connsiteX3" fmla="*/ 1456007 w 2143216"/>
                <a:gd name="connsiteY3" fmla="*/ 2110152 h 2110152"/>
                <a:gd name="connsiteX4" fmla="*/ 1456007 w 2143216"/>
                <a:gd name="connsiteY4" fmla="*/ 2110151 h 2110152"/>
                <a:gd name="connsiteX5" fmla="*/ 0 w 2143216"/>
                <a:gd name="connsiteY5" fmla="*/ 2110151 h 2110152"/>
                <a:gd name="connsiteX6" fmla="*/ 0 w 2143216"/>
                <a:gd name="connsiteY6" fmla="*/ 1547443 h 2110152"/>
                <a:gd name="connsiteX7" fmla="*/ 1456007 w 2143216"/>
                <a:gd name="connsiteY7" fmla="*/ 1547443 h 2110152"/>
                <a:gd name="connsiteX8" fmla="*/ 1456007 w 2143216"/>
                <a:gd name="connsiteY8" fmla="*/ 562708 h 2110152"/>
                <a:gd name="connsiteX9" fmla="*/ 1331509 w 2143216"/>
                <a:gd name="connsiteY9" fmla="*/ 562708 h 2110152"/>
                <a:gd name="connsiteX10" fmla="*/ 1737363 w 2143216"/>
                <a:gd name="connsiteY10" fmla="*/ 0 h 2110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43216" h="2110152">
                  <a:moveTo>
                    <a:pt x="2143216" y="562708"/>
                  </a:moveTo>
                  <a:lnTo>
                    <a:pt x="2018715" y="562708"/>
                  </a:lnTo>
                  <a:lnTo>
                    <a:pt x="2018715" y="1547444"/>
                  </a:lnTo>
                  <a:lnTo>
                    <a:pt x="1456007" y="2110152"/>
                  </a:lnTo>
                  <a:lnTo>
                    <a:pt x="1456007" y="2110151"/>
                  </a:lnTo>
                  <a:lnTo>
                    <a:pt x="0" y="2110151"/>
                  </a:lnTo>
                  <a:lnTo>
                    <a:pt x="0" y="1547443"/>
                  </a:lnTo>
                  <a:lnTo>
                    <a:pt x="1456007" y="1547443"/>
                  </a:lnTo>
                  <a:lnTo>
                    <a:pt x="1456007" y="562708"/>
                  </a:lnTo>
                  <a:lnTo>
                    <a:pt x="1331509" y="562708"/>
                  </a:lnTo>
                  <a:lnTo>
                    <a:pt x="173736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8091344" y="5076469"/>
              <a:ext cx="399007" cy="404213"/>
            </a:xfrm>
            <a:custGeom>
              <a:avLst/>
              <a:gdLst>
                <a:gd name="T0" fmla="*/ 94 w 107"/>
                <a:gd name="T1" fmla="*/ 30 h 108"/>
                <a:gd name="T2" fmla="*/ 77 w 107"/>
                <a:gd name="T3" fmla="*/ 95 h 108"/>
                <a:gd name="T4" fmla="*/ 13 w 107"/>
                <a:gd name="T5" fmla="*/ 77 h 108"/>
                <a:gd name="T6" fmla="*/ 30 w 107"/>
                <a:gd name="T7" fmla="*/ 13 h 108"/>
                <a:gd name="T8" fmla="*/ 94 w 107"/>
                <a:gd name="T9" fmla="*/ 30 h 108"/>
                <a:gd name="T10" fmla="*/ 68 w 107"/>
                <a:gd name="T11" fmla="*/ 46 h 108"/>
                <a:gd name="T12" fmla="*/ 68 w 107"/>
                <a:gd name="T13" fmla="*/ 46 h 108"/>
                <a:gd name="T14" fmla="*/ 58 w 107"/>
                <a:gd name="T15" fmla="*/ 38 h 108"/>
                <a:gd name="T16" fmla="*/ 45 w 107"/>
                <a:gd name="T17" fmla="*/ 40 h 108"/>
                <a:gd name="T18" fmla="*/ 45 w 107"/>
                <a:gd name="T19" fmla="*/ 40 h 108"/>
                <a:gd name="T20" fmla="*/ 38 w 107"/>
                <a:gd name="T21" fmla="*/ 50 h 108"/>
                <a:gd name="T22" fmla="*/ 39 w 107"/>
                <a:gd name="T23" fmla="*/ 62 h 108"/>
                <a:gd name="T24" fmla="*/ 39 w 107"/>
                <a:gd name="T25" fmla="*/ 62 h 108"/>
                <a:gd name="T26" fmla="*/ 49 w 107"/>
                <a:gd name="T27" fmla="*/ 69 h 108"/>
                <a:gd name="T28" fmla="*/ 62 w 107"/>
                <a:gd name="T29" fmla="*/ 68 h 108"/>
                <a:gd name="T30" fmla="*/ 62 w 107"/>
                <a:gd name="T31" fmla="*/ 68 h 108"/>
                <a:gd name="T32" fmla="*/ 69 w 107"/>
                <a:gd name="T33" fmla="*/ 58 h 108"/>
                <a:gd name="T34" fmla="*/ 68 w 107"/>
                <a:gd name="T35" fmla="*/ 46 h 108"/>
                <a:gd name="T36" fmla="*/ 63 w 107"/>
                <a:gd name="T37" fmla="*/ 56 h 108"/>
                <a:gd name="T38" fmla="*/ 62 w 107"/>
                <a:gd name="T39" fmla="*/ 49 h 108"/>
                <a:gd name="T40" fmla="*/ 62 w 107"/>
                <a:gd name="T41" fmla="*/ 49 h 108"/>
                <a:gd name="T42" fmla="*/ 56 w 107"/>
                <a:gd name="T43" fmla="*/ 44 h 108"/>
                <a:gd name="T44" fmla="*/ 48 w 107"/>
                <a:gd name="T45" fmla="*/ 45 h 108"/>
                <a:gd name="T46" fmla="*/ 48 w 107"/>
                <a:gd name="T47" fmla="*/ 45 h 108"/>
                <a:gd name="T48" fmla="*/ 44 w 107"/>
                <a:gd name="T49" fmla="*/ 51 h 108"/>
                <a:gd name="T50" fmla="*/ 45 w 107"/>
                <a:gd name="T51" fmla="*/ 59 h 108"/>
                <a:gd name="T52" fmla="*/ 45 w 107"/>
                <a:gd name="T53" fmla="*/ 59 h 108"/>
                <a:gd name="T54" fmla="*/ 51 w 107"/>
                <a:gd name="T55" fmla="*/ 64 h 108"/>
                <a:gd name="T56" fmla="*/ 59 w 107"/>
                <a:gd name="T57" fmla="*/ 63 h 108"/>
                <a:gd name="T58" fmla="*/ 59 w 107"/>
                <a:gd name="T59" fmla="*/ 63 h 108"/>
                <a:gd name="T60" fmla="*/ 63 w 107"/>
                <a:gd name="T61" fmla="*/ 56 h 108"/>
                <a:gd name="T62" fmla="*/ 29 w 107"/>
                <a:gd name="T63" fmla="*/ 24 h 108"/>
                <a:gd name="T64" fmla="*/ 17 w 107"/>
                <a:gd name="T65" fmla="*/ 65 h 108"/>
                <a:gd name="T66" fmla="*/ 25 w 107"/>
                <a:gd name="T67" fmla="*/ 63 h 108"/>
                <a:gd name="T68" fmla="*/ 29 w 107"/>
                <a:gd name="T69" fmla="*/ 24 h 108"/>
                <a:gd name="T70" fmla="*/ 69 w 107"/>
                <a:gd name="T71" fmla="*/ 37 h 108"/>
                <a:gd name="T72" fmla="*/ 73 w 107"/>
                <a:gd name="T73" fmla="*/ 42 h 108"/>
                <a:gd name="T74" fmla="*/ 74 w 107"/>
                <a:gd name="T75" fmla="*/ 45 h 108"/>
                <a:gd name="T76" fmla="*/ 91 w 107"/>
                <a:gd name="T77" fmla="*/ 38 h 108"/>
                <a:gd name="T78" fmla="*/ 89 w 107"/>
                <a:gd name="T79" fmla="*/ 33 h 108"/>
                <a:gd name="T80" fmla="*/ 82 w 107"/>
                <a:gd name="T81" fmla="*/ 25 h 108"/>
                <a:gd name="T82" fmla="*/ 69 w 107"/>
                <a:gd name="T83" fmla="*/ 37 h 108"/>
                <a:gd name="T84" fmla="*/ 92 w 107"/>
                <a:gd name="T85" fmla="*/ 43 h 108"/>
                <a:gd name="T86" fmla="*/ 75 w 107"/>
                <a:gd name="T87" fmla="*/ 47 h 108"/>
                <a:gd name="T88" fmla="*/ 76 w 107"/>
                <a:gd name="T89" fmla="*/ 53 h 108"/>
                <a:gd name="T90" fmla="*/ 93 w 107"/>
                <a:gd name="T91" fmla="*/ 54 h 108"/>
                <a:gd name="T92" fmla="*/ 92 w 107"/>
                <a:gd name="T93" fmla="*/ 43 h 108"/>
                <a:gd name="T94" fmla="*/ 70 w 107"/>
                <a:gd name="T95" fmla="*/ 44 h 108"/>
                <a:gd name="T96" fmla="*/ 44 w 107"/>
                <a:gd name="T97" fmla="*/ 37 h 108"/>
                <a:gd name="T98" fmla="*/ 37 w 107"/>
                <a:gd name="T99" fmla="*/ 63 h 108"/>
                <a:gd name="T100" fmla="*/ 63 w 107"/>
                <a:gd name="T101" fmla="*/ 70 h 108"/>
                <a:gd name="T102" fmla="*/ 70 w 107"/>
                <a:gd name="T103" fmla="*/ 44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7" h="108">
                  <a:moveTo>
                    <a:pt x="94" y="30"/>
                  </a:moveTo>
                  <a:cubicBezTo>
                    <a:pt x="107" y="53"/>
                    <a:pt x="100" y="82"/>
                    <a:pt x="77" y="95"/>
                  </a:cubicBezTo>
                  <a:cubicBezTo>
                    <a:pt x="54" y="108"/>
                    <a:pt x="26" y="100"/>
                    <a:pt x="13" y="77"/>
                  </a:cubicBezTo>
                  <a:cubicBezTo>
                    <a:pt x="0" y="55"/>
                    <a:pt x="7" y="26"/>
                    <a:pt x="30" y="13"/>
                  </a:cubicBezTo>
                  <a:cubicBezTo>
                    <a:pt x="52" y="0"/>
                    <a:pt x="81" y="8"/>
                    <a:pt x="94" y="30"/>
                  </a:cubicBezTo>
                  <a:close/>
                  <a:moveTo>
                    <a:pt x="68" y="46"/>
                  </a:moveTo>
                  <a:cubicBezTo>
                    <a:pt x="68" y="46"/>
                    <a:pt x="68" y="46"/>
                    <a:pt x="68" y="46"/>
                  </a:cubicBezTo>
                  <a:cubicBezTo>
                    <a:pt x="65" y="42"/>
                    <a:pt x="62" y="39"/>
                    <a:pt x="58" y="38"/>
                  </a:cubicBezTo>
                  <a:cubicBezTo>
                    <a:pt x="54" y="37"/>
                    <a:pt x="49" y="37"/>
                    <a:pt x="45" y="40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1" y="42"/>
                    <a:pt x="39" y="46"/>
                    <a:pt x="38" y="50"/>
                  </a:cubicBezTo>
                  <a:cubicBezTo>
                    <a:pt x="37" y="54"/>
                    <a:pt x="37" y="58"/>
                    <a:pt x="39" y="62"/>
                  </a:cubicBezTo>
                  <a:cubicBezTo>
                    <a:pt x="39" y="62"/>
                    <a:pt x="39" y="62"/>
                    <a:pt x="39" y="62"/>
                  </a:cubicBezTo>
                  <a:cubicBezTo>
                    <a:pt x="42" y="66"/>
                    <a:pt x="45" y="68"/>
                    <a:pt x="49" y="69"/>
                  </a:cubicBezTo>
                  <a:cubicBezTo>
                    <a:pt x="53" y="71"/>
                    <a:pt x="58" y="70"/>
                    <a:pt x="62" y="68"/>
                  </a:cubicBezTo>
                  <a:cubicBezTo>
                    <a:pt x="62" y="68"/>
                    <a:pt x="62" y="68"/>
                    <a:pt x="62" y="68"/>
                  </a:cubicBezTo>
                  <a:cubicBezTo>
                    <a:pt x="65" y="66"/>
                    <a:pt x="68" y="62"/>
                    <a:pt x="69" y="58"/>
                  </a:cubicBezTo>
                  <a:cubicBezTo>
                    <a:pt x="70" y="54"/>
                    <a:pt x="70" y="50"/>
                    <a:pt x="68" y="46"/>
                  </a:cubicBezTo>
                  <a:close/>
                  <a:moveTo>
                    <a:pt x="63" y="56"/>
                  </a:moveTo>
                  <a:cubicBezTo>
                    <a:pt x="64" y="54"/>
                    <a:pt x="64" y="51"/>
                    <a:pt x="62" y="49"/>
                  </a:cubicBezTo>
                  <a:cubicBezTo>
                    <a:pt x="62" y="49"/>
                    <a:pt x="62" y="49"/>
                    <a:pt x="62" y="49"/>
                  </a:cubicBezTo>
                  <a:cubicBezTo>
                    <a:pt x="61" y="46"/>
                    <a:pt x="59" y="45"/>
                    <a:pt x="56" y="44"/>
                  </a:cubicBezTo>
                  <a:cubicBezTo>
                    <a:pt x="54" y="43"/>
                    <a:pt x="51" y="44"/>
                    <a:pt x="48" y="45"/>
                  </a:cubicBezTo>
                  <a:cubicBezTo>
                    <a:pt x="48" y="45"/>
                    <a:pt x="48" y="45"/>
                    <a:pt x="48" y="45"/>
                  </a:cubicBezTo>
                  <a:cubicBezTo>
                    <a:pt x="46" y="46"/>
                    <a:pt x="44" y="49"/>
                    <a:pt x="44" y="51"/>
                  </a:cubicBezTo>
                  <a:cubicBezTo>
                    <a:pt x="43" y="54"/>
                    <a:pt x="43" y="56"/>
                    <a:pt x="45" y="59"/>
                  </a:cubicBezTo>
                  <a:cubicBezTo>
                    <a:pt x="45" y="59"/>
                    <a:pt x="45" y="59"/>
                    <a:pt x="45" y="59"/>
                  </a:cubicBezTo>
                  <a:cubicBezTo>
                    <a:pt x="46" y="61"/>
                    <a:pt x="48" y="63"/>
                    <a:pt x="51" y="64"/>
                  </a:cubicBezTo>
                  <a:cubicBezTo>
                    <a:pt x="53" y="64"/>
                    <a:pt x="56" y="64"/>
                    <a:pt x="59" y="63"/>
                  </a:cubicBezTo>
                  <a:cubicBezTo>
                    <a:pt x="59" y="63"/>
                    <a:pt x="59" y="63"/>
                    <a:pt x="59" y="63"/>
                  </a:cubicBezTo>
                  <a:cubicBezTo>
                    <a:pt x="61" y="61"/>
                    <a:pt x="63" y="59"/>
                    <a:pt x="63" y="56"/>
                  </a:cubicBezTo>
                  <a:close/>
                  <a:moveTo>
                    <a:pt x="29" y="24"/>
                  </a:moveTo>
                  <a:cubicBezTo>
                    <a:pt x="16" y="36"/>
                    <a:pt x="14" y="50"/>
                    <a:pt x="17" y="65"/>
                  </a:cubicBezTo>
                  <a:cubicBezTo>
                    <a:pt x="20" y="64"/>
                    <a:pt x="23" y="64"/>
                    <a:pt x="25" y="63"/>
                  </a:cubicBezTo>
                  <a:cubicBezTo>
                    <a:pt x="21" y="49"/>
                    <a:pt x="22" y="36"/>
                    <a:pt x="29" y="24"/>
                  </a:cubicBezTo>
                  <a:close/>
                  <a:moveTo>
                    <a:pt x="69" y="37"/>
                  </a:moveTo>
                  <a:cubicBezTo>
                    <a:pt x="70" y="38"/>
                    <a:pt x="72" y="40"/>
                    <a:pt x="73" y="42"/>
                  </a:cubicBezTo>
                  <a:cubicBezTo>
                    <a:pt x="74" y="43"/>
                    <a:pt x="74" y="44"/>
                    <a:pt x="74" y="45"/>
                  </a:cubicBezTo>
                  <a:cubicBezTo>
                    <a:pt x="91" y="38"/>
                    <a:pt x="91" y="38"/>
                    <a:pt x="91" y="38"/>
                  </a:cubicBezTo>
                  <a:cubicBezTo>
                    <a:pt x="90" y="36"/>
                    <a:pt x="89" y="35"/>
                    <a:pt x="89" y="33"/>
                  </a:cubicBezTo>
                  <a:cubicBezTo>
                    <a:pt x="87" y="30"/>
                    <a:pt x="85" y="28"/>
                    <a:pt x="82" y="25"/>
                  </a:cubicBezTo>
                  <a:cubicBezTo>
                    <a:pt x="69" y="37"/>
                    <a:pt x="69" y="37"/>
                    <a:pt x="69" y="37"/>
                  </a:cubicBezTo>
                  <a:close/>
                  <a:moveTo>
                    <a:pt x="92" y="43"/>
                  </a:moveTo>
                  <a:cubicBezTo>
                    <a:pt x="75" y="47"/>
                    <a:pt x="75" y="47"/>
                    <a:pt x="75" y="47"/>
                  </a:cubicBezTo>
                  <a:cubicBezTo>
                    <a:pt x="76" y="49"/>
                    <a:pt x="76" y="51"/>
                    <a:pt x="76" y="53"/>
                  </a:cubicBezTo>
                  <a:cubicBezTo>
                    <a:pt x="93" y="54"/>
                    <a:pt x="93" y="54"/>
                    <a:pt x="93" y="54"/>
                  </a:cubicBezTo>
                  <a:cubicBezTo>
                    <a:pt x="94" y="50"/>
                    <a:pt x="93" y="46"/>
                    <a:pt x="92" y="43"/>
                  </a:cubicBezTo>
                  <a:close/>
                  <a:moveTo>
                    <a:pt x="70" y="44"/>
                  </a:moveTo>
                  <a:cubicBezTo>
                    <a:pt x="65" y="35"/>
                    <a:pt x="53" y="32"/>
                    <a:pt x="44" y="37"/>
                  </a:cubicBezTo>
                  <a:cubicBezTo>
                    <a:pt x="35" y="42"/>
                    <a:pt x="32" y="54"/>
                    <a:pt x="37" y="63"/>
                  </a:cubicBezTo>
                  <a:cubicBezTo>
                    <a:pt x="42" y="72"/>
                    <a:pt x="54" y="76"/>
                    <a:pt x="63" y="70"/>
                  </a:cubicBezTo>
                  <a:cubicBezTo>
                    <a:pt x="72" y="65"/>
                    <a:pt x="75" y="53"/>
                    <a:pt x="70" y="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83743" tIns="41872" rIns="83743" bIns="41872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0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294125" y="2541892"/>
            <a:ext cx="419805" cy="315056"/>
            <a:chOff x="789999" y="2242985"/>
            <a:chExt cx="504229" cy="378415"/>
          </a:xfrm>
        </p:grpSpPr>
        <p:sp>
          <p:nvSpPr>
            <p:cNvPr id="21" name="Rectangle 20"/>
            <p:cNvSpPr/>
            <p:nvPr/>
          </p:nvSpPr>
          <p:spPr>
            <a:xfrm>
              <a:off x="858129" y="2299468"/>
              <a:ext cx="436099" cy="32193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89999" y="2242985"/>
              <a:ext cx="436099" cy="3219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2814293" y="2379944"/>
            <a:ext cx="3026728" cy="374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2294125" y="3501029"/>
            <a:ext cx="419805" cy="315056"/>
            <a:chOff x="789999" y="2242985"/>
            <a:chExt cx="504229" cy="378415"/>
          </a:xfrm>
        </p:grpSpPr>
        <p:sp>
          <p:nvSpPr>
            <p:cNvPr id="25" name="Rectangle 24"/>
            <p:cNvSpPr/>
            <p:nvPr/>
          </p:nvSpPr>
          <p:spPr>
            <a:xfrm>
              <a:off x="858129" y="2299468"/>
              <a:ext cx="436099" cy="32193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89999" y="2242985"/>
              <a:ext cx="436099" cy="32193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2814293" y="3339079"/>
            <a:ext cx="3026728" cy="374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2294125" y="4483521"/>
            <a:ext cx="419805" cy="315056"/>
            <a:chOff x="789999" y="2242985"/>
            <a:chExt cx="504229" cy="378415"/>
          </a:xfrm>
        </p:grpSpPr>
        <p:sp>
          <p:nvSpPr>
            <p:cNvPr id="29" name="Rectangle 28"/>
            <p:cNvSpPr/>
            <p:nvPr/>
          </p:nvSpPr>
          <p:spPr>
            <a:xfrm>
              <a:off x="858129" y="2299468"/>
              <a:ext cx="436099" cy="32193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89999" y="2242985"/>
              <a:ext cx="436099" cy="32193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31" name="Rectangle 30"/>
          <p:cNvSpPr/>
          <p:nvPr/>
        </p:nvSpPr>
        <p:spPr>
          <a:xfrm>
            <a:off x="2814293" y="4321572"/>
            <a:ext cx="3026728" cy="374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294125" y="5423436"/>
            <a:ext cx="419805" cy="315056"/>
            <a:chOff x="789999" y="2242985"/>
            <a:chExt cx="504229" cy="378415"/>
          </a:xfrm>
        </p:grpSpPr>
        <p:sp>
          <p:nvSpPr>
            <p:cNvPr id="33" name="Rectangle 32"/>
            <p:cNvSpPr/>
            <p:nvPr/>
          </p:nvSpPr>
          <p:spPr>
            <a:xfrm>
              <a:off x="858129" y="2299468"/>
              <a:ext cx="436099" cy="32193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89999" y="2242985"/>
              <a:ext cx="436099" cy="32193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2814293" y="5261487"/>
            <a:ext cx="3026728" cy="374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4" name="TextBox 8"/>
          <p:cNvSpPr txBox="1"/>
          <p:nvPr/>
        </p:nvSpPr>
        <p:spPr>
          <a:xfrm>
            <a:off x="864409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5" name="TextBox 8"/>
          <p:cNvSpPr txBox="1"/>
          <p:nvPr/>
        </p:nvSpPr>
        <p:spPr>
          <a:xfrm>
            <a:off x="864409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185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flip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7" grpId="0"/>
      <p:bldP spid="31" grpId="0"/>
      <p:bldP spid="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4294967295"/>
          </p:nvPr>
        </p:nvSpPr>
        <p:spPr>
          <a:xfrm>
            <a:off x="2775371" y="2742269"/>
            <a:ext cx="1957665" cy="43069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。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4294967295"/>
          </p:nvPr>
        </p:nvSpPr>
        <p:spPr>
          <a:xfrm>
            <a:off x="2509101" y="4756459"/>
            <a:ext cx="1957665" cy="43069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。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4294967295"/>
          </p:nvPr>
        </p:nvSpPr>
        <p:spPr>
          <a:xfrm>
            <a:off x="8988790" y="4023024"/>
            <a:ext cx="1963179" cy="43069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。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842453" y="2347790"/>
            <a:ext cx="3743604" cy="3704526"/>
            <a:chOff x="9988635" y="4910465"/>
            <a:chExt cx="5069416" cy="5016501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10483935" y="4910465"/>
              <a:ext cx="3297767" cy="3388784"/>
            </a:xfrm>
            <a:custGeom>
              <a:avLst/>
              <a:gdLst>
                <a:gd name="T0" fmla="*/ 547 w 1071"/>
                <a:gd name="T1" fmla="*/ 0 h 1101"/>
                <a:gd name="T2" fmla="*/ 0 w 1071"/>
                <a:gd name="T3" fmla="*/ 547 h 1101"/>
                <a:gd name="T4" fmla="*/ 263 w 1071"/>
                <a:gd name="T5" fmla="*/ 1015 h 1101"/>
                <a:gd name="T6" fmla="*/ 213 w 1071"/>
                <a:gd name="T7" fmla="*/ 1101 h 1101"/>
                <a:gd name="T8" fmla="*/ 604 w 1071"/>
                <a:gd name="T9" fmla="*/ 1101 h 1101"/>
                <a:gd name="T10" fmla="*/ 409 w 1071"/>
                <a:gd name="T11" fmla="*/ 762 h 1101"/>
                <a:gd name="T12" fmla="*/ 359 w 1071"/>
                <a:gd name="T13" fmla="*/ 847 h 1101"/>
                <a:gd name="T14" fmla="*/ 193 w 1071"/>
                <a:gd name="T15" fmla="*/ 547 h 1101"/>
                <a:gd name="T16" fmla="*/ 547 w 1071"/>
                <a:gd name="T17" fmla="*/ 194 h 1101"/>
                <a:gd name="T18" fmla="*/ 859 w 1071"/>
                <a:gd name="T19" fmla="*/ 381 h 1101"/>
                <a:gd name="T20" fmla="*/ 938 w 1071"/>
                <a:gd name="T21" fmla="*/ 375 h 1101"/>
                <a:gd name="T22" fmla="*/ 1071 w 1071"/>
                <a:gd name="T23" fmla="*/ 390 h 1101"/>
                <a:gd name="T24" fmla="*/ 547 w 1071"/>
                <a:gd name="T25" fmla="*/ 0 h 1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71" h="1101">
                  <a:moveTo>
                    <a:pt x="547" y="0"/>
                  </a:moveTo>
                  <a:cubicBezTo>
                    <a:pt x="245" y="0"/>
                    <a:pt x="0" y="245"/>
                    <a:pt x="0" y="547"/>
                  </a:cubicBezTo>
                  <a:cubicBezTo>
                    <a:pt x="0" y="745"/>
                    <a:pt x="105" y="919"/>
                    <a:pt x="263" y="1015"/>
                  </a:cubicBezTo>
                  <a:cubicBezTo>
                    <a:pt x="213" y="1101"/>
                    <a:pt x="213" y="1101"/>
                    <a:pt x="213" y="1101"/>
                  </a:cubicBezTo>
                  <a:cubicBezTo>
                    <a:pt x="604" y="1101"/>
                    <a:pt x="604" y="1101"/>
                    <a:pt x="604" y="1101"/>
                  </a:cubicBezTo>
                  <a:cubicBezTo>
                    <a:pt x="409" y="762"/>
                    <a:pt x="409" y="762"/>
                    <a:pt x="409" y="762"/>
                  </a:cubicBezTo>
                  <a:cubicBezTo>
                    <a:pt x="359" y="847"/>
                    <a:pt x="359" y="847"/>
                    <a:pt x="359" y="847"/>
                  </a:cubicBezTo>
                  <a:cubicBezTo>
                    <a:pt x="260" y="785"/>
                    <a:pt x="193" y="674"/>
                    <a:pt x="193" y="547"/>
                  </a:cubicBezTo>
                  <a:cubicBezTo>
                    <a:pt x="193" y="352"/>
                    <a:pt x="352" y="194"/>
                    <a:pt x="547" y="194"/>
                  </a:cubicBezTo>
                  <a:cubicBezTo>
                    <a:pt x="682" y="194"/>
                    <a:pt x="799" y="269"/>
                    <a:pt x="859" y="381"/>
                  </a:cubicBezTo>
                  <a:cubicBezTo>
                    <a:pt x="885" y="377"/>
                    <a:pt x="911" y="375"/>
                    <a:pt x="938" y="375"/>
                  </a:cubicBezTo>
                  <a:cubicBezTo>
                    <a:pt x="984" y="375"/>
                    <a:pt x="1029" y="380"/>
                    <a:pt x="1071" y="390"/>
                  </a:cubicBezTo>
                  <a:cubicBezTo>
                    <a:pt x="1004" y="165"/>
                    <a:pt x="795" y="0"/>
                    <a:pt x="5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55827" tIns="27914" rIns="55827" bIns="2791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8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11777218" y="6144481"/>
              <a:ext cx="3280833" cy="3412067"/>
            </a:xfrm>
            <a:custGeom>
              <a:avLst/>
              <a:gdLst>
                <a:gd name="T0" fmla="*/ 518 w 1065"/>
                <a:gd name="T1" fmla="*/ 14 h 1108"/>
                <a:gd name="T2" fmla="*/ 245 w 1065"/>
                <a:gd name="T3" fmla="*/ 87 h 1108"/>
                <a:gd name="T4" fmla="*/ 195 w 1065"/>
                <a:gd name="T5" fmla="*/ 0 h 1108"/>
                <a:gd name="T6" fmla="*/ 0 w 1065"/>
                <a:gd name="T7" fmla="*/ 339 h 1108"/>
                <a:gd name="T8" fmla="*/ 391 w 1065"/>
                <a:gd name="T9" fmla="*/ 339 h 1108"/>
                <a:gd name="T10" fmla="*/ 342 w 1065"/>
                <a:gd name="T11" fmla="*/ 254 h 1108"/>
                <a:gd name="T12" fmla="*/ 518 w 1065"/>
                <a:gd name="T13" fmla="*/ 208 h 1108"/>
                <a:gd name="T14" fmla="*/ 872 w 1065"/>
                <a:gd name="T15" fmla="*/ 561 h 1108"/>
                <a:gd name="T16" fmla="*/ 518 w 1065"/>
                <a:gd name="T17" fmla="*/ 915 h 1108"/>
                <a:gd name="T18" fmla="*/ 505 w 1065"/>
                <a:gd name="T19" fmla="*/ 915 h 1108"/>
                <a:gd name="T20" fmla="*/ 385 w 1065"/>
                <a:gd name="T21" fmla="*/ 1092 h 1108"/>
                <a:gd name="T22" fmla="*/ 518 w 1065"/>
                <a:gd name="T23" fmla="*/ 1108 h 1108"/>
                <a:gd name="T24" fmla="*/ 1065 w 1065"/>
                <a:gd name="T25" fmla="*/ 561 h 1108"/>
                <a:gd name="T26" fmla="*/ 518 w 1065"/>
                <a:gd name="T27" fmla="*/ 14 h 1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65" h="1108">
                  <a:moveTo>
                    <a:pt x="518" y="14"/>
                  </a:moveTo>
                  <a:cubicBezTo>
                    <a:pt x="419" y="14"/>
                    <a:pt x="326" y="41"/>
                    <a:pt x="245" y="87"/>
                  </a:cubicBezTo>
                  <a:cubicBezTo>
                    <a:pt x="195" y="0"/>
                    <a:pt x="195" y="0"/>
                    <a:pt x="195" y="0"/>
                  </a:cubicBezTo>
                  <a:cubicBezTo>
                    <a:pt x="0" y="339"/>
                    <a:pt x="0" y="339"/>
                    <a:pt x="0" y="339"/>
                  </a:cubicBezTo>
                  <a:cubicBezTo>
                    <a:pt x="391" y="339"/>
                    <a:pt x="391" y="339"/>
                    <a:pt x="391" y="339"/>
                  </a:cubicBezTo>
                  <a:cubicBezTo>
                    <a:pt x="342" y="254"/>
                    <a:pt x="342" y="254"/>
                    <a:pt x="342" y="254"/>
                  </a:cubicBezTo>
                  <a:cubicBezTo>
                    <a:pt x="394" y="225"/>
                    <a:pt x="454" y="208"/>
                    <a:pt x="518" y="208"/>
                  </a:cubicBezTo>
                  <a:cubicBezTo>
                    <a:pt x="713" y="208"/>
                    <a:pt x="872" y="366"/>
                    <a:pt x="872" y="561"/>
                  </a:cubicBezTo>
                  <a:cubicBezTo>
                    <a:pt x="872" y="757"/>
                    <a:pt x="713" y="915"/>
                    <a:pt x="518" y="915"/>
                  </a:cubicBezTo>
                  <a:cubicBezTo>
                    <a:pt x="514" y="915"/>
                    <a:pt x="509" y="915"/>
                    <a:pt x="505" y="915"/>
                  </a:cubicBezTo>
                  <a:cubicBezTo>
                    <a:pt x="476" y="981"/>
                    <a:pt x="435" y="1041"/>
                    <a:pt x="385" y="1092"/>
                  </a:cubicBezTo>
                  <a:cubicBezTo>
                    <a:pt x="428" y="1103"/>
                    <a:pt x="472" y="1108"/>
                    <a:pt x="518" y="1108"/>
                  </a:cubicBezTo>
                  <a:cubicBezTo>
                    <a:pt x="820" y="1108"/>
                    <a:pt x="1065" y="863"/>
                    <a:pt x="1065" y="561"/>
                  </a:cubicBezTo>
                  <a:cubicBezTo>
                    <a:pt x="1065" y="259"/>
                    <a:pt x="820" y="14"/>
                    <a:pt x="518" y="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55827" tIns="27914" rIns="55827" bIns="2791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8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9988635" y="7101215"/>
              <a:ext cx="3644900" cy="2825751"/>
            </a:xfrm>
            <a:custGeom>
              <a:avLst/>
              <a:gdLst>
                <a:gd name="T0" fmla="*/ 1184 w 1184"/>
                <a:gd name="T1" fmla="*/ 388 h 917"/>
                <a:gd name="T2" fmla="*/ 988 w 1184"/>
                <a:gd name="T3" fmla="*/ 49 h 917"/>
                <a:gd name="T4" fmla="*/ 793 w 1184"/>
                <a:gd name="T5" fmla="*/ 388 h 917"/>
                <a:gd name="T6" fmla="*/ 900 w 1184"/>
                <a:gd name="T7" fmla="*/ 388 h 917"/>
                <a:gd name="T8" fmla="*/ 547 w 1184"/>
                <a:gd name="T9" fmla="*/ 724 h 917"/>
                <a:gd name="T10" fmla="*/ 193 w 1184"/>
                <a:gd name="T11" fmla="*/ 370 h 917"/>
                <a:gd name="T12" fmla="*/ 242 w 1184"/>
                <a:gd name="T13" fmla="*/ 192 h 917"/>
                <a:gd name="T14" fmla="*/ 145 w 1184"/>
                <a:gd name="T15" fmla="*/ 0 h 917"/>
                <a:gd name="T16" fmla="*/ 0 w 1184"/>
                <a:gd name="T17" fmla="*/ 370 h 917"/>
                <a:gd name="T18" fmla="*/ 547 w 1184"/>
                <a:gd name="T19" fmla="*/ 917 h 917"/>
                <a:gd name="T20" fmla="*/ 1094 w 1184"/>
                <a:gd name="T21" fmla="*/ 388 h 917"/>
                <a:gd name="T22" fmla="*/ 1184 w 1184"/>
                <a:gd name="T23" fmla="*/ 388 h 9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84" h="917">
                  <a:moveTo>
                    <a:pt x="1184" y="388"/>
                  </a:moveTo>
                  <a:cubicBezTo>
                    <a:pt x="988" y="49"/>
                    <a:pt x="988" y="49"/>
                    <a:pt x="988" y="49"/>
                  </a:cubicBezTo>
                  <a:cubicBezTo>
                    <a:pt x="793" y="388"/>
                    <a:pt x="793" y="388"/>
                    <a:pt x="793" y="388"/>
                  </a:cubicBezTo>
                  <a:cubicBezTo>
                    <a:pt x="900" y="388"/>
                    <a:pt x="900" y="388"/>
                    <a:pt x="900" y="388"/>
                  </a:cubicBezTo>
                  <a:cubicBezTo>
                    <a:pt x="891" y="575"/>
                    <a:pt x="737" y="724"/>
                    <a:pt x="547" y="724"/>
                  </a:cubicBezTo>
                  <a:cubicBezTo>
                    <a:pt x="352" y="724"/>
                    <a:pt x="193" y="566"/>
                    <a:pt x="193" y="370"/>
                  </a:cubicBezTo>
                  <a:cubicBezTo>
                    <a:pt x="193" y="305"/>
                    <a:pt x="211" y="244"/>
                    <a:pt x="242" y="192"/>
                  </a:cubicBezTo>
                  <a:cubicBezTo>
                    <a:pt x="198" y="134"/>
                    <a:pt x="165" y="69"/>
                    <a:pt x="145" y="0"/>
                  </a:cubicBezTo>
                  <a:cubicBezTo>
                    <a:pt x="55" y="97"/>
                    <a:pt x="0" y="227"/>
                    <a:pt x="0" y="370"/>
                  </a:cubicBezTo>
                  <a:cubicBezTo>
                    <a:pt x="0" y="672"/>
                    <a:pt x="245" y="917"/>
                    <a:pt x="547" y="917"/>
                  </a:cubicBezTo>
                  <a:cubicBezTo>
                    <a:pt x="843" y="917"/>
                    <a:pt x="1085" y="682"/>
                    <a:pt x="1094" y="388"/>
                  </a:cubicBezTo>
                  <a:lnTo>
                    <a:pt x="1184" y="38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55827" tIns="27914" rIns="55827" bIns="2791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8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 rot="18978467">
              <a:off x="10746309" y="5519640"/>
              <a:ext cx="1366259" cy="508848"/>
            </a:xfrm>
            <a:prstGeom prst="rect">
              <a:avLst/>
            </a:prstGeom>
            <a:noFill/>
          </p:spPr>
          <p:txBody>
            <a:bodyPr wrap="none" rtlCol="0" anchor="ctr">
              <a:prstTxWarp prst="textArchUp">
                <a:avLst/>
              </a:prstTxWarp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kumimoji="1" lang="zh-CN" altLang="en-US" sz="1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kumimoji="1"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861134" y="9105070"/>
              <a:ext cx="1645320" cy="508848"/>
            </a:xfrm>
            <a:prstGeom prst="rect">
              <a:avLst/>
            </a:prstGeom>
            <a:noFill/>
          </p:spPr>
          <p:txBody>
            <a:bodyPr wrap="none" rtlCol="0" anchor="ctr">
              <a:prstTxWarp prst="textArchDown">
                <a:avLst/>
              </a:prstTxWarp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kumimoji="1" lang="zh-CN" altLang="en-US" sz="1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kumimoji="1"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 rot="17644843">
              <a:off x="13516862" y="8044825"/>
              <a:ext cx="1748521" cy="508848"/>
            </a:xfrm>
            <a:prstGeom prst="rect">
              <a:avLst/>
            </a:prstGeom>
            <a:noFill/>
          </p:spPr>
          <p:txBody>
            <a:bodyPr wrap="none" rtlCol="0" anchor="ctr">
              <a:prstTxWarp prst="textArchDown">
                <a:avLst/>
              </a:prstTxWarp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kumimoji="1" lang="zh-CN" altLang="en-US" sz="1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kumimoji="1"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2" name="TextBox 8"/>
          <p:cNvSpPr txBox="1"/>
          <p:nvPr/>
        </p:nvSpPr>
        <p:spPr>
          <a:xfrm>
            <a:off x="864409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TextBox 8"/>
          <p:cNvSpPr txBox="1"/>
          <p:nvPr/>
        </p:nvSpPr>
        <p:spPr>
          <a:xfrm>
            <a:off x="864409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47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flip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18" grpId="0" build="p"/>
      <p:bldP spid="1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712782" y="3029595"/>
            <a:ext cx="3519167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400" b="1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明年工作计划</a:t>
            </a:r>
          </a:p>
        </p:txBody>
      </p:sp>
      <p:sp>
        <p:nvSpPr>
          <p:cNvPr id="9" name="TextBox 11"/>
          <p:cNvSpPr txBox="1"/>
          <p:nvPr/>
        </p:nvSpPr>
        <p:spPr>
          <a:xfrm>
            <a:off x="5579432" y="3777220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TextBox 11"/>
          <p:cNvSpPr txBox="1"/>
          <p:nvPr/>
        </p:nvSpPr>
        <p:spPr>
          <a:xfrm>
            <a:off x="7266639" y="3777220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5579432" y="4046877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66639" y="4046877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Freeform 6"/>
          <p:cNvSpPr>
            <a:spLocks/>
          </p:cNvSpPr>
          <p:nvPr/>
        </p:nvSpPr>
        <p:spPr bwMode="auto">
          <a:xfrm>
            <a:off x="2468937" y="0"/>
            <a:ext cx="3246338" cy="7232650"/>
          </a:xfrm>
          <a:custGeom>
            <a:avLst/>
            <a:gdLst>
              <a:gd name="T0" fmla="*/ 930 w 1422"/>
              <a:gd name="T1" fmla="*/ 0 h 3163"/>
              <a:gd name="T2" fmla="*/ 1422 w 1422"/>
              <a:gd name="T3" fmla="*/ 0 h 3163"/>
              <a:gd name="T4" fmla="*/ 237 w 1422"/>
              <a:gd name="T5" fmla="*/ 3163 h 3163"/>
              <a:gd name="T6" fmla="*/ 0 w 1422"/>
              <a:gd name="T7" fmla="*/ 3163 h 3163"/>
              <a:gd name="T8" fmla="*/ 930 w 1422"/>
              <a:gd name="T9" fmla="*/ 0 h 3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2" h="3163">
                <a:moveTo>
                  <a:pt x="930" y="0"/>
                </a:moveTo>
                <a:lnTo>
                  <a:pt x="1422" y="0"/>
                </a:lnTo>
                <a:lnTo>
                  <a:pt x="237" y="3163"/>
                </a:lnTo>
                <a:lnTo>
                  <a:pt x="0" y="3163"/>
                </a:lnTo>
                <a:lnTo>
                  <a:pt x="930" y="0"/>
                </a:lnTo>
                <a:close/>
              </a:path>
            </a:pathLst>
          </a:custGeom>
          <a:solidFill>
            <a:srgbClr val="66CCFF">
              <a:alpha val="80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任意多边形 13"/>
          <p:cNvSpPr>
            <a:spLocks/>
          </p:cNvSpPr>
          <p:nvPr/>
        </p:nvSpPr>
        <p:spPr bwMode="auto">
          <a:xfrm>
            <a:off x="2468935" y="0"/>
            <a:ext cx="2531779" cy="7232650"/>
          </a:xfrm>
          <a:custGeom>
            <a:avLst/>
            <a:gdLst>
              <a:gd name="connsiteX0" fmla="*/ 1476376 w 1760538"/>
              <a:gd name="connsiteY0" fmla="*/ 0 h 5021263"/>
              <a:gd name="connsiteX1" fmla="*/ 1760538 w 1760538"/>
              <a:gd name="connsiteY1" fmla="*/ 0 h 5021263"/>
              <a:gd name="connsiteX2" fmla="*/ 950913 w 1760538"/>
              <a:gd name="connsiteY2" fmla="*/ 3481388 h 5021263"/>
              <a:gd name="connsiteX3" fmla="*/ 950910 w 1760538"/>
              <a:gd name="connsiteY3" fmla="*/ 3481394 h 5021263"/>
              <a:gd name="connsiteX4" fmla="*/ 593725 w 1760538"/>
              <a:gd name="connsiteY4" fmla="*/ 5021262 h 5021263"/>
              <a:gd name="connsiteX5" fmla="*/ 376238 w 1760538"/>
              <a:gd name="connsiteY5" fmla="*/ 5021262 h 5021263"/>
              <a:gd name="connsiteX6" fmla="*/ 376238 w 1760538"/>
              <a:gd name="connsiteY6" fmla="*/ 5021263 h 5021263"/>
              <a:gd name="connsiteX7" fmla="*/ 0 w 1760538"/>
              <a:gd name="connsiteY7" fmla="*/ 5021263 h 5021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60538" h="5021263">
                <a:moveTo>
                  <a:pt x="1476376" y="0"/>
                </a:moveTo>
                <a:lnTo>
                  <a:pt x="1760538" y="0"/>
                </a:lnTo>
                <a:lnTo>
                  <a:pt x="950913" y="3481388"/>
                </a:lnTo>
                <a:lnTo>
                  <a:pt x="950910" y="3481394"/>
                </a:lnTo>
                <a:lnTo>
                  <a:pt x="593725" y="5021262"/>
                </a:lnTo>
                <a:lnTo>
                  <a:pt x="376238" y="5021262"/>
                </a:lnTo>
                <a:lnTo>
                  <a:pt x="376238" y="5021263"/>
                </a:lnTo>
                <a:lnTo>
                  <a:pt x="0" y="5021263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4035198"/>
      </p:ext>
    </p:extLst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5" name="Group 5"/>
          <p:cNvGrpSpPr>
            <a:grpSpLocks/>
          </p:cNvGrpSpPr>
          <p:nvPr/>
        </p:nvGrpSpPr>
        <p:grpSpPr bwMode="auto">
          <a:xfrm>
            <a:off x="2382217" y="2009070"/>
            <a:ext cx="732194" cy="732194"/>
            <a:chOff x="0" y="0"/>
            <a:chExt cx="520701" cy="520701"/>
          </a:xfrm>
        </p:grpSpPr>
        <p:sp>
          <p:nvSpPr>
            <p:cNvPr id="20486" name="AutoShape 6"/>
            <p:cNvSpPr>
              <a:spLocks/>
            </p:cNvSpPr>
            <p:nvPr/>
          </p:nvSpPr>
          <p:spPr bwMode="auto">
            <a:xfrm>
              <a:off x="0" y="0"/>
              <a:ext cx="520701" cy="520701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487" name="AutoShape 7"/>
            <p:cNvSpPr>
              <a:spLocks/>
            </p:cNvSpPr>
            <p:nvPr/>
          </p:nvSpPr>
          <p:spPr bwMode="auto">
            <a:xfrm>
              <a:off x="109537" y="125413"/>
              <a:ext cx="406401" cy="395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5605" y="2541"/>
                  </a:moveTo>
                  <a:cubicBezTo>
                    <a:pt x="13321" y="4495"/>
                    <a:pt x="13321" y="4495"/>
                    <a:pt x="13321" y="4495"/>
                  </a:cubicBezTo>
                  <a:cubicBezTo>
                    <a:pt x="12274" y="3225"/>
                    <a:pt x="12274" y="3225"/>
                    <a:pt x="12274" y="3225"/>
                  </a:cubicBezTo>
                  <a:cubicBezTo>
                    <a:pt x="10086" y="586"/>
                    <a:pt x="10086" y="586"/>
                    <a:pt x="10086" y="586"/>
                  </a:cubicBezTo>
                  <a:cubicBezTo>
                    <a:pt x="9896" y="781"/>
                    <a:pt x="9896" y="781"/>
                    <a:pt x="9896" y="781"/>
                  </a:cubicBezTo>
                  <a:cubicBezTo>
                    <a:pt x="9610" y="390"/>
                    <a:pt x="9610" y="390"/>
                    <a:pt x="9610" y="390"/>
                  </a:cubicBezTo>
                  <a:cubicBezTo>
                    <a:pt x="6470" y="0"/>
                    <a:pt x="6470" y="0"/>
                    <a:pt x="6470" y="0"/>
                  </a:cubicBezTo>
                  <a:cubicBezTo>
                    <a:pt x="4662" y="3029"/>
                    <a:pt x="4662" y="3029"/>
                    <a:pt x="4662" y="3029"/>
                  </a:cubicBezTo>
                  <a:cubicBezTo>
                    <a:pt x="0" y="5571"/>
                    <a:pt x="0" y="5571"/>
                    <a:pt x="0" y="5571"/>
                  </a:cubicBezTo>
                  <a:cubicBezTo>
                    <a:pt x="1998" y="8307"/>
                    <a:pt x="1998" y="8307"/>
                    <a:pt x="1998" y="8307"/>
                  </a:cubicBezTo>
                  <a:cubicBezTo>
                    <a:pt x="3520" y="10262"/>
                    <a:pt x="3520" y="10262"/>
                    <a:pt x="3520" y="10262"/>
                  </a:cubicBezTo>
                  <a:cubicBezTo>
                    <a:pt x="190" y="13292"/>
                    <a:pt x="190" y="13292"/>
                    <a:pt x="190" y="13292"/>
                  </a:cubicBezTo>
                  <a:cubicBezTo>
                    <a:pt x="7231" y="21502"/>
                    <a:pt x="7231" y="21502"/>
                    <a:pt x="7231" y="21502"/>
                  </a:cubicBezTo>
                  <a:cubicBezTo>
                    <a:pt x="7422" y="21600"/>
                    <a:pt x="7707" y="21600"/>
                    <a:pt x="7992" y="21600"/>
                  </a:cubicBezTo>
                  <a:cubicBezTo>
                    <a:pt x="14844" y="21600"/>
                    <a:pt x="20553" y="16419"/>
                    <a:pt x="21600" y="9676"/>
                  </a:cubicBezTo>
                  <a:lnTo>
                    <a:pt x="15605" y="254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488" name="AutoShape 8"/>
            <p:cNvSpPr>
              <a:spLocks/>
            </p:cNvSpPr>
            <p:nvPr/>
          </p:nvSpPr>
          <p:spPr bwMode="auto">
            <a:xfrm>
              <a:off x="107950" y="117475"/>
              <a:ext cx="303213" cy="14922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63" y="21599"/>
                  </a:moveTo>
                  <a:cubicBezTo>
                    <a:pt x="15209" y="21599"/>
                    <a:pt x="19043" y="19518"/>
                    <a:pt x="21599" y="16134"/>
                  </a:cubicBezTo>
                  <a:cubicBezTo>
                    <a:pt x="21472" y="10149"/>
                    <a:pt x="21472" y="10149"/>
                    <a:pt x="21472" y="10149"/>
                  </a:cubicBezTo>
                  <a:cubicBezTo>
                    <a:pt x="21472" y="8327"/>
                    <a:pt x="20833" y="6766"/>
                    <a:pt x="19810" y="6766"/>
                  </a:cubicBezTo>
                  <a:cubicBezTo>
                    <a:pt x="14698" y="6766"/>
                    <a:pt x="14698" y="6766"/>
                    <a:pt x="14698" y="6766"/>
                  </a:cubicBezTo>
                  <a:cubicBezTo>
                    <a:pt x="14442" y="2862"/>
                    <a:pt x="12781" y="0"/>
                    <a:pt x="10863" y="0"/>
                  </a:cubicBezTo>
                  <a:cubicBezTo>
                    <a:pt x="8818" y="0"/>
                    <a:pt x="7157" y="2862"/>
                    <a:pt x="6901" y="7026"/>
                  </a:cubicBezTo>
                  <a:cubicBezTo>
                    <a:pt x="1661" y="7026"/>
                    <a:pt x="1661" y="7026"/>
                    <a:pt x="1661" y="7026"/>
                  </a:cubicBezTo>
                  <a:cubicBezTo>
                    <a:pt x="766" y="7026"/>
                    <a:pt x="0" y="8587"/>
                    <a:pt x="0" y="10409"/>
                  </a:cubicBezTo>
                  <a:cubicBezTo>
                    <a:pt x="127" y="15874"/>
                    <a:pt x="127" y="15874"/>
                    <a:pt x="127" y="15874"/>
                  </a:cubicBezTo>
                  <a:cubicBezTo>
                    <a:pt x="2556" y="19518"/>
                    <a:pt x="6518" y="21599"/>
                    <a:pt x="10863" y="21599"/>
                  </a:cubicBezTo>
                  <a:close/>
                  <a:moveTo>
                    <a:pt x="10863" y="20038"/>
                  </a:moveTo>
                  <a:cubicBezTo>
                    <a:pt x="10097" y="20038"/>
                    <a:pt x="9457" y="19257"/>
                    <a:pt x="9457" y="18737"/>
                  </a:cubicBezTo>
                  <a:cubicBezTo>
                    <a:pt x="9457" y="17956"/>
                    <a:pt x="10097" y="17436"/>
                    <a:pt x="10863" y="17436"/>
                  </a:cubicBezTo>
                  <a:cubicBezTo>
                    <a:pt x="11502" y="17436"/>
                    <a:pt x="12142" y="17956"/>
                    <a:pt x="12142" y="18737"/>
                  </a:cubicBezTo>
                  <a:cubicBezTo>
                    <a:pt x="12142" y="19257"/>
                    <a:pt x="11502" y="20038"/>
                    <a:pt x="10863" y="20038"/>
                  </a:cubicBezTo>
                  <a:close/>
                  <a:moveTo>
                    <a:pt x="10863" y="1821"/>
                  </a:moveTo>
                  <a:cubicBezTo>
                    <a:pt x="12397" y="1821"/>
                    <a:pt x="13803" y="3903"/>
                    <a:pt x="14314" y="6766"/>
                  </a:cubicBezTo>
                  <a:cubicBezTo>
                    <a:pt x="7285" y="7026"/>
                    <a:pt x="7285" y="7026"/>
                    <a:pt x="7285" y="7026"/>
                  </a:cubicBezTo>
                  <a:cubicBezTo>
                    <a:pt x="7668" y="3903"/>
                    <a:pt x="9074" y="1821"/>
                    <a:pt x="10863" y="1821"/>
                  </a:cubicBezTo>
                  <a:close/>
                </a:path>
              </a:pathLst>
            </a:custGeom>
            <a:solidFill>
              <a:srgbClr val="E4E4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489" name="AutoShape 9"/>
            <p:cNvSpPr>
              <a:spLocks/>
            </p:cNvSpPr>
            <p:nvPr/>
          </p:nvSpPr>
          <p:spPr bwMode="auto">
            <a:xfrm>
              <a:off x="107950" y="238125"/>
              <a:ext cx="303213" cy="13652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472" y="0"/>
                  </a:moveTo>
                  <a:cubicBezTo>
                    <a:pt x="18915" y="3646"/>
                    <a:pt x="15081" y="5890"/>
                    <a:pt x="10736" y="5890"/>
                  </a:cubicBezTo>
                  <a:cubicBezTo>
                    <a:pt x="6518" y="5890"/>
                    <a:pt x="2684" y="3646"/>
                    <a:pt x="0" y="0"/>
                  </a:cubicBezTo>
                  <a:cubicBezTo>
                    <a:pt x="127" y="17953"/>
                    <a:pt x="127" y="17953"/>
                    <a:pt x="127" y="17953"/>
                  </a:cubicBezTo>
                  <a:cubicBezTo>
                    <a:pt x="127" y="20197"/>
                    <a:pt x="894" y="21599"/>
                    <a:pt x="1789" y="21599"/>
                  </a:cubicBezTo>
                  <a:cubicBezTo>
                    <a:pt x="19938" y="21319"/>
                    <a:pt x="19938" y="21319"/>
                    <a:pt x="19938" y="21319"/>
                  </a:cubicBezTo>
                  <a:cubicBezTo>
                    <a:pt x="20833" y="21319"/>
                    <a:pt x="21599" y="19636"/>
                    <a:pt x="21599" y="17672"/>
                  </a:cubicBezTo>
                  <a:lnTo>
                    <a:pt x="21472" y="0"/>
                  </a:lnTo>
                  <a:close/>
                </a:path>
              </a:pathLst>
            </a:custGeom>
            <a:solidFill>
              <a:srgbClr val="E4E4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20490" name="Group 10"/>
          <p:cNvGrpSpPr>
            <a:grpSpLocks/>
          </p:cNvGrpSpPr>
          <p:nvPr/>
        </p:nvGrpSpPr>
        <p:grpSpPr bwMode="auto">
          <a:xfrm>
            <a:off x="2366590" y="4259227"/>
            <a:ext cx="734427" cy="732194"/>
            <a:chOff x="-1" y="0"/>
            <a:chExt cx="522289" cy="520701"/>
          </a:xfrm>
        </p:grpSpPr>
        <p:sp>
          <p:nvSpPr>
            <p:cNvPr id="2" name="AutoShape 11"/>
            <p:cNvSpPr>
              <a:spLocks/>
            </p:cNvSpPr>
            <p:nvPr/>
          </p:nvSpPr>
          <p:spPr bwMode="auto">
            <a:xfrm>
              <a:off x="-1" y="0"/>
              <a:ext cx="520701" cy="520701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492" name="AutoShape 12"/>
            <p:cNvSpPr>
              <a:spLocks/>
            </p:cNvSpPr>
            <p:nvPr/>
          </p:nvSpPr>
          <p:spPr bwMode="auto">
            <a:xfrm>
              <a:off x="63499" y="187325"/>
              <a:ext cx="458789" cy="32067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599" y="7119"/>
                  </a:moveTo>
                  <a:cubicBezTo>
                    <a:pt x="18140" y="1930"/>
                    <a:pt x="18140" y="1930"/>
                    <a:pt x="18140" y="1930"/>
                  </a:cubicBezTo>
                  <a:cubicBezTo>
                    <a:pt x="9787" y="0"/>
                    <a:pt x="9787" y="0"/>
                    <a:pt x="9787" y="0"/>
                  </a:cubicBezTo>
                  <a:cubicBezTo>
                    <a:pt x="3037" y="724"/>
                    <a:pt x="3037" y="724"/>
                    <a:pt x="3037" y="724"/>
                  </a:cubicBezTo>
                  <a:cubicBezTo>
                    <a:pt x="0" y="1930"/>
                    <a:pt x="0" y="1930"/>
                    <a:pt x="0" y="1930"/>
                  </a:cubicBezTo>
                  <a:cubicBezTo>
                    <a:pt x="5062" y="9653"/>
                    <a:pt x="5062" y="9653"/>
                    <a:pt x="5062" y="9653"/>
                  </a:cubicBezTo>
                  <a:cubicBezTo>
                    <a:pt x="12824" y="21600"/>
                    <a:pt x="12824" y="21600"/>
                    <a:pt x="12824" y="21600"/>
                  </a:cubicBezTo>
                  <a:cubicBezTo>
                    <a:pt x="17465" y="19789"/>
                    <a:pt x="21009" y="14118"/>
                    <a:pt x="21599" y="711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493" name="AutoShape 13"/>
            <p:cNvSpPr>
              <a:spLocks/>
            </p:cNvSpPr>
            <p:nvPr/>
          </p:nvSpPr>
          <p:spPr bwMode="auto">
            <a:xfrm>
              <a:off x="163512" y="258763"/>
              <a:ext cx="187325" cy="9683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1423" y="8799"/>
                  </a:moveTo>
                  <a:cubicBezTo>
                    <a:pt x="11215" y="8399"/>
                    <a:pt x="11215" y="8399"/>
                    <a:pt x="11215" y="83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400"/>
                    <a:pt x="0" y="12400"/>
                    <a:pt x="0" y="12400"/>
                  </a:cubicBezTo>
                  <a:cubicBezTo>
                    <a:pt x="0" y="17599"/>
                    <a:pt x="4776" y="21599"/>
                    <a:pt x="10800" y="21599"/>
                  </a:cubicBezTo>
                  <a:cubicBezTo>
                    <a:pt x="16823" y="21599"/>
                    <a:pt x="21599" y="17599"/>
                    <a:pt x="21599" y="12400"/>
                  </a:cubicBezTo>
                  <a:cubicBezTo>
                    <a:pt x="21599" y="800"/>
                    <a:pt x="21599" y="800"/>
                    <a:pt x="21599" y="800"/>
                  </a:cubicBezTo>
                  <a:lnTo>
                    <a:pt x="11423" y="8799"/>
                  </a:lnTo>
                  <a:close/>
                </a:path>
              </a:pathLst>
            </a:custGeom>
            <a:solidFill>
              <a:srgbClr val="E3E3E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494" name="AutoShape 14"/>
            <p:cNvSpPr>
              <a:spLocks/>
            </p:cNvSpPr>
            <p:nvPr/>
          </p:nvSpPr>
          <p:spPr bwMode="auto">
            <a:xfrm>
              <a:off x="63499" y="131763"/>
              <a:ext cx="403226" cy="21272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599" y="21236"/>
                  </a:moveTo>
                  <a:cubicBezTo>
                    <a:pt x="20735" y="16699"/>
                    <a:pt x="20735" y="16699"/>
                    <a:pt x="20735" y="16699"/>
                  </a:cubicBezTo>
                  <a:cubicBezTo>
                    <a:pt x="20735" y="16517"/>
                    <a:pt x="20735" y="16154"/>
                    <a:pt x="20735" y="15973"/>
                  </a:cubicBezTo>
                  <a:cubicBezTo>
                    <a:pt x="20735" y="8712"/>
                    <a:pt x="20735" y="8712"/>
                    <a:pt x="20735" y="8712"/>
                  </a:cubicBezTo>
                  <a:cubicBezTo>
                    <a:pt x="20735" y="8712"/>
                    <a:pt x="20735" y="8712"/>
                    <a:pt x="20735" y="8712"/>
                  </a:cubicBezTo>
                  <a:cubicBezTo>
                    <a:pt x="20735" y="8712"/>
                    <a:pt x="20735" y="8712"/>
                    <a:pt x="20735" y="8712"/>
                  </a:cubicBezTo>
                  <a:cubicBezTo>
                    <a:pt x="20735" y="8531"/>
                    <a:pt x="20735" y="8531"/>
                    <a:pt x="20735" y="8531"/>
                  </a:cubicBezTo>
                  <a:cubicBezTo>
                    <a:pt x="20639" y="8531"/>
                    <a:pt x="20639" y="8531"/>
                    <a:pt x="20639" y="8531"/>
                  </a:cubicBezTo>
                  <a:cubicBezTo>
                    <a:pt x="10367" y="0"/>
                    <a:pt x="10367" y="0"/>
                    <a:pt x="10367" y="0"/>
                  </a:cubicBezTo>
                  <a:cubicBezTo>
                    <a:pt x="0" y="8531"/>
                    <a:pt x="0" y="8531"/>
                    <a:pt x="0" y="8531"/>
                  </a:cubicBezTo>
                  <a:cubicBezTo>
                    <a:pt x="10655" y="16336"/>
                    <a:pt x="10655" y="16336"/>
                    <a:pt x="10655" y="16336"/>
                  </a:cubicBezTo>
                  <a:cubicBezTo>
                    <a:pt x="20063" y="9075"/>
                    <a:pt x="20063" y="9075"/>
                    <a:pt x="20063" y="9075"/>
                  </a:cubicBezTo>
                  <a:cubicBezTo>
                    <a:pt x="20063" y="16699"/>
                    <a:pt x="20063" y="16699"/>
                    <a:pt x="20063" y="16699"/>
                  </a:cubicBezTo>
                  <a:cubicBezTo>
                    <a:pt x="19295" y="21236"/>
                    <a:pt x="19295" y="21236"/>
                    <a:pt x="19295" y="21236"/>
                  </a:cubicBezTo>
                  <a:cubicBezTo>
                    <a:pt x="19871" y="21600"/>
                    <a:pt x="19871" y="21600"/>
                    <a:pt x="19871" y="21600"/>
                  </a:cubicBezTo>
                  <a:cubicBezTo>
                    <a:pt x="20159" y="20329"/>
                    <a:pt x="20159" y="20329"/>
                    <a:pt x="20159" y="20329"/>
                  </a:cubicBezTo>
                  <a:cubicBezTo>
                    <a:pt x="20159" y="21600"/>
                    <a:pt x="20159" y="21600"/>
                    <a:pt x="20159" y="21600"/>
                  </a:cubicBezTo>
                  <a:cubicBezTo>
                    <a:pt x="20735" y="21600"/>
                    <a:pt x="20735" y="21600"/>
                    <a:pt x="20735" y="21600"/>
                  </a:cubicBezTo>
                  <a:cubicBezTo>
                    <a:pt x="20735" y="20329"/>
                    <a:pt x="20735" y="20329"/>
                    <a:pt x="20735" y="20329"/>
                  </a:cubicBezTo>
                  <a:cubicBezTo>
                    <a:pt x="21023" y="21600"/>
                    <a:pt x="21023" y="21600"/>
                    <a:pt x="21023" y="21600"/>
                  </a:cubicBezTo>
                  <a:lnTo>
                    <a:pt x="21599" y="21236"/>
                  </a:lnTo>
                  <a:close/>
                </a:path>
              </a:pathLst>
            </a:custGeom>
            <a:solidFill>
              <a:srgbClr val="E3E3E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20495" name="Group 15"/>
          <p:cNvGrpSpPr>
            <a:grpSpLocks/>
          </p:cNvGrpSpPr>
          <p:nvPr/>
        </p:nvGrpSpPr>
        <p:grpSpPr bwMode="auto">
          <a:xfrm>
            <a:off x="9429585" y="2009070"/>
            <a:ext cx="732194" cy="732194"/>
            <a:chOff x="0" y="0"/>
            <a:chExt cx="520701" cy="520701"/>
          </a:xfrm>
        </p:grpSpPr>
        <p:sp>
          <p:nvSpPr>
            <p:cNvPr id="20496" name="AutoShape 16"/>
            <p:cNvSpPr>
              <a:spLocks/>
            </p:cNvSpPr>
            <p:nvPr/>
          </p:nvSpPr>
          <p:spPr bwMode="auto">
            <a:xfrm>
              <a:off x="0" y="0"/>
              <a:ext cx="520701" cy="520701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497" name="AutoShape 17"/>
            <p:cNvSpPr>
              <a:spLocks/>
            </p:cNvSpPr>
            <p:nvPr/>
          </p:nvSpPr>
          <p:spPr bwMode="auto">
            <a:xfrm>
              <a:off x="144463" y="95250"/>
              <a:ext cx="333376" cy="42545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599" y="15610"/>
                  </a:moveTo>
                  <a:cubicBezTo>
                    <a:pt x="3367" y="0"/>
                    <a:pt x="3367" y="0"/>
                    <a:pt x="3367" y="0"/>
                  </a:cubicBezTo>
                  <a:cubicBezTo>
                    <a:pt x="1393" y="1361"/>
                    <a:pt x="1393" y="1361"/>
                    <a:pt x="1393" y="1361"/>
                  </a:cubicBezTo>
                  <a:cubicBezTo>
                    <a:pt x="3251" y="3357"/>
                    <a:pt x="3251" y="3357"/>
                    <a:pt x="3251" y="3357"/>
                  </a:cubicBezTo>
                  <a:cubicBezTo>
                    <a:pt x="0" y="7986"/>
                    <a:pt x="0" y="7986"/>
                    <a:pt x="0" y="7986"/>
                  </a:cubicBezTo>
                  <a:cubicBezTo>
                    <a:pt x="2090" y="9983"/>
                    <a:pt x="2090" y="9983"/>
                    <a:pt x="2090" y="9983"/>
                  </a:cubicBezTo>
                  <a:cubicBezTo>
                    <a:pt x="1161" y="10618"/>
                    <a:pt x="1161" y="10618"/>
                    <a:pt x="1161" y="10618"/>
                  </a:cubicBezTo>
                  <a:cubicBezTo>
                    <a:pt x="7200" y="15882"/>
                    <a:pt x="7200" y="15882"/>
                    <a:pt x="7200" y="15882"/>
                  </a:cubicBezTo>
                  <a:cubicBezTo>
                    <a:pt x="3832" y="17243"/>
                    <a:pt x="3832" y="17243"/>
                    <a:pt x="3832" y="17243"/>
                  </a:cubicBezTo>
                  <a:cubicBezTo>
                    <a:pt x="8709" y="21600"/>
                    <a:pt x="8709" y="21600"/>
                    <a:pt x="8709" y="21600"/>
                  </a:cubicBezTo>
                  <a:cubicBezTo>
                    <a:pt x="14051" y="21236"/>
                    <a:pt x="18812" y="18968"/>
                    <a:pt x="21599" y="15610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498" name="AutoShape 18"/>
            <p:cNvSpPr>
              <a:spLocks/>
            </p:cNvSpPr>
            <p:nvPr/>
          </p:nvSpPr>
          <p:spPr bwMode="auto">
            <a:xfrm>
              <a:off x="165100" y="93663"/>
              <a:ext cx="36513" cy="285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3600"/>
                  </a:moveTo>
                  <a:lnTo>
                    <a:pt x="19721" y="0"/>
                  </a:lnTo>
                  <a:lnTo>
                    <a:pt x="0" y="18000"/>
                  </a:lnTo>
                  <a:lnTo>
                    <a:pt x="1878" y="21600"/>
                  </a:lnTo>
                  <a:lnTo>
                    <a:pt x="21600" y="3600"/>
                  </a:lnTo>
                  <a:close/>
                </a:path>
              </a:pathLst>
            </a:custGeom>
            <a:solidFill>
              <a:srgbClr val="E4E4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499" name="AutoShape 19"/>
            <p:cNvSpPr>
              <a:spLocks/>
            </p:cNvSpPr>
            <p:nvPr/>
          </p:nvSpPr>
          <p:spPr bwMode="auto">
            <a:xfrm>
              <a:off x="273051" y="258763"/>
              <a:ext cx="65088" cy="4921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07" y="21599"/>
                  </a:moveTo>
                  <a:lnTo>
                    <a:pt x="21599" y="3483"/>
                  </a:lnTo>
                  <a:lnTo>
                    <a:pt x="18965" y="0"/>
                  </a:lnTo>
                  <a:lnTo>
                    <a:pt x="0" y="18116"/>
                  </a:lnTo>
                  <a:lnTo>
                    <a:pt x="2107" y="21599"/>
                  </a:lnTo>
                  <a:close/>
                </a:path>
              </a:pathLst>
            </a:custGeom>
            <a:solidFill>
              <a:srgbClr val="E4E4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500" name="AutoShape 20"/>
            <p:cNvSpPr>
              <a:spLocks/>
            </p:cNvSpPr>
            <p:nvPr/>
          </p:nvSpPr>
          <p:spPr bwMode="auto">
            <a:xfrm>
              <a:off x="144463" y="104775"/>
              <a:ext cx="231775" cy="338139"/>
            </a:xfrm>
            <a:custGeom>
              <a:avLst/>
              <a:gdLst>
                <a:gd name="T0" fmla="+- 0 11314 1028"/>
                <a:gd name="T1" fmla="*/ T0 w 20572"/>
                <a:gd name="T2" fmla="*/ 10800 h 21600"/>
                <a:gd name="T3" fmla="+- 0 11314 1028"/>
                <a:gd name="T4" fmla="*/ T3 w 20572"/>
                <a:gd name="T5" fmla="*/ 10800 h 21600"/>
                <a:gd name="T6" fmla="+- 0 11314 1028"/>
                <a:gd name="T7" fmla="*/ T6 w 20572"/>
                <a:gd name="T8" fmla="*/ 10800 h 21600"/>
                <a:gd name="T9" fmla="+- 0 11314 1028"/>
                <a:gd name="T10" fmla="*/ T9 w 20572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0572" h="21600">
                  <a:moveTo>
                    <a:pt x="16892" y="18742"/>
                  </a:moveTo>
                  <a:cubicBezTo>
                    <a:pt x="13852" y="18742"/>
                    <a:pt x="13852" y="18742"/>
                    <a:pt x="13852" y="18742"/>
                  </a:cubicBezTo>
                  <a:cubicBezTo>
                    <a:pt x="13852" y="18171"/>
                    <a:pt x="13852" y="18171"/>
                    <a:pt x="13852" y="18171"/>
                  </a:cubicBezTo>
                  <a:cubicBezTo>
                    <a:pt x="13852" y="18057"/>
                    <a:pt x="14012" y="18057"/>
                    <a:pt x="14012" y="17942"/>
                  </a:cubicBezTo>
                  <a:cubicBezTo>
                    <a:pt x="14012" y="17257"/>
                    <a:pt x="13371" y="16685"/>
                    <a:pt x="12412" y="16457"/>
                  </a:cubicBezTo>
                  <a:cubicBezTo>
                    <a:pt x="12412" y="15885"/>
                    <a:pt x="12412" y="15885"/>
                    <a:pt x="12412" y="15885"/>
                  </a:cubicBezTo>
                  <a:cubicBezTo>
                    <a:pt x="12891" y="15771"/>
                    <a:pt x="13212" y="15657"/>
                    <a:pt x="13532" y="15542"/>
                  </a:cubicBezTo>
                  <a:cubicBezTo>
                    <a:pt x="13691" y="15542"/>
                    <a:pt x="13691" y="15542"/>
                    <a:pt x="13691" y="15542"/>
                  </a:cubicBezTo>
                  <a:cubicBezTo>
                    <a:pt x="20572" y="12228"/>
                    <a:pt x="20572" y="12228"/>
                    <a:pt x="20572" y="12228"/>
                  </a:cubicBezTo>
                  <a:cubicBezTo>
                    <a:pt x="19772" y="11428"/>
                    <a:pt x="19772" y="11428"/>
                    <a:pt x="19772" y="11428"/>
                  </a:cubicBezTo>
                  <a:cubicBezTo>
                    <a:pt x="12732" y="14742"/>
                    <a:pt x="12732" y="14742"/>
                    <a:pt x="12732" y="14742"/>
                  </a:cubicBezTo>
                  <a:cubicBezTo>
                    <a:pt x="12891" y="14742"/>
                    <a:pt x="12891" y="14742"/>
                    <a:pt x="12891" y="14742"/>
                  </a:cubicBezTo>
                  <a:cubicBezTo>
                    <a:pt x="8572" y="15199"/>
                    <a:pt x="4411" y="13942"/>
                    <a:pt x="2651" y="11314"/>
                  </a:cubicBezTo>
                  <a:cubicBezTo>
                    <a:pt x="1051" y="8914"/>
                    <a:pt x="2012" y="6057"/>
                    <a:pt x="4732" y="4000"/>
                  </a:cubicBezTo>
                  <a:cubicBezTo>
                    <a:pt x="12252" y="11885"/>
                    <a:pt x="12252" y="11885"/>
                    <a:pt x="12252" y="11885"/>
                  </a:cubicBezTo>
                  <a:cubicBezTo>
                    <a:pt x="15611" y="10171"/>
                    <a:pt x="15611" y="10171"/>
                    <a:pt x="15611" y="10171"/>
                  </a:cubicBezTo>
                  <a:cubicBezTo>
                    <a:pt x="6011" y="800"/>
                    <a:pt x="6011" y="800"/>
                    <a:pt x="6011" y="800"/>
                  </a:cubicBezTo>
                  <a:cubicBezTo>
                    <a:pt x="5532" y="1028"/>
                    <a:pt x="5532" y="1028"/>
                    <a:pt x="5532" y="1028"/>
                  </a:cubicBezTo>
                  <a:cubicBezTo>
                    <a:pt x="4411" y="0"/>
                    <a:pt x="4411" y="0"/>
                    <a:pt x="4411" y="0"/>
                  </a:cubicBezTo>
                  <a:cubicBezTo>
                    <a:pt x="2651" y="914"/>
                    <a:pt x="2651" y="914"/>
                    <a:pt x="2651" y="914"/>
                  </a:cubicBezTo>
                  <a:cubicBezTo>
                    <a:pt x="3612" y="1942"/>
                    <a:pt x="3612" y="1942"/>
                    <a:pt x="3612" y="1942"/>
                  </a:cubicBezTo>
                  <a:cubicBezTo>
                    <a:pt x="3132" y="2171"/>
                    <a:pt x="3132" y="2171"/>
                    <a:pt x="3132" y="2171"/>
                  </a:cubicBezTo>
                  <a:cubicBezTo>
                    <a:pt x="3771" y="2971"/>
                    <a:pt x="3771" y="2971"/>
                    <a:pt x="3771" y="2971"/>
                  </a:cubicBezTo>
                  <a:cubicBezTo>
                    <a:pt x="251" y="5257"/>
                    <a:pt x="-1028" y="8800"/>
                    <a:pt x="891" y="11885"/>
                  </a:cubicBezTo>
                  <a:cubicBezTo>
                    <a:pt x="2651" y="14514"/>
                    <a:pt x="7772" y="16114"/>
                    <a:pt x="11451" y="15885"/>
                  </a:cubicBezTo>
                  <a:cubicBezTo>
                    <a:pt x="11451" y="16457"/>
                    <a:pt x="11451" y="16457"/>
                    <a:pt x="11451" y="16457"/>
                  </a:cubicBezTo>
                  <a:cubicBezTo>
                    <a:pt x="10492" y="16685"/>
                    <a:pt x="9852" y="17257"/>
                    <a:pt x="9852" y="17942"/>
                  </a:cubicBezTo>
                  <a:cubicBezTo>
                    <a:pt x="9852" y="18742"/>
                    <a:pt x="9852" y="18742"/>
                    <a:pt x="9852" y="18742"/>
                  </a:cubicBezTo>
                  <a:cubicBezTo>
                    <a:pt x="6971" y="18742"/>
                    <a:pt x="6971" y="18742"/>
                    <a:pt x="6971" y="18742"/>
                  </a:cubicBezTo>
                  <a:cubicBezTo>
                    <a:pt x="5851" y="18742"/>
                    <a:pt x="5051" y="19428"/>
                    <a:pt x="5051" y="20228"/>
                  </a:cubicBezTo>
                  <a:cubicBezTo>
                    <a:pt x="5051" y="20914"/>
                    <a:pt x="5851" y="21599"/>
                    <a:pt x="6971" y="21599"/>
                  </a:cubicBezTo>
                  <a:cubicBezTo>
                    <a:pt x="16892" y="21599"/>
                    <a:pt x="16892" y="21599"/>
                    <a:pt x="16892" y="21599"/>
                  </a:cubicBezTo>
                  <a:cubicBezTo>
                    <a:pt x="18012" y="21599"/>
                    <a:pt x="18812" y="20914"/>
                    <a:pt x="18812" y="20228"/>
                  </a:cubicBezTo>
                  <a:cubicBezTo>
                    <a:pt x="18812" y="19428"/>
                    <a:pt x="18012" y="18742"/>
                    <a:pt x="16892" y="18742"/>
                  </a:cubicBezTo>
                  <a:close/>
                </a:path>
              </a:pathLst>
            </a:custGeom>
            <a:solidFill>
              <a:srgbClr val="E4E4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20501" name="Group 21"/>
          <p:cNvGrpSpPr>
            <a:grpSpLocks/>
          </p:cNvGrpSpPr>
          <p:nvPr/>
        </p:nvGrpSpPr>
        <p:grpSpPr bwMode="auto">
          <a:xfrm>
            <a:off x="9427354" y="4256995"/>
            <a:ext cx="747820" cy="747820"/>
            <a:chOff x="-1" y="-1"/>
            <a:chExt cx="530228" cy="530228"/>
          </a:xfrm>
        </p:grpSpPr>
        <p:sp>
          <p:nvSpPr>
            <p:cNvPr id="3" name="AutoShape 22"/>
            <p:cNvSpPr>
              <a:spLocks/>
            </p:cNvSpPr>
            <p:nvPr/>
          </p:nvSpPr>
          <p:spPr bwMode="auto">
            <a:xfrm>
              <a:off x="-1" y="-1"/>
              <a:ext cx="530228" cy="530228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503" name="AutoShape 23"/>
            <p:cNvSpPr>
              <a:spLocks/>
            </p:cNvSpPr>
            <p:nvPr/>
          </p:nvSpPr>
          <p:spPr bwMode="auto">
            <a:xfrm>
              <a:off x="147196" y="125037"/>
              <a:ext cx="379865" cy="40519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9079"/>
                  </a:moveTo>
                  <a:cubicBezTo>
                    <a:pt x="12735" y="0"/>
                    <a:pt x="12735" y="0"/>
                    <a:pt x="12735" y="0"/>
                  </a:cubicBezTo>
                  <a:cubicBezTo>
                    <a:pt x="8049" y="286"/>
                    <a:pt x="8049" y="286"/>
                    <a:pt x="8049" y="286"/>
                  </a:cubicBezTo>
                  <a:cubicBezTo>
                    <a:pt x="203" y="286"/>
                    <a:pt x="203" y="286"/>
                    <a:pt x="203" y="286"/>
                  </a:cubicBezTo>
                  <a:cubicBezTo>
                    <a:pt x="407" y="8123"/>
                    <a:pt x="407" y="8123"/>
                    <a:pt x="407" y="8123"/>
                  </a:cubicBezTo>
                  <a:cubicBezTo>
                    <a:pt x="0" y="14623"/>
                    <a:pt x="0" y="14623"/>
                    <a:pt x="0" y="14623"/>
                  </a:cubicBezTo>
                  <a:cubicBezTo>
                    <a:pt x="6724" y="21599"/>
                    <a:pt x="6724" y="21599"/>
                    <a:pt x="6724" y="21599"/>
                  </a:cubicBezTo>
                  <a:cubicBezTo>
                    <a:pt x="14366" y="21504"/>
                    <a:pt x="20683" y="16056"/>
                    <a:pt x="21600" y="9079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504" name="AutoShape 24"/>
            <p:cNvSpPr>
              <a:spLocks/>
            </p:cNvSpPr>
            <p:nvPr/>
          </p:nvSpPr>
          <p:spPr bwMode="auto">
            <a:xfrm>
              <a:off x="147196" y="125037"/>
              <a:ext cx="234250" cy="28173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04" y="0"/>
                  </a:moveTo>
                  <a:cubicBezTo>
                    <a:pt x="1163" y="275"/>
                    <a:pt x="1163" y="275"/>
                    <a:pt x="1163" y="275"/>
                  </a:cubicBezTo>
                  <a:cubicBezTo>
                    <a:pt x="498" y="275"/>
                    <a:pt x="0" y="687"/>
                    <a:pt x="0" y="1238"/>
                  </a:cubicBezTo>
                  <a:cubicBezTo>
                    <a:pt x="166" y="20499"/>
                    <a:pt x="166" y="20499"/>
                    <a:pt x="166" y="20499"/>
                  </a:cubicBezTo>
                  <a:cubicBezTo>
                    <a:pt x="166" y="21049"/>
                    <a:pt x="830" y="21599"/>
                    <a:pt x="1495" y="21599"/>
                  </a:cubicBezTo>
                  <a:cubicBezTo>
                    <a:pt x="20270" y="21324"/>
                    <a:pt x="20270" y="21324"/>
                    <a:pt x="20270" y="21324"/>
                  </a:cubicBezTo>
                  <a:cubicBezTo>
                    <a:pt x="21101" y="21324"/>
                    <a:pt x="21600" y="20912"/>
                    <a:pt x="21600" y="20361"/>
                  </a:cubicBezTo>
                  <a:cubicBezTo>
                    <a:pt x="21267" y="1100"/>
                    <a:pt x="21267" y="1100"/>
                    <a:pt x="21267" y="1100"/>
                  </a:cubicBezTo>
                  <a:cubicBezTo>
                    <a:pt x="21267" y="550"/>
                    <a:pt x="20769" y="0"/>
                    <a:pt x="20104" y="0"/>
                  </a:cubicBezTo>
                  <a:close/>
                  <a:moveTo>
                    <a:pt x="4486" y="18298"/>
                  </a:moveTo>
                  <a:cubicBezTo>
                    <a:pt x="3655" y="18298"/>
                    <a:pt x="2990" y="17885"/>
                    <a:pt x="2990" y="17197"/>
                  </a:cubicBezTo>
                  <a:cubicBezTo>
                    <a:pt x="2990" y="16509"/>
                    <a:pt x="3655" y="16096"/>
                    <a:pt x="4319" y="16096"/>
                  </a:cubicBezTo>
                  <a:cubicBezTo>
                    <a:pt x="5150" y="16096"/>
                    <a:pt x="5815" y="16509"/>
                    <a:pt x="5815" y="17197"/>
                  </a:cubicBezTo>
                  <a:cubicBezTo>
                    <a:pt x="5815" y="17747"/>
                    <a:pt x="5150" y="18298"/>
                    <a:pt x="4486" y="18298"/>
                  </a:cubicBezTo>
                  <a:close/>
                  <a:moveTo>
                    <a:pt x="4319" y="14721"/>
                  </a:moveTo>
                  <a:cubicBezTo>
                    <a:pt x="3655" y="14721"/>
                    <a:pt x="2990" y="14308"/>
                    <a:pt x="2990" y="13620"/>
                  </a:cubicBezTo>
                  <a:cubicBezTo>
                    <a:pt x="2990" y="13070"/>
                    <a:pt x="3489" y="12519"/>
                    <a:pt x="4319" y="12519"/>
                  </a:cubicBezTo>
                  <a:cubicBezTo>
                    <a:pt x="5150" y="12519"/>
                    <a:pt x="5649" y="12932"/>
                    <a:pt x="5649" y="13620"/>
                  </a:cubicBezTo>
                  <a:cubicBezTo>
                    <a:pt x="5649" y="14308"/>
                    <a:pt x="5150" y="14721"/>
                    <a:pt x="4319" y="14721"/>
                  </a:cubicBezTo>
                  <a:close/>
                  <a:moveTo>
                    <a:pt x="4319" y="11281"/>
                  </a:moveTo>
                  <a:cubicBezTo>
                    <a:pt x="3489" y="11281"/>
                    <a:pt x="2990" y="10731"/>
                    <a:pt x="2990" y="10043"/>
                  </a:cubicBezTo>
                  <a:cubicBezTo>
                    <a:pt x="2824" y="9492"/>
                    <a:pt x="3489" y="8942"/>
                    <a:pt x="4319" y="8942"/>
                  </a:cubicBezTo>
                  <a:cubicBezTo>
                    <a:pt x="4984" y="8942"/>
                    <a:pt x="5649" y="9492"/>
                    <a:pt x="5649" y="10043"/>
                  </a:cubicBezTo>
                  <a:cubicBezTo>
                    <a:pt x="5649" y="10731"/>
                    <a:pt x="4984" y="11281"/>
                    <a:pt x="4319" y="11281"/>
                  </a:cubicBezTo>
                  <a:close/>
                  <a:moveTo>
                    <a:pt x="8640" y="18298"/>
                  </a:moveTo>
                  <a:cubicBezTo>
                    <a:pt x="7975" y="18298"/>
                    <a:pt x="7310" y="17747"/>
                    <a:pt x="7310" y="17197"/>
                  </a:cubicBezTo>
                  <a:cubicBezTo>
                    <a:pt x="7310" y="16509"/>
                    <a:pt x="7975" y="15959"/>
                    <a:pt x="8640" y="15959"/>
                  </a:cubicBezTo>
                  <a:cubicBezTo>
                    <a:pt x="9470" y="15959"/>
                    <a:pt x="9969" y="16509"/>
                    <a:pt x="9969" y="17197"/>
                  </a:cubicBezTo>
                  <a:cubicBezTo>
                    <a:pt x="10135" y="17747"/>
                    <a:pt x="9470" y="18298"/>
                    <a:pt x="8640" y="18298"/>
                  </a:cubicBezTo>
                  <a:close/>
                  <a:moveTo>
                    <a:pt x="8640" y="14721"/>
                  </a:moveTo>
                  <a:cubicBezTo>
                    <a:pt x="7809" y="14721"/>
                    <a:pt x="7310" y="14170"/>
                    <a:pt x="7310" y="13620"/>
                  </a:cubicBezTo>
                  <a:cubicBezTo>
                    <a:pt x="7310" y="12932"/>
                    <a:pt x="7809" y="12519"/>
                    <a:pt x="8640" y="12519"/>
                  </a:cubicBezTo>
                  <a:cubicBezTo>
                    <a:pt x="9304" y="12519"/>
                    <a:pt x="9969" y="12932"/>
                    <a:pt x="9969" y="13620"/>
                  </a:cubicBezTo>
                  <a:cubicBezTo>
                    <a:pt x="9969" y="14170"/>
                    <a:pt x="9470" y="14721"/>
                    <a:pt x="8640" y="14721"/>
                  </a:cubicBezTo>
                  <a:close/>
                  <a:moveTo>
                    <a:pt x="8640" y="11143"/>
                  </a:moveTo>
                  <a:cubicBezTo>
                    <a:pt x="7809" y="11143"/>
                    <a:pt x="7144" y="10731"/>
                    <a:pt x="7144" y="10043"/>
                  </a:cubicBezTo>
                  <a:cubicBezTo>
                    <a:pt x="7144" y="9492"/>
                    <a:pt x="7809" y="8942"/>
                    <a:pt x="8640" y="8942"/>
                  </a:cubicBezTo>
                  <a:cubicBezTo>
                    <a:pt x="9304" y="8942"/>
                    <a:pt x="9969" y="9355"/>
                    <a:pt x="9969" y="10043"/>
                  </a:cubicBezTo>
                  <a:cubicBezTo>
                    <a:pt x="9969" y="10593"/>
                    <a:pt x="9304" y="11143"/>
                    <a:pt x="8640" y="11143"/>
                  </a:cubicBezTo>
                  <a:close/>
                  <a:moveTo>
                    <a:pt x="12960" y="18298"/>
                  </a:moveTo>
                  <a:cubicBezTo>
                    <a:pt x="12295" y="18298"/>
                    <a:pt x="11630" y="17747"/>
                    <a:pt x="11630" y="17059"/>
                  </a:cubicBezTo>
                  <a:cubicBezTo>
                    <a:pt x="11630" y="16509"/>
                    <a:pt x="12129" y="15959"/>
                    <a:pt x="12960" y="15959"/>
                  </a:cubicBezTo>
                  <a:cubicBezTo>
                    <a:pt x="13790" y="15959"/>
                    <a:pt x="14289" y="16509"/>
                    <a:pt x="14289" y="17059"/>
                  </a:cubicBezTo>
                  <a:cubicBezTo>
                    <a:pt x="14289" y="17747"/>
                    <a:pt x="13790" y="18298"/>
                    <a:pt x="12960" y="18298"/>
                  </a:cubicBezTo>
                  <a:close/>
                  <a:moveTo>
                    <a:pt x="12960" y="14721"/>
                  </a:moveTo>
                  <a:cubicBezTo>
                    <a:pt x="12129" y="14721"/>
                    <a:pt x="11630" y="14170"/>
                    <a:pt x="11464" y="13620"/>
                  </a:cubicBezTo>
                  <a:cubicBezTo>
                    <a:pt x="11464" y="12932"/>
                    <a:pt x="12129" y="12382"/>
                    <a:pt x="12960" y="12382"/>
                  </a:cubicBezTo>
                  <a:cubicBezTo>
                    <a:pt x="13624" y="12382"/>
                    <a:pt x="14289" y="12932"/>
                    <a:pt x="14289" y="13482"/>
                  </a:cubicBezTo>
                  <a:cubicBezTo>
                    <a:pt x="14289" y="14170"/>
                    <a:pt x="13624" y="14721"/>
                    <a:pt x="12960" y="14721"/>
                  </a:cubicBezTo>
                  <a:close/>
                  <a:moveTo>
                    <a:pt x="12960" y="11143"/>
                  </a:moveTo>
                  <a:cubicBezTo>
                    <a:pt x="12129" y="11143"/>
                    <a:pt x="11464" y="10593"/>
                    <a:pt x="11464" y="10043"/>
                  </a:cubicBezTo>
                  <a:cubicBezTo>
                    <a:pt x="11464" y="9355"/>
                    <a:pt x="12129" y="8942"/>
                    <a:pt x="12793" y="8805"/>
                  </a:cubicBezTo>
                  <a:cubicBezTo>
                    <a:pt x="13624" y="8805"/>
                    <a:pt x="14289" y="9355"/>
                    <a:pt x="14289" y="10043"/>
                  </a:cubicBezTo>
                  <a:cubicBezTo>
                    <a:pt x="14289" y="10593"/>
                    <a:pt x="13624" y="11143"/>
                    <a:pt x="12960" y="11143"/>
                  </a:cubicBezTo>
                  <a:close/>
                  <a:moveTo>
                    <a:pt x="18775" y="17059"/>
                  </a:moveTo>
                  <a:cubicBezTo>
                    <a:pt x="18775" y="17747"/>
                    <a:pt x="18110" y="18298"/>
                    <a:pt x="17280" y="18298"/>
                  </a:cubicBezTo>
                  <a:cubicBezTo>
                    <a:pt x="16449" y="18298"/>
                    <a:pt x="15784" y="17747"/>
                    <a:pt x="15784" y="17059"/>
                  </a:cubicBezTo>
                  <a:cubicBezTo>
                    <a:pt x="15784" y="13620"/>
                    <a:pt x="15784" y="13620"/>
                    <a:pt x="15784" y="13620"/>
                  </a:cubicBezTo>
                  <a:cubicBezTo>
                    <a:pt x="15784" y="12932"/>
                    <a:pt x="16449" y="12382"/>
                    <a:pt x="17113" y="12382"/>
                  </a:cubicBezTo>
                  <a:cubicBezTo>
                    <a:pt x="17944" y="12382"/>
                    <a:pt x="18609" y="12932"/>
                    <a:pt x="18609" y="13620"/>
                  </a:cubicBezTo>
                  <a:lnTo>
                    <a:pt x="18775" y="17059"/>
                  </a:lnTo>
                  <a:close/>
                  <a:moveTo>
                    <a:pt x="15784" y="10043"/>
                  </a:moveTo>
                  <a:cubicBezTo>
                    <a:pt x="15784" y="9355"/>
                    <a:pt x="16449" y="8805"/>
                    <a:pt x="17113" y="8805"/>
                  </a:cubicBezTo>
                  <a:cubicBezTo>
                    <a:pt x="17944" y="8805"/>
                    <a:pt x="18609" y="9355"/>
                    <a:pt x="18609" y="9905"/>
                  </a:cubicBezTo>
                  <a:cubicBezTo>
                    <a:pt x="18609" y="10593"/>
                    <a:pt x="17944" y="11143"/>
                    <a:pt x="17113" y="11143"/>
                  </a:cubicBezTo>
                  <a:cubicBezTo>
                    <a:pt x="16449" y="11143"/>
                    <a:pt x="15784" y="10593"/>
                    <a:pt x="15784" y="10043"/>
                  </a:cubicBezTo>
                  <a:close/>
                  <a:moveTo>
                    <a:pt x="16615" y="6053"/>
                  </a:moveTo>
                  <a:cubicBezTo>
                    <a:pt x="4818" y="6191"/>
                    <a:pt x="4818" y="6191"/>
                    <a:pt x="4818" y="6191"/>
                  </a:cubicBezTo>
                  <a:cubicBezTo>
                    <a:pt x="3323" y="6191"/>
                    <a:pt x="2326" y="5228"/>
                    <a:pt x="2326" y="4127"/>
                  </a:cubicBezTo>
                  <a:cubicBezTo>
                    <a:pt x="2326" y="3026"/>
                    <a:pt x="3323" y="2201"/>
                    <a:pt x="4652" y="2201"/>
                  </a:cubicBezTo>
                  <a:cubicBezTo>
                    <a:pt x="16615" y="2063"/>
                    <a:pt x="16615" y="2063"/>
                    <a:pt x="16615" y="2063"/>
                  </a:cubicBezTo>
                  <a:cubicBezTo>
                    <a:pt x="17944" y="2063"/>
                    <a:pt x="19107" y="2889"/>
                    <a:pt x="19107" y="3989"/>
                  </a:cubicBezTo>
                  <a:cubicBezTo>
                    <a:pt x="19107" y="5090"/>
                    <a:pt x="17944" y="6053"/>
                    <a:pt x="16615" y="6053"/>
                  </a:cubicBezTo>
                  <a:close/>
                </a:path>
              </a:pathLst>
            </a:custGeom>
            <a:solidFill>
              <a:srgbClr val="E9E9E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20505" name="Group 25"/>
          <p:cNvGrpSpPr>
            <a:grpSpLocks/>
          </p:cNvGrpSpPr>
          <p:nvPr/>
        </p:nvGrpSpPr>
        <p:grpSpPr bwMode="auto">
          <a:xfrm>
            <a:off x="4514063" y="1732264"/>
            <a:ext cx="3515872" cy="4562820"/>
            <a:chOff x="-1" y="0"/>
            <a:chExt cx="2500315" cy="3244407"/>
          </a:xfrm>
        </p:grpSpPr>
        <p:grpSp>
          <p:nvGrpSpPr>
            <p:cNvPr id="20502" name="Group 27"/>
            <p:cNvGrpSpPr>
              <a:grpSpLocks/>
            </p:cNvGrpSpPr>
            <p:nvPr/>
          </p:nvGrpSpPr>
          <p:grpSpPr bwMode="auto">
            <a:xfrm>
              <a:off x="-1" y="0"/>
              <a:ext cx="2500315" cy="3244407"/>
              <a:chOff x="-1" y="0"/>
              <a:chExt cx="2500315" cy="3244407"/>
            </a:xfrm>
          </p:grpSpPr>
          <p:sp>
            <p:nvSpPr>
              <p:cNvPr id="20508" name="AutoShape 28"/>
              <p:cNvSpPr>
                <a:spLocks/>
              </p:cNvSpPr>
              <p:nvPr/>
            </p:nvSpPr>
            <p:spPr bwMode="auto">
              <a:xfrm>
                <a:off x="-1" y="0"/>
                <a:ext cx="2500315" cy="324440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492" y="0"/>
                    </a:moveTo>
                    <a:cubicBezTo>
                      <a:pt x="1107" y="0"/>
                      <a:pt x="1107" y="0"/>
                      <a:pt x="1107" y="0"/>
                    </a:cubicBezTo>
                    <a:cubicBezTo>
                      <a:pt x="494" y="0"/>
                      <a:pt x="0" y="380"/>
                      <a:pt x="0" y="852"/>
                    </a:cubicBezTo>
                    <a:cubicBezTo>
                      <a:pt x="0" y="20747"/>
                      <a:pt x="0" y="20747"/>
                      <a:pt x="0" y="20747"/>
                    </a:cubicBezTo>
                    <a:cubicBezTo>
                      <a:pt x="0" y="21219"/>
                      <a:pt x="494" y="21600"/>
                      <a:pt x="1107" y="21600"/>
                    </a:cubicBezTo>
                    <a:cubicBezTo>
                      <a:pt x="20492" y="21600"/>
                      <a:pt x="20492" y="21600"/>
                      <a:pt x="20492" y="21600"/>
                    </a:cubicBezTo>
                    <a:cubicBezTo>
                      <a:pt x="21105" y="21600"/>
                      <a:pt x="21599" y="21219"/>
                      <a:pt x="21599" y="20747"/>
                    </a:cubicBezTo>
                    <a:cubicBezTo>
                      <a:pt x="21599" y="852"/>
                      <a:pt x="21599" y="852"/>
                      <a:pt x="21599" y="852"/>
                    </a:cubicBezTo>
                    <a:cubicBezTo>
                      <a:pt x="21599" y="380"/>
                      <a:pt x="21105" y="0"/>
                      <a:pt x="20492" y="0"/>
                    </a:cubicBezTo>
                    <a:close/>
                    <a:moveTo>
                      <a:pt x="19521" y="19697"/>
                    </a:moveTo>
                    <a:cubicBezTo>
                      <a:pt x="2129" y="19697"/>
                      <a:pt x="2129" y="19697"/>
                      <a:pt x="2129" y="19697"/>
                    </a:cubicBezTo>
                    <a:cubicBezTo>
                      <a:pt x="2129" y="1837"/>
                      <a:pt x="2129" y="1837"/>
                      <a:pt x="2129" y="1837"/>
                    </a:cubicBezTo>
                    <a:cubicBezTo>
                      <a:pt x="19521" y="1837"/>
                      <a:pt x="19521" y="1837"/>
                      <a:pt x="19521" y="1837"/>
                    </a:cubicBezTo>
                    <a:lnTo>
                      <a:pt x="19521" y="1969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lnSpc>
                    <a:spcPct val="150000"/>
                  </a:lnSpc>
                  <a:defRPr/>
                </a:pPr>
                <a:endParaRPr lang="es-ES" sz="2669">
                  <a:latin typeface="Arial" panose="020B0604020202020204" pitchFamily="34" charset="0"/>
                  <a:ea typeface="微软雅黑" panose="020B0503020204020204" pitchFamily="34" charset="-122"/>
                  <a:cs typeface="Calibri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0509" name="AutoShape 29"/>
              <p:cNvSpPr>
                <a:spLocks/>
              </p:cNvSpPr>
              <p:nvPr/>
            </p:nvSpPr>
            <p:spPr bwMode="auto">
              <a:xfrm>
                <a:off x="1174750" y="3017426"/>
                <a:ext cx="177800" cy="176188"/>
              </a:xfrm>
              <a:custGeom>
                <a:avLst/>
                <a:gdLst>
                  <a:gd name="T0" fmla="+- 0 10800 961"/>
                  <a:gd name="T1" fmla="*/ T0 w 19679"/>
                  <a:gd name="T2" fmla="+- 0 10800 961"/>
                  <a:gd name="T3" fmla="*/ 10800 h 19679"/>
                  <a:gd name="T4" fmla="+- 0 10800 961"/>
                  <a:gd name="T5" fmla="*/ T4 w 19679"/>
                  <a:gd name="T6" fmla="+- 0 10800 961"/>
                  <a:gd name="T7" fmla="*/ 10800 h 19679"/>
                  <a:gd name="T8" fmla="+- 0 10800 961"/>
                  <a:gd name="T9" fmla="*/ T8 w 19679"/>
                  <a:gd name="T10" fmla="+- 0 10800 961"/>
                  <a:gd name="T11" fmla="*/ 10800 h 19679"/>
                  <a:gd name="T12" fmla="+- 0 10800 961"/>
                  <a:gd name="T13" fmla="*/ T12 w 19679"/>
                  <a:gd name="T14" fmla="+- 0 10800 961"/>
                  <a:gd name="T15" fmla="*/ 10800 h 1967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679" h="19679">
                    <a:moveTo>
                      <a:pt x="16796" y="2881"/>
                    </a:moveTo>
                    <a:cubicBezTo>
                      <a:pt x="20638" y="6724"/>
                      <a:pt x="20638" y="12953"/>
                      <a:pt x="16796" y="16796"/>
                    </a:cubicBezTo>
                    <a:cubicBezTo>
                      <a:pt x="12953" y="20638"/>
                      <a:pt x="6724" y="20638"/>
                      <a:pt x="2881" y="16796"/>
                    </a:cubicBezTo>
                    <a:cubicBezTo>
                      <a:pt x="-961" y="12953"/>
                      <a:pt x="-961" y="6724"/>
                      <a:pt x="2881" y="2881"/>
                    </a:cubicBezTo>
                    <a:cubicBezTo>
                      <a:pt x="6724" y="-961"/>
                      <a:pt x="12953" y="-961"/>
                      <a:pt x="16796" y="2881"/>
                    </a:cubicBezTo>
                  </a:path>
                </a:pathLst>
              </a:custGeom>
              <a:solidFill>
                <a:srgbClr val="44444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lnSpc>
                    <a:spcPct val="150000"/>
                  </a:lnSpc>
                  <a:defRPr/>
                </a:pPr>
                <a:endParaRPr lang="es-ES" sz="2669">
                  <a:latin typeface="Arial" panose="020B0604020202020204" pitchFamily="34" charset="0"/>
                  <a:ea typeface="微软雅黑" panose="020B0503020204020204" pitchFamily="34" charset="-122"/>
                  <a:cs typeface="Calibri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0510" name="AutoShape 30"/>
              <p:cNvSpPr>
                <a:spLocks/>
              </p:cNvSpPr>
              <p:nvPr/>
            </p:nvSpPr>
            <p:spPr bwMode="auto">
              <a:xfrm>
                <a:off x="1228725" y="109523"/>
                <a:ext cx="49213" cy="49205"/>
              </a:xfrm>
              <a:custGeom>
                <a:avLst/>
                <a:gdLst>
                  <a:gd name="T0" fmla="+- 0 10800 961"/>
                  <a:gd name="T1" fmla="*/ T0 w 19679"/>
                  <a:gd name="T2" fmla="+- 0 10800 961"/>
                  <a:gd name="T3" fmla="*/ 10800 h 19679"/>
                  <a:gd name="T4" fmla="+- 0 10800 961"/>
                  <a:gd name="T5" fmla="*/ T4 w 19679"/>
                  <a:gd name="T6" fmla="+- 0 10800 961"/>
                  <a:gd name="T7" fmla="*/ 10800 h 19679"/>
                  <a:gd name="T8" fmla="+- 0 10800 961"/>
                  <a:gd name="T9" fmla="*/ T8 w 19679"/>
                  <a:gd name="T10" fmla="+- 0 10800 961"/>
                  <a:gd name="T11" fmla="*/ 10800 h 19679"/>
                  <a:gd name="T12" fmla="+- 0 10800 961"/>
                  <a:gd name="T13" fmla="*/ T12 w 19679"/>
                  <a:gd name="T14" fmla="+- 0 10800 961"/>
                  <a:gd name="T15" fmla="*/ 10800 h 1967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679" h="19679">
                    <a:moveTo>
                      <a:pt x="16796" y="2881"/>
                    </a:moveTo>
                    <a:cubicBezTo>
                      <a:pt x="20638" y="6724"/>
                      <a:pt x="20638" y="12953"/>
                      <a:pt x="16796" y="16796"/>
                    </a:cubicBezTo>
                    <a:cubicBezTo>
                      <a:pt x="12953" y="20638"/>
                      <a:pt x="6724" y="20638"/>
                      <a:pt x="2881" y="16796"/>
                    </a:cubicBezTo>
                    <a:cubicBezTo>
                      <a:pt x="-961" y="12953"/>
                      <a:pt x="-961" y="6724"/>
                      <a:pt x="2881" y="2881"/>
                    </a:cubicBezTo>
                    <a:cubicBezTo>
                      <a:pt x="6724" y="-961"/>
                      <a:pt x="12953" y="-961"/>
                      <a:pt x="16796" y="2881"/>
                    </a:cubicBezTo>
                  </a:path>
                </a:pathLst>
              </a:custGeom>
              <a:solidFill>
                <a:srgbClr val="44444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lnSpc>
                    <a:spcPct val="150000"/>
                  </a:lnSpc>
                  <a:defRPr/>
                </a:pPr>
                <a:endParaRPr lang="es-ES" sz="2669">
                  <a:latin typeface="Arial" panose="020B0604020202020204" pitchFamily="34" charset="0"/>
                  <a:ea typeface="微软雅黑" panose="020B0503020204020204" pitchFamily="34" charset="-122"/>
                  <a:cs typeface="Calibri" charset="0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20511" name="AutoShape 31"/>
            <p:cNvSpPr>
              <a:spLocks/>
            </p:cNvSpPr>
            <p:nvPr/>
          </p:nvSpPr>
          <p:spPr bwMode="auto">
            <a:xfrm rot="10800000">
              <a:off x="1049338" y="11111"/>
              <a:ext cx="1435101" cy="231584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21599"/>
                  </a:moveTo>
                  <a:lnTo>
                    <a:pt x="0" y="0"/>
                  </a:lnTo>
                  <a:lnTo>
                    <a:pt x="21599" y="21599"/>
                  </a:lnTo>
                  <a:close/>
                </a:path>
              </a:pathLst>
            </a:custGeom>
            <a:solidFill>
              <a:srgbClr val="F2F2F2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150000"/>
                </a:lnSpc>
                <a:defRPr/>
              </a:pPr>
              <a:endParaRPr lang="es-ES" sz="2669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</p:grpSp>
      <p:sp>
        <p:nvSpPr>
          <p:cNvPr id="4" name="矩形 3"/>
          <p:cNvSpPr/>
          <p:nvPr/>
        </p:nvSpPr>
        <p:spPr>
          <a:xfrm>
            <a:off x="4845199" y="2093896"/>
            <a:ext cx="2880320" cy="3810537"/>
          </a:xfrm>
          <a:prstGeom prst="rect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0512" name="Group 32"/>
          <p:cNvGrpSpPr>
            <a:grpSpLocks/>
          </p:cNvGrpSpPr>
          <p:nvPr/>
        </p:nvGrpSpPr>
        <p:grpSpPr bwMode="auto">
          <a:xfrm>
            <a:off x="5043119" y="5116430"/>
            <a:ext cx="1073735" cy="2116220"/>
            <a:chOff x="0" y="0"/>
            <a:chExt cx="762745" cy="1504951"/>
          </a:xfrm>
          <a:solidFill>
            <a:schemeClr val="bg1">
              <a:lumMod val="75000"/>
            </a:schemeClr>
          </a:solidFill>
        </p:grpSpPr>
        <p:sp>
          <p:nvSpPr>
            <p:cNvPr id="20513" name="AutoShape 33"/>
            <p:cNvSpPr>
              <a:spLocks/>
            </p:cNvSpPr>
            <p:nvPr/>
          </p:nvSpPr>
          <p:spPr bwMode="auto">
            <a:xfrm>
              <a:off x="0" y="0"/>
              <a:ext cx="762745" cy="1504951"/>
            </a:xfrm>
            <a:custGeom>
              <a:avLst/>
              <a:gdLst>
                <a:gd name="T0" fmla="+- 0 10879 158"/>
                <a:gd name="T1" fmla="*/ T0 w 21442"/>
                <a:gd name="T2" fmla="*/ 10800 h 21600"/>
                <a:gd name="T3" fmla="+- 0 10879 158"/>
                <a:gd name="T4" fmla="*/ T3 w 21442"/>
                <a:gd name="T5" fmla="*/ 10800 h 21600"/>
                <a:gd name="T6" fmla="+- 0 10879 158"/>
                <a:gd name="T7" fmla="*/ T6 w 21442"/>
                <a:gd name="T8" fmla="*/ 10800 h 21600"/>
                <a:gd name="T9" fmla="+- 0 10879 158"/>
                <a:gd name="T10" fmla="*/ T9 w 21442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442" h="21600">
                  <a:moveTo>
                    <a:pt x="1659" y="11288"/>
                  </a:moveTo>
                  <a:cubicBezTo>
                    <a:pt x="1659" y="11288"/>
                    <a:pt x="1659" y="11288"/>
                    <a:pt x="1659" y="11288"/>
                  </a:cubicBezTo>
                  <a:cubicBezTo>
                    <a:pt x="2729" y="13025"/>
                    <a:pt x="2729" y="13025"/>
                    <a:pt x="2729" y="13025"/>
                  </a:cubicBezTo>
                  <a:cubicBezTo>
                    <a:pt x="4226" y="15250"/>
                    <a:pt x="6792" y="15901"/>
                    <a:pt x="8289" y="16118"/>
                  </a:cubicBezTo>
                  <a:cubicBezTo>
                    <a:pt x="7647" y="21600"/>
                    <a:pt x="7647" y="21600"/>
                    <a:pt x="7647" y="21600"/>
                  </a:cubicBezTo>
                  <a:cubicBezTo>
                    <a:pt x="18768" y="21600"/>
                    <a:pt x="18768" y="21600"/>
                    <a:pt x="18768" y="21600"/>
                  </a:cubicBezTo>
                  <a:cubicBezTo>
                    <a:pt x="17913" y="15901"/>
                    <a:pt x="17913" y="15901"/>
                    <a:pt x="17913" y="15901"/>
                  </a:cubicBezTo>
                  <a:cubicBezTo>
                    <a:pt x="19838" y="15413"/>
                    <a:pt x="21441" y="14110"/>
                    <a:pt x="21441" y="11234"/>
                  </a:cubicBezTo>
                  <a:cubicBezTo>
                    <a:pt x="21441" y="8194"/>
                    <a:pt x="21441" y="8194"/>
                    <a:pt x="21441" y="8194"/>
                  </a:cubicBezTo>
                  <a:cubicBezTo>
                    <a:pt x="21441" y="7597"/>
                    <a:pt x="20479" y="7109"/>
                    <a:pt x="19303" y="7109"/>
                  </a:cubicBezTo>
                  <a:cubicBezTo>
                    <a:pt x="19089" y="7109"/>
                    <a:pt x="19089" y="7109"/>
                    <a:pt x="19089" y="7109"/>
                  </a:cubicBezTo>
                  <a:cubicBezTo>
                    <a:pt x="18768" y="7109"/>
                    <a:pt x="18447" y="7218"/>
                    <a:pt x="18234" y="7380"/>
                  </a:cubicBezTo>
                  <a:cubicBezTo>
                    <a:pt x="18127" y="6892"/>
                    <a:pt x="17378" y="6566"/>
                    <a:pt x="16523" y="6566"/>
                  </a:cubicBezTo>
                  <a:cubicBezTo>
                    <a:pt x="15026" y="6566"/>
                    <a:pt x="15026" y="6566"/>
                    <a:pt x="15026" y="6566"/>
                  </a:cubicBezTo>
                  <a:cubicBezTo>
                    <a:pt x="14598" y="6566"/>
                    <a:pt x="14277" y="6675"/>
                    <a:pt x="14063" y="6838"/>
                  </a:cubicBezTo>
                  <a:cubicBezTo>
                    <a:pt x="13956" y="6512"/>
                    <a:pt x="13422" y="6241"/>
                    <a:pt x="12673" y="6241"/>
                  </a:cubicBezTo>
                  <a:cubicBezTo>
                    <a:pt x="10855" y="6241"/>
                    <a:pt x="10855" y="6241"/>
                    <a:pt x="10855" y="6241"/>
                  </a:cubicBezTo>
                  <a:cubicBezTo>
                    <a:pt x="10321" y="6241"/>
                    <a:pt x="10000" y="6404"/>
                    <a:pt x="9893" y="6621"/>
                  </a:cubicBezTo>
                  <a:cubicBezTo>
                    <a:pt x="9679" y="922"/>
                    <a:pt x="9679" y="922"/>
                    <a:pt x="9679" y="922"/>
                  </a:cubicBezTo>
                  <a:cubicBezTo>
                    <a:pt x="9679" y="434"/>
                    <a:pt x="9144" y="0"/>
                    <a:pt x="8075" y="0"/>
                  </a:cubicBezTo>
                  <a:cubicBezTo>
                    <a:pt x="7541" y="0"/>
                    <a:pt x="7541" y="0"/>
                    <a:pt x="7541" y="0"/>
                  </a:cubicBezTo>
                  <a:cubicBezTo>
                    <a:pt x="6578" y="0"/>
                    <a:pt x="5937" y="434"/>
                    <a:pt x="5937" y="922"/>
                  </a:cubicBezTo>
                  <a:cubicBezTo>
                    <a:pt x="5723" y="9877"/>
                    <a:pt x="5723" y="9877"/>
                    <a:pt x="5723" y="9877"/>
                  </a:cubicBezTo>
                  <a:cubicBezTo>
                    <a:pt x="5723" y="10800"/>
                    <a:pt x="5723" y="10800"/>
                    <a:pt x="5723" y="10800"/>
                  </a:cubicBezTo>
                  <a:cubicBezTo>
                    <a:pt x="4974" y="9660"/>
                    <a:pt x="4974" y="9660"/>
                    <a:pt x="4974" y="9660"/>
                  </a:cubicBezTo>
                  <a:cubicBezTo>
                    <a:pt x="4440" y="8846"/>
                    <a:pt x="2836" y="8249"/>
                    <a:pt x="1125" y="8249"/>
                  </a:cubicBezTo>
                  <a:cubicBezTo>
                    <a:pt x="804" y="8249"/>
                    <a:pt x="804" y="8249"/>
                    <a:pt x="804" y="8249"/>
                  </a:cubicBezTo>
                  <a:cubicBezTo>
                    <a:pt x="269" y="8249"/>
                    <a:pt x="-158" y="8520"/>
                    <a:pt x="55" y="8791"/>
                  </a:cubicBezTo>
                  <a:lnTo>
                    <a:pt x="1659" y="1128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514" name="AutoShape 34"/>
            <p:cNvSpPr>
              <a:spLocks/>
            </p:cNvSpPr>
            <p:nvPr/>
          </p:nvSpPr>
          <p:spPr bwMode="auto">
            <a:xfrm>
              <a:off x="237862" y="19050"/>
              <a:ext cx="84044" cy="9525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21600" y="9503"/>
                    <a:pt x="21600" y="9503"/>
                    <a:pt x="21600" y="9503"/>
                  </a:cubicBezTo>
                  <a:cubicBezTo>
                    <a:pt x="21600" y="4320"/>
                    <a:pt x="17672" y="0"/>
                    <a:pt x="11781" y="0"/>
                  </a:cubicBezTo>
                  <a:cubicBezTo>
                    <a:pt x="8836" y="0"/>
                    <a:pt x="8836" y="0"/>
                    <a:pt x="8836" y="0"/>
                  </a:cubicBezTo>
                  <a:cubicBezTo>
                    <a:pt x="2945" y="0"/>
                    <a:pt x="0" y="4320"/>
                    <a:pt x="0" y="9503"/>
                  </a:cubicBezTo>
                  <a:cubicBezTo>
                    <a:pt x="0" y="21600"/>
                    <a:pt x="0" y="21600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</p:grpSp>
      <p:sp>
        <p:nvSpPr>
          <p:cNvPr id="45" name="TextBox 15"/>
          <p:cNvSpPr txBox="1"/>
          <p:nvPr/>
        </p:nvSpPr>
        <p:spPr>
          <a:xfrm>
            <a:off x="956767" y="3203308"/>
            <a:ext cx="281126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</a:t>
            </a:r>
          </a:p>
        </p:txBody>
      </p:sp>
      <p:sp>
        <p:nvSpPr>
          <p:cNvPr id="46" name="TextBox 16"/>
          <p:cNvSpPr txBox="1"/>
          <p:nvPr/>
        </p:nvSpPr>
        <p:spPr>
          <a:xfrm>
            <a:off x="2152203" y="2882577"/>
            <a:ext cx="161582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7" name="TextBox 15"/>
          <p:cNvSpPr txBox="1"/>
          <p:nvPr/>
        </p:nvSpPr>
        <p:spPr>
          <a:xfrm>
            <a:off x="9124845" y="3203308"/>
            <a:ext cx="2777138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</a:t>
            </a:r>
          </a:p>
        </p:txBody>
      </p:sp>
      <p:sp>
        <p:nvSpPr>
          <p:cNvPr id="48" name="TextBox 16"/>
          <p:cNvSpPr txBox="1"/>
          <p:nvPr/>
        </p:nvSpPr>
        <p:spPr>
          <a:xfrm>
            <a:off x="9124845" y="2882577"/>
            <a:ext cx="161582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9" name="TextBox 15"/>
          <p:cNvSpPr txBox="1"/>
          <p:nvPr/>
        </p:nvSpPr>
        <p:spPr>
          <a:xfrm>
            <a:off x="956767" y="5565508"/>
            <a:ext cx="281126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</a:t>
            </a:r>
          </a:p>
        </p:txBody>
      </p:sp>
      <p:sp>
        <p:nvSpPr>
          <p:cNvPr id="50" name="TextBox 16"/>
          <p:cNvSpPr txBox="1"/>
          <p:nvPr/>
        </p:nvSpPr>
        <p:spPr>
          <a:xfrm>
            <a:off x="2152203" y="5244777"/>
            <a:ext cx="161582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1" name="TextBox 15"/>
          <p:cNvSpPr txBox="1"/>
          <p:nvPr/>
        </p:nvSpPr>
        <p:spPr>
          <a:xfrm>
            <a:off x="9124845" y="5565508"/>
            <a:ext cx="2777138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</a:t>
            </a:r>
          </a:p>
        </p:txBody>
      </p:sp>
      <p:sp>
        <p:nvSpPr>
          <p:cNvPr id="52" name="TextBox 16"/>
          <p:cNvSpPr txBox="1"/>
          <p:nvPr/>
        </p:nvSpPr>
        <p:spPr>
          <a:xfrm>
            <a:off x="9124845" y="5244777"/>
            <a:ext cx="161582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0" name="TextBox 8"/>
          <p:cNvSpPr txBox="1"/>
          <p:nvPr/>
        </p:nvSpPr>
        <p:spPr>
          <a:xfrm>
            <a:off x="864409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" name="TextBox 8"/>
          <p:cNvSpPr txBox="1"/>
          <p:nvPr/>
        </p:nvSpPr>
        <p:spPr>
          <a:xfrm>
            <a:off x="864409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453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flip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450"/>
                            </p:stCondLst>
                            <p:childTnLst>
                              <p:par>
                                <p:cTn id="2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05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50"/>
                            </p:stCondLst>
                            <p:childTnLst>
                              <p:par>
                                <p:cTn id="50" presetID="2" presetClass="entr" presetSubtype="2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8800"/>
                            </p:stCondLst>
                            <p:childTnLst>
                              <p:par>
                                <p:cTn id="5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85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350"/>
                            </p:stCondLst>
                            <p:childTnLst>
                              <p:par>
                                <p:cTn id="66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850"/>
                            </p:stCondLst>
                            <p:childTnLst>
                              <p:par>
                                <p:cTn id="7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29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MH_Entry_1"/>
          <p:cNvSpPr/>
          <p:nvPr>
            <p:custDataLst>
              <p:tags r:id="rId2"/>
            </p:custDataLst>
          </p:nvPr>
        </p:nvSpPr>
        <p:spPr>
          <a:xfrm flipH="1">
            <a:off x="7165581" y="2091707"/>
            <a:ext cx="3487906" cy="579303"/>
          </a:xfrm>
          <a:prstGeom prst="roundRect">
            <a:avLst>
              <a:gd name="adj" fmla="val 23973"/>
            </a:avLst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wrap="square" lIns="0" tIns="0" rIns="0" bIns="0" anchor="ctr">
            <a:no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en-US" altLang="zh-CN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/>
            <a:r>
              <a:rPr lang="en-US" altLang="zh-CN" sz="11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ANNUAL WORK SUMMARY</a:t>
            </a:r>
            <a:endParaRPr lang="zh-CN" altLang="en-US" sz="11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0" name="MH_Number_1"/>
          <p:cNvSpPr/>
          <p:nvPr>
            <p:custDataLst>
              <p:tags r:id="rId3"/>
            </p:custDataLst>
          </p:nvPr>
        </p:nvSpPr>
        <p:spPr>
          <a:xfrm flipH="1">
            <a:off x="6261548" y="2077515"/>
            <a:ext cx="801006" cy="607687"/>
          </a:xfrm>
          <a:custGeom>
            <a:avLst/>
            <a:gdLst>
              <a:gd name="connsiteX0" fmla="*/ 472018 w 1569959"/>
              <a:gd name="connsiteY0" fmla="*/ 0 h 1149634"/>
              <a:gd name="connsiteX1" fmla="*/ 1378350 w 1569959"/>
              <a:gd name="connsiteY1" fmla="*/ 0 h 1149634"/>
              <a:gd name="connsiteX2" fmla="*/ 1569959 w 1569959"/>
              <a:gd name="connsiteY2" fmla="*/ 191609 h 1149634"/>
              <a:gd name="connsiteX3" fmla="*/ 1569959 w 1569959"/>
              <a:gd name="connsiteY3" fmla="*/ 958025 h 1149634"/>
              <a:gd name="connsiteX4" fmla="*/ 1378350 w 1569959"/>
              <a:gd name="connsiteY4" fmla="*/ 1149634 h 1149634"/>
              <a:gd name="connsiteX5" fmla="*/ 472018 w 1569959"/>
              <a:gd name="connsiteY5" fmla="*/ 1149634 h 1149634"/>
              <a:gd name="connsiteX6" fmla="*/ 280409 w 1569959"/>
              <a:gd name="connsiteY6" fmla="*/ 958025 h 1149634"/>
              <a:gd name="connsiteX7" fmla="*/ 280409 w 1569959"/>
              <a:gd name="connsiteY7" fmla="*/ 795367 h 1149634"/>
              <a:gd name="connsiteX8" fmla="*/ 0 w 1569959"/>
              <a:gd name="connsiteY8" fmla="*/ 587517 h 1149634"/>
              <a:gd name="connsiteX9" fmla="*/ 280409 w 1569959"/>
              <a:gd name="connsiteY9" fmla="*/ 379666 h 1149634"/>
              <a:gd name="connsiteX10" fmla="*/ 280409 w 1569959"/>
              <a:gd name="connsiteY10" fmla="*/ 191609 h 1149634"/>
              <a:gd name="connsiteX11" fmla="*/ 472018 w 1569959"/>
              <a:gd name="connsiteY11" fmla="*/ 0 h 1149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69959" h="1149634">
                <a:moveTo>
                  <a:pt x="472018" y="0"/>
                </a:moveTo>
                <a:lnTo>
                  <a:pt x="1378350" y="0"/>
                </a:lnTo>
                <a:cubicBezTo>
                  <a:pt x="1484173" y="0"/>
                  <a:pt x="1569959" y="85786"/>
                  <a:pt x="1569959" y="191609"/>
                </a:cubicBezTo>
                <a:lnTo>
                  <a:pt x="1569959" y="958025"/>
                </a:lnTo>
                <a:cubicBezTo>
                  <a:pt x="1569959" y="1063848"/>
                  <a:pt x="1484173" y="1149634"/>
                  <a:pt x="1378350" y="1149634"/>
                </a:cubicBezTo>
                <a:lnTo>
                  <a:pt x="472018" y="1149634"/>
                </a:lnTo>
                <a:cubicBezTo>
                  <a:pt x="366195" y="1149634"/>
                  <a:pt x="280409" y="1063848"/>
                  <a:pt x="280409" y="958025"/>
                </a:cubicBezTo>
                <a:lnTo>
                  <a:pt x="280409" y="795367"/>
                </a:lnTo>
                <a:lnTo>
                  <a:pt x="0" y="587517"/>
                </a:lnTo>
                <a:lnTo>
                  <a:pt x="280409" y="379666"/>
                </a:lnTo>
                <a:lnTo>
                  <a:pt x="280409" y="191609"/>
                </a:lnTo>
                <a:cubicBezTo>
                  <a:pt x="280409" y="85786"/>
                  <a:pt x="366195" y="0"/>
                  <a:pt x="472018" y="0"/>
                </a:cubicBez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</a:ln>
          <a:effectLst/>
        </p:spPr>
        <p:txBody>
          <a:bodyPr wrap="square" lIns="0" tIns="49357" rIns="189833" bIns="49357" anchor="ctr">
            <a:noAutofit/>
          </a:bodyPr>
          <a:lstStyle/>
          <a:p>
            <a:pPr algn="ctr">
              <a:defRPr/>
            </a:pPr>
            <a:r>
              <a:rPr lang="en-US" altLang="zh-CN" sz="2953" kern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01</a:t>
            </a:r>
            <a:endParaRPr lang="zh-CN" altLang="en-US" sz="2953" kern="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MH_Entry_2"/>
          <p:cNvSpPr/>
          <p:nvPr>
            <p:custDataLst>
              <p:tags r:id="rId4"/>
            </p:custDataLst>
          </p:nvPr>
        </p:nvSpPr>
        <p:spPr>
          <a:xfrm flipH="1">
            <a:off x="7165581" y="3172719"/>
            <a:ext cx="3487906" cy="579303"/>
          </a:xfrm>
          <a:prstGeom prst="roundRect">
            <a:avLst>
              <a:gd name="adj" fmla="val 23973"/>
            </a:avLst>
          </a:prstGeom>
          <a:solidFill>
            <a:schemeClr val="accent2"/>
          </a:solidFill>
          <a:ln w="25400" cap="flat" cmpd="sng" algn="ctr">
            <a:noFill/>
            <a:prstDash val="solid"/>
          </a:ln>
          <a:effectLst/>
        </p:spPr>
        <p:txBody>
          <a:bodyPr wrap="square" lIns="0" tIns="0" rIns="0" bIns="0" anchor="ctr">
            <a:noAutofit/>
          </a:bodyPr>
          <a:lstStyle/>
          <a:p>
            <a:pPr lvl="0" algn="ctr"/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工作完成</a:t>
            </a:r>
            <a:r>
              <a:rPr lang="zh-CN" alt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情况</a:t>
            </a:r>
            <a:endParaRPr lang="en-US" altLang="zh-CN" sz="2400" dirty="0" smtClean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lvl="0" algn="ctr"/>
            <a:r>
              <a:rPr lang="en-US" altLang="zh-CN" sz="11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COMPLETION </a:t>
            </a:r>
            <a:r>
              <a:rPr lang="en-US" altLang="zh-CN" sz="11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OF WORK</a:t>
            </a:r>
            <a:endParaRPr lang="zh-CN" altLang="en-US" sz="11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MH_Number_2"/>
          <p:cNvSpPr/>
          <p:nvPr>
            <p:custDataLst>
              <p:tags r:id="rId5"/>
            </p:custDataLst>
          </p:nvPr>
        </p:nvSpPr>
        <p:spPr>
          <a:xfrm flipH="1">
            <a:off x="6261548" y="3158527"/>
            <a:ext cx="801006" cy="607687"/>
          </a:xfrm>
          <a:custGeom>
            <a:avLst/>
            <a:gdLst>
              <a:gd name="connsiteX0" fmla="*/ 472018 w 1569959"/>
              <a:gd name="connsiteY0" fmla="*/ 0 h 1149634"/>
              <a:gd name="connsiteX1" fmla="*/ 1378350 w 1569959"/>
              <a:gd name="connsiteY1" fmla="*/ 0 h 1149634"/>
              <a:gd name="connsiteX2" fmla="*/ 1569959 w 1569959"/>
              <a:gd name="connsiteY2" fmla="*/ 191609 h 1149634"/>
              <a:gd name="connsiteX3" fmla="*/ 1569959 w 1569959"/>
              <a:gd name="connsiteY3" fmla="*/ 958025 h 1149634"/>
              <a:gd name="connsiteX4" fmla="*/ 1378350 w 1569959"/>
              <a:gd name="connsiteY4" fmla="*/ 1149634 h 1149634"/>
              <a:gd name="connsiteX5" fmla="*/ 472018 w 1569959"/>
              <a:gd name="connsiteY5" fmla="*/ 1149634 h 1149634"/>
              <a:gd name="connsiteX6" fmla="*/ 280409 w 1569959"/>
              <a:gd name="connsiteY6" fmla="*/ 958025 h 1149634"/>
              <a:gd name="connsiteX7" fmla="*/ 280409 w 1569959"/>
              <a:gd name="connsiteY7" fmla="*/ 795367 h 1149634"/>
              <a:gd name="connsiteX8" fmla="*/ 0 w 1569959"/>
              <a:gd name="connsiteY8" fmla="*/ 587517 h 1149634"/>
              <a:gd name="connsiteX9" fmla="*/ 280409 w 1569959"/>
              <a:gd name="connsiteY9" fmla="*/ 379666 h 1149634"/>
              <a:gd name="connsiteX10" fmla="*/ 280409 w 1569959"/>
              <a:gd name="connsiteY10" fmla="*/ 191609 h 1149634"/>
              <a:gd name="connsiteX11" fmla="*/ 472018 w 1569959"/>
              <a:gd name="connsiteY11" fmla="*/ 0 h 1149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69959" h="1149634">
                <a:moveTo>
                  <a:pt x="472018" y="0"/>
                </a:moveTo>
                <a:lnTo>
                  <a:pt x="1378350" y="0"/>
                </a:lnTo>
                <a:cubicBezTo>
                  <a:pt x="1484173" y="0"/>
                  <a:pt x="1569959" y="85786"/>
                  <a:pt x="1569959" y="191609"/>
                </a:cubicBezTo>
                <a:lnTo>
                  <a:pt x="1569959" y="958025"/>
                </a:lnTo>
                <a:cubicBezTo>
                  <a:pt x="1569959" y="1063848"/>
                  <a:pt x="1484173" y="1149634"/>
                  <a:pt x="1378350" y="1149634"/>
                </a:cubicBezTo>
                <a:lnTo>
                  <a:pt x="472018" y="1149634"/>
                </a:lnTo>
                <a:cubicBezTo>
                  <a:pt x="366195" y="1149634"/>
                  <a:pt x="280409" y="1063848"/>
                  <a:pt x="280409" y="958025"/>
                </a:cubicBezTo>
                <a:lnTo>
                  <a:pt x="280409" y="795367"/>
                </a:lnTo>
                <a:lnTo>
                  <a:pt x="0" y="587517"/>
                </a:lnTo>
                <a:lnTo>
                  <a:pt x="280409" y="379666"/>
                </a:lnTo>
                <a:lnTo>
                  <a:pt x="280409" y="191609"/>
                </a:lnTo>
                <a:cubicBezTo>
                  <a:pt x="280409" y="85786"/>
                  <a:pt x="366195" y="0"/>
                  <a:pt x="472018" y="0"/>
                </a:cubicBez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</a:ln>
          <a:effectLst/>
        </p:spPr>
        <p:txBody>
          <a:bodyPr wrap="square" lIns="0" tIns="49357" rIns="189833" bIns="49357" anchor="ctr">
            <a:noAutofit/>
          </a:bodyPr>
          <a:lstStyle/>
          <a:p>
            <a:pPr algn="ctr">
              <a:defRPr/>
            </a:pPr>
            <a:r>
              <a:rPr lang="en-US" altLang="zh-CN" sz="2953" kern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02</a:t>
            </a:r>
            <a:endParaRPr lang="zh-CN" altLang="en-US" sz="2953" kern="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MH_Entry_3"/>
          <p:cNvSpPr/>
          <p:nvPr>
            <p:custDataLst>
              <p:tags r:id="rId6"/>
            </p:custDataLst>
          </p:nvPr>
        </p:nvSpPr>
        <p:spPr>
          <a:xfrm flipH="1">
            <a:off x="7165581" y="4253731"/>
            <a:ext cx="3487906" cy="579303"/>
          </a:xfrm>
          <a:prstGeom prst="roundRect">
            <a:avLst>
              <a:gd name="adj" fmla="val 23973"/>
            </a:avLst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wrap="square" lIns="0" tIns="0" rIns="0" bIns="0" anchor="ctr">
            <a:noAutofit/>
          </a:bodyPr>
          <a:lstStyle/>
          <a:p>
            <a:pPr lvl="0" algn="ctr"/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成功项目</a:t>
            </a:r>
            <a:r>
              <a:rPr lang="zh-CN" alt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展示</a:t>
            </a:r>
            <a:endParaRPr lang="en-US" altLang="zh-CN" sz="2400" dirty="0" smtClean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lvl="0" algn="ctr"/>
            <a:r>
              <a:rPr lang="en-US" altLang="zh-CN" sz="11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SUCCESSFUL </a:t>
            </a:r>
            <a:r>
              <a:rPr lang="en-US" altLang="zh-CN" sz="11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PROJECT </a:t>
            </a:r>
            <a:endParaRPr lang="zh-CN" altLang="en-US" sz="11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MH_Number_3"/>
          <p:cNvSpPr/>
          <p:nvPr>
            <p:custDataLst>
              <p:tags r:id="rId7"/>
            </p:custDataLst>
          </p:nvPr>
        </p:nvSpPr>
        <p:spPr>
          <a:xfrm flipH="1">
            <a:off x="6261548" y="4239539"/>
            <a:ext cx="801006" cy="607687"/>
          </a:xfrm>
          <a:custGeom>
            <a:avLst/>
            <a:gdLst>
              <a:gd name="connsiteX0" fmla="*/ 472018 w 1569959"/>
              <a:gd name="connsiteY0" fmla="*/ 0 h 1149634"/>
              <a:gd name="connsiteX1" fmla="*/ 1378350 w 1569959"/>
              <a:gd name="connsiteY1" fmla="*/ 0 h 1149634"/>
              <a:gd name="connsiteX2" fmla="*/ 1569959 w 1569959"/>
              <a:gd name="connsiteY2" fmla="*/ 191609 h 1149634"/>
              <a:gd name="connsiteX3" fmla="*/ 1569959 w 1569959"/>
              <a:gd name="connsiteY3" fmla="*/ 958025 h 1149634"/>
              <a:gd name="connsiteX4" fmla="*/ 1378350 w 1569959"/>
              <a:gd name="connsiteY4" fmla="*/ 1149634 h 1149634"/>
              <a:gd name="connsiteX5" fmla="*/ 472018 w 1569959"/>
              <a:gd name="connsiteY5" fmla="*/ 1149634 h 1149634"/>
              <a:gd name="connsiteX6" fmla="*/ 280409 w 1569959"/>
              <a:gd name="connsiteY6" fmla="*/ 958025 h 1149634"/>
              <a:gd name="connsiteX7" fmla="*/ 280409 w 1569959"/>
              <a:gd name="connsiteY7" fmla="*/ 795367 h 1149634"/>
              <a:gd name="connsiteX8" fmla="*/ 0 w 1569959"/>
              <a:gd name="connsiteY8" fmla="*/ 587517 h 1149634"/>
              <a:gd name="connsiteX9" fmla="*/ 280409 w 1569959"/>
              <a:gd name="connsiteY9" fmla="*/ 379666 h 1149634"/>
              <a:gd name="connsiteX10" fmla="*/ 280409 w 1569959"/>
              <a:gd name="connsiteY10" fmla="*/ 191609 h 1149634"/>
              <a:gd name="connsiteX11" fmla="*/ 472018 w 1569959"/>
              <a:gd name="connsiteY11" fmla="*/ 0 h 1149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69959" h="1149634">
                <a:moveTo>
                  <a:pt x="472018" y="0"/>
                </a:moveTo>
                <a:lnTo>
                  <a:pt x="1378350" y="0"/>
                </a:lnTo>
                <a:cubicBezTo>
                  <a:pt x="1484173" y="0"/>
                  <a:pt x="1569959" y="85786"/>
                  <a:pt x="1569959" y="191609"/>
                </a:cubicBezTo>
                <a:lnTo>
                  <a:pt x="1569959" y="958025"/>
                </a:lnTo>
                <a:cubicBezTo>
                  <a:pt x="1569959" y="1063848"/>
                  <a:pt x="1484173" y="1149634"/>
                  <a:pt x="1378350" y="1149634"/>
                </a:cubicBezTo>
                <a:lnTo>
                  <a:pt x="472018" y="1149634"/>
                </a:lnTo>
                <a:cubicBezTo>
                  <a:pt x="366195" y="1149634"/>
                  <a:pt x="280409" y="1063848"/>
                  <a:pt x="280409" y="958025"/>
                </a:cubicBezTo>
                <a:lnTo>
                  <a:pt x="280409" y="795367"/>
                </a:lnTo>
                <a:lnTo>
                  <a:pt x="0" y="587517"/>
                </a:lnTo>
                <a:lnTo>
                  <a:pt x="280409" y="379666"/>
                </a:lnTo>
                <a:lnTo>
                  <a:pt x="280409" y="191609"/>
                </a:lnTo>
                <a:cubicBezTo>
                  <a:pt x="280409" y="85786"/>
                  <a:pt x="366195" y="0"/>
                  <a:pt x="472018" y="0"/>
                </a:cubicBez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</a:ln>
          <a:effectLst/>
        </p:spPr>
        <p:txBody>
          <a:bodyPr wrap="square" lIns="0" tIns="49357" rIns="189833" bIns="49357" anchor="ctr">
            <a:noAutofit/>
          </a:bodyPr>
          <a:lstStyle/>
          <a:p>
            <a:pPr algn="ctr">
              <a:defRPr/>
            </a:pPr>
            <a:r>
              <a:rPr lang="en-US" altLang="zh-CN" sz="2953" kern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03</a:t>
            </a:r>
            <a:endParaRPr lang="zh-CN" altLang="en-US" sz="2953" kern="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1" name="MH_Entry_4"/>
          <p:cNvSpPr/>
          <p:nvPr>
            <p:custDataLst>
              <p:tags r:id="rId8"/>
            </p:custDataLst>
          </p:nvPr>
        </p:nvSpPr>
        <p:spPr>
          <a:xfrm flipH="1">
            <a:off x="7165581" y="5334743"/>
            <a:ext cx="3487906" cy="579303"/>
          </a:xfrm>
          <a:prstGeom prst="roundRect">
            <a:avLst>
              <a:gd name="adj" fmla="val 23973"/>
            </a:avLst>
          </a:prstGeom>
          <a:solidFill>
            <a:schemeClr val="accent2"/>
          </a:solidFill>
          <a:ln w="25400" cap="flat" cmpd="sng" algn="ctr">
            <a:noFill/>
            <a:prstDash val="solid"/>
          </a:ln>
          <a:effectLst/>
        </p:spPr>
        <p:txBody>
          <a:bodyPr wrap="square" lIns="0" tIns="0" rIns="0" bIns="0" anchor="ctr">
            <a:noAutofit/>
          </a:bodyPr>
          <a:lstStyle/>
          <a:p>
            <a:pPr lvl="0" algn="ctr"/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明年工作计划</a:t>
            </a:r>
            <a:endParaRPr lang="en-US" altLang="zh-CN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lvl="0" algn="ctr"/>
            <a:r>
              <a:rPr lang="en-US" altLang="zh-CN" sz="11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NEXT YEAR WORK PLAN</a:t>
            </a:r>
            <a:endParaRPr lang="zh-CN" altLang="en-US" sz="11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MH_Number_4"/>
          <p:cNvSpPr/>
          <p:nvPr>
            <p:custDataLst>
              <p:tags r:id="rId9"/>
            </p:custDataLst>
          </p:nvPr>
        </p:nvSpPr>
        <p:spPr>
          <a:xfrm flipH="1">
            <a:off x="6261548" y="5320551"/>
            <a:ext cx="801006" cy="607687"/>
          </a:xfrm>
          <a:custGeom>
            <a:avLst/>
            <a:gdLst>
              <a:gd name="connsiteX0" fmla="*/ 472018 w 1569959"/>
              <a:gd name="connsiteY0" fmla="*/ 0 h 1149634"/>
              <a:gd name="connsiteX1" fmla="*/ 1378350 w 1569959"/>
              <a:gd name="connsiteY1" fmla="*/ 0 h 1149634"/>
              <a:gd name="connsiteX2" fmla="*/ 1569959 w 1569959"/>
              <a:gd name="connsiteY2" fmla="*/ 191609 h 1149634"/>
              <a:gd name="connsiteX3" fmla="*/ 1569959 w 1569959"/>
              <a:gd name="connsiteY3" fmla="*/ 958025 h 1149634"/>
              <a:gd name="connsiteX4" fmla="*/ 1378350 w 1569959"/>
              <a:gd name="connsiteY4" fmla="*/ 1149634 h 1149634"/>
              <a:gd name="connsiteX5" fmla="*/ 472018 w 1569959"/>
              <a:gd name="connsiteY5" fmla="*/ 1149634 h 1149634"/>
              <a:gd name="connsiteX6" fmla="*/ 280409 w 1569959"/>
              <a:gd name="connsiteY6" fmla="*/ 958025 h 1149634"/>
              <a:gd name="connsiteX7" fmla="*/ 280409 w 1569959"/>
              <a:gd name="connsiteY7" fmla="*/ 795367 h 1149634"/>
              <a:gd name="connsiteX8" fmla="*/ 0 w 1569959"/>
              <a:gd name="connsiteY8" fmla="*/ 587517 h 1149634"/>
              <a:gd name="connsiteX9" fmla="*/ 280409 w 1569959"/>
              <a:gd name="connsiteY9" fmla="*/ 379666 h 1149634"/>
              <a:gd name="connsiteX10" fmla="*/ 280409 w 1569959"/>
              <a:gd name="connsiteY10" fmla="*/ 191609 h 1149634"/>
              <a:gd name="connsiteX11" fmla="*/ 472018 w 1569959"/>
              <a:gd name="connsiteY11" fmla="*/ 0 h 1149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69959" h="1149634">
                <a:moveTo>
                  <a:pt x="472018" y="0"/>
                </a:moveTo>
                <a:lnTo>
                  <a:pt x="1378350" y="0"/>
                </a:lnTo>
                <a:cubicBezTo>
                  <a:pt x="1484173" y="0"/>
                  <a:pt x="1569959" y="85786"/>
                  <a:pt x="1569959" y="191609"/>
                </a:cubicBezTo>
                <a:lnTo>
                  <a:pt x="1569959" y="958025"/>
                </a:lnTo>
                <a:cubicBezTo>
                  <a:pt x="1569959" y="1063848"/>
                  <a:pt x="1484173" y="1149634"/>
                  <a:pt x="1378350" y="1149634"/>
                </a:cubicBezTo>
                <a:lnTo>
                  <a:pt x="472018" y="1149634"/>
                </a:lnTo>
                <a:cubicBezTo>
                  <a:pt x="366195" y="1149634"/>
                  <a:pt x="280409" y="1063848"/>
                  <a:pt x="280409" y="958025"/>
                </a:cubicBezTo>
                <a:lnTo>
                  <a:pt x="280409" y="795367"/>
                </a:lnTo>
                <a:lnTo>
                  <a:pt x="0" y="587517"/>
                </a:lnTo>
                <a:lnTo>
                  <a:pt x="280409" y="379666"/>
                </a:lnTo>
                <a:lnTo>
                  <a:pt x="280409" y="191609"/>
                </a:lnTo>
                <a:cubicBezTo>
                  <a:pt x="280409" y="85786"/>
                  <a:pt x="366195" y="0"/>
                  <a:pt x="472018" y="0"/>
                </a:cubicBez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</a:ln>
          <a:effectLst/>
        </p:spPr>
        <p:txBody>
          <a:bodyPr wrap="square" lIns="0" tIns="49357" rIns="189833" bIns="49357" anchor="ctr">
            <a:noAutofit/>
          </a:bodyPr>
          <a:lstStyle/>
          <a:p>
            <a:pPr algn="ctr">
              <a:defRPr/>
            </a:pPr>
            <a:r>
              <a:rPr lang="en-US" altLang="zh-CN" sz="2953" kern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04</a:t>
            </a:r>
            <a:endParaRPr lang="zh-CN" altLang="en-US" sz="2953" kern="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MH_Others_1"/>
          <p:cNvSpPr txBox="1"/>
          <p:nvPr>
            <p:custDataLst>
              <p:tags r:id="rId10"/>
            </p:custDataLst>
          </p:nvPr>
        </p:nvSpPr>
        <p:spPr>
          <a:xfrm>
            <a:off x="1458333" y="2495610"/>
            <a:ext cx="2278806" cy="1354217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spAutoFit/>
          </a:bodyPr>
          <a:lstStyle/>
          <a:p>
            <a:pPr algn="ctr"/>
            <a:r>
              <a:rPr lang="zh-CN" altLang="en-US" sz="8800" b="1" dirty="0" smtClean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目录</a:t>
            </a:r>
            <a:endParaRPr lang="zh-CN" altLang="en-US" sz="8800" b="1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MH_Others_2"/>
          <p:cNvSpPr txBox="1"/>
          <p:nvPr>
            <p:custDataLst>
              <p:tags r:id="rId11"/>
            </p:custDataLst>
          </p:nvPr>
        </p:nvSpPr>
        <p:spPr>
          <a:xfrm>
            <a:off x="1404523" y="3781897"/>
            <a:ext cx="2386428" cy="430887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/>
          <a:p>
            <a:pPr algn="ctr">
              <a:defRPr/>
            </a:pPr>
            <a:r>
              <a:rPr lang="en-US" altLang="zh-CN" sz="28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CONTENTS</a:t>
            </a:r>
            <a:endParaRPr lang="zh-CN" altLang="en-US" sz="2800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Freeform 6"/>
          <p:cNvSpPr>
            <a:spLocks/>
          </p:cNvSpPr>
          <p:nvPr/>
        </p:nvSpPr>
        <p:spPr bwMode="auto">
          <a:xfrm>
            <a:off x="3144375" y="0"/>
            <a:ext cx="3246338" cy="7232650"/>
          </a:xfrm>
          <a:custGeom>
            <a:avLst/>
            <a:gdLst>
              <a:gd name="T0" fmla="*/ 930 w 1422"/>
              <a:gd name="T1" fmla="*/ 0 h 3163"/>
              <a:gd name="T2" fmla="*/ 1422 w 1422"/>
              <a:gd name="T3" fmla="*/ 0 h 3163"/>
              <a:gd name="T4" fmla="*/ 237 w 1422"/>
              <a:gd name="T5" fmla="*/ 3163 h 3163"/>
              <a:gd name="T6" fmla="*/ 0 w 1422"/>
              <a:gd name="T7" fmla="*/ 3163 h 3163"/>
              <a:gd name="T8" fmla="*/ 930 w 1422"/>
              <a:gd name="T9" fmla="*/ 0 h 3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2" h="3163">
                <a:moveTo>
                  <a:pt x="930" y="0"/>
                </a:moveTo>
                <a:lnTo>
                  <a:pt x="1422" y="0"/>
                </a:lnTo>
                <a:lnTo>
                  <a:pt x="237" y="3163"/>
                </a:lnTo>
                <a:lnTo>
                  <a:pt x="0" y="3163"/>
                </a:lnTo>
                <a:lnTo>
                  <a:pt x="930" y="0"/>
                </a:lnTo>
                <a:close/>
              </a:path>
            </a:pathLst>
          </a:custGeom>
          <a:solidFill>
            <a:srgbClr val="66CCFF">
              <a:alpha val="80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" name="任意多边形 15"/>
          <p:cNvSpPr>
            <a:spLocks/>
          </p:cNvSpPr>
          <p:nvPr/>
        </p:nvSpPr>
        <p:spPr bwMode="auto">
          <a:xfrm>
            <a:off x="3144373" y="0"/>
            <a:ext cx="2531779" cy="7232650"/>
          </a:xfrm>
          <a:custGeom>
            <a:avLst/>
            <a:gdLst>
              <a:gd name="connsiteX0" fmla="*/ 1476376 w 1760538"/>
              <a:gd name="connsiteY0" fmla="*/ 0 h 5021263"/>
              <a:gd name="connsiteX1" fmla="*/ 1760538 w 1760538"/>
              <a:gd name="connsiteY1" fmla="*/ 0 h 5021263"/>
              <a:gd name="connsiteX2" fmla="*/ 950913 w 1760538"/>
              <a:gd name="connsiteY2" fmla="*/ 3481388 h 5021263"/>
              <a:gd name="connsiteX3" fmla="*/ 950910 w 1760538"/>
              <a:gd name="connsiteY3" fmla="*/ 3481394 h 5021263"/>
              <a:gd name="connsiteX4" fmla="*/ 593725 w 1760538"/>
              <a:gd name="connsiteY4" fmla="*/ 5021262 h 5021263"/>
              <a:gd name="connsiteX5" fmla="*/ 376238 w 1760538"/>
              <a:gd name="connsiteY5" fmla="*/ 5021262 h 5021263"/>
              <a:gd name="connsiteX6" fmla="*/ 376238 w 1760538"/>
              <a:gd name="connsiteY6" fmla="*/ 5021263 h 5021263"/>
              <a:gd name="connsiteX7" fmla="*/ 0 w 1760538"/>
              <a:gd name="connsiteY7" fmla="*/ 5021263 h 5021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60538" h="5021263">
                <a:moveTo>
                  <a:pt x="1476376" y="0"/>
                </a:moveTo>
                <a:lnTo>
                  <a:pt x="1760538" y="0"/>
                </a:lnTo>
                <a:lnTo>
                  <a:pt x="950913" y="3481388"/>
                </a:lnTo>
                <a:lnTo>
                  <a:pt x="950910" y="3481394"/>
                </a:lnTo>
                <a:lnTo>
                  <a:pt x="593725" y="5021262"/>
                </a:lnTo>
                <a:lnTo>
                  <a:pt x="376238" y="5021262"/>
                </a:lnTo>
                <a:lnTo>
                  <a:pt x="376238" y="5021263"/>
                </a:lnTo>
                <a:lnTo>
                  <a:pt x="0" y="5021263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525043"/>
      </p:ext>
    </p:extLst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 animBg="1"/>
      <p:bldP spid="23" grpId="0" animBg="1"/>
      <p:bldP spid="24" grpId="0" animBg="1"/>
      <p:bldP spid="25" grpId="0" animBg="1"/>
      <p:bldP spid="26" grpId="0" animBg="1"/>
      <p:bldP spid="31" grpId="0" animBg="1"/>
      <p:bldP spid="32" grpId="0" animBg="1"/>
      <p:bldP spid="13" grpId="0"/>
      <p:bldP spid="14" grpId="0"/>
      <p:bldP spid="15" grpId="0" animBg="1"/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94"/>
          <p:cNvGrpSpPr/>
          <p:nvPr/>
        </p:nvGrpSpPr>
        <p:grpSpPr>
          <a:xfrm>
            <a:off x="2296957" y="2069245"/>
            <a:ext cx="559901" cy="559901"/>
            <a:chOff x="0" y="0"/>
            <a:chExt cx="1243363" cy="1243363"/>
          </a:xfrm>
        </p:grpSpPr>
        <p:sp>
          <p:nvSpPr>
            <p:cNvPr id="3" name="Shape 1290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4" name="Group 1293"/>
            <p:cNvGrpSpPr/>
            <p:nvPr/>
          </p:nvGrpSpPr>
          <p:grpSpPr>
            <a:xfrm>
              <a:off x="374055" y="351222"/>
              <a:ext cx="495253" cy="540919"/>
              <a:chOff x="0" y="0"/>
              <a:chExt cx="495252" cy="540918"/>
            </a:xfrm>
          </p:grpSpPr>
          <p:sp>
            <p:nvSpPr>
              <p:cNvPr id="5" name="Shape 1291"/>
              <p:cNvSpPr/>
              <p:nvPr/>
            </p:nvSpPr>
            <p:spPr>
              <a:xfrm>
                <a:off x="107933" y="0"/>
                <a:ext cx="270131" cy="2701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164" y="18436"/>
                    </a:moveTo>
                    <a:cubicBezTo>
                      <a:pt x="5273" y="20546"/>
                      <a:pt x="7818" y="21600"/>
                      <a:pt x="10800" y="21600"/>
                    </a:cubicBezTo>
                    <a:cubicBezTo>
                      <a:pt x="13782" y="21600"/>
                      <a:pt x="16327" y="20546"/>
                      <a:pt x="18436" y="18436"/>
                    </a:cubicBezTo>
                    <a:cubicBezTo>
                      <a:pt x="20546" y="16327"/>
                      <a:pt x="21600" y="13782"/>
                      <a:pt x="21600" y="10800"/>
                    </a:cubicBezTo>
                    <a:cubicBezTo>
                      <a:pt x="21600" y="7818"/>
                      <a:pt x="20546" y="5273"/>
                      <a:pt x="18436" y="3164"/>
                    </a:cubicBezTo>
                    <a:cubicBezTo>
                      <a:pt x="16327" y="1054"/>
                      <a:pt x="13782" y="0"/>
                      <a:pt x="10800" y="0"/>
                    </a:cubicBezTo>
                    <a:cubicBezTo>
                      <a:pt x="7818" y="0"/>
                      <a:pt x="5273" y="1055"/>
                      <a:pt x="3164" y="3164"/>
                    </a:cubicBezTo>
                    <a:cubicBezTo>
                      <a:pt x="1055" y="5273"/>
                      <a:pt x="0" y="7818"/>
                      <a:pt x="0" y="10800"/>
                    </a:cubicBezTo>
                    <a:cubicBezTo>
                      <a:pt x="0" y="13782"/>
                      <a:pt x="1055" y="16327"/>
                      <a:pt x="3164" y="18436"/>
                    </a:cubicBezTo>
                    <a:cubicBezTo>
                      <a:pt x="3164" y="18436"/>
                      <a:pt x="3164" y="18436"/>
                      <a:pt x="3164" y="1843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3572" tIns="53572" rIns="53572" bIns="53572" numCol="1" anchor="ctr">
                <a:noAutofit/>
              </a:bodyPr>
              <a:lstStyle/>
              <a:p>
                <a:pPr lvl="0">
                  <a:lnSpc>
                    <a:spcPct val="12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4499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6" name="Shape 1292"/>
              <p:cNvSpPr/>
              <p:nvPr/>
            </p:nvSpPr>
            <p:spPr>
              <a:xfrm>
                <a:off x="0" y="248248"/>
                <a:ext cx="495253" cy="2926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332" y="9360"/>
                    </a:moveTo>
                    <a:cubicBezTo>
                      <a:pt x="21225" y="8347"/>
                      <a:pt x="21089" y="7408"/>
                      <a:pt x="20925" y="6543"/>
                    </a:cubicBezTo>
                    <a:cubicBezTo>
                      <a:pt x="20761" y="5678"/>
                      <a:pt x="20542" y="4834"/>
                      <a:pt x="20266" y="4011"/>
                    </a:cubicBezTo>
                    <a:cubicBezTo>
                      <a:pt x="19989" y="3190"/>
                      <a:pt x="19673" y="2489"/>
                      <a:pt x="19314" y="1909"/>
                    </a:cubicBezTo>
                    <a:cubicBezTo>
                      <a:pt x="18957" y="1329"/>
                      <a:pt x="18519" y="867"/>
                      <a:pt x="18002" y="520"/>
                    </a:cubicBezTo>
                    <a:cubicBezTo>
                      <a:pt x="17487" y="175"/>
                      <a:pt x="16916" y="0"/>
                      <a:pt x="16292" y="0"/>
                    </a:cubicBezTo>
                    <a:cubicBezTo>
                      <a:pt x="16190" y="0"/>
                      <a:pt x="15970" y="187"/>
                      <a:pt x="15632" y="559"/>
                    </a:cubicBezTo>
                    <a:cubicBezTo>
                      <a:pt x="15295" y="931"/>
                      <a:pt x="14922" y="1348"/>
                      <a:pt x="14512" y="1805"/>
                    </a:cubicBezTo>
                    <a:cubicBezTo>
                      <a:pt x="14103" y="2264"/>
                      <a:pt x="13557" y="2680"/>
                      <a:pt x="12871" y="3051"/>
                    </a:cubicBezTo>
                    <a:cubicBezTo>
                      <a:pt x="12185" y="3423"/>
                      <a:pt x="11496" y="3610"/>
                      <a:pt x="10800" y="3610"/>
                    </a:cubicBezTo>
                    <a:cubicBezTo>
                      <a:pt x="10104" y="3610"/>
                      <a:pt x="9414" y="3423"/>
                      <a:pt x="8729" y="3051"/>
                    </a:cubicBezTo>
                    <a:cubicBezTo>
                      <a:pt x="8043" y="2680"/>
                      <a:pt x="7496" y="2264"/>
                      <a:pt x="7087" y="1805"/>
                    </a:cubicBezTo>
                    <a:cubicBezTo>
                      <a:pt x="6678" y="1348"/>
                      <a:pt x="6304" y="931"/>
                      <a:pt x="5967" y="559"/>
                    </a:cubicBezTo>
                    <a:cubicBezTo>
                      <a:pt x="5630" y="187"/>
                      <a:pt x="5410" y="0"/>
                      <a:pt x="5308" y="0"/>
                    </a:cubicBezTo>
                    <a:cubicBezTo>
                      <a:pt x="4684" y="0"/>
                      <a:pt x="4113" y="175"/>
                      <a:pt x="3597" y="520"/>
                    </a:cubicBezTo>
                    <a:cubicBezTo>
                      <a:pt x="3081" y="867"/>
                      <a:pt x="2643" y="1329"/>
                      <a:pt x="2286" y="1909"/>
                    </a:cubicBezTo>
                    <a:cubicBezTo>
                      <a:pt x="1927" y="2488"/>
                      <a:pt x="1611" y="3190"/>
                      <a:pt x="1334" y="4011"/>
                    </a:cubicBezTo>
                    <a:cubicBezTo>
                      <a:pt x="1058" y="4834"/>
                      <a:pt x="839" y="5678"/>
                      <a:pt x="675" y="6543"/>
                    </a:cubicBezTo>
                    <a:cubicBezTo>
                      <a:pt x="511" y="7408"/>
                      <a:pt x="375" y="8347"/>
                      <a:pt x="268" y="9360"/>
                    </a:cubicBezTo>
                    <a:cubicBezTo>
                      <a:pt x="161" y="10371"/>
                      <a:pt x="89" y="11314"/>
                      <a:pt x="53" y="12189"/>
                    </a:cubicBezTo>
                    <a:cubicBezTo>
                      <a:pt x="17" y="13063"/>
                      <a:pt x="0" y="13959"/>
                      <a:pt x="0" y="14877"/>
                    </a:cubicBezTo>
                    <a:cubicBezTo>
                      <a:pt x="0" y="16953"/>
                      <a:pt x="372" y="18593"/>
                      <a:pt x="1119" y="19795"/>
                    </a:cubicBezTo>
                    <a:cubicBezTo>
                      <a:pt x="1866" y="20998"/>
                      <a:pt x="2858" y="21600"/>
                      <a:pt x="4096" y="21600"/>
                    </a:cubicBezTo>
                    <a:lnTo>
                      <a:pt x="17504" y="21600"/>
                    </a:lnTo>
                    <a:cubicBezTo>
                      <a:pt x="18741" y="21600"/>
                      <a:pt x="19734" y="20998"/>
                      <a:pt x="20480" y="19795"/>
                    </a:cubicBezTo>
                    <a:cubicBezTo>
                      <a:pt x="21227" y="18593"/>
                      <a:pt x="21600" y="16953"/>
                      <a:pt x="21600" y="14877"/>
                    </a:cubicBezTo>
                    <a:cubicBezTo>
                      <a:pt x="21600" y="13959"/>
                      <a:pt x="21582" y="13063"/>
                      <a:pt x="21547" y="12189"/>
                    </a:cubicBezTo>
                    <a:cubicBezTo>
                      <a:pt x="21511" y="11314"/>
                      <a:pt x="21439" y="10371"/>
                      <a:pt x="21332" y="9360"/>
                    </a:cubicBezTo>
                    <a:cubicBezTo>
                      <a:pt x="21332" y="9360"/>
                      <a:pt x="21332" y="9360"/>
                      <a:pt x="21332" y="936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3572" tIns="53572" rIns="53572" bIns="53572" numCol="1" anchor="ctr">
                <a:noAutofit/>
              </a:bodyPr>
              <a:lstStyle/>
              <a:p>
                <a:pPr lvl="0">
                  <a:lnSpc>
                    <a:spcPct val="12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4499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7" name="Shape 1319"/>
          <p:cNvSpPr/>
          <p:nvPr/>
        </p:nvSpPr>
        <p:spPr>
          <a:xfrm flipV="1">
            <a:off x="2855201" y="2348193"/>
            <a:ext cx="1382673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Shape 1320"/>
          <p:cNvSpPr/>
          <p:nvPr/>
        </p:nvSpPr>
        <p:spPr>
          <a:xfrm flipV="1">
            <a:off x="5073916" y="2348193"/>
            <a:ext cx="1382673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" name="Shape 1321"/>
          <p:cNvSpPr/>
          <p:nvPr/>
        </p:nvSpPr>
        <p:spPr>
          <a:xfrm flipV="1">
            <a:off x="7292633" y="2348193"/>
            <a:ext cx="1382673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" name="Shape 1322"/>
          <p:cNvSpPr/>
          <p:nvPr/>
        </p:nvSpPr>
        <p:spPr>
          <a:xfrm flipH="1">
            <a:off x="3134655" y="4755195"/>
            <a:ext cx="1382673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" name="Shape 1323"/>
          <p:cNvSpPr/>
          <p:nvPr/>
        </p:nvSpPr>
        <p:spPr>
          <a:xfrm flipH="1">
            <a:off x="5353370" y="4755195"/>
            <a:ext cx="1382673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Shape 1324"/>
          <p:cNvSpPr/>
          <p:nvPr/>
        </p:nvSpPr>
        <p:spPr>
          <a:xfrm flipH="1">
            <a:off x="7572085" y="4755195"/>
            <a:ext cx="1381019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" name="Shape 1325"/>
          <p:cNvSpPr/>
          <p:nvPr/>
        </p:nvSpPr>
        <p:spPr>
          <a:xfrm flipV="1">
            <a:off x="9510565" y="2348193"/>
            <a:ext cx="169685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Shape 1326"/>
          <p:cNvSpPr/>
          <p:nvPr/>
        </p:nvSpPr>
        <p:spPr>
          <a:xfrm>
            <a:off x="11206238" y="2358750"/>
            <a:ext cx="0" cy="2402167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5" name="Shape 1327"/>
          <p:cNvSpPr/>
          <p:nvPr/>
        </p:nvSpPr>
        <p:spPr>
          <a:xfrm flipH="1">
            <a:off x="9790802" y="4755195"/>
            <a:ext cx="1415669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" name="Shape 1328"/>
          <p:cNvSpPr/>
          <p:nvPr/>
        </p:nvSpPr>
        <p:spPr>
          <a:xfrm flipH="1">
            <a:off x="1600506" y="4755195"/>
            <a:ext cx="70221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Shape 1329"/>
          <p:cNvSpPr/>
          <p:nvPr/>
        </p:nvSpPr>
        <p:spPr>
          <a:xfrm flipV="1">
            <a:off x="1602994" y="2348194"/>
            <a:ext cx="0" cy="2412723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8" name="Shape 1330"/>
          <p:cNvSpPr/>
          <p:nvPr/>
        </p:nvSpPr>
        <p:spPr>
          <a:xfrm>
            <a:off x="1596984" y="2348193"/>
            <a:ext cx="42217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19" name="Group 1335"/>
          <p:cNvGrpSpPr/>
          <p:nvPr/>
        </p:nvGrpSpPr>
        <p:grpSpPr>
          <a:xfrm>
            <a:off x="4515671" y="2069245"/>
            <a:ext cx="559901" cy="559901"/>
            <a:chOff x="0" y="0"/>
            <a:chExt cx="1243363" cy="1243363"/>
          </a:xfrm>
        </p:grpSpPr>
        <p:sp>
          <p:nvSpPr>
            <p:cNvPr id="20" name="Shape 1331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21" name="Group 1334"/>
            <p:cNvGrpSpPr/>
            <p:nvPr/>
          </p:nvGrpSpPr>
          <p:grpSpPr>
            <a:xfrm>
              <a:off x="452618" y="384509"/>
              <a:ext cx="335923" cy="474346"/>
              <a:chOff x="0" y="0"/>
              <a:chExt cx="335921" cy="474344"/>
            </a:xfrm>
          </p:grpSpPr>
          <p:sp>
            <p:nvSpPr>
              <p:cNvPr id="22" name="Shape 1332"/>
              <p:cNvSpPr/>
              <p:nvPr/>
            </p:nvSpPr>
            <p:spPr>
              <a:xfrm>
                <a:off x="0" y="42435"/>
                <a:ext cx="335922" cy="4319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441" y="0"/>
                    </a:moveTo>
                    <a:lnTo>
                      <a:pt x="17589" y="3600"/>
                    </a:lnTo>
                    <a:lnTo>
                      <a:pt x="4011" y="3600"/>
                    </a:lnTo>
                    <a:lnTo>
                      <a:pt x="2159" y="0"/>
                    </a:lnTo>
                    <a:cubicBezTo>
                      <a:pt x="972" y="0"/>
                      <a:pt x="0" y="756"/>
                      <a:pt x="0" y="1679"/>
                    </a:cubicBezTo>
                    <a:lnTo>
                      <a:pt x="0" y="19921"/>
                    </a:lnTo>
                    <a:cubicBezTo>
                      <a:pt x="0" y="20844"/>
                      <a:pt x="972" y="21600"/>
                      <a:pt x="2159" y="21600"/>
                    </a:cubicBezTo>
                    <a:lnTo>
                      <a:pt x="19441" y="21600"/>
                    </a:lnTo>
                    <a:cubicBezTo>
                      <a:pt x="20628" y="21600"/>
                      <a:pt x="21600" y="20844"/>
                      <a:pt x="21600" y="19921"/>
                    </a:cubicBezTo>
                    <a:lnTo>
                      <a:pt x="21600" y="1679"/>
                    </a:lnTo>
                    <a:cubicBezTo>
                      <a:pt x="21600" y="756"/>
                      <a:pt x="20628" y="0"/>
                      <a:pt x="1944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3572" tIns="53572" rIns="53572" bIns="53572" numCol="1" anchor="ctr">
                <a:noAutofit/>
              </a:bodyPr>
              <a:lstStyle/>
              <a:p>
                <a:pPr lvl="0">
                  <a:lnSpc>
                    <a:spcPct val="12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4499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3" name="Shape 1333"/>
              <p:cNvSpPr/>
              <p:nvPr/>
            </p:nvSpPr>
            <p:spPr>
              <a:xfrm>
                <a:off x="59175" y="0"/>
                <a:ext cx="215954" cy="9598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441" y="21600"/>
                    </a:moveTo>
                    <a:lnTo>
                      <a:pt x="21600" y="10800"/>
                    </a:lnTo>
                    <a:lnTo>
                      <a:pt x="16369" y="10800"/>
                    </a:lnTo>
                    <a:lnTo>
                      <a:pt x="14641" y="0"/>
                    </a:lnTo>
                    <a:lnTo>
                      <a:pt x="6959" y="0"/>
                    </a:lnTo>
                    <a:lnTo>
                      <a:pt x="5231" y="10800"/>
                    </a:lnTo>
                    <a:lnTo>
                      <a:pt x="0" y="10800"/>
                    </a:lnTo>
                    <a:lnTo>
                      <a:pt x="2159" y="21600"/>
                    </a:lnTo>
                    <a:cubicBezTo>
                      <a:pt x="2159" y="21600"/>
                      <a:pt x="19441" y="21600"/>
                      <a:pt x="19441" y="2160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3572" tIns="53572" rIns="53572" bIns="53572" numCol="1" anchor="ctr">
                <a:noAutofit/>
              </a:bodyPr>
              <a:lstStyle/>
              <a:p>
                <a:pPr lvl="0">
                  <a:lnSpc>
                    <a:spcPct val="12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4499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24" name="Group 1338"/>
          <p:cNvGrpSpPr/>
          <p:nvPr/>
        </p:nvGrpSpPr>
        <p:grpSpPr>
          <a:xfrm>
            <a:off x="6734387" y="2069245"/>
            <a:ext cx="559901" cy="559901"/>
            <a:chOff x="0" y="0"/>
            <a:chExt cx="1243363" cy="1243363"/>
          </a:xfrm>
        </p:grpSpPr>
        <p:sp>
          <p:nvSpPr>
            <p:cNvPr id="25" name="Shape 1336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6" name="Shape 1337"/>
            <p:cNvSpPr/>
            <p:nvPr/>
          </p:nvSpPr>
          <p:spPr>
            <a:xfrm>
              <a:off x="384508" y="384509"/>
              <a:ext cx="474347" cy="474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4" h="20814" extrusionOk="0">
                  <a:moveTo>
                    <a:pt x="16063" y="4751"/>
                  </a:moveTo>
                  <a:cubicBezTo>
                    <a:pt x="14562" y="3251"/>
                    <a:pt x="14186" y="1270"/>
                    <a:pt x="14318" y="1137"/>
                  </a:cubicBezTo>
                  <a:cubicBezTo>
                    <a:pt x="14452" y="1003"/>
                    <a:pt x="16354" y="1458"/>
                    <a:pt x="17856" y="2959"/>
                  </a:cubicBezTo>
                  <a:cubicBezTo>
                    <a:pt x="19356" y="4460"/>
                    <a:pt x="19807" y="6366"/>
                    <a:pt x="19677" y="6496"/>
                  </a:cubicBezTo>
                  <a:cubicBezTo>
                    <a:pt x="19548" y="6625"/>
                    <a:pt x="17564" y="6252"/>
                    <a:pt x="16063" y="4751"/>
                  </a:cubicBezTo>
                  <a:close/>
                  <a:moveTo>
                    <a:pt x="8257" y="11610"/>
                  </a:moveTo>
                  <a:cubicBezTo>
                    <a:pt x="7827" y="11179"/>
                    <a:pt x="7967" y="10342"/>
                    <a:pt x="8569" y="9739"/>
                  </a:cubicBezTo>
                  <a:cubicBezTo>
                    <a:pt x="9172" y="9137"/>
                    <a:pt x="10009" y="8997"/>
                    <a:pt x="10440" y="9428"/>
                  </a:cubicBezTo>
                  <a:cubicBezTo>
                    <a:pt x="10869" y="9858"/>
                    <a:pt x="10730" y="10696"/>
                    <a:pt x="10128" y="11298"/>
                  </a:cubicBezTo>
                  <a:cubicBezTo>
                    <a:pt x="9526" y="11900"/>
                    <a:pt x="8687" y="12040"/>
                    <a:pt x="8257" y="11610"/>
                  </a:cubicBezTo>
                  <a:close/>
                  <a:moveTo>
                    <a:pt x="18634" y="2180"/>
                  </a:moveTo>
                  <a:cubicBezTo>
                    <a:pt x="16698" y="243"/>
                    <a:pt x="14265" y="-466"/>
                    <a:pt x="13491" y="308"/>
                  </a:cubicBezTo>
                  <a:lnTo>
                    <a:pt x="10372" y="3426"/>
                  </a:lnTo>
                  <a:cubicBezTo>
                    <a:pt x="9900" y="3899"/>
                    <a:pt x="9488" y="5482"/>
                    <a:pt x="9676" y="7085"/>
                  </a:cubicBezTo>
                  <a:lnTo>
                    <a:pt x="240" y="16521"/>
                  </a:lnTo>
                  <a:cubicBezTo>
                    <a:pt x="-320" y="17081"/>
                    <a:pt x="134" y="18442"/>
                    <a:pt x="1253" y="19561"/>
                  </a:cubicBezTo>
                  <a:cubicBezTo>
                    <a:pt x="2373" y="20681"/>
                    <a:pt x="3733" y="21134"/>
                    <a:pt x="4293" y="20574"/>
                  </a:cubicBezTo>
                  <a:lnTo>
                    <a:pt x="13729" y="11138"/>
                  </a:lnTo>
                  <a:cubicBezTo>
                    <a:pt x="15332" y="11327"/>
                    <a:pt x="16915" y="10914"/>
                    <a:pt x="17388" y="10442"/>
                  </a:cubicBezTo>
                  <a:lnTo>
                    <a:pt x="20506" y="7324"/>
                  </a:lnTo>
                  <a:cubicBezTo>
                    <a:pt x="21280" y="6549"/>
                    <a:pt x="20573" y="4116"/>
                    <a:pt x="18634" y="218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3572" tIns="53572" rIns="53572" bIns="53572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7" name="Group 1341"/>
          <p:cNvGrpSpPr/>
          <p:nvPr/>
        </p:nvGrpSpPr>
        <p:grpSpPr>
          <a:xfrm>
            <a:off x="8953103" y="2069245"/>
            <a:ext cx="559901" cy="559901"/>
            <a:chOff x="0" y="0"/>
            <a:chExt cx="1243363" cy="1243363"/>
          </a:xfrm>
        </p:grpSpPr>
        <p:sp>
          <p:nvSpPr>
            <p:cNvPr id="28" name="Shape 1339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9" name="Shape 1340"/>
            <p:cNvSpPr/>
            <p:nvPr/>
          </p:nvSpPr>
          <p:spPr>
            <a:xfrm>
              <a:off x="383421" y="384509"/>
              <a:ext cx="474315" cy="474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320" extrusionOk="0">
                  <a:moveTo>
                    <a:pt x="6122" y="19157"/>
                  </a:moveTo>
                  <a:lnTo>
                    <a:pt x="3902" y="19634"/>
                  </a:lnTo>
                  <a:cubicBezTo>
                    <a:pt x="3688" y="19233"/>
                    <a:pt x="3431" y="18833"/>
                    <a:pt x="2957" y="18361"/>
                  </a:cubicBezTo>
                  <a:cubicBezTo>
                    <a:pt x="2486" y="17889"/>
                    <a:pt x="2085" y="17631"/>
                    <a:pt x="1685" y="17417"/>
                  </a:cubicBezTo>
                  <a:lnTo>
                    <a:pt x="2162" y="15198"/>
                  </a:lnTo>
                  <a:lnTo>
                    <a:pt x="2804" y="14556"/>
                  </a:lnTo>
                  <a:cubicBezTo>
                    <a:pt x="2804" y="14556"/>
                    <a:pt x="4012" y="14580"/>
                    <a:pt x="5374" y="15944"/>
                  </a:cubicBezTo>
                  <a:cubicBezTo>
                    <a:pt x="6737" y="17307"/>
                    <a:pt x="6762" y="18516"/>
                    <a:pt x="6762" y="18516"/>
                  </a:cubicBezTo>
                  <a:cubicBezTo>
                    <a:pt x="6762" y="18516"/>
                    <a:pt x="6122" y="19157"/>
                    <a:pt x="6122" y="19157"/>
                  </a:cubicBezTo>
                  <a:close/>
                  <a:moveTo>
                    <a:pt x="19625" y="1692"/>
                  </a:moveTo>
                  <a:cubicBezTo>
                    <a:pt x="17654" y="-280"/>
                    <a:pt x="16174" y="15"/>
                    <a:pt x="16174" y="15"/>
                  </a:cubicBezTo>
                  <a:lnTo>
                    <a:pt x="9270" y="6920"/>
                  </a:lnTo>
                  <a:lnTo>
                    <a:pt x="1379" y="14810"/>
                  </a:lnTo>
                  <a:lnTo>
                    <a:pt x="0" y="21320"/>
                  </a:lnTo>
                  <a:lnTo>
                    <a:pt x="6508" y="19939"/>
                  </a:lnTo>
                  <a:lnTo>
                    <a:pt x="14399" y="12048"/>
                  </a:lnTo>
                  <a:lnTo>
                    <a:pt x="21302" y="5145"/>
                  </a:lnTo>
                  <a:cubicBezTo>
                    <a:pt x="21302" y="5145"/>
                    <a:pt x="21600" y="3665"/>
                    <a:pt x="19625" y="169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3572" tIns="53572" rIns="53572" bIns="53572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0" name="Group 1344"/>
          <p:cNvGrpSpPr/>
          <p:nvPr/>
        </p:nvGrpSpPr>
        <p:grpSpPr>
          <a:xfrm>
            <a:off x="8953103" y="4474998"/>
            <a:ext cx="559901" cy="559901"/>
            <a:chOff x="0" y="0"/>
            <a:chExt cx="1243363" cy="1243363"/>
          </a:xfrm>
        </p:grpSpPr>
        <p:sp>
          <p:nvSpPr>
            <p:cNvPr id="31" name="Shape 1342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2" name="Shape 1343"/>
            <p:cNvSpPr/>
            <p:nvPr/>
          </p:nvSpPr>
          <p:spPr>
            <a:xfrm>
              <a:off x="431257" y="349682"/>
              <a:ext cx="378644" cy="540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276" extrusionOk="0">
                  <a:moveTo>
                    <a:pt x="1877" y="21023"/>
                  </a:moveTo>
                  <a:cubicBezTo>
                    <a:pt x="2335" y="19958"/>
                    <a:pt x="3030" y="18458"/>
                    <a:pt x="3960" y="16288"/>
                  </a:cubicBezTo>
                  <a:cubicBezTo>
                    <a:pt x="8011" y="15823"/>
                    <a:pt x="9689" y="16658"/>
                    <a:pt x="12261" y="13325"/>
                  </a:cubicBezTo>
                  <a:cubicBezTo>
                    <a:pt x="10172" y="13789"/>
                    <a:pt x="7654" y="12465"/>
                    <a:pt x="7789" y="11892"/>
                  </a:cubicBezTo>
                  <a:cubicBezTo>
                    <a:pt x="7924" y="11318"/>
                    <a:pt x="13647" y="12306"/>
                    <a:pt x="17393" y="8447"/>
                  </a:cubicBezTo>
                  <a:cubicBezTo>
                    <a:pt x="12670" y="9202"/>
                    <a:pt x="11160" y="7540"/>
                    <a:pt x="11769" y="7289"/>
                  </a:cubicBezTo>
                  <a:cubicBezTo>
                    <a:pt x="13175" y="6708"/>
                    <a:pt x="17348" y="7048"/>
                    <a:pt x="19572" y="5477"/>
                  </a:cubicBezTo>
                  <a:cubicBezTo>
                    <a:pt x="20719" y="4669"/>
                    <a:pt x="21256" y="2702"/>
                    <a:pt x="20789" y="2000"/>
                  </a:cubicBezTo>
                  <a:cubicBezTo>
                    <a:pt x="20229" y="1153"/>
                    <a:pt x="16813" y="-111"/>
                    <a:pt x="14931" y="7"/>
                  </a:cubicBezTo>
                  <a:cubicBezTo>
                    <a:pt x="13047" y="126"/>
                    <a:pt x="10093" y="5208"/>
                    <a:pt x="9217" y="5168"/>
                  </a:cubicBezTo>
                  <a:cubicBezTo>
                    <a:pt x="8341" y="5128"/>
                    <a:pt x="8166" y="2892"/>
                    <a:pt x="9694" y="813"/>
                  </a:cubicBezTo>
                  <a:cubicBezTo>
                    <a:pt x="8081" y="1330"/>
                    <a:pt x="5127" y="2940"/>
                    <a:pt x="4200" y="4315"/>
                  </a:cubicBezTo>
                  <a:cubicBezTo>
                    <a:pt x="2475" y="6874"/>
                    <a:pt x="4362" y="12744"/>
                    <a:pt x="3757" y="12953"/>
                  </a:cubicBezTo>
                  <a:cubicBezTo>
                    <a:pt x="3151" y="13163"/>
                    <a:pt x="1114" y="10259"/>
                    <a:pt x="505" y="8944"/>
                  </a:cubicBezTo>
                  <a:cubicBezTo>
                    <a:pt x="-324" y="10961"/>
                    <a:pt x="-344" y="12982"/>
                    <a:pt x="2082" y="15667"/>
                  </a:cubicBezTo>
                  <a:cubicBezTo>
                    <a:pt x="1167" y="17429"/>
                    <a:pt x="667" y="19457"/>
                    <a:pt x="592" y="20487"/>
                  </a:cubicBezTo>
                  <a:cubicBezTo>
                    <a:pt x="557" y="21312"/>
                    <a:pt x="1675" y="21489"/>
                    <a:pt x="1877" y="2102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3572" tIns="53572" rIns="53572" bIns="53572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3" name="Group 1347"/>
          <p:cNvGrpSpPr/>
          <p:nvPr/>
        </p:nvGrpSpPr>
        <p:grpSpPr>
          <a:xfrm>
            <a:off x="6734387" y="4474998"/>
            <a:ext cx="559901" cy="559901"/>
            <a:chOff x="0" y="0"/>
            <a:chExt cx="1243363" cy="1243363"/>
          </a:xfrm>
        </p:grpSpPr>
        <p:sp>
          <p:nvSpPr>
            <p:cNvPr id="34" name="Shape 1345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5" name="Shape 1346"/>
            <p:cNvSpPr/>
            <p:nvPr/>
          </p:nvSpPr>
          <p:spPr>
            <a:xfrm>
              <a:off x="351222" y="372464"/>
              <a:ext cx="540919" cy="540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74" extrusionOk="0">
                  <a:moveTo>
                    <a:pt x="2578" y="8409"/>
                  </a:moveTo>
                  <a:cubicBezTo>
                    <a:pt x="2578" y="5193"/>
                    <a:pt x="5174" y="2587"/>
                    <a:pt x="8376" y="2587"/>
                  </a:cubicBezTo>
                  <a:cubicBezTo>
                    <a:pt x="11580" y="2587"/>
                    <a:pt x="14435" y="5451"/>
                    <a:pt x="14435" y="8666"/>
                  </a:cubicBezTo>
                  <a:cubicBezTo>
                    <a:pt x="14435" y="11882"/>
                    <a:pt x="11838" y="14488"/>
                    <a:pt x="8635" y="14488"/>
                  </a:cubicBezTo>
                  <a:cubicBezTo>
                    <a:pt x="5431" y="14488"/>
                    <a:pt x="2578" y="11624"/>
                    <a:pt x="2578" y="8409"/>
                  </a:cubicBezTo>
                  <a:close/>
                  <a:moveTo>
                    <a:pt x="20914" y="18167"/>
                  </a:moveTo>
                  <a:lnTo>
                    <a:pt x="15797" y="13032"/>
                  </a:lnTo>
                  <a:cubicBezTo>
                    <a:pt x="16568" y="11759"/>
                    <a:pt x="17013" y="10265"/>
                    <a:pt x="17013" y="8666"/>
                  </a:cubicBezTo>
                  <a:cubicBezTo>
                    <a:pt x="17013" y="4023"/>
                    <a:pt x="13004" y="0"/>
                    <a:pt x="8376" y="0"/>
                  </a:cubicBezTo>
                  <a:cubicBezTo>
                    <a:pt x="3750" y="0"/>
                    <a:pt x="0" y="3765"/>
                    <a:pt x="0" y="8409"/>
                  </a:cubicBezTo>
                  <a:cubicBezTo>
                    <a:pt x="0" y="13052"/>
                    <a:pt x="4008" y="17075"/>
                    <a:pt x="8635" y="17075"/>
                  </a:cubicBezTo>
                  <a:cubicBezTo>
                    <a:pt x="10173" y="17075"/>
                    <a:pt x="11614" y="16657"/>
                    <a:pt x="12852" y="15931"/>
                  </a:cubicBezTo>
                  <a:lnTo>
                    <a:pt x="17996" y="21094"/>
                  </a:lnTo>
                  <a:cubicBezTo>
                    <a:pt x="18500" y="21600"/>
                    <a:pt x="19317" y="21600"/>
                    <a:pt x="19819" y="21094"/>
                  </a:cubicBezTo>
                  <a:lnTo>
                    <a:pt x="21096" y="19815"/>
                  </a:lnTo>
                  <a:cubicBezTo>
                    <a:pt x="21600" y="19309"/>
                    <a:pt x="21417" y="18672"/>
                    <a:pt x="20914" y="18167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3572" tIns="53572" rIns="53572" bIns="53572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6" name="Group 1350"/>
          <p:cNvGrpSpPr/>
          <p:nvPr/>
        </p:nvGrpSpPr>
        <p:grpSpPr>
          <a:xfrm>
            <a:off x="4515672" y="4474998"/>
            <a:ext cx="559901" cy="559901"/>
            <a:chOff x="0" y="0"/>
            <a:chExt cx="1243363" cy="1243363"/>
          </a:xfrm>
        </p:grpSpPr>
        <p:sp>
          <p:nvSpPr>
            <p:cNvPr id="37" name="Shape 1348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8" name="Shape 1349"/>
            <p:cNvSpPr/>
            <p:nvPr/>
          </p:nvSpPr>
          <p:spPr>
            <a:xfrm>
              <a:off x="351222" y="393269"/>
              <a:ext cx="540919" cy="499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92" y="12333"/>
                  </a:moveTo>
                  <a:cubicBezTo>
                    <a:pt x="19528" y="12511"/>
                    <a:pt x="19333" y="12600"/>
                    <a:pt x="19107" y="12600"/>
                  </a:cubicBezTo>
                  <a:cubicBezTo>
                    <a:pt x="18882" y="12600"/>
                    <a:pt x="18688" y="12511"/>
                    <a:pt x="18524" y="12333"/>
                  </a:cubicBezTo>
                  <a:cubicBezTo>
                    <a:pt x="18360" y="12155"/>
                    <a:pt x="18277" y="11944"/>
                    <a:pt x="18277" y="11700"/>
                  </a:cubicBezTo>
                  <a:cubicBezTo>
                    <a:pt x="18277" y="11456"/>
                    <a:pt x="18360" y="11245"/>
                    <a:pt x="18524" y="11067"/>
                  </a:cubicBezTo>
                  <a:cubicBezTo>
                    <a:pt x="18688" y="10889"/>
                    <a:pt x="18882" y="10800"/>
                    <a:pt x="19107" y="10800"/>
                  </a:cubicBezTo>
                  <a:cubicBezTo>
                    <a:pt x="19333" y="10800"/>
                    <a:pt x="19528" y="10889"/>
                    <a:pt x="19692" y="11067"/>
                  </a:cubicBezTo>
                  <a:cubicBezTo>
                    <a:pt x="19857" y="11245"/>
                    <a:pt x="19938" y="11456"/>
                    <a:pt x="19938" y="11700"/>
                  </a:cubicBezTo>
                  <a:cubicBezTo>
                    <a:pt x="19938" y="11944"/>
                    <a:pt x="19857" y="12155"/>
                    <a:pt x="19692" y="12333"/>
                  </a:cubicBezTo>
                  <a:cubicBezTo>
                    <a:pt x="19692" y="12333"/>
                    <a:pt x="19692" y="12333"/>
                    <a:pt x="19692" y="12333"/>
                  </a:cubicBezTo>
                  <a:close/>
                  <a:moveTo>
                    <a:pt x="16616" y="10800"/>
                  </a:moveTo>
                  <a:lnTo>
                    <a:pt x="4984" y="10800"/>
                  </a:lnTo>
                  <a:lnTo>
                    <a:pt x="4984" y="1800"/>
                  </a:lnTo>
                  <a:lnTo>
                    <a:pt x="13292" y="1800"/>
                  </a:lnTo>
                  <a:lnTo>
                    <a:pt x="13292" y="4050"/>
                  </a:lnTo>
                  <a:cubicBezTo>
                    <a:pt x="13292" y="4425"/>
                    <a:pt x="13414" y="4744"/>
                    <a:pt x="13655" y="5006"/>
                  </a:cubicBezTo>
                  <a:cubicBezTo>
                    <a:pt x="13898" y="5269"/>
                    <a:pt x="14192" y="5400"/>
                    <a:pt x="14538" y="5400"/>
                  </a:cubicBezTo>
                  <a:lnTo>
                    <a:pt x="16616" y="5400"/>
                  </a:lnTo>
                  <a:cubicBezTo>
                    <a:pt x="16616" y="5400"/>
                    <a:pt x="16616" y="10800"/>
                    <a:pt x="16616" y="10800"/>
                  </a:cubicBezTo>
                  <a:close/>
                  <a:moveTo>
                    <a:pt x="16616" y="19800"/>
                  </a:moveTo>
                  <a:lnTo>
                    <a:pt x="4984" y="19800"/>
                  </a:lnTo>
                  <a:lnTo>
                    <a:pt x="4984" y="16200"/>
                  </a:lnTo>
                  <a:lnTo>
                    <a:pt x="16616" y="16200"/>
                  </a:lnTo>
                  <a:cubicBezTo>
                    <a:pt x="16616" y="16200"/>
                    <a:pt x="16616" y="19800"/>
                    <a:pt x="16616" y="19800"/>
                  </a:cubicBezTo>
                  <a:close/>
                  <a:moveTo>
                    <a:pt x="20867" y="9795"/>
                  </a:moveTo>
                  <a:cubicBezTo>
                    <a:pt x="20378" y="9265"/>
                    <a:pt x="19791" y="9000"/>
                    <a:pt x="19107" y="9000"/>
                  </a:cubicBezTo>
                  <a:lnTo>
                    <a:pt x="18277" y="9000"/>
                  </a:lnTo>
                  <a:lnTo>
                    <a:pt x="18277" y="5400"/>
                  </a:lnTo>
                  <a:cubicBezTo>
                    <a:pt x="18277" y="5025"/>
                    <a:pt x="18190" y="4613"/>
                    <a:pt x="18018" y="4163"/>
                  </a:cubicBezTo>
                  <a:cubicBezTo>
                    <a:pt x="17844" y="3712"/>
                    <a:pt x="17637" y="3356"/>
                    <a:pt x="17394" y="3094"/>
                  </a:cubicBezTo>
                  <a:lnTo>
                    <a:pt x="15421" y="957"/>
                  </a:lnTo>
                  <a:cubicBezTo>
                    <a:pt x="15179" y="694"/>
                    <a:pt x="14850" y="469"/>
                    <a:pt x="14435" y="281"/>
                  </a:cubicBezTo>
                  <a:cubicBezTo>
                    <a:pt x="14020" y="94"/>
                    <a:pt x="13638" y="0"/>
                    <a:pt x="13292" y="0"/>
                  </a:cubicBezTo>
                  <a:lnTo>
                    <a:pt x="4569" y="0"/>
                  </a:lnTo>
                  <a:cubicBezTo>
                    <a:pt x="4223" y="0"/>
                    <a:pt x="3929" y="132"/>
                    <a:pt x="3687" y="394"/>
                  </a:cubicBezTo>
                  <a:cubicBezTo>
                    <a:pt x="3444" y="656"/>
                    <a:pt x="3323" y="975"/>
                    <a:pt x="3323" y="1350"/>
                  </a:cubicBezTo>
                  <a:lnTo>
                    <a:pt x="3323" y="9000"/>
                  </a:lnTo>
                  <a:lnTo>
                    <a:pt x="2493" y="9000"/>
                  </a:lnTo>
                  <a:cubicBezTo>
                    <a:pt x="1809" y="9000"/>
                    <a:pt x="1222" y="9265"/>
                    <a:pt x="734" y="9795"/>
                  </a:cubicBezTo>
                  <a:cubicBezTo>
                    <a:pt x="244" y="10324"/>
                    <a:pt x="0" y="10960"/>
                    <a:pt x="0" y="11700"/>
                  </a:cubicBezTo>
                  <a:lnTo>
                    <a:pt x="0" y="17550"/>
                  </a:lnTo>
                  <a:cubicBezTo>
                    <a:pt x="0" y="17673"/>
                    <a:pt x="41" y="17777"/>
                    <a:pt x="124" y="17866"/>
                  </a:cubicBezTo>
                  <a:cubicBezTo>
                    <a:pt x="205" y="17956"/>
                    <a:pt x="303" y="18000"/>
                    <a:pt x="415" y="18000"/>
                  </a:cubicBezTo>
                  <a:lnTo>
                    <a:pt x="3323" y="18000"/>
                  </a:lnTo>
                  <a:lnTo>
                    <a:pt x="3323" y="20250"/>
                  </a:lnTo>
                  <a:cubicBezTo>
                    <a:pt x="3323" y="20625"/>
                    <a:pt x="3444" y="20944"/>
                    <a:pt x="3687" y="21206"/>
                  </a:cubicBezTo>
                  <a:cubicBezTo>
                    <a:pt x="3929" y="21468"/>
                    <a:pt x="4223" y="21600"/>
                    <a:pt x="4569" y="21600"/>
                  </a:cubicBezTo>
                  <a:lnTo>
                    <a:pt x="17031" y="21600"/>
                  </a:lnTo>
                  <a:cubicBezTo>
                    <a:pt x="17377" y="21600"/>
                    <a:pt x="17671" y="21468"/>
                    <a:pt x="17913" y="21206"/>
                  </a:cubicBezTo>
                  <a:cubicBezTo>
                    <a:pt x="18156" y="20943"/>
                    <a:pt x="18277" y="20625"/>
                    <a:pt x="18277" y="20250"/>
                  </a:cubicBezTo>
                  <a:lnTo>
                    <a:pt x="18277" y="18000"/>
                  </a:lnTo>
                  <a:lnTo>
                    <a:pt x="21185" y="18000"/>
                  </a:lnTo>
                  <a:cubicBezTo>
                    <a:pt x="21297" y="18000"/>
                    <a:pt x="21395" y="17956"/>
                    <a:pt x="21476" y="17866"/>
                  </a:cubicBezTo>
                  <a:cubicBezTo>
                    <a:pt x="21559" y="17777"/>
                    <a:pt x="21600" y="17673"/>
                    <a:pt x="21600" y="17550"/>
                  </a:cubicBezTo>
                  <a:lnTo>
                    <a:pt x="21600" y="11700"/>
                  </a:lnTo>
                  <a:cubicBezTo>
                    <a:pt x="21600" y="10960"/>
                    <a:pt x="21356" y="10324"/>
                    <a:pt x="20867" y="9795"/>
                  </a:cubicBezTo>
                  <a:cubicBezTo>
                    <a:pt x="20867" y="9795"/>
                    <a:pt x="20867" y="9795"/>
                    <a:pt x="20867" y="9795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3572" tIns="53572" rIns="53572" bIns="53572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9" name="Group 1356"/>
          <p:cNvGrpSpPr/>
          <p:nvPr/>
        </p:nvGrpSpPr>
        <p:grpSpPr>
          <a:xfrm>
            <a:off x="2296957" y="4474998"/>
            <a:ext cx="559901" cy="559901"/>
            <a:chOff x="0" y="0"/>
            <a:chExt cx="1243363" cy="1243363"/>
          </a:xfrm>
        </p:grpSpPr>
        <p:sp>
          <p:nvSpPr>
            <p:cNvPr id="40" name="Shape 1351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41" name="Group 1355"/>
            <p:cNvGrpSpPr/>
            <p:nvPr/>
          </p:nvGrpSpPr>
          <p:grpSpPr>
            <a:xfrm>
              <a:off x="356142" y="391541"/>
              <a:ext cx="533285" cy="457201"/>
              <a:chOff x="0" y="0"/>
              <a:chExt cx="533283" cy="457200"/>
            </a:xfrm>
          </p:grpSpPr>
          <p:sp>
            <p:nvSpPr>
              <p:cNvPr id="42" name="Shape 1352"/>
              <p:cNvSpPr/>
              <p:nvPr/>
            </p:nvSpPr>
            <p:spPr>
              <a:xfrm>
                <a:off x="0" y="76178"/>
                <a:ext cx="85718" cy="3810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949" y="1114"/>
                    </a:moveTo>
                    <a:cubicBezTo>
                      <a:pt x="1650" y="1857"/>
                      <a:pt x="0" y="2746"/>
                      <a:pt x="0" y="3780"/>
                    </a:cubicBezTo>
                    <a:lnTo>
                      <a:pt x="0" y="17820"/>
                    </a:lnTo>
                    <a:cubicBezTo>
                      <a:pt x="0" y="18855"/>
                      <a:pt x="1650" y="19744"/>
                      <a:pt x="4949" y="20487"/>
                    </a:cubicBezTo>
                    <a:cubicBezTo>
                      <a:pt x="8249" y="21229"/>
                      <a:pt x="12200" y="21600"/>
                      <a:pt x="16803" y="21600"/>
                    </a:cubicBezTo>
                    <a:lnTo>
                      <a:pt x="21600" y="21600"/>
                    </a:lnTo>
                    <a:lnTo>
                      <a:pt x="21600" y="0"/>
                    </a:lnTo>
                    <a:lnTo>
                      <a:pt x="16803" y="0"/>
                    </a:lnTo>
                    <a:cubicBezTo>
                      <a:pt x="12200" y="0"/>
                      <a:pt x="8249" y="372"/>
                      <a:pt x="4949" y="1114"/>
                    </a:cubicBezTo>
                    <a:cubicBezTo>
                      <a:pt x="4949" y="1114"/>
                      <a:pt x="4949" y="1114"/>
                      <a:pt x="4949" y="111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3572" tIns="53572" rIns="53572" bIns="53572" numCol="1" anchor="ctr">
                <a:noAutofit/>
              </a:bodyPr>
              <a:lstStyle/>
              <a:p>
                <a:pPr lvl="0">
                  <a:lnSpc>
                    <a:spcPct val="12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4499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43" name="Shape 1353"/>
              <p:cNvSpPr/>
              <p:nvPr/>
            </p:nvSpPr>
            <p:spPr>
              <a:xfrm>
                <a:off x="113393" y="0"/>
                <a:ext cx="304819" cy="457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200" y="3600"/>
                    </a:moveTo>
                    <a:lnTo>
                      <a:pt x="5400" y="3600"/>
                    </a:lnTo>
                    <a:lnTo>
                      <a:pt x="5400" y="1800"/>
                    </a:lnTo>
                    <a:lnTo>
                      <a:pt x="16200" y="1800"/>
                    </a:lnTo>
                    <a:cubicBezTo>
                      <a:pt x="16200" y="1800"/>
                      <a:pt x="16200" y="3600"/>
                      <a:pt x="16200" y="3600"/>
                    </a:cubicBezTo>
                    <a:close/>
                    <a:moveTo>
                      <a:pt x="18900" y="1350"/>
                    </a:moveTo>
                    <a:cubicBezTo>
                      <a:pt x="18900" y="975"/>
                      <a:pt x="18703" y="657"/>
                      <a:pt x="18308" y="394"/>
                    </a:cubicBezTo>
                    <a:cubicBezTo>
                      <a:pt x="17915" y="131"/>
                      <a:pt x="17437" y="0"/>
                      <a:pt x="16875" y="0"/>
                    </a:cubicBezTo>
                    <a:lnTo>
                      <a:pt x="4725" y="0"/>
                    </a:lnTo>
                    <a:cubicBezTo>
                      <a:pt x="4163" y="0"/>
                      <a:pt x="3685" y="131"/>
                      <a:pt x="3291" y="394"/>
                    </a:cubicBezTo>
                    <a:cubicBezTo>
                      <a:pt x="2897" y="656"/>
                      <a:pt x="2700" y="975"/>
                      <a:pt x="2700" y="1350"/>
                    </a:cubicBezTo>
                    <a:lnTo>
                      <a:pt x="2700" y="3600"/>
                    </a:lnTo>
                    <a:lnTo>
                      <a:pt x="0" y="360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3600"/>
                    </a:lnTo>
                    <a:lnTo>
                      <a:pt x="18900" y="3600"/>
                    </a:lnTo>
                    <a:cubicBezTo>
                      <a:pt x="18900" y="3600"/>
                      <a:pt x="18900" y="1350"/>
                      <a:pt x="18900" y="135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3572" tIns="53572" rIns="53572" bIns="53572" numCol="1" anchor="ctr">
                <a:noAutofit/>
              </a:bodyPr>
              <a:lstStyle/>
              <a:p>
                <a:pPr lvl="0">
                  <a:lnSpc>
                    <a:spcPct val="12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4499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44" name="Shape 1354"/>
              <p:cNvSpPr/>
              <p:nvPr/>
            </p:nvSpPr>
            <p:spPr>
              <a:xfrm>
                <a:off x="447548" y="76178"/>
                <a:ext cx="85736" cy="3810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652" y="1114"/>
                    </a:moveTo>
                    <a:cubicBezTo>
                      <a:pt x="13348" y="372"/>
                      <a:pt x="9402" y="0"/>
                      <a:pt x="4800" y="0"/>
                    </a:cubicBezTo>
                    <a:lnTo>
                      <a:pt x="0" y="0"/>
                    </a:lnTo>
                    <a:lnTo>
                      <a:pt x="0" y="21600"/>
                    </a:lnTo>
                    <a:lnTo>
                      <a:pt x="4800" y="21600"/>
                    </a:lnTo>
                    <a:cubicBezTo>
                      <a:pt x="9402" y="21600"/>
                      <a:pt x="13348" y="21229"/>
                      <a:pt x="16652" y="20487"/>
                    </a:cubicBezTo>
                    <a:cubicBezTo>
                      <a:pt x="19951" y="19744"/>
                      <a:pt x="21600" y="18855"/>
                      <a:pt x="21600" y="17820"/>
                    </a:cubicBezTo>
                    <a:lnTo>
                      <a:pt x="21600" y="3780"/>
                    </a:lnTo>
                    <a:cubicBezTo>
                      <a:pt x="21600" y="2746"/>
                      <a:pt x="19951" y="1857"/>
                      <a:pt x="16652" y="1114"/>
                    </a:cubicBezTo>
                    <a:cubicBezTo>
                      <a:pt x="16652" y="1114"/>
                      <a:pt x="16652" y="1114"/>
                      <a:pt x="16652" y="111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3572" tIns="53572" rIns="53572" bIns="53572" numCol="1" anchor="ctr">
                <a:noAutofit/>
              </a:bodyPr>
              <a:lstStyle/>
              <a:p>
                <a:pPr lvl="0">
                  <a:lnSpc>
                    <a:spcPct val="12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4499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45" name="TextBox 44"/>
          <p:cNvSpPr txBox="1"/>
          <p:nvPr/>
        </p:nvSpPr>
        <p:spPr>
          <a:xfrm>
            <a:off x="2296960" y="3077023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6" name="Text Placeholder 4"/>
          <p:cNvSpPr txBox="1">
            <a:spLocks/>
          </p:cNvSpPr>
          <p:nvPr/>
        </p:nvSpPr>
        <p:spPr>
          <a:xfrm>
            <a:off x="2324324" y="2773463"/>
            <a:ext cx="2274568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515675" y="3077023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8" name="Text Placeholder 4"/>
          <p:cNvSpPr txBox="1">
            <a:spLocks/>
          </p:cNvSpPr>
          <p:nvPr/>
        </p:nvSpPr>
        <p:spPr>
          <a:xfrm>
            <a:off x="4543039" y="2773463"/>
            <a:ext cx="2384661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734391" y="3077023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0" name="Text Placeholder 4"/>
          <p:cNvSpPr txBox="1">
            <a:spLocks/>
          </p:cNvSpPr>
          <p:nvPr/>
        </p:nvSpPr>
        <p:spPr>
          <a:xfrm>
            <a:off x="6761756" y="2773463"/>
            <a:ext cx="2274568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953104" y="3077023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2" name="Text Placeholder 4"/>
          <p:cNvSpPr txBox="1">
            <a:spLocks/>
          </p:cNvSpPr>
          <p:nvPr/>
        </p:nvSpPr>
        <p:spPr>
          <a:xfrm>
            <a:off x="8980470" y="2773463"/>
            <a:ext cx="2274568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296960" y="5513824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4" name="Text Placeholder 4"/>
          <p:cNvSpPr txBox="1">
            <a:spLocks/>
          </p:cNvSpPr>
          <p:nvPr/>
        </p:nvSpPr>
        <p:spPr>
          <a:xfrm>
            <a:off x="2324324" y="5210261"/>
            <a:ext cx="2274568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515675" y="5513824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6" name="Text Placeholder 4"/>
          <p:cNvSpPr txBox="1">
            <a:spLocks/>
          </p:cNvSpPr>
          <p:nvPr/>
        </p:nvSpPr>
        <p:spPr>
          <a:xfrm>
            <a:off x="4543039" y="5210261"/>
            <a:ext cx="2384661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734391" y="5513824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8" name="Text Placeholder 4"/>
          <p:cNvSpPr txBox="1">
            <a:spLocks/>
          </p:cNvSpPr>
          <p:nvPr/>
        </p:nvSpPr>
        <p:spPr>
          <a:xfrm>
            <a:off x="6761756" y="5210261"/>
            <a:ext cx="2274568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953104" y="5513824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0" name="Text Placeholder 4"/>
          <p:cNvSpPr txBox="1">
            <a:spLocks/>
          </p:cNvSpPr>
          <p:nvPr/>
        </p:nvSpPr>
        <p:spPr>
          <a:xfrm>
            <a:off x="8980470" y="5210261"/>
            <a:ext cx="2274568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1" name="TextBox 8"/>
          <p:cNvSpPr txBox="1"/>
          <p:nvPr/>
        </p:nvSpPr>
        <p:spPr>
          <a:xfrm>
            <a:off x="864409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2" name="TextBox 8"/>
          <p:cNvSpPr txBox="1"/>
          <p:nvPr/>
        </p:nvSpPr>
        <p:spPr>
          <a:xfrm>
            <a:off x="864409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797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flip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6500"/>
                            </p:stCondLst>
                            <p:childTnLst>
                              <p:par>
                                <p:cTn id="1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7000"/>
                            </p:stCondLst>
                            <p:childTnLst>
                              <p:par>
                                <p:cTn id="1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45" grpId="0"/>
      <p:bldP spid="46" grpId="0" build="p"/>
      <p:bldP spid="47" grpId="0"/>
      <p:bldP spid="48" grpId="0" build="p"/>
      <p:bldP spid="49" grpId="0"/>
      <p:bldP spid="50" grpId="0" build="p"/>
      <p:bldP spid="51" grpId="0"/>
      <p:bldP spid="52" grpId="0" build="p"/>
      <p:bldP spid="53" grpId="0"/>
      <p:bldP spid="54" grpId="0" build="p"/>
      <p:bldP spid="55" grpId="0"/>
      <p:bldP spid="56" grpId="0" build="p"/>
      <p:bldP spid="57" grpId="0"/>
      <p:bldP spid="58" grpId="0" build="p"/>
      <p:bldP spid="59" grpId="0"/>
      <p:bldP spid="60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Freeform 24"/>
          <p:cNvSpPr>
            <a:spLocks/>
          </p:cNvSpPr>
          <p:nvPr/>
        </p:nvSpPr>
        <p:spPr bwMode="auto">
          <a:xfrm rot="5400000">
            <a:off x="2130456" y="2303148"/>
            <a:ext cx="1459768" cy="1980282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1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just">
              <a:lnSpc>
                <a:spcPct val="120000"/>
              </a:lnSpc>
              <a:defRPr/>
            </a:pPr>
            <a:endParaRPr lang="da-DK" sz="800" ker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3" name="Freeform 24"/>
          <p:cNvSpPr>
            <a:spLocks/>
          </p:cNvSpPr>
          <p:nvPr/>
        </p:nvSpPr>
        <p:spPr bwMode="auto">
          <a:xfrm rot="5400000">
            <a:off x="4511612" y="2303148"/>
            <a:ext cx="1459768" cy="1980282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2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just">
              <a:lnSpc>
                <a:spcPct val="120000"/>
              </a:lnSpc>
              <a:defRPr/>
            </a:pPr>
            <a:endParaRPr lang="da-DK" sz="800" ker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4" name="Freeform 24"/>
          <p:cNvSpPr>
            <a:spLocks/>
          </p:cNvSpPr>
          <p:nvPr/>
        </p:nvSpPr>
        <p:spPr bwMode="auto">
          <a:xfrm rot="5400000">
            <a:off x="6892769" y="2303148"/>
            <a:ext cx="1459768" cy="1980282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3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just">
              <a:lnSpc>
                <a:spcPct val="120000"/>
              </a:lnSpc>
              <a:defRPr/>
            </a:pPr>
            <a:endParaRPr lang="da-DK" sz="800" ker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6" name="Freeform 24"/>
          <p:cNvSpPr>
            <a:spLocks/>
          </p:cNvSpPr>
          <p:nvPr/>
        </p:nvSpPr>
        <p:spPr bwMode="auto">
          <a:xfrm rot="5400000">
            <a:off x="9273926" y="2303148"/>
            <a:ext cx="1459768" cy="1980282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4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just">
              <a:lnSpc>
                <a:spcPct val="120000"/>
              </a:lnSpc>
              <a:defRPr/>
            </a:pPr>
            <a:endParaRPr lang="da-DK" sz="800" ker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129" name="Group 128"/>
          <p:cNvGrpSpPr/>
          <p:nvPr/>
        </p:nvGrpSpPr>
        <p:grpSpPr>
          <a:xfrm>
            <a:off x="2275474" y="2707236"/>
            <a:ext cx="626459" cy="626459"/>
            <a:chOff x="1316879" y="4254550"/>
            <a:chExt cx="684000" cy="684000"/>
          </a:xfrm>
        </p:grpSpPr>
        <p:sp>
          <p:nvSpPr>
            <p:cNvPr id="117" name="Freeform 49"/>
            <p:cNvSpPr>
              <a:spLocks noChangeAspect="1" noEditPoints="1"/>
            </p:cNvSpPr>
            <p:nvPr/>
          </p:nvSpPr>
          <p:spPr bwMode="auto">
            <a:xfrm>
              <a:off x="1467830" y="4412272"/>
              <a:ext cx="407999" cy="347492"/>
            </a:xfrm>
            <a:custGeom>
              <a:avLst/>
              <a:gdLst>
                <a:gd name="T0" fmla="*/ 182 w 400"/>
                <a:gd name="T1" fmla="*/ 180 h 340"/>
                <a:gd name="T2" fmla="*/ 218 w 400"/>
                <a:gd name="T3" fmla="*/ 180 h 340"/>
                <a:gd name="T4" fmla="*/ 218 w 400"/>
                <a:gd name="T5" fmla="*/ 220 h 340"/>
                <a:gd name="T6" fmla="*/ 400 w 400"/>
                <a:gd name="T7" fmla="*/ 220 h 340"/>
                <a:gd name="T8" fmla="*/ 396 w 400"/>
                <a:gd name="T9" fmla="*/ 103 h 340"/>
                <a:gd name="T10" fmla="*/ 356 w 400"/>
                <a:gd name="T11" fmla="*/ 60 h 340"/>
                <a:gd name="T12" fmla="*/ 292 w 400"/>
                <a:gd name="T13" fmla="*/ 60 h 340"/>
                <a:gd name="T14" fmla="*/ 268 w 400"/>
                <a:gd name="T15" fmla="*/ 15 h 340"/>
                <a:gd name="T16" fmla="*/ 244 w 400"/>
                <a:gd name="T17" fmla="*/ 0 h 340"/>
                <a:gd name="T18" fmla="*/ 155 w 400"/>
                <a:gd name="T19" fmla="*/ 0 h 340"/>
                <a:gd name="T20" fmla="*/ 132 w 400"/>
                <a:gd name="T21" fmla="*/ 15 h 340"/>
                <a:gd name="T22" fmla="*/ 108 w 400"/>
                <a:gd name="T23" fmla="*/ 60 h 340"/>
                <a:gd name="T24" fmla="*/ 44 w 400"/>
                <a:gd name="T25" fmla="*/ 60 h 340"/>
                <a:gd name="T26" fmla="*/ 4 w 400"/>
                <a:gd name="T27" fmla="*/ 103 h 340"/>
                <a:gd name="T28" fmla="*/ 0 w 400"/>
                <a:gd name="T29" fmla="*/ 220 h 340"/>
                <a:gd name="T30" fmla="*/ 182 w 400"/>
                <a:gd name="T31" fmla="*/ 220 h 340"/>
                <a:gd name="T32" fmla="*/ 182 w 400"/>
                <a:gd name="T33" fmla="*/ 180 h 340"/>
                <a:gd name="T34" fmla="*/ 153 w 400"/>
                <a:gd name="T35" fmla="*/ 38 h 340"/>
                <a:gd name="T36" fmla="*/ 169 w 400"/>
                <a:gd name="T37" fmla="*/ 28 h 340"/>
                <a:gd name="T38" fmla="*/ 230 w 400"/>
                <a:gd name="T39" fmla="*/ 28 h 340"/>
                <a:gd name="T40" fmla="*/ 247 w 400"/>
                <a:gd name="T41" fmla="*/ 38 h 340"/>
                <a:gd name="T42" fmla="*/ 258 w 400"/>
                <a:gd name="T43" fmla="*/ 60 h 340"/>
                <a:gd name="T44" fmla="*/ 141 w 400"/>
                <a:gd name="T45" fmla="*/ 60 h 340"/>
                <a:gd name="T46" fmla="*/ 153 w 400"/>
                <a:gd name="T47" fmla="*/ 38 h 340"/>
                <a:gd name="T48" fmla="*/ 218 w 400"/>
                <a:gd name="T49" fmla="*/ 280 h 340"/>
                <a:gd name="T50" fmla="*/ 182 w 400"/>
                <a:gd name="T51" fmla="*/ 280 h 340"/>
                <a:gd name="T52" fmla="*/ 182 w 400"/>
                <a:gd name="T53" fmla="*/ 240 h 340"/>
                <a:gd name="T54" fmla="*/ 10 w 400"/>
                <a:gd name="T55" fmla="*/ 240 h 340"/>
                <a:gd name="T56" fmla="*/ 14 w 400"/>
                <a:gd name="T57" fmla="*/ 306 h 340"/>
                <a:gd name="T58" fmla="*/ 50 w 400"/>
                <a:gd name="T59" fmla="*/ 340 h 340"/>
                <a:gd name="T60" fmla="*/ 350 w 400"/>
                <a:gd name="T61" fmla="*/ 340 h 340"/>
                <a:gd name="T62" fmla="*/ 386 w 400"/>
                <a:gd name="T63" fmla="*/ 306 h 340"/>
                <a:gd name="T64" fmla="*/ 390 w 400"/>
                <a:gd name="T65" fmla="*/ 240 h 340"/>
                <a:gd name="T66" fmla="*/ 218 w 400"/>
                <a:gd name="T67" fmla="*/ 240 h 340"/>
                <a:gd name="T68" fmla="*/ 218 w 400"/>
                <a:gd name="T69" fmla="*/ 28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00" h="340">
                  <a:moveTo>
                    <a:pt x="182" y="180"/>
                  </a:moveTo>
                  <a:cubicBezTo>
                    <a:pt x="218" y="180"/>
                    <a:pt x="218" y="180"/>
                    <a:pt x="218" y="180"/>
                  </a:cubicBezTo>
                  <a:cubicBezTo>
                    <a:pt x="218" y="220"/>
                    <a:pt x="218" y="220"/>
                    <a:pt x="218" y="220"/>
                  </a:cubicBezTo>
                  <a:cubicBezTo>
                    <a:pt x="400" y="220"/>
                    <a:pt x="400" y="220"/>
                    <a:pt x="400" y="220"/>
                  </a:cubicBezTo>
                  <a:cubicBezTo>
                    <a:pt x="400" y="220"/>
                    <a:pt x="397" y="131"/>
                    <a:pt x="396" y="103"/>
                  </a:cubicBezTo>
                  <a:cubicBezTo>
                    <a:pt x="395" y="76"/>
                    <a:pt x="385" y="60"/>
                    <a:pt x="356" y="60"/>
                  </a:cubicBezTo>
                  <a:cubicBezTo>
                    <a:pt x="292" y="60"/>
                    <a:pt x="292" y="60"/>
                    <a:pt x="292" y="60"/>
                  </a:cubicBezTo>
                  <a:cubicBezTo>
                    <a:pt x="282" y="41"/>
                    <a:pt x="271" y="21"/>
                    <a:pt x="268" y="15"/>
                  </a:cubicBezTo>
                  <a:cubicBezTo>
                    <a:pt x="261" y="2"/>
                    <a:pt x="259" y="0"/>
                    <a:pt x="244" y="0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41" y="0"/>
                    <a:pt x="138" y="2"/>
                    <a:pt x="132" y="15"/>
                  </a:cubicBezTo>
                  <a:cubicBezTo>
                    <a:pt x="129" y="21"/>
                    <a:pt x="118" y="41"/>
                    <a:pt x="108" y="60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14" y="60"/>
                    <a:pt x="5" y="76"/>
                    <a:pt x="4" y="103"/>
                  </a:cubicBezTo>
                  <a:cubicBezTo>
                    <a:pt x="3" y="129"/>
                    <a:pt x="0" y="220"/>
                    <a:pt x="0" y="220"/>
                  </a:cubicBezTo>
                  <a:cubicBezTo>
                    <a:pt x="182" y="220"/>
                    <a:pt x="182" y="220"/>
                    <a:pt x="182" y="220"/>
                  </a:cubicBezTo>
                  <a:lnTo>
                    <a:pt x="182" y="180"/>
                  </a:lnTo>
                  <a:close/>
                  <a:moveTo>
                    <a:pt x="153" y="38"/>
                  </a:moveTo>
                  <a:cubicBezTo>
                    <a:pt x="157" y="30"/>
                    <a:pt x="159" y="28"/>
                    <a:pt x="169" y="28"/>
                  </a:cubicBezTo>
                  <a:cubicBezTo>
                    <a:pt x="230" y="28"/>
                    <a:pt x="230" y="28"/>
                    <a:pt x="230" y="28"/>
                  </a:cubicBezTo>
                  <a:cubicBezTo>
                    <a:pt x="241" y="28"/>
                    <a:pt x="242" y="30"/>
                    <a:pt x="247" y="38"/>
                  </a:cubicBezTo>
                  <a:cubicBezTo>
                    <a:pt x="248" y="41"/>
                    <a:pt x="253" y="50"/>
                    <a:pt x="258" y="60"/>
                  </a:cubicBezTo>
                  <a:cubicBezTo>
                    <a:pt x="141" y="60"/>
                    <a:pt x="141" y="60"/>
                    <a:pt x="141" y="60"/>
                  </a:cubicBezTo>
                  <a:cubicBezTo>
                    <a:pt x="146" y="50"/>
                    <a:pt x="151" y="41"/>
                    <a:pt x="153" y="38"/>
                  </a:cubicBezTo>
                  <a:close/>
                  <a:moveTo>
                    <a:pt x="218" y="280"/>
                  </a:moveTo>
                  <a:cubicBezTo>
                    <a:pt x="182" y="280"/>
                    <a:pt x="182" y="280"/>
                    <a:pt x="182" y="280"/>
                  </a:cubicBezTo>
                  <a:cubicBezTo>
                    <a:pt x="182" y="240"/>
                    <a:pt x="182" y="240"/>
                    <a:pt x="182" y="240"/>
                  </a:cubicBezTo>
                  <a:cubicBezTo>
                    <a:pt x="10" y="240"/>
                    <a:pt x="10" y="240"/>
                    <a:pt x="10" y="240"/>
                  </a:cubicBezTo>
                  <a:cubicBezTo>
                    <a:pt x="10" y="240"/>
                    <a:pt x="12" y="276"/>
                    <a:pt x="14" y="306"/>
                  </a:cubicBezTo>
                  <a:cubicBezTo>
                    <a:pt x="14" y="319"/>
                    <a:pt x="18" y="340"/>
                    <a:pt x="50" y="340"/>
                  </a:cubicBezTo>
                  <a:cubicBezTo>
                    <a:pt x="350" y="340"/>
                    <a:pt x="350" y="340"/>
                    <a:pt x="350" y="340"/>
                  </a:cubicBezTo>
                  <a:cubicBezTo>
                    <a:pt x="381" y="340"/>
                    <a:pt x="385" y="319"/>
                    <a:pt x="386" y="306"/>
                  </a:cubicBezTo>
                  <a:cubicBezTo>
                    <a:pt x="388" y="275"/>
                    <a:pt x="390" y="240"/>
                    <a:pt x="390" y="240"/>
                  </a:cubicBezTo>
                  <a:cubicBezTo>
                    <a:pt x="218" y="240"/>
                    <a:pt x="218" y="240"/>
                    <a:pt x="218" y="240"/>
                  </a:cubicBezTo>
                  <a:lnTo>
                    <a:pt x="218" y="280"/>
                  </a:ln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5" name="Oval 124"/>
            <p:cNvSpPr/>
            <p:nvPr/>
          </p:nvSpPr>
          <p:spPr>
            <a:xfrm>
              <a:off x="1316879" y="4254550"/>
              <a:ext cx="684000" cy="684000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4658173" y="2707236"/>
            <a:ext cx="626459" cy="626459"/>
            <a:chOff x="3401741" y="4254550"/>
            <a:chExt cx="684000" cy="684000"/>
          </a:xfrm>
        </p:grpSpPr>
        <p:sp>
          <p:nvSpPr>
            <p:cNvPr id="120" name="Freeform 31"/>
            <p:cNvSpPr>
              <a:spLocks noChangeAspect="1" noEditPoints="1"/>
            </p:cNvSpPr>
            <p:nvPr/>
          </p:nvSpPr>
          <p:spPr bwMode="auto">
            <a:xfrm>
              <a:off x="3577110" y="4366532"/>
              <a:ext cx="333262" cy="468000"/>
            </a:xfrm>
            <a:custGeom>
              <a:avLst/>
              <a:gdLst>
                <a:gd name="T0" fmla="*/ 90 w 293"/>
                <a:gd name="T1" fmla="*/ 383 h 400"/>
                <a:gd name="T2" fmla="*/ 147 w 293"/>
                <a:gd name="T3" fmla="*/ 400 h 400"/>
                <a:gd name="T4" fmla="*/ 203 w 293"/>
                <a:gd name="T5" fmla="*/ 383 h 400"/>
                <a:gd name="T6" fmla="*/ 203 w 293"/>
                <a:gd name="T7" fmla="*/ 342 h 400"/>
                <a:gd name="T8" fmla="*/ 90 w 293"/>
                <a:gd name="T9" fmla="*/ 342 h 400"/>
                <a:gd name="T10" fmla="*/ 90 w 293"/>
                <a:gd name="T11" fmla="*/ 383 h 400"/>
                <a:gd name="T12" fmla="*/ 201 w 293"/>
                <a:gd name="T13" fmla="*/ 318 h 400"/>
                <a:gd name="T14" fmla="*/ 286 w 293"/>
                <a:gd name="T15" fmla="*/ 116 h 400"/>
                <a:gd name="T16" fmla="*/ 147 w 293"/>
                <a:gd name="T17" fmla="*/ 0 h 400"/>
                <a:gd name="T18" fmla="*/ 7 w 293"/>
                <a:gd name="T19" fmla="*/ 116 h 400"/>
                <a:gd name="T20" fmla="*/ 93 w 293"/>
                <a:gd name="T21" fmla="*/ 318 h 400"/>
                <a:gd name="T22" fmla="*/ 201 w 293"/>
                <a:gd name="T23" fmla="*/ 318 h 400"/>
                <a:gd name="T24" fmla="*/ 50 w 293"/>
                <a:gd name="T25" fmla="*/ 119 h 400"/>
                <a:gd name="T26" fmla="*/ 147 w 293"/>
                <a:gd name="T27" fmla="*/ 41 h 400"/>
                <a:gd name="T28" fmla="*/ 244 w 293"/>
                <a:gd name="T29" fmla="*/ 119 h 400"/>
                <a:gd name="T30" fmla="*/ 208 w 293"/>
                <a:gd name="T31" fmla="*/ 198 h 400"/>
                <a:gd name="T32" fmla="*/ 163 w 293"/>
                <a:gd name="T33" fmla="*/ 283 h 400"/>
                <a:gd name="T34" fmla="*/ 130 w 293"/>
                <a:gd name="T35" fmla="*/ 283 h 400"/>
                <a:gd name="T36" fmla="*/ 86 w 293"/>
                <a:gd name="T37" fmla="*/ 198 h 400"/>
                <a:gd name="T38" fmla="*/ 50 w 293"/>
                <a:gd name="T39" fmla="*/ 119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93" h="400">
                  <a:moveTo>
                    <a:pt x="90" y="383"/>
                  </a:moveTo>
                  <a:cubicBezTo>
                    <a:pt x="106" y="393"/>
                    <a:pt x="125" y="400"/>
                    <a:pt x="147" y="400"/>
                  </a:cubicBezTo>
                  <a:cubicBezTo>
                    <a:pt x="169" y="400"/>
                    <a:pt x="187" y="393"/>
                    <a:pt x="203" y="383"/>
                  </a:cubicBezTo>
                  <a:cubicBezTo>
                    <a:pt x="203" y="342"/>
                    <a:pt x="203" y="342"/>
                    <a:pt x="203" y="342"/>
                  </a:cubicBezTo>
                  <a:cubicBezTo>
                    <a:pt x="90" y="342"/>
                    <a:pt x="90" y="342"/>
                    <a:pt x="90" y="342"/>
                  </a:cubicBezTo>
                  <a:lnTo>
                    <a:pt x="90" y="383"/>
                  </a:lnTo>
                  <a:close/>
                  <a:moveTo>
                    <a:pt x="201" y="318"/>
                  </a:moveTo>
                  <a:cubicBezTo>
                    <a:pt x="201" y="231"/>
                    <a:pt x="293" y="203"/>
                    <a:pt x="286" y="116"/>
                  </a:cubicBezTo>
                  <a:cubicBezTo>
                    <a:pt x="282" y="61"/>
                    <a:pt x="245" y="0"/>
                    <a:pt x="147" y="0"/>
                  </a:cubicBezTo>
                  <a:cubicBezTo>
                    <a:pt x="49" y="0"/>
                    <a:pt x="12" y="61"/>
                    <a:pt x="7" y="116"/>
                  </a:cubicBezTo>
                  <a:cubicBezTo>
                    <a:pt x="0" y="203"/>
                    <a:pt x="93" y="231"/>
                    <a:pt x="93" y="318"/>
                  </a:cubicBezTo>
                  <a:lnTo>
                    <a:pt x="201" y="318"/>
                  </a:lnTo>
                  <a:close/>
                  <a:moveTo>
                    <a:pt x="50" y="119"/>
                  </a:moveTo>
                  <a:cubicBezTo>
                    <a:pt x="54" y="67"/>
                    <a:pt x="89" y="41"/>
                    <a:pt x="147" y="41"/>
                  </a:cubicBezTo>
                  <a:cubicBezTo>
                    <a:pt x="204" y="41"/>
                    <a:pt x="240" y="67"/>
                    <a:pt x="244" y="119"/>
                  </a:cubicBezTo>
                  <a:cubicBezTo>
                    <a:pt x="246" y="148"/>
                    <a:pt x="230" y="167"/>
                    <a:pt x="208" y="198"/>
                  </a:cubicBezTo>
                  <a:cubicBezTo>
                    <a:pt x="192" y="221"/>
                    <a:pt x="172" y="248"/>
                    <a:pt x="163" y="283"/>
                  </a:cubicBezTo>
                  <a:cubicBezTo>
                    <a:pt x="130" y="283"/>
                    <a:pt x="130" y="283"/>
                    <a:pt x="130" y="283"/>
                  </a:cubicBezTo>
                  <a:cubicBezTo>
                    <a:pt x="121" y="248"/>
                    <a:pt x="102" y="221"/>
                    <a:pt x="86" y="198"/>
                  </a:cubicBezTo>
                  <a:cubicBezTo>
                    <a:pt x="64" y="167"/>
                    <a:pt x="47" y="148"/>
                    <a:pt x="50" y="119"/>
                  </a:cubicBez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3401741" y="4254550"/>
              <a:ext cx="684000" cy="68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7040872" y="2707236"/>
            <a:ext cx="626459" cy="626459"/>
            <a:chOff x="6006611" y="4240036"/>
            <a:chExt cx="684000" cy="684000"/>
          </a:xfrm>
        </p:grpSpPr>
        <p:sp>
          <p:nvSpPr>
            <p:cNvPr id="119" name="Freeform 44"/>
            <p:cNvSpPr>
              <a:spLocks noChangeAspect="1" noEditPoints="1"/>
            </p:cNvSpPr>
            <p:nvPr/>
          </p:nvSpPr>
          <p:spPr bwMode="auto">
            <a:xfrm>
              <a:off x="6132322" y="4366036"/>
              <a:ext cx="432579" cy="432000"/>
            </a:xfrm>
            <a:custGeom>
              <a:avLst/>
              <a:gdLst>
                <a:gd name="T0" fmla="*/ 287 w 316"/>
                <a:gd name="T1" fmla="*/ 29 h 316"/>
                <a:gd name="T2" fmla="*/ 236 w 316"/>
                <a:gd name="T3" fmla="*/ 4 h 316"/>
                <a:gd name="T4" fmla="*/ 135 w 316"/>
                <a:gd name="T5" fmla="*/ 105 h 316"/>
                <a:gd name="T6" fmla="*/ 20 w 316"/>
                <a:gd name="T7" fmla="*/ 221 h 316"/>
                <a:gd name="T8" fmla="*/ 0 w 316"/>
                <a:gd name="T9" fmla="*/ 316 h 316"/>
                <a:gd name="T10" fmla="*/ 95 w 316"/>
                <a:gd name="T11" fmla="*/ 296 h 316"/>
                <a:gd name="T12" fmla="*/ 210 w 316"/>
                <a:gd name="T13" fmla="*/ 180 h 316"/>
                <a:gd name="T14" fmla="*/ 312 w 316"/>
                <a:gd name="T15" fmla="*/ 79 h 316"/>
                <a:gd name="T16" fmla="*/ 287 w 316"/>
                <a:gd name="T17" fmla="*/ 29 h 316"/>
                <a:gd name="T18" fmla="*/ 89 w 316"/>
                <a:gd name="T19" fmla="*/ 284 h 316"/>
                <a:gd name="T20" fmla="*/ 57 w 316"/>
                <a:gd name="T21" fmla="*/ 291 h 316"/>
                <a:gd name="T22" fmla="*/ 43 w 316"/>
                <a:gd name="T23" fmla="*/ 273 h 316"/>
                <a:gd name="T24" fmla="*/ 24 w 316"/>
                <a:gd name="T25" fmla="*/ 259 h 316"/>
                <a:gd name="T26" fmla="*/ 31 w 316"/>
                <a:gd name="T27" fmla="*/ 226 h 316"/>
                <a:gd name="T28" fmla="*/ 41 w 316"/>
                <a:gd name="T29" fmla="*/ 217 h 316"/>
                <a:gd name="T30" fmla="*/ 78 w 316"/>
                <a:gd name="T31" fmla="*/ 237 h 316"/>
                <a:gd name="T32" fmla="*/ 99 w 316"/>
                <a:gd name="T33" fmla="*/ 275 h 316"/>
                <a:gd name="T34" fmla="*/ 89 w 316"/>
                <a:gd name="T35" fmla="*/ 284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6" h="316">
                  <a:moveTo>
                    <a:pt x="287" y="29"/>
                  </a:moveTo>
                  <a:cubicBezTo>
                    <a:pt x="258" y="0"/>
                    <a:pt x="236" y="4"/>
                    <a:pt x="236" y="4"/>
                  </a:cubicBezTo>
                  <a:cubicBezTo>
                    <a:pt x="135" y="105"/>
                    <a:pt x="135" y="105"/>
                    <a:pt x="135" y="105"/>
                  </a:cubicBezTo>
                  <a:cubicBezTo>
                    <a:pt x="20" y="221"/>
                    <a:pt x="20" y="221"/>
                    <a:pt x="20" y="221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95" y="296"/>
                    <a:pt x="95" y="296"/>
                    <a:pt x="95" y="296"/>
                  </a:cubicBezTo>
                  <a:cubicBezTo>
                    <a:pt x="210" y="180"/>
                    <a:pt x="210" y="180"/>
                    <a:pt x="210" y="180"/>
                  </a:cubicBezTo>
                  <a:cubicBezTo>
                    <a:pt x="312" y="79"/>
                    <a:pt x="312" y="79"/>
                    <a:pt x="312" y="79"/>
                  </a:cubicBezTo>
                  <a:cubicBezTo>
                    <a:pt x="312" y="79"/>
                    <a:pt x="316" y="58"/>
                    <a:pt x="287" y="29"/>
                  </a:cubicBezTo>
                  <a:close/>
                  <a:moveTo>
                    <a:pt x="89" y="284"/>
                  </a:moveTo>
                  <a:cubicBezTo>
                    <a:pt x="57" y="291"/>
                    <a:pt x="57" y="291"/>
                    <a:pt x="57" y="291"/>
                  </a:cubicBezTo>
                  <a:cubicBezTo>
                    <a:pt x="54" y="285"/>
                    <a:pt x="50" y="280"/>
                    <a:pt x="43" y="273"/>
                  </a:cubicBezTo>
                  <a:cubicBezTo>
                    <a:pt x="36" y="266"/>
                    <a:pt x="30" y="262"/>
                    <a:pt x="24" y="259"/>
                  </a:cubicBezTo>
                  <a:cubicBezTo>
                    <a:pt x="31" y="226"/>
                    <a:pt x="31" y="226"/>
                    <a:pt x="31" y="226"/>
                  </a:cubicBezTo>
                  <a:cubicBezTo>
                    <a:pt x="41" y="217"/>
                    <a:pt x="41" y="217"/>
                    <a:pt x="41" y="217"/>
                  </a:cubicBezTo>
                  <a:cubicBezTo>
                    <a:pt x="41" y="217"/>
                    <a:pt x="58" y="217"/>
                    <a:pt x="78" y="237"/>
                  </a:cubicBezTo>
                  <a:cubicBezTo>
                    <a:pt x="98" y="257"/>
                    <a:pt x="99" y="275"/>
                    <a:pt x="99" y="275"/>
                  </a:cubicBezTo>
                  <a:lnTo>
                    <a:pt x="89" y="284"/>
                  </a:ln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7" name="Oval 126"/>
            <p:cNvSpPr/>
            <p:nvPr/>
          </p:nvSpPr>
          <p:spPr>
            <a:xfrm>
              <a:off x="6006611" y="4240036"/>
              <a:ext cx="684000" cy="68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9416276" y="2707236"/>
            <a:ext cx="626459" cy="626459"/>
            <a:chOff x="8794034" y="4283578"/>
            <a:chExt cx="684000" cy="684000"/>
          </a:xfrm>
        </p:grpSpPr>
        <p:sp>
          <p:nvSpPr>
            <p:cNvPr id="118" name="Freeform 36"/>
            <p:cNvSpPr>
              <a:spLocks noChangeAspect="1" noEditPoints="1"/>
            </p:cNvSpPr>
            <p:nvPr/>
          </p:nvSpPr>
          <p:spPr bwMode="auto">
            <a:xfrm>
              <a:off x="8879066" y="4481578"/>
              <a:ext cx="513936" cy="288000"/>
            </a:xfrm>
            <a:custGeom>
              <a:avLst/>
              <a:gdLst>
                <a:gd name="T0" fmla="*/ 200 w 400"/>
                <a:gd name="T1" fmla="*/ 0 h 224"/>
                <a:gd name="T2" fmla="*/ 0 w 400"/>
                <a:gd name="T3" fmla="*/ 112 h 224"/>
                <a:gd name="T4" fmla="*/ 200 w 400"/>
                <a:gd name="T5" fmla="*/ 224 h 224"/>
                <a:gd name="T6" fmla="*/ 400 w 400"/>
                <a:gd name="T7" fmla="*/ 112 h 224"/>
                <a:gd name="T8" fmla="*/ 200 w 400"/>
                <a:gd name="T9" fmla="*/ 0 h 224"/>
                <a:gd name="T10" fmla="*/ 200 w 400"/>
                <a:gd name="T11" fmla="*/ 198 h 224"/>
                <a:gd name="T12" fmla="*/ 111 w 400"/>
                <a:gd name="T13" fmla="*/ 112 h 224"/>
                <a:gd name="T14" fmla="*/ 200 w 400"/>
                <a:gd name="T15" fmla="*/ 26 h 224"/>
                <a:gd name="T16" fmla="*/ 289 w 400"/>
                <a:gd name="T17" fmla="*/ 112 h 224"/>
                <a:gd name="T18" fmla="*/ 200 w 400"/>
                <a:gd name="T19" fmla="*/ 198 h 224"/>
                <a:gd name="T20" fmla="*/ 200 w 400"/>
                <a:gd name="T21" fmla="*/ 112 h 224"/>
                <a:gd name="T22" fmla="*/ 200 w 400"/>
                <a:gd name="T23" fmla="*/ 69 h 224"/>
                <a:gd name="T24" fmla="*/ 155 w 400"/>
                <a:gd name="T25" fmla="*/ 112 h 224"/>
                <a:gd name="T26" fmla="*/ 200 w 400"/>
                <a:gd name="T27" fmla="*/ 155 h 224"/>
                <a:gd name="T28" fmla="*/ 244 w 400"/>
                <a:gd name="T29" fmla="*/ 112 h 224"/>
                <a:gd name="T30" fmla="*/ 200 w 400"/>
                <a:gd name="T31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0" h="224">
                  <a:moveTo>
                    <a:pt x="200" y="0"/>
                  </a:moveTo>
                  <a:cubicBezTo>
                    <a:pt x="69" y="0"/>
                    <a:pt x="0" y="97"/>
                    <a:pt x="0" y="112"/>
                  </a:cubicBezTo>
                  <a:cubicBezTo>
                    <a:pt x="0" y="127"/>
                    <a:pt x="69" y="224"/>
                    <a:pt x="200" y="224"/>
                  </a:cubicBezTo>
                  <a:cubicBezTo>
                    <a:pt x="331" y="224"/>
                    <a:pt x="400" y="127"/>
                    <a:pt x="400" y="112"/>
                  </a:cubicBezTo>
                  <a:cubicBezTo>
                    <a:pt x="400" y="97"/>
                    <a:pt x="331" y="0"/>
                    <a:pt x="200" y="0"/>
                  </a:cubicBezTo>
                  <a:close/>
                  <a:moveTo>
                    <a:pt x="200" y="198"/>
                  </a:moveTo>
                  <a:cubicBezTo>
                    <a:pt x="151" y="198"/>
                    <a:pt x="111" y="159"/>
                    <a:pt x="111" y="112"/>
                  </a:cubicBezTo>
                  <a:cubicBezTo>
                    <a:pt x="111" y="64"/>
                    <a:pt x="151" y="26"/>
                    <a:pt x="200" y="26"/>
                  </a:cubicBezTo>
                  <a:cubicBezTo>
                    <a:pt x="249" y="26"/>
                    <a:pt x="289" y="64"/>
                    <a:pt x="289" y="112"/>
                  </a:cubicBezTo>
                  <a:cubicBezTo>
                    <a:pt x="289" y="159"/>
                    <a:pt x="249" y="198"/>
                    <a:pt x="200" y="198"/>
                  </a:cubicBezTo>
                  <a:close/>
                  <a:moveTo>
                    <a:pt x="200" y="112"/>
                  </a:moveTo>
                  <a:cubicBezTo>
                    <a:pt x="192" y="103"/>
                    <a:pt x="213" y="69"/>
                    <a:pt x="200" y="69"/>
                  </a:cubicBezTo>
                  <a:cubicBezTo>
                    <a:pt x="175" y="69"/>
                    <a:pt x="155" y="88"/>
                    <a:pt x="155" y="112"/>
                  </a:cubicBezTo>
                  <a:cubicBezTo>
                    <a:pt x="155" y="136"/>
                    <a:pt x="175" y="155"/>
                    <a:pt x="200" y="155"/>
                  </a:cubicBezTo>
                  <a:cubicBezTo>
                    <a:pt x="224" y="155"/>
                    <a:pt x="244" y="136"/>
                    <a:pt x="244" y="112"/>
                  </a:cubicBezTo>
                  <a:cubicBezTo>
                    <a:pt x="244" y="101"/>
                    <a:pt x="207" y="119"/>
                    <a:pt x="200" y="112"/>
                  </a:cubicBez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8794034" y="4283578"/>
              <a:ext cx="684000" cy="68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22" name="Content Placeholder 2"/>
          <p:cNvSpPr txBox="1">
            <a:spLocks/>
          </p:cNvSpPr>
          <p:nvPr/>
        </p:nvSpPr>
        <p:spPr>
          <a:xfrm>
            <a:off x="1801415" y="4349091"/>
            <a:ext cx="1613740" cy="258532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sz="1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1801416" y="4576727"/>
            <a:ext cx="2049066" cy="429605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4246724" y="4349091"/>
            <a:ext cx="1613740" cy="258532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sz="1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4246725" y="4576727"/>
            <a:ext cx="2049066" cy="429605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6629010" y="4349091"/>
            <a:ext cx="1613740" cy="258532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sz="1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6629011" y="4576727"/>
            <a:ext cx="2049066" cy="429605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9011295" y="4349091"/>
            <a:ext cx="1613740" cy="258532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sz="1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9011296" y="4576727"/>
            <a:ext cx="2049066" cy="429605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0" name="TextBox 8"/>
          <p:cNvSpPr txBox="1"/>
          <p:nvPr/>
        </p:nvSpPr>
        <p:spPr>
          <a:xfrm>
            <a:off x="864409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TextBox 8"/>
          <p:cNvSpPr txBox="1"/>
          <p:nvPr/>
        </p:nvSpPr>
        <p:spPr>
          <a:xfrm>
            <a:off x="864409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52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flip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75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25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75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125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3" grpId="0" animBg="1"/>
      <p:bldP spid="114" grpId="0" animBg="1"/>
      <p:bldP spid="116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244799" y="6471212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www.1ppt.com/hangye/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www.1ppt.com/excel/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www.1ppt.com/shiti/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www.1ppt.com/jiaoan/ 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www.1ppt.cn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  <p:sp>
        <p:nvSpPr>
          <p:cNvPr id="10" name="任意多边形 9"/>
          <p:cNvSpPr/>
          <p:nvPr/>
        </p:nvSpPr>
        <p:spPr>
          <a:xfrm>
            <a:off x="0" y="3"/>
            <a:ext cx="7116087" cy="7232649"/>
          </a:xfrm>
          <a:custGeom>
            <a:avLst/>
            <a:gdLst>
              <a:gd name="connsiteX0" fmla="*/ 0 w 7116087"/>
              <a:gd name="connsiteY0" fmla="*/ 0 h 7232649"/>
              <a:gd name="connsiteX1" fmla="*/ 7116087 w 7116087"/>
              <a:gd name="connsiteY1" fmla="*/ 0 h 7232649"/>
              <a:gd name="connsiteX2" fmla="*/ 4992954 w 7116087"/>
              <a:gd name="connsiteY2" fmla="*/ 7232649 h 7232649"/>
              <a:gd name="connsiteX3" fmla="*/ 0 w 7116087"/>
              <a:gd name="connsiteY3" fmla="*/ 7232649 h 7232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16087" h="7232649">
                <a:moveTo>
                  <a:pt x="0" y="0"/>
                </a:moveTo>
                <a:lnTo>
                  <a:pt x="7116087" y="0"/>
                </a:lnTo>
                <a:lnTo>
                  <a:pt x="4992954" y="7232649"/>
                </a:lnTo>
                <a:lnTo>
                  <a:pt x="0" y="7232649"/>
                </a:lnTo>
                <a:close/>
              </a:path>
            </a:pathLst>
          </a:cu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4306729" y="0"/>
            <a:ext cx="3246338" cy="7232650"/>
          </a:xfrm>
          <a:custGeom>
            <a:avLst/>
            <a:gdLst>
              <a:gd name="T0" fmla="*/ 930 w 1422"/>
              <a:gd name="T1" fmla="*/ 0 h 3163"/>
              <a:gd name="T2" fmla="*/ 1422 w 1422"/>
              <a:gd name="T3" fmla="*/ 0 h 3163"/>
              <a:gd name="T4" fmla="*/ 237 w 1422"/>
              <a:gd name="T5" fmla="*/ 3163 h 3163"/>
              <a:gd name="T6" fmla="*/ 0 w 1422"/>
              <a:gd name="T7" fmla="*/ 3163 h 3163"/>
              <a:gd name="T8" fmla="*/ 930 w 1422"/>
              <a:gd name="T9" fmla="*/ 0 h 3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2" h="3163">
                <a:moveTo>
                  <a:pt x="930" y="0"/>
                </a:moveTo>
                <a:lnTo>
                  <a:pt x="1422" y="0"/>
                </a:lnTo>
                <a:lnTo>
                  <a:pt x="237" y="3163"/>
                </a:lnTo>
                <a:lnTo>
                  <a:pt x="0" y="3163"/>
                </a:lnTo>
                <a:lnTo>
                  <a:pt x="930" y="0"/>
                </a:lnTo>
                <a:close/>
              </a:path>
            </a:pathLst>
          </a:custGeom>
          <a:solidFill>
            <a:srgbClr val="66CCFF">
              <a:alpha val="80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任意多边形 13"/>
          <p:cNvSpPr>
            <a:spLocks/>
          </p:cNvSpPr>
          <p:nvPr/>
        </p:nvSpPr>
        <p:spPr bwMode="auto">
          <a:xfrm>
            <a:off x="4306727" y="0"/>
            <a:ext cx="2531779" cy="7232650"/>
          </a:xfrm>
          <a:custGeom>
            <a:avLst/>
            <a:gdLst>
              <a:gd name="connsiteX0" fmla="*/ 1476376 w 1760538"/>
              <a:gd name="connsiteY0" fmla="*/ 0 h 5021263"/>
              <a:gd name="connsiteX1" fmla="*/ 1760538 w 1760538"/>
              <a:gd name="connsiteY1" fmla="*/ 0 h 5021263"/>
              <a:gd name="connsiteX2" fmla="*/ 950913 w 1760538"/>
              <a:gd name="connsiteY2" fmla="*/ 3481388 h 5021263"/>
              <a:gd name="connsiteX3" fmla="*/ 950910 w 1760538"/>
              <a:gd name="connsiteY3" fmla="*/ 3481394 h 5021263"/>
              <a:gd name="connsiteX4" fmla="*/ 593725 w 1760538"/>
              <a:gd name="connsiteY4" fmla="*/ 5021262 h 5021263"/>
              <a:gd name="connsiteX5" fmla="*/ 376238 w 1760538"/>
              <a:gd name="connsiteY5" fmla="*/ 5021262 h 5021263"/>
              <a:gd name="connsiteX6" fmla="*/ 376238 w 1760538"/>
              <a:gd name="connsiteY6" fmla="*/ 5021263 h 5021263"/>
              <a:gd name="connsiteX7" fmla="*/ 0 w 1760538"/>
              <a:gd name="connsiteY7" fmla="*/ 5021263 h 5021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60538" h="5021263">
                <a:moveTo>
                  <a:pt x="1476376" y="0"/>
                </a:moveTo>
                <a:lnTo>
                  <a:pt x="1760538" y="0"/>
                </a:lnTo>
                <a:lnTo>
                  <a:pt x="950913" y="3481388"/>
                </a:lnTo>
                <a:lnTo>
                  <a:pt x="950910" y="3481394"/>
                </a:lnTo>
                <a:lnTo>
                  <a:pt x="593725" y="5021262"/>
                </a:lnTo>
                <a:lnTo>
                  <a:pt x="376238" y="5021262"/>
                </a:lnTo>
                <a:lnTo>
                  <a:pt x="376238" y="5021263"/>
                </a:lnTo>
                <a:lnTo>
                  <a:pt x="0" y="5021263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  <p:sp>
        <p:nvSpPr>
          <p:cNvPr id="4" name="矩形 259"/>
          <p:cNvSpPr>
            <a:spLocks noChangeArrowheads="1"/>
          </p:cNvSpPr>
          <p:nvPr/>
        </p:nvSpPr>
        <p:spPr bwMode="auto">
          <a:xfrm>
            <a:off x="6743256" y="3706788"/>
            <a:ext cx="553553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zh-CN" sz="6600" b="1" dirty="0" smtClean="0">
                <a:solidFill>
                  <a:schemeClr val="accent2"/>
                </a:solidFill>
                <a:cs typeface="Arial" panose="020B0604020202020204" pitchFamily="34" charset="0"/>
              </a:rPr>
              <a:t>THANK YOU</a:t>
            </a:r>
            <a:endParaRPr lang="zh-CN" altLang="en-US" sz="6600" b="1" dirty="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6" name="矩形 259"/>
          <p:cNvSpPr>
            <a:spLocks noChangeArrowheads="1"/>
          </p:cNvSpPr>
          <p:nvPr/>
        </p:nvSpPr>
        <p:spPr bwMode="auto">
          <a:xfrm>
            <a:off x="6743256" y="5128493"/>
            <a:ext cx="256643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2000" dirty="0">
                <a:solidFill>
                  <a:schemeClr val="accent2"/>
                </a:solidFill>
                <a:cs typeface="Arial" panose="020B0604020202020204" pitchFamily="34" charset="0"/>
              </a:rPr>
              <a:t>感谢聆听，批评指导</a:t>
            </a:r>
          </a:p>
        </p:txBody>
      </p:sp>
    </p:spTree>
    <p:extLst>
      <p:ext uri="{BB962C8B-B14F-4D97-AF65-F5344CB8AC3E}">
        <p14:creationId xmlns:p14="http://schemas.microsoft.com/office/powerpoint/2010/main" val="2851871981"/>
      </p:ext>
    </p:extLst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350"/>
                            </p:stCondLst>
                            <p:childTnLst>
                              <p:par>
                                <p:cTn id="2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50"/>
                            </p:stCondLst>
                            <p:childTnLst>
                              <p:par>
                                <p:cTn id="3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750"/>
                            </p:stCondLst>
                            <p:childTnLst>
                              <p:par>
                                <p:cTn id="4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  <p:bldP spid="4" grpId="0"/>
      <p:bldP spid="4" grpId="1"/>
      <p:bldP spid="6" grpId="0"/>
      <p:bldP spid="6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176403" y="4679512"/>
            <a:ext cx="9078158" cy="1785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789" tIns="57394" rIns="114789" bIns="57394" rtlCol="0" anchor="ctr"/>
          <a:lstStyle/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www.1ppt.com/moban/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www.1ppt.com/hangye/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www.1ppt.com/jieri/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www.1ppt.com/sucai/</a:t>
            </a:r>
            <a:endParaRPr lang="en-US" altLang="zh-CN" sz="14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www.1ppt.com/beijing/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www.1ppt.com/tubiao/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优秀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www.1ppt.com/xiazai/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教程： 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www.1ppt.com/powerpoint/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Word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教程：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www.1ppt.com/word/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Excel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教程：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www.1ppt.com/excel/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</a:p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资料下载：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2"/>
              </a:rPr>
              <a:t>www.1ppt.com/ziliao/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课件下载：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3"/>
              </a:rPr>
              <a:t>www.1ppt.com/kejian/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范文下载：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4"/>
              </a:rPr>
              <a:t>www.1ppt.com/fanwen/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试卷下载：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5"/>
              </a:rPr>
              <a:t>www.1ppt.com/shiti/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</a:p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教案下载：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6"/>
              </a:rPr>
              <a:t>www.1ppt.com/jiaoan/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论坛：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7"/>
              </a:rPr>
              <a:t>www.1ppt.cn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</a:t>
            </a:r>
            <a:endParaRPr lang="zh-CN" altLang="en-US" sz="14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7"/>
          <p:cNvSpPr>
            <a:spLocks noChangeArrowheads="1"/>
          </p:cNvSpPr>
          <p:nvPr/>
        </p:nvSpPr>
        <p:spPr bwMode="gray">
          <a:xfrm>
            <a:off x="0" y="3162070"/>
            <a:ext cx="12858750" cy="1441498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114789" tIns="57394" rIns="114789" bIns="57394" anchor="ctr"/>
          <a:lstStyle/>
          <a:p>
            <a:pPr defTabSz="1147891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srgbClr val="005397"/>
              </a:solidFill>
              <a:latin typeface="Arial"/>
              <a:ea typeface="微软雅黑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254" y="332398"/>
            <a:ext cx="10844491" cy="282827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658567" y="3266553"/>
            <a:ext cx="5770810" cy="1707107"/>
          </a:xfrm>
          <a:prstGeom prst="rect">
            <a:avLst/>
          </a:prstGeom>
          <a:noFill/>
          <a:ln w="3175" algn="ctr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4789" tIns="57394" rIns="114789" bIns="57394"/>
          <a:lstStyle/>
          <a:p>
            <a:pPr defTabSz="1147891" fontAlgn="auto">
              <a:spcBef>
                <a:spcPct val="20000"/>
              </a:spcBef>
              <a:spcAft>
                <a:spcPts val="0"/>
              </a:spcAft>
              <a:buClr>
                <a:srgbClr val="5B8CC1"/>
              </a:buClr>
              <a:defRPr/>
            </a:pPr>
            <a:r>
              <a:rPr lang="zh-CN" altLang="en-US" sz="2500" b="1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可以在下列情况使用</a:t>
            </a:r>
            <a:endParaRPr lang="zh-CN" altLang="en-US" sz="1500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 defTabSz="114789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不限次数的用于您个人</a:t>
            </a:r>
            <a:r>
              <a:rPr lang="en-US" altLang="zh-CN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公司、企业的商业演示。</a:t>
            </a:r>
          </a:p>
          <a:p>
            <a:pPr defTabSz="114789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拷贝模板中的内容用于其它幻灯片母版中使用。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6429375" y="3266553"/>
            <a:ext cx="5770811" cy="1631165"/>
          </a:xfrm>
          <a:prstGeom prst="rect">
            <a:avLst/>
          </a:prstGeom>
          <a:noFill/>
          <a:ln w="3175" algn="ctr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4789" tIns="57394" rIns="114789" bIns="57394"/>
          <a:lstStyle/>
          <a:p>
            <a:pPr defTabSz="1147891" fontAlgn="auto">
              <a:spcBef>
                <a:spcPct val="20000"/>
              </a:spcBef>
              <a:spcAft>
                <a:spcPts val="0"/>
              </a:spcAft>
              <a:buClr>
                <a:srgbClr val="5B8CC1"/>
              </a:buClr>
              <a:defRPr/>
            </a:pPr>
            <a:r>
              <a:rPr lang="zh-CN" altLang="en-US" sz="2500" b="1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不可以在以下情况使用</a:t>
            </a:r>
            <a:endParaRPr lang="zh-CN" altLang="en-US" sz="1300" b="1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 defTabSz="114789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用于任何形式的在线付费下载。</a:t>
            </a:r>
          </a:p>
          <a:p>
            <a:pPr defTabSz="114789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收集整理我们发布的免费资源后，刻录光碟销售。</a:t>
            </a:r>
            <a:endParaRPr lang="zh-CN" altLang="en-GB" sz="1500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7" name="Picture 10" descr="png-0644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366" y="3266552"/>
            <a:ext cx="553641" cy="415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1" descr="png-0652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2815" y="3266552"/>
            <a:ext cx="553641" cy="415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316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712782" y="3029595"/>
            <a:ext cx="3519167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400" b="1" dirty="0" smtClean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年度</a:t>
            </a:r>
            <a:r>
              <a:rPr lang="zh-CN" altLang="en-US" sz="4400" b="1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工作概述</a:t>
            </a:r>
          </a:p>
        </p:txBody>
      </p:sp>
      <p:sp>
        <p:nvSpPr>
          <p:cNvPr id="9" name="TextBox 11"/>
          <p:cNvSpPr txBox="1"/>
          <p:nvPr/>
        </p:nvSpPr>
        <p:spPr>
          <a:xfrm>
            <a:off x="5579432" y="3777220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TextBox 11"/>
          <p:cNvSpPr txBox="1"/>
          <p:nvPr/>
        </p:nvSpPr>
        <p:spPr>
          <a:xfrm>
            <a:off x="7266639" y="3777220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5579432" y="4046877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66639" y="4046877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Freeform 6"/>
          <p:cNvSpPr>
            <a:spLocks/>
          </p:cNvSpPr>
          <p:nvPr/>
        </p:nvSpPr>
        <p:spPr bwMode="auto">
          <a:xfrm>
            <a:off x="2468937" y="0"/>
            <a:ext cx="3246338" cy="7232650"/>
          </a:xfrm>
          <a:custGeom>
            <a:avLst/>
            <a:gdLst>
              <a:gd name="T0" fmla="*/ 930 w 1422"/>
              <a:gd name="T1" fmla="*/ 0 h 3163"/>
              <a:gd name="T2" fmla="*/ 1422 w 1422"/>
              <a:gd name="T3" fmla="*/ 0 h 3163"/>
              <a:gd name="T4" fmla="*/ 237 w 1422"/>
              <a:gd name="T5" fmla="*/ 3163 h 3163"/>
              <a:gd name="T6" fmla="*/ 0 w 1422"/>
              <a:gd name="T7" fmla="*/ 3163 h 3163"/>
              <a:gd name="T8" fmla="*/ 930 w 1422"/>
              <a:gd name="T9" fmla="*/ 0 h 3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2" h="3163">
                <a:moveTo>
                  <a:pt x="930" y="0"/>
                </a:moveTo>
                <a:lnTo>
                  <a:pt x="1422" y="0"/>
                </a:lnTo>
                <a:lnTo>
                  <a:pt x="237" y="3163"/>
                </a:lnTo>
                <a:lnTo>
                  <a:pt x="0" y="3163"/>
                </a:lnTo>
                <a:lnTo>
                  <a:pt x="930" y="0"/>
                </a:lnTo>
                <a:close/>
              </a:path>
            </a:pathLst>
          </a:custGeom>
          <a:solidFill>
            <a:srgbClr val="66CCFF">
              <a:alpha val="80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任意多边形 13"/>
          <p:cNvSpPr>
            <a:spLocks/>
          </p:cNvSpPr>
          <p:nvPr/>
        </p:nvSpPr>
        <p:spPr bwMode="auto">
          <a:xfrm>
            <a:off x="2468935" y="0"/>
            <a:ext cx="2531779" cy="7232650"/>
          </a:xfrm>
          <a:custGeom>
            <a:avLst/>
            <a:gdLst>
              <a:gd name="connsiteX0" fmla="*/ 1476376 w 1760538"/>
              <a:gd name="connsiteY0" fmla="*/ 0 h 5021263"/>
              <a:gd name="connsiteX1" fmla="*/ 1760538 w 1760538"/>
              <a:gd name="connsiteY1" fmla="*/ 0 h 5021263"/>
              <a:gd name="connsiteX2" fmla="*/ 950913 w 1760538"/>
              <a:gd name="connsiteY2" fmla="*/ 3481388 h 5021263"/>
              <a:gd name="connsiteX3" fmla="*/ 950910 w 1760538"/>
              <a:gd name="connsiteY3" fmla="*/ 3481394 h 5021263"/>
              <a:gd name="connsiteX4" fmla="*/ 593725 w 1760538"/>
              <a:gd name="connsiteY4" fmla="*/ 5021262 h 5021263"/>
              <a:gd name="connsiteX5" fmla="*/ 376238 w 1760538"/>
              <a:gd name="connsiteY5" fmla="*/ 5021262 h 5021263"/>
              <a:gd name="connsiteX6" fmla="*/ 376238 w 1760538"/>
              <a:gd name="connsiteY6" fmla="*/ 5021263 h 5021263"/>
              <a:gd name="connsiteX7" fmla="*/ 0 w 1760538"/>
              <a:gd name="connsiteY7" fmla="*/ 5021263 h 5021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60538" h="5021263">
                <a:moveTo>
                  <a:pt x="1476376" y="0"/>
                </a:moveTo>
                <a:lnTo>
                  <a:pt x="1760538" y="0"/>
                </a:lnTo>
                <a:lnTo>
                  <a:pt x="950913" y="3481388"/>
                </a:lnTo>
                <a:lnTo>
                  <a:pt x="950910" y="3481394"/>
                </a:lnTo>
                <a:lnTo>
                  <a:pt x="593725" y="5021262"/>
                </a:lnTo>
                <a:lnTo>
                  <a:pt x="376238" y="5021262"/>
                </a:lnTo>
                <a:lnTo>
                  <a:pt x="376238" y="5021263"/>
                </a:lnTo>
                <a:lnTo>
                  <a:pt x="0" y="5021263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6245090"/>
      </p:ext>
    </p:extLst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文本框 66"/>
          <p:cNvSpPr txBox="1">
            <a:spLocks noChangeArrowheads="1"/>
          </p:cNvSpPr>
          <p:nvPr/>
        </p:nvSpPr>
        <p:spPr bwMode="auto">
          <a:xfrm>
            <a:off x="812800" y="2133317"/>
            <a:ext cx="5040511" cy="394723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9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</a:t>
            </a:r>
            <a:endParaRPr lang="en-US" altLang="zh-CN" sz="900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altLang="zh-CN" sz="9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9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9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9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9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9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9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9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9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9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9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9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9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endParaRPr lang="zh-CN" altLang="en-US" sz="9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5" name="文本框 13"/>
          <p:cNvSpPr txBox="1">
            <a:spLocks noChangeArrowheads="1"/>
          </p:cNvSpPr>
          <p:nvPr/>
        </p:nvSpPr>
        <p:spPr bwMode="auto">
          <a:xfrm>
            <a:off x="812800" y="1456085"/>
            <a:ext cx="1846659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defPPr>
              <a:defRPr lang="zh-CN"/>
            </a:defPPr>
            <a:lvl1pPr eaLnBrk="1" hangingPunct="1">
              <a:defRPr sz="9600">
                <a:solidFill>
                  <a:schemeClr val="bg1"/>
                </a:solidFill>
                <a:latin typeface="Helvetica-Roman-SemiB" pitchFamily="2" charset="0"/>
                <a:ea typeface="SimSun-ExtB" panose="02010609060101010101" pitchFamily="49" charset="-122"/>
                <a:cs typeface="Arial" panose="020B060402020202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defTabSz="685800" fontAlgn="base">
              <a:spcBef>
                <a:spcPct val="0"/>
              </a:spcBef>
              <a:spcAft>
                <a:spcPct val="0"/>
              </a:spcAft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just"/>
            <a:r>
              <a:rPr lang="zh-CN" altLang="en-US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</a:p>
        </p:txBody>
      </p:sp>
      <p:sp>
        <p:nvSpPr>
          <p:cNvPr id="4" name="矩形 3"/>
          <p:cNvSpPr/>
          <p:nvPr/>
        </p:nvSpPr>
        <p:spPr>
          <a:xfrm>
            <a:off x="6429375" y="1456085"/>
            <a:ext cx="5616574" cy="5039965"/>
          </a:xfrm>
          <a:prstGeom prst="rect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TextBox 8"/>
          <p:cNvSpPr txBox="1"/>
          <p:nvPr/>
        </p:nvSpPr>
        <p:spPr>
          <a:xfrm>
            <a:off x="864409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864409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28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4000">
        <p14:flip dir="r"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45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7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7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MH_Other_1"/>
          <p:cNvSpPr>
            <a:spLocks noChangeArrowheads="1"/>
          </p:cNvSpPr>
          <p:nvPr/>
        </p:nvSpPr>
        <p:spPr bwMode="auto">
          <a:xfrm>
            <a:off x="2977939" y="2952568"/>
            <a:ext cx="2541334" cy="2543007"/>
          </a:xfrm>
          <a:prstGeom prst="ellipse">
            <a:avLst/>
          </a:prstGeom>
          <a:noFill/>
          <a:ln w="6350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5091" tIns="49554" rIns="95091" bIns="49554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endParaRPr lang="en-US" altLang="zh-CN" sz="140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1" name="MH_Title_1"/>
          <p:cNvSpPr>
            <a:spLocks noChangeArrowheads="1"/>
          </p:cNvSpPr>
          <p:nvPr/>
        </p:nvSpPr>
        <p:spPr bwMode="auto">
          <a:xfrm>
            <a:off x="4926628" y="3739410"/>
            <a:ext cx="1089862" cy="1088186"/>
          </a:xfrm>
          <a:prstGeom prst="ellipse">
            <a:avLst/>
          </a:prstGeom>
          <a:solidFill>
            <a:schemeClr val="accent2"/>
          </a:solidFill>
          <a:ln w="381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4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2" name="MH_SubTitle_3"/>
          <p:cNvSpPr>
            <a:spLocks noChangeArrowheads="1"/>
          </p:cNvSpPr>
          <p:nvPr/>
        </p:nvSpPr>
        <p:spPr bwMode="auto">
          <a:xfrm>
            <a:off x="2638089" y="3927751"/>
            <a:ext cx="711506" cy="711507"/>
          </a:xfrm>
          <a:prstGeom prst="ellipse">
            <a:avLst/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1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1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3" name="MH_SubTitle_1"/>
          <p:cNvSpPr>
            <a:spLocks noChangeArrowheads="1"/>
          </p:cNvSpPr>
          <p:nvPr/>
        </p:nvSpPr>
        <p:spPr bwMode="auto">
          <a:xfrm>
            <a:off x="3893690" y="2597653"/>
            <a:ext cx="709832" cy="711506"/>
          </a:xfrm>
          <a:prstGeom prst="ellipse">
            <a:avLst/>
          </a:prstGeom>
          <a:solidFill>
            <a:schemeClr val="accent5"/>
          </a:solidFill>
          <a:ln w="254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1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1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4" name="MH_SubTitle_5"/>
          <p:cNvSpPr>
            <a:spLocks noChangeArrowheads="1"/>
          </p:cNvSpPr>
          <p:nvPr/>
        </p:nvSpPr>
        <p:spPr bwMode="auto">
          <a:xfrm>
            <a:off x="3783195" y="5030166"/>
            <a:ext cx="711506" cy="711507"/>
          </a:xfrm>
          <a:prstGeom prst="ellipse">
            <a:avLst/>
          </a:prstGeom>
          <a:solidFill>
            <a:schemeClr val="accent5"/>
          </a:solidFill>
          <a:ln w="254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1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1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5" name="MH_Other_2"/>
          <p:cNvSpPr>
            <a:spLocks noChangeArrowheads="1"/>
          </p:cNvSpPr>
          <p:nvPr/>
        </p:nvSpPr>
        <p:spPr bwMode="auto">
          <a:xfrm flipH="1">
            <a:off x="7226887" y="2952568"/>
            <a:ext cx="2543008" cy="2543007"/>
          </a:xfrm>
          <a:prstGeom prst="ellipse">
            <a:avLst/>
          </a:prstGeom>
          <a:noFill/>
          <a:ln w="6350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5091" tIns="49554" rIns="95091" bIns="49554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endParaRPr lang="en-US" altLang="zh-CN" sz="140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6" name="MH_Title_2"/>
          <p:cNvSpPr>
            <a:spLocks noChangeArrowheads="1"/>
          </p:cNvSpPr>
          <p:nvPr/>
        </p:nvSpPr>
        <p:spPr bwMode="auto">
          <a:xfrm flipH="1">
            <a:off x="6731343" y="3739410"/>
            <a:ext cx="1088186" cy="1088186"/>
          </a:xfrm>
          <a:prstGeom prst="ellipse">
            <a:avLst/>
          </a:prstGeom>
          <a:solidFill>
            <a:schemeClr val="accent3"/>
          </a:solidFill>
          <a:ln w="381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4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7" name="MH_SubTitle_4"/>
          <p:cNvSpPr>
            <a:spLocks noChangeArrowheads="1"/>
          </p:cNvSpPr>
          <p:nvPr/>
        </p:nvSpPr>
        <p:spPr bwMode="auto">
          <a:xfrm flipH="1">
            <a:off x="9398237" y="3927751"/>
            <a:ext cx="709832" cy="711507"/>
          </a:xfrm>
          <a:prstGeom prst="ellipse">
            <a:avLst/>
          </a:prstGeom>
          <a:solidFill>
            <a:schemeClr val="accent4"/>
          </a:solidFill>
          <a:ln w="254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1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1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8" name="MH_SubTitle_2"/>
          <p:cNvSpPr>
            <a:spLocks noChangeArrowheads="1"/>
          </p:cNvSpPr>
          <p:nvPr/>
        </p:nvSpPr>
        <p:spPr bwMode="auto">
          <a:xfrm flipH="1">
            <a:off x="8142638" y="2597653"/>
            <a:ext cx="711506" cy="711506"/>
          </a:xfrm>
          <a:prstGeom prst="ellipse">
            <a:avLst/>
          </a:prstGeom>
          <a:solidFill>
            <a:schemeClr val="accent6"/>
          </a:solidFill>
          <a:ln w="254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1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1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9" name="MH_SubTitle_6"/>
          <p:cNvSpPr>
            <a:spLocks noChangeArrowheads="1"/>
          </p:cNvSpPr>
          <p:nvPr/>
        </p:nvSpPr>
        <p:spPr bwMode="auto">
          <a:xfrm flipH="1">
            <a:off x="8253131" y="5030166"/>
            <a:ext cx="709832" cy="711507"/>
          </a:xfrm>
          <a:prstGeom prst="ellipse">
            <a:avLst/>
          </a:prstGeom>
          <a:solidFill>
            <a:schemeClr val="accent6"/>
          </a:solidFill>
          <a:ln w="254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1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1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82" name="MH_Other_3"/>
          <p:cNvSpPr>
            <a:spLocks/>
          </p:cNvSpPr>
          <p:nvPr/>
        </p:nvSpPr>
        <p:spPr bwMode="auto">
          <a:xfrm rot="-2644669">
            <a:off x="5212906" y="3332595"/>
            <a:ext cx="2338762" cy="2338764"/>
          </a:xfrm>
          <a:custGeom>
            <a:avLst/>
            <a:gdLst>
              <a:gd name="T0" fmla="*/ 1108868 w 2217737"/>
              <a:gd name="T1" fmla="*/ 0 h 2217738"/>
              <a:gd name="T2" fmla="*/ 2217737 w 2217737"/>
              <a:gd name="T3" fmla="*/ 1108869 h 2217738"/>
              <a:gd name="T4" fmla="*/ 1108869 w 2217737"/>
              <a:gd name="T5" fmla="*/ 1108869 h 2217738"/>
              <a:gd name="T6" fmla="*/ 1108868 w 2217737"/>
              <a:gd name="T7" fmla="*/ 0 h 2217738"/>
              <a:gd name="T8" fmla="*/ 1108868 w 2217737"/>
              <a:gd name="T9" fmla="*/ 0 h 2217738"/>
              <a:gd name="T10" fmla="*/ 2217737 w 2217737"/>
              <a:gd name="T11" fmla="*/ 1108869 h 22177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17737" h="2217738" stroke="0">
                <a:moveTo>
                  <a:pt x="1108868" y="0"/>
                </a:moveTo>
                <a:cubicBezTo>
                  <a:pt x="1721279" y="0"/>
                  <a:pt x="2217737" y="496458"/>
                  <a:pt x="2217737" y="1108869"/>
                </a:cubicBezTo>
                <a:lnTo>
                  <a:pt x="1108869" y="1108869"/>
                </a:lnTo>
                <a:cubicBezTo>
                  <a:pt x="1108869" y="739246"/>
                  <a:pt x="1108868" y="369623"/>
                  <a:pt x="1108868" y="0"/>
                </a:cubicBezTo>
                <a:close/>
              </a:path>
              <a:path w="2217737" h="2217738" fill="none">
                <a:moveTo>
                  <a:pt x="1108868" y="0"/>
                </a:moveTo>
                <a:cubicBezTo>
                  <a:pt x="1721279" y="0"/>
                  <a:pt x="2217737" y="496458"/>
                  <a:pt x="2217737" y="1108869"/>
                </a:cubicBezTo>
              </a:path>
            </a:pathLst>
          </a:custGeom>
          <a:noFill/>
          <a:ln w="9525" cap="flat" cmpd="sng">
            <a:solidFill>
              <a:schemeClr val="bg1">
                <a:lumMod val="65000"/>
              </a:schemeClr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lnSpc>
                <a:spcPct val="120000"/>
              </a:lnSpc>
            </a:pPr>
            <a:endParaRPr lang="zh-CN" altLang="en-US" sz="14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83" name="MH_Other_4"/>
          <p:cNvSpPr>
            <a:spLocks/>
          </p:cNvSpPr>
          <p:nvPr/>
        </p:nvSpPr>
        <p:spPr bwMode="auto">
          <a:xfrm rot="-2644669" flipH="1" flipV="1">
            <a:off x="5196165" y="2893973"/>
            <a:ext cx="2340437" cy="2338764"/>
          </a:xfrm>
          <a:custGeom>
            <a:avLst/>
            <a:gdLst>
              <a:gd name="T0" fmla="*/ 1109662 w 2219325"/>
              <a:gd name="T1" fmla="*/ 0 h 2217738"/>
              <a:gd name="T2" fmla="*/ 2219325 w 2219325"/>
              <a:gd name="T3" fmla="*/ 1108869 h 2217738"/>
              <a:gd name="T4" fmla="*/ 1109663 w 2219325"/>
              <a:gd name="T5" fmla="*/ 1108869 h 2217738"/>
              <a:gd name="T6" fmla="*/ 1109662 w 2219325"/>
              <a:gd name="T7" fmla="*/ 0 h 2217738"/>
              <a:gd name="T8" fmla="*/ 1109662 w 2219325"/>
              <a:gd name="T9" fmla="*/ 0 h 2217738"/>
              <a:gd name="T10" fmla="*/ 2219325 w 2219325"/>
              <a:gd name="T11" fmla="*/ 1108869 h 22177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19325" h="2217738" stroke="0">
                <a:moveTo>
                  <a:pt x="1109662" y="0"/>
                </a:moveTo>
                <a:cubicBezTo>
                  <a:pt x="1722512" y="0"/>
                  <a:pt x="2219325" y="496458"/>
                  <a:pt x="2219325" y="1108869"/>
                </a:cubicBezTo>
                <a:lnTo>
                  <a:pt x="1109663" y="1108869"/>
                </a:lnTo>
                <a:cubicBezTo>
                  <a:pt x="1109663" y="739246"/>
                  <a:pt x="1109662" y="369623"/>
                  <a:pt x="1109662" y="0"/>
                </a:cubicBezTo>
                <a:close/>
              </a:path>
              <a:path w="2219325" h="2217738" fill="none">
                <a:moveTo>
                  <a:pt x="1109662" y="0"/>
                </a:moveTo>
                <a:cubicBezTo>
                  <a:pt x="1722512" y="0"/>
                  <a:pt x="2219325" y="496458"/>
                  <a:pt x="2219325" y="1108869"/>
                </a:cubicBezTo>
              </a:path>
            </a:pathLst>
          </a:custGeom>
          <a:noFill/>
          <a:ln w="6350" cap="flat" cmpd="sng">
            <a:solidFill>
              <a:schemeClr val="bg1">
                <a:lumMod val="65000"/>
              </a:schemeClr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lnSpc>
                <a:spcPct val="120000"/>
              </a:lnSpc>
            </a:pPr>
            <a:endParaRPr lang="zh-CN" altLang="en-US" sz="14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" name="TextBox 23"/>
          <p:cNvSpPr txBox="1"/>
          <p:nvPr/>
        </p:nvSpPr>
        <p:spPr>
          <a:xfrm>
            <a:off x="4708766" y="5766590"/>
            <a:ext cx="2360168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TextBox 24"/>
          <p:cNvSpPr txBox="1"/>
          <p:nvPr/>
        </p:nvSpPr>
        <p:spPr>
          <a:xfrm>
            <a:off x="4708765" y="5493358"/>
            <a:ext cx="1256754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8" name="TextBox 23"/>
          <p:cNvSpPr txBox="1"/>
          <p:nvPr/>
        </p:nvSpPr>
        <p:spPr>
          <a:xfrm>
            <a:off x="9062812" y="5766590"/>
            <a:ext cx="2360168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" name="TextBox 24"/>
          <p:cNvSpPr txBox="1"/>
          <p:nvPr/>
        </p:nvSpPr>
        <p:spPr>
          <a:xfrm>
            <a:off x="9062811" y="5493358"/>
            <a:ext cx="1256754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0" name="TextBox 23"/>
          <p:cNvSpPr txBox="1"/>
          <p:nvPr/>
        </p:nvSpPr>
        <p:spPr>
          <a:xfrm>
            <a:off x="1501285" y="2152731"/>
            <a:ext cx="2360168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1" name="TextBox 24"/>
          <p:cNvSpPr txBox="1"/>
          <p:nvPr/>
        </p:nvSpPr>
        <p:spPr>
          <a:xfrm>
            <a:off x="1501284" y="1879498"/>
            <a:ext cx="1256754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2" name="TextBox 23"/>
          <p:cNvSpPr txBox="1"/>
          <p:nvPr/>
        </p:nvSpPr>
        <p:spPr>
          <a:xfrm>
            <a:off x="5855331" y="2152731"/>
            <a:ext cx="2360168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TextBox 24"/>
          <p:cNvSpPr txBox="1"/>
          <p:nvPr/>
        </p:nvSpPr>
        <p:spPr>
          <a:xfrm>
            <a:off x="5855330" y="1879498"/>
            <a:ext cx="1256754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4" name="TextBox 8"/>
          <p:cNvSpPr txBox="1"/>
          <p:nvPr/>
        </p:nvSpPr>
        <p:spPr>
          <a:xfrm>
            <a:off x="864409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TextBox 8"/>
          <p:cNvSpPr txBox="1"/>
          <p:nvPr/>
        </p:nvSpPr>
        <p:spPr>
          <a:xfrm>
            <a:off x="864409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936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flip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500"/>
                            </p:stCondLst>
                            <p:childTnLst>
                              <p:par>
                                <p:cTn id="9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000"/>
                            </p:stCondLst>
                            <p:childTnLst>
                              <p:par>
                                <p:cTn id="10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  <p:bldP spid="32771" grpId="0" animBg="1"/>
      <p:bldP spid="32772" grpId="0" animBg="1"/>
      <p:bldP spid="32773" grpId="0" animBg="1"/>
      <p:bldP spid="32774" grpId="0" animBg="1"/>
      <p:bldP spid="32775" grpId="0" animBg="1"/>
      <p:bldP spid="32776" grpId="0" animBg="1"/>
      <p:bldP spid="32777" grpId="0" animBg="1"/>
      <p:bldP spid="32778" grpId="0" animBg="1"/>
      <p:bldP spid="32779" grpId="0" animBg="1"/>
      <p:bldP spid="32782" grpId="0" animBg="1"/>
      <p:bldP spid="32783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任意多边形 178"/>
          <p:cNvSpPr>
            <a:spLocks/>
          </p:cNvSpPr>
          <p:nvPr/>
        </p:nvSpPr>
        <p:spPr bwMode="auto">
          <a:xfrm>
            <a:off x="2815005" y="1735551"/>
            <a:ext cx="1361345" cy="2999495"/>
          </a:xfrm>
          <a:custGeom>
            <a:avLst/>
            <a:gdLst>
              <a:gd name="connsiteX0" fmla="*/ 234950 w 1428751"/>
              <a:gd name="connsiteY0" fmla="*/ 0 h 3148013"/>
              <a:gd name="connsiteX1" fmla="*/ 239712 w 1428751"/>
              <a:gd name="connsiteY1" fmla="*/ 0 h 3148013"/>
              <a:gd name="connsiteX2" fmla="*/ 276225 w 1428751"/>
              <a:gd name="connsiteY2" fmla="*/ 0 h 3148013"/>
              <a:gd name="connsiteX3" fmla="*/ 319088 w 1428751"/>
              <a:gd name="connsiteY3" fmla="*/ 0 h 3148013"/>
              <a:gd name="connsiteX4" fmla="*/ 361950 w 1428751"/>
              <a:gd name="connsiteY4" fmla="*/ 0 h 3148013"/>
              <a:gd name="connsiteX5" fmla="*/ 361951 w 1428751"/>
              <a:gd name="connsiteY5" fmla="*/ 0 h 3148013"/>
              <a:gd name="connsiteX6" fmla="*/ 404813 w 1428751"/>
              <a:gd name="connsiteY6" fmla="*/ 0 h 3148013"/>
              <a:gd name="connsiteX7" fmla="*/ 446088 w 1428751"/>
              <a:gd name="connsiteY7" fmla="*/ 0 h 3148013"/>
              <a:gd name="connsiteX8" fmla="*/ 488950 w 1428751"/>
              <a:gd name="connsiteY8" fmla="*/ 0 h 3148013"/>
              <a:gd name="connsiteX9" fmla="*/ 488951 w 1428751"/>
              <a:gd name="connsiteY9" fmla="*/ 0 h 3148013"/>
              <a:gd name="connsiteX10" fmla="*/ 531813 w 1428751"/>
              <a:gd name="connsiteY10" fmla="*/ 0 h 3148013"/>
              <a:gd name="connsiteX11" fmla="*/ 576263 w 1428751"/>
              <a:gd name="connsiteY11" fmla="*/ 0 h 3148013"/>
              <a:gd name="connsiteX12" fmla="*/ 617538 w 1428751"/>
              <a:gd name="connsiteY12" fmla="*/ 0 h 3148013"/>
              <a:gd name="connsiteX13" fmla="*/ 660400 w 1428751"/>
              <a:gd name="connsiteY13" fmla="*/ 0 h 3148013"/>
              <a:gd name="connsiteX14" fmla="*/ 660401 w 1428751"/>
              <a:gd name="connsiteY14" fmla="*/ 0 h 3148013"/>
              <a:gd name="connsiteX15" fmla="*/ 703263 w 1428751"/>
              <a:gd name="connsiteY15" fmla="*/ 0 h 3148013"/>
              <a:gd name="connsiteX16" fmla="*/ 744538 w 1428751"/>
              <a:gd name="connsiteY16" fmla="*/ 0 h 3148013"/>
              <a:gd name="connsiteX17" fmla="*/ 787400 w 1428751"/>
              <a:gd name="connsiteY17" fmla="*/ 0 h 3148013"/>
              <a:gd name="connsiteX18" fmla="*/ 787401 w 1428751"/>
              <a:gd name="connsiteY18" fmla="*/ 0 h 3148013"/>
              <a:gd name="connsiteX19" fmla="*/ 830263 w 1428751"/>
              <a:gd name="connsiteY19" fmla="*/ 0 h 3148013"/>
              <a:gd name="connsiteX20" fmla="*/ 873125 w 1428751"/>
              <a:gd name="connsiteY20" fmla="*/ 0 h 3148013"/>
              <a:gd name="connsiteX21" fmla="*/ 873126 w 1428751"/>
              <a:gd name="connsiteY21" fmla="*/ 0 h 3148013"/>
              <a:gd name="connsiteX22" fmla="*/ 914400 w 1428751"/>
              <a:gd name="connsiteY22" fmla="*/ 0 h 3148013"/>
              <a:gd name="connsiteX23" fmla="*/ 958850 w 1428751"/>
              <a:gd name="connsiteY23" fmla="*/ 0 h 3148013"/>
              <a:gd name="connsiteX24" fmla="*/ 990600 w 1428751"/>
              <a:gd name="connsiteY24" fmla="*/ 0 h 3148013"/>
              <a:gd name="connsiteX25" fmla="*/ 1001713 w 1428751"/>
              <a:gd name="connsiteY25" fmla="*/ 0 h 3148013"/>
              <a:gd name="connsiteX26" fmla="*/ 1039813 w 1428751"/>
              <a:gd name="connsiteY26" fmla="*/ 4762 h 3148013"/>
              <a:gd name="connsiteX27" fmla="*/ 1044576 w 1428751"/>
              <a:gd name="connsiteY27" fmla="*/ 6350 h 3148013"/>
              <a:gd name="connsiteX28" fmla="*/ 1044576 w 1428751"/>
              <a:gd name="connsiteY28" fmla="*/ 6350 h 3148013"/>
              <a:gd name="connsiteX29" fmla="*/ 1084262 w 1428751"/>
              <a:gd name="connsiteY29" fmla="*/ 15875 h 3148013"/>
              <a:gd name="connsiteX30" fmla="*/ 1085850 w 1428751"/>
              <a:gd name="connsiteY30" fmla="*/ 17462 h 3148013"/>
              <a:gd name="connsiteX31" fmla="*/ 1085850 w 1428751"/>
              <a:gd name="connsiteY31" fmla="*/ 17462 h 3148013"/>
              <a:gd name="connsiteX32" fmla="*/ 1123950 w 1428751"/>
              <a:gd name="connsiteY32" fmla="*/ 34924 h 3148013"/>
              <a:gd name="connsiteX33" fmla="*/ 1128713 w 1428751"/>
              <a:gd name="connsiteY33" fmla="*/ 38099 h 3148013"/>
              <a:gd name="connsiteX34" fmla="*/ 1128713 w 1428751"/>
              <a:gd name="connsiteY34" fmla="*/ 38100 h 3148013"/>
              <a:gd name="connsiteX35" fmla="*/ 1160463 w 1428751"/>
              <a:gd name="connsiteY35" fmla="*/ 60325 h 3148013"/>
              <a:gd name="connsiteX36" fmla="*/ 1171576 w 1428751"/>
              <a:gd name="connsiteY36" fmla="*/ 73025 h 3148013"/>
              <a:gd name="connsiteX37" fmla="*/ 1171576 w 1428751"/>
              <a:gd name="connsiteY37" fmla="*/ 73026 h 3148013"/>
              <a:gd name="connsiteX38" fmla="*/ 1189037 w 1428751"/>
              <a:gd name="connsiteY38" fmla="*/ 92075 h 3148013"/>
              <a:gd name="connsiteX39" fmla="*/ 1211263 w 1428751"/>
              <a:gd name="connsiteY39" fmla="*/ 128587 h 3148013"/>
              <a:gd name="connsiteX40" fmla="*/ 1214438 w 1428751"/>
              <a:gd name="connsiteY40" fmla="*/ 136525 h 3148013"/>
              <a:gd name="connsiteX41" fmla="*/ 1225550 w 1428751"/>
              <a:gd name="connsiteY41" fmla="*/ 166687 h 3148013"/>
              <a:gd name="connsiteX42" fmla="*/ 1230313 w 1428751"/>
              <a:gd name="connsiteY42" fmla="*/ 209550 h 3148013"/>
              <a:gd name="connsiteX43" fmla="*/ 1230313 w 1428751"/>
              <a:gd name="connsiteY43" fmla="*/ 617537 h 3148013"/>
              <a:gd name="connsiteX44" fmla="*/ 1255713 w 1428751"/>
              <a:gd name="connsiteY44" fmla="*/ 638175 h 3148013"/>
              <a:gd name="connsiteX45" fmla="*/ 1411289 w 1428751"/>
              <a:gd name="connsiteY45" fmla="*/ 755650 h 3148013"/>
              <a:gd name="connsiteX46" fmla="*/ 1425576 w 1428751"/>
              <a:gd name="connsiteY46" fmla="*/ 769938 h 3148013"/>
              <a:gd name="connsiteX47" fmla="*/ 1428751 w 1428751"/>
              <a:gd name="connsiteY47" fmla="*/ 787400 h 3148013"/>
              <a:gd name="connsiteX48" fmla="*/ 1425576 w 1428751"/>
              <a:gd name="connsiteY48" fmla="*/ 803275 h 3148013"/>
              <a:gd name="connsiteX49" fmla="*/ 1411289 w 1428751"/>
              <a:gd name="connsiteY49" fmla="*/ 817563 h 3148013"/>
              <a:gd name="connsiteX50" fmla="*/ 1255713 w 1428751"/>
              <a:gd name="connsiteY50" fmla="*/ 935038 h 3148013"/>
              <a:gd name="connsiteX51" fmla="*/ 1255713 w 1428751"/>
              <a:gd name="connsiteY51" fmla="*/ 935038 h 3148013"/>
              <a:gd name="connsiteX52" fmla="*/ 1230313 w 1428751"/>
              <a:gd name="connsiteY52" fmla="*/ 955675 h 3148013"/>
              <a:gd name="connsiteX53" fmla="*/ 1230313 w 1428751"/>
              <a:gd name="connsiteY53" fmla="*/ 2940051 h 3148013"/>
              <a:gd name="connsiteX54" fmla="*/ 1225550 w 1428751"/>
              <a:gd name="connsiteY54" fmla="*/ 2982913 h 3148013"/>
              <a:gd name="connsiteX55" fmla="*/ 1214438 w 1428751"/>
              <a:gd name="connsiteY55" fmla="*/ 3011488 h 3148013"/>
              <a:gd name="connsiteX56" fmla="*/ 1211263 w 1428751"/>
              <a:gd name="connsiteY56" fmla="*/ 3021013 h 3148013"/>
              <a:gd name="connsiteX57" fmla="*/ 1189037 w 1428751"/>
              <a:gd name="connsiteY57" fmla="*/ 3055938 h 3148013"/>
              <a:gd name="connsiteX58" fmla="*/ 1171576 w 1428751"/>
              <a:gd name="connsiteY58" fmla="*/ 3074987 h 3148013"/>
              <a:gd name="connsiteX59" fmla="*/ 1171576 w 1428751"/>
              <a:gd name="connsiteY59" fmla="*/ 3074988 h 3148013"/>
              <a:gd name="connsiteX60" fmla="*/ 1160463 w 1428751"/>
              <a:gd name="connsiteY60" fmla="*/ 3087688 h 3148013"/>
              <a:gd name="connsiteX61" fmla="*/ 1128713 w 1428751"/>
              <a:gd name="connsiteY61" fmla="*/ 3109913 h 3148013"/>
              <a:gd name="connsiteX62" fmla="*/ 1128713 w 1428751"/>
              <a:gd name="connsiteY62" fmla="*/ 3109913 h 3148013"/>
              <a:gd name="connsiteX63" fmla="*/ 1123950 w 1428751"/>
              <a:gd name="connsiteY63" fmla="*/ 3113088 h 3148013"/>
              <a:gd name="connsiteX64" fmla="*/ 1085850 w 1428751"/>
              <a:gd name="connsiteY64" fmla="*/ 3130550 h 3148013"/>
              <a:gd name="connsiteX65" fmla="*/ 1084262 w 1428751"/>
              <a:gd name="connsiteY65" fmla="*/ 3132138 h 3148013"/>
              <a:gd name="connsiteX66" fmla="*/ 1044576 w 1428751"/>
              <a:gd name="connsiteY66" fmla="*/ 3143250 h 3148013"/>
              <a:gd name="connsiteX67" fmla="*/ 1044576 w 1428751"/>
              <a:gd name="connsiteY67" fmla="*/ 3143251 h 3148013"/>
              <a:gd name="connsiteX68" fmla="*/ 1039813 w 1428751"/>
              <a:gd name="connsiteY68" fmla="*/ 3144838 h 3148013"/>
              <a:gd name="connsiteX69" fmla="*/ 1001713 w 1428751"/>
              <a:gd name="connsiteY69" fmla="*/ 3148013 h 3148013"/>
              <a:gd name="connsiteX70" fmla="*/ 990600 w 1428751"/>
              <a:gd name="connsiteY70" fmla="*/ 3148013 h 3148013"/>
              <a:gd name="connsiteX71" fmla="*/ 958850 w 1428751"/>
              <a:gd name="connsiteY71" fmla="*/ 3148013 h 3148013"/>
              <a:gd name="connsiteX72" fmla="*/ 914400 w 1428751"/>
              <a:gd name="connsiteY72" fmla="*/ 3148013 h 3148013"/>
              <a:gd name="connsiteX73" fmla="*/ 873126 w 1428751"/>
              <a:gd name="connsiteY73" fmla="*/ 3148013 h 3148013"/>
              <a:gd name="connsiteX74" fmla="*/ 873125 w 1428751"/>
              <a:gd name="connsiteY74" fmla="*/ 3148013 h 3148013"/>
              <a:gd name="connsiteX75" fmla="*/ 830263 w 1428751"/>
              <a:gd name="connsiteY75" fmla="*/ 3148013 h 3148013"/>
              <a:gd name="connsiteX76" fmla="*/ 787401 w 1428751"/>
              <a:gd name="connsiteY76" fmla="*/ 3148013 h 3148013"/>
              <a:gd name="connsiteX77" fmla="*/ 787400 w 1428751"/>
              <a:gd name="connsiteY77" fmla="*/ 3148013 h 3148013"/>
              <a:gd name="connsiteX78" fmla="*/ 744538 w 1428751"/>
              <a:gd name="connsiteY78" fmla="*/ 3148013 h 3148013"/>
              <a:gd name="connsiteX79" fmla="*/ 703263 w 1428751"/>
              <a:gd name="connsiteY79" fmla="*/ 3148013 h 3148013"/>
              <a:gd name="connsiteX80" fmla="*/ 660401 w 1428751"/>
              <a:gd name="connsiteY80" fmla="*/ 3148013 h 3148013"/>
              <a:gd name="connsiteX81" fmla="*/ 660400 w 1428751"/>
              <a:gd name="connsiteY81" fmla="*/ 3148013 h 3148013"/>
              <a:gd name="connsiteX82" fmla="*/ 617538 w 1428751"/>
              <a:gd name="connsiteY82" fmla="*/ 3148013 h 3148013"/>
              <a:gd name="connsiteX83" fmla="*/ 576263 w 1428751"/>
              <a:gd name="connsiteY83" fmla="*/ 3148013 h 3148013"/>
              <a:gd name="connsiteX84" fmla="*/ 531813 w 1428751"/>
              <a:gd name="connsiteY84" fmla="*/ 3148013 h 3148013"/>
              <a:gd name="connsiteX85" fmla="*/ 488951 w 1428751"/>
              <a:gd name="connsiteY85" fmla="*/ 3148013 h 3148013"/>
              <a:gd name="connsiteX86" fmla="*/ 488950 w 1428751"/>
              <a:gd name="connsiteY86" fmla="*/ 3148013 h 3148013"/>
              <a:gd name="connsiteX87" fmla="*/ 446088 w 1428751"/>
              <a:gd name="connsiteY87" fmla="*/ 3148013 h 3148013"/>
              <a:gd name="connsiteX88" fmla="*/ 404813 w 1428751"/>
              <a:gd name="connsiteY88" fmla="*/ 3148013 h 3148013"/>
              <a:gd name="connsiteX89" fmla="*/ 361951 w 1428751"/>
              <a:gd name="connsiteY89" fmla="*/ 3148013 h 3148013"/>
              <a:gd name="connsiteX90" fmla="*/ 361950 w 1428751"/>
              <a:gd name="connsiteY90" fmla="*/ 3148013 h 3148013"/>
              <a:gd name="connsiteX91" fmla="*/ 319088 w 1428751"/>
              <a:gd name="connsiteY91" fmla="*/ 3148013 h 3148013"/>
              <a:gd name="connsiteX92" fmla="*/ 276225 w 1428751"/>
              <a:gd name="connsiteY92" fmla="*/ 3148013 h 3148013"/>
              <a:gd name="connsiteX93" fmla="*/ 239712 w 1428751"/>
              <a:gd name="connsiteY93" fmla="*/ 3148013 h 3148013"/>
              <a:gd name="connsiteX94" fmla="*/ 234950 w 1428751"/>
              <a:gd name="connsiteY94" fmla="*/ 3148013 h 3148013"/>
              <a:gd name="connsiteX95" fmla="*/ 190500 w 1428751"/>
              <a:gd name="connsiteY95" fmla="*/ 3144838 h 3148013"/>
              <a:gd name="connsiteX96" fmla="*/ 190500 w 1428751"/>
              <a:gd name="connsiteY96" fmla="*/ 3144837 h 3148013"/>
              <a:gd name="connsiteX97" fmla="*/ 147638 w 1428751"/>
              <a:gd name="connsiteY97" fmla="*/ 3132137 h 3148013"/>
              <a:gd name="connsiteX98" fmla="*/ 147638 w 1428751"/>
              <a:gd name="connsiteY98" fmla="*/ 3132138 h 3148013"/>
              <a:gd name="connsiteX99" fmla="*/ 146050 w 1428751"/>
              <a:gd name="connsiteY99" fmla="*/ 3132138 h 3148013"/>
              <a:gd name="connsiteX100" fmla="*/ 104775 w 1428751"/>
              <a:gd name="connsiteY100" fmla="*/ 3113088 h 3148013"/>
              <a:gd name="connsiteX101" fmla="*/ 71437 w 1428751"/>
              <a:gd name="connsiteY101" fmla="*/ 3087688 h 3148013"/>
              <a:gd name="connsiteX102" fmla="*/ 63500 w 1428751"/>
              <a:gd name="connsiteY102" fmla="*/ 3081338 h 3148013"/>
              <a:gd name="connsiteX103" fmla="*/ 63500 w 1428751"/>
              <a:gd name="connsiteY103" fmla="*/ 3081336 h 3148013"/>
              <a:gd name="connsiteX104" fmla="*/ 41276 w 1428751"/>
              <a:gd name="connsiteY104" fmla="*/ 3055937 h 3148013"/>
              <a:gd name="connsiteX105" fmla="*/ 20638 w 1428751"/>
              <a:gd name="connsiteY105" fmla="*/ 3024187 h 3148013"/>
              <a:gd name="connsiteX106" fmla="*/ 19050 w 1428751"/>
              <a:gd name="connsiteY106" fmla="*/ 3021012 h 3148013"/>
              <a:gd name="connsiteX107" fmla="*/ 4762 w 1428751"/>
              <a:gd name="connsiteY107" fmla="*/ 2982912 h 3148013"/>
              <a:gd name="connsiteX108" fmla="*/ 0 w 1428751"/>
              <a:gd name="connsiteY108" fmla="*/ 2940050 h 3148013"/>
              <a:gd name="connsiteX109" fmla="*/ 0 w 1428751"/>
              <a:gd name="connsiteY109" fmla="*/ 209549 h 3148013"/>
              <a:gd name="connsiteX110" fmla="*/ 4762 w 1428751"/>
              <a:gd name="connsiteY110" fmla="*/ 166687 h 3148013"/>
              <a:gd name="connsiteX111" fmla="*/ 19050 w 1428751"/>
              <a:gd name="connsiteY111" fmla="*/ 128587 h 3148013"/>
              <a:gd name="connsiteX112" fmla="*/ 20638 w 1428751"/>
              <a:gd name="connsiteY112" fmla="*/ 125412 h 3148013"/>
              <a:gd name="connsiteX113" fmla="*/ 41276 w 1428751"/>
              <a:gd name="connsiteY113" fmla="*/ 92074 h 3148013"/>
              <a:gd name="connsiteX114" fmla="*/ 63500 w 1428751"/>
              <a:gd name="connsiteY114" fmla="*/ 68263 h 3148013"/>
              <a:gd name="connsiteX115" fmla="*/ 63500 w 1428751"/>
              <a:gd name="connsiteY115" fmla="*/ 68262 h 3148013"/>
              <a:gd name="connsiteX116" fmla="*/ 71437 w 1428751"/>
              <a:gd name="connsiteY116" fmla="*/ 60325 h 3148013"/>
              <a:gd name="connsiteX117" fmla="*/ 104775 w 1428751"/>
              <a:gd name="connsiteY117" fmla="*/ 34925 h 3148013"/>
              <a:gd name="connsiteX118" fmla="*/ 146050 w 1428751"/>
              <a:gd name="connsiteY118" fmla="*/ 15875 h 3148013"/>
              <a:gd name="connsiteX119" fmla="*/ 147638 w 1428751"/>
              <a:gd name="connsiteY119" fmla="*/ 15875 h 3148013"/>
              <a:gd name="connsiteX120" fmla="*/ 147638 w 1428751"/>
              <a:gd name="connsiteY120" fmla="*/ 15874 h 3148013"/>
              <a:gd name="connsiteX121" fmla="*/ 190501 w 1428751"/>
              <a:gd name="connsiteY121" fmla="*/ 4762 h 3148013"/>
              <a:gd name="connsiteX122" fmla="*/ 190501 w 1428751"/>
              <a:gd name="connsiteY122" fmla="*/ 4762 h 3148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</a:cxnLst>
            <a:rect l="l" t="t" r="r" b="b"/>
            <a:pathLst>
              <a:path w="1428751" h="3148013">
                <a:moveTo>
                  <a:pt x="234950" y="0"/>
                </a:moveTo>
                <a:lnTo>
                  <a:pt x="239712" y="0"/>
                </a:lnTo>
                <a:lnTo>
                  <a:pt x="276225" y="0"/>
                </a:lnTo>
                <a:lnTo>
                  <a:pt x="319088" y="0"/>
                </a:lnTo>
                <a:lnTo>
                  <a:pt x="361950" y="0"/>
                </a:lnTo>
                <a:lnTo>
                  <a:pt x="361951" y="0"/>
                </a:lnTo>
                <a:lnTo>
                  <a:pt x="404813" y="0"/>
                </a:lnTo>
                <a:lnTo>
                  <a:pt x="446088" y="0"/>
                </a:lnTo>
                <a:lnTo>
                  <a:pt x="488950" y="0"/>
                </a:lnTo>
                <a:lnTo>
                  <a:pt x="488951" y="0"/>
                </a:lnTo>
                <a:lnTo>
                  <a:pt x="531813" y="0"/>
                </a:lnTo>
                <a:lnTo>
                  <a:pt x="576263" y="0"/>
                </a:lnTo>
                <a:lnTo>
                  <a:pt x="617538" y="0"/>
                </a:lnTo>
                <a:lnTo>
                  <a:pt x="660400" y="0"/>
                </a:lnTo>
                <a:lnTo>
                  <a:pt x="660401" y="0"/>
                </a:lnTo>
                <a:lnTo>
                  <a:pt x="703263" y="0"/>
                </a:lnTo>
                <a:lnTo>
                  <a:pt x="744538" y="0"/>
                </a:lnTo>
                <a:lnTo>
                  <a:pt x="787400" y="0"/>
                </a:lnTo>
                <a:lnTo>
                  <a:pt x="787401" y="0"/>
                </a:lnTo>
                <a:lnTo>
                  <a:pt x="830263" y="0"/>
                </a:lnTo>
                <a:lnTo>
                  <a:pt x="873125" y="0"/>
                </a:lnTo>
                <a:lnTo>
                  <a:pt x="873126" y="0"/>
                </a:lnTo>
                <a:lnTo>
                  <a:pt x="914400" y="0"/>
                </a:lnTo>
                <a:lnTo>
                  <a:pt x="958850" y="0"/>
                </a:lnTo>
                <a:lnTo>
                  <a:pt x="990600" y="0"/>
                </a:lnTo>
                <a:lnTo>
                  <a:pt x="1001713" y="0"/>
                </a:lnTo>
                <a:lnTo>
                  <a:pt x="1039813" y="4762"/>
                </a:lnTo>
                <a:lnTo>
                  <a:pt x="1044576" y="6350"/>
                </a:lnTo>
                <a:lnTo>
                  <a:pt x="1044576" y="6350"/>
                </a:lnTo>
                <a:lnTo>
                  <a:pt x="1084262" y="15875"/>
                </a:lnTo>
                <a:lnTo>
                  <a:pt x="1085850" y="17462"/>
                </a:lnTo>
                <a:lnTo>
                  <a:pt x="1085850" y="17462"/>
                </a:lnTo>
                <a:lnTo>
                  <a:pt x="1123950" y="34924"/>
                </a:lnTo>
                <a:lnTo>
                  <a:pt x="1128713" y="38099"/>
                </a:lnTo>
                <a:lnTo>
                  <a:pt x="1128713" y="38100"/>
                </a:lnTo>
                <a:lnTo>
                  <a:pt x="1160463" y="60325"/>
                </a:lnTo>
                <a:lnTo>
                  <a:pt x="1171576" y="73025"/>
                </a:lnTo>
                <a:lnTo>
                  <a:pt x="1171576" y="73026"/>
                </a:lnTo>
                <a:lnTo>
                  <a:pt x="1189037" y="92075"/>
                </a:lnTo>
                <a:lnTo>
                  <a:pt x="1211263" y="128587"/>
                </a:lnTo>
                <a:lnTo>
                  <a:pt x="1214438" y="136525"/>
                </a:lnTo>
                <a:lnTo>
                  <a:pt x="1225550" y="166687"/>
                </a:lnTo>
                <a:lnTo>
                  <a:pt x="1230313" y="209550"/>
                </a:lnTo>
                <a:lnTo>
                  <a:pt x="1230313" y="617537"/>
                </a:lnTo>
                <a:lnTo>
                  <a:pt x="1255713" y="638175"/>
                </a:lnTo>
                <a:lnTo>
                  <a:pt x="1411289" y="755650"/>
                </a:lnTo>
                <a:lnTo>
                  <a:pt x="1425576" y="769938"/>
                </a:lnTo>
                <a:lnTo>
                  <a:pt x="1428751" y="787400"/>
                </a:lnTo>
                <a:lnTo>
                  <a:pt x="1425576" y="803275"/>
                </a:lnTo>
                <a:lnTo>
                  <a:pt x="1411289" y="817563"/>
                </a:lnTo>
                <a:lnTo>
                  <a:pt x="1255713" y="935038"/>
                </a:lnTo>
                <a:lnTo>
                  <a:pt x="1255713" y="935038"/>
                </a:lnTo>
                <a:lnTo>
                  <a:pt x="1230313" y="955675"/>
                </a:lnTo>
                <a:lnTo>
                  <a:pt x="1230313" y="2940051"/>
                </a:lnTo>
                <a:lnTo>
                  <a:pt x="1225550" y="2982913"/>
                </a:lnTo>
                <a:lnTo>
                  <a:pt x="1214438" y="3011488"/>
                </a:lnTo>
                <a:lnTo>
                  <a:pt x="1211263" y="3021013"/>
                </a:lnTo>
                <a:lnTo>
                  <a:pt x="1189037" y="3055938"/>
                </a:lnTo>
                <a:lnTo>
                  <a:pt x="1171576" y="3074987"/>
                </a:lnTo>
                <a:lnTo>
                  <a:pt x="1171576" y="3074988"/>
                </a:lnTo>
                <a:lnTo>
                  <a:pt x="1160463" y="3087688"/>
                </a:lnTo>
                <a:lnTo>
                  <a:pt x="1128713" y="3109913"/>
                </a:lnTo>
                <a:lnTo>
                  <a:pt x="1128713" y="3109913"/>
                </a:lnTo>
                <a:lnTo>
                  <a:pt x="1123950" y="3113088"/>
                </a:lnTo>
                <a:lnTo>
                  <a:pt x="1085850" y="3130550"/>
                </a:lnTo>
                <a:lnTo>
                  <a:pt x="1084262" y="3132138"/>
                </a:lnTo>
                <a:lnTo>
                  <a:pt x="1044576" y="3143250"/>
                </a:lnTo>
                <a:lnTo>
                  <a:pt x="1044576" y="3143251"/>
                </a:lnTo>
                <a:lnTo>
                  <a:pt x="1039813" y="3144838"/>
                </a:lnTo>
                <a:lnTo>
                  <a:pt x="1001713" y="3148013"/>
                </a:lnTo>
                <a:lnTo>
                  <a:pt x="990600" y="3148013"/>
                </a:lnTo>
                <a:lnTo>
                  <a:pt x="958850" y="3148013"/>
                </a:lnTo>
                <a:lnTo>
                  <a:pt x="914400" y="3148013"/>
                </a:lnTo>
                <a:lnTo>
                  <a:pt x="873126" y="3148013"/>
                </a:lnTo>
                <a:lnTo>
                  <a:pt x="873125" y="3148013"/>
                </a:lnTo>
                <a:lnTo>
                  <a:pt x="830263" y="3148013"/>
                </a:lnTo>
                <a:lnTo>
                  <a:pt x="787401" y="3148013"/>
                </a:lnTo>
                <a:lnTo>
                  <a:pt x="787400" y="3148013"/>
                </a:lnTo>
                <a:lnTo>
                  <a:pt x="744538" y="3148013"/>
                </a:lnTo>
                <a:lnTo>
                  <a:pt x="703263" y="3148013"/>
                </a:lnTo>
                <a:lnTo>
                  <a:pt x="660401" y="3148013"/>
                </a:lnTo>
                <a:lnTo>
                  <a:pt x="660400" y="3148013"/>
                </a:lnTo>
                <a:lnTo>
                  <a:pt x="617538" y="3148013"/>
                </a:lnTo>
                <a:lnTo>
                  <a:pt x="576263" y="3148013"/>
                </a:lnTo>
                <a:lnTo>
                  <a:pt x="531813" y="3148013"/>
                </a:lnTo>
                <a:lnTo>
                  <a:pt x="488951" y="3148013"/>
                </a:lnTo>
                <a:lnTo>
                  <a:pt x="488950" y="3148013"/>
                </a:lnTo>
                <a:lnTo>
                  <a:pt x="446088" y="3148013"/>
                </a:lnTo>
                <a:lnTo>
                  <a:pt x="404813" y="3148013"/>
                </a:lnTo>
                <a:lnTo>
                  <a:pt x="361951" y="3148013"/>
                </a:lnTo>
                <a:lnTo>
                  <a:pt x="361950" y="3148013"/>
                </a:lnTo>
                <a:lnTo>
                  <a:pt x="319088" y="3148013"/>
                </a:lnTo>
                <a:lnTo>
                  <a:pt x="276225" y="3148013"/>
                </a:lnTo>
                <a:lnTo>
                  <a:pt x="239712" y="3148013"/>
                </a:lnTo>
                <a:lnTo>
                  <a:pt x="234950" y="3148013"/>
                </a:lnTo>
                <a:lnTo>
                  <a:pt x="190500" y="3144838"/>
                </a:lnTo>
                <a:lnTo>
                  <a:pt x="190500" y="3144837"/>
                </a:lnTo>
                <a:lnTo>
                  <a:pt x="147638" y="3132137"/>
                </a:lnTo>
                <a:lnTo>
                  <a:pt x="147638" y="3132138"/>
                </a:lnTo>
                <a:lnTo>
                  <a:pt x="146050" y="3132138"/>
                </a:lnTo>
                <a:lnTo>
                  <a:pt x="104775" y="3113088"/>
                </a:lnTo>
                <a:lnTo>
                  <a:pt x="71437" y="3087688"/>
                </a:lnTo>
                <a:lnTo>
                  <a:pt x="63500" y="3081338"/>
                </a:lnTo>
                <a:lnTo>
                  <a:pt x="63500" y="3081336"/>
                </a:lnTo>
                <a:lnTo>
                  <a:pt x="41276" y="3055937"/>
                </a:lnTo>
                <a:lnTo>
                  <a:pt x="20638" y="3024187"/>
                </a:lnTo>
                <a:lnTo>
                  <a:pt x="19050" y="3021012"/>
                </a:lnTo>
                <a:lnTo>
                  <a:pt x="4762" y="2982912"/>
                </a:lnTo>
                <a:lnTo>
                  <a:pt x="0" y="2940050"/>
                </a:lnTo>
                <a:lnTo>
                  <a:pt x="0" y="209549"/>
                </a:lnTo>
                <a:lnTo>
                  <a:pt x="4762" y="166687"/>
                </a:lnTo>
                <a:lnTo>
                  <a:pt x="19050" y="128587"/>
                </a:lnTo>
                <a:lnTo>
                  <a:pt x="20638" y="125412"/>
                </a:lnTo>
                <a:lnTo>
                  <a:pt x="41276" y="92074"/>
                </a:lnTo>
                <a:lnTo>
                  <a:pt x="63500" y="68263"/>
                </a:lnTo>
                <a:lnTo>
                  <a:pt x="63500" y="68262"/>
                </a:lnTo>
                <a:lnTo>
                  <a:pt x="71437" y="60325"/>
                </a:lnTo>
                <a:lnTo>
                  <a:pt x="104775" y="34925"/>
                </a:lnTo>
                <a:lnTo>
                  <a:pt x="146050" y="15875"/>
                </a:lnTo>
                <a:lnTo>
                  <a:pt x="147638" y="15875"/>
                </a:lnTo>
                <a:lnTo>
                  <a:pt x="147638" y="15874"/>
                </a:lnTo>
                <a:lnTo>
                  <a:pt x="190501" y="4762"/>
                </a:lnTo>
                <a:lnTo>
                  <a:pt x="190501" y="4762"/>
                </a:lnTo>
                <a:close/>
              </a:path>
            </a:pathLst>
          </a:cu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83727" tIns="41863" rIns="83727" bIns="418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kern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88" name="任意多边形 187"/>
          <p:cNvSpPr>
            <a:spLocks noChangeArrowheads="1"/>
          </p:cNvSpPr>
          <p:nvPr/>
        </p:nvSpPr>
        <p:spPr bwMode="auto">
          <a:xfrm>
            <a:off x="4828312" y="1735551"/>
            <a:ext cx="1361344" cy="2999495"/>
          </a:xfrm>
          <a:custGeom>
            <a:avLst/>
            <a:gdLst>
              <a:gd name="connsiteX0" fmla="*/ 238125 w 1428750"/>
              <a:gd name="connsiteY0" fmla="*/ 0 h 3148013"/>
              <a:gd name="connsiteX1" fmla="*/ 258762 w 1428750"/>
              <a:gd name="connsiteY1" fmla="*/ 0 h 3148013"/>
              <a:gd name="connsiteX2" fmla="*/ 258763 w 1428750"/>
              <a:gd name="connsiteY2" fmla="*/ 0 h 3148013"/>
              <a:gd name="connsiteX3" fmla="*/ 303212 w 1428750"/>
              <a:gd name="connsiteY3" fmla="*/ 0 h 3148013"/>
              <a:gd name="connsiteX4" fmla="*/ 346075 w 1428750"/>
              <a:gd name="connsiteY4" fmla="*/ 0 h 3148013"/>
              <a:gd name="connsiteX5" fmla="*/ 388937 w 1428750"/>
              <a:gd name="connsiteY5" fmla="*/ 0 h 3148013"/>
              <a:gd name="connsiteX6" fmla="*/ 388938 w 1428750"/>
              <a:gd name="connsiteY6" fmla="*/ 0 h 3148013"/>
              <a:gd name="connsiteX7" fmla="*/ 431800 w 1428750"/>
              <a:gd name="connsiteY7" fmla="*/ 0 h 3148013"/>
              <a:gd name="connsiteX8" fmla="*/ 476250 w 1428750"/>
              <a:gd name="connsiteY8" fmla="*/ 0 h 3148013"/>
              <a:gd name="connsiteX9" fmla="*/ 519112 w 1428750"/>
              <a:gd name="connsiteY9" fmla="*/ 0 h 3148013"/>
              <a:gd name="connsiteX10" fmla="*/ 519113 w 1428750"/>
              <a:gd name="connsiteY10" fmla="*/ 0 h 3148013"/>
              <a:gd name="connsiteX11" fmla="*/ 563562 w 1428750"/>
              <a:gd name="connsiteY11" fmla="*/ 0 h 3148013"/>
              <a:gd name="connsiteX12" fmla="*/ 606425 w 1428750"/>
              <a:gd name="connsiteY12" fmla="*/ 0 h 3148013"/>
              <a:gd name="connsiteX13" fmla="*/ 649287 w 1428750"/>
              <a:gd name="connsiteY13" fmla="*/ 0 h 3148013"/>
              <a:gd name="connsiteX14" fmla="*/ 649288 w 1428750"/>
              <a:gd name="connsiteY14" fmla="*/ 0 h 3148013"/>
              <a:gd name="connsiteX15" fmla="*/ 692150 w 1428750"/>
              <a:gd name="connsiteY15" fmla="*/ 0 h 3148013"/>
              <a:gd name="connsiteX16" fmla="*/ 735012 w 1428750"/>
              <a:gd name="connsiteY16" fmla="*/ 0 h 3148013"/>
              <a:gd name="connsiteX17" fmla="*/ 735013 w 1428750"/>
              <a:gd name="connsiteY17" fmla="*/ 0 h 3148013"/>
              <a:gd name="connsiteX18" fmla="*/ 777875 w 1428750"/>
              <a:gd name="connsiteY18" fmla="*/ 0 h 3148013"/>
              <a:gd name="connsiteX19" fmla="*/ 822325 w 1428750"/>
              <a:gd name="connsiteY19" fmla="*/ 0 h 3148013"/>
              <a:gd name="connsiteX20" fmla="*/ 866775 w 1428750"/>
              <a:gd name="connsiteY20" fmla="*/ 0 h 3148013"/>
              <a:gd name="connsiteX21" fmla="*/ 909637 w 1428750"/>
              <a:gd name="connsiteY21" fmla="*/ 0 h 3148013"/>
              <a:gd name="connsiteX22" fmla="*/ 909638 w 1428750"/>
              <a:gd name="connsiteY22" fmla="*/ 0 h 3148013"/>
              <a:gd name="connsiteX23" fmla="*/ 952500 w 1428750"/>
              <a:gd name="connsiteY23" fmla="*/ 0 h 3148013"/>
              <a:gd name="connsiteX24" fmla="*/ 990600 w 1428750"/>
              <a:gd name="connsiteY24" fmla="*/ 0 h 3148013"/>
              <a:gd name="connsiteX25" fmla="*/ 995362 w 1428750"/>
              <a:gd name="connsiteY25" fmla="*/ 0 h 3148013"/>
              <a:gd name="connsiteX26" fmla="*/ 995363 w 1428750"/>
              <a:gd name="connsiteY26" fmla="*/ 0 h 3148013"/>
              <a:gd name="connsiteX27" fmla="*/ 995363 w 1428750"/>
              <a:gd name="connsiteY27" fmla="*/ 0 h 3148013"/>
              <a:gd name="connsiteX28" fmla="*/ 1038225 w 1428750"/>
              <a:gd name="connsiteY28" fmla="*/ 4762 h 3148013"/>
              <a:gd name="connsiteX29" fmla="*/ 1038225 w 1428750"/>
              <a:gd name="connsiteY29" fmla="*/ 4762 h 3148013"/>
              <a:gd name="connsiteX30" fmla="*/ 1081088 w 1428750"/>
              <a:gd name="connsiteY30" fmla="*/ 15874 h 3148013"/>
              <a:gd name="connsiteX31" fmla="*/ 1081088 w 1428750"/>
              <a:gd name="connsiteY31" fmla="*/ 15875 h 3148013"/>
              <a:gd name="connsiteX32" fmla="*/ 1082674 w 1428750"/>
              <a:gd name="connsiteY32" fmla="*/ 15875 h 3148013"/>
              <a:gd name="connsiteX33" fmla="*/ 1123950 w 1428750"/>
              <a:gd name="connsiteY33" fmla="*/ 34925 h 3148013"/>
              <a:gd name="connsiteX34" fmla="*/ 1123950 w 1428750"/>
              <a:gd name="connsiteY34" fmla="*/ 36512 h 3148013"/>
              <a:gd name="connsiteX35" fmla="*/ 1158875 w 1428750"/>
              <a:gd name="connsiteY35" fmla="*/ 60324 h 3148013"/>
              <a:gd name="connsiteX36" fmla="*/ 1169988 w 1428750"/>
              <a:gd name="connsiteY36" fmla="*/ 71437 h 3148013"/>
              <a:gd name="connsiteX37" fmla="*/ 1169988 w 1428750"/>
              <a:gd name="connsiteY37" fmla="*/ 71438 h 3148013"/>
              <a:gd name="connsiteX38" fmla="*/ 1189037 w 1428750"/>
              <a:gd name="connsiteY38" fmla="*/ 92074 h 3148013"/>
              <a:gd name="connsiteX39" fmla="*/ 1211262 w 1428750"/>
              <a:gd name="connsiteY39" fmla="*/ 128587 h 3148013"/>
              <a:gd name="connsiteX40" fmla="*/ 1212850 w 1428750"/>
              <a:gd name="connsiteY40" fmla="*/ 131762 h 3148013"/>
              <a:gd name="connsiteX41" fmla="*/ 1223962 w 1428750"/>
              <a:gd name="connsiteY41" fmla="*/ 166687 h 3148013"/>
              <a:gd name="connsiteX42" fmla="*/ 1230312 w 1428750"/>
              <a:gd name="connsiteY42" fmla="*/ 209549 h 3148013"/>
              <a:gd name="connsiteX43" fmla="*/ 1230312 w 1428750"/>
              <a:gd name="connsiteY43" fmla="*/ 617537 h 3148013"/>
              <a:gd name="connsiteX44" fmla="*/ 1255713 w 1428750"/>
              <a:gd name="connsiteY44" fmla="*/ 636587 h 3148013"/>
              <a:gd name="connsiteX45" fmla="*/ 1255713 w 1428750"/>
              <a:gd name="connsiteY45" fmla="*/ 636588 h 3148013"/>
              <a:gd name="connsiteX46" fmla="*/ 1298575 w 1428750"/>
              <a:gd name="connsiteY46" fmla="*/ 669924 h 3148013"/>
              <a:gd name="connsiteX47" fmla="*/ 1298575 w 1428750"/>
              <a:gd name="connsiteY47" fmla="*/ 669925 h 3148013"/>
              <a:gd name="connsiteX48" fmla="*/ 1341438 w 1428750"/>
              <a:gd name="connsiteY48" fmla="*/ 703262 h 3148013"/>
              <a:gd name="connsiteX49" fmla="*/ 1341438 w 1428750"/>
              <a:gd name="connsiteY49" fmla="*/ 703263 h 3148013"/>
              <a:gd name="connsiteX50" fmla="*/ 1384300 w 1428750"/>
              <a:gd name="connsiteY50" fmla="*/ 735012 h 3148013"/>
              <a:gd name="connsiteX51" fmla="*/ 1411288 w 1428750"/>
              <a:gd name="connsiteY51" fmla="*/ 755649 h 3148013"/>
              <a:gd name="connsiteX52" fmla="*/ 1423988 w 1428750"/>
              <a:gd name="connsiteY52" fmla="*/ 769937 h 3148013"/>
              <a:gd name="connsiteX53" fmla="*/ 1427163 w 1428750"/>
              <a:gd name="connsiteY53" fmla="*/ 787400 h 3148013"/>
              <a:gd name="connsiteX54" fmla="*/ 1427163 w 1428750"/>
              <a:gd name="connsiteY54" fmla="*/ 787400 h 3148013"/>
              <a:gd name="connsiteX55" fmla="*/ 1428750 w 1428750"/>
              <a:gd name="connsiteY55" fmla="*/ 787400 h 3148013"/>
              <a:gd name="connsiteX56" fmla="*/ 1428750 w 1428750"/>
              <a:gd name="connsiteY56" fmla="*/ 788988 h 3148013"/>
              <a:gd name="connsiteX57" fmla="*/ 1427162 w 1428750"/>
              <a:gd name="connsiteY57" fmla="*/ 788988 h 3148013"/>
              <a:gd name="connsiteX58" fmla="*/ 1427162 w 1428750"/>
              <a:gd name="connsiteY58" fmla="*/ 787405 h 3148013"/>
              <a:gd name="connsiteX59" fmla="*/ 1423988 w 1428750"/>
              <a:gd name="connsiteY59" fmla="*/ 803275 h 3148013"/>
              <a:gd name="connsiteX60" fmla="*/ 1411288 w 1428750"/>
              <a:gd name="connsiteY60" fmla="*/ 817563 h 3148013"/>
              <a:gd name="connsiteX61" fmla="*/ 1384300 w 1428750"/>
              <a:gd name="connsiteY61" fmla="*/ 838200 h 3148013"/>
              <a:gd name="connsiteX62" fmla="*/ 1384300 w 1428750"/>
              <a:gd name="connsiteY62" fmla="*/ 838200 h 3148013"/>
              <a:gd name="connsiteX63" fmla="*/ 1341438 w 1428750"/>
              <a:gd name="connsiteY63" fmla="*/ 871536 h 3148013"/>
              <a:gd name="connsiteX64" fmla="*/ 1341438 w 1428750"/>
              <a:gd name="connsiteY64" fmla="*/ 871538 h 3148013"/>
              <a:gd name="connsiteX65" fmla="*/ 1298575 w 1428750"/>
              <a:gd name="connsiteY65" fmla="*/ 904875 h 3148013"/>
              <a:gd name="connsiteX66" fmla="*/ 1255713 w 1428750"/>
              <a:gd name="connsiteY66" fmla="*/ 936624 h 3148013"/>
              <a:gd name="connsiteX67" fmla="*/ 1255713 w 1428750"/>
              <a:gd name="connsiteY67" fmla="*/ 936625 h 3148013"/>
              <a:gd name="connsiteX68" fmla="*/ 1230312 w 1428750"/>
              <a:gd name="connsiteY68" fmla="*/ 955675 h 3148013"/>
              <a:gd name="connsiteX69" fmla="*/ 1230312 w 1428750"/>
              <a:gd name="connsiteY69" fmla="*/ 2940050 h 3148013"/>
              <a:gd name="connsiteX70" fmla="*/ 1223962 w 1428750"/>
              <a:gd name="connsiteY70" fmla="*/ 2982913 h 3148013"/>
              <a:gd name="connsiteX71" fmla="*/ 1212850 w 1428750"/>
              <a:gd name="connsiteY71" fmla="*/ 3016250 h 3148013"/>
              <a:gd name="connsiteX72" fmla="*/ 1211262 w 1428750"/>
              <a:gd name="connsiteY72" fmla="*/ 3021013 h 3148013"/>
              <a:gd name="connsiteX73" fmla="*/ 1189037 w 1428750"/>
              <a:gd name="connsiteY73" fmla="*/ 3055938 h 3148013"/>
              <a:gd name="connsiteX74" fmla="*/ 1169988 w 1428750"/>
              <a:gd name="connsiteY74" fmla="*/ 3076574 h 3148013"/>
              <a:gd name="connsiteX75" fmla="*/ 1169988 w 1428750"/>
              <a:gd name="connsiteY75" fmla="*/ 3076575 h 3148013"/>
              <a:gd name="connsiteX76" fmla="*/ 1158875 w 1428750"/>
              <a:gd name="connsiteY76" fmla="*/ 3087688 h 3148013"/>
              <a:gd name="connsiteX77" fmla="*/ 1123950 w 1428750"/>
              <a:gd name="connsiteY77" fmla="*/ 3111500 h 3148013"/>
              <a:gd name="connsiteX78" fmla="*/ 1123950 w 1428750"/>
              <a:gd name="connsiteY78" fmla="*/ 3111501 h 3148013"/>
              <a:gd name="connsiteX79" fmla="*/ 1123950 w 1428750"/>
              <a:gd name="connsiteY79" fmla="*/ 3113088 h 3148013"/>
              <a:gd name="connsiteX80" fmla="*/ 1082674 w 1428750"/>
              <a:gd name="connsiteY80" fmla="*/ 3132138 h 3148013"/>
              <a:gd name="connsiteX81" fmla="*/ 1081087 w 1428750"/>
              <a:gd name="connsiteY81" fmla="*/ 3132138 h 3148013"/>
              <a:gd name="connsiteX82" fmla="*/ 1081087 w 1428750"/>
              <a:gd name="connsiteY82" fmla="*/ 3132138 h 3148013"/>
              <a:gd name="connsiteX83" fmla="*/ 1038225 w 1428750"/>
              <a:gd name="connsiteY83" fmla="*/ 3144837 h 3148013"/>
              <a:gd name="connsiteX84" fmla="*/ 1038225 w 1428750"/>
              <a:gd name="connsiteY84" fmla="*/ 3144838 h 3148013"/>
              <a:gd name="connsiteX85" fmla="*/ 995363 w 1428750"/>
              <a:gd name="connsiteY85" fmla="*/ 3148013 h 3148013"/>
              <a:gd name="connsiteX86" fmla="*/ 995362 w 1428750"/>
              <a:gd name="connsiteY86" fmla="*/ 3148013 h 3148013"/>
              <a:gd name="connsiteX87" fmla="*/ 990600 w 1428750"/>
              <a:gd name="connsiteY87" fmla="*/ 3148013 h 3148013"/>
              <a:gd name="connsiteX88" fmla="*/ 952500 w 1428750"/>
              <a:gd name="connsiteY88" fmla="*/ 3148013 h 3148013"/>
              <a:gd name="connsiteX89" fmla="*/ 909638 w 1428750"/>
              <a:gd name="connsiteY89" fmla="*/ 3148013 h 3148013"/>
              <a:gd name="connsiteX90" fmla="*/ 909637 w 1428750"/>
              <a:gd name="connsiteY90" fmla="*/ 3148013 h 3148013"/>
              <a:gd name="connsiteX91" fmla="*/ 866775 w 1428750"/>
              <a:gd name="connsiteY91" fmla="*/ 3148013 h 3148013"/>
              <a:gd name="connsiteX92" fmla="*/ 822325 w 1428750"/>
              <a:gd name="connsiteY92" fmla="*/ 3148013 h 3148013"/>
              <a:gd name="connsiteX93" fmla="*/ 777875 w 1428750"/>
              <a:gd name="connsiteY93" fmla="*/ 3148013 h 3148013"/>
              <a:gd name="connsiteX94" fmla="*/ 735013 w 1428750"/>
              <a:gd name="connsiteY94" fmla="*/ 3148013 h 3148013"/>
              <a:gd name="connsiteX95" fmla="*/ 735012 w 1428750"/>
              <a:gd name="connsiteY95" fmla="*/ 3148013 h 3148013"/>
              <a:gd name="connsiteX96" fmla="*/ 692150 w 1428750"/>
              <a:gd name="connsiteY96" fmla="*/ 3148013 h 3148013"/>
              <a:gd name="connsiteX97" fmla="*/ 649288 w 1428750"/>
              <a:gd name="connsiteY97" fmla="*/ 3148013 h 3148013"/>
              <a:gd name="connsiteX98" fmla="*/ 649287 w 1428750"/>
              <a:gd name="connsiteY98" fmla="*/ 3148013 h 3148013"/>
              <a:gd name="connsiteX99" fmla="*/ 606425 w 1428750"/>
              <a:gd name="connsiteY99" fmla="*/ 3148013 h 3148013"/>
              <a:gd name="connsiteX100" fmla="*/ 563562 w 1428750"/>
              <a:gd name="connsiteY100" fmla="*/ 3148013 h 3148013"/>
              <a:gd name="connsiteX101" fmla="*/ 519113 w 1428750"/>
              <a:gd name="connsiteY101" fmla="*/ 3148013 h 3148013"/>
              <a:gd name="connsiteX102" fmla="*/ 519112 w 1428750"/>
              <a:gd name="connsiteY102" fmla="*/ 3148013 h 3148013"/>
              <a:gd name="connsiteX103" fmla="*/ 476250 w 1428750"/>
              <a:gd name="connsiteY103" fmla="*/ 3148013 h 3148013"/>
              <a:gd name="connsiteX104" fmla="*/ 431800 w 1428750"/>
              <a:gd name="connsiteY104" fmla="*/ 3148013 h 3148013"/>
              <a:gd name="connsiteX105" fmla="*/ 388938 w 1428750"/>
              <a:gd name="connsiteY105" fmla="*/ 3148013 h 3148013"/>
              <a:gd name="connsiteX106" fmla="*/ 388937 w 1428750"/>
              <a:gd name="connsiteY106" fmla="*/ 3148013 h 3148013"/>
              <a:gd name="connsiteX107" fmla="*/ 346075 w 1428750"/>
              <a:gd name="connsiteY107" fmla="*/ 3148013 h 3148013"/>
              <a:gd name="connsiteX108" fmla="*/ 303212 w 1428750"/>
              <a:gd name="connsiteY108" fmla="*/ 3148013 h 3148013"/>
              <a:gd name="connsiteX109" fmla="*/ 258763 w 1428750"/>
              <a:gd name="connsiteY109" fmla="*/ 3148013 h 3148013"/>
              <a:gd name="connsiteX110" fmla="*/ 258762 w 1428750"/>
              <a:gd name="connsiteY110" fmla="*/ 3148013 h 3148013"/>
              <a:gd name="connsiteX111" fmla="*/ 238125 w 1428750"/>
              <a:gd name="connsiteY111" fmla="*/ 3148013 h 3148013"/>
              <a:gd name="connsiteX112" fmla="*/ 215900 w 1428750"/>
              <a:gd name="connsiteY112" fmla="*/ 3146426 h 3148013"/>
              <a:gd name="connsiteX113" fmla="*/ 215900 w 1428750"/>
              <a:gd name="connsiteY113" fmla="*/ 3146425 h 3148013"/>
              <a:gd name="connsiteX114" fmla="*/ 190499 w 1428750"/>
              <a:gd name="connsiteY114" fmla="*/ 3144838 h 3148013"/>
              <a:gd name="connsiteX115" fmla="*/ 173037 w 1428750"/>
              <a:gd name="connsiteY115" fmla="*/ 3140075 h 3148013"/>
              <a:gd name="connsiteX116" fmla="*/ 173037 w 1428750"/>
              <a:gd name="connsiteY116" fmla="*/ 3140075 h 3148013"/>
              <a:gd name="connsiteX117" fmla="*/ 146050 w 1428750"/>
              <a:gd name="connsiteY117" fmla="*/ 3132138 h 3148013"/>
              <a:gd name="connsiteX118" fmla="*/ 130175 w 1428750"/>
              <a:gd name="connsiteY118" fmla="*/ 3124200 h 3148013"/>
              <a:gd name="connsiteX119" fmla="*/ 106362 w 1428750"/>
              <a:gd name="connsiteY119" fmla="*/ 3113088 h 3148013"/>
              <a:gd name="connsiteX120" fmla="*/ 85725 w 1428750"/>
              <a:gd name="connsiteY120" fmla="*/ 3100388 h 3148013"/>
              <a:gd name="connsiteX121" fmla="*/ 85725 w 1428750"/>
              <a:gd name="connsiteY121" fmla="*/ 3100387 h 3148013"/>
              <a:gd name="connsiteX122" fmla="*/ 69850 w 1428750"/>
              <a:gd name="connsiteY122" fmla="*/ 3087687 h 3148013"/>
              <a:gd name="connsiteX123" fmla="*/ 42862 w 1428750"/>
              <a:gd name="connsiteY123" fmla="*/ 3059112 h 3148013"/>
              <a:gd name="connsiteX124" fmla="*/ 42862 w 1428750"/>
              <a:gd name="connsiteY124" fmla="*/ 3059110 h 3148013"/>
              <a:gd name="connsiteX125" fmla="*/ 41275 w 1428750"/>
              <a:gd name="connsiteY125" fmla="*/ 3055937 h 3148013"/>
              <a:gd name="connsiteX126" fmla="*/ 19050 w 1428750"/>
              <a:gd name="connsiteY126" fmla="*/ 3021012 h 3148013"/>
              <a:gd name="connsiteX127" fmla="*/ 4762 w 1428750"/>
              <a:gd name="connsiteY127" fmla="*/ 2982912 h 3148013"/>
              <a:gd name="connsiteX128" fmla="*/ 0 w 1428750"/>
              <a:gd name="connsiteY128" fmla="*/ 2940050 h 3148013"/>
              <a:gd name="connsiteX129" fmla="*/ 0 w 1428750"/>
              <a:gd name="connsiteY129" fmla="*/ 1049337 h 3148013"/>
              <a:gd name="connsiteX130" fmla="*/ 0 w 1428750"/>
              <a:gd name="connsiteY130" fmla="*/ 209549 h 3148013"/>
              <a:gd name="connsiteX131" fmla="*/ 4762 w 1428750"/>
              <a:gd name="connsiteY131" fmla="*/ 166687 h 3148013"/>
              <a:gd name="connsiteX132" fmla="*/ 19050 w 1428750"/>
              <a:gd name="connsiteY132" fmla="*/ 128587 h 3148013"/>
              <a:gd name="connsiteX133" fmla="*/ 41275 w 1428750"/>
              <a:gd name="connsiteY133" fmla="*/ 92074 h 3148013"/>
              <a:gd name="connsiteX134" fmla="*/ 42862 w 1428750"/>
              <a:gd name="connsiteY134" fmla="*/ 90488 h 3148013"/>
              <a:gd name="connsiteX135" fmla="*/ 42862 w 1428750"/>
              <a:gd name="connsiteY135" fmla="*/ 90487 h 3148013"/>
              <a:gd name="connsiteX136" fmla="*/ 69850 w 1428750"/>
              <a:gd name="connsiteY136" fmla="*/ 60324 h 3148013"/>
              <a:gd name="connsiteX137" fmla="*/ 85725 w 1428750"/>
              <a:gd name="connsiteY137" fmla="*/ 49212 h 3148013"/>
              <a:gd name="connsiteX138" fmla="*/ 85725 w 1428750"/>
              <a:gd name="connsiteY138" fmla="*/ 49212 h 3148013"/>
              <a:gd name="connsiteX139" fmla="*/ 106362 w 1428750"/>
              <a:gd name="connsiteY139" fmla="*/ 34925 h 3148013"/>
              <a:gd name="connsiteX140" fmla="*/ 130175 w 1428750"/>
              <a:gd name="connsiteY140" fmla="*/ 25400 h 3148013"/>
              <a:gd name="connsiteX141" fmla="*/ 146050 w 1428750"/>
              <a:gd name="connsiteY141" fmla="*/ 15875 h 3148013"/>
              <a:gd name="connsiteX142" fmla="*/ 173037 w 1428750"/>
              <a:gd name="connsiteY142" fmla="*/ 9525 h 3148013"/>
              <a:gd name="connsiteX143" fmla="*/ 173037 w 1428750"/>
              <a:gd name="connsiteY143" fmla="*/ 9525 h 3148013"/>
              <a:gd name="connsiteX144" fmla="*/ 190499 w 1428750"/>
              <a:gd name="connsiteY144" fmla="*/ 4762 h 3148013"/>
              <a:gd name="connsiteX145" fmla="*/ 215900 w 1428750"/>
              <a:gd name="connsiteY145" fmla="*/ 3175 h 3148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1428750" h="3148013">
                <a:moveTo>
                  <a:pt x="238125" y="0"/>
                </a:moveTo>
                <a:lnTo>
                  <a:pt x="258762" y="0"/>
                </a:lnTo>
                <a:lnTo>
                  <a:pt x="258763" y="0"/>
                </a:lnTo>
                <a:lnTo>
                  <a:pt x="303212" y="0"/>
                </a:lnTo>
                <a:lnTo>
                  <a:pt x="346075" y="0"/>
                </a:lnTo>
                <a:lnTo>
                  <a:pt x="388937" y="0"/>
                </a:lnTo>
                <a:lnTo>
                  <a:pt x="388938" y="0"/>
                </a:lnTo>
                <a:lnTo>
                  <a:pt x="431800" y="0"/>
                </a:lnTo>
                <a:lnTo>
                  <a:pt x="476250" y="0"/>
                </a:lnTo>
                <a:lnTo>
                  <a:pt x="519112" y="0"/>
                </a:lnTo>
                <a:lnTo>
                  <a:pt x="519113" y="0"/>
                </a:lnTo>
                <a:lnTo>
                  <a:pt x="563562" y="0"/>
                </a:lnTo>
                <a:lnTo>
                  <a:pt x="606425" y="0"/>
                </a:lnTo>
                <a:lnTo>
                  <a:pt x="649287" y="0"/>
                </a:lnTo>
                <a:lnTo>
                  <a:pt x="649288" y="0"/>
                </a:lnTo>
                <a:lnTo>
                  <a:pt x="692150" y="0"/>
                </a:lnTo>
                <a:lnTo>
                  <a:pt x="735012" y="0"/>
                </a:lnTo>
                <a:lnTo>
                  <a:pt x="735013" y="0"/>
                </a:lnTo>
                <a:lnTo>
                  <a:pt x="777875" y="0"/>
                </a:lnTo>
                <a:lnTo>
                  <a:pt x="822325" y="0"/>
                </a:lnTo>
                <a:lnTo>
                  <a:pt x="866775" y="0"/>
                </a:lnTo>
                <a:lnTo>
                  <a:pt x="909637" y="0"/>
                </a:lnTo>
                <a:lnTo>
                  <a:pt x="909638" y="0"/>
                </a:lnTo>
                <a:lnTo>
                  <a:pt x="952500" y="0"/>
                </a:lnTo>
                <a:lnTo>
                  <a:pt x="990600" y="0"/>
                </a:lnTo>
                <a:lnTo>
                  <a:pt x="995362" y="0"/>
                </a:lnTo>
                <a:lnTo>
                  <a:pt x="995363" y="0"/>
                </a:lnTo>
                <a:lnTo>
                  <a:pt x="995363" y="0"/>
                </a:lnTo>
                <a:lnTo>
                  <a:pt x="1038225" y="4762"/>
                </a:lnTo>
                <a:lnTo>
                  <a:pt x="1038225" y="4762"/>
                </a:lnTo>
                <a:lnTo>
                  <a:pt x="1081088" y="15874"/>
                </a:lnTo>
                <a:lnTo>
                  <a:pt x="1081088" y="15875"/>
                </a:lnTo>
                <a:lnTo>
                  <a:pt x="1082674" y="15875"/>
                </a:lnTo>
                <a:lnTo>
                  <a:pt x="1123950" y="34925"/>
                </a:lnTo>
                <a:lnTo>
                  <a:pt x="1123950" y="36512"/>
                </a:lnTo>
                <a:lnTo>
                  <a:pt x="1158875" y="60324"/>
                </a:lnTo>
                <a:lnTo>
                  <a:pt x="1169988" y="71437"/>
                </a:lnTo>
                <a:lnTo>
                  <a:pt x="1169988" y="71438"/>
                </a:lnTo>
                <a:lnTo>
                  <a:pt x="1189037" y="92074"/>
                </a:lnTo>
                <a:lnTo>
                  <a:pt x="1211262" y="128587"/>
                </a:lnTo>
                <a:lnTo>
                  <a:pt x="1212850" y="131762"/>
                </a:lnTo>
                <a:lnTo>
                  <a:pt x="1223962" y="166687"/>
                </a:lnTo>
                <a:lnTo>
                  <a:pt x="1230312" y="209549"/>
                </a:lnTo>
                <a:lnTo>
                  <a:pt x="1230312" y="617537"/>
                </a:lnTo>
                <a:lnTo>
                  <a:pt x="1255713" y="636587"/>
                </a:lnTo>
                <a:lnTo>
                  <a:pt x="1255713" y="636588"/>
                </a:lnTo>
                <a:lnTo>
                  <a:pt x="1298575" y="669924"/>
                </a:lnTo>
                <a:lnTo>
                  <a:pt x="1298575" y="669925"/>
                </a:lnTo>
                <a:lnTo>
                  <a:pt x="1341438" y="703262"/>
                </a:lnTo>
                <a:lnTo>
                  <a:pt x="1341438" y="703263"/>
                </a:lnTo>
                <a:lnTo>
                  <a:pt x="1384300" y="735012"/>
                </a:lnTo>
                <a:lnTo>
                  <a:pt x="1411288" y="755649"/>
                </a:lnTo>
                <a:lnTo>
                  <a:pt x="1423988" y="769937"/>
                </a:lnTo>
                <a:lnTo>
                  <a:pt x="1427163" y="787400"/>
                </a:lnTo>
                <a:lnTo>
                  <a:pt x="1427163" y="787400"/>
                </a:lnTo>
                <a:lnTo>
                  <a:pt x="1428750" y="787400"/>
                </a:lnTo>
                <a:lnTo>
                  <a:pt x="1428750" y="788988"/>
                </a:lnTo>
                <a:lnTo>
                  <a:pt x="1427162" y="788988"/>
                </a:lnTo>
                <a:lnTo>
                  <a:pt x="1427162" y="787405"/>
                </a:lnTo>
                <a:lnTo>
                  <a:pt x="1423988" y="803275"/>
                </a:lnTo>
                <a:lnTo>
                  <a:pt x="1411288" y="817563"/>
                </a:lnTo>
                <a:lnTo>
                  <a:pt x="1384300" y="838200"/>
                </a:lnTo>
                <a:lnTo>
                  <a:pt x="1384300" y="838200"/>
                </a:lnTo>
                <a:lnTo>
                  <a:pt x="1341438" y="871536"/>
                </a:lnTo>
                <a:lnTo>
                  <a:pt x="1341438" y="871538"/>
                </a:lnTo>
                <a:lnTo>
                  <a:pt x="1298575" y="904875"/>
                </a:lnTo>
                <a:lnTo>
                  <a:pt x="1255713" y="936624"/>
                </a:lnTo>
                <a:lnTo>
                  <a:pt x="1255713" y="936625"/>
                </a:lnTo>
                <a:lnTo>
                  <a:pt x="1230312" y="955675"/>
                </a:lnTo>
                <a:lnTo>
                  <a:pt x="1230312" y="2940050"/>
                </a:lnTo>
                <a:lnTo>
                  <a:pt x="1223962" y="2982913"/>
                </a:lnTo>
                <a:lnTo>
                  <a:pt x="1212850" y="3016250"/>
                </a:lnTo>
                <a:lnTo>
                  <a:pt x="1211262" y="3021013"/>
                </a:lnTo>
                <a:lnTo>
                  <a:pt x="1189037" y="3055938"/>
                </a:lnTo>
                <a:lnTo>
                  <a:pt x="1169988" y="3076574"/>
                </a:lnTo>
                <a:lnTo>
                  <a:pt x="1169988" y="3076575"/>
                </a:lnTo>
                <a:lnTo>
                  <a:pt x="1158875" y="3087688"/>
                </a:lnTo>
                <a:lnTo>
                  <a:pt x="1123950" y="3111500"/>
                </a:lnTo>
                <a:lnTo>
                  <a:pt x="1123950" y="3111501"/>
                </a:lnTo>
                <a:lnTo>
                  <a:pt x="1123950" y="3113088"/>
                </a:lnTo>
                <a:lnTo>
                  <a:pt x="1082674" y="3132138"/>
                </a:lnTo>
                <a:lnTo>
                  <a:pt x="1081087" y="3132138"/>
                </a:lnTo>
                <a:lnTo>
                  <a:pt x="1081087" y="3132138"/>
                </a:lnTo>
                <a:lnTo>
                  <a:pt x="1038225" y="3144837"/>
                </a:lnTo>
                <a:lnTo>
                  <a:pt x="1038225" y="3144838"/>
                </a:lnTo>
                <a:lnTo>
                  <a:pt x="995363" y="3148013"/>
                </a:lnTo>
                <a:lnTo>
                  <a:pt x="995362" y="3148013"/>
                </a:lnTo>
                <a:lnTo>
                  <a:pt x="990600" y="3148013"/>
                </a:lnTo>
                <a:lnTo>
                  <a:pt x="952500" y="3148013"/>
                </a:lnTo>
                <a:lnTo>
                  <a:pt x="909638" y="3148013"/>
                </a:lnTo>
                <a:lnTo>
                  <a:pt x="909637" y="3148013"/>
                </a:lnTo>
                <a:lnTo>
                  <a:pt x="866775" y="3148013"/>
                </a:lnTo>
                <a:lnTo>
                  <a:pt x="822325" y="3148013"/>
                </a:lnTo>
                <a:lnTo>
                  <a:pt x="777875" y="3148013"/>
                </a:lnTo>
                <a:lnTo>
                  <a:pt x="735013" y="3148013"/>
                </a:lnTo>
                <a:lnTo>
                  <a:pt x="735012" y="3148013"/>
                </a:lnTo>
                <a:lnTo>
                  <a:pt x="692150" y="3148013"/>
                </a:lnTo>
                <a:lnTo>
                  <a:pt x="649288" y="3148013"/>
                </a:lnTo>
                <a:lnTo>
                  <a:pt x="649287" y="3148013"/>
                </a:lnTo>
                <a:lnTo>
                  <a:pt x="606425" y="3148013"/>
                </a:lnTo>
                <a:lnTo>
                  <a:pt x="563562" y="3148013"/>
                </a:lnTo>
                <a:lnTo>
                  <a:pt x="519113" y="3148013"/>
                </a:lnTo>
                <a:lnTo>
                  <a:pt x="519112" y="3148013"/>
                </a:lnTo>
                <a:lnTo>
                  <a:pt x="476250" y="3148013"/>
                </a:lnTo>
                <a:lnTo>
                  <a:pt x="431800" y="3148013"/>
                </a:lnTo>
                <a:lnTo>
                  <a:pt x="388938" y="3148013"/>
                </a:lnTo>
                <a:lnTo>
                  <a:pt x="388937" y="3148013"/>
                </a:lnTo>
                <a:lnTo>
                  <a:pt x="346075" y="3148013"/>
                </a:lnTo>
                <a:lnTo>
                  <a:pt x="303212" y="3148013"/>
                </a:lnTo>
                <a:lnTo>
                  <a:pt x="258763" y="3148013"/>
                </a:lnTo>
                <a:lnTo>
                  <a:pt x="258762" y="3148013"/>
                </a:lnTo>
                <a:lnTo>
                  <a:pt x="238125" y="3148013"/>
                </a:lnTo>
                <a:lnTo>
                  <a:pt x="215900" y="3146426"/>
                </a:lnTo>
                <a:lnTo>
                  <a:pt x="215900" y="3146425"/>
                </a:lnTo>
                <a:lnTo>
                  <a:pt x="190499" y="3144838"/>
                </a:lnTo>
                <a:lnTo>
                  <a:pt x="173037" y="3140075"/>
                </a:lnTo>
                <a:lnTo>
                  <a:pt x="173037" y="3140075"/>
                </a:lnTo>
                <a:lnTo>
                  <a:pt x="146050" y="3132138"/>
                </a:lnTo>
                <a:lnTo>
                  <a:pt x="130175" y="3124200"/>
                </a:lnTo>
                <a:lnTo>
                  <a:pt x="106362" y="3113088"/>
                </a:lnTo>
                <a:lnTo>
                  <a:pt x="85725" y="3100388"/>
                </a:lnTo>
                <a:lnTo>
                  <a:pt x="85725" y="3100387"/>
                </a:lnTo>
                <a:lnTo>
                  <a:pt x="69850" y="3087687"/>
                </a:lnTo>
                <a:lnTo>
                  <a:pt x="42862" y="3059112"/>
                </a:lnTo>
                <a:lnTo>
                  <a:pt x="42862" y="3059110"/>
                </a:lnTo>
                <a:lnTo>
                  <a:pt x="41275" y="3055937"/>
                </a:lnTo>
                <a:lnTo>
                  <a:pt x="19050" y="3021012"/>
                </a:lnTo>
                <a:lnTo>
                  <a:pt x="4762" y="2982912"/>
                </a:lnTo>
                <a:lnTo>
                  <a:pt x="0" y="2940050"/>
                </a:lnTo>
                <a:lnTo>
                  <a:pt x="0" y="1049337"/>
                </a:lnTo>
                <a:lnTo>
                  <a:pt x="0" y="209549"/>
                </a:lnTo>
                <a:lnTo>
                  <a:pt x="4762" y="166687"/>
                </a:lnTo>
                <a:lnTo>
                  <a:pt x="19050" y="128587"/>
                </a:lnTo>
                <a:lnTo>
                  <a:pt x="41275" y="92074"/>
                </a:lnTo>
                <a:lnTo>
                  <a:pt x="42862" y="90488"/>
                </a:lnTo>
                <a:lnTo>
                  <a:pt x="42862" y="90487"/>
                </a:lnTo>
                <a:lnTo>
                  <a:pt x="69850" y="60324"/>
                </a:lnTo>
                <a:lnTo>
                  <a:pt x="85725" y="49212"/>
                </a:lnTo>
                <a:lnTo>
                  <a:pt x="85725" y="49212"/>
                </a:lnTo>
                <a:lnTo>
                  <a:pt x="106362" y="34925"/>
                </a:lnTo>
                <a:lnTo>
                  <a:pt x="130175" y="25400"/>
                </a:lnTo>
                <a:lnTo>
                  <a:pt x="146050" y="15875"/>
                </a:lnTo>
                <a:lnTo>
                  <a:pt x="173037" y="9525"/>
                </a:lnTo>
                <a:lnTo>
                  <a:pt x="173037" y="9525"/>
                </a:lnTo>
                <a:lnTo>
                  <a:pt x="190499" y="4762"/>
                </a:lnTo>
                <a:lnTo>
                  <a:pt x="215900" y="3175"/>
                </a:lnTo>
                <a:close/>
              </a:path>
            </a:pathLst>
          </a:custGeom>
          <a:solidFill>
            <a:schemeClr val="accent2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83727" tIns="41863" rIns="83727" bIns="418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kern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9" name="任意多边形 168"/>
          <p:cNvSpPr>
            <a:spLocks/>
          </p:cNvSpPr>
          <p:nvPr/>
        </p:nvSpPr>
        <p:spPr bwMode="auto">
          <a:xfrm>
            <a:off x="8910649" y="1735551"/>
            <a:ext cx="1170755" cy="2999495"/>
          </a:xfrm>
          <a:custGeom>
            <a:avLst/>
            <a:gdLst>
              <a:gd name="connsiteX0" fmla="*/ 239712 w 1228725"/>
              <a:gd name="connsiteY0" fmla="*/ 0 h 3148013"/>
              <a:gd name="connsiteX1" fmla="*/ 252412 w 1228725"/>
              <a:gd name="connsiteY1" fmla="*/ 0 h 3148013"/>
              <a:gd name="connsiteX2" fmla="*/ 296862 w 1228725"/>
              <a:gd name="connsiteY2" fmla="*/ 0 h 3148013"/>
              <a:gd name="connsiteX3" fmla="*/ 339725 w 1228725"/>
              <a:gd name="connsiteY3" fmla="*/ 0 h 3148013"/>
              <a:gd name="connsiteX4" fmla="*/ 381000 w 1228725"/>
              <a:gd name="connsiteY4" fmla="*/ 0 h 3148013"/>
              <a:gd name="connsiteX5" fmla="*/ 423862 w 1228725"/>
              <a:gd name="connsiteY5" fmla="*/ 0 h 3148013"/>
              <a:gd name="connsiteX6" fmla="*/ 423863 w 1228725"/>
              <a:gd name="connsiteY6" fmla="*/ 0 h 3148013"/>
              <a:gd name="connsiteX7" fmla="*/ 465137 w 1228725"/>
              <a:gd name="connsiteY7" fmla="*/ 0 h 3148013"/>
              <a:gd name="connsiteX8" fmla="*/ 508000 w 1228725"/>
              <a:gd name="connsiteY8" fmla="*/ 0 h 3148013"/>
              <a:gd name="connsiteX9" fmla="*/ 550862 w 1228725"/>
              <a:gd name="connsiteY9" fmla="*/ 0 h 3148013"/>
              <a:gd name="connsiteX10" fmla="*/ 550863 w 1228725"/>
              <a:gd name="connsiteY10" fmla="*/ 0 h 3148013"/>
              <a:gd name="connsiteX11" fmla="*/ 592137 w 1228725"/>
              <a:gd name="connsiteY11" fmla="*/ 0 h 3148013"/>
              <a:gd name="connsiteX12" fmla="*/ 635000 w 1228725"/>
              <a:gd name="connsiteY12" fmla="*/ 0 h 3148013"/>
              <a:gd name="connsiteX13" fmla="*/ 676275 w 1228725"/>
              <a:gd name="connsiteY13" fmla="*/ 0 h 3148013"/>
              <a:gd name="connsiteX14" fmla="*/ 720725 w 1228725"/>
              <a:gd name="connsiteY14" fmla="*/ 0 h 3148013"/>
              <a:gd name="connsiteX15" fmla="*/ 763587 w 1228725"/>
              <a:gd name="connsiteY15" fmla="*/ 0 h 3148013"/>
              <a:gd name="connsiteX16" fmla="*/ 763588 w 1228725"/>
              <a:gd name="connsiteY16" fmla="*/ 0 h 3148013"/>
              <a:gd name="connsiteX17" fmla="*/ 804862 w 1228725"/>
              <a:gd name="connsiteY17" fmla="*/ 0 h 3148013"/>
              <a:gd name="connsiteX18" fmla="*/ 847725 w 1228725"/>
              <a:gd name="connsiteY18" fmla="*/ 0 h 3148013"/>
              <a:gd name="connsiteX19" fmla="*/ 889000 w 1228725"/>
              <a:gd name="connsiteY19" fmla="*/ 0 h 3148013"/>
              <a:gd name="connsiteX20" fmla="*/ 931862 w 1228725"/>
              <a:gd name="connsiteY20" fmla="*/ 0 h 3148013"/>
              <a:gd name="connsiteX21" fmla="*/ 931863 w 1228725"/>
              <a:gd name="connsiteY21" fmla="*/ 0 h 3148013"/>
              <a:gd name="connsiteX22" fmla="*/ 974725 w 1228725"/>
              <a:gd name="connsiteY22" fmla="*/ 0 h 3148013"/>
              <a:gd name="connsiteX23" fmla="*/ 989013 w 1228725"/>
              <a:gd name="connsiteY23" fmla="*/ 0 h 3148013"/>
              <a:gd name="connsiteX24" fmla="*/ 1016000 w 1228725"/>
              <a:gd name="connsiteY24" fmla="*/ 3175 h 3148013"/>
              <a:gd name="connsiteX25" fmla="*/ 1036638 w 1228725"/>
              <a:gd name="connsiteY25" fmla="*/ 4762 h 3148013"/>
              <a:gd name="connsiteX26" fmla="*/ 1058862 w 1228725"/>
              <a:gd name="connsiteY26" fmla="*/ 11112 h 3148013"/>
              <a:gd name="connsiteX27" fmla="*/ 1058862 w 1228725"/>
              <a:gd name="connsiteY27" fmla="*/ 11112 h 3148013"/>
              <a:gd name="connsiteX28" fmla="*/ 1081087 w 1228725"/>
              <a:gd name="connsiteY28" fmla="*/ 15874 h 3148013"/>
              <a:gd name="connsiteX29" fmla="*/ 1100137 w 1228725"/>
              <a:gd name="connsiteY29" fmla="*/ 25399 h 3148013"/>
              <a:gd name="connsiteX30" fmla="*/ 1100137 w 1228725"/>
              <a:gd name="connsiteY30" fmla="*/ 25400 h 3148013"/>
              <a:gd name="connsiteX31" fmla="*/ 1123949 w 1228725"/>
              <a:gd name="connsiteY31" fmla="*/ 34925 h 3148013"/>
              <a:gd name="connsiteX32" fmla="*/ 1144587 w 1228725"/>
              <a:gd name="connsiteY32" fmla="*/ 50800 h 3148013"/>
              <a:gd name="connsiteX33" fmla="*/ 1158875 w 1228725"/>
              <a:gd name="connsiteY33" fmla="*/ 60325 h 3148013"/>
              <a:gd name="connsiteX34" fmla="*/ 1187450 w 1228725"/>
              <a:gd name="connsiteY34" fmla="*/ 90488 h 3148013"/>
              <a:gd name="connsiteX35" fmla="*/ 1187450 w 1228725"/>
              <a:gd name="connsiteY35" fmla="*/ 90487 h 3148013"/>
              <a:gd name="connsiteX36" fmla="*/ 1189037 w 1228725"/>
              <a:gd name="connsiteY36" fmla="*/ 92075 h 3148013"/>
              <a:gd name="connsiteX37" fmla="*/ 1209675 w 1228725"/>
              <a:gd name="connsiteY37" fmla="*/ 128587 h 3148013"/>
              <a:gd name="connsiteX38" fmla="*/ 1222375 w 1228725"/>
              <a:gd name="connsiteY38" fmla="*/ 166687 h 3148013"/>
              <a:gd name="connsiteX39" fmla="*/ 1228725 w 1228725"/>
              <a:gd name="connsiteY39" fmla="*/ 209550 h 3148013"/>
              <a:gd name="connsiteX40" fmla="*/ 1228725 w 1228725"/>
              <a:gd name="connsiteY40" fmla="*/ 2940050 h 3148013"/>
              <a:gd name="connsiteX41" fmla="*/ 1222375 w 1228725"/>
              <a:gd name="connsiteY41" fmla="*/ 2982912 h 3148013"/>
              <a:gd name="connsiteX42" fmla="*/ 1209675 w 1228725"/>
              <a:gd name="connsiteY42" fmla="*/ 3021012 h 3148013"/>
              <a:gd name="connsiteX43" fmla="*/ 1189037 w 1228725"/>
              <a:gd name="connsiteY43" fmla="*/ 3055937 h 3148013"/>
              <a:gd name="connsiteX44" fmla="*/ 1187450 w 1228725"/>
              <a:gd name="connsiteY44" fmla="*/ 3059112 h 3148013"/>
              <a:gd name="connsiteX45" fmla="*/ 1187450 w 1228725"/>
              <a:gd name="connsiteY45" fmla="*/ 3059113 h 3148013"/>
              <a:gd name="connsiteX46" fmla="*/ 1158875 w 1228725"/>
              <a:gd name="connsiteY46" fmla="*/ 3087688 h 3148013"/>
              <a:gd name="connsiteX47" fmla="*/ 1144587 w 1228725"/>
              <a:gd name="connsiteY47" fmla="*/ 3097213 h 3148013"/>
              <a:gd name="connsiteX48" fmla="*/ 1144587 w 1228725"/>
              <a:gd name="connsiteY48" fmla="*/ 3097213 h 3148013"/>
              <a:gd name="connsiteX49" fmla="*/ 1123949 w 1228725"/>
              <a:gd name="connsiteY49" fmla="*/ 3113088 h 3148013"/>
              <a:gd name="connsiteX50" fmla="*/ 1100137 w 1228725"/>
              <a:gd name="connsiteY50" fmla="*/ 3124200 h 3148013"/>
              <a:gd name="connsiteX51" fmla="*/ 1081087 w 1228725"/>
              <a:gd name="connsiteY51" fmla="*/ 3132138 h 3148013"/>
              <a:gd name="connsiteX52" fmla="*/ 1058863 w 1228725"/>
              <a:gd name="connsiteY52" fmla="*/ 3136900 h 3148013"/>
              <a:gd name="connsiteX53" fmla="*/ 1036638 w 1228725"/>
              <a:gd name="connsiteY53" fmla="*/ 3144838 h 3148013"/>
              <a:gd name="connsiteX54" fmla="*/ 1016000 w 1228725"/>
              <a:gd name="connsiteY54" fmla="*/ 3146425 h 3148013"/>
              <a:gd name="connsiteX55" fmla="*/ 1016000 w 1228725"/>
              <a:gd name="connsiteY55" fmla="*/ 3146426 h 3148013"/>
              <a:gd name="connsiteX56" fmla="*/ 989013 w 1228725"/>
              <a:gd name="connsiteY56" fmla="*/ 3148013 h 3148013"/>
              <a:gd name="connsiteX57" fmla="*/ 974725 w 1228725"/>
              <a:gd name="connsiteY57" fmla="*/ 3148013 h 3148013"/>
              <a:gd name="connsiteX58" fmla="*/ 931863 w 1228725"/>
              <a:gd name="connsiteY58" fmla="*/ 3148013 h 3148013"/>
              <a:gd name="connsiteX59" fmla="*/ 931862 w 1228725"/>
              <a:gd name="connsiteY59" fmla="*/ 3148013 h 3148013"/>
              <a:gd name="connsiteX60" fmla="*/ 889000 w 1228725"/>
              <a:gd name="connsiteY60" fmla="*/ 3148013 h 3148013"/>
              <a:gd name="connsiteX61" fmla="*/ 847725 w 1228725"/>
              <a:gd name="connsiteY61" fmla="*/ 3148013 h 3148013"/>
              <a:gd name="connsiteX62" fmla="*/ 804862 w 1228725"/>
              <a:gd name="connsiteY62" fmla="*/ 3148013 h 3148013"/>
              <a:gd name="connsiteX63" fmla="*/ 763588 w 1228725"/>
              <a:gd name="connsiteY63" fmla="*/ 3148013 h 3148013"/>
              <a:gd name="connsiteX64" fmla="*/ 763587 w 1228725"/>
              <a:gd name="connsiteY64" fmla="*/ 3148013 h 3148013"/>
              <a:gd name="connsiteX65" fmla="*/ 720725 w 1228725"/>
              <a:gd name="connsiteY65" fmla="*/ 3148013 h 3148013"/>
              <a:gd name="connsiteX66" fmla="*/ 676275 w 1228725"/>
              <a:gd name="connsiteY66" fmla="*/ 3148013 h 3148013"/>
              <a:gd name="connsiteX67" fmla="*/ 635000 w 1228725"/>
              <a:gd name="connsiteY67" fmla="*/ 3148013 h 3148013"/>
              <a:gd name="connsiteX68" fmla="*/ 592137 w 1228725"/>
              <a:gd name="connsiteY68" fmla="*/ 3148013 h 3148013"/>
              <a:gd name="connsiteX69" fmla="*/ 550863 w 1228725"/>
              <a:gd name="connsiteY69" fmla="*/ 3148013 h 3148013"/>
              <a:gd name="connsiteX70" fmla="*/ 550862 w 1228725"/>
              <a:gd name="connsiteY70" fmla="*/ 3148013 h 3148013"/>
              <a:gd name="connsiteX71" fmla="*/ 508000 w 1228725"/>
              <a:gd name="connsiteY71" fmla="*/ 3148013 h 3148013"/>
              <a:gd name="connsiteX72" fmla="*/ 465137 w 1228725"/>
              <a:gd name="connsiteY72" fmla="*/ 3148013 h 3148013"/>
              <a:gd name="connsiteX73" fmla="*/ 423863 w 1228725"/>
              <a:gd name="connsiteY73" fmla="*/ 3148013 h 3148013"/>
              <a:gd name="connsiteX74" fmla="*/ 423862 w 1228725"/>
              <a:gd name="connsiteY74" fmla="*/ 3148013 h 3148013"/>
              <a:gd name="connsiteX75" fmla="*/ 381000 w 1228725"/>
              <a:gd name="connsiteY75" fmla="*/ 3148013 h 3148013"/>
              <a:gd name="connsiteX76" fmla="*/ 339725 w 1228725"/>
              <a:gd name="connsiteY76" fmla="*/ 3148013 h 3148013"/>
              <a:gd name="connsiteX77" fmla="*/ 296862 w 1228725"/>
              <a:gd name="connsiteY77" fmla="*/ 3148013 h 3148013"/>
              <a:gd name="connsiteX78" fmla="*/ 252412 w 1228725"/>
              <a:gd name="connsiteY78" fmla="*/ 3148013 h 3148013"/>
              <a:gd name="connsiteX79" fmla="*/ 239712 w 1228725"/>
              <a:gd name="connsiteY79" fmla="*/ 3148013 h 3148013"/>
              <a:gd name="connsiteX80" fmla="*/ 211137 w 1228725"/>
              <a:gd name="connsiteY80" fmla="*/ 3146426 h 3148013"/>
              <a:gd name="connsiteX81" fmla="*/ 211137 w 1228725"/>
              <a:gd name="connsiteY81" fmla="*/ 3146425 h 3148013"/>
              <a:gd name="connsiteX82" fmla="*/ 190500 w 1228725"/>
              <a:gd name="connsiteY82" fmla="*/ 3144838 h 3148013"/>
              <a:gd name="connsiteX83" fmla="*/ 168275 w 1228725"/>
              <a:gd name="connsiteY83" fmla="*/ 3136900 h 3148013"/>
              <a:gd name="connsiteX84" fmla="*/ 146049 w 1228725"/>
              <a:gd name="connsiteY84" fmla="*/ 3132138 h 3148013"/>
              <a:gd name="connsiteX85" fmla="*/ 125412 w 1228725"/>
              <a:gd name="connsiteY85" fmla="*/ 3124200 h 3148013"/>
              <a:gd name="connsiteX86" fmla="*/ 104774 w 1228725"/>
              <a:gd name="connsiteY86" fmla="*/ 3113088 h 3148013"/>
              <a:gd name="connsiteX87" fmla="*/ 84137 w 1228725"/>
              <a:gd name="connsiteY87" fmla="*/ 3097213 h 3148013"/>
              <a:gd name="connsiteX88" fmla="*/ 68263 w 1228725"/>
              <a:gd name="connsiteY88" fmla="*/ 3087688 h 3148013"/>
              <a:gd name="connsiteX89" fmla="*/ 41275 w 1228725"/>
              <a:gd name="connsiteY89" fmla="*/ 3059113 h 3148013"/>
              <a:gd name="connsiteX90" fmla="*/ 41275 w 1228725"/>
              <a:gd name="connsiteY90" fmla="*/ 3059112 h 3148013"/>
              <a:gd name="connsiteX91" fmla="*/ 39687 w 1228725"/>
              <a:gd name="connsiteY91" fmla="*/ 3055937 h 3148013"/>
              <a:gd name="connsiteX92" fmla="*/ 19050 w 1228725"/>
              <a:gd name="connsiteY92" fmla="*/ 3021012 h 3148013"/>
              <a:gd name="connsiteX93" fmla="*/ 3175 w 1228725"/>
              <a:gd name="connsiteY93" fmla="*/ 2982912 h 3148013"/>
              <a:gd name="connsiteX94" fmla="*/ 0 w 1228725"/>
              <a:gd name="connsiteY94" fmla="*/ 2940050 h 3148013"/>
              <a:gd name="connsiteX95" fmla="*/ 0 w 1228725"/>
              <a:gd name="connsiteY95" fmla="*/ 209550 h 3148013"/>
              <a:gd name="connsiteX96" fmla="*/ 3175 w 1228725"/>
              <a:gd name="connsiteY96" fmla="*/ 166687 h 3148013"/>
              <a:gd name="connsiteX97" fmla="*/ 19050 w 1228725"/>
              <a:gd name="connsiteY97" fmla="*/ 128587 h 3148013"/>
              <a:gd name="connsiteX98" fmla="*/ 39687 w 1228725"/>
              <a:gd name="connsiteY98" fmla="*/ 92075 h 3148013"/>
              <a:gd name="connsiteX99" fmla="*/ 41275 w 1228725"/>
              <a:gd name="connsiteY99" fmla="*/ 90487 h 3148013"/>
              <a:gd name="connsiteX100" fmla="*/ 41275 w 1228725"/>
              <a:gd name="connsiteY100" fmla="*/ 90488 h 3148013"/>
              <a:gd name="connsiteX101" fmla="*/ 68263 w 1228725"/>
              <a:gd name="connsiteY101" fmla="*/ 60325 h 3148013"/>
              <a:gd name="connsiteX102" fmla="*/ 84137 w 1228725"/>
              <a:gd name="connsiteY102" fmla="*/ 50801 h 3148013"/>
              <a:gd name="connsiteX103" fmla="*/ 84137 w 1228725"/>
              <a:gd name="connsiteY103" fmla="*/ 50800 h 3148013"/>
              <a:gd name="connsiteX104" fmla="*/ 104774 w 1228725"/>
              <a:gd name="connsiteY104" fmla="*/ 34925 h 3148013"/>
              <a:gd name="connsiteX105" fmla="*/ 125412 w 1228725"/>
              <a:gd name="connsiteY105" fmla="*/ 25400 h 3148013"/>
              <a:gd name="connsiteX106" fmla="*/ 125412 w 1228725"/>
              <a:gd name="connsiteY106" fmla="*/ 25399 h 3148013"/>
              <a:gd name="connsiteX107" fmla="*/ 146049 w 1228725"/>
              <a:gd name="connsiteY107" fmla="*/ 15874 h 3148013"/>
              <a:gd name="connsiteX108" fmla="*/ 168275 w 1228725"/>
              <a:gd name="connsiteY108" fmla="*/ 11112 h 3148013"/>
              <a:gd name="connsiteX109" fmla="*/ 168275 w 1228725"/>
              <a:gd name="connsiteY109" fmla="*/ 11112 h 3148013"/>
              <a:gd name="connsiteX110" fmla="*/ 190500 w 1228725"/>
              <a:gd name="connsiteY110" fmla="*/ 4762 h 3148013"/>
              <a:gd name="connsiteX111" fmla="*/ 211137 w 1228725"/>
              <a:gd name="connsiteY111" fmla="*/ 3175 h 3148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1228725" h="3148013">
                <a:moveTo>
                  <a:pt x="239712" y="0"/>
                </a:moveTo>
                <a:lnTo>
                  <a:pt x="252412" y="0"/>
                </a:lnTo>
                <a:lnTo>
                  <a:pt x="296862" y="0"/>
                </a:lnTo>
                <a:lnTo>
                  <a:pt x="339725" y="0"/>
                </a:lnTo>
                <a:lnTo>
                  <a:pt x="381000" y="0"/>
                </a:lnTo>
                <a:lnTo>
                  <a:pt x="423862" y="0"/>
                </a:lnTo>
                <a:lnTo>
                  <a:pt x="423863" y="0"/>
                </a:lnTo>
                <a:lnTo>
                  <a:pt x="465137" y="0"/>
                </a:lnTo>
                <a:lnTo>
                  <a:pt x="508000" y="0"/>
                </a:lnTo>
                <a:lnTo>
                  <a:pt x="550862" y="0"/>
                </a:lnTo>
                <a:lnTo>
                  <a:pt x="550863" y="0"/>
                </a:lnTo>
                <a:lnTo>
                  <a:pt x="592137" y="0"/>
                </a:lnTo>
                <a:lnTo>
                  <a:pt x="635000" y="0"/>
                </a:lnTo>
                <a:lnTo>
                  <a:pt x="676275" y="0"/>
                </a:lnTo>
                <a:lnTo>
                  <a:pt x="720725" y="0"/>
                </a:lnTo>
                <a:lnTo>
                  <a:pt x="763587" y="0"/>
                </a:lnTo>
                <a:lnTo>
                  <a:pt x="763588" y="0"/>
                </a:lnTo>
                <a:lnTo>
                  <a:pt x="804862" y="0"/>
                </a:lnTo>
                <a:lnTo>
                  <a:pt x="847725" y="0"/>
                </a:lnTo>
                <a:lnTo>
                  <a:pt x="889000" y="0"/>
                </a:lnTo>
                <a:lnTo>
                  <a:pt x="931862" y="0"/>
                </a:lnTo>
                <a:lnTo>
                  <a:pt x="931863" y="0"/>
                </a:lnTo>
                <a:lnTo>
                  <a:pt x="974725" y="0"/>
                </a:lnTo>
                <a:lnTo>
                  <a:pt x="989013" y="0"/>
                </a:lnTo>
                <a:lnTo>
                  <a:pt x="1016000" y="3175"/>
                </a:lnTo>
                <a:lnTo>
                  <a:pt x="1036638" y="4762"/>
                </a:lnTo>
                <a:lnTo>
                  <a:pt x="1058862" y="11112"/>
                </a:lnTo>
                <a:lnTo>
                  <a:pt x="1058862" y="11112"/>
                </a:lnTo>
                <a:lnTo>
                  <a:pt x="1081087" y="15874"/>
                </a:lnTo>
                <a:lnTo>
                  <a:pt x="1100137" y="25399"/>
                </a:lnTo>
                <a:lnTo>
                  <a:pt x="1100137" y="25400"/>
                </a:lnTo>
                <a:lnTo>
                  <a:pt x="1123949" y="34925"/>
                </a:lnTo>
                <a:lnTo>
                  <a:pt x="1144587" y="50800"/>
                </a:lnTo>
                <a:lnTo>
                  <a:pt x="1158875" y="60325"/>
                </a:lnTo>
                <a:lnTo>
                  <a:pt x="1187450" y="90488"/>
                </a:lnTo>
                <a:lnTo>
                  <a:pt x="1187450" y="90487"/>
                </a:lnTo>
                <a:lnTo>
                  <a:pt x="1189037" y="92075"/>
                </a:lnTo>
                <a:lnTo>
                  <a:pt x="1209675" y="128587"/>
                </a:lnTo>
                <a:lnTo>
                  <a:pt x="1222375" y="166687"/>
                </a:lnTo>
                <a:lnTo>
                  <a:pt x="1228725" y="209550"/>
                </a:lnTo>
                <a:lnTo>
                  <a:pt x="1228725" y="2940050"/>
                </a:lnTo>
                <a:lnTo>
                  <a:pt x="1222375" y="2982912"/>
                </a:lnTo>
                <a:lnTo>
                  <a:pt x="1209675" y="3021012"/>
                </a:lnTo>
                <a:lnTo>
                  <a:pt x="1189037" y="3055937"/>
                </a:lnTo>
                <a:lnTo>
                  <a:pt x="1187450" y="3059112"/>
                </a:lnTo>
                <a:lnTo>
                  <a:pt x="1187450" y="3059113"/>
                </a:lnTo>
                <a:lnTo>
                  <a:pt x="1158875" y="3087688"/>
                </a:lnTo>
                <a:lnTo>
                  <a:pt x="1144587" y="3097213"/>
                </a:lnTo>
                <a:lnTo>
                  <a:pt x="1144587" y="3097213"/>
                </a:lnTo>
                <a:lnTo>
                  <a:pt x="1123949" y="3113088"/>
                </a:lnTo>
                <a:lnTo>
                  <a:pt x="1100137" y="3124200"/>
                </a:lnTo>
                <a:lnTo>
                  <a:pt x="1081087" y="3132138"/>
                </a:lnTo>
                <a:lnTo>
                  <a:pt x="1058863" y="3136900"/>
                </a:lnTo>
                <a:lnTo>
                  <a:pt x="1036638" y="3144838"/>
                </a:lnTo>
                <a:lnTo>
                  <a:pt x="1016000" y="3146425"/>
                </a:lnTo>
                <a:lnTo>
                  <a:pt x="1016000" y="3146426"/>
                </a:lnTo>
                <a:lnTo>
                  <a:pt x="989013" y="3148013"/>
                </a:lnTo>
                <a:lnTo>
                  <a:pt x="974725" y="3148013"/>
                </a:lnTo>
                <a:lnTo>
                  <a:pt x="931863" y="3148013"/>
                </a:lnTo>
                <a:lnTo>
                  <a:pt x="931862" y="3148013"/>
                </a:lnTo>
                <a:lnTo>
                  <a:pt x="889000" y="3148013"/>
                </a:lnTo>
                <a:lnTo>
                  <a:pt x="847725" y="3148013"/>
                </a:lnTo>
                <a:lnTo>
                  <a:pt x="804862" y="3148013"/>
                </a:lnTo>
                <a:lnTo>
                  <a:pt x="763588" y="3148013"/>
                </a:lnTo>
                <a:lnTo>
                  <a:pt x="763587" y="3148013"/>
                </a:lnTo>
                <a:lnTo>
                  <a:pt x="720725" y="3148013"/>
                </a:lnTo>
                <a:lnTo>
                  <a:pt x="676275" y="3148013"/>
                </a:lnTo>
                <a:lnTo>
                  <a:pt x="635000" y="3148013"/>
                </a:lnTo>
                <a:lnTo>
                  <a:pt x="592137" y="3148013"/>
                </a:lnTo>
                <a:lnTo>
                  <a:pt x="550863" y="3148013"/>
                </a:lnTo>
                <a:lnTo>
                  <a:pt x="550862" y="3148013"/>
                </a:lnTo>
                <a:lnTo>
                  <a:pt x="508000" y="3148013"/>
                </a:lnTo>
                <a:lnTo>
                  <a:pt x="465137" y="3148013"/>
                </a:lnTo>
                <a:lnTo>
                  <a:pt x="423863" y="3148013"/>
                </a:lnTo>
                <a:lnTo>
                  <a:pt x="423862" y="3148013"/>
                </a:lnTo>
                <a:lnTo>
                  <a:pt x="381000" y="3148013"/>
                </a:lnTo>
                <a:lnTo>
                  <a:pt x="339725" y="3148013"/>
                </a:lnTo>
                <a:lnTo>
                  <a:pt x="296862" y="3148013"/>
                </a:lnTo>
                <a:lnTo>
                  <a:pt x="252412" y="3148013"/>
                </a:lnTo>
                <a:lnTo>
                  <a:pt x="239712" y="3148013"/>
                </a:lnTo>
                <a:lnTo>
                  <a:pt x="211137" y="3146426"/>
                </a:lnTo>
                <a:lnTo>
                  <a:pt x="211137" y="3146425"/>
                </a:lnTo>
                <a:lnTo>
                  <a:pt x="190500" y="3144838"/>
                </a:lnTo>
                <a:lnTo>
                  <a:pt x="168275" y="3136900"/>
                </a:lnTo>
                <a:lnTo>
                  <a:pt x="146049" y="3132138"/>
                </a:lnTo>
                <a:lnTo>
                  <a:pt x="125412" y="3124200"/>
                </a:lnTo>
                <a:lnTo>
                  <a:pt x="104774" y="3113088"/>
                </a:lnTo>
                <a:lnTo>
                  <a:pt x="84137" y="3097213"/>
                </a:lnTo>
                <a:lnTo>
                  <a:pt x="68263" y="3087688"/>
                </a:lnTo>
                <a:lnTo>
                  <a:pt x="41275" y="3059113"/>
                </a:lnTo>
                <a:lnTo>
                  <a:pt x="41275" y="3059112"/>
                </a:lnTo>
                <a:lnTo>
                  <a:pt x="39687" y="3055937"/>
                </a:lnTo>
                <a:lnTo>
                  <a:pt x="19050" y="3021012"/>
                </a:lnTo>
                <a:lnTo>
                  <a:pt x="3175" y="2982912"/>
                </a:lnTo>
                <a:lnTo>
                  <a:pt x="0" y="2940050"/>
                </a:lnTo>
                <a:lnTo>
                  <a:pt x="0" y="209550"/>
                </a:lnTo>
                <a:lnTo>
                  <a:pt x="3175" y="166687"/>
                </a:lnTo>
                <a:lnTo>
                  <a:pt x="19050" y="128587"/>
                </a:lnTo>
                <a:lnTo>
                  <a:pt x="39687" y="92075"/>
                </a:lnTo>
                <a:lnTo>
                  <a:pt x="41275" y="90487"/>
                </a:lnTo>
                <a:lnTo>
                  <a:pt x="41275" y="90488"/>
                </a:lnTo>
                <a:lnTo>
                  <a:pt x="68263" y="60325"/>
                </a:lnTo>
                <a:lnTo>
                  <a:pt x="84137" y="50801"/>
                </a:lnTo>
                <a:lnTo>
                  <a:pt x="84137" y="50800"/>
                </a:lnTo>
                <a:lnTo>
                  <a:pt x="104774" y="34925"/>
                </a:lnTo>
                <a:lnTo>
                  <a:pt x="125412" y="25400"/>
                </a:lnTo>
                <a:lnTo>
                  <a:pt x="125412" y="25399"/>
                </a:lnTo>
                <a:lnTo>
                  <a:pt x="146049" y="15874"/>
                </a:lnTo>
                <a:lnTo>
                  <a:pt x="168275" y="11112"/>
                </a:lnTo>
                <a:lnTo>
                  <a:pt x="168275" y="11112"/>
                </a:lnTo>
                <a:lnTo>
                  <a:pt x="190500" y="4762"/>
                </a:lnTo>
                <a:lnTo>
                  <a:pt x="211137" y="3175"/>
                </a:lnTo>
                <a:close/>
              </a:path>
            </a:pathLst>
          </a:custGeom>
          <a:solidFill>
            <a:schemeClr val="accent4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83727" tIns="41863" rIns="83727" bIns="418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kern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9" name="任意多边形 198"/>
          <p:cNvSpPr>
            <a:spLocks noChangeArrowheads="1"/>
          </p:cNvSpPr>
          <p:nvPr/>
        </p:nvSpPr>
        <p:spPr bwMode="auto">
          <a:xfrm>
            <a:off x="6895829" y="1735551"/>
            <a:ext cx="1362857" cy="2999495"/>
          </a:xfrm>
          <a:custGeom>
            <a:avLst/>
            <a:gdLst>
              <a:gd name="connsiteX0" fmla="*/ 1428750 w 1430338"/>
              <a:gd name="connsiteY0" fmla="*/ 787400 h 3148013"/>
              <a:gd name="connsiteX1" fmla="*/ 1430338 w 1430338"/>
              <a:gd name="connsiteY1" fmla="*/ 787400 h 3148013"/>
              <a:gd name="connsiteX2" fmla="*/ 1430338 w 1430338"/>
              <a:gd name="connsiteY2" fmla="*/ 788988 h 3148013"/>
              <a:gd name="connsiteX3" fmla="*/ 1428750 w 1430338"/>
              <a:gd name="connsiteY3" fmla="*/ 788988 h 3148013"/>
              <a:gd name="connsiteX4" fmla="*/ 239712 w 1430338"/>
              <a:gd name="connsiteY4" fmla="*/ 0 h 3148013"/>
              <a:gd name="connsiteX5" fmla="*/ 260350 w 1430338"/>
              <a:gd name="connsiteY5" fmla="*/ 0 h 3148013"/>
              <a:gd name="connsiteX6" fmla="*/ 303212 w 1430338"/>
              <a:gd name="connsiteY6" fmla="*/ 0 h 3148013"/>
              <a:gd name="connsiteX7" fmla="*/ 303213 w 1430338"/>
              <a:gd name="connsiteY7" fmla="*/ 0 h 3148013"/>
              <a:gd name="connsiteX8" fmla="*/ 346075 w 1430338"/>
              <a:gd name="connsiteY8" fmla="*/ 0 h 3148013"/>
              <a:gd name="connsiteX9" fmla="*/ 392112 w 1430338"/>
              <a:gd name="connsiteY9" fmla="*/ 0 h 3148013"/>
              <a:gd name="connsiteX10" fmla="*/ 392113 w 1430338"/>
              <a:gd name="connsiteY10" fmla="*/ 0 h 3148013"/>
              <a:gd name="connsiteX11" fmla="*/ 434975 w 1430338"/>
              <a:gd name="connsiteY11" fmla="*/ 0 h 3148013"/>
              <a:gd name="connsiteX12" fmla="*/ 477837 w 1430338"/>
              <a:gd name="connsiteY12" fmla="*/ 0 h 3148013"/>
              <a:gd name="connsiteX13" fmla="*/ 477838 w 1430338"/>
              <a:gd name="connsiteY13" fmla="*/ 0 h 3148013"/>
              <a:gd name="connsiteX14" fmla="*/ 520700 w 1430338"/>
              <a:gd name="connsiteY14" fmla="*/ 0 h 3148013"/>
              <a:gd name="connsiteX15" fmla="*/ 563562 w 1430338"/>
              <a:gd name="connsiteY15" fmla="*/ 0 h 3148013"/>
              <a:gd name="connsiteX16" fmla="*/ 563563 w 1430338"/>
              <a:gd name="connsiteY16" fmla="*/ 0 h 3148013"/>
              <a:gd name="connsiteX17" fmla="*/ 606425 w 1430338"/>
              <a:gd name="connsiteY17" fmla="*/ 0 h 3148013"/>
              <a:gd name="connsiteX18" fmla="*/ 649287 w 1430338"/>
              <a:gd name="connsiteY18" fmla="*/ 0 h 3148013"/>
              <a:gd name="connsiteX19" fmla="*/ 649288 w 1430338"/>
              <a:gd name="connsiteY19" fmla="*/ 0 h 3148013"/>
              <a:gd name="connsiteX20" fmla="*/ 693737 w 1430338"/>
              <a:gd name="connsiteY20" fmla="*/ 0 h 3148013"/>
              <a:gd name="connsiteX21" fmla="*/ 738187 w 1430338"/>
              <a:gd name="connsiteY21" fmla="*/ 0 h 3148013"/>
              <a:gd name="connsiteX22" fmla="*/ 781050 w 1430338"/>
              <a:gd name="connsiteY22" fmla="*/ 0 h 3148013"/>
              <a:gd name="connsiteX23" fmla="*/ 823912 w 1430338"/>
              <a:gd name="connsiteY23" fmla="*/ 0 h 3148013"/>
              <a:gd name="connsiteX24" fmla="*/ 823913 w 1430338"/>
              <a:gd name="connsiteY24" fmla="*/ 0 h 3148013"/>
              <a:gd name="connsiteX25" fmla="*/ 866775 w 1430338"/>
              <a:gd name="connsiteY25" fmla="*/ 0 h 3148013"/>
              <a:gd name="connsiteX26" fmla="*/ 909637 w 1430338"/>
              <a:gd name="connsiteY26" fmla="*/ 0 h 3148013"/>
              <a:gd name="connsiteX27" fmla="*/ 909638 w 1430338"/>
              <a:gd name="connsiteY27" fmla="*/ 0 h 3148013"/>
              <a:gd name="connsiteX28" fmla="*/ 952500 w 1430338"/>
              <a:gd name="connsiteY28" fmla="*/ 0 h 3148013"/>
              <a:gd name="connsiteX29" fmla="*/ 990600 w 1430338"/>
              <a:gd name="connsiteY29" fmla="*/ 0 h 3148013"/>
              <a:gd name="connsiteX30" fmla="*/ 996950 w 1430338"/>
              <a:gd name="connsiteY30" fmla="*/ 0 h 3148013"/>
              <a:gd name="connsiteX31" fmla="*/ 1039812 w 1430338"/>
              <a:gd name="connsiteY31" fmla="*/ 4762 h 3148013"/>
              <a:gd name="connsiteX32" fmla="*/ 1039812 w 1430338"/>
              <a:gd name="connsiteY32" fmla="*/ 4762 h 3148013"/>
              <a:gd name="connsiteX33" fmla="*/ 1082675 w 1430338"/>
              <a:gd name="connsiteY33" fmla="*/ 15874 h 3148013"/>
              <a:gd name="connsiteX34" fmla="*/ 1082675 w 1430338"/>
              <a:gd name="connsiteY34" fmla="*/ 15875 h 3148013"/>
              <a:gd name="connsiteX35" fmla="*/ 1084262 w 1430338"/>
              <a:gd name="connsiteY35" fmla="*/ 15875 h 3148013"/>
              <a:gd name="connsiteX36" fmla="*/ 1125537 w 1430338"/>
              <a:gd name="connsiteY36" fmla="*/ 34925 h 3148013"/>
              <a:gd name="connsiteX37" fmla="*/ 1127125 w 1430338"/>
              <a:gd name="connsiteY37" fmla="*/ 36512 h 3148013"/>
              <a:gd name="connsiteX38" fmla="*/ 1127125 w 1430338"/>
              <a:gd name="connsiteY38" fmla="*/ 36512 h 3148013"/>
              <a:gd name="connsiteX39" fmla="*/ 1160463 w 1430338"/>
              <a:gd name="connsiteY39" fmla="*/ 60324 h 3148013"/>
              <a:gd name="connsiteX40" fmla="*/ 1169988 w 1430338"/>
              <a:gd name="connsiteY40" fmla="*/ 71437 h 3148013"/>
              <a:gd name="connsiteX41" fmla="*/ 1169988 w 1430338"/>
              <a:gd name="connsiteY41" fmla="*/ 71438 h 3148013"/>
              <a:gd name="connsiteX42" fmla="*/ 1189037 w 1430338"/>
              <a:gd name="connsiteY42" fmla="*/ 92074 h 3148013"/>
              <a:gd name="connsiteX43" fmla="*/ 1211262 w 1430338"/>
              <a:gd name="connsiteY43" fmla="*/ 128587 h 3148013"/>
              <a:gd name="connsiteX44" fmla="*/ 1212850 w 1430338"/>
              <a:gd name="connsiteY44" fmla="*/ 131762 h 3148013"/>
              <a:gd name="connsiteX45" fmla="*/ 1225550 w 1430338"/>
              <a:gd name="connsiteY45" fmla="*/ 166687 h 3148013"/>
              <a:gd name="connsiteX46" fmla="*/ 1230312 w 1430338"/>
              <a:gd name="connsiteY46" fmla="*/ 209549 h 3148013"/>
              <a:gd name="connsiteX47" fmla="*/ 1230312 w 1430338"/>
              <a:gd name="connsiteY47" fmla="*/ 617537 h 3148013"/>
              <a:gd name="connsiteX48" fmla="*/ 1255713 w 1430338"/>
              <a:gd name="connsiteY48" fmla="*/ 636587 h 3148013"/>
              <a:gd name="connsiteX49" fmla="*/ 1255713 w 1430338"/>
              <a:gd name="connsiteY49" fmla="*/ 636588 h 3148013"/>
              <a:gd name="connsiteX50" fmla="*/ 1300162 w 1430338"/>
              <a:gd name="connsiteY50" fmla="*/ 669924 h 3148013"/>
              <a:gd name="connsiteX51" fmla="*/ 1300162 w 1430338"/>
              <a:gd name="connsiteY51" fmla="*/ 669925 h 3148013"/>
              <a:gd name="connsiteX52" fmla="*/ 1343025 w 1430338"/>
              <a:gd name="connsiteY52" fmla="*/ 703262 h 3148013"/>
              <a:gd name="connsiteX53" fmla="*/ 1343025 w 1430338"/>
              <a:gd name="connsiteY53" fmla="*/ 703262 h 3148013"/>
              <a:gd name="connsiteX54" fmla="*/ 1385888 w 1430338"/>
              <a:gd name="connsiteY54" fmla="*/ 735012 h 3148013"/>
              <a:gd name="connsiteX55" fmla="*/ 1385888 w 1430338"/>
              <a:gd name="connsiteY55" fmla="*/ 735013 h 3148013"/>
              <a:gd name="connsiteX56" fmla="*/ 1412875 w 1430338"/>
              <a:gd name="connsiteY56" fmla="*/ 755649 h 3148013"/>
              <a:gd name="connsiteX57" fmla="*/ 1425575 w 1430338"/>
              <a:gd name="connsiteY57" fmla="*/ 769937 h 3148013"/>
              <a:gd name="connsiteX58" fmla="*/ 1428750 w 1430338"/>
              <a:gd name="connsiteY58" fmla="*/ 787399 h 3148013"/>
              <a:gd name="connsiteX59" fmla="*/ 1425575 w 1430338"/>
              <a:gd name="connsiteY59" fmla="*/ 803275 h 3148013"/>
              <a:gd name="connsiteX60" fmla="*/ 1412875 w 1430338"/>
              <a:gd name="connsiteY60" fmla="*/ 817562 h 3148013"/>
              <a:gd name="connsiteX61" fmla="*/ 1385888 w 1430338"/>
              <a:gd name="connsiteY61" fmla="*/ 836611 h 3148013"/>
              <a:gd name="connsiteX62" fmla="*/ 1385888 w 1430338"/>
              <a:gd name="connsiteY62" fmla="*/ 836612 h 3148013"/>
              <a:gd name="connsiteX63" fmla="*/ 1343025 w 1430338"/>
              <a:gd name="connsiteY63" fmla="*/ 871537 h 3148013"/>
              <a:gd name="connsiteX64" fmla="*/ 1343025 w 1430338"/>
              <a:gd name="connsiteY64" fmla="*/ 871538 h 3148013"/>
              <a:gd name="connsiteX65" fmla="*/ 1300162 w 1430338"/>
              <a:gd name="connsiteY65" fmla="*/ 904875 h 3148013"/>
              <a:gd name="connsiteX66" fmla="*/ 1255713 w 1430338"/>
              <a:gd name="connsiteY66" fmla="*/ 936624 h 3148013"/>
              <a:gd name="connsiteX67" fmla="*/ 1255713 w 1430338"/>
              <a:gd name="connsiteY67" fmla="*/ 936625 h 3148013"/>
              <a:gd name="connsiteX68" fmla="*/ 1230312 w 1430338"/>
              <a:gd name="connsiteY68" fmla="*/ 955675 h 3148013"/>
              <a:gd name="connsiteX69" fmla="*/ 1230312 w 1430338"/>
              <a:gd name="connsiteY69" fmla="*/ 2940050 h 3148013"/>
              <a:gd name="connsiteX70" fmla="*/ 1225550 w 1430338"/>
              <a:gd name="connsiteY70" fmla="*/ 2982913 h 3148013"/>
              <a:gd name="connsiteX71" fmla="*/ 1212850 w 1430338"/>
              <a:gd name="connsiteY71" fmla="*/ 3016250 h 3148013"/>
              <a:gd name="connsiteX72" fmla="*/ 1211262 w 1430338"/>
              <a:gd name="connsiteY72" fmla="*/ 3021013 h 3148013"/>
              <a:gd name="connsiteX73" fmla="*/ 1189037 w 1430338"/>
              <a:gd name="connsiteY73" fmla="*/ 3055938 h 3148013"/>
              <a:gd name="connsiteX74" fmla="*/ 1169988 w 1430338"/>
              <a:gd name="connsiteY74" fmla="*/ 3076574 h 3148013"/>
              <a:gd name="connsiteX75" fmla="*/ 1169988 w 1430338"/>
              <a:gd name="connsiteY75" fmla="*/ 3076575 h 3148013"/>
              <a:gd name="connsiteX76" fmla="*/ 1160463 w 1430338"/>
              <a:gd name="connsiteY76" fmla="*/ 3087688 h 3148013"/>
              <a:gd name="connsiteX77" fmla="*/ 1127125 w 1430338"/>
              <a:gd name="connsiteY77" fmla="*/ 3111500 h 3148013"/>
              <a:gd name="connsiteX78" fmla="*/ 1127125 w 1430338"/>
              <a:gd name="connsiteY78" fmla="*/ 3111501 h 3148013"/>
              <a:gd name="connsiteX79" fmla="*/ 1125537 w 1430338"/>
              <a:gd name="connsiteY79" fmla="*/ 3113088 h 3148013"/>
              <a:gd name="connsiteX80" fmla="*/ 1084262 w 1430338"/>
              <a:gd name="connsiteY80" fmla="*/ 3132138 h 3148013"/>
              <a:gd name="connsiteX81" fmla="*/ 1082675 w 1430338"/>
              <a:gd name="connsiteY81" fmla="*/ 3132138 h 3148013"/>
              <a:gd name="connsiteX82" fmla="*/ 1082675 w 1430338"/>
              <a:gd name="connsiteY82" fmla="*/ 3132137 h 3148013"/>
              <a:gd name="connsiteX83" fmla="*/ 1039813 w 1430338"/>
              <a:gd name="connsiteY83" fmla="*/ 3144837 h 3148013"/>
              <a:gd name="connsiteX84" fmla="*/ 1039813 w 1430338"/>
              <a:gd name="connsiteY84" fmla="*/ 3144838 h 3148013"/>
              <a:gd name="connsiteX85" fmla="*/ 996950 w 1430338"/>
              <a:gd name="connsiteY85" fmla="*/ 3148013 h 3148013"/>
              <a:gd name="connsiteX86" fmla="*/ 990600 w 1430338"/>
              <a:gd name="connsiteY86" fmla="*/ 3148013 h 3148013"/>
              <a:gd name="connsiteX87" fmla="*/ 952500 w 1430338"/>
              <a:gd name="connsiteY87" fmla="*/ 3148013 h 3148013"/>
              <a:gd name="connsiteX88" fmla="*/ 909638 w 1430338"/>
              <a:gd name="connsiteY88" fmla="*/ 3148013 h 3148013"/>
              <a:gd name="connsiteX89" fmla="*/ 909637 w 1430338"/>
              <a:gd name="connsiteY89" fmla="*/ 3148013 h 3148013"/>
              <a:gd name="connsiteX90" fmla="*/ 866775 w 1430338"/>
              <a:gd name="connsiteY90" fmla="*/ 3148013 h 3148013"/>
              <a:gd name="connsiteX91" fmla="*/ 823913 w 1430338"/>
              <a:gd name="connsiteY91" fmla="*/ 3148013 h 3148013"/>
              <a:gd name="connsiteX92" fmla="*/ 823912 w 1430338"/>
              <a:gd name="connsiteY92" fmla="*/ 3148013 h 3148013"/>
              <a:gd name="connsiteX93" fmla="*/ 781050 w 1430338"/>
              <a:gd name="connsiteY93" fmla="*/ 3148013 h 3148013"/>
              <a:gd name="connsiteX94" fmla="*/ 738187 w 1430338"/>
              <a:gd name="connsiteY94" fmla="*/ 3148013 h 3148013"/>
              <a:gd name="connsiteX95" fmla="*/ 693737 w 1430338"/>
              <a:gd name="connsiteY95" fmla="*/ 3148013 h 3148013"/>
              <a:gd name="connsiteX96" fmla="*/ 649288 w 1430338"/>
              <a:gd name="connsiteY96" fmla="*/ 3148013 h 3148013"/>
              <a:gd name="connsiteX97" fmla="*/ 649287 w 1430338"/>
              <a:gd name="connsiteY97" fmla="*/ 3148013 h 3148013"/>
              <a:gd name="connsiteX98" fmla="*/ 606425 w 1430338"/>
              <a:gd name="connsiteY98" fmla="*/ 3148013 h 3148013"/>
              <a:gd name="connsiteX99" fmla="*/ 563563 w 1430338"/>
              <a:gd name="connsiteY99" fmla="*/ 3148013 h 3148013"/>
              <a:gd name="connsiteX100" fmla="*/ 563562 w 1430338"/>
              <a:gd name="connsiteY100" fmla="*/ 3148013 h 3148013"/>
              <a:gd name="connsiteX101" fmla="*/ 520700 w 1430338"/>
              <a:gd name="connsiteY101" fmla="*/ 3148013 h 3148013"/>
              <a:gd name="connsiteX102" fmla="*/ 477838 w 1430338"/>
              <a:gd name="connsiteY102" fmla="*/ 3148013 h 3148013"/>
              <a:gd name="connsiteX103" fmla="*/ 477837 w 1430338"/>
              <a:gd name="connsiteY103" fmla="*/ 3148013 h 3148013"/>
              <a:gd name="connsiteX104" fmla="*/ 434975 w 1430338"/>
              <a:gd name="connsiteY104" fmla="*/ 3148013 h 3148013"/>
              <a:gd name="connsiteX105" fmla="*/ 392113 w 1430338"/>
              <a:gd name="connsiteY105" fmla="*/ 3148013 h 3148013"/>
              <a:gd name="connsiteX106" fmla="*/ 392112 w 1430338"/>
              <a:gd name="connsiteY106" fmla="*/ 3148013 h 3148013"/>
              <a:gd name="connsiteX107" fmla="*/ 346075 w 1430338"/>
              <a:gd name="connsiteY107" fmla="*/ 3148013 h 3148013"/>
              <a:gd name="connsiteX108" fmla="*/ 303213 w 1430338"/>
              <a:gd name="connsiteY108" fmla="*/ 3148013 h 3148013"/>
              <a:gd name="connsiteX109" fmla="*/ 303212 w 1430338"/>
              <a:gd name="connsiteY109" fmla="*/ 3148013 h 3148013"/>
              <a:gd name="connsiteX110" fmla="*/ 260350 w 1430338"/>
              <a:gd name="connsiteY110" fmla="*/ 3148013 h 3148013"/>
              <a:gd name="connsiteX111" fmla="*/ 239712 w 1430338"/>
              <a:gd name="connsiteY111" fmla="*/ 3148013 h 3148013"/>
              <a:gd name="connsiteX112" fmla="*/ 217487 w 1430338"/>
              <a:gd name="connsiteY112" fmla="*/ 3146426 h 3148013"/>
              <a:gd name="connsiteX113" fmla="*/ 217487 w 1430338"/>
              <a:gd name="connsiteY113" fmla="*/ 3146425 h 3148013"/>
              <a:gd name="connsiteX114" fmla="*/ 192087 w 1430338"/>
              <a:gd name="connsiteY114" fmla="*/ 3144838 h 3148013"/>
              <a:gd name="connsiteX115" fmla="*/ 174625 w 1430338"/>
              <a:gd name="connsiteY115" fmla="*/ 3140075 h 3148013"/>
              <a:gd name="connsiteX116" fmla="*/ 146049 w 1430338"/>
              <a:gd name="connsiteY116" fmla="*/ 3132138 h 3148013"/>
              <a:gd name="connsiteX117" fmla="*/ 131762 w 1430338"/>
              <a:gd name="connsiteY117" fmla="*/ 3124200 h 3148013"/>
              <a:gd name="connsiteX118" fmla="*/ 131762 w 1430338"/>
              <a:gd name="connsiteY118" fmla="*/ 3124200 h 3148013"/>
              <a:gd name="connsiteX119" fmla="*/ 106362 w 1430338"/>
              <a:gd name="connsiteY119" fmla="*/ 3113088 h 3148013"/>
              <a:gd name="connsiteX120" fmla="*/ 88900 w 1430338"/>
              <a:gd name="connsiteY120" fmla="*/ 3100388 h 3148013"/>
              <a:gd name="connsiteX121" fmla="*/ 88900 w 1430338"/>
              <a:gd name="connsiteY121" fmla="*/ 3100387 h 3148013"/>
              <a:gd name="connsiteX122" fmla="*/ 71437 w 1430338"/>
              <a:gd name="connsiteY122" fmla="*/ 3087687 h 3148013"/>
              <a:gd name="connsiteX123" fmla="*/ 44450 w 1430338"/>
              <a:gd name="connsiteY123" fmla="*/ 3059112 h 3148013"/>
              <a:gd name="connsiteX124" fmla="*/ 41275 w 1430338"/>
              <a:gd name="connsiteY124" fmla="*/ 3055937 h 3148013"/>
              <a:gd name="connsiteX125" fmla="*/ 19050 w 1430338"/>
              <a:gd name="connsiteY125" fmla="*/ 3021012 h 3148013"/>
              <a:gd name="connsiteX126" fmla="*/ 4762 w 1430338"/>
              <a:gd name="connsiteY126" fmla="*/ 2982912 h 3148013"/>
              <a:gd name="connsiteX127" fmla="*/ 0 w 1430338"/>
              <a:gd name="connsiteY127" fmla="*/ 2940050 h 3148013"/>
              <a:gd name="connsiteX128" fmla="*/ 0 w 1430338"/>
              <a:gd name="connsiteY128" fmla="*/ 209549 h 3148013"/>
              <a:gd name="connsiteX129" fmla="*/ 4762 w 1430338"/>
              <a:gd name="connsiteY129" fmla="*/ 166687 h 3148013"/>
              <a:gd name="connsiteX130" fmla="*/ 19050 w 1430338"/>
              <a:gd name="connsiteY130" fmla="*/ 128587 h 3148013"/>
              <a:gd name="connsiteX131" fmla="*/ 41275 w 1430338"/>
              <a:gd name="connsiteY131" fmla="*/ 92074 h 3148013"/>
              <a:gd name="connsiteX132" fmla="*/ 44450 w 1430338"/>
              <a:gd name="connsiteY132" fmla="*/ 90487 h 3148013"/>
              <a:gd name="connsiteX133" fmla="*/ 71437 w 1430338"/>
              <a:gd name="connsiteY133" fmla="*/ 60324 h 3148013"/>
              <a:gd name="connsiteX134" fmla="*/ 88900 w 1430338"/>
              <a:gd name="connsiteY134" fmla="*/ 49212 h 3148013"/>
              <a:gd name="connsiteX135" fmla="*/ 88900 w 1430338"/>
              <a:gd name="connsiteY135" fmla="*/ 49212 h 3148013"/>
              <a:gd name="connsiteX136" fmla="*/ 106362 w 1430338"/>
              <a:gd name="connsiteY136" fmla="*/ 34925 h 3148013"/>
              <a:gd name="connsiteX137" fmla="*/ 131762 w 1430338"/>
              <a:gd name="connsiteY137" fmla="*/ 25400 h 3148013"/>
              <a:gd name="connsiteX138" fmla="*/ 131762 w 1430338"/>
              <a:gd name="connsiteY138" fmla="*/ 25400 h 3148013"/>
              <a:gd name="connsiteX139" fmla="*/ 146049 w 1430338"/>
              <a:gd name="connsiteY139" fmla="*/ 15875 h 3148013"/>
              <a:gd name="connsiteX140" fmla="*/ 174625 w 1430338"/>
              <a:gd name="connsiteY140" fmla="*/ 9525 h 3148013"/>
              <a:gd name="connsiteX141" fmla="*/ 192087 w 1430338"/>
              <a:gd name="connsiteY141" fmla="*/ 4762 h 3148013"/>
              <a:gd name="connsiteX142" fmla="*/ 217487 w 1430338"/>
              <a:gd name="connsiteY142" fmla="*/ 3175 h 3148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430338" h="3148013">
                <a:moveTo>
                  <a:pt x="1428750" y="787400"/>
                </a:moveTo>
                <a:lnTo>
                  <a:pt x="1430338" y="787400"/>
                </a:lnTo>
                <a:lnTo>
                  <a:pt x="1430338" y="788988"/>
                </a:lnTo>
                <a:lnTo>
                  <a:pt x="1428750" y="788988"/>
                </a:lnTo>
                <a:close/>
                <a:moveTo>
                  <a:pt x="239712" y="0"/>
                </a:moveTo>
                <a:lnTo>
                  <a:pt x="260350" y="0"/>
                </a:lnTo>
                <a:lnTo>
                  <a:pt x="303212" y="0"/>
                </a:lnTo>
                <a:lnTo>
                  <a:pt x="303213" y="0"/>
                </a:lnTo>
                <a:lnTo>
                  <a:pt x="346075" y="0"/>
                </a:lnTo>
                <a:lnTo>
                  <a:pt x="392112" y="0"/>
                </a:lnTo>
                <a:lnTo>
                  <a:pt x="392113" y="0"/>
                </a:lnTo>
                <a:lnTo>
                  <a:pt x="434975" y="0"/>
                </a:lnTo>
                <a:lnTo>
                  <a:pt x="477837" y="0"/>
                </a:lnTo>
                <a:lnTo>
                  <a:pt x="477838" y="0"/>
                </a:lnTo>
                <a:lnTo>
                  <a:pt x="520700" y="0"/>
                </a:lnTo>
                <a:lnTo>
                  <a:pt x="563562" y="0"/>
                </a:lnTo>
                <a:lnTo>
                  <a:pt x="563563" y="0"/>
                </a:lnTo>
                <a:lnTo>
                  <a:pt x="606425" y="0"/>
                </a:lnTo>
                <a:lnTo>
                  <a:pt x="649287" y="0"/>
                </a:lnTo>
                <a:lnTo>
                  <a:pt x="649288" y="0"/>
                </a:lnTo>
                <a:lnTo>
                  <a:pt x="693737" y="0"/>
                </a:lnTo>
                <a:lnTo>
                  <a:pt x="738187" y="0"/>
                </a:lnTo>
                <a:lnTo>
                  <a:pt x="781050" y="0"/>
                </a:lnTo>
                <a:lnTo>
                  <a:pt x="823912" y="0"/>
                </a:lnTo>
                <a:lnTo>
                  <a:pt x="823913" y="0"/>
                </a:lnTo>
                <a:lnTo>
                  <a:pt x="866775" y="0"/>
                </a:lnTo>
                <a:lnTo>
                  <a:pt x="909637" y="0"/>
                </a:lnTo>
                <a:lnTo>
                  <a:pt x="909638" y="0"/>
                </a:lnTo>
                <a:lnTo>
                  <a:pt x="952500" y="0"/>
                </a:lnTo>
                <a:lnTo>
                  <a:pt x="990600" y="0"/>
                </a:lnTo>
                <a:lnTo>
                  <a:pt x="996950" y="0"/>
                </a:lnTo>
                <a:lnTo>
                  <a:pt x="1039812" y="4762"/>
                </a:lnTo>
                <a:lnTo>
                  <a:pt x="1039812" y="4762"/>
                </a:lnTo>
                <a:lnTo>
                  <a:pt x="1082675" y="15874"/>
                </a:lnTo>
                <a:lnTo>
                  <a:pt x="1082675" y="15875"/>
                </a:lnTo>
                <a:lnTo>
                  <a:pt x="1084262" y="15875"/>
                </a:lnTo>
                <a:lnTo>
                  <a:pt x="1125537" y="34925"/>
                </a:lnTo>
                <a:lnTo>
                  <a:pt x="1127125" y="36512"/>
                </a:lnTo>
                <a:lnTo>
                  <a:pt x="1127125" y="36512"/>
                </a:lnTo>
                <a:lnTo>
                  <a:pt x="1160463" y="60324"/>
                </a:lnTo>
                <a:lnTo>
                  <a:pt x="1169988" y="71437"/>
                </a:lnTo>
                <a:lnTo>
                  <a:pt x="1169988" y="71438"/>
                </a:lnTo>
                <a:lnTo>
                  <a:pt x="1189037" y="92074"/>
                </a:lnTo>
                <a:lnTo>
                  <a:pt x="1211262" y="128587"/>
                </a:lnTo>
                <a:lnTo>
                  <a:pt x="1212850" y="131762"/>
                </a:lnTo>
                <a:lnTo>
                  <a:pt x="1225550" y="166687"/>
                </a:lnTo>
                <a:lnTo>
                  <a:pt x="1230312" y="209549"/>
                </a:lnTo>
                <a:lnTo>
                  <a:pt x="1230312" y="617537"/>
                </a:lnTo>
                <a:lnTo>
                  <a:pt x="1255713" y="636587"/>
                </a:lnTo>
                <a:lnTo>
                  <a:pt x="1255713" y="636588"/>
                </a:lnTo>
                <a:lnTo>
                  <a:pt x="1300162" y="669924"/>
                </a:lnTo>
                <a:lnTo>
                  <a:pt x="1300162" y="669925"/>
                </a:lnTo>
                <a:lnTo>
                  <a:pt x="1343025" y="703262"/>
                </a:lnTo>
                <a:lnTo>
                  <a:pt x="1343025" y="703262"/>
                </a:lnTo>
                <a:lnTo>
                  <a:pt x="1385888" y="735012"/>
                </a:lnTo>
                <a:lnTo>
                  <a:pt x="1385888" y="735013"/>
                </a:lnTo>
                <a:lnTo>
                  <a:pt x="1412875" y="755649"/>
                </a:lnTo>
                <a:lnTo>
                  <a:pt x="1425575" y="769937"/>
                </a:lnTo>
                <a:lnTo>
                  <a:pt x="1428750" y="787399"/>
                </a:lnTo>
                <a:lnTo>
                  <a:pt x="1425575" y="803275"/>
                </a:lnTo>
                <a:lnTo>
                  <a:pt x="1412875" y="817562"/>
                </a:lnTo>
                <a:lnTo>
                  <a:pt x="1385888" y="836611"/>
                </a:lnTo>
                <a:lnTo>
                  <a:pt x="1385888" y="836612"/>
                </a:lnTo>
                <a:lnTo>
                  <a:pt x="1343025" y="871537"/>
                </a:lnTo>
                <a:lnTo>
                  <a:pt x="1343025" y="871538"/>
                </a:lnTo>
                <a:lnTo>
                  <a:pt x="1300162" y="904875"/>
                </a:lnTo>
                <a:lnTo>
                  <a:pt x="1255713" y="936624"/>
                </a:lnTo>
                <a:lnTo>
                  <a:pt x="1255713" y="936625"/>
                </a:lnTo>
                <a:lnTo>
                  <a:pt x="1230312" y="955675"/>
                </a:lnTo>
                <a:lnTo>
                  <a:pt x="1230312" y="2940050"/>
                </a:lnTo>
                <a:lnTo>
                  <a:pt x="1225550" y="2982913"/>
                </a:lnTo>
                <a:lnTo>
                  <a:pt x="1212850" y="3016250"/>
                </a:lnTo>
                <a:lnTo>
                  <a:pt x="1211262" y="3021013"/>
                </a:lnTo>
                <a:lnTo>
                  <a:pt x="1189037" y="3055938"/>
                </a:lnTo>
                <a:lnTo>
                  <a:pt x="1169988" y="3076574"/>
                </a:lnTo>
                <a:lnTo>
                  <a:pt x="1169988" y="3076575"/>
                </a:lnTo>
                <a:lnTo>
                  <a:pt x="1160463" y="3087688"/>
                </a:lnTo>
                <a:lnTo>
                  <a:pt x="1127125" y="3111500"/>
                </a:lnTo>
                <a:lnTo>
                  <a:pt x="1127125" y="3111501"/>
                </a:lnTo>
                <a:lnTo>
                  <a:pt x="1125537" y="3113088"/>
                </a:lnTo>
                <a:lnTo>
                  <a:pt x="1084262" y="3132138"/>
                </a:lnTo>
                <a:lnTo>
                  <a:pt x="1082675" y="3132138"/>
                </a:lnTo>
                <a:lnTo>
                  <a:pt x="1082675" y="3132137"/>
                </a:lnTo>
                <a:lnTo>
                  <a:pt x="1039813" y="3144837"/>
                </a:lnTo>
                <a:lnTo>
                  <a:pt x="1039813" y="3144838"/>
                </a:lnTo>
                <a:lnTo>
                  <a:pt x="996950" y="3148013"/>
                </a:lnTo>
                <a:lnTo>
                  <a:pt x="990600" y="3148013"/>
                </a:lnTo>
                <a:lnTo>
                  <a:pt x="952500" y="3148013"/>
                </a:lnTo>
                <a:lnTo>
                  <a:pt x="909638" y="3148013"/>
                </a:lnTo>
                <a:lnTo>
                  <a:pt x="909637" y="3148013"/>
                </a:lnTo>
                <a:lnTo>
                  <a:pt x="866775" y="3148013"/>
                </a:lnTo>
                <a:lnTo>
                  <a:pt x="823913" y="3148013"/>
                </a:lnTo>
                <a:lnTo>
                  <a:pt x="823912" y="3148013"/>
                </a:lnTo>
                <a:lnTo>
                  <a:pt x="781050" y="3148013"/>
                </a:lnTo>
                <a:lnTo>
                  <a:pt x="738187" y="3148013"/>
                </a:lnTo>
                <a:lnTo>
                  <a:pt x="693737" y="3148013"/>
                </a:lnTo>
                <a:lnTo>
                  <a:pt x="649288" y="3148013"/>
                </a:lnTo>
                <a:lnTo>
                  <a:pt x="649287" y="3148013"/>
                </a:lnTo>
                <a:lnTo>
                  <a:pt x="606425" y="3148013"/>
                </a:lnTo>
                <a:lnTo>
                  <a:pt x="563563" y="3148013"/>
                </a:lnTo>
                <a:lnTo>
                  <a:pt x="563562" y="3148013"/>
                </a:lnTo>
                <a:lnTo>
                  <a:pt x="520700" y="3148013"/>
                </a:lnTo>
                <a:lnTo>
                  <a:pt x="477838" y="3148013"/>
                </a:lnTo>
                <a:lnTo>
                  <a:pt x="477837" y="3148013"/>
                </a:lnTo>
                <a:lnTo>
                  <a:pt x="434975" y="3148013"/>
                </a:lnTo>
                <a:lnTo>
                  <a:pt x="392113" y="3148013"/>
                </a:lnTo>
                <a:lnTo>
                  <a:pt x="392112" y="3148013"/>
                </a:lnTo>
                <a:lnTo>
                  <a:pt x="346075" y="3148013"/>
                </a:lnTo>
                <a:lnTo>
                  <a:pt x="303213" y="3148013"/>
                </a:lnTo>
                <a:lnTo>
                  <a:pt x="303212" y="3148013"/>
                </a:lnTo>
                <a:lnTo>
                  <a:pt x="260350" y="3148013"/>
                </a:lnTo>
                <a:lnTo>
                  <a:pt x="239712" y="3148013"/>
                </a:lnTo>
                <a:lnTo>
                  <a:pt x="217487" y="3146426"/>
                </a:lnTo>
                <a:lnTo>
                  <a:pt x="217487" y="3146425"/>
                </a:lnTo>
                <a:lnTo>
                  <a:pt x="192087" y="3144838"/>
                </a:lnTo>
                <a:lnTo>
                  <a:pt x="174625" y="3140075"/>
                </a:lnTo>
                <a:lnTo>
                  <a:pt x="146049" y="3132138"/>
                </a:lnTo>
                <a:lnTo>
                  <a:pt x="131762" y="3124200"/>
                </a:lnTo>
                <a:lnTo>
                  <a:pt x="131762" y="3124200"/>
                </a:lnTo>
                <a:lnTo>
                  <a:pt x="106362" y="3113088"/>
                </a:lnTo>
                <a:lnTo>
                  <a:pt x="88900" y="3100388"/>
                </a:lnTo>
                <a:lnTo>
                  <a:pt x="88900" y="3100387"/>
                </a:lnTo>
                <a:lnTo>
                  <a:pt x="71437" y="3087687"/>
                </a:lnTo>
                <a:lnTo>
                  <a:pt x="44450" y="3059112"/>
                </a:lnTo>
                <a:lnTo>
                  <a:pt x="41275" y="3055937"/>
                </a:lnTo>
                <a:lnTo>
                  <a:pt x="19050" y="3021012"/>
                </a:lnTo>
                <a:lnTo>
                  <a:pt x="4762" y="2982912"/>
                </a:lnTo>
                <a:lnTo>
                  <a:pt x="0" y="2940050"/>
                </a:lnTo>
                <a:lnTo>
                  <a:pt x="0" y="209549"/>
                </a:lnTo>
                <a:lnTo>
                  <a:pt x="4762" y="166687"/>
                </a:lnTo>
                <a:lnTo>
                  <a:pt x="19050" y="128587"/>
                </a:lnTo>
                <a:lnTo>
                  <a:pt x="41275" y="92074"/>
                </a:lnTo>
                <a:lnTo>
                  <a:pt x="44450" y="90487"/>
                </a:lnTo>
                <a:lnTo>
                  <a:pt x="71437" y="60324"/>
                </a:lnTo>
                <a:lnTo>
                  <a:pt x="88900" y="49212"/>
                </a:lnTo>
                <a:lnTo>
                  <a:pt x="88900" y="49212"/>
                </a:lnTo>
                <a:lnTo>
                  <a:pt x="106362" y="34925"/>
                </a:lnTo>
                <a:lnTo>
                  <a:pt x="131762" y="25400"/>
                </a:lnTo>
                <a:lnTo>
                  <a:pt x="131762" y="25400"/>
                </a:lnTo>
                <a:lnTo>
                  <a:pt x="146049" y="15875"/>
                </a:lnTo>
                <a:lnTo>
                  <a:pt x="174625" y="9525"/>
                </a:lnTo>
                <a:lnTo>
                  <a:pt x="192087" y="4762"/>
                </a:lnTo>
                <a:lnTo>
                  <a:pt x="217487" y="3175"/>
                </a:lnTo>
                <a:close/>
              </a:path>
            </a:pathLst>
          </a:custGeom>
          <a:solidFill>
            <a:schemeClr val="accent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83727" tIns="41863" rIns="83727" bIns="418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kern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8910649" y="1935217"/>
            <a:ext cx="568739" cy="1692604"/>
            <a:chOff x="9286715" y="1680422"/>
            <a:chExt cx="654939" cy="1949140"/>
          </a:xfrm>
          <a:solidFill>
            <a:schemeClr val="accent4"/>
          </a:solidFill>
        </p:grpSpPr>
        <p:sp>
          <p:nvSpPr>
            <p:cNvPr id="171" name="Freeform 137"/>
            <p:cNvSpPr>
              <a:spLocks/>
            </p:cNvSpPr>
            <p:nvPr/>
          </p:nvSpPr>
          <p:spPr bwMode="auto">
            <a:xfrm>
              <a:off x="9286715" y="1680422"/>
              <a:ext cx="654939" cy="1949140"/>
            </a:xfrm>
            <a:custGeom>
              <a:avLst/>
              <a:gdLst>
                <a:gd name="T0" fmla="*/ 0 w 376"/>
                <a:gd name="T1" fmla="*/ 0 h 1119"/>
                <a:gd name="T2" fmla="*/ 259 w 376"/>
                <a:gd name="T3" fmla="*/ 37 h 1119"/>
                <a:gd name="T4" fmla="*/ 283 w 376"/>
                <a:gd name="T5" fmla="*/ 42 h 1119"/>
                <a:gd name="T6" fmla="*/ 305 w 376"/>
                <a:gd name="T7" fmla="*/ 50 h 1119"/>
                <a:gd name="T8" fmla="*/ 325 w 376"/>
                <a:gd name="T9" fmla="*/ 60 h 1119"/>
                <a:gd name="T10" fmla="*/ 343 w 376"/>
                <a:gd name="T11" fmla="*/ 72 h 1119"/>
                <a:gd name="T12" fmla="*/ 357 w 376"/>
                <a:gd name="T13" fmla="*/ 86 h 1119"/>
                <a:gd name="T14" fmla="*/ 368 w 376"/>
                <a:gd name="T15" fmla="*/ 101 h 1119"/>
                <a:gd name="T16" fmla="*/ 374 w 376"/>
                <a:gd name="T17" fmla="*/ 119 h 1119"/>
                <a:gd name="T18" fmla="*/ 376 w 376"/>
                <a:gd name="T19" fmla="*/ 140 h 1119"/>
                <a:gd name="T20" fmla="*/ 376 w 376"/>
                <a:gd name="T21" fmla="*/ 968 h 1119"/>
                <a:gd name="T22" fmla="*/ 374 w 376"/>
                <a:gd name="T23" fmla="*/ 988 h 1119"/>
                <a:gd name="T24" fmla="*/ 368 w 376"/>
                <a:gd name="T25" fmla="*/ 1007 h 1119"/>
                <a:gd name="T26" fmla="*/ 358 w 376"/>
                <a:gd name="T27" fmla="*/ 1022 h 1119"/>
                <a:gd name="T28" fmla="*/ 344 w 376"/>
                <a:gd name="T29" fmla="*/ 1036 h 1119"/>
                <a:gd name="T30" fmla="*/ 327 w 376"/>
                <a:gd name="T31" fmla="*/ 1048 h 1119"/>
                <a:gd name="T32" fmla="*/ 306 w 376"/>
                <a:gd name="T33" fmla="*/ 1058 h 1119"/>
                <a:gd name="T34" fmla="*/ 284 w 376"/>
                <a:gd name="T35" fmla="*/ 1066 h 1119"/>
                <a:gd name="T36" fmla="*/ 259 w 376"/>
                <a:gd name="T37" fmla="*/ 1071 h 1119"/>
                <a:gd name="T38" fmla="*/ 0 w 376"/>
                <a:gd name="T39" fmla="*/ 1119 h 1119"/>
                <a:gd name="T40" fmla="*/ 0 w 376"/>
                <a:gd name="T41" fmla="*/ 0 h 1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76" h="1119">
                  <a:moveTo>
                    <a:pt x="0" y="0"/>
                  </a:moveTo>
                  <a:lnTo>
                    <a:pt x="259" y="37"/>
                  </a:lnTo>
                  <a:lnTo>
                    <a:pt x="283" y="42"/>
                  </a:lnTo>
                  <a:lnTo>
                    <a:pt x="305" y="50"/>
                  </a:lnTo>
                  <a:lnTo>
                    <a:pt x="325" y="60"/>
                  </a:lnTo>
                  <a:lnTo>
                    <a:pt x="343" y="72"/>
                  </a:lnTo>
                  <a:lnTo>
                    <a:pt x="357" y="86"/>
                  </a:lnTo>
                  <a:lnTo>
                    <a:pt x="368" y="101"/>
                  </a:lnTo>
                  <a:lnTo>
                    <a:pt x="374" y="119"/>
                  </a:lnTo>
                  <a:lnTo>
                    <a:pt x="376" y="140"/>
                  </a:lnTo>
                  <a:lnTo>
                    <a:pt x="376" y="968"/>
                  </a:lnTo>
                  <a:lnTo>
                    <a:pt x="374" y="988"/>
                  </a:lnTo>
                  <a:lnTo>
                    <a:pt x="368" y="1007"/>
                  </a:lnTo>
                  <a:lnTo>
                    <a:pt x="358" y="1022"/>
                  </a:lnTo>
                  <a:lnTo>
                    <a:pt x="344" y="1036"/>
                  </a:lnTo>
                  <a:lnTo>
                    <a:pt x="327" y="1048"/>
                  </a:lnTo>
                  <a:lnTo>
                    <a:pt x="306" y="1058"/>
                  </a:lnTo>
                  <a:lnTo>
                    <a:pt x="284" y="1066"/>
                  </a:lnTo>
                  <a:lnTo>
                    <a:pt x="259" y="1071"/>
                  </a:lnTo>
                  <a:lnTo>
                    <a:pt x="0" y="11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254000" dist="38100" algn="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79405" tIns="39702" rIns="79405" bIns="39702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zh-CN" altLang="en-US" sz="1600">
                <a:solidFill>
                  <a:srgbClr val="0098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9380775" y="2482548"/>
              <a:ext cx="362307" cy="344889"/>
              <a:chOff x="8289913" y="3162328"/>
              <a:chExt cx="362307" cy="344889"/>
            </a:xfrm>
            <a:grpFill/>
          </p:grpSpPr>
          <p:sp>
            <p:nvSpPr>
              <p:cNvPr id="177" name="Freeform 162"/>
              <p:cNvSpPr>
                <a:spLocks noEditPoints="1"/>
              </p:cNvSpPr>
              <p:nvPr/>
            </p:nvSpPr>
            <p:spPr bwMode="auto">
              <a:xfrm>
                <a:off x="8289913" y="3218068"/>
                <a:ext cx="362307" cy="289149"/>
              </a:xfrm>
              <a:custGeom>
                <a:avLst/>
                <a:gdLst>
                  <a:gd name="T0" fmla="*/ 174 w 208"/>
                  <a:gd name="T1" fmla="*/ 62 h 166"/>
                  <a:gd name="T2" fmla="*/ 175 w 208"/>
                  <a:gd name="T3" fmla="*/ 43 h 166"/>
                  <a:gd name="T4" fmla="*/ 122 w 208"/>
                  <a:gd name="T5" fmla="*/ 50 h 166"/>
                  <a:gd name="T6" fmla="*/ 116 w 208"/>
                  <a:gd name="T7" fmla="*/ 53 h 166"/>
                  <a:gd name="T8" fmla="*/ 80 w 208"/>
                  <a:gd name="T9" fmla="*/ 53 h 166"/>
                  <a:gd name="T10" fmla="*/ 75 w 208"/>
                  <a:gd name="T11" fmla="*/ 51 h 166"/>
                  <a:gd name="T12" fmla="*/ 72 w 208"/>
                  <a:gd name="T13" fmla="*/ 51 h 166"/>
                  <a:gd name="T14" fmla="*/ 48 w 208"/>
                  <a:gd name="T15" fmla="*/ 51 h 166"/>
                  <a:gd name="T16" fmla="*/ 48 w 208"/>
                  <a:gd name="T17" fmla="*/ 54 h 166"/>
                  <a:gd name="T18" fmla="*/ 55 w 208"/>
                  <a:gd name="T19" fmla="*/ 58 h 166"/>
                  <a:gd name="T20" fmla="*/ 58 w 208"/>
                  <a:gd name="T21" fmla="*/ 60 h 166"/>
                  <a:gd name="T22" fmla="*/ 127 w 208"/>
                  <a:gd name="T23" fmla="*/ 62 h 166"/>
                  <a:gd name="T24" fmla="*/ 10 w 208"/>
                  <a:gd name="T25" fmla="*/ 6 h 166"/>
                  <a:gd name="T26" fmla="*/ 70 w 208"/>
                  <a:gd name="T27" fmla="*/ 41 h 166"/>
                  <a:gd name="T28" fmla="*/ 10 w 208"/>
                  <a:gd name="T29" fmla="*/ 6 h 166"/>
                  <a:gd name="T30" fmla="*/ 71 w 208"/>
                  <a:gd name="T31" fmla="*/ 0 h 166"/>
                  <a:gd name="T32" fmla="*/ 75 w 208"/>
                  <a:gd name="T33" fmla="*/ 2 h 166"/>
                  <a:gd name="T34" fmla="*/ 76 w 208"/>
                  <a:gd name="T35" fmla="*/ 39 h 166"/>
                  <a:gd name="T36" fmla="*/ 80 w 208"/>
                  <a:gd name="T37" fmla="*/ 38 h 166"/>
                  <a:gd name="T38" fmla="*/ 126 w 208"/>
                  <a:gd name="T39" fmla="*/ 14 h 166"/>
                  <a:gd name="T40" fmla="*/ 131 w 208"/>
                  <a:gd name="T41" fmla="*/ 9 h 166"/>
                  <a:gd name="T42" fmla="*/ 166 w 208"/>
                  <a:gd name="T43" fmla="*/ 8 h 166"/>
                  <a:gd name="T44" fmla="*/ 169 w 208"/>
                  <a:gd name="T45" fmla="*/ 9 h 166"/>
                  <a:gd name="T46" fmla="*/ 172 w 208"/>
                  <a:gd name="T47" fmla="*/ 10 h 166"/>
                  <a:gd name="T48" fmla="*/ 175 w 208"/>
                  <a:gd name="T49" fmla="*/ 14 h 166"/>
                  <a:gd name="T50" fmla="*/ 207 w 208"/>
                  <a:gd name="T51" fmla="*/ 67 h 166"/>
                  <a:gd name="T52" fmla="*/ 208 w 208"/>
                  <a:gd name="T53" fmla="*/ 74 h 166"/>
                  <a:gd name="T54" fmla="*/ 206 w 208"/>
                  <a:gd name="T55" fmla="*/ 80 h 166"/>
                  <a:gd name="T56" fmla="*/ 201 w 208"/>
                  <a:gd name="T57" fmla="*/ 85 h 166"/>
                  <a:gd name="T58" fmla="*/ 194 w 208"/>
                  <a:gd name="T59" fmla="*/ 86 h 166"/>
                  <a:gd name="T60" fmla="*/ 193 w 208"/>
                  <a:gd name="T61" fmla="*/ 163 h 166"/>
                  <a:gd name="T62" fmla="*/ 189 w 208"/>
                  <a:gd name="T63" fmla="*/ 166 h 166"/>
                  <a:gd name="T64" fmla="*/ 185 w 208"/>
                  <a:gd name="T65" fmla="*/ 163 h 166"/>
                  <a:gd name="T66" fmla="*/ 184 w 208"/>
                  <a:gd name="T67" fmla="*/ 86 h 166"/>
                  <a:gd name="T68" fmla="*/ 171 w 208"/>
                  <a:gd name="T69" fmla="*/ 157 h 166"/>
                  <a:gd name="T70" fmla="*/ 168 w 208"/>
                  <a:gd name="T71" fmla="*/ 163 h 166"/>
                  <a:gd name="T72" fmla="*/ 162 w 208"/>
                  <a:gd name="T73" fmla="*/ 166 h 166"/>
                  <a:gd name="T74" fmla="*/ 155 w 208"/>
                  <a:gd name="T75" fmla="*/ 163 h 166"/>
                  <a:gd name="T76" fmla="*/ 153 w 208"/>
                  <a:gd name="T77" fmla="*/ 157 h 166"/>
                  <a:gd name="T78" fmla="*/ 147 w 208"/>
                  <a:gd name="T79" fmla="*/ 86 h 166"/>
                  <a:gd name="T80" fmla="*/ 147 w 208"/>
                  <a:gd name="T81" fmla="*/ 161 h 166"/>
                  <a:gd name="T82" fmla="*/ 141 w 208"/>
                  <a:gd name="T83" fmla="*/ 165 h 166"/>
                  <a:gd name="T84" fmla="*/ 135 w 208"/>
                  <a:gd name="T85" fmla="*/ 165 h 166"/>
                  <a:gd name="T86" fmla="*/ 130 w 208"/>
                  <a:gd name="T87" fmla="*/ 161 h 166"/>
                  <a:gd name="T88" fmla="*/ 129 w 208"/>
                  <a:gd name="T89" fmla="*/ 86 h 166"/>
                  <a:gd name="T90" fmla="*/ 29 w 208"/>
                  <a:gd name="T91" fmla="*/ 161 h 166"/>
                  <a:gd name="T92" fmla="*/ 26 w 208"/>
                  <a:gd name="T93" fmla="*/ 165 h 166"/>
                  <a:gd name="T94" fmla="*/ 21 w 208"/>
                  <a:gd name="T95" fmla="*/ 165 h 166"/>
                  <a:gd name="T96" fmla="*/ 19 w 208"/>
                  <a:gd name="T97" fmla="*/ 161 h 166"/>
                  <a:gd name="T98" fmla="*/ 11 w 208"/>
                  <a:gd name="T99" fmla="*/ 86 h 166"/>
                  <a:gd name="T100" fmla="*/ 4 w 208"/>
                  <a:gd name="T101" fmla="*/ 83 h 166"/>
                  <a:gd name="T102" fmla="*/ 0 w 208"/>
                  <a:gd name="T103" fmla="*/ 77 h 166"/>
                  <a:gd name="T104" fmla="*/ 0 w 208"/>
                  <a:gd name="T105" fmla="*/ 69 h 166"/>
                  <a:gd name="T106" fmla="*/ 4 w 208"/>
                  <a:gd name="T107" fmla="*/ 64 h 166"/>
                  <a:gd name="T108" fmla="*/ 11 w 208"/>
                  <a:gd name="T109" fmla="*/ 62 h 166"/>
                  <a:gd name="T110" fmla="*/ 22 w 208"/>
                  <a:gd name="T111" fmla="*/ 60 h 166"/>
                  <a:gd name="T112" fmla="*/ 23 w 208"/>
                  <a:gd name="T113" fmla="*/ 58 h 166"/>
                  <a:gd name="T114" fmla="*/ 30 w 208"/>
                  <a:gd name="T115" fmla="*/ 54 h 166"/>
                  <a:gd name="T116" fmla="*/ 32 w 208"/>
                  <a:gd name="T117" fmla="*/ 54 h 166"/>
                  <a:gd name="T118" fmla="*/ 9 w 208"/>
                  <a:gd name="T119" fmla="*/ 51 h 166"/>
                  <a:gd name="T120" fmla="*/ 4 w 208"/>
                  <a:gd name="T121" fmla="*/ 48 h 166"/>
                  <a:gd name="T122" fmla="*/ 3 w 208"/>
                  <a:gd name="T123" fmla="*/ 5 h 166"/>
                  <a:gd name="T124" fmla="*/ 7 w 208"/>
                  <a:gd name="T125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08" h="166">
                    <a:moveTo>
                      <a:pt x="175" y="43"/>
                    </a:moveTo>
                    <a:lnTo>
                      <a:pt x="174" y="62"/>
                    </a:lnTo>
                    <a:lnTo>
                      <a:pt x="186" y="62"/>
                    </a:lnTo>
                    <a:lnTo>
                      <a:pt x="175" y="43"/>
                    </a:lnTo>
                    <a:close/>
                    <a:moveTo>
                      <a:pt x="126" y="42"/>
                    </a:moveTo>
                    <a:lnTo>
                      <a:pt x="122" y="50"/>
                    </a:lnTo>
                    <a:lnTo>
                      <a:pt x="119" y="52"/>
                    </a:lnTo>
                    <a:lnTo>
                      <a:pt x="116" y="53"/>
                    </a:lnTo>
                    <a:lnTo>
                      <a:pt x="115" y="53"/>
                    </a:lnTo>
                    <a:lnTo>
                      <a:pt x="80" y="53"/>
                    </a:lnTo>
                    <a:lnTo>
                      <a:pt x="77" y="53"/>
                    </a:lnTo>
                    <a:lnTo>
                      <a:pt x="75" y="51"/>
                    </a:lnTo>
                    <a:lnTo>
                      <a:pt x="74" y="50"/>
                    </a:lnTo>
                    <a:lnTo>
                      <a:pt x="72" y="51"/>
                    </a:lnTo>
                    <a:lnTo>
                      <a:pt x="71" y="51"/>
                    </a:lnTo>
                    <a:lnTo>
                      <a:pt x="48" y="51"/>
                    </a:lnTo>
                    <a:lnTo>
                      <a:pt x="48" y="54"/>
                    </a:lnTo>
                    <a:lnTo>
                      <a:pt x="48" y="54"/>
                    </a:lnTo>
                    <a:lnTo>
                      <a:pt x="48" y="54"/>
                    </a:lnTo>
                    <a:lnTo>
                      <a:pt x="55" y="58"/>
                    </a:lnTo>
                    <a:lnTo>
                      <a:pt x="57" y="59"/>
                    </a:lnTo>
                    <a:lnTo>
                      <a:pt x="58" y="60"/>
                    </a:lnTo>
                    <a:lnTo>
                      <a:pt x="57" y="62"/>
                    </a:lnTo>
                    <a:lnTo>
                      <a:pt x="127" y="62"/>
                    </a:lnTo>
                    <a:lnTo>
                      <a:pt x="126" y="42"/>
                    </a:lnTo>
                    <a:close/>
                    <a:moveTo>
                      <a:pt x="10" y="6"/>
                    </a:moveTo>
                    <a:lnTo>
                      <a:pt x="10" y="41"/>
                    </a:lnTo>
                    <a:lnTo>
                      <a:pt x="70" y="41"/>
                    </a:lnTo>
                    <a:lnTo>
                      <a:pt x="70" y="6"/>
                    </a:lnTo>
                    <a:lnTo>
                      <a:pt x="10" y="6"/>
                    </a:lnTo>
                    <a:close/>
                    <a:moveTo>
                      <a:pt x="9" y="0"/>
                    </a:moveTo>
                    <a:lnTo>
                      <a:pt x="71" y="0"/>
                    </a:lnTo>
                    <a:lnTo>
                      <a:pt x="73" y="0"/>
                    </a:lnTo>
                    <a:lnTo>
                      <a:pt x="75" y="2"/>
                    </a:lnTo>
                    <a:lnTo>
                      <a:pt x="76" y="5"/>
                    </a:lnTo>
                    <a:lnTo>
                      <a:pt x="76" y="39"/>
                    </a:lnTo>
                    <a:lnTo>
                      <a:pt x="78" y="38"/>
                    </a:lnTo>
                    <a:lnTo>
                      <a:pt x="80" y="38"/>
                    </a:lnTo>
                    <a:lnTo>
                      <a:pt x="111" y="38"/>
                    </a:lnTo>
                    <a:lnTo>
                      <a:pt x="126" y="14"/>
                    </a:lnTo>
                    <a:lnTo>
                      <a:pt x="128" y="11"/>
                    </a:lnTo>
                    <a:lnTo>
                      <a:pt x="131" y="9"/>
                    </a:lnTo>
                    <a:lnTo>
                      <a:pt x="135" y="8"/>
                    </a:lnTo>
                    <a:lnTo>
                      <a:pt x="166" y="8"/>
                    </a:lnTo>
                    <a:lnTo>
                      <a:pt x="168" y="9"/>
                    </a:lnTo>
                    <a:lnTo>
                      <a:pt x="169" y="9"/>
                    </a:lnTo>
                    <a:lnTo>
                      <a:pt x="169" y="9"/>
                    </a:lnTo>
                    <a:lnTo>
                      <a:pt x="172" y="10"/>
                    </a:lnTo>
                    <a:lnTo>
                      <a:pt x="173" y="11"/>
                    </a:lnTo>
                    <a:lnTo>
                      <a:pt x="175" y="14"/>
                    </a:lnTo>
                    <a:lnTo>
                      <a:pt x="205" y="65"/>
                    </a:lnTo>
                    <a:lnTo>
                      <a:pt x="207" y="67"/>
                    </a:lnTo>
                    <a:lnTo>
                      <a:pt x="208" y="71"/>
                    </a:lnTo>
                    <a:lnTo>
                      <a:pt x="208" y="74"/>
                    </a:lnTo>
                    <a:lnTo>
                      <a:pt x="208" y="77"/>
                    </a:lnTo>
                    <a:lnTo>
                      <a:pt x="206" y="80"/>
                    </a:lnTo>
                    <a:lnTo>
                      <a:pt x="204" y="83"/>
                    </a:lnTo>
                    <a:lnTo>
                      <a:pt x="201" y="85"/>
                    </a:lnTo>
                    <a:lnTo>
                      <a:pt x="198" y="86"/>
                    </a:lnTo>
                    <a:lnTo>
                      <a:pt x="194" y="86"/>
                    </a:lnTo>
                    <a:lnTo>
                      <a:pt x="194" y="161"/>
                    </a:lnTo>
                    <a:lnTo>
                      <a:pt x="193" y="163"/>
                    </a:lnTo>
                    <a:lnTo>
                      <a:pt x="191" y="165"/>
                    </a:lnTo>
                    <a:lnTo>
                      <a:pt x="189" y="166"/>
                    </a:lnTo>
                    <a:lnTo>
                      <a:pt x="186" y="165"/>
                    </a:lnTo>
                    <a:lnTo>
                      <a:pt x="185" y="163"/>
                    </a:lnTo>
                    <a:lnTo>
                      <a:pt x="184" y="161"/>
                    </a:lnTo>
                    <a:lnTo>
                      <a:pt x="184" y="86"/>
                    </a:lnTo>
                    <a:lnTo>
                      <a:pt x="171" y="86"/>
                    </a:lnTo>
                    <a:lnTo>
                      <a:pt x="171" y="157"/>
                    </a:lnTo>
                    <a:lnTo>
                      <a:pt x="169" y="161"/>
                    </a:lnTo>
                    <a:lnTo>
                      <a:pt x="168" y="163"/>
                    </a:lnTo>
                    <a:lnTo>
                      <a:pt x="165" y="165"/>
                    </a:lnTo>
                    <a:lnTo>
                      <a:pt x="162" y="166"/>
                    </a:lnTo>
                    <a:lnTo>
                      <a:pt x="159" y="165"/>
                    </a:lnTo>
                    <a:lnTo>
                      <a:pt x="155" y="163"/>
                    </a:lnTo>
                    <a:lnTo>
                      <a:pt x="154" y="161"/>
                    </a:lnTo>
                    <a:lnTo>
                      <a:pt x="153" y="157"/>
                    </a:lnTo>
                    <a:lnTo>
                      <a:pt x="153" y="86"/>
                    </a:lnTo>
                    <a:lnTo>
                      <a:pt x="147" y="86"/>
                    </a:lnTo>
                    <a:lnTo>
                      <a:pt x="147" y="157"/>
                    </a:lnTo>
                    <a:lnTo>
                      <a:pt x="147" y="161"/>
                    </a:lnTo>
                    <a:lnTo>
                      <a:pt x="144" y="163"/>
                    </a:lnTo>
                    <a:lnTo>
                      <a:pt x="141" y="165"/>
                    </a:lnTo>
                    <a:lnTo>
                      <a:pt x="138" y="166"/>
                    </a:lnTo>
                    <a:lnTo>
                      <a:pt x="135" y="165"/>
                    </a:lnTo>
                    <a:lnTo>
                      <a:pt x="133" y="163"/>
                    </a:lnTo>
                    <a:lnTo>
                      <a:pt x="130" y="161"/>
                    </a:lnTo>
                    <a:lnTo>
                      <a:pt x="129" y="157"/>
                    </a:lnTo>
                    <a:lnTo>
                      <a:pt x="129" y="86"/>
                    </a:lnTo>
                    <a:lnTo>
                      <a:pt x="29" y="86"/>
                    </a:lnTo>
                    <a:lnTo>
                      <a:pt x="29" y="161"/>
                    </a:lnTo>
                    <a:lnTo>
                      <a:pt x="28" y="163"/>
                    </a:lnTo>
                    <a:lnTo>
                      <a:pt x="26" y="165"/>
                    </a:lnTo>
                    <a:lnTo>
                      <a:pt x="24" y="166"/>
                    </a:lnTo>
                    <a:lnTo>
                      <a:pt x="21" y="165"/>
                    </a:lnTo>
                    <a:lnTo>
                      <a:pt x="20" y="163"/>
                    </a:lnTo>
                    <a:lnTo>
                      <a:pt x="19" y="161"/>
                    </a:lnTo>
                    <a:lnTo>
                      <a:pt x="19" y="86"/>
                    </a:lnTo>
                    <a:lnTo>
                      <a:pt x="11" y="86"/>
                    </a:lnTo>
                    <a:lnTo>
                      <a:pt x="8" y="85"/>
                    </a:lnTo>
                    <a:lnTo>
                      <a:pt x="4" y="83"/>
                    </a:lnTo>
                    <a:lnTo>
                      <a:pt x="2" y="80"/>
                    </a:lnTo>
                    <a:lnTo>
                      <a:pt x="0" y="77"/>
                    </a:lnTo>
                    <a:lnTo>
                      <a:pt x="0" y="74"/>
                    </a:lnTo>
                    <a:lnTo>
                      <a:pt x="0" y="69"/>
                    </a:lnTo>
                    <a:lnTo>
                      <a:pt x="2" y="66"/>
                    </a:lnTo>
                    <a:lnTo>
                      <a:pt x="4" y="64"/>
                    </a:lnTo>
                    <a:lnTo>
                      <a:pt x="8" y="62"/>
                    </a:lnTo>
                    <a:lnTo>
                      <a:pt x="11" y="62"/>
                    </a:lnTo>
                    <a:lnTo>
                      <a:pt x="22" y="62"/>
                    </a:lnTo>
                    <a:lnTo>
                      <a:pt x="22" y="60"/>
                    </a:lnTo>
                    <a:lnTo>
                      <a:pt x="22" y="59"/>
                    </a:lnTo>
                    <a:lnTo>
                      <a:pt x="23" y="58"/>
                    </a:lnTo>
                    <a:lnTo>
                      <a:pt x="23" y="58"/>
                    </a:lnTo>
                    <a:lnTo>
                      <a:pt x="30" y="54"/>
                    </a:lnTo>
                    <a:lnTo>
                      <a:pt x="30" y="54"/>
                    </a:lnTo>
                    <a:lnTo>
                      <a:pt x="32" y="54"/>
                    </a:lnTo>
                    <a:lnTo>
                      <a:pt x="32" y="51"/>
                    </a:lnTo>
                    <a:lnTo>
                      <a:pt x="9" y="51"/>
                    </a:lnTo>
                    <a:lnTo>
                      <a:pt x="7" y="50"/>
                    </a:lnTo>
                    <a:lnTo>
                      <a:pt x="4" y="48"/>
                    </a:lnTo>
                    <a:lnTo>
                      <a:pt x="3" y="46"/>
                    </a:lnTo>
                    <a:lnTo>
                      <a:pt x="3" y="5"/>
                    </a:lnTo>
                    <a:lnTo>
                      <a:pt x="4" y="2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solidFill>
                    <a:srgbClr val="009882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78" name="Freeform 163"/>
              <p:cNvSpPr>
                <a:spLocks/>
              </p:cNvSpPr>
              <p:nvPr/>
            </p:nvSpPr>
            <p:spPr bwMode="auto">
              <a:xfrm>
                <a:off x="8518096" y="3162328"/>
                <a:ext cx="66191" cy="64449"/>
              </a:xfrm>
              <a:custGeom>
                <a:avLst/>
                <a:gdLst>
                  <a:gd name="T0" fmla="*/ 19 w 38"/>
                  <a:gd name="T1" fmla="*/ 0 h 37"/>
                  <a:gd name="T2" fmla="*/ 29 w 38"/>
                  <a:gd name="T3" fmla="*/ 3 h 37"/>
                  <a:gd name="T4" fmla="*/ 35 w 38"/>
                  <a:gd name="T5" fmla="*/ 9 h 37"/>
                  <a:gd name="T6" fmla="*/ 38 w 38"/>
                  <a:gd name="T7" fmla="*/ 19 h 37"/>
                  <a:gd name="T8" fmla="*/ 35 w 38"/>
                  <a:gd name="T9" fmla="*/ 28 h 37"/>
                  <a:gd name="T10" fmla="*/ 29 w 38"/>
                  <a:gd name="T11" fmla="*/ 34 h 37"/>
                  <a:gd name="T12" fmla="*/ 19 w 38"/>
                  <a:gd name="T13" fmla="*/ 37 h 37"/>
                  <a:gd name="T14" fmla="*/ 10 w 38"/>
                  <a:gd name="T15" fmla="*/ 34 h 37"/>
                  <a:gd name="T16" fmla="*/ 4 w 38"/>
                  <a:gd name="T17" fmla="*/ 28 h 37"/>
                  <a:gd name="T18" fmla="*/ 0 w 38"/>
                  <a:gd name="T19" fmla="*/ 19 h 37"/>
                  <a:gd name="T20" fmla="*/ 4 w 38"/>
                  <a:gd name="T21" fmla="*/ 9 h 37"/>
                  <a:gd name="T22" fmla="*/ 10 w 38"/>
                  <a:gd name="T23" fmla="*/ 3 h 37"/>
                  <a:gd name="T24" fmla="*/ 19 w 38"/>
                  <a:gd name="T25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" h="37">
                    <a:moveTo>
                      <a:pt x="19" y="0"/>
                    </a:moveTo>
                    <a:lnTo>
                      <a:pt x="29" y="3"/>
                    </a:lnTo>
                    <a:lnTo>
                      <a:pt x="35" y="9"/>
                    </a:lnTo>
                    <a:lnTo>
                      <a:pt x="38" y="19"/>
                    </a:lnTo>
                    <a:lnTo>
                      <a:pt x="35" y="28"/>
                    </a:lnTo>
                    <a:lnTo>
                      <a:pt x="29" y="34"/>
                    </a:lnTo>
                    <a:lnTo>
                      <a:pt x="19" y="37"/>
                    </a:lnTo>
                    <a:lnTo>
                      <a:pt x="10" y="34"/>
                    </a:lnTo>
                    <a:lnTo>
                      <a:pt x="4" y="28"/>
                    </a:lnTo>
                    <a:lnTo>
                      <a:pt x="0" y="19"/>
                    </a:lnTo>
                    <a:lnTo>
                      <a:pt x="4" y="9"/>
                    </a:lnTo>
                    <a:lnTo>
                      <a:pt x="10" y="3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solidFill>
                    <a:srgbClr val="009882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6" name="组合 5"/>
          <p:cNvGrpSpPr/>
          <p:nvPr/>
        </p:nvGrpSpPr>
        <p:grpSpPr>
          <a:xfrm>
            <a:off x="2815007" y="1935217"/>
            <a:ext cx="571765" cy="1692604"/>
            <a:chOff x="2267202" y="1680422"/>
            <a:chExt cx="658423" cy="1949140"/>
          </a:xfrm>
          <a:solidFill>
            <a:schemeClr val="accent1"/>
          </a:solidFill>
        </p:grpSpPr>
        <p:sp>
          <p:nvSpPr>
            <p:cNvPr id="180" name="Freeform 37"/>
            <p:cNvSpPr>
              <a:spLocks/>
            </p:cNvSpPr>
            <p:nvPr/>
          </p:nvSpPr>
          <p:spPr bwMode="auto">
            <a:xfrm>
              <a:off x="2267202" y="1680422"/>
              <a:ext cx="658423" cy="1949140"/>
            </a:xfrm>
            <a:custGeom>
              <a:avLst/>
              <a:gdLst>
                <a:gd name="T0" fmla="*/ 0 w 378"/>
                <a:gd name="T1" fmla="*/ 0 h 1119"/>
                <a:gd name="T2" fmla="*/ 259 w 378"/>
                <a:gd name="T3" fmla="*/ 37 h 1119"/>
                <a:gd name="T4" fmla="*/ 283 w 378"/>
                <a:gd name="T5" fmla="*/ 42 h 1119"/>
                <a:gd name="T6" fmla="*/ 306 w 378"/>
                <a:gd name="T7" fmla="*/ 50 h 1119"/>
                <a:gd name="T8" fmla="*/ 326 w 378"/>
                <a:gd name="T9" fmla="*/ 60 h 1119"/>
                <a:gd name="T10" fmla="*/ 343 w 378"/>
                <a:gd name="T11" fmla="*/ 72 h 1119"/>
                <a:gd name="T12" fmla="*/ 357 w 378"/>
                <a:gd name="T13" fmla="*/ 86 h 1119"/>
                <a:gd name="T14" fmla="*/ 368 w 378"/>
                <a:gd name="T15" fmla="*/ 101 h 1119"/>
                <a:gd name="T16" fmla="*/ 376 w 378"/>
                <a:gd name="T17" fmla="*/ 119 h 1119"/>
                <a:gd name="T18" fmla="*/ 378 w 378"/>
                <a:gd name="T19" fmla="*/ 140 h 1119"/>
                <a:gd name="T20" fmla="*/ 378 w 378"/>
                <a:gd name="T21" fmla="*/ 968 h 1119"/>
                <a:gd name="T22" fmla="*/ 376 w 378"/>
                <a:gd name="T23" fmla="*/ 988 h 1119"/>
                <a:gd name="T24" fmla="*/ 369 w 378"/>
                <a:gd name="T25" fmla="*/ 1007 h 1119"/>
                <a:gd name="T26" fmla="*/ 358 w 378"/>
                <a:gd name="T27" fmla="*/ 1022 h 1119"/>
                <a:gd name="T28" fmla="*/ 344 w 378"/>
                <a:gd name="T29" fmla="*/ 1036 h 1119"/>
                <a:gd name="T30" fmla="*/ 327 w 378"/>
                <a:gd name="T31" fmla="*/ 1048 h 1119"/>
                <a:gd name="T32" fmla="*/ 307 w 378"/>
                <a:gd name="T33" fmla="*/ 1058 h 1119"/>
                <a:gd name="T34" fmla="*/ 284 w 378"/>
                <a:gd name="T35" fmla="*/ 1066 h 1119"/>
                <a:gd name="T36" fmla="*/ 259 w 378"/>
                <a:gd name="T37" fmla="*/ 1071 h 1119"/>
                <a:gd name="T38" fmla="*/ 0 w 378"/>
                <a:gd name="T39" fmla="*/ 1119 h 1119"/>
                <a:gd name="T40" fmla="*/ 0 w 378"/>
                <a:gd name="T41" fmla="*/ 0 h 1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78" h="1119">
                  <a:moveTo>
                    <a:pt x="0" y="0"/>
                  </a:moveTo>
                  <a:lnTo>
                    <a:pt x="259" y="37"/>
                  </a:lnTo>
                  <a:lnTo>
                    <a:pt x="283" y="42"/>
                  </a:lnTo>
                  <a:lnTo>
                    <a:pt x="306" y="50"/>
                  </a:lnTo>
                  <a:lnTo>
                    <a:pt x="326" y="60"/>
                  </a:lnTo>
                  <a:lnTo>
                    <a:pt x="343" y="72"/>
                  </a:lnTo>
                  <a:lnTo>
                    <a:pt x="357" y="86"/>
                  </a:lnTo>
                  <a:lnTo>
                    <a:pt x="368" y="101"/>
                  </a:lnTo>
                  <a:lnTo>
                    <a:pt x="376" y="119"/>
                  </a:lnTo>
                  <a:lnTo>
                    <a:pt x="378" y="140"/>
                  </a:lnTo>
                  <a:lnTo>
                    <a:pt x="378" y="968"/>
                  </a:lnTo>
                  <a:lnTo>
                    <a:pt x="376" y="988"/>
                  </a:lnTo>
                  <a:lnTo>
                    <a:pt x="369" y="1007"/>
                  </a:lnTo>
                  <a:lnTo>
                    <a:pt x="358" y="1022"/>
                  </a:lnTo>
                  <a:lnTo>
                    <a:pt x="344" y="1036"/>
                  </a:lnTo>
                  <a:lnTo>
                    <a:pt x="327" y="1048"/>
                  </a:lnTo>
                  <a:lnTo>
                    <a:pt x="307" y="1058"/>
                  </a:lnTo>
                  <a:lnTo>
                    <a:pt x="284" y="1066"/>
                  </a:lnTo>
                  <a:lnTo>
                    <a:pt x="259" y="1071"/>
                  </a:lnTo>
                  <a:lnTo>
                    <a:pt x="0" y="11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254000" dist="38100" algn="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79405" tIns="39702" rIns="79405" bIns="39702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zh-CN" altLang="en-US" sz="16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2462290" y="2482548"/>
              <a:ext cx="165477" cy="344888"/>
              <a:chOff x="3505027" y="3162328"/>
              <a:chExt cx="165477" cy="344888"/>
            </a:xfrm>
            <a:grpFill/>
          </p:grpSpPr>
          <p:sp>
            <p:nvSpPr>
              <p:cNvPr id="186" name="Freeform 157"/>
              <p:cNvSpPr>
                <a:spLocks/>
              </p:cNvSpPr>
              <p:nvPr/>
            </p:nvSpPr>
            <p:spPr bwMode="auto">
              <a:xfrm>
                <a:off x="3557283" y="3162328"/>
                <a:ext cx="62707" cy="62707"/>
              </a:xfrm>
              <a:custGeom>
                <a:avLst/>
                <a:gdLst>
                  <a:gd name="T0" fmla="*/ 19 w 36"/>
                  <a:gd name="T1" fmla="*/ 0 h 36"/>
                  <a:gd name="T2" fmla="*/ 27 w 36"/>
                  <a:gd name="T3" fmla="*/ 3 h 36"/>
                  <a:gd name="T4" fmla="*/ 34 w 36"/>
                  <a:gd name="T5" fmla="*/ 9 h 36"/>
                  <a:gd name="T6" fmla="*/ 36 w 36"/>
                  <a:gd name="T7" fmla="*/ 18 h 36"/>
                  <a:gd name="T8" fmla="*/ 34 w 36"/>
                  <a:gd name="T9" fmla="*/ 28 h 36"/>
                  <a:gd name="T10" fmla="*/ 27 w 36"/>
                  <a:gd name="T11" fmla="*/ 34 h 36"/>
                  <a:gd name="T12" fmla="*/ 19 w 36"/>
                  <a:gd name="T13" fmla="*/ 36 h 36"/>
                  <a:gd name="T14" fmla="*/ 9 w 36"/>
                  <a:gd name="T15" fmla="*/ 34 h 36"/>
                  <a:gd name="T16" fmla="*/ 2 w 36"/>
                  <a:gd name="T17" fmla="*/ 28 h 36"/>
                  <a:gd name="T18" fmla="*/ 0 w 36"/>
                  <a:gd name="T19" fmla="*/ 18 h 36"/>
                  <a:gd name="T20" fmla="*/ 2 w 36"/>
                  <a:gd name="T21" fmla="*/ 9 h 36"/>
                  <a:gd name="T22" fmla="*/ 9 w 36"/>
                  <a:gd name="T23" fmla="*/ 3 h 36"/>
                  <a:gd name="T24" fmla="*/ 19 w 36"/>
                  <a:gd name="T2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6" h="36">
                    <a:moveTo>
                      <a:pt x="19" y="0"/>
                    </a:moveTo>
                    <a:lnTo>
                      <a:pt x="27" y="3"/>
                    </a:lnTo>
                    <a:lnTo>
                      <a:pt x="34" y="9"/>
                    </a:lnTo>
                    <a:lnTo>
                      <a:pt x="36" y="18"/>
                    </a:lnTo>
                    <a:lnTo>
                      <a:pt x="34" y="28"/>
                    </a:lnTo>
                    <a:lnTo>
                      <a:pt x="27" y="34"/>
                    </a:lnTo>
                    <a:lnTo>
                      <a:pt x="19" y="36"/>
                    </a:lnTo>
                    <a:lnTo>
                      <a:pt x="9" y="34"/>
                    </a:lnTo>
                    <a:lnTo>
                      <a:pt x="2" y="28"/>
                    </a:lnTo>
                    <a:lnTo>
                      <a:pt x="0" y="18"/>
                    </a:lnTo>
                    <a:lnTo>
                      <a:pt x="2" y="9"/>
                    </a:lnTo>
                    <a:lnTo>
                      <a:pt x="9" y="3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87" name="Freeform 158"/>
              <p:cNvSpPr>
                <a:spLocks noEditPoints="1"/>
              </p:cNvSpPr>
              <p:nvPr/>
            </p:nvSpPr>
            <p:spPr bwMode="auto">
              <a:xfrm>
                <a:off x="3505027" y="3176263"/>
                <a:ext cx="165477" cy="330953"/>
              </a:xfrm>
              <a:custGeom>
                <a:avLst/>
                <a:gdLst>
                  <a:gd name="T0" fmla="*/ 71 w 95"/>
                  <a:gd name="T1" fmla="*/ 21 h 190"/>
                  <a:gd name="T2" fmla="*/ 73 w 95"/>
                  <a:gd name="T3" fmla="*/ 23 h 190"/>
                  <a:gd name="T4" fmla="*/ 77 w 95"/>
                  <a:gd name="T5" fmla="*/ 23 h 190"/>
                  <a:gd name="T6" fmla="*/ 77 w 95"/>
                  <a:gd name="T7" fmla="*/ 21 h 190"/>
                  <a:gd name="T8" fmla="*/ 70 w 95"/>
                  <a:gd name="T9" fmla="*/ 3 h 190"/>
                  <a:gd name="T10" fmla="*/ 69 w 95"/>
                  <a:gd name="T11" fmla="*/ 15 h 190"/>
                  <a:gd name="T12" fmla="*/ 73 w 95"/>
                  <a:gd name="T13" fmla="*/ 17 h 190"/>
                  <a:gd name="T14" fmla="*/ 79 w 95"/>
                  <a:gd name="T15" fmla="*/ 16 h 190"/>
                  <a:gd name="T16" fmla="*/ 79 w 95"/>
                  <a:gd name="T17" fmla="*/ 4 h 190"/>
                  <a:gd name="T18" fmla="*/ 73 w 95"/>
                  <a:gd name="T19" fmla="*/ 2 h 190"/>
                  <a:gd name="T20" fmla="*/ 76 w 95"/>
                  <a:gd name="T21" fmla="*/ 1 h 190"/>
                  <a:gd name="T22" fmla="*/ 75 w 95"/>
                  <a:gd name="T23" fmla="*/ 0 h 190"/>
                  <a:gd name="T24" fmla="*/ 75 w 95"/>
                  <a:gd name="T25" fmla="*/ 1 h 190"/>
                  <a:gd name="T26" fmla="*/ 73 w 95"/>
                  <a:gd name="T27" fmla="*/ 1 h 190"/>
                  <a:gd name="T28" fmla="*/ 74 w 95"/>
                  <a:gd name="T29" fmla="*/ 0 h 190"/>
                  <a:gd name="T30" fmla="*/ 79 w 95"/>
                  <a:gd name="T31" fmla="*/ 1 h 190"/>
                  <a:gd name="T32" fmla="*/ 81 w 95"/>
                  <a:gd name="T33" fmla="*/ 21 h 190"/>
                  <a:gd name="T34" fmla="*/ 82 w 95"/>
                  <a:gd name="T35" fmla="*/ 22 h 190"/>
                  <a:gd name="T36" fmla="*/ 90 w 95"/>
                  <a:gd name="T37" fmla="*/ 25 h 190"/>
                  <a:gd name="T38" fmla="*/ 95 w 95"/>
                  <a:gd name="T39" fmla="*/ 60 h 190"/>
                  <a:gd name="T40" fmla="*/ 89 w 95"/>
                  <a:gd name="T41" fmla="*/ 65 h 190"/>
                  <a:gd name="T42" fmla="*/ 82 w 95"/>
                  <a:gd name="T43" fmla="*/ 63 h 190"/>
                  <a:gd name="T44" fmla="*/ 70 w 95"/>
                  <a:gd name="T45" fmla="*/ 101 h 190"/>
                  <a:gd name="T46" fmla="*/ 68 w 95"/>
                  <a:gd name="T47" fmla="*/ 185 h 190"/>
                  <a:gd name="T48" fmla="*/ 61 w 95"/>
                  <a:gd name="T49" fmla="*/ 190 h 190"/>
                  <a:gd name="T50" fmla="*/ 52 w 95"/>
                  <a:gd name="T51" fmla="*/ 185 h 190"/>
                  <a:gd name="T52" fmla="*/ 45 w 95"/>
                  <a:gd name="T53" fmla="*/ 108 h 190"/>
                  <a:gd name="T54" fmla="*/ 42 w 95"/>
                  <a:gd name="T55" fmla="*/ 187 h 190"/>
                  <a:gd name="T56" fmla="*/ 33 w 95"/>
                  <a:gd name="T57" fmla="*/ 189 h 190"/>
                  <a:gd name="T58" fmla="*/ 28 w 95"/>
                  <a:gd name="T59" fmla="*/ 181 h 190"/>
                  <a:gd name="T60" fmla="*/ 26 w 95"/>
                  <a:gd name="T61" fmla="*/ 98 h 190"/>
                  <a:gd name="T62" fmla="*/ 12 w 95"/>
                  <a:gd name="T63" fmla="*/ 110 h 190"/>
                  <a:gd name="T64" fmla="*/ 4 w 95"/>
                  <a:gd name="T65" fmla="*/ 112 h 190"/>
                  <a:gd name="T66" fmla="*/ 0 w 95"/>
                  <a:gd name="T67" fmla="*/ 104 h 190"/>
                  <a:gd name="T68" fmla="*/ 25 w 95"/>
                  <a:gd name="T69" fmla="*/ 37 h 190"/>
                  <a:gd name="T70" fmla="*/ 29 w 95"/>
                  <a:gd name="T71" fmla="*/ 32 h 190"/>
                  <a:gd name="T72" fmla="*/ 64 w 95"/>
                  <a:gd name="T73" fmla="*/ 30 h 190"/>
                  <a:gd name="T74" fmla="*/ 70 w 95"/>
                  <a:gd name="T75" fmla="*/ 33 h 190"/>
                  <a:gd name="T76" fmla="*/ 76 w 95"/>
                  <a:gd name="T77" fmla="*/ 27 h 190"/>
                  <a:gd name="T78" fmla="*/ 77 w 95"/>
                  <a:gd name="T79" fmla="*/ 25 h 190"/>
                  <a:gd name="T80" fmla="*/ 68 w 95"/>
                  <a:gd name="T81" fmla="*/ 23 h 190"/>
                  <a:gd name="T82" fmla="*/ 68 w 95"/>
                  <a:gd name="T83" fmla="*/ 2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95" h="190">
                    <a:moveTo>
                      <a:pt x="73" y="21"/>
                    </a:moveTo>
                    <a:lnTo>
                      <a:pt x="71" y="21"/>
                    </a:lnTo>
                    <a:lnTo>
                      <a:pt x="71" y="21"/>
                    </a:lnTo>
                    <a:lnTo>
                      <a:pt x="71" y="23"/>
                    </a:lnTo>
                    <a:lnTo>
                      <a:pt x="71" y="23"/>
                    </a:lnTo>
                    <a:lnTo>
                      <a:pt x="73" y="23"/>
                    </a:lnTo>
                    <a:lnTo>
                      <a:pt x="77" y="23"/>
                    </a:lnTo>
                    <a:lnTo>
                      <a:pt x="77" y="23"/>
                    </a:lnTo>
                    <a:lnTo>
                      <a:pt x="77" y="23"/>
                    </a:lnTo>
                    <a:lnTo>
                      <a:pt x="77" y="21"/>
                    </a:lnTo>
                    <a:lnTo>
                      <a:pt x="77" y="21"/>
                    </a:lnTo>
                    <a:lnTo>
                      <a:pt x="77" y="21"/>
                    </a:lnTo>
                    <a:lnTo>
                      <a:pt x="73" y="21"/>
                    </a:lnTo>
                    <a:close/>
                    <a:moveTo>
                      <a:pt x="73" y="2"/>
                    </a:moveTo>
                    <a:lnTo>
                      <a:pt x="70" y="3"/>
                    </a:lnTo>
                    <a:lnTo>
                      <a:pt x="69" y="4"/>
                    </a:lnTo>
                    <a:lnTo>
                      <a:pt x="69" y="5"/>
                    </a:lnTo>
                    <a:lnTo>
                      <a:pt x="69" y="15"/>
                    </a:lnTo>
                    <a:lnTo>
                      <a:pt x="69" y="16"/>
                    </a:lnTo>
                    <a:lnTo>
                      <a:pt x="70" y="17"/>
                    </a:lnTo>
                    <a:lnTo>
                      <a:pt x="73" y="17"/>
                    </a:lnTo>
                    <a:lnTo>
                      <a:pt x="76" y="17"/>
                    </a:lnTo>
                    <a:lnTo>
                      <a:pt x="78" y="17"/>
                    </a:lnTo>
                    <a:lnTo>
                      <a:pt x="79" y="16"/>
                    </a:lnTo>
                    <a:lnTo>
                      <a:pt x="79" y="15"/>
                    </a:lnTo>
                    <a:lnTo>
                      <a:pt x="79" y="5"/>
                    </a:lnTo>
                    <a:lnTo>
                      <a:pt x="79" y="4"/>
                    </a:lnTo>
                    <a:lnTo>
                      <a:pt x="78" y="3"/>
                    </a:lnTo>
                    <a:lnTo>
                      <a:pt x="76" y="2"/>
                    </a:lnTo>
                    <a:lnTo>
                      <a:pt x="73" y="2"/>
                    </a:lnTo>
                    <a:close/>
                    <a:moveTo>
                      <a:pt x="76" y="0"/>
                    </a:moveTo>
                    <a:lnTo>
                      <a:pt x="75" y="1"/>
                    </a:lnTo>
                    <a:lnTo>
                      <a:pt x="76" y="1"/>
                    </a:lnTo>
                    <a:lnTo>
                      <a:pt x="76" y="1"/>
                    </a:lnTo>
                    <a:lnTo>
                      <a:pt x="76" y="0"/>
                    </a:lnTo>
                    <a:close/>
                    <a:moveTo>
                      <a:pt x="75" y="0"/>
                    </a:moveTo>
                    <a:lnTo>
                      <a:pt x="74" y="1"/>
                    </a:lnTo>
                    <a:lnTo>
                      <a:pt x="75" y="1"/>
                    </a:lnTo>
                    <a:lnTo>
                      <a:pt x="75" y="1"/>
                    </a:lnTo>
                    <a:lnTo>
                      <a:pt x="75" y="0"/>
                    </a:lnTo>
                    <a:close/>
                    <a:moveTo>
                      <a:pt x="74" y="0"/>
                    </a:moveTo>
                    <a:lnTo>
                      <a:pt x="73" y="1"/>
                    </a:lnTo>
                    <a:lnTo>
                      <a:pt x="74" y="1"/>
                    </a:lnTo>
                    <a:lnTo>
                      <a:pt x="74" y="1"/>
                    </a:lnTo>
                    <a:lnTo>
                      <a:pt x="74" y="0"/>
                    </a:lnTo>
                    <a:close/>
                    <a:moveTo>
                      <a:pt x="71" y="0"/>
                    </a:moveTo>
                    <a:lnTo>
                      <a:pt x="77" y="0"/>
                    </a:lnTo>
                    <a:lnTo>
                      <a:pt x="79" y="1"/>
                    </a:lnTo>
                    <a:lnTo>
                      <a:pt x="80" y="2"/>
                    </a:lnTo>
                    <a:lnTo>
                      <a:pt x="81" y="4"/>
                    </a:lnTo>
                    <a:lnTo>
                      <a:pt x="81" y="21"/>
                    </a:lnTo>
                    <a:lnTo>
                      <a:pt x="81" y="22"/>
                    </a:lnTo>
                    <a:lnTo>
                      <a:pt x="81" y="22"/>
                    </a:lnTo>
                    <a:lnTo>
                      <a:pt x="82" y="22"/>
                    </a:lnTo>
                    <a:lnTo>
                      <a:pt x="86" y="22"/>
                    </a:lnTo>
                    <a:lnTo>
                      <a:pt x="88" y="23"/>
                    </a:lnTo>
                    <a:lnTo>
                      <a:pt x="90" y="25"/>
                    </a:lnTo>
                    <a:lnTo>
                      <a:pt x="91" y="28"/>
                    </a:lnTo>
                    <a:lnTo>
                      <a:pt x="95" y="57"/>
                    </a:lnTo>
                    <a:lnTo>
                      <a:pt x="95" y="60"/>
                    </a:lnTo>
                    <a:lnTo>
                      <a:pt x="94" y="63"/>
                    </a:lnTo>
                    <a:lnTo>
                      <a:pt x="92" y="64"/>
                    </a:lnTo>
                    <a:lnTo>
                      <a:pt x="89" y="65"/>
                    </a:lnTo>
                    <a:lnTo>
                      <a:pt x="87" y="65"/>
                    </a:lnTo>
                    <a:lnTo>
                      <a:pt x="84" y="64"/>
                    </a:lnTo>
                    <a:lnTo>
                      <a:pt x="82" y="63"/>
                    </a:lnTo>
                    <a:lnTo>
                      <a:pt x="73" y="54"/>
                    </a:lnTo>
                    <a:lnTo>
                      <a:pt x="70" y="98"/>
                    </a:lnTo>
                    <a:lnTo>
                      <a:pt x="70" y="101"/>
                    </a:lnTo>
                    <a:lnTo>
                      <a:pt x="69" y="103"/>
                    </a:lnTo>
                    <a:lnTo>
                      <a:pt x="69" y="181"/>
                    </a:lnTo>
                    <a:lnTo>
                      <a:pt x="68" y="185"/>
                    </a:lnTo>
                    <a:lnTo>
                      <a:pt x="66" y="187"/>
                    </a:lnTo>
                    <a:lnTo>
                      <a:pt x="64" y="189"/>
                    </a:lnTo>
                    <a:lnTo>
                      <a:pt x="61" y="190"/>
                    </a:lnTo>
                    <a:lnTo>
                      <a:pt x="57" y="189"/>
                    </a:lnTo>
                    <a:lnTo>
                      <a:pt x="54" y="187"/>
                    </a:lnTo>
                    <a:lnTo>
                      <a:pt x="52" y="185"/>
                    </a:lnTo>
                    <a:lnTo>
                      <a:pt x="52" y="181"/>
                    </a:lnTo>
                    <a:lnTo>
                      <a:pt x="52" y="108"/>
                    </a:lnTo>
                    <a:lnTo>
                      <a:pt x="45" y="108"/>
                    </a:lnTo>
                    <a:lnTo>
                      <a:pt x="45" y="181"/>
                    </a:lnTo>
                    <a:lnTo>
                      <a:pt x="44" y="185"/>
                    </a:lnTo>
                    <a:lnTo>
                      <a:pt x="42" y="187"/>
                    </a:lnTo>
                    <a:lnTo>
                      <a:pt x="40" y="189"/>
                    </a:lnTo>
                    <a:lnTo>
                      <a:pt x="37" y="190"/>
                    </a:lnTo>
                    <a:lnTo>
                      <a:pt x="33" y="189"/>
                    </a:lnTo>
                    <a:lnTo>
                      <a:pt x="30" y="187"/>
                    </a:lnTo>
                    <a:lnTo>
                      <a:pt x="28" y="185"/>
                    </a:lnTo>
                    <a:lnTo>
                      <a:pt x="28" y="181"/>
                    </a:lnTo>
                    <a:lnTo>
                      <a:pt x="28" y="103"/>
                    </a:lnTo>
                    <a:lnTo>
                      <a:pt x="26" y="101"/>
                    </a:lnTo>
                    <a:lnTo>
                      <a:pt x="26" y="98"/>
                    </a:lnTo>
                    <a:lnTo>
                      <a:pt x="25" y="77"/>
                    </a:lnTo>
                    <a:lnTo>
                      <a:pt x="14" y="108"/>
                    </a:lnTo>
                    <a:lnTo>
                      <a:pt x="12" y="110"/>
                    </a:lnTo>
                    <a:lnTo>
                      <a:pt x="10" y="112"/>
                    </a:lnTo>
                    <a:lnTo>
                      <a:pt x="7" y="112"/>
                    </a:lnTo>
                    <a:lnTo>
                      <a:pt x="4" y="112"/>
                    </a:lnTo>
                    <a:lnTo>
                      <a:pt x="2" y="110"/>
                    </a:lnTo>
                    <a:lnTo>
                      <a:pt x="0" y="108"/>
                    </a:lnTo>
                    <a:lnTo>
                      <a:pt x="0" y="104"/>
                    </a:lnTo>
                    <a:lnTo>
                      <a:pt x="0" y="102"/>
                    </a:lnTo>
                    <a:lnTo>
                      <a:pt x="24" y="38"/>
                    </a:lnTo>
                    <a:lnTo>
                      <a:pt x="25" y="37"/>
                    </a:lnTo>
                    <a:lnTo>
                      <a:pt x="26" y="35"/>
                    </a:lnTo>
                    <a:lnTo>
                      <a:pt x="27" y="33"/>
                    </a:lnTo>
                    <a:lnTo>
                      <a:pt x="29" y="32"/>
                    </a:lnTo>
                    <a:lnTo>
                      <a:pt x="31" y="32"/>
                    </a:lnTo>
                    <a:lnTo>
                      <a:pt x="33" y="30"/>
                    </a:lnTo>
                    <a:lnTo>
                      <a:pt x="64" y="30"/>
                    </a:lnTo>
                    <a:lnTo>
                      <a:pt x="65" y="30"/>
                    </a:lnTo>
                    <a:lnTo>
                      <a:pt x="68" y="32"/>
                    </a:lnTo>
                    <a:lnTo>
                      <a:pt x="70" y="33"/>
                    </a:lnTo>
                    <a:lnTo>
                      <a:pt x="78" y="39"/>
                    </a:lnTo>
                    <a:lnTo>
                      <a:pt x="76" y="30"/>
                    </a:lnTo>
                    <a:lnTo>
                      <a:pt x="76" y="27"/>
                    </a:lnTo>
                    <a:lnTo>
                      <a:pt x="77" y="25"/>
                    </a:lnTo>
                    <a:lnTo>
                      <a:pt x="77" y="25"/>
                    </a:lnTo>
                    <a:lnTo>
                      <a:pt x="77" y="25"/>
                    </a:lnTo>
                    <a:lnTo>
                      <a:pt x="71" y="25"/>
                    </a:lnTo>
                    <a:lnTo>
                      <a:pt x="69" y="25"/>
                    </a:lnTo>
                    <a:lnTo>
                      <a:pt x="68" y="23"/>
                    </a:lnTo>
                    <a:lnTo>
                      <a:pt x="67" y="21"/>
                    </a:lnTo>
                    <a:lnTo>
                      <a:pt x="67" y="4"/>
                    </a:lnTo>
                    <a:lnTo>
                      <a:pt x="68" y="2"/>
                    </a:lnTo>
                    <a:lnTo>
                      <a:pt x="69" y="1"/>
                    </a:lnTo>
                    <a:lnTo>
                      <a:pt x="7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4828313" y="1935217"/>
            <a:ext cx="570252" cy="1692604"/>
            <a:chOff x="4585650" y="1680422"/>
            <a:chExt cx="656681" cy="1949140"/>
          </a:xfrm>
          <a:solidFill>
            <a:schemeClr val="accent2"/>
          </a:solidFill>
        </p:grpSpPr>
        <p:sp>
          <p:nvSpPr>
            <p:cNvPr id="189" name="Freeform 72"/>
            <p:cNvSpPr>
              <a:spLocks/>
            </p:cNvSpPr>
            <p:nvPr/>
          </p:nvSpPr>
          <p:spPr bwMode="auto">
            <a:xfrm>
              <a:off x="4585650" y="1680422"/>
              <a:ext cx="656681" cy="1949140"/>
            </a:xfrm>
            <a:custGeom>
              <a:avLst/>
              <a:gdLst>
                <a:gd name="T0" fmla="*/ 0 w 377"/>
                <a:gd name="T1" fmla="*/ 0 h 1119"/>
                <a:gd name="T2" fmla="*/ 259 w 377"/>
                <a:gd name="T3" fmla="*/ 37 h 1119"/>
                <a:gd name="T4" fmla="*/ 283 w 377"/>
                <a:gd name="T5" fmla="*/ 42 h 1119"/>
                <a:gd name="T6" fmla="*/ 306 w 377"/>
                <a:gd name="T7" fmla="*/ 50 h 1119"/>
                <a:gd name="T8" fmla="*/ 326 w 377"/>
                <a:gd name="T9" fmla="*/ 60 h 1119"/>
                <a:gd name="T10" fmla="*/ 344 w 377"/>
                <a:gd name="T11" fmla="*/ 72 h 1119"/>
                <a:gd name="T12" fmla="*/ 358 w 377"/>
                <a:gd name="T13" fmla="*/ 86 h 1119"/>
                <a:gd name="T14" fmla="*/ 369 w 377"/>
                <a:gd name="T15" fmla="*/ 101 h 1119"/>
                <a:gd name="T16" fmla="*/ 375 w 377"/>
                <a:gd name="T17" fmla="*/ 119 h 1119"/>
                <a:gd name="T18" fmla="*/ 377 w 377"/>
                <a:gd name="T19" fmla="*/ 140 h 1119"/>
                <a:gd name="T20" fmla="*/ 377 w 377"/>
                <a:gd name="T21" fmla="*/ 968 h 1119"/>
                <a:gd name="T22" fmla="*/ 375 w 377"/>
                <a:gd name="T23" fmla="*/ 988 h 1119"/>
                <a:gd name="T24" fmla="*/ 369 w 377"/>
                <a:gd name="T25" fmla="*/ 1007 h 1119"/>
                <a:gd name="T26" fmla="*/ 358 w 377"/>
                <a:gd name="T27" fmla="*/ 1022 h 1119"/>
                <a:gd name="T28" fmla="*/ 344 w 377"/>
                <a:gd name="T29" fmla="*/ 1036 h 1119"/>
                <a:gd name="T30" fmla="*/ 327 w 377"/>
                <a:gd name="T31" fmla="*/ 1048 h 1119"/>
                <a:gd name="T32" fmla="*/ 307 w 377"/>
                <a:gd name="T33" fmla="*/ 1058 h 1119"/>
                <a:gd name="T34" fmla="*/ 284 w 377"/>
                <a:gd name="T35" fmla="*/ 1066 h 1119"/>
                <a:gd name="T36" fmla="*/ 259 w 377"/>
                <a:gd name="T37" fmla="*/ 1071 h 1119"/>
                <a:gd name="T38" fmla="*/ 0 w 377"/>
                <a:gd name="T39" fmla="*/ 1119 h 1119"/>
                <a:gd name="T40" fmla="*/ 0 w 377"/>
                <a:gd name="T41" fmla="*/ 0 h 1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77" h="1119">
                  <a:moveTo>
                    <a:pt x="0" y="0"/>
                  </a:moveTo>
                  <a:lnTo>
                    <a:pt x="259" y="37"/>
                  </a:lnTo>
                  <a:lnTo>
                    <a:pt x="283" y="42"/>
                  </a:lnTo>
                  <a:lnTo>
                    <a:pt x="306" y="50"/>
                  </a:lnTo>
                  <a:lnTo>
                    <a:pt x="326" y="60"/>
                  </a:lnTo>
                  <a:lnTo>
                    <a:pt x="344" y="72"/>
                  </a:lnTo>
                  <a:lnTo>
                    <a:pt x="358" y="86"/>
                  </a:lnTo>
                  <a:lnTo>
                    <a:pt x="369" y="101"/>
                  </a:lnTo>
                  <a:lnTo>
                    <a:pt x="375" y="119"/>
                  </a:lnTo>
                  <a:lnTo>
                    <a:pt x="377" y="140"/>
                  </a:lnTo>
                  <a:lnTo>
                    <a:pt x="377" y="968"/>
                  </a:lnTo>
                  <a:lnTo>
                    <a:pt x="375" y="988"/>
                  </a:lnTo>
                  <a:lnTo>
                    <a:pt x="369" y="1007"/>
                  </a:lnTo>
                  <a:lnTo>
                    <a:pt x="358" y="1022"/>
                  </a:lnTo>
                  <a:lnTo>
                    <a:pt x="344" y="1036"/>
                  </a:lnTo>
                  <a:lnTo>
                    <a:pt x="327" y="1048"/>
                  </a:lnTo>
                  <a:lnTo>
                    <a:pt x="307" y="1058"/>
                  </a:lnTo>
                  <a:lnTo>
                    <a:pt x="284" y="1066"/>
                  </a:lnTo>
                  <a:lnTo>
                    <a:pt x="259" y="1071"/>
                  </a:lnTo>
                  <a:lnTo>
                    <a:pt x="0" y="11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254000" dist="38100" algn="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79405" tIns="39702" rIns="79405" bIns="39702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zh-CN" altLang="en-US" sz="1600">
                <a:solidFill>
                  <a:srgbClr val="0098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3" name="组合 2"/>
            <p:cNvGrpSpPr/>
            <p:nvPr/>
          </p:nvGrpSpPr>
          <p:grpSpPr>
            <a:xfrm>
              <a:off x="4745901" y="2482548"/>
              <a:ext cx="224700" cy="344888"/>
              <a:chOff x="5098828" y="3162328"/>
              <a:chExt cx="224700" cy="344888"/>
            </a:xfrm>
            <a:grpFill/>
          </p:grpSpPr>
          <p:sp>
            <p:nvSpPr>
              <p:cNvPr id="196" name="Freeform 164"/>
              <p:cNvSpPr>
                <a:spLocks/>
              </p:cNvSpPr>
              <p:nvPr/>
            </p:nvSpPr>
            <p:spPr bwMode="auto">
              <a:xfrm>
                <a:off x="5152825" y="3162328"/>
                <a:ext cx="62707" cy="62707"/>
              </a:xfrm>
              <a:custGeom>
                <a:avLst/>
                <a:gdLst>
                  <a:gd name="T0" fmla="*/ 18 w 36"/>
                  <a:gd name="T1" fmla="*/ 0 h 36"/>
                  <a:gd name="T2" fmla="*/ 27 w 36"/>
                  <a:gd name="T3" fmla="*/ 3 h 36"/>
                  <a:gd name="T4" fmla="*/ 34 w 36"/>
                  <a:gd name="T5" fmla="*/ 9 h 36"/>
                  <a:gd name="T6" fmla="*/ 36 w 36"/>
                  <a:gd name="T7" fmla="*/ 18 h 36"/>
                  <a:gd name="T8" fmla="*/ 34 w 36"/>
                  <a:gd name="T9" fmla="*/ 28 h 36"/>
                  <a:gd name="T10" fmla="*/ 27 w 36"/>
                  <a:gd name="T11" fmla="*/ 34 h 36"/>
                  <a:gd name="T12" fmla="*/ 18 w 36"/>
                  <a:gd name="T13" fmla="*/ 36 h 36"/>
                  <a:gd name="T14" fmla="*/ 9 w 36"/>
                  <a:gd name="T15" fmla="*/ 34 h 36"/>
                  <a:gd name="T16" fmla="*/ 2 w 36"/>
                  <a:gd name="T17" fmla="*/ 28 h 36"/>
                  <a:gd name="T18" fmla="*/ 0 w 36"/>
                  <a:gd name="T19" fmla="*/ 18 h 36"/>
                  <a:gd name="T20" fmla="*/ 2 w 36"/>
                  <a:gd name="T21" fmla="*/ 9 h 36"/>
                  <a:gd name="T22" fmla="*/ 9 w 36"/>
                  <a:gd name="T23" fmla="*/ 3 h 36"/>
                  <a:gd name="T24" fmla="*/ 18 w 36"/>
                  <a:gd name="T2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6" h="36">
                    <a:moveTo>
                      <a:pt x="18" y="0"/>
                    </a:moveTo>
                    <a:lnTo>
                      <a:pt x="27" y="3"/>
                    </a:lnTo>
                    <a:lnTo>
                      <a:pt x="34" y="9"/>
                    </a:lnTo>
                    <a:lnTo>
                      <a:pt x="36" y="18"/>
                    </a:lnTo>
                    <a:lnTo>
                      <a:pt x="34" y="28"/>
                    </a:lnTo>
                    <a:lnTo>
                      <a:pt x="27" y="34"/>
                    </a:lnTo>
                    <a:lnTo>
                      <a:pt x="18" y="36"/>
                    </a:lnTo>
                    <a:lnTo>
                      <a:pt x="9" y="34"/>
                    </a:lnTo>
                    <a:lnTo>
                      <a:pt x="2" y="28"/>
                    </a:lnTo>
                    <a:lnTo>
                      <a:pt x="0" y="18"/>
                    </a:lnTo>
                    <a:lnTo>
                      <a:pt x="2" y="9"/>
                    </a:lnTo>
                    <a:lnTo>
                      <a:pt x="9" y="3"/>
                    </a:lnTo>
                    <a:lnTo>
                      <a:pt x="1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solidFill>
                    <a:srgbClr val="009882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97" name="Freeform 165"/>
              <p:cNvSpPr>
                <a:spLocks noEditPoints="1"/>
              </p:cNvSpPr>
              <p:nvPr/>
            </p:nvSpPr>
            <p:spPr bwMode="auto">
              <a:xfrm>
                <a:off x="5257337" y="3211100"/>
                <a:ext cx="59223" cy="41805"/>
              </a:xfrm>
              <a:custGeom>
                <a:avLst/>
                <a:gdLst>
                  <a:gd name="T0" fmla="*/ 4 w 34"/>
                  <a:gd name="T1" fmla="*/ 3 h 24"/>
                  <a:gd name="T2" fmla="*/ 4 w 34"/>
                  <a:gd name="T3" fmla="*/ 19 h 24"/>
                  <a:gd name="T4" fmla="*/ 28 w 34"/>
                  <a:gd name="T5" fmla="*/ 19 h 24"/>
                  <a:gd name="T6" fmla="*/ 28 w 34"/>
                  <a:gd name="T7" fmla="*/ 3 h 24"/>
                  <a:gd name="T8" fmla="*/ 4 w 34"/>
                  <a:gd name="T9" fmla="*/ 3 h 24"/>
                  <a:gd name="T10" fmla="*/ 2 w 34"/>
                  <a:gd name="T11" fmla="*/ 0 h 24"/>
                  <a:gd name="T12" fmla="*/ 30 w 34"/>
                  <a:gd name="T13" fmla="*/ 0 h 24"/>
                  <a:gd name="T14" fmla="*/ 33 w 34"/>
                  <a:gd name="T15" fmla="*/ 0 h 24"/>
                  <a:gd name="T16" fmla="*/ 34 w 34"/>
                  <a:gd name="T17" fmla="*/ 2 h 24"/>
                  <a:gd name="T18" fmla="*/ 34 w 34"/>
                  <a:gd name="T19" fmla="*/ 20 h 24"/>
                  <a:gd name="T20" fmla="*/ 33 w 34"/>
                  <a:gd name="T21" fmla="*/ 22 h 24"/>
                  <a:gd name="T22" fmla="*/ 30 w 34"/>
                  <a:gd name="T23" fmla="*/ 24 h 24"/>
                  <a:gd name="T24" fmla="*/ 2 w 34"/>
                  <a:gd name="T25" fmla="*/ 24 h 24"/>
                  <a:gd name="T26" fmla="*/ 0 w 34"/>
                  <a:gd name="T27" fmla="*/ 22 h 24"/>
                  <a:gd name="T28" fmla="*/ 0 w 34"/>
                  <a:gd name="T29" fmla="*/ 20 h 24"/>
                  <a:gd name="T30" fmla="*/ 0 w 34"/>
                  <a:gd name="T31" fmla="*/ 2 h 24"/>
                  <a:gd name="T32" fmla="*/ 0 w 34"/>
                  <a:gd name="T33" fmla="*/ 0 h 24"/>
                  <a:gd name="T34" fmla="*/ 2 w 34"/>
                  <a:gd name="T3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4" h="24">
                    <a:moveTo>
                      <a:pt x="4" y="3"/>
                    </a:moveTo>
                    <a:lnTo>
                      <a:pt x="4" y="19"/>
                    </a:lnTo>
                    <a:lnTo>
                      <a:pt x="28" y="19"/>
                    </a:lnTo>
                    <a:lnTo>
                      <a:pt x="28" y="3"/>
                    </a:lnTo>
                    <a:lnTo>
                      <a:pt x="4" y="3"/>
                    </a:lnTo>
                    <a:close/>
                    <a:moveTo>
                      <a:pt x="2" y="0"/>
                    </a:moveTo>
                    <a:lnTo>
                      <a:pt x="30" y="0"/>
                    </a:lnTo>
                    <a:lnTo>
                      <a:pt x="33" y="0"/>
                    </a:lnTo>
                    <a:lnTo>
                      <a:pt x="34" y="2"/>
                    </a:lnTo>
                    <a:lnTo>
                      <a:pt x="34" y="20"/>
                    </a:lnTo>
                    <a:lnTo>
                      <a:pt x="33" y="22"/>
                    </a:lnTo>
                    <a:lnTo>
                      <a:pt x="30" y="24"/>
                    </a:lnTo>
                    <a:lnTo>
                      <a:pt x="2" y="24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solidFill>
                    <a:srgbClr val="009882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98" name="Freeform 166"/>
              <p:cNvSpPr>
                <a:spLocks/>
              </p:cNvSpPr>
              <p:nvPr/>
            </p:nvSpPr>
            <p:spPr bwMode="auto">
              <a:xfrm>
                <a:off x="5098828" y="3228519"/>
                <a:ext cx="224700" cy="278697"/>
              </a:xfrm>
              <a:custGeom>
                <a:avLst/>
                <a:gdLst>
                  <a:gd name="T0" fmla="*/ 64 w 129"/>
                  <a:gd name="T1" fmla="*/ 0 h 160"/>
                  <a:gd name="T2" fmla="*/ 70 w 129"/>
                  <a:gd name="T3" fmla="*/ 4 h 160"/>
                  <a:gd name="T4" fmla="*/ 73 w 129"/>
                  <a:gd name="T5" fmla="*/ 5 h 160"/>
                  <a:gd name="T6" fmla="*/ 98 w 129"/>
                  <a:gd name="T7" fmla="*/ 20 h 160"/>
                  <a:gd name="T8" fmla="*/ 87 w 129"/>
                  <a:gd name="T9" fmla="*/ 20 h 160"/>
                  <a:gd name="T10" fmla="*/ 86 w 129"/>
                  <a:gd name="T11" fmla="*/ 18 h 160"/>
                  <a:gd name="T12" fmla="*/ 87 w 129"/>
                  <a:gd name="T13" fmla="*/ 17 h 160"/>
                  <a:gd name="T14" fmla="*/ 92 w 129"/>
                  <a:gd name="T15" fmla="*/ 14 h 160"/>
                  <a:gd name="T16" fmla="*/ 124 w 129"/>
                  <a:gd name="T17" fmla="*/ 15 h 160"/>
                  <a:gd name="T18" fmla="*/ 129 w 129"/>
                  <a:gd name="T19" fmla="*/ 18 h 160"/>
                  <a:gd name="T20" fmla="*/ 128 w 129"/>
                  <a:gd name="T21" fmla="*/ 20 h 160"/>
                  <a:gd name="T22" fmla="*/ 114 w 129"/>
                  <a:gd name="T23" fmla="*/ 20 h 160"/>
                  <a:gd name="T24" fmla="*/ 114 w 129"/>
                  <a:gd name="T25" fmla="*/ 25 h 160"/>
                  <a:gd name="T26" fmla="*/ 93 w 129"/>
                  <a:gd name="T27" fmla="*/ 46 h 160"/>
                  <a:gd name="T28" fmla="*/ 92 w 129"/>
                  <a:gd name="T29" fmla="*/ 46 h 160"/>
                  <a:gd name="T30" fmla="*/ 89 w 129"/>
                  <a:gd name="T31" fmla="*/ 47 h 160"/>
                  <a:gd name="T32" fmla="*/ 83 w 129"/>
                  <a:gd name="T33" fmla="*/ 46 h 160"/>
                  <a:gd name="T34" fmla="*/ 73 w 129"/>
                  <a:gd name="T35" fmla="*/ 32 h 160"/>
                  <a:gd name="T36" fmla="*/ 71 w 129"/>
                  <a:gd name="T37" fmla="*/ 71 h 160"/>
                  <a:gd name="T38" fmla="*/ 69 w 129"/>
                  <a:gd name="T39" fmla="*/ 151 h 160"/>
                  <a:gd name="T40" fmla="*/ 67 w 129"/>
                  <a:gd name="T41" fmla="*/ 157 h 160"/>
                  <a:gd name="T42" fmla="*/ 61 w 129"/>
                  <a:gd name="T43" fmla="*/ 160 h 160"/>
                  <a:gd name="T44" fmla="*/ 55 w 129"/>
                  <a:gd name="T45" fmla="*/ 157 h 160"/>
                  <a:gd name="T46" fmla="*/ 52 w 129"/>
                  <a:gd name="T47" fmla="*/ 151 h 160"/>
                  <a:gd name="T48" fmla="*/ 45 w 129"/>
                  <a:gd name="T49" fmla="*/ 78 h 160"/>
                  <a:gd name="T50" fmla="*/ 45 w 129"/>
                  <a:gd name="T51" fmla="*/ 155 h 160"/>
                  <a:gd name="T52" fmla="*/ 41 w 129"/>
                  <a:gd name="T53" fmla="*/ 159 h 160"/>
                  <a:gd name="T54" fmla="*/ 33 w 129"/>
                  <a:gd name="T55" fmla="*/ 159 h 160"/>
                  <a:gd name="T56" fmla="*/ 29 w 129"/>
                  <a:gd name="T57" fmla="*/ 155 h 160"/>
                  <a:gd name="T58" fmla="*/ 28 w 129"/>
                  <a:gd name="T59" fmla="*/ 73 h 160"/>
                  <a:gd name="T60" fmla="*/ 27 w 129"/>
                  <a:gd name="T61" fmla="*/ 68 h 160"/>
                  <a:gd name="T62" fmla="*/ 15 w 129"/>
                  <a:gd name="T63" fmla="*/ 78 h 160"/>
                  <a:gd name="T64" fmla="*/ 11 w 129"/>
                  <a:gd name="T65" fmla="*/ 82 h 160"/>
                  <a:gd name="T66" fmla="*/ 5 w 129"/>
                  <a:gd name="T67" fmla="*/ 82 h 160"/>
                  <a:gd name="T68" fmla="*/ 1 w 129"/>
                  <a:gd name="T69" fmla="*/ 78 h 160"/>
                  <a:gd name="T70" fmla="*/ 1 w 129"/>
                  <a:gd name="T71" fmla="*/ 72 h 160"/>
                  <a:gd name="T72" fmla="*/ 26 w 129"/>
                  <a:gd name="T73" fmla="*/ 7 h 160"/>
                  <a:gd name="T74" fmla="*/ 28 w 129"/>
                  <a:gd name="T75" fmla="*/ 3 h 160"/>
                  <a:gd name="T76" fmla="*/ 31 w 129"/>
                  <a:gd name="T77" fmla="*/ 2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29" h="160">
                    <a:moveTo>
                      <a:pt x="35" y="0"/>
                    </a:moveTo>
                    <a:lnTo>
                      <a:pt x="64" y="0"/>
                    </a:lnTo>
                    <a:lnTo>
                      <a:pt x="67" y="2"/>
                    </a:lnTo>
                    <a:lnTo>
                      <a:pt x="70" y="4"/>
                    </a:lnTo>
                    <a:lnTo>
                      <a:pt x="70" y="4"/>
                    </a:lnTo>
                    <a:lnTo>
                      <a:pt x="73" y="5"/>
                    </a:lnTo>
                    <a:lnTo>
                      <a:pt x="89" y="29"/>
                    </a:lnTo>
                    <a:lnTo>
                      <a:pt x="98" y="20"/>
                    </a:lnTo>
                    <a:lnTo>
                      <a:pt x="88" y="20"/>
                    </a:lnTo>
                    <a:lnTo>
                      <a:pt x="87" y="20"/>
                    </a:lnTo>
                    <a:lnTo>
                      <a:pt x="86" y="18"/>
                    </a:lnTo>
                    <a:lnTo>
                      <a:pt x="86" y="18"/>
                    </a:lnTo>
                    <a:lnTo>
                      <a:pt x="87" y="17"/>
                    </a:lnTo>
                    <a:lnTo>
                      <a:pt x="87" y="17"/>
                    </a:lnTo>
                    <a:lnTo>
                      <a:pt x="91" y="15"/>
                    </a:lnTo>
                    <a:lnTo>
                      <a:pt x="92" y="14"/>
                    </a:lnTo>
                    <a:lnTo>
                      <a:pt x="122" y="14"/>
                    </a:lnTo>
                    <a:lnTo>
                      <a:pt x="124" y="15"/>
                    </a:lnTo>
                    <a:lnTo>
                      <a:pt x="128" y="17"/>
                    </a:lnTo>
                    <a:lnTo>
                      <a:pt x="129" y="18"/>
                    </a:lnTo>
                    <a:lnTo>
                      <a:pt x="129" y="18"/>
                    </a:lnTo>
                    <a:lnTo>
                      <a:pt x="128" y="20"/>
                    </a:lnTo>
                    <a:lnTo>
                      <a:pt x="127" y="20"/>
                    </a:lnTo>
                    <a:lnTo>
                      <a:pt x="114" y="20"/>
                    </a:lnTo>
                    <a:lnTo>
                      <a:pt x="114" y="23"/>
                    </a:lnTo>
                    <a:lnTo>
                      <a:pt x="114" y="25"/>
                    </a:lnTo>
                    <a:lnTo>
                      <a:pt x="112" y="27"/>
                    </a:lnTo>
                    <a:lnTo>
                      <a:pt x="93" y="46"/>
                    </a:lnTo>
                    <a:lnTo>
                      <a:pt x="92" y="46"/>
                    </a:lnTo>
                    <a:lnTo>
                      <a:pt x="92" y="46"/>
                    </a:lnTo>
                    <a:lnTo>
                      <a:pt x="91" y="47"/>
                    </a:lnTo>
                    <a:lnTo>
                      <a:pt x="89" y="47"/>
                    </a:lnTo>
                    <a:lnTo>
                      <a:pt x="86" y="47"/>
                    </a:lnTo>
                    <a:lnTo>
                      <a:pt x="83" y="46"/>
                    </a:lnTo>
                    <a:lnTo>
                      <a:pt x="81" y="45"/>
                    </a:lnTo>
                    <a:lnTo>
                      <a:pt x="73" y="32"/>
                    </a:lnTo>
                    <a:lnTo>
                      <a:pt x="71" y="68"/>
                    </a:lnTo>
                    <a:lnTo>
                      <a:pt x="71" y="71"/>
                    </a:lnTo>
                    <a:lnTo>
                      <a:pt x="69" y="73"/>
                    </a:lnTo>
                    <a:lnTo>
                      <a:pt x="69" y="151"/>
                    </a:lnTo>
                    <a:lnTo>
                      <a:pt x="69" y="155"/>
                    </a:lnTo>
                    <a:lnTo>
                      <a:pt x="67" y="157"/>
                    </a:lnTo>
                    <a:lnTo>
                      <a:pt x="65" y="159"/>
                    </a:lnTo>
                    <a:lnTo>
                      <a:pt x="61" y="160"/>
                    </a:lnTo>
                    <a:lnTo>
                      <a:pt x="57" y="159"/>
                    </a:lnTo>
                    <a:lnTo>
                      <a:pt x="55" y="157"/>
                    </a:lnTo>
                    <a:lnTo>
                      <a:pt x="53" y="155"/>
                    </a:lnTo>
                    <a:lnTo>
                      <a:pt x="52" y="151"/>
                    </a:lnTo>
                    <a:lnTo>
                      <a:pt x="52" y="78"/>
                    </a:lnTo>
                    <a:lnTo>
                      <a:pt x="45" y="78"/>
                    </a:lnTo>
                    <a:lnTo>
                      <a:pt x="45" y="151"/>
                    </a:lnTo>
                    <a:lnTo>
                      <a:pt x="45" y="155"/>
                    </a:lnTo>
                    <a:lnTo>
                      <a:pt x="43" y="157"/>
                    </a:lnTo>
                    <a:lnTo>
                      <a:pt x="41" y="159"/>
                    </a:lnTo>
                    <a:lnTo>
                      <a:pt x="37" y="160"/>
                    </a:lnTo>
                    <a:lnTo>
                      <a:pt x="33" y="159"/>
                    </a:lnTo>
                    <a:lnTo>
                      <a:pt x="31" y="157"/>
                    </a:lnTo>
                    <a:lnTo>
                      <a:pt x="29" y="155"/>
                    </a:lnTo>
                    <a:lnTo>
                      <a:pt x="28" y="151"/>
                    </a:lnTo>
                    <a:lnTo>
                      <a:pt x="28" y="73"/>
                    </a:lnTo>
                    <a:lnTo>
                      <a:pt x="27" y="71"/>
                    </a:lnTo>
                    <a:lnTo>
                      <a:pt x="27" y="68"/>
                    </a:lnTo>
                    <a:lnTo>
                      <a:pt x="26" y="47"/>
                    </a:lnTo>
                    <a:lnTo>
                      <a:pt x="15" y="78"/>
                    </a:lnTo>
                    <a:lnTo>
                      <a:pt x="13" y="80"/>
                    </a:lnTo>
                    <a:lnTo>
                      <a:pt x="11" y="82"/>
                    </a:lnTo>
                    <a:lnTo>
                      <a:pt x="7" y="82"/>
                    </a:lnTo>
                    <a:lnTo>
                      <a:pt x="5" y="82"/>
                    </a:lnTo>
                    <a:lnTo>
                      <a:pt x="2" y="80"/>
                    </a:lnTo>
                    <a:lnTo>
                      <a:pt x="1" y="78"/>
                    </a:lnTo>
                    <a:lnTo>
                      <a:pt x="0" y="74"/>
                    </a:lnTo>
                    <a:lnTo>
                      <a:pt x="1" y="72"/>
                    </a:lnTo>
                    <a:lnTo>
                      <a:pt x="25" y="8"/>
                    </a:lnTo>
                    <a:lnTo>
                      <a:pt x="26" y="7"/>
                    </a:lnTo>
                    <a:lnTo>
                      <a:pt x="26" y="5"/>
                    </a:lnTo>
                    <a:lnTo>
                      <a:pt x="28" y="3"/>
                    </a:lnTo>
                    <a:lnTo>
                      <a:pt x="29" y="2"/>
                    </a:lnTo>
                    <a:lnTo>
                      <a:pt x="31" y="2"/>
                    </a:lnTo>
                    <a:lnTo>
                      <a:pt x="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solidFill>
                    <a:srgbClr val="009882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10" name="组合 9"/>
          <p:cNvGrpSpPr/>
          <p:nvPr/>
        </p:nvGrpSpPr>
        <p:grpSpPr>
          <a:xfrm>
            <a:off x="3184715" y="4033200"/>
            <a:ext cx="6547582" cy="570252"/>
            <a:chOff x="2692946" y="4096380"/>
            <a:chExt cx="7539950" cy="656681"/>
          </a:xfrm>
          <a:solidFill>
            <a:schemeClr val="bg1"/>
          </a:solidFill>
        </p:grpSpPr>
        <p:grpSp>
          <p:nvGrpSpPr>
            <p:cNvPr id="207" name="组合 206"/>
            <p:cNvGrpSpPr/>
            <p:nvPr/>
          </p:nvGrpSpPr>
          <p:grpSpPr>
            <a:xfrm>
              <a:off x="9717306" y="4108573"/>
              <a:ext cx="515590" cy="606167"/>
              <a:chOff x="8418513" y="4619626"/>
              <a:chExt cx="469900" cy="552450"/>
            </a:xfrm>
            <a:grpFill/>
          </p:grpSpPr>
          <p:sp>
            <p:nvSpPr>
              <p:cNvPr id="172" name="Freeform 152"/>
              <p:cNvSpPr>
                <a:spLocks noEditPoints="1"/>
              </p:cNvSpPr>
              <p:nvPr/>
            </p:nvSpPr>
            <p:spPr bwMode="auto">
              <a:xfrm>
                <a:off x="8520113" y="4921251"/>
                <a:ext cx="52388" cy="85725"/>
              </a:xfrm>
              <a:custGeom>
                <a:avLst/>
                <a:gdLst>
                  <a:gd name="T0" fmla="*/ 15 w 33"/>
                  <a:gd name="T1" fmla="*/ 5 h 54"/>
                  <a:gd name="T2" fmla="*/ 12 w 33"/>
                  <a:gd name="T3" fmla="*/ 6 h 54"/>
                  <a:gd name="T4" fmla="*/ 8 w 33"/>
                  <a:gd name="T5" fmla="*/ 8 h 54"/>
                  <a:gd name="T6" fmla="*/ 6 w 33"/>
                  <a:gd name="T7" fmla="*/ 12 h 54"/>
                  <a:gd name="T8" fmla="*/ 5 w 33"/>
                  <a:gd name="T9" fmla="*/ 16 h 54"/>
                  <a:gd name="T10" fmla="*/ 5 w 33"/>
                  <a:gd name="T11" fmla="*/ 48 h 54"/>
                  <a:gd name="T12" fmla="*/ 28 w 33"/>
                  <a:gd name="T13" fmla="*/ 48 h 54"/>
                  <a:gd name="T14" fmla="*/ 28 w 33"/>
                  <a:gd name="T15" fmla="*/ 16 h 54"/>
                  <a:gd name="T16" fmla="*/ 27 w 33"/>
                  <a:gd name="T17" fmla="*/ 12 h 54"/>
                  <a:gd name="T18" fmla="*/ 25 w 33"/>
                  <a:gd name="T19" fmla="*/ 8 h 54"/>
                  <a:gd name="T20" fmla="*/ 21 w 33"/>
                  <a:gd name="T21" fmla="*/ 6 h 54"/>
                  <a:gd name="T22" fmla="*/ 17 w 33"/>
                  <a:gd name="T23" fmla="*/ 5 h 54"/>
                  <a:gd name="T24" fmla="*/ 15 w 33"/>
                  <a:gd name="T25" fmla="*/ 5 h 54"/>
                  <a:gd name="T26" fmla="*/ 15 w 33"/>
                  <a:gd name="T27" fmla="*/ 0 h 54"/>
                  <a:gd name="T28" fmla="*/ 17 w 33"/>
                  <a:gd name="T29" fmla="*/ 0 h 54"/>
                  <a:gd name="T30" fmla="*/ 22 w 33"/>
                  <a:gd name="T31" fmla="*/ 0 h 54"/>
                  <a:gd name="T32" fmla="*/ 27 w 33"/>
                  <a:gd name="T33" fmla="*/ 2 h 54"/>
                  <a:gd name="T34" fmla="*/ 30 w 33"/>
                  <a:gd name="T35" fmla="*/ 6 h 54"/>
                  <a:gd name="T36" fmla="*/ 32 w 33"/>
                  <a:gd name="T37" fmla="*/ 11 h 54"/>
                  <a:gd name="T38" fmla="*/ 33 w 33"/>
                  <a:gd name="T39" fmla="*/ 16 h 54"/>
                  <a:gd name="T40" fmla="*/ 33 w 33"/>
                  <a:gd name="T41" fmla="*/ 54 h 54"/>
                  <a:gd name="T42" fmla="*/ 0 w 33"/>
                  <a:gd name="T43" fmla="*/ 54 h 54"/>
                  <a:gd name="T44" fmla="*/ 0 w 33"/>
                  <a:gd name="T45" fmla="*/ 16 h 54"/>
                  <a:gd name="T46" fmla="*/ 0 w 33"/>
                  <a:gd name="T47" fmla="*/ 11 h 54"/>
                  <a:gd name="T48" fmla="*/ 2 w 33"/>
                  <a:gd name="T49" fmla="*/ 6 h 54"/>
                  <a:gd name="T50" fmla="*/ 6 w 33"/>
                  <a:gd name="T51" fmla="*/ 2 h 54"/>
                  <a:gd name="T52" fmla="*/ 11 w 33"/>
                  <a:gd name="T53" fmla="*/ 0 h 54"/>
                  <a:gd name="T54" fmla="*/ 15 w 33"/>
                  <a:gd name="T55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3" h="54">
                    <a:moveTo>
                      <a:pt x="15" y="5"/>
                    </a:moveTo>
                    <a:lnTo>
                      <a:pt x="12" y="6"/>
                    </a:lnTo>
                    <a:lnTo>
                      <a:pt x="8" y="8"/>
                    </a:lnTo>
                    <a:lnTo>
                      <a:pt x="6" y="12"/>
                    </a:lnTo>
                    <a:lnTo>
                      <a:pt x="5" y="16"/>
                    </a:lnTo>
                    <a:lnTo>
                      <a:pt x="5" y="48"/>
                    </a:lnTo>
                    <a:lnTo>
                      <a:pt x="28" y="48"/>
                    </a:lnTo>
                    <a:lnTo>
                      <a:pt x="28" y="16"/>
                    </a:lnTo>
                    <a:lnTo>
                      <a:pt x="27" y="12"/>
                    </a:lnTo>
                    <a:lnTo>
                      <a:pt x="25" y="8"/>
                    </a:lnTo>
                    <a:lnTo>
                      <a:pt x="21" y="6"/>
                    </a:lnTo>
                    <a:lnTo>
                      <a:pt x="17" y="5"/>
                    </a:lnTo>
                    <a:lnTo>
                      <a:pt x="15" y="5"/>
                    </a:lnTo>
                    <a:close/>
                    <a:moveTo>
                      <a:pt x="15" y="0"/>
                    </a:moveTo>
                    <a:lnTo>
                      <a:pt x="17" y="0"/>
                    </a:lnTo>
                    <a:lnTo>
                      <a:pt x="22" y="0"/>
                    </a:lnTo>
                    <a:lnTo>
                      <a:pt x="27" y="2"/>
                    </a:lnTo>
                    <a:lnTo>
                      <a:pt x="30" y="6"/>
                    </a:lnTo>
                    <a:lnTo>
                      <a:pt x="32" y="11"/>
                    </a:lnTo>
                    <a:lnTo>
                      <a:pt x="33" y="16"/>
                    </a:lnTo>
                    <a:lnTo>
                      <a:pt x="33" y="54"/>
                    </a:lnTo>
                    <a:lnTo>
                      <a:pt x="0" y="54"/>
                    </a:lnTo>
                    <a:lnTo>
                      <a:pt x="0" y="16"/>
                    </a:lnTo>
                    <a:lnTo>
                      <a:pt x="0" y="11"/>
                    </a:lnTo>
                    <a:lnTo>
                      <a:pt x="2" y="6"/>
                    </a:lnTo>
                    <a:lnTo>
                      <a:pt x="6" y="2"/>
                    </a:lnTo>
                    <a:lnTo>
                      <a:pt x="11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73" name="Freeform 153"/>
              <p:cNvSpPr>
                <a:spLocks noEditPoints="1"/>
              </p:cNvSpPr>
              <p:nvPr/>
            </p:nvSpPr>
            <p:spPr bwMode="auto">
              <a:xfrm>
                <a:off x="8589963" y="4883151"/>
                <a:ext cx="55563" cy="123825"/>
              </a:xfrm>
              <a:custGeom>
                <a:avLst/>
                <a:gdLst>
                  <a:gd name="T0" fmla="*/ 16 w 35"/>
                  <a:gd name="T1" fmla="*/ 6 h 78"/>
                  <a:gd name="T2" fmla="*/ 12 w 35"/>
                  <a:gd name="T3" fmla="*/ 7 h 78"/>
                  <a:gd name="T4" fmla="*/ 9 w 35"/>
                  <a:gd name="T5" fmla="*/ 10 h 78"/>
                  <a:gd name="T6" fmla="*/ 7 w 35"/>
                  <a:gd name="T7" fmla="*/ 13 h 78"/>
                  <a:gd name="T8" fmla="*/ 7 w 35"/>
                  <a:gd name="T9" fmla="*/ 16 h 78"/>
                  <a:gd name="T10" fmla="*/ 7 w 35"/>
                  <a:gd name="T11" fmla="*/ 72 h 78"/>
                  <a:gd name="T12" fmla="*/ 28 w 35"/>
                  <a:gd name="T13" fmla="*/ 72 h 78"/>
                  <a:gd name="T14" fmla="*/ 28 w 35"/>
                  <a:gd name="T15" fmla="*/ 16 h 78"/>
                  <a:gd name="T16" fmla="*/ 27 w 35"/>
                  <a:gd name="T17" fmla="*/ 13 h 78"/>
                  <a:gd name="T18" fmla="*/ 25 w 35"/>
                  <a:gd name="T19" fmla="*/ 10 h 78"/>
                  <a:gd name="T20" fmla="*/ 22 w 35"/>
                  <a:gd name="T21" fmla="*/ 7 h 78"/>
                  <a:gd name="T22" fmla="*/ 19 w 35"/>
                  <a:gd name="T23" fmla="*/ 6 h 78"/>
                  <a:gd name="T24" fmla="*/ 16 w 35"/>
                  <a:gd name="T25" fmla="*/ 6 h 78"/>
                  <a:gd name="T26" fmla="*/ 16 w 35"/>
                  <a:gd name="T27" fmla="*/ 0 h 78"/>
                  <a:gd name="T28" fmla="*/ 19 w 35"/>
                  <a:gd name="T29" fmla="*/ 0 h 78"/>
                  <a:gd name="T30" fmla="*/ 23 w 35"/>
                  <a:gd name="T31" fmla="*/ 1 h 78"/>
                  <a:gd name="T32" fmla="*/ 28 w 35"/>
                  <a:gd name="T33" fmla="*/ 3 h 78"/>
                  <a:gd name="T34" fmla="*/ 32 w 35"/>
                  <a:gd name="T35" fmla="*/ 7 h 78"/>
                  <a:gd name="T36" fmla="*/ 34 w 35"/>
                  <a:gd name="T37" fmla="*/ 12 h 78"/>
                  <a:gd name="T38" fmla="*/ 35 w 35"/>
                  <a:gd name="T39" fmla="*/ 16 h 78"/>
                  <a:gd name="T40" fmla="*/ 35 w 35"/>
                  <a:gd name="T41" fmla="*/ 78 h 78"/>
                  <a:gd name="T42" fmla="*/ 0 w 35"/>
                  <a:gd name="T43" fmla="*/ 78 h 78"/>
                  <a:gd name="T44" fmla="*/ 0 w 35"/>
                  <a:gd name="T45" fmla="*/ 16 h 78"/>
                  <a:gd name="T46" fmla="*/ 1 w 35"/>
                  <a:gd name="T47" fmla="*/ 12 h 78"/>
                  <a:gd name="T48" fmla="*/ 3 w 35"/>
                  <a:gd name="T49" fmla="*/ 7 h 78"/>
                  <a:gd name="T50" fmla="*/ 7 w 35"/>
                  <a:gd name="T51" fmla="*/ 3 h 78"/>
                  <a:gd name="T52" fmla="*/ 11 w 35"/>
                  <a:gd name="T53" fmla="*/ 1 h 78"/>
                  <a:gd name="T54" fmla="*/ 16 w 35"/>
                  <a:gd name="T55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5" h="78">
                    <a:moveTo>
                      <a:pt x="16" y="6"/>
                    </a:moveTo>
                    <a:lnTo>
                      <a:pt x="12" y="7"/>
                    </a:lnTo>
                    <a:lnTo>
                      <a:pt x="9" y="10"/>
                    </a:lnTo>
                    <a:lnTo>
                      <a:pt x="7" y="13"/>
                    </a:lnTo>
                    <a:lnTo>
                      <a:pt x="7" y="16"/>
                    </a:lnTo>
                    <a:lnTo>
                      <a:pt x="7" y="72"/>
                    </a:lnTo>
                    <a:lnTo>
                      <a:pt x="28" y="72"/>
                    </a:lnTo>
                    <a:lnTo>
                      <a:pt x="28" y="16"/>
                    </a:lnTo>
                    <a:lnTo>
                      <a:pt x="27" y="13"/>
                    </a:lnTo>
                    <a:lnTo>
                      <a:pt x="25" y="10"/>
                    </a:lnTo>
                    <a:lnTo>
                      <a:pt x="22" y="7"/>
                    </a:lnTo>
                    <a:lnTo>
                      <a:pt x="19" y="6"/>
                    </a:lnTo>
                    <a:lnTo>
                      <a:pt x="16" y="6"/>
                    </a:lnTo>
                    <a:close/>
                    <a:moveTo>
                      <a:pt x="16" y="0"/>
                    </a:moveTo>
                    <a:lnTo>
                      <a:pt x="19" y="0"/>
                    </a:lnTo>
                    <a:lnTo>
                      <a:pt x="23" y="1"/>
                    </a:lnTo>
                    <a:lnTo>
                      <a:pt x="28" y="3"/>
                    </a:lnTo>
                    <a:lnTo>
                      <a:pt x="32" y="7"/>
                    </a:lnTo>
                    <a:lnTo>
                      <a:pt x="34" y="12"/>
                    </a:lnTo>
                    <a:lnTo>
                      <a:pt x="35" y="16"/>
                    </a:lnTo>
                    <a:lnTo>
                      <a:pt x="35" y="78"/>
                    </a:lnTo>
                    <a:lnTo>
                      <a:pt x="0" y="78"/>
                    </a:lnTo>
                    <a:lnTo>
                      <a:pt x="0" y="16"/>
                    </a:lnTo>
                    <a:lnTo>
                      <a:pt x="1" y="12"/>
                    </a:lnTo>
                    <a:lnTo>
                      <a:pt x="3" y="7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74" name="Freeform 154"/>
              <p:cNvSpPr>
                <a:spLocks noEditPoints="1"/>
              </p:cNvSpPr>
              <p:nvPr/>
            </p:nvSpPr>
            <p:spPr bwMode="auto">
              <a:xfrm>
                <a:off x="8662988" y="4846638"/>
                <a:ext cx="52388" cy="160338"/>
              </a:xfrm>
              <a:custGeom>
                <a:avLst/>
                <a:gdLst>
                  <a:gd name="T0" fmla="*/ 16 w 33"/>
                  <a:gd name="T1" fmla="*/ 7 h 101"/>
                  <a:gd name="T2" fmla="*/ 12 w 33"/>
                  <a:gd name="T3" fmla="*/ 8 h 101"/>
                  <a:gd name="T4" fmla="*/ 8 w 33"/>
                  <a:gd name="T5" fmla="*/ 10 h 101"/>
                  <a:gd name="T6" fmla="*/ 6 w 33"/>
                  <a:gd name="T7" fmla="*/ 13 h 101"/>
                  <a:gd name="T8" fmla="*/ 5 w 33"/>
                  <a:gd name="T9" fmla="*/ 16 h 101"/>
                  <a:gd name="T10" fmla="*/ 5 w 33"/>
                  <a:gd name="T11" fmla="*/ 95 h 101"/>
                  <a:gd name="T12" fmla="*/ 28 w 33"/>
                  <a:gd name="T13" fmla="*/ 95 h 101"/>
                  <a:gd name="T14" fmla="*/ 28 w 33"/>
                  <a:gd name="T15" fmla="*/ 16 h 101"/>
                  <a:gd name="T16" fmla="*/ 27 w 33"/>
                  <a:gd name="T17" fmla="*/ 13 h 101"/>
                  <a:gd name="T18" fmla="*/ 25 w 33"/>
                  <a:gd name="T19" fmla="*/ 10 h 101"/>
                  <a:gd name="T20" fmla="*/ 21 w 33"/>
                  <a:gd name="T21" fmla="*/ 8 h 101"/>
                  <a:gd name="T22" fmla="*/ 17 w 33"/>
                  <a:gd name="T23" fmla="*/ 7 h 101"/>
                  <a:gd name="T24" fmla="*/ 16 w 33"/>
                  <a:gd name="T25" fmla="*/ 7 h 101"/>
                  <a:gd name="T26" fmla="*/ 16 w 33"/>
                  <a:gd name="T27" fmla="*/ 0 h 101"/>
                  <a:gd name="T28" fmla="*/ 17 w 33"/>
                  <a:gd name="T29" fmla="*/ 0 h 101"/>
                  <a:gd name="T30" fmla="*/ 23 w 33"/>
                  <a:gd name="T31" fmla="*/ 1 h 101"/>
                  <a:gd name="T32" fmla="*/ 27 w 33"/>
                  <a:gd name="T33" fmla="*/ 3 h 101"/>
                  <a:gd name="T34" fmla="*/ 30 w 33"/>
                  <a:gd name="T35" fmla="*/ 8 h 101"/>
                  <a:gd name="T36" fmla="*/ 32 w 33"/>
                  <a:gd name="T37" fmla="*/ 12 h 101"/>
                  <a:gd name="T38" fmla="*/ 33 w 33"/>
                  <a:gd name="T39" fmla="*/ 16 h 101"/>
                  <a:gd name="T40" fmla="*/ 33 w 33"/>
                  <a:gd name="T41" fmla="*/ 101 h 101"/>
                  <a:gd name="T42" fmla="*/ 0 w 33"/>
                  <a:gd name="T43" fmla="*/ 101 h 101"/>
                  <a:gd name="T44" fmla="*/ 0 w 33"/>
                  <a:gd name="T45" fmla="*/ 16 h 101"/>
                  <a:gd name="T46" fmla="*/ 0 w 33"/>
                  <a:gd name="T47" fmla="*/ 12 h 101"/>
                  <a:gd name="T48" fmla="*/ 2 w 33"/>
                  <a:gd name="T49" fmla="*/ 8 h 101"/>
                  <a:gd name="T50" fmla="*/ 6 w 33"/>
                  <a:gd name="T51" fmla="*/ 3 h 101"/>
                  <a:gd name="T52" fmla="*/ 11 w 33"/>
                  <a:gd name="T53" fmla="*/ 1 h 101"/>
                  <a:gd name="T54" fmla="*/ 16 w 33"/>
                  <a:gd name="T55" fmla="*/ 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3" h="101">
                    <a:moveTo>
                      <a:pt x="16" y="7"/>
                    </a:moveTo>
                    <a:lnTo>
                      <a:pt x="12" y="8"/>
                    </a:lnTo>
                    <a:lnTo>
                      <a:pt x="8" y="10"/>
                    </a:lnTo>
                    <a:lnTo>
                      <a:pt x="6" y="13"/>
                    </a:lnTo>
                    <a:lnTo>
                      <a:pt x="5" y="16"/>
                    </a:lnTo>
                    <a:lnTo>
                      <a:pt x="5" y="95"/>
                    </a:lnTo>
                    <a:lnTo>
                      <a:pt x="28" y="95"/>
                    </a:lnTo>
                    <a:lnTo>
                      <a:pt x="28" y="16"/>
                    </a:lnTo>
                    <a:lnTo>
                      <a:pt x="27" y="13"/>
                    </a:lnTo>
                    <a:lnTo>
                      <a:pt x="25" y="10"/>
                    </a:lnTo>
                    <a:lnTo>
                      <a:pt x="21" y="8"/>
                    </a:lnTo>
                    <a:lnTo>
                      <a:pt x="17" y="7"/>
                    </a:lnTo>
                    <a:lnTo>
                      <a:pt x="16" y="7"/>
                    </a:lnTo>
                    <a:close/>
                    <a:moveTo>
                      <a:pt x="16" y="0"/>
                    </a:moveTo>
                    <a:lnTo>
                      <a:pt x="17" y="0"/>
                    </a:lnTo>
                    <a:lnTo>
                      <a:pt x="23" y="1"/>
                    </a:lnTo>
                    <a:lnTo>
                      <a:pt x="27" y="3"/>
                    </a:lnTo>
                    <a:lnTo>
                      <a:pt x="30" y="8"/>
                    </a:lnTo>
                    <a:lnTo>
                      <a:pt x="32" y="12"/>
                    </a:lnTo>
                    <a:lnTo>
                      <a:pt x="33" y="16"/>
                    </a:lnTo>
                    <a:lnTo>
                      <a:pt x="33" y="101"/>
                    </a:lnTo>
                    <a:lnTo>
                      <a:pt x="0" y="101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2" y="8"/>
                    </a:lnTo>
                    <a:lnTo>
                      <a:pt x="6" y="3"/>
                    </a:lnTo>
                    <a:lnTo>
                      <a:pt x="11" y="1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75" name="Freeform 155"/>
              <p:cNvSpPr>
                <a:spLocks noEditPoints="1"/>
              </p:cNvSpPr>
              <p:nvPr/>
            </p:nvSpPr>
            <p:spPr bwMode="auto">
              <a:xfrm>
                <a:off x="8732838" y="4810126"/>
                <a:ext cx="55563" cy="196850"/>
              </a:xfrm>
              <a:custGeom>
                <a:avLst/>
                <a:gdLst>
                  <a:gd name="T0" fmla="*/ 17 w 35"/>
                  <a:gd name="T1" fmla="*/ 6 h 124"/>
                  <a:gd name="T2" fmla="*/ 12 w 35"/>
                  <a:gd name="T3" fmla="*/ 7 h 124"/>
                  <a:gd name="T4" fmla="*/ 9 w 35"/>
                  <a:gd name="T5" fmla="*/ 9 h 124"/>
                  <a:gd name="T6" fmla="*/ 7 w 35"/>
                  <a:gd name="T7" fmla="*/ 12 h 124"/>
                  <a:gd name="T8" fmla="*/ 7 w 35"/>
                  <a:gd name="T9" fmla="*/ 17 h 124"/>
                  <a:gd name="T10" fmla="*/ 7 w 35"/>
                  <a:gd name="T11" fmla="*/ 118 h 124"/>
                  <a:gd name="T12" fmla="*/ 28 w 35"/>
                  <a:gd name="T13" fmla="*/ 118 h 124"/>
                  <a:gd name="T14" fmla="*/ 28 w 35"/>
                  <a:gd name="T15" fmla="*/ 17 h 124"/>
                  <a:gd name="T16" fmla="*/ 27 w 35"/>
                  <a:gd name="T17" fmla="*/ 12 h 124"/>
                  <a:gd name="T18" fmla="*/ 25 w 35"/>
                  <a:gd name="T19" fmla="*/ 9 h 124"/>
                  <a:gd name="T20" fmla="*/ 22 w 35"/>
                  <a:gd name="T21" fmla="*/ 7 h 124"/>
                  <a:gd name="T22" fmla="*/ 19 w 35"/>
                  <a:gd name="T23" fmla="*/ 6 h 124"/>
                  <a:gd name="T24" fmla="*/ 17 w 35"/>
                  <a:gd name="T25" fmla="*/ 6 h 124"/>
                  <a:gd name="T26" fmla="*/ 17 w 35"/>
                  <a:gd name="T27" fmla="*/ 0 h 124"/>
                  <a:gd name="T28" fmla="*/ 19 w 35"/>
                  <a:gd name="T29" fmla="*/ 0 h 124"/>
                  <a:gd name="T30" fmla="*/ 24 w 35"/>
                  <a:gd name="T31" fmla="*/ 0 h 124"/>
                  <a:gd name="T32" fmla="*/ 28 w 35"/>
                  <a:gd name="T33" fmla="*/ 2 h 124"/>
                  <a:gd name="T34" fmla="*/ 32 w 35"/>
                  <a:gd name="T35" fmla="*/ 7 h 124"/>
                  <a:gd name="T36" fmla="*/ 34 w 35"/>
                  <a:gd name="T37" fmla="*/ 11 h 124"/>
                  <a:gd name="T38" fmla="*/ 35 w 35"/>
                  <a:gd name="T39" fmla="*/ 17 h 124"/>
                  <a:gd name="T40" fmla="*/ 35 w 35"/>
                  <a:gd name="T41" fmla="*/ 124 h 124"/>
                  <a:gd name="T42" fmla="*/ 0 w 35"/>
                  <a:gd name="T43" fmla="*/ 124 h 124"/>
                  <a:gd name="T44" fmla="*/ 0 w 35"/>
                  <a:gd name="T45" fmla="*/ 17 h 124"/>
                  <a:gd name="T46" fmla="*/ 1 w 35"/>
                  <a:gd name="T47" fmla="*/ 11 h 124"/>
                  <a:gd name="T48" fmla="*/ 4 w 35"/>
                  <a:gd name="T49" fmla="*/ 7 h 124"/>
                  <a:gd name="T50" fmla="*/ 7 w 35"/>
                  <a:gd name="T51" fmla="*/ 2 h 124"/>
                  <a:gd name="T52" fmla="*/ 11 w 35"/>
                  <a:gd name="T53" fmla="*/ 0 h 124"/>
                  <a:gd name="T54" fmla="*/ 17 w 35"/>
                  <a:gd name="T55" fmla="*/ 0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5" h="124">
                    <a:moveTo>
                      <a:pt x="17" y="6"/>
                    </a:moveTo>
                    <a:lnTo>
                      <a:pt x="12" y="7"/>
                    </a:lnTo>
                    <a:lnTo>
                      <a:pt x="9" y="9"/>
                    </a:lnTo>
                    <a:lnTo>
                      <a:pt x="7" y="12"/>
                    </a:lnTo>
                    <a:lnTo>
                      <a:pt x="7" y="17"/>
                    </a:lnTo>
                    <a:lnTo>
                      <a:pt x="7" y="118"/>
                    </a:lnTo>
                    <a:lnTo>
                      <a:pt x="28" y="118"/>
                    </a:lnTo>
                    <a:lnTo>
                      <a:pt x="28" y="17"/>
                    </a:lnTo>
                    <a:lnTo>
                      <a:pt x="27" y="12"/>
                    </a:lnTo>
                    <a:lnTo>
                      <a:pt x="25" y="9"/>
                    </a:lnTo>
                    <a:lnTo>
                      <a:pt x="22" y="7"/>
                    </a:lnTo>
                    <a:lnTo>
                      <a:pt x="19" y="6"/>
                    </a:lnTo>
                    <a:lnTo>
                      <a:pt x="17" y="6"/>
                    </a:lnTo>
                    <a:close/>
                    <a:moveTo>
                      <a:pt x="17" y="0"/>
                    </a:moveTo>
                    <a:lnTo>
                      <a:pt x="19" y="0"/>
                    </a:lnTo>
                    <a:lnTo>
                      <a:pt x="24" y="0"/>
                    </a:lnTo>
                    <a:lnTo>
                      <a:pt x="28" y="2"/>
                    </a:lnTo>
                    <a:lnTo>
                      <a:pt x="32" y="7"/>
                    </a:lnTo>
                    <a:lnTo>
                      <a:pt x="34" y="11"/>
                    </a:lnTo>
                    <a:lnTo>
                      <a:pt x="35" y="17"/>
                    </a:lnTo>
                    <a:lnTo>
                      <a:pt x="35" y="124"/>
                    </a:lnTo>
                    <a:lnTo>
                      <a:pt x="0" y="124"/>
                    </a:lnTo>
                    <a:lnTo>
                      <a:pt x="0" y="17"/>
                    </a:lnTo>
                    <a:lnTo>
                      <a:pt x="1" y="11"/>
                    </a:lnTo>
                    <a:lnTo>
                      <a:pt x="4" y="7"/>
                    </a:lnTo>
                    <a:lnTo>
                      <a:pt x="7" y="2"/>
                    </a:lnTo>
                    <a:lnTo>
                      <a:pt x="11" y="0"/>
                    </a:lnTo>
                    <a:lnTo>
                      <a:pt x="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76" name="Freeform 156"/>
              <p:cNvSpPr>
                <a:spLocks noEditPoints="1"/>
              </p:cNvSpPr>
              <p:nvPr/>
            </p:nvSpPr>
            <p:spPr bwMode="auto">
              <a:xfrm>
                <a:off x="8418513" y="4619626"/>
                <a:ext cx="469900" cy="552450"/>
              </a:xfrm>
              <a:custGeom>
                <a:avLst/>
                <a:gdLst>
                  <a:gd name="T0" fmla="*/ 82 w 296"/>
                  <a:gd name="T1" fmla="*/ 330 h 348"/>
                  <a:gd name="T2" fmla="*/ 80 w 296"/>
                  <a:gd name="T3" fmla="*/ 335 h 348"/>
                  <a:gd name="T4" fmla="*/ 84 w 296"/>
                  <a:gd name="T5" fmla="*/ 342 h 348"/>
                  <a:gd name="T6" fmla="*/ 211 w 296"/>
                  <a:gd name="T7" fmla="*/ 342 h 348"/>
                  <a:gd name="T8" fmla="*/ 216 w 296"/>
                  <a:gd name="T9" fmla="*/ 335 h 348"/>
                  <a:gd name="T10" fmla="*/ 213 w 296"/>
                  <a:gd name="T11" fmla="*/ 330 h 348"/>
                  <a:gd name="T12" fmla="*/ 86 w 296"/>
                  <a:gd name="T13" fmla="*/ 328 h 348"/>
                  <a:gd name="T14" fmla="*/ 183 w 296"/>
                  <a:gd name="T15" fmla="*/ 321 h 348"/>
                  <a:gd name="T16" fmla="*/ 29 w 296"/>
                  <a:gd name="T17" fmla="*/ 109 h 348"/>
                  <a:gd name="T18" fmla="*/ 267 w 296"/>
                  <a:gd name="T19" fmla="*/ 109 h 348"/>
                  <a:gd name="T20" fmla="*/ 137 w 296"/>
                  <a:gd name="T21" fmla="*/ 143 h 348"/>
                  <a:gd name="T22" fmla="*/ 88 w 296"/>
                  <a:gd name="T23" fmla="*/ 121 h 348"/>
                  <a:gd name="T24" fmla="*/ 39 w 296"/>
                  <a:gd name="T25" fmla="*/ 109 h 348"/>
                  <a:gd name="T26" fmla="*/ 10 w 296"/>
                  <a:gd name="T27" fmla="*/ 92 h 348"/>
                  <a:gd name="T28" fmla="*/ 6 w 296"/>
                  <a:gd name="T29" fmla="*/ 99 h 348"/>
                  <a:gd name="T30" fmla="*/ 7 w 296"/>
                  <a:gd name="T31" fmla="*/ 271 h 348"/>
                  <a:gd name="T32" fmla="*/ 283 w 296"/>
                  <a:gd name="T33" fmla="*/ 273 h 348"/>
                  <a:gd name="T34" fmla="*/ 289 w 296"/>
                  <a:gd name="T35" fmla="*/ 269 h 348"/>
                  <a:gd name="T36" fmla="*/ 289 w 296"/>
                  <a:gd name="T37" fmla="*/ 95 h 348"/>
                  <a:gd name="T38" fmla="*/ 283 w 296"/>
                  <a:gd name="T39" fmla="*/ 91 h 348"/>
                  <a:gd name="T40" fmla="*/ 147 w 296"/>
                  <a:gd name="T41" fmla="*/ 104 h 348"/>
                  <a:gd name="T42" fmla="*/ 23 w 296"/>
                  <a:gd name="T43" fmla="*/ 261 h 348"/>
                  <a:gd name="T44" fmla="*/ 22 w 296"/>
                  <a:gd name="T45" fmla="*/ 97 h 348"/>
                  <a:gd name="T46" fmla="*/ 88 w 296"/>
                  <a:gd name="T47" fmla="*/ 5 h 348"/>
                  <a:gd name="T48" fmla="*/ 33 w 296"/>
                  <a:gd name="T49" fmla="*/ 21 h 348"/>
                  <a:gd name="T50" fmla="*/ 10 w 296"/>
                  <a:gd name="T51" fmla="*/ 60 h 348"/>
                  <a:gd name="T52" fmla="*/ 33 w 296"/>
                  <a:gd name="T53" fmla="*/ 99 h 348"/>
                  <a:gd name="T54" fmla="*/ 88 w 296"/>
                  <a:gd name="T55" fmla="*/ 115 h 348"/>
                  <a:gd name="T56" fmla="*/ 105 w 296"/>
                  <a:gd name="T57" fmla="*/ 114 h 348"/>
                  <a:gd name="T58" fmla="*/ 129 w 296"/>
                  <a:gd name="T59" fmla="*/ 107 h 348"/>
                  <a:gd name="T60" fmla="*/ 164 w 296"/>
                  <a:gd name="T61" fmla="*/ 75 h 348"/>
                  <a:gd name="T62" fmla="*/ 155 w 296"/>
                  <a:gd name="T63" fmla="*/ 32 h 348"/>
                  <a:gd name="T64" fmla="*/ 108 w 296"/>
                  <a:gd name="T65" fmla="*/ 7 h 348"/>
                  <a:gd name="T66" fmla="*/ 110 w 296"/>
                  <a:gd name="T67" fmla="*/ 2 h 348"/>
                  <a:gd name="T68" fmla="*/ 160 w 296"/>
                  <a:gd name="T69" fmla="*/ 29 h 348"/>
                  <a:gd name="T70" fmla="*/ 170 w 296"/>
                  <a:gd name="T71" fmla="*/ 74 h 348"/>
                  <a:gd name="T72" fmla="*/ 287 w 296"/>
                  <a:gd name="T73" fmla="*/ 85 h 348"/>
                  <a:gd name="T74" fmla="*/ 295 w 296"/>
                  <a:gd name="T75" fmla="*/ 94 h 348"/>
                  <a:gd name="T76" fmla="*/ 295 w 296"/>
                  <a:gd name="T77" fmla="*/ 270 h 348"/>
                  <a:gd name="T78" fmla="*/ 287 w 296"/>
                  <a:gd name="T79" fmla="*/ 279 h 348"/>
                  <a:gd name="T80" fmla="*/ 190 w 296"/>
                  <a:gd name="T81" fmla="*/ 321 h 348"/>
                  <a:gd name="T82" fmla="*/ 217 w 296"/>
                  <a:gd name="T83" fmla="*/ 323 h 348"/>
                  <a:gd name="T84" fmla="*/ 222 w 296"/>
                  <a:gd name="T85" fmla="*/ 334 h 348"/>
                  <a:gd name="T86" fmla="*/ 219 w 296"/>
                  <a:gd name="T87" fmla="*/ 343 h 348"/>
                  <a:gd name="T88" fmla="*/ 209 w 296"/>
                  <a:gd name="T89" fmla="*/ 348 h 348"/>
                  <a:gd name="T90" fmla="*/ 79 w 296"/>
                  <a:gd name="T91" fmla="*/ 346 h 348"/>
                  <a:gd name="T92" fmla="*/ 73 w 296"/>
                  <a:gd name="T93" fmla="*/ 335 h 348"/>
                  <a:gd name="T94" fmla="*/ 77 w 296"/>
                  <a:gd name="T95" fmla="*/ 327 h 348"/>
                  <a:gd name="T96" fmla="*/ 86 w 296"/>
                  <a:gd name="T97" fmla="*/ 321 h 348"/>
                  <a:gd name="T98" fmla="*/ 13 w 296"/>
                  <a:gd name="T99" fmla="*/ 279 h 348"/>
                  <a:gd name="T100" fmla="*/ 2 w 296"/>
                  <a:gd name="T101" fmla="*/ 274 h 348"/>
                  <a:gd name="T102" fmla="*/ 0 w 296"/>
                  <a:gd name="T103" fmla="*/ 99 h 348"/>
                  <a:gd name="T104" fmla="*/ 5 w 296"/>
                  <a:gd name="T105" fmla="*/ 88 h 348"/>
                  <a:gd name="T106" fmla="*/ 6 w 296"/>
                  <a:gd name="T107" fmla="*/ 74 h 348"/>
                  <a:gd name="T108" fmla="*/ 16 w 296"/>
                  <a:gd name="T109" fmla="*/ 29 h 348"/>
                  <a:gd name="T110" fmla="*/ 66 w 296"/>
                  <a:gd name="T111" fmla="*/ 2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96" h="348">
                    <a:moveTo>
                      <a:pt x="86" y="328"/>
                    </a:moveTo>
                    <a:lnTo>
                      <a:pt x="84" y="328"/>
                    </a:lnTo>
                    <a:lnTo>
                      <a:pt x="82" y="330"/>
                    </a:lnTo>
                    <a:lnTo>
                      <a:pt x="80" y="332"/>
                    </a:lnTo>
                    <a:lnTo>
                      <a:pt x="80" y="334"/>
                    </a:lnTo>
                    <a:lnTo>
                      <a:pt x="80" y="335"/>
                    </a:lnTo>
                    <a:lnTo>
                      <a:pt x="80" y="339"/>
                    </a:lnTo>
                    <a:lnTo>
                      <a:pt x="82" y="341"/>
                    </a:lnTo>
                    <a:lnTo>
                      <a:pt x="84" y="342"/>
                    </a:lnTo>
                    <a:lnTo>
                      <a:pt x="86" y="343"/>
                    </a:lnTo>
                    <a:lnTo>
                      <a:pt x="209" y="343"/>
                    </a:lnTo>
                    <a:lnTo>
                      <a:pt x="211" y="342"/>
                    </a:lnTo>
                    <a:lnTo>
                      <a:pt x="213" y="341"/>
                    </a:lnTo>
                    <a:lnTo>
                      <a:pt x="216" y="339"/>
                    </a:lnTo>
                    <a:lnTo>
                      <a:pt x="216" y="335"/>
                    </a:lnTo>
                    <a:lnTo>
                      <a:pt x="216" y="334"/>
                    </a:lnTo>
                    <a:lnTo>
                      <a:pt x="216" y="332"/>
                    </a:lnTo>
                    <a:lnTo>
                      <a:pt x="213" y="330"/>
                    </a:lnTo>
                    <a:lnTo>
                      <a:pt x="211" y="328"/>
                    </a:lnTo>
                    <a:lnTo>
                      <a:pt x="209" y="328"/>
                    </a:lnTo>
                    <a:lnTo>
                      <a:pt x="86" y="328"/>
                    </a:lnTo>
                    <a:close/>
                    <a:moveTo>
                      <a:pt x="113" y="279"/>
                    </a:moveTo>
                    <a:lnTo>
                      <a:pt x="113" y="321"/>
                    </a:lnTo>
                    <a:lnTo>
                      <a:pt x="183" y="321"/>
                    </a:lnTo>
                    <a:lnTo>
                      <a:pt x="183" y="279"/>
                    </a:lnTo>
                    <a:lnTo>
                      <a:pt x="113" y="279"/>
                    </a:lnTo>
                    <a:close/>
                    <a:moveTo>
                      <a:pt x="29" y="109"/>
                    </a:moveTo>
                    <a:lnTo>
                      <a:pt x="29" y="255"/>
                    </a:lnTo>
                    <a:lnTo>
                      <a:pt x="267" y="255"/>
                    </a:lnTo>
                    <a:lnTo>
                      <a:pt x="267" y="109"/>
                    </a:lnTo>
                    <a:lnTo>
                      <a:pt x="137" y="109"/>
                    </a:lnTo>
                    <a:lnTo>
                      <a:pt x="133" y="112"/>
                    </a:lnTo>
                    <a:lnTo>
                      <a:pt x="137" y="143"/>
                    </a:lnTo>
                    <a:lnTo>
                      <a:pt x="104" y="120"/>
                    </a:lnTo>
                    <a:lnTo>
                      <a:pt x="95" y="121"/>
                    </a:lnTo>
                    <a:lnTo>
                      <a:pt x="88" y="121"/>
                    </a:lnTo>
                    <a:lnTo>
                      <a:pt x="70" y="120"/>
                    </a:lnTo>
                    <a:lnTo>
                      <a:pt x="54" y="116"/>
                    </a:lnTo>
                    <a:lnTo>
                      <a:pt x="39" y="109"/>
                    </a:lnTo>
                    <a:lnTo>
                      <a:pt x="29" y="109"/>
                    </a:lnTo>
                    <a:close/>
                    <a:moveTo>
                      <a:pt x="13" y="91"/>
                    </a:moveTo>
                    <a:lnTo>
                      <a:pt x="10" y="92"/>
                    </a:lnTo>
                    <a:lnTo>
                      <a:pt x="7" y="93"/>
                    </a:lnTo>
                    <a:lnTo>
                      <a:pt x="6" y="95"/>
                    </a:lnTo>
                    <a:lnTo>
                      <a:pt x="6" y="99"/>
                    </a:lnTo>
                    <a:lnTo>
                      <a:pt x="6" y="266"/>
                    </a:lnTo>
                    <a:lnTo>
                      <a:pt x="6" y="269"/>
                    </a:lnTo>
                    <a:lnTo>
                      <a:pt x="7" y="271"/>
                    </a:lnTo>
                    <a:lnTo>
                      <a:pt x="10" y="272"/>
                    </a:lnTo>
                    <a:lnTo>
                      <a:pt x="13" y="273"/>
                    </a:lnTo>
                    <a:lnTo>
                      <a:pt x="283" y="273"/>
                    </a:lnTo>
                    <a:lnTo>
                      <a:pt x="285" y="272"/>
                    </a:lnTo>
                    <a:lnTo>
                      <a:pt x="287" y="271"/>
                    </a:lnTo>
                    <a:lnTo>
                      <a:pt x="289" y="269"/>
                    </a:lnTo>
                    <a:lnTo>
                      <a:pt x="289" y="266"/>
                    </a:lnTo>
                    <a:lnTo>
                      <a:pt x="289" y="99"/>
                    </a:lnTo>
                    <a:lnTo>
                      <a:pt x="289" y="95"/>
                    </a:lnTo>
                    <a:lnTo>
                      <a:pt x="287" y="93"/>
                    </a:lnTo>
                    <a:lnTo>
                      <a:pt x="285" y="92"/>
                    </a:lnTo>
                    <a:lnTo>
                      <a:pt x="283" y="91"/>
                    </a:lnTo>
                    <a:lnTo>
                      <a:pt x="160" y="91"/>
                    </a:lnTo>
                    <a:lnTo>
                      <a:pt x="154" y="97"/>
                    </a:lnTo>
                    <a:lnTo>
                      <a:pt x="147" y="104"/>
                    </a:lnTo>
                    <a:lnTo>
                      <a:pt x="272" y="104"/>
                    </a:lnTo>
                    <a:lnTo>
                      <a:pt x="272" y="261"/>
                    </a:lnTo>
                    <a:lnTo>
                      <a:pt x="23" y="261"/>
                    </a:lnTo>
                    <a:lnTo>
                      <a:pt x="23" y="104"/>
                    </a:lnTo>
                    <a:lnTo>
                      <a:pt x="29" y="104"/>
                    </a:lnTo>
                    <a:lnTo>
                      <a:pt x="22" y="97"/>
                    </a:lnTo>
                    <a:lnTo>
                      <a:pt x="16" y="91"/>
                    </a:lnTo>
                    <a:lnTo>
                      <a:pt x="13" y="91"/>
                    </a:lnTo>
                    <a:close/>
                    <a:moveTo>
                      <a:pt x="88" y="5"/>
                    </a:moveTo>
                    <a:lnTo>
                      <a:pt x="67" y="7"/>
                    </a:lnTo>
                    <a:lnTo>
                      <a:pt x="48" y="13"/>
                    </a:lnTo>
                    <a:lnTo>
                      <a:pt x="33" y="21"/>
                    </a:lnTo>
                    <a:lnTo>
                      <a:pt x="21" y="32"/>
                    </a:lnTo>
                    <a:lnTo>
                      <a:pt x="13" y="45"/>
                    </a:lnTo>
                    <a:lnTo>
                      <a:pt x="10" y="60"/>
                    </a:lnTo>
                    <a:lnTo>
                      <a:pt x="13" y="75"/>
                    </a:lnTo>
                    <a:lnTo>
                      <a:pt x="21" y="88"/>
                    </a:lnTo>
                    <a:lnTo>
                      <a:pt x="33" y="99"/>
                    </a:lnTo>
                    <a:lnTo>
                      <a:pt x="48" y="107"/>
                    </a:lnTo>
                    <a:lnTo>
                      <a:pt x="67" y="113"/>
                    </a:lnTo>
                    <a:lnTo>
                      <a:pt x="88" y="115"/>
                    </a:lnTo>
                    <a:lnTo>
                      <a:pt x="96" y="115"/>
                    </a:lnTo>
                    <a:lnTo>
                      <a:pt x="104" y="114"/>
                    </a:lnTo>
                    <a:lnTo>
                      <a:pt x="105" y="114"/>
                    </a:lnTo>
                    <a:lnTo>
                      <a:pt x="130" y="131"/>
                    </a:lnTo>
                    <a:lnTo>
                      <a:pt x="127" y="108"/>
                    </a:lnTo>
                    <a:lnTo>
                      <a:pt x="129" y="107"/>
                    </a:lnTo>
                    <a:lnTo>
                      <a:pt x="144" y="99"/>
                    </a:lnTo>
                    <a:lnTo>
                      <a:pt x="156" y="87"/>
                    </a:lnTo>
                    <a:lnTo>
                      <a:pt x="164" y="75"/>
                    </a:lnTo>
                    <a:lnTo>
                      <a:pt x="166" y="60"/>
                    </a:lnTo>
                    <a:lnTo>
                      <a:pt x="162" y="45"/>
                    </a:lnTo>
                    <a:lnTo>
                      <a:pt x="155" y="32"/>
                    </a:lnTo>
                    <a:lnTo>
                      <a:pt x="143" y="21"/>
                    </a:lnTo>
                    <a:lnTo>
                      <a:pt x="127" y="13"/>
                    </a:lnTo>
                    <a:lnTo>
                      <a:pt x="108" y="7"/>
                    </a:lnTo>
                    <a:lnTo>
                      <a:pt x="88" y="5"/>
                    </a:lnTo>
                    <a:close/>
                    <a:moveTo>
                      <a:pt x="88" y="0"/>
                    </a:moveTo>
                    <a:lnTo>
                      <a:pt x="110" y="2"/>
                    </a:lnTo>
                    <a:lnTo>
                      <a:pt x="130" y="7"/>
                    </a:lnTo>
                    <a:lnTo>
                      <a:pt x="147" y="17"/>
                    </a:lnTo>
                    <a:lnTo>
                      <a:pt x="160" y="29"/>
                    </a:lnTo>
                    <a:lnTo>
                      <a:pt x="169" y="44"/>
                    </a:lnTo>
                    <a:lnTo>
                      <a:pt x="171" y="60"/>
                    </a:lnTo>
                    <a:lnTo>
                      <a:pt x="170" y="74"/>
                    </a:lnTo>
                    <a:lnTo>
                      <a:pt x="165" y="85"/>
                    </a:lnTo>
                    <a:lnTo>
                      <a:pt x="283" y="85"/>
                    </a:lnTo>
                    <a:lnTo>
                      <a:pt x="287" y="85"/>
                    </a:lnTo>
                    <a:lnTo>
                      <a:pt x="291" y="88"/>
                    </a:lnTo>
                    <a:lnTo>
                      <a:pt x="294" y="91"/>
                    </a:lnTo>
                    <a:lnTo>
                      <a:pt x="295" y="94"/>
                    </a:lnTo>
                    <a:lnTo>
                      <a:pt x="296" y="99"/>
                    </a:lnTo>
                    <a:lnTo>
                      <a:pt x="296" y="266"/>
                    </a:lnTo>
                    <a:lnTo>
                      <a:pt x="295" y="270"/>
                    </a:lnTo>
                    <a:lnTo>
                      <a:pt x="294" y="274"/>
                    </a:lnTo>
                    <a:lnTo>
                      <a:pt x="291" y="277"/>
                    </a:lnTo>
                    <a:lnTo>
                      <a:pt x="287" y="279"/>
                    </a:lnTo>
                    <a:lnTo>
                      <a:pt x="283" y="279"/>
                    </a:lnTo>
                    <a:lnTo>
                      <a:pt x="190" y="279"/>
                    </a:lnTo>
                    <a:lnTo>
                      <a:pt x="190" y="321"/>
                    </a:lnTo>
                    <a:lnTo>
                      <a:pt x="209" y="321"/>
                    </a:lnTo>
                    <a:lnTo>
                      <a:pt x="212" y="322"/>
                    </a:lnTo>
                    <a:lnTo>
                      <a:pt x="217" y="323"/>
                    </a:lnTo>
                    <a:lnTo>
                      <a:pt x="219" y="327"/>
                    </a:lnTo>
                    <a:lnTo>
                      <a:pt x="221" y="330"/>
                    </a:lnTo>
                    <a:lnTo>
                      <a:pt x="222" y="334"/>
                    </a:lnTo>
                    <a:lnTo>
                      <a:pt x="222" y="335"/>
                    </a:lnTo>
                    <a:lnTo>
                      <a:pt x="221" y="340"/>
                    </a:lnTo>
                    <a:lnTo>
                      <a:pt x="219" y="343"/>
                    </a:lnTo>
                    <a:lnTo>
                      <a:pt x="217" y="346"/>
                    </a:lnTo>
                    <a:lnTo>
                      <a:pt x="212" y="348"/>
                    </a:lnTo>
                    <a:lnTo>
                      <a:pt x="209" y="348"/>
                    </a:lnTo>
                    <a:lnTo>
                      <a:pt x="86" y="348"/>
                    </a:lnTo>
                    <a:lnTo>
                      <a:pt x="82" y="348"/>
                    </a:lnTo>
                    <a:lnTo>
                      <a:pt x="79" y="346"/>
                    </a:lnTo>
                    <a:lnTo>
                      <a:pt x="77" y="343"/>
                    </a:lnTo>
                    <a:lnTo>
                      <a:pt x="75" y="340"/>
                    </a:lnTo>
                    <a:lnTo>
                      <a:pt x="73" y="335"/>
                    </a:lnTo>
                    <a:lnTo>
                      <a:pt x="73" y="334"/>
                    </a:lnTo>
                    <a:lnTo>
                      <a:pt x="75" y="330"/>
                    </a:lnTo>
                    <a:lnTo>
                      <a:pt x="77" y="327"/>
                    </a:lnTo>
                    <a:lnTo>
                      <a:pt x="79" y="323"/>
                    </a:lnTo>
                    <a:lnTo>
                      <a:pt x="82" y="322"/>
                    </a:lnTo>
                    <a:lnTo>
                      <a:pt x="86" y="321"/>
                    </a:lnTo>
                    <a:lnTo>
                      <a:pt x="106" y="321"/>
                    </a:lnTo>
                    <a:lnTo>
                      <a:pt x="106" y="279"/>
                    </a:lnTo>
                    <a:lnTo>
                      <a:pt x="13" y="279"/>
                    </a:lnTo>
                    <a:lnTo>
                      <a:pt x="8" y="279"/>
                    </a:lnTo>
                    <a:lnTo>
                      <a:pt x="5" y="277"/>
                    </a:lnTo>
                    <a:lnTo>
                      <a:pt x="2" y="274"/>
                    </a:lnTo>
                    <a:lnTo>
                      <a:pt x="1" y="270"/>
                    </a:lnTo>
                    <a:lnTo>
                      <a:pt x="0" y="266"/>
                    </a:lnTo>
                    <a:lnTo>
                      <a:pt x="0" y="99"/>
                    </a:lnTo>
                    <a:lnTo>
                      <a:pt x="1" y="94"/>
                    </a:lnTo>
                    <a:lnTo>
                      <a:pt x="2" y="91"/>
                    </a:lnTo>
                    <a:lnTo>
                      <a:pt x="5" y="88"/>
                    </a:lnTo>
                    <a:lnTo>
                      <a:pt x="8" y="87"/>
                    </a:lnTo>
                    <a:lnTo>
                      <a:pt x="12" y="85"/>
                    </a:lnTo>
                    <a:lnTo>
                      <a:pt x="6" y="74"/>
                    </a:lnTo>
                    <a:lnTo>
                      <a:pt x="4" y="60"/>
                    </a:lnTo>
                    <a:lnTo>
                      <a:pt x="7" y="44"/>
                    </a:lnTo>
                    <a:lnTo>
                      <a:pt x="16" y="29"/>
                    </a:lnTo>
                    <a:lnTo>
                      <a:pt x="29" y="17"/>
                    </a:lnTo>
                    <a:lnTo>
                      <a:pt x="45" y="7"/>
                    </a:lnTo>
                    <a:lnTo>
                      <a:pt x="66" y="2"/>
                    </a:lnTo>
                    <a:lnTo>
                      <a:pt x="8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09" name="组合 208"/>
            <p:cNvGrpSpPr/>
            <p:nvPr/>
          </p:nvGrpSpPr>
          <p:grpSpPr>
            <a:xfrm>
              <a:off x="2692946" y="4096380"/>
              <a:ext cx="496430" cy="656681"/>
              <a:chOff x="3883026" y="4608513"/>
              <a:chExt cx="452438" cy="598488"/>
            </a:xfrm>
            <a:grpFill/>
          </p:grpSpPr>
          <p:sp>
            <p:nvSpPr>
              <p:cNvPr id="181" name="Freeform 138"/>
              <p:cNvSpPr>
                <a:spLocks noEditPoints="1"/>
              </p:cNvSpPr>
              <p:nvPr/>
            </p:nvSpPr>
            <p:spPr bwMode="auto">
              <a:xfrm>
                <a:off x="3883026" y="4760913"/>
                <a:ext cx="354013" cy="446088"/>
              </a:xfrm>
              <a:custGeom>
                <a:avLst/>
                <a:gdLst>
                  <a:gd name="T0" fmla="*/ 103 w 223"/>
                  <a:gd name="T1" fmla="*/ 10 h 281"/>
                  <a:gd name="T2" fmla="*/ 64 w 223"/>
                  <a:gd name="T3" fmla="*/ 32 h 281"/>
                  <a:gd name="T4" fmla="*/ 41 w 223"/>
                  <a:gd name="T5" fmla="*/ 71 h 281"/>
                  <a:gd name="T6" fmla="*/ 37 w 223"/>
                  <a:gd name="T7" fmla="*/ 120 h 281"/>
                  <a:gd name="T8" fmla="*/ 37 w 223"/>
                  <a:gd name="T9" fmla="*/ 169 h 281"/>
                  <a:gd name="T10" fmla="*/ 43 w 223"/>
                  <a:gd name="T11" fmla="*/ 228 h 281"/>
                  <a:gd name="T12" fmla="*/ 72 w 223"/>
                  <a:gd name="T13" fmla="*/ 228 h 281"/>
                  <a:gd name="T14" fmla="*/ 92 w 223"/>
                  <a:gd name="T15" fmla="*/ 227 h 281"/>
                  <a:gd name="T16" fmla="*/ 216 w 223"/>
                  <a:gd name="T17" fmla="*/ 276 h 281"/>
                  <a:gd name="T18" fmla="*/ 190 w 223"/>
                  <a:gd name="T19" fmla="*/ 174 h 281"/>
                  <a:gd name="T20" fmla="*/ 198 w 223"/>
                  <a:gd name="T21" fmla="*/ 159 h 281"/>
                  <a:gd name="T22" fmla="*/ 210 w 223"/>
                  <a:gd name="T23" fmla="*/ 132 h 281"/>
                  <a:gd name="T24" fmla="*/ 216 w 223"/>
                  <a:gd name="T25" fmla="*/ 95 h 281"/>
                  <a:gd name="T26" fmla="*/ 204 w 223"/>
                  <a:gd name="T27" fmla="*/ 50 h 281"/>
                  <a:gd name="T28" fmla="*/ 171 w 223"/>
                  <a:gd name="T29" fmla="*/ 18 h 281"/>
                  <a:gd name="T30" fmla="*/ 127 w 223"/>
                  <a:gd name="T31" fmla="*/ 6 h 281"/>
                  <a:gd name="T32" fmla="*/ 148 w 223"/>
                  <a:gd name="T33" fmla="*/ 2 h 281"/>
                  <a:gd name="T34" fmla="*/ 186 w 223"/>
                  <a:gd name="T35" fmla="*/ 20 h 281"/>
                  <a:gd name="T36" fmla="*/ 212 w 223"/>
                  <a:gd name="T37" fmla="*/ 53 h 281"/>
                  <a:gd name="T38" fmla="*/ 222 w 223"/>
                  <a:gd name="T39" fmla="*/ 95 h 281"/>
                  <a:gd name="T40" fmla="*/ 216 w 223"/>
                  <a:gd name="T41" fmla="*/ 133 h 281"/>
                  <a:gd name="T42" fmla="*/ 204 w 223"/>
                  <a:gd name="T43" fmla="*/ 162 h 281"/>
                  <a:gd name="T44" fmla="*/ 195 w 223"/>
                  <a:gd name="T45" fmla="*/ 176 h 281"/>
                  <a:gd name="T46" fmla="*/ 96 w 223"/>
                  <a:gd name="T47" fmla="*/ 281 h 281"/>
                  <a:gd name="T48" fmla="*/ 54 w 223"/>
                  <a:gd name="T49" fmla="*/ 234 h 281"/>
                  <a:gd name="T50" fmla="*/ 36 w 223"/>
                  <a:gd name="T51" fmla="*/ 233 h 281"/>
                  <a:gd name="T52" fmla="*/ 30 w 223"/>
                  <a:gd name="T53" fmla="*/ 233 h 281"/>
                  <a:gd name="T54" fmla="*/ 0 w 223"/>
                  <a:gd name="T55" fmla="*/ 176 h 281"/>
                  <a:gd name="T56" fmla="*/ 31 w 223"/>
                  <a:gd name="T57" fmla="*/ 95 h 281"/>
                  <a:gd name="T58" fmla="*/ 41 w 223"/>
                  <a:gd name="T59" fmla="*/ 53 h 281"/>
                  <a:gd name="T60" fmla="*/ 67 w 223"/>
                  <a:gd name="T61" fmla="*/ 20 h 281"/>
                  <a:gd name="T62" fmla="*/ 105 w 223"/>
                  <a:gd name="T63" fmla="*/ 2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3" h="281">
                    <a:moveTo>
                      <a:pt x="127" y="6"/>
                    </a:moveTo>
                    <a:lnTo>
                      <a:pt x="103" y="10"/>
                    </a:lnTo>
                    <a:lnTo>
                      <a:pt x="81" y="18"/>
                    </a:lnTo>
                    <a:lnTo>
                      <a:pt x="64" y="32"/>
                    </a:lnTo>
                    <a:lnTo>
                      <a:pt x="50" y="50"/>
                    </a:lnTo>
                    <a:lnTo>
                      <a:pt x="41" y="71"/>
                    </a:lnTo>
                    <a:lnTo>
                      <a:pt x="38" y="95"/>
                    </a:lnTo>
                    <a:lnTo>
                      <a:pt x="37" y="120"/>
                    </a:lnTo>
                    <a:lnTo>
                      <a:pt x="9" y="169"/>
                    </a:lnTo>
                    <a:lnTo>
                      <a:pt x="37" y="169"/>
                    </a:lnTo>
                    <a:lnTo>
                      <a:pt x="36" y="228"/>
                    </a:lnTo>
                    <a:lnTo>
                      <a:pt x="43" y="228"/>
                    </a:lnTo>
                    <a:lnTo>
                      <a:pt x="54" y="228"/>
                    </a:lnTo>
                    <a:lnTo>
                      <a:pt x="72" y="228"/>
                    </a:lnTo>
                    <a:lnTo>
                      <a:pt x="90" y="227"/>
                    </a:lnTo>
                    <a:lnTo>
                      <a:pt x="92" y="227"/>
                    </a:lnTo>
                    <a:lnTo>
                      <a:pt x="101" y="276"/>
                    </a:lnTo>
                    <a:lnTo>
                      <a:pt x="216" y="276"/>
                    </a:lnTo>
                    <a:lnTo>
                      <a:pt x="189" y="175"/>
                    </a:lnTo>
                    <a:lnTo>
                      <a:pt x="190" y="174"/>
                    </a:lnTo>
                    <a:lnTo>
                      <a:pt x="192" y="169"/>
                    </a:lnTo>
                    <a:lnTo>
                      <a:pt x="198" y="159"/>
                    </a:lnTo>
                    <a:lnTo>
                      <a:pt x="204" y="146"/>
                    </a:lnTo>
                    <a:lnTo>
                      <a:pt x="210" y="132"/>
                    </a:lnTo>
                    <a:lnTo>
                      <a:pt x="215" y="115"/>
                    </a:lnTo>
                    <a:lnTo>
                      <a:pt x="216" y="95"/>
                    </a:lnTo>
                    <a:lnTo>
                      <a:pt x="212" y="71"/>
                    </a:lnTo>
                    <a:lnTo>
                      <a:pt x="204" y="50"/>
                    </a:lnTo>
                    <a:lnTo>
                      <a:pt x="190" y="32"/>
                    </a:lnTo>
                    <a:lnTo>
                      <a:pt x="171" y="18"/>
                    </a:lnTo>
                    <a:lnTo>
                      <a:pt x="151" y="10"/>
                    </a:lnTo>
                    <a:lnTo>
                      <a:pt x="127" y="6"/>
                    </a:lnTo>
                    <a:close/>
                    <a:moveTo>
                      <a:pt x="127" y="0"/>
                    </a:moveTo>
                    <a:lnTo>
                      <a:pt x="148" y="2"/>
                    </a:lnTo>
                    <a:lnTo>
                      <a:pt x="168" y="10"/>
                    </a:lnTo>
                    <a:lnTo>
                      <a:pt x="186" y="20"/>
                    </a:lnTo>
                    <a:lnTo>
                      <a:pt x="201" y="36"/>
                    </a:lnTo>
                    <a:lnTo>
                      <a:pt x="212" y="53"/>
                    </a:lnTo>
                    <a:lnTo>
                      <a:pt x="219" y="74"/>
                    </a:lnTo>
                    <a:lnTo>
                      <a:pt x="222" y="95"/>
                    </a:lnTo>
                    <a:lnTo>
                      <a:pt x="220" y="116"/>
                    </a:lnTo>
                    <a:lnTo>
                      <a:pt x="216" y="133"/>
                    </a:lnTo>
                    <a:lnTo>
                      <a:pt x="210" y="149"/>
                    </a:lnTo>
                    <a:lnTo>
                      <a:pt x="204" y="162"/>
                    </a:lnTo>
                    <a:lnTo>
                      <a:pt x="197" y="172"/>
                    </a:lnTo>
                    <a:lnTo>
                      <a:pt x="195" y="176"/>
                    </a:lnTo>
                    <a:lnTo>
                      <a:pt x="223" y="281"/>
                    </a:lnTo>
                    <a:lnTo>
                      <a:pt x="96" y="281"/>
                    </a:lnTo>
                    <a:lnTo>
                      <a:pt x="87" y="233"/>
                    </a:lnTo>
                    <a:lnTo>
                      <a:pt x="54" y="234"/>
                    </a:lnTo>
                    <a:lnTo>
                      <a:pt x="43" y="233"/>
                    </a:lnTo>
                    <a:lnTo>
                      <a:pt x="36" y="233"/>
                    </a:lnTo>
                    <a:lnTo>
                      <a:pt x="33" y="233"/>
                    </a:lnTo>
                    <a:lnTo>
                      <a:pt x="30" y="233"/>
                    </a:lnTo>
                    <a:lnTo>
                      <a:pt x="30" y="176"/>
                    </a:lnTo>
                    <a:lnTo>
                      <a:pt x="0" y="176"/>
                    </a:lnTo>
                    <a:lnTo>
                      <a:pt x="31" y="118"/>
                    </a:lnTo>
                    <a:lnTo>
                      <a:pt x="31" y="95"/>
                    </a:lnTo>
                    <a:lnTo>
                      <a:pt x="33" y="74"/>
                    </a:lnTo>
                    <a:lnTo>
                      <a:pt x="41" y="53"/>
                    </a:lnTo>
                    <a:lnTo>
                      <a:pt x="52" y="36"/>
                    </a:lnTo>
                    <a:lnTo>
                      <a:pt x="67" y="20"/>
                    </a:lnTo>
                    <a:lnTo>
                      <a:pt x="84" y="10"/>
                    </a:lnTo>
                    <a:lnTo>
                      <a:pt x="105" y="2"/>
                    </a:lnTo>
                    <a:lnTo>
                      <a:pt x="12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82" name="Freeform 139"/>
              <p:cNvSpPr>
                <a:spLocks noEditPoints="1"/>
              </p:cNvSpPr>
              <p:nvPr/>
            </p:nvSpPr>
            <p:spPr bwMode="auto">
              <a:xfrm>
                <a:off x="3973513" y="4791076"/>
                <a:ext cx="219075" cy="214313"/>
              </a:xfrm>
              <a:custGeom>
                <a:avLst/>
                <a:gdLst>
                  <a:gd name="T0" fmla="*/ 70 w 138"/>
                  <a:gd name="T1" fmla="*/ 6 h 135"/>
                  <a:gd name="T2" fmla="*/ 50 w 138"/>
                  <a:gd name="T3" fmla="*/ 9 h 135"/>
                  <a:gd name="T4" fmla="*/ 33 w 138"/>
                  <a:gd name="T5" fmla="*/ 18 h 135"/>
                  <a:gd name="T6" fmla="*/ 19 w 138"/>
                  <a:gd name="T7" fmla="*/ 32 h 135"/>
                  <a:gd name="T8" fmla="*/ 10 w 138"/>
                  <a:gd name="T9" fmla="*/ 48 h 135"/>
                  <a:gd name="T10" fmla="*/ 7 w 138"/>
                  <a:gd name="T11" fmla="*/ 68 h 135"/>
                  <a:gd name="T12" fmla="*/ 10 w 138"/>
                  <a:gd name="T13" fmla="*/ 87 h 135"/>
                  <a:gd name="T14" fmla="*/ 19 w 138"/>
                  <a:gd name="T15" fmla="*/ 103 h 135"/>
                  <a:gd name="T16" fmla="*/ 33 w 138"/>
                  <a:gd name="T17" fmla="*/ 117 h 135"/>
                  <a:gd name="T18" fmla="*/ 50 w 138"/>
                  <a:gd name="T19" fmla="*/ 125 h 135"/>
                  <a:gd name="T20" fmla="*/ 70 w 138"/>
                  <a:gd name="T21" fmla="*/ 128 h 135"/>
                  <a:gd name="T22" fmla="*/ 89 w 138"/>
                  <a:gd name="T23" fmla="*/ 125 h 135"/>
                  <a:gd name="T24" fmla="*/ 107 w 138"/>
                  <a:gd name="T25" fmla="*/ 117 h 135"/>
                  <a:gd name="T26" fmla="*/ 121 w 138"/>
                  <a:gd name="T27" fmla="*/ 103 h 135"/>
                  <a:gd name="T28" fmla="*/ 129 w 138"/>
                  <a:gd name="T29" fmla="*/ 87 h 135"/>
                  <a:gd name="T30" fmla="*/ 133 w 138"/>
                  <a:gd name="T31" fmla="*/ 68 h 135"/>
                  <a:gd name="T32" fmla="*/ 129 w 138"/>
                  <a:gd name="T33" fmla="*/ 48 h 135"/>
                  <a:gd name="T34" fmla="*/ 121 w 138"/>
                  <a:gd name="T35" fmla="*/ 32 h 135"/>
                  <a:gd name="T36" fmla="*/ 107 w 138"/>
                  <a:gd name="T37" fmla="*/ 18 h 135"/>
                  <a:gd name="T38" fmla="*/ 89 w 138"/>
                  <a:gd name="T39" fmla="*/ 9 h 135"/>
                  <a:gd name="T40" fmla="*/ 70 w 138"/>
                  <a:gd name="T41" fmla="*/ 6 h 135"/>
                  <a:gd name="T42" fmla="*/ 70 w 138"/>
                  <a:gd name="T43" fmla="*/ 0 h 135"/>
                  <a:gd name="T44" fmla="*/ 88 w 138"/>
                  <a:gd name="T45" fmla="*/ 2 h 135"/>
                  <a:gd name="T46" fmla="*/ 104 w 138"/>
                  <a:gd name="T47" fmla="*/ 9 h 135"/>
                  <a:gd name="T48" fmla="*/ 119 w 138"/>
                  <a:gd name="T49" fmla="*/ 20 h 135"/>
                  <a:gd name="T50" fmla="*/ 129 w 138"/>
                  <a:gd name="T51" fmla="*/ 34 h 135"/>
                  <a:gd name="T52" fmla="*/ 136 w 138"/>
                  <a:gd name="T53" fmla="*/ 49 h 135"/>
                  <a:gd name="T54" fmla="*/ 138 w 138"/>
                  <a:gd name="T55" fmla="*/ 68 h 135"/>
                  <a:gd name="T56" fmla="*/ 136 w 138"/>
                  <a:gd name="T57" fmla="*/ 85 h 135"/>
                  <a:gd name="T58" fmla="*/ 129 w 138"/>
                  <a:gd name="T59" fmla="*/ 101 h 135"/>
                  <a:gd name="T60" fmla="*/ 119 w 138"/>
                  <a:gd name="T61" fmla="*/ 115 h 135"/>
                  <a:gd name="T62" fmla="*/ 104 w 138"/>
                  <a:gd name="T63" fmla="*/ 125 h 135"/>
                  <a:gd name="T64" fmla="*/ 88 w 138"/>
                  <a:gd name="T65" fmla="*/ 133 h 135"/>
                  <a:gd name="T66" fmla="*/ 70 w 138"/>
                  <a:gd name="T67" fmla="*/ 135 h 135"/>
                  <a:gd name="T68" fmla="*/ 51 w 138"/>
                  <a:gd name="T69" fmla="*/ 133 h 135"/>
                  <a:gd name="T70" fmla="*/ 35 w 138"/>
                  <a:gd name="T71" fmla="*/ 125 h 135"/>
                  <a:gd name="T72" fmla="*/ 21 w 138"/>
                  <a:gd name="T73" fmla="*/ 115 h 135"/>
                  <a:gd name="T74" fmla="*/ 10 w 138"/>
                  <a:gd name="T75" fmla="*/ 101 h 135"/>
                  <a:gd name="T76" fmla="*/ 3 w 138"/>
                  <a:gd name="T77" fmla="*/ 85 h 135"/>
                  <a:gd name="T78" fmla="*/ 0 w 138"/>
                  <a:gd name="T79" fmla="*/ 68 h 135"/>
                  <a:gd name="T80" fmla="*/ 3 w 138"/>
                  <a:gd name="T81" fmla="*/ 49 h 135"/>
                  <a:gd name="T82" fmla="*/ 10 w 138"/>
                  <a:gd name="T83" fmla="*/ 34 h 135"/>
                  <a:gd name="T84" fmla="*/ 21 w 138"/>
                  <a:gd name="T85" fmla="*/ 20 h 135"/>
                  <a:gd name="T86" fmla="*/ 35 w 138"/>
                  <a:gd name="T87" fmla="*/ 9 h 135"/>
                  <a:gd name="T88" fmla="*/ 51 w 138"/>
                  <a:gd name="T89" fmla="*/ 2 h 135"/>
                  <a:gd name="T90" fmla="*/ 70 w 138"/>
                  <a:gd name="T91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38" h="135">
                    <a:moveTo>
                      <a:pt x="70" y="6"/>
                    </a:moveTo>
                    <a:lnTo>
                      <a:pt x="50" y="9"/>
                    </a:lnTo>
                    <a:lnTo>
                      <a:pt x="33" y="18"/>
                    </a:lnTo>
                    <a:lnTo>
                      <a:pt x="19" y="32"/>
                    </a:lnTo>
                    <a:lnTo>
                      <a:pt x="10" y="48"/>
                    </a:lnTo>
                    <a:lnTo>
                      <a:pt x="7" y="68"/>
                    </a:lnTo>
                    <a:lnTo>
                      <a:pt x="10" y="87"/>
                    </a:lnTo>
                    <a:lnTo>
                      <a:pt x="19" y="103"/>
                    </a:lnTo>
                    <a:lnTo>
                      <a:pt x="33" y="117"/>
                    </a:lnTo>
                    <a:lnTo>
                      <a:pt x="50" y="125"/>
                    </a:lnTo>
                    <a:lnTo>
                      <a:pt x="70" y="128"/>
                    </a:lnTo>
                    <a:lnTo>
                      <a:pt x="89" y="125"/>
                    </a:lnTo>
                    <a:lnTo>
                      <a:pt x="107" y="117"/>
                    </a:lnTo>
                    <a:lnTo>
                      <a:pt x="121" y="103"/>
                    </a:lnTo>
                    <a:lnTo>
                      <a:pt x="129" y="87"/>
                    </a:lnTo>
                    <a:lnTo>
                      <a:pt x="133" y="68"/>
                    </a:lnTo>
                    <a:lnTo>
                      <a:pt x="129" y="48"/>
                    </a:lnTo>
                    <a:lnTo>
                      <a:pt x="121" y="32"/>
                    </a:lnTo>
                    <a:lnTo>
                      <a:pt x="107" y="18"/>
                    </a:lnTo>
                    <a:lnTo>
                      <a:pt x="89" y="9"/>
                    </a:lnTo>
                    <a:lnTo>
                      <a:pt x="70" y="6"/>
                    </a:lnTo>
                    <a:close/>
                    <a:moveTo>
                      <a:pt x="70" y="0"/>
                    </a:moveTo>
                    <a:lnTo>
                      <a:pt x="88" y="2"/>
                    </a:lnTo>
                    <a:lnTo>
                      <a:pt x="104" y="9"/>
                    </a:lnTo>
                    <a:lnTo>
                      <a:pt x="119" y="20"/>
                    </a:lnTo>
                    <a:lnTo>
                      <a:pt x="129" y="34"/>
                    </a:lnTo>
                    <a:lnTo>
                      <a:pt x="136" y="49"/>
                    </a:lnTo>
                    <a:lnTo>
                      <a:pt x="138" y="68"/>
                    </a:lnTo>
                    <a:lnTo>
                      <a:pt x="136" y="85"/>
                    </a:lnTo>
                    <a:lnTo>
                      <a:pt x="129" y="101"/>
                    </a:lnTo>
                    <a:lnTo>
                      <a:pt x="119" y="115"/>
                    </a:lnTo>
                    <a:lnTo>
                      <a:pt x="104" y="125"/>
                    </a:lnTo>
                    <a:lnTo>
                      <a:pt x="88" y="133"/>
                    </a:lnTo>
                    <a:lnTo>
                      <a:pt x="70" y="135"/>
                    </a:lnTo>
                    <a:lnTo>
                      <a:pt x="51" y="133"/>
                    </a:lnTo>
                    <a:lnTo>
                      <a:pt x="35" y="125"/>
                    </a:lnTo>
                    <a:lnTo>
                      <a:pt x="21" y="115"/>
                    </a:lnTo>
                    <a:lnTo>
                      <a:pt x="10" y="101"/>
                    </a:lnTo>
                    <a:lnTo>
                      <a:pt x="3" y="85"/>
                    </a:lnTo>
                    <a:lnTo>
                      <a:pt x="0" y="68"/>
                    </a:lnTo>
                    <a:lnTo>
                      <a:pt x="3" y="49"/>
                    </a:lnTo>
                    <a:lnTo>
                      <a:pt x="10" y="34"/>
                    </a:lnTo>
                    <a:lnTo>
                      <a:pt x="21" y="20"/>
                    </a:lnTo>
                    <a:lnTo>
                      <a:pt x="35" y="9"/>
                    </a:lnTo>
                    <a:lnTo>
                      <a:pt x="51" y="2"/>
                    </a:lnTo>
                    <a:lnTo>
                      <a:pt x="7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83" name="Freeform 140"/>
              <p:cNvSpPr>
                <a:spLocks noEditPoints="1"/>
              </p:cNvSpPr>
              <p:nvPr/>
            </p:nvSpPr>
            <p:spPr bwMode="auto">
              <a:xfrm>
                <a:off x="4102101" y="4608513"/>
                <a:ext cx="233363" cy="204788"/>
              </a:xfrm>
              <a:custGeom>
                <a:avLst/>
                <a:gdLst>
                  <a:gd name="T0" fmla="*/ 52 w 147"/>
                  <a:gd name="T1" fmla="*/ 8 h 129"/>
                  <a:gd name="T2" fmla="*/ 18 w 147"/>
                  <a:gd name="T3" fmla="*/ 24 h 129"/>
                  <a:gd name="T4" fmla="*/ 5 w 147"/>
                  <a:gd name="T5" fmla="*/ 50 h 129"/>
                  <a:gd name="T6" fmla="*/ 18 w 147"/>
                  <a:gd name="T7" fmla="*/ 76 h 129"/>
                  <a:gd name="T8" fmla="*/ 52 w 147"/>
                  <a:gd name="T9" fmla="*/ 92 h 129"/>
                  <a:gd name="T10" fmla="*/ 80 w 147"/>
                  <a:gd name="T11" fmla="*/ 95 h 129"/>
                  <a:gd name="T12" fmla="*/ 89 w 147"/>
                  <a:gd name="T13" fmla="*/ 94 h 129"/>
                  <a:gd name="T14" fmla="*/ 90 w 147"/>
                  <a:gd name="T15" fmla="*/ 108 h 129"/>
                  <a:gd name="T16" fmla="*/ 94 w 147"/>
                  <a:gd name="T17" fmla="*/ 115 h 129"/>
                  <a:gd name="T18" fmla="*/ 105 w 147"/>
                  <a:gd name="T19" fmla="*/ 100 h 129"/>
                  <a:gd name="T20" fmla="*/ 109 w 147"/>
                  <a:gd name="T21" fmla="*/ 88 h 129"/>
                  <a:gd name="T22" fmla="*/ 123 w 147"/>
                  <a:gd name="T23" fmla="*/ 81 h 129"/>
                  <a:gd name="T24" fmla="*/ 138 w 147"/>
                  <a:gd name="T25" fmla="*/ 61 h 129"/>
                  <a:gd name="T26" fmla="*/ 137 w 147"/>
                  <a:gd name="T27" fmla="*/ 36 h 129"/>
                  <a:gd name="T28" fmla="*/ 114 w 147"/>
                  <a:gd name="T29" fmla="*/ 14 h 129"/>
                  <a:gd name="T30" fmla="*/ 73 w 147"/>
                  <a:gd name="T31" fmla="*/ 6 h 129"/>
                  <a:gd name="T32" fmla="*/ 93 w 147"/>
                  <a:gd name="T33" fmla="*/ 1 h 129"/>
                  <a:gd name="T34" fmla="*/ 125 w 147"/>
                  <a:gd name="T35" fmla="*/ 14 h 129"/>
                  <a:gd name="T36" fmla="*/ 144 w 147"/>
                  <a:gd name="T37" fmla="*/ 37 h 129"/>
                  <a:gd name="T38" fmla="*/ 145 w 147"/>
                  <a:gd name="T39" fmla="*/ 63 h 129"/>
                  <a:gd name="T40" fmla="*/ 129 w 147"/>
                  <a:gd name="T41" fmla="*/ 84 h 129"/>
                  <a:gd name="T42" fmla="*/ 109 w 147"/>
                  <a:gd name="T43" fmla="*/ 106 h 129"/>
                  <a:gd name="T44" fmla="*/ 94 w 147"/>
                  <a:gd name="T45" fmla="*/ 123 h 129"/>
                  <a:gd name="T46" fmla="*/ 85 w 147"/>
                  <a:gd name="T47" fmla="*/ 127 h 129"/>
                  <a:gd name="T48" fmla="*/ 81 w 147"/>
                  <a:gd name="T49" fmla="*/ 124 h 129"/>
                  <a:gd name="T50" fmla="*/ 83 w 147"/>
                  <a:gd name="T51" fmla="*/ 100 h 129"/>
                  <a:gd name="T52" fmla="*/ 54 w 147"/>
                  <a:gd name="T53" fmla="*/ 99 h 129"/>
                  <a:gd name="T54" fmla="*/ 21 w 147"/>
                  <a:gd name="T55" fmla="*/ 86 h 129"/>
                  <a:gd name="T56" fmla="*/ 2 w 147"/>
                  <a:gd name="T57" fmla="*/ 64 h 129"/>
                  <a:gd name="T58" fmla="*/ 2 w 147"/>
                  <a:gd name="T59" fmla="*/ 37 h 129"/>
                  <a:gd name="T60" fmla="*/ 21 w 147"/>
                  <a:gd name="T61" fmla="*/ 14 h 129"/>
                  <a:gd name="T62" fmla="*/ 54 w 147"/>
                  <a:gd name="T63" fmla="*/ 1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47" h="129">
                    <a:moveTo>
                      <a:pt x="73" y="6"/>
                    </a:moveTo>
                    <a:lnTo>
                      <a:pt x="52" y="8"/>
                    </a:lnTo>
                    <a:lnTo>
                      <a:pt x="33" y="14"/>
                    </a:lnTo>
                    <a:lnTo>
                      <a:pt x="18" y="24"/>
                    </a:lnTo>
                    <a:lnTo>
                      <a:pt x="9" y="36"/>
                    </a:lnTo>
                    <a:lnTo>
                      <a:pt x="5" y="50"/>
                    </a:lnTo>
                    <a:lnTo>
                      <a:pt x="9" y="64"/>
                    </a:lnTo>
                    <a:lnTo>
                      <a:pt x="18" y="76"/>
                    </a:lnTo>
                    <a:lnTo>
                      <a:pt x="33" y="86"/>
                    </a:lnTo>
                    <a:lnTo>
                      <a:pt x="52" y="92"/>
                    </a:lnTo>
                    <a:lnTo>
                      <a:pt x="73" y="95"/>
                    </a:lnTo>
                    <a:lnTo>
                      <a:pt x="80" y="95"/>
                    </a:lnTo>
                    <a:lnTo>
                      <a:pt x="85" y="95"/>
                    </a:lnTo>
                    <a:lnTo>
                      <a:pt x="89" y="94"/>
                    </a:lnTo>
                    <a:lnTo>
                      <a:pt x="89" y="97"/>
                    </a:lnTo>
                    <a:lnTo>
                      <a:pt x="90" y="108"/>
                    </a:lnTo>
                    <a:lnTo>
                      <a:pt x="89" y="119"/>
                    </a:lnTo>
                    <a:lnTo>
                      <a:pt x="94" y="115"/>
                    </a:lnTo>
                    <a:lnTo>
                      <a:pt x="99" y="109"/>
                    </a:lnTo>
                    <a:lnTo>
                      <a:pt x="105" y="100"/>
                    </a:lnTo>
                    <a:lnTo>
                      <a:pt x="109" y="89"/>
                    </a:lnTo>
                    <a:lnTo>
                      <a:pt x="109" y="88"/>
                    </a:lnTo>
                    <a:lnTo>
                      <a:pt x="111" y="87"/>
                    </a:lnTo>
                    <a:lnTo>
                      <a:pt x="123" y="81"/>
                    </a:lnTo>
                    <a:lnTo>
                      <a:pt x="133" y="72"/>
                    </a:lnTo>
                    <a:lnTo>
                      <a:pt x="138" y="61"/>
                    </a:lnTo>
                    <a:lnTo>
                      <a:pt x="141" y="50"/>
                    </a:lnTo>
                    <a:lnTo>
                      <a:pt x="137" y="36"/>
                    </a:lnTo>
                    <a:lnTo>
                      <a:pt x="128" y="24"/>
                    </a:lnTo>
                    <a:lnTo>
                      <a:pt x="114" y="14"/>
                    </a:lnTo>
                    <a:lnTo>
                      <a:pt x="95" y="8"/>
                    </a:lnTo>
                    <a:lnTo>
                      <a:pt x="73" y="6"/>
                    </a:lnTo>
                    <a:close/>
                    <a:moveTo>
                      <a:pt x="73" y="0"/>
                    </a:moveTo>
                    <a:lnTo>
                      <a:pt x="93" y="1"/>
                    </a:lnTo>
                    <a:lnTo>
                      <a:pt x="110" y="7"/>
                    </a:lnTo>
                    <a:lnTo>
                      <a:pt x="125" y="14"/>
                    </a:lnTo>
                    <a:lnTo>
                      <a:pt x="137" y="25"/>
                    </a:lnTo>
                    <a:lnTo>
                      <a:pt x="144" y="37"/>
                    </a:lnTo>
                    <a:lnTo>
                      <a:pt x="147" y="50"/>
                    </a:lnTo>
                    <a:lnTo>
                      <a:pt x="145" y="63"/>
                    </a:lnTo>
                    <a:lnTo>
                      <a:pt x="138" y="74"/>
                    </a:lnTo>
                    <a:lnTo>
                      <a:pt x="129" y="84"/>
                    </a:lnTo>
                    <a:lnTo>
                      <a:pt x="115" y="92"/>
                    </a:lnTo>
                    <a:lnTo>
                      <a:pt x="109" y="106"/>
                    </a:lnTo>
                    <a:lnTo>
                      <a:pt x="102" y="116"/>
                    </a:lnTo>
                    <a:lnTo>
                      <a:pt x="94" y="123"/>
                    </a:lnTo>
                    <a:lnTo>
                      <a:pt x="89" y="126"/>
                    </a:lnTo>
                    <a:lnTo>
                      <a:pt x="85" y="127"/>
                    </a:lnTo>
                    <a:lnTo>
                      <a:pt x="80" y="129"/>
                    </a:lnTo>
                    <a:lnTo>
                      <a:pt x="81" y="124"/>
                    </a:lnTo>
                    <a:lnTo>
                      <a:pt x="83" y="112"/>
                    </a:lnTo>
                    <a:lnTo>
                      <a:pt x="83" y="100"/>
                    </a:lnTo>
                    <a:lnTo>
                      <a:pt x="73" y="101"/>
                    </a:lnTo>
                    <a:lnTo>
                      <a:pt x="54" y="99"/>
                    </a:lnTo>
                    <a:lnTo>
                      <a:pt x="36" y="94"/>
                    </a:lnTo>
                    <a:lnTo>
                      <a:pt x="21" y="86"/>
                    </a:lnTo>
                    <a:lnTo>
                      <a:pt x="9" y="76"/>
                    </a:lnTo>
                    <a:lnTo>
                      <a:pt x="2" y="64"/>
                    </a:lnTo>
                    <a:lnTo>
                      <a:pt x="0" y="50"/>
                    </a:lnTo>
                    <a:lnTo>
                      <a:pt x="2" y="37"/>
                    </a:lnTo>
                    <a:lnTo>
                      <a:pt x="9" y="25"/>
                    </a:lnTo>
                    <a:lnTo>
                      <a:pt x="21" y="14"/>
                    </a:lnTo>
                    <a:lnTo>
                      <a:pt x="36" y="7"/>
                    </a:lnTo>
                    <a:lnTo>
                      <a:pt x="54" y="1"/>
                    </a:lnTo>
                    <a:lnTo>
                      <a:pt x="7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84" name="Rectangle 141"/>
              <p:cNvSpPr>
                <a:spLocks noChangeArrowheads="1"/>
              </p:cNvSpPr>
              <p:nvPr/>
            </p:nvSpPr>
            <p:spPr bwMode="auto">
              <a:xfrm>
                <a:off x="4156076" y="4664076"/>
                <a:ext cx="120650" cy="9525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85" name="Rectangle 142"/>
              <p:cNvSpPr>
                <a:spLocks noChangeArrowheads="1"/>
              </p:cNvSpPr>
              <p:nvPr/>
            </p:nvSpPr>
            <p:spPr bwMode="auto">
              <a:xfrm>
                <a:off x="4156076" y="4705351"/>
                <a:ext cx="120650" cy="9525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10" name="组合 209"/>
            <p:cNvGrpSpPr/>
            <p:nvPr/>
          </p:nvGrpSpPr>
          <p:grpSpPr>
            <a:xfrm>
              <a:off x="4969565" y="4232245"/>
              <a:ext cx="531267" cy="400627"/>
              <a:chOff x="5394326" y="4732338"/>
              <a:chExt cx="484188" cy="365125"/>
            </a:xfrm>
            <a:grpFill/>
          </p:grpSpPr>
          <p:sp>
            <p:nvSpPr>
              <p:cNvPr id="190" name="Freeform 143"/>
              <p:cNvSpPr>
                <a:spLocks/>
              </p:cNvSpPr>
              <p:nvPr/>
            </p:nvSpPr>
            <p:spPr bwMode="auto">
              <a:xfrm>
                <a:off x="5394326" y="4760913"/>
                <a:ext cx="484188" cy="336550"/>
              </a:xfrm>
              <a:custGeom>
                <a:avLst/>
                <a:gdLst>
                  <a:gd name="T0" fmla="*/ 0 w 305"/>
                  <a:gd name="T1" fmla="*/ 0 h 212"/>
                  <a:gd name="T2" fmla="*/ 6 w 305"/>
                  <a:gd name="T3" fmla="*/ 0 h 212"/>
                  <a:gd name="T4" fmla="*/ 6 w 305"/>
                  <a:gd name="T5" fmla="*/ 206 h 212"/>
                  <a:gd name="T6" fmla="*/ 305 w 305"/>
                  <a:gd name="T7" fmla="*/ 206 h 212"/>
                  <a:gd name="T8" fmla="*/ 305 w 305"/>
                  <a:gd name="T9" fmla="*/ 212 h 212"/>
                  <a:gd name="T10" fmla="*/ 0 w 305"/>
                  <a:gd name="T11" fmla="*/ 212 h 212"/>
                  <a:gd name="T12" fmla="*/ 0 w 305"/>
                  <a:gd name="T13" fmla="*/ 0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5" h="212">
                    <a:moveTo>
                      <a:pt x="0" y="0"/>
                    </a:moveTo>
                    <a:lnTo>
                      <a:pt x="6" y="0"/>
                    </a:lnTo>
                    <a:lnTo>
                      <a:pt x="6" y="206"/>
                    </a:lnTo>
                    <a:lnTo>
                      <a:pt x="305" y="206"/>
                    </a:lnTo>
                    <a:lnTo>
                      <a:pt x="305" y="212"/>
                    </a:lnTo>
                    <a:lnTo>
                      <a:pt x="0" y="21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91" name="Freeform 144"/>
              <p:cNvSpPr>
                <a:spLocks noEditPoints="1"/>
              </p:cNvSpPr>
              <p:nvPr/>
            </p:nvSpPr>
            <p:spPr bwMode="auto">
              <a:xfrm>
                <a:off x="5449888" y="4946651"/>
                <a:ext cx="76200" cy="123825"/>
              </a:xfrm>
              <a:custGeom>
                <a:avLst/>
                <a:gdLst>
                  <a:gd name="T0" fmla="*/ 23 w 48"/>
                  <a:gd name="T1" fmla="*/ 7 h 78"/>
                  <a:gd name="T2" fmla="*/ 19 w 48"/>
                  <a:gd name="T3" fmla="*/ 8 h 78"/>
                  <a:gd name="T4" fmla="*/ 15 w 48"/>
                  <a:gd name="T5" fmla="*/ 9 h 78"/>
                  <a:gd name="T6" fmla="*/ 11 w 48"/>
                  <a:gd name="T7" fmla="*/ 11 h 78"/>
                  <a:gd name="T8" fmla="*/ 8 w 48"/>
                  <a:gd name="T9" fmla="*/ 15 h 78"/>
                  <a:gd name="T10" fmla="*/ 7 w 48"/>
                  <a:gd name="T11" fmla="*/ 19 h 78"/>
                  <a:gd name="T12" fmla="*/ 6 w 48"/>
                  <a:gd name="T13" fmla="*/ 23 h 78"/>
                  <a:gd name="T14" fmla="*/ 6 w 48"/>
                  <a:gd name="T15" fmla="*/ 73 h 78"/>
                  <a:gd name="T16" fmla="*/ 42 w 48"/>
                  <a:gd name="T17" fmla="*/ 73 h 78"/>
                  <a:gd name="T18" fmla="*/ 42 w 48"/>
                  <a:gd name="T19" fmla="*/ 23 h 78"/>
                  <a:gd name="T20" fmla="*/ 42 w 48"/>
                  <a:gd name="T21" fmla="*/ 19 h 78"/>
                  <a:gd name="T22" fmla="*/ 40 w 48"/>
                  <a:gd name="T23" fmla="*/ 15 h 78"/>
                  <a:gd name="T24" fmla="*/ 37 w 48"/>
                  <a:gd name="T25" fmla="*/ 11 h 78"/>
                  <a:gd name="T26" fmla="*/ 34 w 48"/>
                  <a:gd name="T27" fmla="*/ 9 h 78"/>
                  <a:gd name="T28" fmla="*/ 30 w 48"/>
                  <a:gd name="T29" fmla="*/ 8 h 78"/>
                  <a:gd name="T30" fmla="*/ 25 w 48"/>
                  <a:gd name="T31" fmla="*/ 7 h 78"/>
                  <a:gd name="T32" fmla="*/ 23 w 48"/>
                  <a:gd name="T33" fmla="*/ 7 h 78"/>
                  <a:gd name="T34" fmla="*/ 23 w 48"/>
                  <a:gd name="T35" fmla="*/ 0 h 78"/>
                  <a:gd name="T36" fmla="*/ 25 w 48"/>
                  <a:gd name="T37" fmla="*/ 0 h 78"/>
                  <a:gd name="T38" fmla="*/ 37 w 48"/>
                  <a:gd name="T39" fmla="*/ 3 h 78"/>
                  <a:gd name="T40" fmla="*/ 45 w 48"/>
                  <a:gd name="T41" fmla="*/ 12 h 78"/>
                  <a:gd name="T42" fmla="*/ 48 w 48"/>
                  <a:gd name="T43" fmla="*/ 23 h 78"/>
                  <a:gd name="T44" fmla="*/ 48 w 48"/>
                  <a:gd name="T45" fmla="*/ 78 h 78"/>
                  <a:gd name="T46" fmla="*/ 0 w 48"/>
                  <a:gd name="T47" fmla="*/ 78 h 78"/>
                  <a:gd name="T48" fmla="*/ 0 w 48"/>
                  <a:gd name="T49" fmla="*/ 23 h 78"/>
                  <a:gd name="T50" fmla="*/ 4 w 48"/>
                  <a:gd name="T51" fmla="*/ 12 h 78"/>
                  <a:gd name="T52" fmla="*/ 11 w 48"/>
                  <a:gd name="T53" fmla="*/ 3 h 78"/>
                  <a:gd name="T54" fmla="*/ 23 w 48"/>
                  <a:gd name="T55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" h="78">
                    <a:moveTo>
                      <a:pt x="23" y="7"/>
                    </a:moveTo>
                    <a:lnTo>
                      <a:pt x="19" y="8"/>
                    </a:lnTo>
                    <a:lnTo>
                      <a:pt x="15" y="9"/>
                    </a:lnTo>
                    <a:lnTo>
                      <a:pt x="11" y="11"/>
                    </a:lnTo>
                    <a:lnTo>
                      <a:pt x="8" y="15"/>
                    </a:lnTo>
                    <a:lnTo>
                      <a:pt x="7" y="19"/>
                    </a:lnTo>
                    <a:lnTo>
                      <a:pt x="6" y="23"/>
                    </a:lnTo>
                    <a:lnTo>
                      <a:pt x="6" y="73"/>
                    </a:lnTo>
                    <a:lnTo>
                      <a:pt x="42" y="73"/>
                    </a:lnTo>
                    <a:lnTo>
                      <a:pt x="42" y="23"/>
                    </a:lnTo>
                    <a:lnTo>
                      <a:pt x="42" y="19"/>
                    </a:lnTo>
                    <a:lnTo>
                      <a:pt x="40" y="15"/>
                    </a:lnTo>
                    <a:lnTo>
                      <a:pt x="37" y="11"/>
                    </a:lnTo>
                    <a:lnTo>
                      <a:pt x="34" y="9"/>
                    </a:lnTo>
                    <a:lnTo>
                      <a:pt x="30" y="8"/>
                    </a:lnTo>
                    <a:lnTo>
                      <a:pt x="25" y="7"/>
                    </a:lnTo>
                    <a:lnTo>
                      <a:pt x="23" y="7"/>
                    </a:lnTo>
                    <a:close/>
                    <a:moveTo>
                      <a:pt x="23" y="0"/>
                    </a:moveTo>
                    <a:lnTo>
                      <a:pt x="25" y="0"/>
                    </a:lnTo>
                    <a:lnTo>
                      <a:pt x="37" y="3"/>
                    </a:lnTo>
                    <a:lnTo>
                      <a:pt x="45" y="12"/>
                    </a:lnTo>
                    <a:lnTo>
                      <a:pt x="48" y="23"/>
                    </a:lnTo>
                    <a:lnTo>
                      <a:pt x="48" y="78"/>
                    </a:lnTo>
                    <a:lnTo>
                      <a:pt x="0" y="78"/>
                    </a:lnTo>
                    <a:lnTo>
                      <a:pt x="0" y="23"/>
                    </a:lnTo>
                    <a:lnTo>
                      <a:pt x="4" y="12"/>
                    </a:lnTo>
                    <a:lnTo>
                      <a:pt x="11" y="3"/>
                    </a:lnTo>
                    <a:lnTo>
                      <a:pt x="2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92" name="Freeform 145"/>
              <p:cNvSpPr>
                <a:spLocks noEditPoints="1"/>
              </p:cNvSpPr>
              <p:nvPr/>
            </p:nvSpPr>
            <p:spPr bwMode="auto">
              <a:xfrm>
                <a:off x="5556251" y="4892676"/>
                <a:ext cx="74613" cy="177800"/>
              </a:xfrm>
              <a:custGeom>
                <a:avLst/>
                <a:gdLst>
                  <a:gd name="T0" fmla="*/ 22 w 47"/>
                  <a:gd name="T1" fmla="*/ 7 h 112"/>
                  <a:gd name="T2" fmla="*/ 18 w 47"/>
                  <a:gd name="T3" fmla="*/ 7 h 112"/>
                  <a:gd name="T4" fmla="*/ 14 w 47"/>
                  <a:gd name="T5" fmla="*/ 9 h 112"/>
                  <a:gd name="T6" fmla="*/ 11 w 47"/>
                  <a:gd name="T7" fmla="*/ 11 h 112"/>
                  <a:gd name="T8" fmla="*/ 8 w 47"/>
                  <a:gd name="T9" fmla="*/ 15 h 112"/>
                  <a:gd name="T10" fmla="*/ 6 w 47"/>
                  <a:gd name="T11" fmla="*/ 19 h 112"/>
                  <a:gd name="T12" fmla="*/ 6 w 47"/>
                  <a:gd name="T13" fmla="*/ 23 h 112"/>
                  <a:gd name="T14" fmla="*/ 6 w 47"/>
                  <a:gd name="T15" fmla="*/ 107 h 112"/>
                  <a:gd name="T16" fmla="*/ 42 w 47"/>
                  <a:gd name="T17" fmla="*/ 107 h 112"/>
                  <a:gd name="T18" fmla="*/ 42 w 47"/>
                  <a:gd name="T19" fmla="*/ 23 h 112"/>
                  <a:gd name="T20" fmla="*/ 41 w 47"/>
                  <a:gd name="T21" fmla="*/ 19 h 112"/>
                  <a:gd name="T22" fmla="*/ 40 w 47"/>
                  <a:gd name="T23" fmla="*/ 15 h 112"/>
                  <a:gd name="T24" fmla="*/ 37 w 47"/>
                  <a:gd name="T25" fmla="*/ 11 h 112"/>
                  <a:gd name="T26" fmla="*/ 33 w 47"/>
                  <a:gd name="T27" fmla="*/ 9 h 112"/>
                  <a:gd name="T28" fmla="*/ 29 w 47"/>
                  <a:gd name="T29" fmla="*/ 7 h 112"/>
                  <a:gd name="T30" fmla="*/ 25 w 47"/>
                  <a:gd name="T31" fmla="*/ 7 h 112"/>
                  <a:gd name="T32" fmla="*/ 22 w 47"/>
                  <a:gd name="T33" fmla="*/ 7 h 112"/>
                  <a:gd name="T34" fmla="*/ 22 w 47"/>
                  <a:gd name="T35" fmla="*/ 0 h 112"/>
                  <a:gd name="T36" fmla="*/ 25 w 47"/>
                  <a:gd name="T37" fmla="*/ 0 h 112"/>
                  <a:gd name="T38" fmla="*/ 37 w 47"/>
                  <a:gd name="T39" fmla="*/ 4 h 112"/>
                  <a:gd name="T40" fmla="*/ 44 w 47"/>
                  <a:gd name="T41" fmla="*/ 12 h 112"/>
                  <a:gd name="T42" fmla="*/ 47 w 47"/>
                  <a:gd name="T43" fmla="*/ 23 h 112"/>
                  <a:gd name="T44" fmla="*/ 47 w 47"/>
                  <a:gd name="T45" fmla="*/ 112 h 112"/>
                  <a:gd name="T46" fmla="*/ 0 w 47"/>
                  <a:gd name="T47" fmla="*/ 112 h 112"/>
                  <a:gd name="T48" fmla="*/ 0 w 47"/>
                  <a:gd name="T49" fmla="*/ 23 h 112"/>
                  <a:gd name="T50" fmla="*/ 3 w 47"/>
                  <a:gd name="T51" fmla="*/ 12 h 112"/>
                  <a:gd name="T52" fmla="*/ 11 w 47"/>
                  <a:gd name="T53" fmla="*/ 4 h 112"/>
                  <a:gd name="T54" fmla="*/ 22 w 47"/>
                  <a:gd name="T55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7" h="112">
                    <a:moveTo>
                      <a:pt x="22" y="7"/>
                    </a:moveTo>
                    <a:lnTo>
                      <a:pt x="18" y="7"/>
                    </a:lnTo>
                    <a:lnTo>
                      <a:pt x="14" y="9"/>
                    </a:lnTo>
                    <a:lnTo>
                      <a:pt x="11" y="11"/>
                    </a:lnTo>
                    <a:lnTo>
                      <a:pt x="8" y="15"/>
                    </a:lnTo>
                    <a:lnTo>
                      <a:pt x="6" y="19"/>
                    </a:lnTo>
                    <a:lnTo>
                      <a:pt x="6" y="23"/>
                    </a:lnTo>
                    <a:lnTo>
                      <a:pt x="6" y="107"/>
                    </a:lnTo>
                    <a:lnTo>
                      <a:pt x="42" y="107"/>
                    </a:lnTo>
                    <a:lnTo>
                      <a:pt x="42" y="23"/>
                    </a:lnTo>
                    <a:lnTo>
                      <a:pt x="41" y="19"/>
                    </a:lnTo>
                    <a:lnTo>
                      <a:pt x="40" y="15"/>
                    </a:lnTo>
                    <a:lnTo>
                      <a:pt x="37" y="11"/>
                    </a:lnTo>
                    <a:lnTo>
                      <a:pt x="33" y="9"/>
                    </a:lnTo>
                    <a:lnTo>
                      <a:pt x="29" y="7"/>
                    </a:lnTo>
                    <a:lnTo>
                      <a:pt x="25" y="7"/>
                    </a:lnTo>
                    <a:lnTo>
                      <a:pt x="22" y="7"/>
                    </a:lnTo>
                    <a:close/>
                    <a:moveTo>
                      <a:pt x="22" y="0"/>
                    </a:moveTo>
                    <a:lnTo>
                      <a:pt x="25" y="0"/>
                    </a:lnTo>
                    <a:lnTo>
                      <a:pt x="37" y="4"/>
                    </a:lnTo>
                    <a:lnTo>
                      <a:pt x="44" y="12"/>
                    </a:lnTo>
                    <a:lnTo>
                      <a:pt x="47" y="23"/>
                    </a:lnTo>
                    <a:lnTo>
                      <a:pt x="47" y="112"/>
                    </a:lnTo>
                    <a:lnTo>
                      <a:pt x="0" y="112"/>
                    </a:lnTo>
                    <a:lnTo>
                      <a:pt x="0" y="23"/>
                    </a:lnTo>
                    <a:lnTo>
                      <a:pt x="3" y="12"/>
                    </a:lnTo>
                    <a:lnTo>
                      <a:pt x="11" y="4"/>
                    </a:lnTo>
                    <a:lnTo>
                      <a:pt x="2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93" name="Freeform 146"/>
              <p:cNvSpPr>
                <a:spLocks noEditPoints="1"/>
              </p:cNvSpPr>
              <p:nvPr/>
            </p:nvSpPr>
            <p:spPr bwMode="auto">
              <a:xfrm>
                <a:off x="5662613" y="4840288"/>
                <a:ext cx="76200" cy="230188"/>
              </a:xfrm>
              <a:custGeom>
                <a:avLst/>
                <a:gdLst>
                  <a:gd name="T0" fmla="*/ 22 w 48"/>
                  <a:gd name="T1" fmla="*/ 6 h 145"/>
                  <a:gd name="T2" fmla="*/ 17 w 48"/>
                  <a:gd name="T3" fmla="*/ 6 h 145"/>
                  <a:gd name="T4" fmla="*/ 14 w 48"/>
                  <a:gd name="T5" fmla="*/ 8 h 145"/>
                  <a:gd name="T6" fmla="*/ 11 w 48"/>
                  <a:gd name="T7" fmla="*/ 11 h 145"/>
                  <a:gd name="T8" fmla="*/ 8 w 48"/>
                  <a:gd name="T9" fmla="*/ 14 h 145"/>
                  <a:gd name="T10" fmla="*/ 6 w 48"/>
                  <a:gd name="T11" fmla="*/ 18 h 145"/>
                  <a:gd name="T12" fmla="*/ 5 w 48"/>
                  <a:gd name="T13" fmla="*/ 23 h 145"/>
                  <a:gd name="T14" fmla="*/ 5 w 48"/>
                  <a:gd name="T15" fmla="*/ 140 h 145"/>
                  <a:gd name="T16" fmla="*/ 41 w 48"/>
                  <a:gd name="T17" fmla="*/ 140 h 145"/>
                  <a:gd name="T18" fmla="*/ 41 w 48"/>
                  <a:gd name="T19" fmla="*/ 23 h 145"/>
                  <a:gd name="T20" fmla="*/ 40 w 48"/>
                  <a:gd name="T21" fmla="*/ 18 h 145"/>
                  <a:gd name="T22" fmla="*/ 39 w 48"/>
                  <a:gd name="T23" fmla="*/ 14 h 145"/>
                  <a:gd name="T24" fmla="*/ 36 w 48"/>
                  <a:gd name="T25" fmla="*/ 11 h 145"/>
                  <a:gd name="T26" fmla="*/ 33 w 48"/>
                  <a:gd name="T27" fmla="*/ 8 h 145"/>
                  <a:gd name="T28" fmla="*/ 29 w 48"/>
                  <a:gd name="T29" fmla="*/ 6 h 145"/>
                  <a:gd name="T30" fmla="*/ 25 w 48"/>
                  <a:gd name="T31" fmla="*/ 6 h 145"/>
                  <a:gd name="T32" fmla="*/ 22 w 48"/>
                  <a:gd name="T33" fmla="*/ 6 h 145"/>
                  <a:gd name="T34" fmla="*/ 22 w 48"/>
                  <a:gd name="T35" fmla="*/ 0 h 145"/>
                  <a:gd name="T36" fmla="*/ 25 w 48"/>
                  <a:gd name="T37" fmla="*/ 0 h 145"/>
                  <a:gd name="T38" fmla="*/ 36 w 48"/>
                  <a:gd name="T39" fmla="*/ 3 h 145"/>
                  <a:gd name="T40" fmla="*/ 44 w 48"/>
                  <a:gd name="T41" fmla="*/ 12 h 145"/>
                  <a:gd name="T42" fmla="*/ 48 w 48"/>
                  <a:gd name="T43" fmla="*/ 23 h 145"/>
                  <a:gd name="T44" fmla="*/ 48 w 48"/>
                  <a:gd name="T45" fmla="*/ 145 h 145"/>
                  <a:gd name="T46" fmla="*/ 0 w 48"/>
                  <a:gd name="T47" fmla="*/ 145 h 145"/>
                  <a:gd name="T48" fmla="*/ 0 w 48"/>
                  <a:gd name="T49" fmla="*/ 23 h 145"/>
                  <a:gd name="T50" fmla="*/ 2 w 48"/>
                  <a:gd name="T51" fmla="*/ 12 h 145"/>
                  <a:gd name="T52" fmla="*/ 11 w 48"/>
                  <a:gd name="T53" fmla="*/ 3 h 145"/>
                  <a:gd name="T54" fmla="*/ 22 w 48"/>
                  <a:gd name="T55" fmla="*/ 0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" h="145">
                    <a:moveTo>
                      <a:pt x="22" y="6"/>
                    </a:moveTo>
                    <a:lnTo>
                      <a:pt x="17" y="6"/>
                    </a:lnTo>
                    <a:lnTo>
                      <a:pt x="14" y="8"/>
                    </a:lnTo>
                    <a:lnTo>
                      <a:pt x="11" y="11"/>
                    </a:lnTo>
                    <a:lnTo>
                      <a:pt x="8" y="14"/>
                    </a:lnTo>
                    <a:lnTo>
                      <a:pt x="6" y="18"/>
                    </a:lnTo>
                    <a:lnTo>
                      <a:pt x="5" y="23"/>
                    </a:lnTo>
                    <a:lnTo>
                      <a:pt x="5" y="140"/>
                    </a:lnTo>
                    <a:lnTo>
                      <a:pt x="41" y="140"/>
                    </a:lnTo>
                    <a:lnTo>
                      <a:pt x="41" y="23"/>
                    </a:lnTo>
                    <a:lnTo>
                      <a:pt x="40" y="18"/>
                    </a:lnTo>
                    <a:lnTo>
                      <a:pt x="39" y="14"/>
                    </a:lnTo>
                    <a:lnTo>
                      <a:pt x="36" y="11"/>
                    </a:lnTo>
                    <a:lnTo>
                      <a:pt x="33" y="8"/>
                    </a:lnTo>
                    <a:lnTo>
                      <a:pt x="29" y="6"/>
                    </a:lnTo>
                    <a:lnTo>
                      <a:pt x="25" y="6"/>
                    </a:lnTo>
                    <a:lnTo>
                      <a:pt x="22" y="6"/>
                    </a:lnTo>
                    <a:close/>
                    <a:moveTo>
                      <a:pt x="22" y="0"/>
                    </a:moveTo>
                    <a:lnTo>
                      <a:pt x="25" y="0"/>
                    </a:lnTo>
                    <a:lnTo>
                      <a:pt x="36" y="3"/>
                    </a:lnTo>
                    <a:lnTo>
                      <a:pt x="44" y="12"/>
                    </a:lnTo>
                    <a:lnTo>
                      <a:pt x="48" y="23"/>
                    </a:lnTo>
                    <a:lnTo>
                      <a:pt x="48" y="145"/>
                    </a:lnTo>
                    <a:lnTo>
                      <a:pt x="0" y="145"/>
                    </a:lnTo>
                    <a:lnTo>
                      <a:pt x="0" y="23"/>
                    </a:lnTo>
                    <a:lnTo>
                      <a:pt x="2" y="12"/>
                    </a:lnTo>
                    <a:lnTo>
                      <a:pt x="11" y="3"/>
                    </a:lnTo>
                    <a:lnTo>
                      <a:pt x="2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94" name="Freeform 147"/>
              <p:cNvSpPr>
                <a:spLocks noEditPoints="1"/>
              </p:cNvSpPr>
              <p:nvPr/>
            </p:nvSpPr>
            <p:spPr bwMode="auto">
              <a:xfrm>
                <a:off x="5767388" y="4784726"/>
                <a:ext cx="76200" cy="285750"/>
              </a:xfrm>
              <a:custGeom>
                <a:avLst/>
                <a:gdLst>
                  <a:gd name="T0" fmla="*/ 23 w 48"/>
                  <a:gd name="T1" fmla="*/ 5 h 180"/>
                  <a:gd name="T2" fmla="*/ 19 w 48"/>
                  <a:gd name="T3" fmla="*/ 6 h 180"/>
                  <a:gd name="T4" fmla="*/ 14 w 48"/>
                  <a:gd name="T5" fmla="*/ 9 h 180"/>
                  <a:gd name="T6" fmla="*/ 11 w 48"/>
                  <a:gd name="T7" fmla="*/ 11 h 180"/>
                  <a:gd name="T8" fmla="*/ 8 w 48"/>
                  <a:gd name="T9" fmla="*/ 14 h 180"/>
                  <a:gd name="T10" fmla="*/ 7 w 48"/>
                  <a:gd name="T11" fmla="*/ 18 h 180"/>
                  <a:gd name="T12" fmla="*/ 6 w 48"/>
                  <a:gd name="T13" fmla="*/ 23 h 180"/>
                  <a:gd name="T14" fmla="*/ 6 w 48"/>
                  <a:gd name="T15" fmla="*/ 175 h 180"/>
                  <a:gd name="T16" fmla="*/ 41 w 48"/>
                  <a:gd name="T17" fmla="*/ 175 h 180"/>
                  <a:gd name="T18" fmla="*/ 41 w 48"/>
                  <a:gd name="T19" fmla="*/ 23 h 180"/>
                  <a:gd name="T20" fmla="*/ 41 w 48"/>
                  <a:gd name="T21" fmla="*/ 18 h 180"/>
                  <a:gd name="T22" fmla="*/ 39 w 48"/>
                  <a:gd name="T23" fmla="*/ 14 h 180"/>
                  <a:gd name="T24" fmla="*/ 37 w 48"/>
                  <a:gd name="T25" fmla="*/ 11 h 180"/>
                  <a:gd name="T26" fmla="*/ 34 w 48"/>
                  <a:gd name="T27" fmla="*/ 9 h 180"/>
                  <a:gd name="T28" fmla="*/ 29 w 48"/>
                  <a:gd name="T29" fmla="*/ 6 h 180"/>
                  <a:gd name="T30" fmla="*/ 25 w 48"/>
                  <a:gd name="T31" fmla="*/ 5 h 180"/>
                  <a:gd name="T32" fmla="*/ 23 w 48"/>
                  <a:gd name="T33" fmla="*/ 5 h 180"/>
                  <a:gd name="T34" fmla="*/ 23 w 48"/>
                  <a:gd name="T35" fmla="*/ 0 h 180"/>
                  <a:gd name="T36" fmla="*/ 25 w 48"/>
                  <a:gd name="T37" fmla="*/ 0 h 180"/>
                  <a:gd name="T38" fmla="*/ 37 w 48"/>
                  <a:gd name="T39" fmla="*/ 3 h 180"/>
                  <a:gd name="T40" fmla="*/ 45 w 48"/>
                  <a:gd name="T41" fmla="*/ 11 h 180"/>
                  <a:gd name="T42" fmla="*/ 48 w 48"/>
                  <a:gd name="T43" fmla="*/ 23 h 180"/>
                  <a:gd name="T44" fmla="*/ 48 w 48"/>
                  <a:gd name="T45" fmla="*/ 180 h 180"/>
                  <a:gd name="T46" fmla="*/ 0 w 48"/>
                  <a:gd name="T47" fmla="*/ 180 h 180"/>
                  <a:gd name="T48" fmla="*/ 0 w 48"/>
                  <a:gd name="T49" fmla="*/ 23 h 180"/>
                  <a:gd name="T50" fmla="*/ 3 w 48"/>
                  <a:gd name="T51" fmla="*/ 11 h 180"/>
                  <a:gd name="T52" fmla="*/ 11 w 48"/>
                  <a:gd name="T53" fmla="*/ 3 h 180"/>
                  <a:gd name="T54" fmla="*/ 23 w 48"/>
                  <a:gd name="T55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" h="180">
                    <a:moveTo>
                      <a:pt x="23" y="5"/>
                    </a:moveTo>
                    <a:lnTo>
                      <a:pt x="19" y="6"/>
                    </a:lnTo>
                    <a:lnTo>
                      <a:pt x="14" y="9"/>
                    </a:lnTo>
                    <a:lnTo>
                      <a:pt x="11" y="11"/>
                    </a:lnTo>
                    <a:lnTo>
                      <a:pt x="8" y="14"/>
                    </a:lnTo>
                    <a:lnTo>
                      <a:pt x="7" y="18"/>
                    </a:lnTo>
                    <a:lnTo>
                      <a:pt x="6" y="23"/>
                    </a:lnTo>
                    <a:lnTo>
                      <a:pt x="6" y="175"/>
                    </a:lnTo>
                    <a:lnTo>
                      <a:pt x="41" y="175"/>
                    </a:lnTo>
                    <a:lnTo>
                      <a:pt x="41" y="23"/>
                    </a:lnTo>
                    <a:lnTo>
                      <a:pt x="41" y="18"/>
                    </a:lnTo>
                    <a:lnTo>
                      <a:pt x="39" y="14"/>
                    </a:lnTo>
                    <a:lnTo>
                      <a:pt x="37" y="11"/>
                    </a:lnTo>
                    <a:lnTo>
                      <a:pt x="34" y="9"/>
                    </a:lnTo>
                    <a:lnTo>
                      <a:pt x="29" y="6"/>
                    </a:lnTo>
                    <a:lnTo>
                      <a:pt x="25" y="5"/>
                    </a:lnTo>
                    <a:lnTo>
                      <a:pt x="23" y="5"/>
                    </a:lnTo>
                    <a:close/>
                    <a:moveTo>
                      <a:pt x="23" y="0"/>
                    </a:moveTo>
                    <a:lnTo>
                      <a:pt x="25" y="0"/>
                    </a:lnTo>
                    <a:lnTo>
                      <a:pt x="37" y="3"/>
                    </a:lnTo>
                    <a:lnTo>
                      <a:pt x="45" y="11"/>
                    </a:lnTo>
                    <a:lnTo>
                      <a:pt x="48" y="23"/>
                    </a:lnTo>
                    <a:lnTo>
                      <a:pt x="48" y="180"/>
                    </a:lnTo>
                    <a:lnTo>
                      <a:pt x="0" y="180"/>
                    </a:lnTo>
                    <a:lnTo>
                      <a:pt x="0" y="23"/>
                    </a:lnTo>
                    <a:lnTo>
                      <a:pt x="3" y="11"/>
                    </a:lnTo>
                    <a:lnTo>
                      <a:pt x="11" y="3"/>
                    </a:lnTo>
                    <a:lnTo>
                      <a:pt x="2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95" name="Freeform 148"/>
              <p:cNvSpPr>
                <a:spLocks/>
              </p:cNvSpPr>
              <p:nvPr/>
            </p:nvSpPr>
            <p:spPr bwMode="auto">
              <a:xfrm>
                <a:off x="5453063" y="4732338"/>
                <a:ext cx="293688" cy="153988"/>
              </a:xfrm>
              <a:custGeom>
                <a:avLst/>
                <a:gdLst>
                  <a:gd name="T0" fmla="*/ 134 w 185"/>
                  <a:gd name="T1" fmla="*/ 0 h 97"/>
                  <a:gd name="T2" fmla="*/ 185 w 185"/>
                  <a:gd name="T3" fmla="*/ 13 h 97"/>
                  <a:gd name="T4" fmla="*/ 160 w 185"/>
                  <a:gd name="T5" fmla="*/ 59 h 97"/>
                  <a:gd name="T6" fmla="*/ 155 w 185"/>
                  <a:gd name="T7" fmla="*/ 57 h 97"/>
                  <a:gd name="T8" fmla="*/ 173 w 185"/>
                  <a:gd name="T9" fmla="*/ 21 h 97"/>
                  <a:gd name="T10" fmla="*/ 2 w 185"/>
                  <a:gd name="T11" fmla="*/ 97 h 97"/>
                  <a:gd name="T12" fmla="*/ 0 w 185"/>
                  <a:gd name="T13" fmla="*/ 92 h 97"/>
                  <a:gd name="T14" fmla="*/ 171 w 185"/>
                  <a:gd name="T15" fmla="*/ 16 h 97"/>
                  <a:gd name="T16" fmla="*/ 133 w 185"/>
                  <a:gd name="T17" fmla="*/ 6 h 97"/>
                  <a:gd name="T18" fmla="*/ 134 w 185"/>
                  <a:gd name="T19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5" h="97">
                    <a:moveTo>
                      <a:pt x="134" y="0"/>
                    </a:moveTo>
                    <a:lnTo>
                      <a:pt x="185" y="13"/>
                    </a:lnTo>
                    <a:lnTo>
                      <a:pt x="160" y="59"/>
                    </a:lnTo>
                    <a:lnTo>
                      <a:pt x="155" y="57"/>
                    </a:lnTo>
                    <a:lnTo>
                      <a:pt x="173" y="21"/>
                    </a:lnTo>
                    <a:lnTo>
                      <a:pt x="2" y="97"/>
                    </a:lnTo>
                    <a:lnTo>
                      <a:pt x="0" y="92"/>
                    </a:lnTo>
                    <a:lnTo>
                      <a:pt x="171" y="16"/>
                    </a:lnTo>
                    <a:lnTo>
                      <a:pt x="133" y="6"/>
                    </a:lnTo>
                    <a:lnTo>
                      <a:pt x="13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08" name="组合 207"/>
            <p:cNvGrpSpPr/>
            <p:nvPr/>
          </p:nvGrpSpPr>
          <p:grpSpPr>
            <a:xfrm>
              <a:off x="7326383" y="4173021"/>
              <a:ext cx="607909" cy="538235"/>
              <a:chOff x="6907213" y="4678363"/>
              <a:chExt cx="554038" cy="490538"/>
            </a:xfrm>
            <a:grpFill/>
          </p:grpSpPr>
          <p:sp>
            <p:nvSpPr>
              <p:cNvPr id="201" name="Freeform 149"/>
              <p:cNvSpPr>
                <a:spLocks noEditPoints="1"/>
              </p:cNvSpPr>
              <p:nvPr/>
            </p:nvSpPr>
            <p:spPr bwMode="auto">
              <a:xfrm>
                <a:off x="6907213" y="4678363"/>
                <a:ext cx="554038" cy="490538"/>
              </a:xfrm>
              <a:custGeom>
                <a:avLst/>
                <a:gdLst>
                  <a:gd name="T0" fmla="*/ 13 w 349"/>
                  <a:gd name="T1" fmla="*/ 182 h 309"/>
                  <a:gd name="T2" fmla="*/ 193 w 349"/>
                  <a:gd name="T3" fmla="*/ 154 h 309"/>
                  <a:gd name="T4" fmla="*/ 292 w 349"/>
                  <a:gd name="T5" fmla="*/ 118 h 309"/>
                  <a:gd name="T6" fmla="*/ 338 w 349"/>
                  <a:gd name="T7" fmla="*/ 166 h 309"/>
                  <a:gd name="T8" fmla="*/ 198 w 349"/>
                  <a:gd name="T9" fmla="*/ 114 h 309"/>
                  <a:gd name="T10" fmla="*/ 343 w 349"/>
                  <a:gd name="T11" fmla="*/ 303 h 309"/>
                  <a:gd name="T12" fmla="*/ 286 w 349"/>
                  <a:gd name="T13" fmla="*/ 171 h 309"/>
                  <a:gd name="T14" fmla="*/ 198 w 349"/>
                  <a:gd name="T15" fmla="*/ 114 h 309"/>
                  <a:gd name="T16" fmla="*/ 57 w 349"/>
                  <a:gd name="T17" fmla="*/ 120 h 309"/>
                  <a:gd name="T18" fmla="*/ 193 w 349"/>
                  <a:gd name="T19" fmla="*/ 108 h 309"/>
                  <a:gd name="T20" fmla="*/ 207 w 349"/>
                  <a:gd name="T21" fmla="*/ 21 h 309"/>
                  <a:gd name="T22" fmla="*/ 54 w 349"/>
                  <a:gd name="T23" fmla="*/ 5 h 309"/>
                  <a:gd name="T24" fmla="*/ 46 w 349"/>
                  <a:gd name="T25" fmla="*/ 7 h 309"/>
                  <a:gd name="T26" fmla="*/ 42 w 349"/>
                  <a:gd name="T27" fmla="*/ 14 h 309"/>
                  <a:gd name="T28" fmla="*/ 41 w 349"/>
                  <a:gd name="T29" fmla="*/ 123 h 309"/>
                  <a:gd name="T30" fmla="*/ 44 w 349"/>
                  <a:gd name="T31" fmla="*/ 131 h 309"/>
                  <a:gd name="T32" fmla="*/ 50 w 349"/>
                  <a:gd name="T33" fmla="*/ 135 h 309"/>
                  <a:gd name="T34" fmla="*/ 193 w 349"/>
                  <a:gd name="T35" fmla="*/ 136 h 309"/>
                  <a:gd name="T36" fmla="*/ 51 w 349"/>
                  <a:gd name="T37" fmla="*/ 127 h 309"/>
                  <a:gd name="T38" fmla="*/ 212 w 349"/>
                  <a:gd name="T39" fmla="*/ 15 h 309"/>
                  <a:gd name="T40" fmla="*/ 222 w 349"/>
                  <a:gd name="T41" fmla="*/ 108 h 309"/>
                  <a:gd name="T42" fmla="*/ 222 w 349"/>
                  <a:gd name="T43" fmla="*/ 14 h 309"/>
                  <a:gd name="T44" fmla="*/ 218 w 349"/>
                  <a:gd name="T45" fmla="*/ 7 h 309"/>
                  <a:gd name="T46" fmla="*/ 210 w 349"/>
                  <a:gd name="T47" fmla="*/ 5 h 309"/>
                  <a:gd name="T48" fmla="*/ 54 w 349"/>
                  <a:gd name="T49" fmla="*/ 0 h 309"/>
                  <a:gd name="T50" fmla="*/ 219 w 349"/>
                  <a:gd name="T51" fmla="*/ 2 h 309"/>
                  <a:gd name="T52" fmla="*/ 229 w 349"/>
                  <a:gd name="T53" fmla="*/ 18 h 309"/>
                  <a:gd name="T54" fmla="*/ 291 w 349"/>
                  <a:gd name="T55" fmla="*/ 108 h 309"/>
                  <a:gd name="T56" fmla="*/ 349 w 349"/>
                  <a:gd name="T57" fmla="*/ 309 h 309"/>
                  <a:gd name="T58" fmla="*/ 193 w 349"/>
                  <a:gd name="T59" fmla="*/ 188 h 309"/>
                  <a:gd name="T60" fmla="*/ 37 w 349"/>
                  <a:gd name="T61" fmla="*/ 148 h 309"/>
                  <a:gd name="T62" fmla="*/ 193 w 349"/>
                  <a:gd name="T63" fmla="*/ 142 h 309"/>
                  <a:gd name="T64" fmla="*/ 44 w 349"/>
                  <a:gd name="T65" fmla="*/ 140 h 309"/>
                  <a:gd name="T66" fmla="*/ 35 w 349"/>
                  <a:gd name="T67" fmla="*/ 123 h 309"/>
                  <a:gd name="T68" fmla="*/ 38 w 349"/>
                  <a:gd name="T69" fmla="*/ 8 h 309"/>
                  <a:gd name="T70" fmla="*/ 54 w 349"/>
                  <a:gd name="T71" fmla="*/ 0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49" h="309">
                    <a:moveTo>
                      <a:pt x="40" y="154"/>
                    </a:moveTo>
                    <a:lnTo>
                      <a:pt x="13" y="182"/>
                    </a:lnTo>
                    <a:lnTo>
                      <a:pt x="193" y="182"/>
                    </a:lnTo>
                    <a:lnTo>
                      <a:pt x="193" y="154"/>
                    </a:lnTo>
                    <a:lnTo>
                      <a:pt x="40" y="154"/>
                    </a:lnTo>
                    <a:close/>
                    <a:moveTo>
                      <a:pt x="292" y="118"/>
                    </a:moveTo>
                    <a:lnTo>
                      <a:pt x="292" y="166"/>
                    </a:lnTo>
                    <a:lnTo>
                      <a:pt x="338" y="166"/>
                    </a:lnTo>
                    <a:lnTo>
                      <a:pt x="292" y="118"/>
                    </a:lnTo>
                    <a:close/>
                    <a:moveTo>
                      <a:pt x="198" y="114"/>
                    </a:moveTo>
                    <a:lnTo>
                      <a:pt x="198" y="303"/>
                    </a:lnTo>
                    <a:lnTo>
                      <a:pt x="343" y="303"/>
                    </a:lnTo>
                    <a:lnTo>
                      <a:pt x="343" y="171"/>
                    </a:lnTo>
                    <a:lnTo>
                      <a:pt x="286" y="171"/>
                    </a:lnTo>
                    <a:lnTo>
                      <a:pt x="286" y="114"/>
                    </a:lnTo>
                    <a:lnTo>
                      <a:pt x="198" y="114"/>
                    </a:lnTo>
                    <a:close/>
                    <a:moveTo>
                      <a:pt x="57" y="21"/>
                    </a:moveTo>
                    <a:lnTo>
                      <a:pt x="57" y="120"/>
                    </a:lnTo>
                    <a:lnTo>
                      <a:pt x="193" y="120"/>
                    </a:lnTo>
                    <a:lnTo>
                      <a:pt x="193" y="108"/>
                    </a:lnTo>
                    <a:lnTo>
                      <a:pt x="207" y="108"/>
                    </a:lnTo>
                    <a:lnTo>
                      <a:pt x="207" y="21"/>
                    </a:lnTo>
                    <a:lnTo>
                      <a:pt x="57" y="21"/>
                    </a:lnTo>
                    <a:close/>
                    <a:moveTo>
                      <a:pt x="54" y="5"/>
                    </a:moveTo>
                    <a:lnTo>
                      <a:pt x="50" y="6"/>
                    </a:lnTo>
                    <a:lnTo>
                      <a:pt x="46" y="7"/>
                    </a:lnTo>
                    <a:lnTo>
                      <a:pt x="44" y="10"/>
                    </a:lnTo>
                    <a:lnTo>
                      <a:pt x="42" y="14"/>
                    </a:lnTo>
                    <a:lnTo>
                      <a:pt x="41" y="18"/>
                    </a:lnTo>
                    <a:lnTo>
                      <a:pt x="41" y="123"/>
                    </a:lnTo>
                    <a:lnTo>
                      <a:pt x="42" y="128"/>
                    </a:lnTo>
                    <a:lnTo>
                      <a:pt x="44" y="131"/>
                    </a:lnTo>
                    <a:lnTo>
                      <a:pt x="46" y="133"/>
                    </a:lnTo>
                    <a:lnTo>
                      <a:pt x="50" y="135"/>
                    </a:lnTo>
                    <a:lnTo>
                      <a:pt x="54" y="136"/>
                    </a:lnTo>
                    <a:lnTo>
                      <a:pt x="193" y="136"/>
                    </a:lnTo>
                    <a:lnTo>
                      <a:pt x="193" y="127"/>
                    </a:lnTo>
                    <a:lnTo>
                      <a:pt x="51" y="127"/>
                    </a:lnTo>
                    <a:lnTo>
                      <a:pt x="51" y="15"/>
                    </a:lnTo>
                    <a:lnTo>
                      <a:pt x="212" y="15"/>
                    </a:lnTo>
                    <a:lnTo>
                      <a:pt x="212" y="108"/>
                    </a:lnTo>
                    <a:lnTo>
                      <a:pt x="222" y="108"/>
                    </a:lnTo>
                    <a:lnTo>
                      <a:pt x="222" y="18"/>
                    </a:lnTo>
                    <a:lnTo>
                      <a:pt x="222" y="14"/>
                    </a:lnTo>
                    <a:lnTo>
                      <a:pt x="220" y="10"/>
                    </a:lnTo>
                    <a:lnTo>
                      <a:pt x="218" y="7"/>
                    </a:lnTo>
                    <a:lnTo>
                      <a:pt x="214" y="6"/>
                    </a:lnTo>
                    <a:lnTo>
                      <a:pt x="210" y="5"/>
                    </a:lnTo>
                    <a:lnTo>
                      <a:pt x="54" y="5"/>
                    </a:lnTo>
                    <a:close/>
                    <a:moveTo>
                      <a:pt x="54" y="0"/>
                    </a:moveTo>
                    <a:lnTo>
                      <a:pt x="210" y="0"/>
                    </a:lnTo>
                    <a:lnTo>
                      <a:pt x="219" y="2"/>
                    </a:lnTo>
                    <a:lnTo>
                      <a:pt x="227" y="8"/>
                    </a:lnTo>
                    <a:lnTo>
                      <a:pt x="229" y="18"/>
                    </a:lnTo>
                    <a:lnTo>
                      <a:pt x="229" y="108"/>
                    </a:lnTo>
                    <a:lnTo>
                      <a:pt x="291" y="108"/>
                    </a:lnTo>
                    <a:lnTo>
                      <a:pt x="349" y="167"/>
                    </a:lnTo>
                    <a:lnTo>
                      <a:pt x="349" y="309"/>
                    </a:lnTo>
                    <a:lnTo>
                      <a:pt x="193" y="309"/>
                    </a:lnTo>
                    <a:lnTo>
                      <a:pt x="193" y="188"/>
                    </a:lnTo>
                    <a:lnTo>
                      <a:pt x="0" y="188"/>
                    </a:lnTo>
                    <a:lnTo>
                      <a:pt x="37" y="148"/>
                    </a:lnTo>
                    <a:lnTo>
                      <a:pt x="193" y="148"/>
                    </a:lnTo>
                    <a:lnTo>
                      <a:pt x="193" y="142"/>
                    </a:lnTo>
                    <a:lnTo>
                      <a:pt x="54" y="142"/>
                    </a:lnTo>
                    <a:lnTo>
                      <a:pt x="44" y="140"/>
                    </a:lnTo>
                    <a:lnTo>
                      <a:pt x="38" y="133"/>
                    </a:lnTo>
                    <a:lnTo>
                      <a:pt x="35" y="123"/>
                    </a:lnTo>
                    <a:lnTo>
                      <a:pt x="35" y="18"/>
                    </a:lnTo>
                    <a:lnTo>
                      <a:pt x="38" y="8"/>
                    </a:lnTo>
                    <a:lnTo>
                      <a:pt x="44" y="2"/>
                    </a:lnTo>
                    <a:lnTo>
                      <a:pt x="5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02" name="Freeform 150"/>
              <p:cNvSpPr>
                <a:spLocks/>
              </p:cNvSpPr>
              <p:nvPr/>
            </p:nvSpPr>
            <p:spPr bwMode="auto">
              <a:xfrm>
                <a:off x="7296151" y="4713288"/>
                <a:ext cx="161925" cy="138113"/>
              </a:xfrm>
              <a:custGeom>
                <a:avLst/>
                <a:gdLst>
                  <a:gd name="T0" fmla="*/ 1 w 102"/>
                  <a:gd name="T1" fmla="*/ 0 h 87"/>
                  <a:gd name="T2" fmla="*/ 24 w 102"/>
                  <a:gd name="T3" fmla="*/ 8 h 87"/>
                  <a:gd name="T4" fmla="*/ 44 w 102"/>
                  <a:gd name="T5" fmla="*/ 19 h 87"/>
                  <a:gd name="T6" fmla="*/ 63 w 102"/>
                  <a:gd name="T7" fmla="*/ 34 h 87"/>
                  <a:gd name="T8" fmla="*/ 78 w 102"/>
                  <a:gd name="T9" fmla="*/ 51 h 87"/>
                  <a:gd name="T10" fmla="*/ 90 w 102"/>
                  <a:gd name="T11" fmla="*/ 73 h 87"/>
                  <a:gd name="T12" fmla="*/ 97 w 102"/>
                  <a:gd name="T13" fmla="*/ 37 h 87"/>
                  <a:gd name="T14" fmla="*/ 102 w 102"/>
                  <a:gd name="T15" fmla="*/ 38 h 87"/>
                  <a:gd name="T16" fmla="*/ 93 w 102"/>
                  <a:gd name="T17" fmla="*/ 87 h 87"/>
                  <a:gd name="T18" fmla="*/ 47 w 102"/>
                  <a:gd name="T19" fmla="*/ 67 h 87"/>
                  <a:gd name="T20" fmla="*/ 50 w 102"/>
                  <a:gd name="T21" fmla="*/ 61 h 87"/>
                  <a:gd name="T22" fmla="*/ 86 w 102"/>
                  <a:gd name="T23" fmla="*/ 78 h 87"/>
                  <a:gd name="T24" fmla="*/ 74 w 102"/>
                  <a:gd name="T25" fmla="*/ 57 h 87"/>
                  <a:gd name="T26" fmla="*/ 60 w 102"/>
                  <a:gd name="T27" fmla="*/ 40 h 87"/>
                  <a:gd name="T28" fmla="*/ 42 w 102"/>
                  <a:gd name="T29" fmla="*/ 24 h 87"/>
                  <a:gd name="T30" fmla="*/ 23 w 102"/>
                  <a:gd name="T31" fmla="*/ 13 h 87"/>
                  <a:gd name="T32" fmla="*/ 0 w 102"/>
                  <a:gd name="T33" fmla="*/ 6 h 87"/>
                  <a:gd name="T34" fmla="*/ 1 w 102"/>
                  <a:gd name="T35" fmla="*/ 0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02" h="87">
                    <a:moveTo>
                      <a:pt x="1" y="0"/>
                    </a:moveTo>
                    <a:lnTo>
                      <a:pt x="24" y="8"/>
                    </a:lnTo>
                    <a:lnTo>
                      <a:pt x="44" y="19"/>
                    </a:lnTo>
                    <a:lnTo>
                      <a:pt x="63" y="34"/>
                    </a:lnTo>
                    <a:lnTo>
                      <a:pt x="78" y="51"/>
                    </a:lnTo>
                    <a:lnTo>
                      <a:pt x="90" y="73"/>
                    </a:lnTo>
                    <a:lnTo>
                      <a:pt x="97" y="37"/>
                    </a:lnTo>
                    <a:lnTo>
                      <a:pt x="102" y="38"/>
                    </a:lnTo>
                    <a:lnTo>
                      <a:pt x="93" y="87"/>
                    </a:lnTo>
                    <a:lnTo>
                      <a:pt x="47" y="67"/>
                    </a:lnTo>
                    <a:lnTo>
                      <a:pt x="50" y="61"/>
                    </a:lnTo>
                    <a:lnTo>
                      <a:pt x="86" y="78"/>
                    </a:lnTo>
                    <a:lnTo>
                      <a:pt x="74" y="57"/>
                    </a:lnTo>
                    <a:lnTo>
                      <a:pt x="60" y="40"/>
                    </a:lnTo>
                    <a:lnTo>
                      <a:pt x="42" y="24"/>
                    </a:lnTo>
                    <a:lnTo>
                      <a:pt x="23" y="13"/>
                    </a:lnTo>
                    <a:lnTo>
                      <a:pt x="0" y="6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03" name="Freeform 151"/>
              <p:cNvSpPr>
                <a:spLocks/>
              </p:cNvSpPr>
              <p:nvPr/>
            </p:nvSpPr>
            <p:spPr bwMode="auto">
              <a:xfrm>
                <a:off x="7050088" y="5016501"/>
                <a:ext cx="133350" cy="114300"/>
              </a:xfrm>
              <a:custGeom>
                <a:avLst/>
                <a:gdLst>
                  <a:gd name="T0" fmla="*/ 2 w 84"/>
                  <a:gd name="T1" fmla="*/ 0 h 72"/>
                  <a:gd name="T2" fmla="*/ 50 w 84"/>
                  <a:gd name="T3" fmla="*/ 14 h 72"/>
                  <a:gd name="T4" fmla="*/ 49 w 84"/>
                  <a:gd name="T5" fmla="*/ 19 h 72"/>
                  <a:gd name="T6" fmla="*/ 11 w 84"/>
                  <a:gd name="T7" fmla="*/ 8 h 72"/>
                  <a:gd name="T8" fmla="*/ 25 w 84"/>
                  <a:gd name="T9" fmla="*/ 28 h 72"/>
                  <a:gd name="T10" fmla="*/ 42 w 84"/>
                  <a:gd name="T11" fmla="*/ 45 h 72"/>
                  <a:gd name="T12" fmla="*/ 62 w 84"/>
                  <a:gd name="T13" fmla="*/ 57 h 72"/>
                  <a:gd name="T14" fmla="*/ 84 w 84"/>
                  <a:gd name="T15" fmla="*/ 66 h 72"/>
                  <a:gd name="T16" fmla="*/ 82 w 84"/>
                  <a:gd name="T17" fmla="*/ 72 h 72"/>
                  <a:gd name="T18" fmla="*/ 59 w 84"/>
                  <a:gd name="T19" fmla="*/ 64 h 72"/>
                  <a:gd name="T20" fmla="*/ 39 w 84"/>
                  <a:gd name="T21" fmla="*/ 51 h 72"/>
                  <a:gd name="T22" fmla="*/ 21 w 84"/>
                  <a:gd name="T23" fmla="*/ 34 h 72"/>
                  <a:gd name="T24" fmla="*/ 7 w 84"/>
                  <a:gd name="T25" fmla="*/ 15 h 72"/>
                  <a:gd name="T26" fmla="*/ 5 w 84"/>
                  <a:gd name="T27" fmla="*/ 51 h 72"/>
                  <a:gd name="T28" fmla="*/ 0 w 84"/>
                  <a:gd name="T29" fmla="*/ 51 h 72"/>
                  <a:gd name="T30" fmla="*/ 2 w 84"/>
                  <a:gd name="T31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4" h="72">
                    <a:moveTo>
                      <a:pt x="2" y="0"/>
                    </a:moveTo>
                    <a:lnTo>
                      <a:pt x="50" y="14"/>
                    </a:lnTo>
                    <a:lnTo>
                      <a:pt x="49" y="19"/>
                    </a:lnTo>
                    <a:lnTo>
                      <a:pt x="11" y="8"/>
                    </a:lnTo>
                    <a:lnTo>
                      <a:pt x="25" y="28"/>
                    </a:lnTo>
                    <a:lnTo>
                      <a:pt x="42" y="45"/>
                    </a:lnTo>
                    <a:lnTo>
                      <a:pt x="62" y="57"/>
                    </a:lnTo>
                    <a:lnTo>
                      <a:pt x="84" y="66"/>
                    </a:lnTo>
                    <a:lnTo>
                      <a:pt x="82" y="72"/>
                    </a:lnTo>
                    <a:lnTo>
                      <a:pt x="59" y="64"/>
                    </a:lnTo>
                    <a:lnTo>
                      <a:pt x="39" y="51"/>
                    </a:lnTo>
                    <a:lnTo>
                      <a:pt x="21" y="34"/>
                    </a:lnTo>
                    <a:lnTo>
                      <a:pt x="7" y="15"/>
                    </a:lnTo>
                    <a:lnTo>
                      <a:pt x="5" y="51"/>
                    </a:lnTo>
                    <a:lnTo>
                      <a:pt x="0" y="51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8" name="组合 7"/>
          <p:cNvGrpSpPr/>
          <p:nvPr/>
        </p:nvGrpSpPr>
        <p:grpSpPr>
          <a:xfrm>
            <a:off x="6895830" y="1935217"/>
            <a:ext cx="571765" cy="1692604"/>
            <a:chOff x="6966525" y="1680422"/>
            <a:chExt cx="658423" cy="1949140"/>
          </a:xfrm>
          <a:solidFill>
            <a:schemeClr val="accent3"/>
          </a:solidFill>
        </p:grpSpPr>
        <p:sp>
          <p:nvSpPr>
            <p:cNvPr id="200" name="Freeform 107"/>
            <p:cNvSpPr>
              <a:spLocks/>
            </p:cNvSpPr>
            <p:nvPr/>
          </p:nvSpPr>
          <p:spPr bwMode="auto">
            <a:xfrm>
              <a:off x="6966525" y="1680422"/>
              <a:ext cx="658423" cy="1949140"/>
            </a:xfrm>
            <a:custGeom>
              <a:avLst/>
              <a:gdLst>
                <a:gd name="T0" fmla="*/ 0 w 378"/>
                <a:gd name="T1" fmla="*/ 0 h 1119"/>
                <a:gd name="T2" fmla="*/ 260 w 378"/>
                <a:gd name="T3" fmla="*/ 37 h 1119"/>
                <a:gd name="T4" fmla="*/ 285 w 378"/>
                <a:gd name="T5" fmla="*/ 42 h 1119"/>
                <a:gd name="T6" fmla="*/ 306 w 378"/>
                <a:gd name="T7" fmla="*/ 50 h 1119"/>
                <a:gd name="T8" fmla="*/ 327 w 378"/>
                <a:gd name="T9" fmla="*/ 60 h 1119"/>
                <a:gd name="T10" fmla="*/ 344 w 378"/>
                <a:gd name="T11" fmla="*/ 72 h 1119"/>
                <a:gd name="T12" fmla="*/ 358 w 378"/>
                <a:gd name="T13" fmla="*/ 86 h 1119"/>
                <a:gd name="T14" fmla="*/ 369 w 378"/>
                <a:gd name="T15" fmla="*/ 101 h 1119"/>
                <a:gd name="T16" fmla="*/ 376 w 378"/>
                <a:gd name="T17" fmla="*/ 119 h 1119"/>
                <a:gd name="T18" fmla="*/ 378 w 378"/>
                <a:gd name="T19" fmla="*/ 140 h 1119"/>
                <a:gd name="T20" fmla="*/ 378 w 378"/>
                <a:gd name="T21" fmla="*/ 968 h 1119"/>
                <a:gd name="T22" fmla="*/ 376 w 378"/>
                <a:gd name="T23" fmla="*/ 988 h 1119"/>
                <a:gd name="T24" fmla="*/ 369 w 378"/>
                <a:gd name="T25" fmla="*/ 1007 h 1119"/>
                <a:gd name="T26" fmla="*/ 359 w 378"/>
                <a:gd name="T27" fmla="*/ 1022 h 1119"/>
                <a:gd name="T28" fmla="*/ 345 w 378"/>
                <a:gd name="T29" fmla="*/ 1036 h 1119"/>
                <a:gd name="T30" fmla="*/ 328 w 378"/>
                <a:gd name="T31" fmla="*/ 1048 h 1119"/>
                <a:gd name="T32" fmla="*/ 307 w 378"/>
                <a:gd name="T33" fmla="*/ 1058 h 1119"/>
                <a:gd name="T34" fmla="*/ 285 w 378"/>
                <a:gd name="T35" fmla="*/ 1066 h 1119"/>
                <a:gd name="T36" fmla="*/ 260 w 378"/>
                <a:gd name="T37" fmla="*/ 1071 h 1119"/>
                <a:gd name="T38" fmla="*/ 0 w 378"/>
                <a:gd name="T39" fmla="*/ 1119 h 1119"/>
                <a:gd name="T40" fmla="*/ 0 w 378"/>
                <a:gd name="T41" fmla="*/ 0 h 1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78" h="1119">
                  <a:moveTo>
                    <a:pt x="0" y="0"/>
                  </a:moveTo>
                  <a:lnTo>
                    <a:pt x="260" y="37"/>
                  </a:lnTo>
                  <a:lnTo>
                    <a:pt x="285" y="42"/>
                  </a:lnTo>
                  <a:lnTo>
                    <a:pt x="306" y="50"/>
                  </a:lnTo>
                  <a:lnTo>
                    <a:pt x="327" y="60"/>
                  </a:lnTo>
                  <a:lnTo>
                    <a:pt x="344" y="72"/>
                  </a:lnTo>
                  <a:lnTo>
                    <a:pt x="358" y="86"/>
                  </a:lnTo>
                  <a:lnTo>
                    <a:pt x="369" y="101"/>
                  </a:lnTo>
                  <a:lnTo>
                    <a:pt x="376" y="119"/>
                  </a:lnTo>
                  <a:lnTo>
                    <a:pt x="378" y="140"/>
                  </a:lnTo>
                  <a:lnTo>
                    <a:pt x="378" y="968"/>
                  </a:lnTo>
                  <a:lnTo>
                    <a:pt x="376" y="988"/>
                  </a:lnTo>
                  <a:lnTo>
                    <a:pt x="369" y="1007"/>
                  </a:lnTo>
                  <a:lnTo>
                    <a:pt x="359" y="1022"/>
                  </a:lnTo>
                  <a:lnTo>
                    <a:pt x="345" y="1036"/>
                  </a:lnTo>
                  <a:lnTo>
                    <a:pt x="328" y="1048"/>
                  </a:lnTo>
                  <a:lnTo>
                    <a:pt x="307" y="1058"/>
                  </a:lnTo>
                  <a:lnTo>
                    <a:pt x="285" y="1066"/>
                  </a:lnTo>
                  <a:lnTo>
                    <a:pt x="260" y="1071"/>
                  </a:lnTo>
                  <a:lnTo>
                    <a:pt x="0" y="11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254000" dist="38100" algn="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79405" tIns="39702" rIns="79405" bIns="39702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zh-CN" altLang="en-US" sz="16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7095423" y="2482548"/>
              <a:ext cx="214247" cy="344888"/>
              <a:chOff x="6694371" y="3162328"/>
              <a:chExt cx="214247" cy="344888"/>
            </a:xfrm>
            <a:grpFill/>
          </p:grpSpPr>
          <p:sp>
            <p:nvSpPr>
              <p:cNvPr id="204" name="Freeform 159"/>
              <p:cNvSpPr>
                <a:spLocks/>
              </p:cNvSpPr>
              <p:nvPr/>
            </p:nvSpPr>
            <p:spPr bwMode="auto">
              <a:xfrm>
                <a:off x="6694371" y="3228519"/>
                <a:ext cx="198572" cy="278697"/>
              </a:xfrm>
              <a:custGeom>
                <a:avLst/>
                <a:gdLst>
                  <a:gd name="T0" fmla="*/ 64 w 114"/>
                  <a:gd name="T1" fmla="*/ 0 h 160"/>
                  <a:gd name="T2" fmla="*/ 71 w 114"/>
                  <a:gd name="T3" fmla="*/ 4 h 160"/>
                  <a:gd name="T4" fmla="*/ 89 w 114"/>
                  <a:gd name="T5" fmla="*/ 29 h 160"/>
                  <a:gd name="T6" fmla="*/ 103 w 114"/>
                  <a:gd name="T7" fmla="*/ 15 h 160"/>
                  <a:gd name="T8" fmla="*/ 105 w 114"/>
                  <a:gd name="T9" fmla="*/ 15 h 160"/>
                  <a:gd name="T10" fmla="*/ 109 w 114"/>
                  <a:gd name="T11" fmla="*/ 15 h 160"/>
                  <a:gd name="T12" fmla="*/ 112 w 114"/>
                  <a:gd name="T13" fmla="*/ 17 h 160"/>
                  <a:gd name="T14" fmla="*/ 114 w 114"/>
                  <a:gd name="T15" fmla="*/ 22 h 160"/>
                  <a:gd name="T16" fmla="*/ 112 w 114"/>
                  <a:gd name="T17" fmla="*/ 27 h 160"/>
                  <a:gd name="T18" fmla="*/ 92 w 114"/>
                  <a:gd name="T19" fmla="*/ 46 h 160"/>
                  <a:gd name="T20" fmla="*/ 91 w 114"/>
                  <a:gd name="T21" fmla="*/ 47 h 160"/>
                  <a:gd name="T22" fmla="*/ 86 w 114"/>
                  <a:gd name="T23" fmla="*/ 47 h 160"/>
                  <a:gd name="T24" fmla="*/ 81 w 114"/>
                  <a:gd name="T25" fmla="*/ 45 h 160"/>
                  <a:gd name="T26" fmla="*/ 72 w 114"/>
                  <a:gd name="T27" fmla="*/ 68 h 160"/>
                  <a:gd name="T28" fmla="*/ 69 w 114"/>
                  <a:gd name="T29" fmla="*/ 73 h 160"/>
                  <a:gd name="T30" fmla="*/ 68 w 114"/>
                  <a:gd name="T31" fmla="*/ 155 h 160"/>
                  <a:gd name="T32" fmla="*/ 64 w 114"/>
                  <a:gd name="T33" fmla="*/ 159 h 160"/>
                  <a:gd name="T34" fmla="*/ 57 w 114"/>
                  <a:gd name="T35" fmla="*/ 159 h 160"/>
                  <a:gd name="T36" fmla="*/ 53 w 114"/>
                  <a:gd name="T37" fmla="*/ 155 h 160"/>
                  <a:gd name="T38" fmla="*/ 52 w 114"/>
                  <a:gd name="T39" fmla="*/ 78 h 160"/>
                  <a:gd name="T40" fmla="*/ 46 w 114"/>
                  <a:gd name="T41" fmla="*/ 151 h 160"/>
                  <a:gd name="T42" fmla="*/ 43 w 114"/>
                  <a:gd name="T43" fmla="*/ 157 h 160"/>
                  <a:gd name="T44" fmla="*/ 37 w 114"/>
                  <a:gd name="T45" fmla="*/ 160 h 160"/>
                  <a:gd name="T46" fmla="*/ 31 w 114"/>
                  <a:gd name="T47" fmla="*/ 157 h 160"/>
                  <a:gd name="T48" fmla="*/ 28 w 114"/>
                  <a:gd name="T49" fmla="*/ 151 h 160"/>
                  <a:gd name="T50" fmla="*/ 27 w 114"/>
                  <a:gd name="T51" fmla="*/ 71 h 160"/>
                  <a:gd name="T52" fmla="*/ 26 w 114"/>
                  <a:gd name="T53" fmla="*/ 47 h 160"/>
                  <a:gd name="T54" fmla="*/ 13 w 114"/>
                  <a:gd name="T55" fmla="*/ 80 h 160"/>
                  <a:gd name="T56" fmla="*/ 8 w 114"/>
                  <a:gd name="T57" fmla="*/ 82 h 160"/>
                  <a:gd name="T58" fmla="*/ 2 w 114"/>
                  <a:gd name="T59" fmla="*/ 80 h 160"/>
                  <a:gd name="T60" fmla="*/ 0 w 114"/>
                  <a:gd name="T61" fmla="*/ 74 h 160"/>
                  <a:gd name="T62" fmla="*/ 25 w 114"/>
                  <a:gd name="T63" fmla="*/ 8 h 160"/>
                  <a:gd name="T64" fmla="*/ 26 w 114"/>
                  <a:gd name="T65" fmla="*/ 5 h 160"/>
                  <a:gd name="T66" fmla="*/ 29 w 114"/>
                  <a:gd name="T67" fmla="*/ 2 h 160"/>
                  <a:gd name="T68" fmla="*/ 34 w 114"/>
                  <a:gd name="T69" fmla="*/ 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4" h="160">
                    <a:moveTo>
                      <a:pt x="34" y="0"/>
                    </a:moveTo>
                    <a:lnTo>
                      <a:pt x="64" y="0"/>
                    </a:lnTo>
                    <a:lnTo>
                      <a:pt x="67" y="2"/>
                    </a:lnTo>
                    <a:lnTo>
                      <a:pt x="71" y="4"/>
                    </a:lnTo>
                    <a:lnTo>
                      <a:pt x="72" y="5"/>
                    </a:lnTo>
                    <a:lnTo>
                      <a:pt x="89" y="29"/>
                    </a:lnTo>
                    <a:lnTo>
                      <a:pt x="101" y="16"/>
                    </a:lnTo>
                    <a:lnTo>
                      <a:pt x="103" y="15"/>
                    </a:lnTo>
                    <a:lnTo>
                      <a:pt x="104" y="15"/>
                    </a:lnTo>
                    <a:lnTo>
                      <a:pt x="105" y="15"/>
                    </a:lnTo>
                    <a:lnTo>
                      <a:pt x="106" y="14"/>
                    </a:lnTo>
                    <a:lnTo>
                      <a:pt x="109" y="15"/>
                    </a:lnTo>
                    <a:lnTo>
                      <a:pt x="111" y="15"/>
                    </a:lnTo>
                    <a:lnTo>
                      <a:pt x="112" y="17"/>
                    </a:lnTo>
                    <a:lnTo>
                      <a:pt x="114" y="19"/>
                    </a:lnTo>
                    <a:lnTo>
                      <a:pt x="114" y="22"/>
                    </a:lnTo>
                    <a:lnTo>
                      <a:pt x="113" y="24"/>
                    </a:lnTo>
                    <a:lnTo>
                      <a:pt x="112" y="27"/>
                    </a:lnTo>
                    <a:lnTo>
                      <a:pt x="92" y="46"/>
                    </a:lnTo>
                    <a:lnTo>
                      <a:pt x="92" y="46"/>
                    </a:lnTo>
                    <a:lnTo>
                      <a:pt x="92" y="46"/>
                    </a:lnTo>
                    <a:lnTo>
                      <a:pt x="91" y="47"/>
                    </a:lnTo>
                    <a:lnTo>
                      <a:pt x="89" y="47"/>
                    </a:lnTo>
                    <a:lnTo>
                      <a:pt x="86" y="47"/>
                    </a:lnTo>
                    <a:lnTo>
                      <a:pt x="84" y="46"/>
                    </a:lnTo>
                    <a:lnTo>
                      <a:pt x="81" y="45"/>
                    </a:lnTo>
                    <a:lnTo>
                      <a:pt x="73" y="32"/>
                    </a:lnTo>
                    <a:lnTo>
                      <a:pt x="72" y="68"/>
                    </a:lnTo>
                    <a:lnTo>
                      <a:pt x="71" y="71"/>
                    </a:lnTo>
                    <a:lnTo>
                      <a:pt x="69" y="73"/>
                    </a:lnTo>
                    <a:lnTo>
                      <a:pt x="69" y="151"/>
                    </a:lnTo>
                    <a:lnTo>
                      <a:pt x="68" y="155"/>
                    </a:lnTo>
                    <a:lnTo>
                      <a:pt x="67" y="157"/>
                    </a:lnTo>
                    <a:lnTo>
                      <a:pt x="64" y="159"/>
                    </a:lnTo>
                    <a:lnTo>
                      <a:pt x="61" y="160"/>
                    </a:lnTo>
                    <a:lnTo>
                      <a:pt x="57" y="159"/>
                    </a:lnTo>
                    <a:lnTo>
                      <a:pt x="55" y="157"/>
                    </a:lnTo>
                    <a:lnTo>
                      <a:pt x="53" y="155"/>
                    </a:lnTo>
                    <a:lnTo>
                      <a:pt x="52" y="151"/>
                    </a:lnTo>
                    <a:lnTo>
                      <a:pt x="52" y="78"/>
                    </a:lnTo>
                    <a:lnTo>
                      <a:pt x="46" y="78"/>
                    </a:lnTo>
                    <a:lnTo>
                      <a:pt x="46" y="151"/>
                    </a:lnTo>
                    <a:lnTo>
                      <a:pt x="44" y="155"/>
                    </a:lnTo>
                    <a:lnTo>
                      <a:pt x="43" y="157"/>
                    </a:lnTo>
                    <a:lnTo>
                      <a:pt x="40" y="159"/>
                    </a:lnTo>
                    <a:lnTo>
                      <a:pt x="37" y="160"/>
                    </a:lnTo>
                    <a:lnTo>
                      <a:pt x="34" y="159"/>
                    </a:lnTo>
                    <a:lnTo>
                      <a:pt x="31" y="157"/>
                    </a:lnTo>
                    <a:lnTo>
                      <a:pt x="29" y="155"/>
                    </a:lnTo>
                    <a:lnTo>
                      <a:pt x="28" y="151"/>
                    </a:lnTo>
                    <a:lnTo>
                      <a:pt x="28" y="73"/>
                    </a:lnTo>
                    <a:lnTo>
                      <a:pt x="27" y="71"/>
                    </a:lnTo>
                    <a:lnTo>
                      <a:pt x="26" y="68"/>
                    </a:lnTo>
                    <a:lnTo>
                      <a:pt x="26" y="47"/>
                    </a:lnTo>
                    <a:lnTo>
                      <a:pt x="14" y="78"/>
                    </a:lnTo>
                    <a:lnTo>
                      <a:pt x="13" y="80"/>
                    </a:lnTo>
                    <a:lnTo>
                      <a:pt x="11" y="82"/>
                    </a:lnTo>
                    <a:lnTo>
                      <a:pt x="8" y="82"/>
                    </a:lnTo>
                    <a:lnTo>
                      <a:pt x="4" y="82"/>
                    </a:lnTo>
                    <a:lnTo>
                      <a:pt x="2" y="80"/>
                    </a:lnTo>
                    <a:lnTo>
                      <a:pt x="1" y="78"/>
                    </a:lnTo>
                    <a:lnTo>
                      <a:pt x="0" y="74"/>
                    </a:lnTo>
                    <a:lnTo>
                      <a:pt x="0" y="72"/>
                    </a:lnTo>
                    <a:lnTo>
                      <a:pt x="25" y="8"/>
                    </a:lnTo>
                    <a:lnTo>
                      <a:pt x="25" y="7"/>
                    </a:lnTo>
                    <a:lnTo>
                      <a:pt x="26" y="5"/>
                    </a:lnTo>
                    <a:lnTo>
                      <a:pt x="27" y="3"/>
                    </a:lnTo>
                    <a:lnTo>
                      <a:pt x="29" y="2"/>
                    </a:lnTo>
                    <a:lnTo>
                      <a:pt x="31" y="2"/>
                    </a:lnTo>
                    <a:lnTo>
                      <a:pt x="3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05" name="Freeform 160"/>
              <p:cNvSpPr>
                <a:spLocks/>
              </p:cNvSpPr>
              <p:nvPr/>
            </p:nvSpPr>
            <p:spPr bwMode="auto">
              <a:xfrm>
                <a:off x="6746626" y="3162328"/>
                <a:ext cx="64449" cy="62707"/>
              </a:xfrm>
              <a:custGeom>
                <a:avLst/>
                <a:gdLst>
                  <a:gd name="T0" fmla="*/ 19 w 37"/>
                  <a:gd name="T1" fmla="*/ 0 h 36"/>
                  <a:gd name="T2" fmla="*/ 29 w 37"/>
                  <a:gd name="T3" fmla="*/ 3 h 36"/>
                  <a:gd name="T4" fmla="*/ 35 w 37"/>
                  <a:gd name="T5" fmla="*/ 9 h 36"/>
                  <a:gd name="T6" fmla="*/ 37 w 37"/>
                  <a:gd name="T7" fmla="*/ 18 h 36"/>
                  <a:gd name="T8" fmla="*/ 35 w 37"/>
                  <a:gd name="T9" fmla="*/ 28 h 36"/>
                  <a:gd name="T10" fmla="*/ 29 w 37"/>
                  <a:gd name="T11" fmla="*/ 34 h 36"/>
                  <a:gd name="T12" fmla="*/ 19 w 37"/>
                  <a:gd name="T13" fmla="*/ 36 h 36"/>
                  <a:gd name="T14" fmla="*/ 10 w 37"/>
                  <a:gd name="T15" fmla="*/ 34 h 36"/>
                  <a:gd name="T16" fmla="*/ 4 w 37"/>
                  <a:gd name="T17" fmla="*/ 28 h 36"/>
                  <a:gd name="T18" fmla="*/ 0 w 37"/>
                  <a:gd name="T19" fmla="*/ 18 h 36"/>
                  <a:gd name="T20" fmla="*/ 4 w 37"/>
                  <a:gd name="T21" fmla="*/ 9 h 36"/>
                  <a:gd name="T22" fmla="*/ 10 w 37"/>
                  <a:gd name="T23" fmla="*/ 3 h 36"/>
                  <a:gd name="T24" fmla="*/ 19 w 37"/>
                  <a:gd name="T2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36">
                    <a:moveTo>
                      <a:pt x="19" y="0"/>
                    </a:moveTo>
                    <a:lnTo>
                      <a:pt x="29" y="3"/>
                    </a:lnTo>
                    <a:lnTo>
                      <a:pt x="35" y="9"/>
                    </a:lnTo>
                    <a:lnTo>
                      <a:pt x="37" y="18"/>
                    </a:lnTo>
                    <a:lnTo>
                      <a:pt x="35" y="28"/>
                    </a:lnTo>
                    <a:lnTo>
                      <a:pt x="29" y="34"/>
                    </a:lnTo>
                    <a:lnTo>
                      <a:pt x="19" y="36"/>
                    </a:lnTo>
                    <a:lnTo>
                      <a:pt x="10" y="34"/>
                    </a:lnTo>
                    <a:lnTo>
                      <a:pt x="4" y="28"/>
                    </a:lnTo>
                    <a:lnTo>
                      <a:pt x="0" y="18"/>
                    </a:lnTo>
                    <a:lnTo>
                      <a:pt x="4" y="9"/>
                    </a:lnTo>
                    <a:lnTo>
                      <a:pt x="10" y="3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06" name="Freeform 161"/>
              <p:cNvSpPr>
                <a:spLocks noEditPoints="1"/>
              </p:cNvSpPr>
              <p:nvPr/>
            </p:nvSpPr>
            <p:spPr bwMode="auto">
              <a:xfrm>
                <a:off x="6852879" y="3169296"/>
                <a:ext cx="55739" cy="76642"/>
              </a:xfrm>
              <a:custGeom>
                <a:avLst/>
                <a:gdLst>
                  <a:gd name="T0" fmla="*/ 12 w 32"/>
                  <a:gd name="T1" fmla="*/ 4 h 44"/>
                  <a:gd name="T2" fmla="*/ 7 w 32"/>
                  <a:gd name="T3" fmla="*/ 8 h 44"/>
                  <a:gd name="T4" fmla="*/ 6 w 32"/>
                  <a:gd name="T5" fmla="*/ 15 h 44"/>
                  <a:gd name="T6" fmla="*/ 8 w 32"/>
                  <a:gd name="T7" fmla="*/ 21 h 44"/>
                  <a:gd name="T8" fmla="*/ 11 w 32"/>
                  <a:gd name="T9" fmla="*/ 27 h 44"/>
                  <a:gd name="T10" fmla="*/ 14 w 32"/>
                  <a:gd name="T11" fmla="*/ 30 h 44"/>
                  <a:gd name="T12" fmla="*/ 13 w 32"/>
                  <a:gd name="T13" fmla="*/ 24 h 44"/>
                  <a:gd name="T14" fmla="*/ 13 w 32"/>
                  <a:gd name="T15" fmla="*/ 19 h 44"/>
                  <a:gd name="T16" fmla="*/ 15 w 32"/>
                  <a:gd name="T17" fmla="*/ 19 h 44"/>
                  <a:gd name="T18" fmla="*/ 18 w 32"/>
                  <a:gd name="T19" fmla="*/ 19 h 44"/>
                  <a:gd name="T20" fmla="*/ 20 w 32"/>
                  <a:gd name="T21" fmla="*/ 20 h 44"/>
                  <a:gd name="T22" fmla="*/ 18 w 32"/>
                  <a:gd name="T23" fmla="*/ 27 h 44"/>
                  <a:gd name="T24" fmla="*/ 21 w 32"/>
                  <a:gd name="T25" fmla="*/ 30 h 44"/>
                  <a:gd name="T26" fmla="*/ 23 w 32"/>
                  <a:gd name="T27" fmla="*/ 24 h 44"/>
                  <a:gd name="T28" fmla="*/ 26 w 32"/>
                  <a:gd name="T29" fmla="*/ 18 h 44"/>
                  <a:gd name="T30" fmla="*/ 26 w 32"/>
                  <a:gd name="T31" fmla="*/ 11 h 44"/>
                  <a:gd name="T32" fmla="*/ 22 w 32"/>
                  <a:gd name="T33" fmla="*/ 6 h 44"/>
                  <a:gd name="T34" fmla="*/ 16 w 32"/>
                  <a:gd name="T35" fmla="*/ 4 h 44"/>
                  <a:gd name="T36" fmla="*/ 21 w 32"/>
                  <a:gd name="T37" fmla="*/ 0 h 44"/>
                  <a:gd name="T38" fmla="*/ 28 w 32"/>
                  <a:gd name="T39" fmla="*/ 5 h 44"/>
                  <a:gd name="T40" fmla="*/ 32 w 32"/>
                  <a:gd name="T41" fmla="*/ 15 h 44"/>
                  <a:gd name="T42" fmla="*/ 27 w 32"/>
                  <a:gd name="T43" fmla="*/ 25 h 44"/>
                  <a:gd name="T44" fmla="*/ 25 w 32"/>
                  <a:gd name="T45" fmla="*/ 29 h 44"/>
                  <a:gd name="T46" fmla="*/ 24 w 32"/>
                  <a:gd name="T47" fmla="*/ 40 h 44"/>
                  <a:gd name="T48" fmla="*/ 23 w 32"/>
                  <a:gd name="T49" fmla="*/ 43 h 44"/>
                  <a:gd name="T50" fmla="*/ 19 w 32"/>
                  <a:gd name="T51" fmla="*/ 43 h 44"/>
                  <a:gd name="T52" fmla="*/ 16 w 32"/>
                  <a:gd name="T53" fmla="*/ 44 h 44"/>
                  <a:gd name="T54" fmla="*/ 13 w 32"/>
                  <a:gd name="T55" fmla="*/ 43 h 44"/>
                  <a:gd name="T56" fmla="*/ 9 w 32"/>
                  <a:gd name="T57" fmla="*/ 43 h 44"/>
                  <a:gd name="T58" fmla="*/ 8 w 32"/>
                  <a:gd name="T59" fmla="*/ 40 h 44"/>
                  <a:gd name="T60" fmla="*/ 7 w 32"/>
                  <a:gd name="T61" fmla="*/ 29 h 44"/>
                  <a:gd name="T62" fmla="*/ 4 w 32"/>
                  <a:gd name="T63" fmla="*/ 25 h 44"/>
                  <a:gd name="T64" fmla="*/ 0 w 32"/>
                  <a:gd name="T65" fmla="*/ 15 h 44"/>
                  <a:gd name="T66" fmla="*/ 3 w 32"/>
                  <a:gd name="T67" fmla="*/ 5 h 44"/>
                  <a:gd name="T68" fmla="*/ 11 w 32"/>
                  <a:gd name="T69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2" h="44">
                    <a:moveTo>
                      <a:pt x="16" y="4"/>
                    </a:moveTo>
                    <a:lnTo>
                      <a:pt x="12" y="4"/>
                    </a:lnTo>
                    <a:lnTo>
                      <a:pt x="10" y="6"/>
                    </a:lnTo>
                    <a:lnTo>
                      <a:pt x="7" y="8"/>
                    </a:lnTo>
                    <a:lnTo>
                      <a:pt x="6" y="11"/>
                    </a:lnTo>
                    <a:lnTo>
                      <a:pt x="6" y="15"/>
                    </a:lnTo>
                    <a:lnTo>
                      <a:pt x="6" y="18"/>
                    </a:lnTo>
                    <a:lnTo>
                      <a:pt x="8" y="21"/>
                    </a:lnTo>
                    <a:lnTo>
                      <a:pt x="9" y="24"/>
                    </a:lnTo>
                    <a:lnTo>
                      <a:pt x="11" y="27"/>
                    </a:lnTo>
                    <a:lnTo>
                      <a:pt x="12" y="30"/>
                    </a:lnTo>
                    <a:lnTo>
                      <a:pt x="14" y="30"/>
                    </a:lnTo>
                    <a:lnTo>
                      <a:pt x="14" y="27"/>
                    </a:lnTo>
                    <a:lnTo>
                      <a:pt x="13" y="24"/>
                    </a:lnTo>
                    <a:lnTo>
                      <a:pt x="12" y="20"/>
                    </a:lnTo>
                    <a:lnTo>
                      <a:pt x="13" y="19"/>
                    </a:lnTo>
                    <a:lnTo>
                      <a:pt x="14" y="19"/>
                    </a:lnTo>
                    <a:lnTo>
                      <a:pt x="15" y="19"/>
                    </a:lnTo>
                    <a:lnTo>
                      <a:pt x="16" y="19"/>
                    </a:lnTo>
                    <a:lnTo>
                      <a:pt x="18" y="19"/>
                    </a:lnTo>
                    <a:lnTo>
                      <a:pt x="19" y="19"/>
                    </a:lnTo>
                    <a:lnTo>
                      <a:pt x="20" y="20"/>
                    </a:lnTo>
                    <a:lnTo>
                      <a:pt x="19" y="24"/>
                    </a:lnTo>
                    <a:lnTo>
                      <a:pt x="18" y="27"/>
                    </a:lnTo>
                    <a:lnTo>
                      <a:pt x="18" y="30"/>
                    </a:lnTo>
                    <a:lnTo>
                      <a:pt x="21" y="30"/>
                    </a:lnTo>
                    <a:lnTo>
                      <a:pt x="21" y="27"/>
                    </a:lnTo>
                    <a:lnTo>
                      <a:pt x="23" y="24"/>
                    </a:lnTo>
                    <a:lnTo>
                      <a:pt x="24" y="21"/>
                    </a:lnTo>
                    <a:lnTo>
                      <a:pt x="26" y="18"/>
                    </a:lnTo>
                    <a:lnTo>
                      <a:pt x="27" y="15"/>
                    </a:lnTo>
                    <a:lnTo>
                      <a:pt x="26" y="11"/>
                    </a:lnTo>
                    <a:lnTo>
                      <a:pt x="25" y="8"/>
                    </a:lnTo>
                    <a:lnTo>
                      <a:pt x="22" y="6"/>
                    </a:lnTo>
                    <a:lnTo>
                      <a:pt x="20" y="4"/>
                    </a:lnTo>
                    <a:lnTo>
                      <a:pt x="16" y="4"/>
                    </a:lnTo>
                    <a:close/>
                    <a:moveTo>
                      <a:pt x="16" y="0"/>
                    </a:moveTo>
                    <a:lnTo>
                      <a:pt x="21" y="0"/>
                    </a:lnTo>
                    <a:lnTo>
                      <a:pt x="25" y="2"/>
                    </a:lnTo>
                    <a:lnTo>
                      <a:pt x="28" y="5"/>
                    </a:lnTo>
                    <a:lnTo>
                      <a:pt x="31" y="9"/>
                    </a:lnTo>
                    <a:lnTo>
                      <a:pt x="32" y="15"/>
                    </a:lnTo>
                    <a:lnTo>
                      <a:pt x="31" y="19"/>
                    </a:lnTo>
                    <a:lnTo>
                      <a:pt x="27" y="25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24" y="31"/>
                    </a:lnTo>
                    <a:lnTo>
                      <a:pt x="24" y="40"/>
                    </a:lnTo>
                    <a:lnTo>
                      <a:pt x="24" y="42"/>
                    </a:lnTo>
                    <a:lnTo>
                      <a:pt x="23" y="43"/>
                    </a:lnTo>
                    <a:lnTo>
                      <a:pt x="21" y="43"/>
                    </a:lnTo>
                    <a:lnTo>
                      <a:pt x="19" y="43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4" y="44"/>
                    </a:lnTo>
                    <a:lnTo>
                      <a:pt x="13" y="43"/>
                    </a:lnTo>
                    <a:lnTo>
                      <a:pt x="11" y="43"/>
                    </a:lnTo>
                    <a:lnTo>
                      <a:pt x="9" y="43"/>
                    </a:lnTo>
                    <a:lnTo>
                      <a:pt x="8" y="42"/>
                    </a:lnTo>
                    <a:lnTo>
                      <a:pt x="8" y="40"/>
                    </a:lnTo>
                    <a:lnTo>
                      <a:pt x="8" y="31"/>
                    </a:lnTo>
                    <a:lnTo>
                      <a:pt x="7" y="29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1" y="19"/>
                    </a:lnTo>
                    <a:lnTo>
                      <a:pt x="0" y="15"/>
                    </a:lnTo>
                    <a:lnTo>
                      <a:pt x="1" y="9"/>
                    </a:lnTo>
                    <a:lnTo>
                      <a:pt x="3" y="5"/>
                    </a:lnTo>
                    <a:lnTo>
                      <a:pt x="7" y="2"/>
                    </a:lnTo>
                    <a:lnTo>
                      <a:pt x="11" y="0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47" name="TextBox 23"/>
          <p:cNvSpPr txBox="1"/>
          <p:nvPr/>
        </p:nvSpPr>
        <p:spPr>
          <a:xfrm>
            <a:off x="1991506" y="5323990"/>
            <a:ext cx="213556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8" name="TextBox 24"/>
          <p:cNvSpPr txBox="1"/>
          <p:nvPr/>
        </p:nvSpPr>
        <p:spPr>
          <a:xfrm>
            <a:off x="1991509" y="5067135"/>
            <a:ext cx="1441420" cy="35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9" name="TextBox 23"/>
          <p:cNvSpPr txBox="1"/>
          <p:nvPr/>
        </p:nvSpPr>
        <p:spPr>
          <a:xfrm>
            <a:off x="4233049" y="5323990"/>
            <a:ext cx="213556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0" name="TextBox 24"/>
          <p:cNvSpPr txBox="1"/>
          <p:nvPr/>
        </p:nvSpPr>
        <p:spPr>
          <a:xfrm>
            <a:off x="4233049" y="5067135"/>
            <a:ext cx="1441420" cy="35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1" name="TextBox 23"/>
          <p:cNvSpPr txBox="1"/>
          <p:nvPr/>
        </p:nvSpPr>
        <p:spPr>
          <a:xfrm>
            <a:off x="6482860" y="5323990"/>
            <a:ext cx="213556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2" name="TextBox 24"/>
          <p:cNvSpPr txBox="1"/>
          <p:nvPr/>
        </p:nvSpPr>
        <p:spPr>
          <a:xfrm>
            <a:off x="6482863" y="5067135"/>
            <a:ext cx="1441420" cy="35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3" name="TextBox 23"/>
          <p:cNvSpPr txBox="1"/>
          <p:nvPr/>
        </p:nvSpPr>
        <p:spPr>
          <a:xfrm>
            <a:off x="8724402" y="5323990"/>
            <a:ext cx="213556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4" name="TextBox 24"/>
          <p:cNvSpPr txBox="1"/>
          <p:nvPr/>
        </p:nvSpPr>
        <p:spPr>
          <a:xfrm>
            <a:off x="8724403" y="5067135"/>
            <a:ext cx="1441420" cy="35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0" name="TextBox 8"/>
          <p:cNvSpPr txBox="1"/>
          <p:nvPr/>
        </p:nvSpPr>
        <p:spPr>
          <a:xfrm>
            <a:off x="864409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" name="TextBox 8"/>
          <p:cNvSpPr txBox="1"/>
          <p:nvPr/>
        </p:nvSpPr>
        <p:spPr>
          <a:xfrm>
            <a:off x="864409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47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flip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0" animBg="1"/>
      <p:bldP spid="188" grpId="0" animBg="1"/>
      <p:bldP spid="169" grpId="0" animBg="1"/>
      <p:bldP spid="199" grpId="0" animBg="1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37"/>
          <p:cNvGrpSpPr/>
          <p:nvPr/>
        </p:nvGrpSpPr>
        <p:grpSpPr>
          <a:xfrm>
            <a:off x="1164369" y="2680221"/>
            <a:ext cx="2316294" cy="1514496"/>
            <a:chOff x="1" y="0"/>
            <a:chExt cx="4392858" cy="2872248"/>
          </a:xfrm>
        </p:grpSpPr>
        <p:sp>
          <p:nvSpPr>
            <p:cNvPr id="3" name="Shape 333"/>
            <p:cNvSpPr/>
            <p:nvPr/>
          </p:nvSpPr>
          <p:spPr>
            <a:xfrm>
              <a:off x="1" y="0"/>
              <a:ext cx="4392858" cy="2872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5030" y="10904"/>
                  </a:lnTo>
                  <a:lnTo>
                    <a:pt x="0" y="21600"/>
                  </a:lnTo>
                  <a:lnTo>
                    <a:pt x="16497" y="21600"/>
                  </a:lnTo>
                  <a:lnTo>
                    <a:pt x="21600" y="10886"/>
                  </a:lnTo>
                  <a:lnTo>
                    <a:pt x="1648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" name="Shape 335"/>
            <p:cNvSpPr/>
            <p:nvPr/>
          </p:nvSpPr>
          <p:spPr>
            <a:xfrm>
              <a:off x="1498551" y="1229870"/>
              <a:ext cx="2042947" cy="4479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2000">
                  <a:solidFill>
                    <a:srgbClr val="FAF9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zh-CN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输入文本内容</a:t>
              </a:r>
              <a:endParaRPr lang="id-ID" altLang="zh-CN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7" name="Group 342"/>
          <p:cNvGrpSpPr/>
          <p:nvPr/>
        </p:nvGrpSpPr>
        <p:grpSpPr>
          <a:xfrm>
            <a:off x="3181743" y="2680221"/>
            <a:ext cx="2316294" cy="1514496"/>
            <a:chOff x="0" y="0"/>
            <a:chExt cx="4392859" cy="2872248"/>
          </a:xfrm>
          <a:solidFill>
            <a:srgbClr val="E60000"/>
          </a:solidFill>
        </p:grpSpPr>
        <p:sp>
          <p:nvSpPr>
            <p:cNvPr id="8" name="Shape 338"/>
            <p:cNvSpPr/>
            <p:nvPr/>
          </p:nvSpPr>
          <p:spPr>
            <a:xfrm>
              <a:off x="0" y="0"/>
              <a:ext cx="4392859" cy="2872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5030" y="10904"/>
                  </a:lnTo>
                  <a:lnTo>
                    <a:pt x="0" y="21600"/>
                  </a:lnTo>
                  <a:lnTo>
                    <a:pt x="16497" y="21600"/>
                  </a:lnTo>
                  <a:lnTo>
                    <a:pt x="21600" y="10886"/>
                  </a:lnTo>
                  <a:lnTo>
                    <a:pt x="1648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" name="Shape 340"/>
            <p:cNvSpPr/>
            <p:nvPr/>
          </p:nvSpPr>
          <p:spPr>
            <a:xfrm>
              <a:off x="1194479" y="1289712"/>
              <a:ext cx="2852436" cy="431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2000">
                  <a:solidFill>
                    <a:srgbClr val="FAF9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zh-CN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输入文本内容</a:t>
              </a:r>
              <a:endParaRPr lang="id-ID" altLang="zh-CN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2" name="Group 347"/>
          <p:cNvGrpSpPr/>
          <p:nvPr/>
        </p:nvGrpSpPr>
        <p:grpSpPr>
          <a:xfrm>
            <a:off x="5248957" y="2680221"/>
            <a:ext cx="2316294" cy="1514496"/>
            <a:chOff x="0" y="0"/>
            <a:chExt cx="4392859" cy="2872248"/>
          </a:xfrm>
        </p:grpSpPr>
        <p:sp>
          <p:nvSpPr>
            <p:cNvPr id="13" name="Shape 343"/>
            <p:cNvSpPr/>
            <p:nvPr/>
          </p:nvSpPr>
          <p:spPr>
            <a:xfrm>
              <a:off x="0" y="0"/>
              <a:ext cx="4392859" cy="2872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5030" y="10904"/>
                  </a:lnTo>
                  <a:lnTo>
                    <a:pt x="0" y="21600"/>
                  </a:lnTo>
                  <a:lnTo>
                    <a:pt x="16497" y="21600"/>
                  </a:lnTo>
                  <a:lnTo>
                    <a:pt x="21600" y="10886"/>
                  </a:lnTo>
                  <a:lnTo>
                    <a:pt x="1648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6" name="Shape 345"/>
            <p:cNvSpPr/>
            <p:nvPr/>
          </p:nvSpPr>
          <p:spPr>
            <a:xfrm>
              <a:off x="1086541" y="1289712"/>
              <a:ext cx="2972476" cy="431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2000">
                  <a:solidFill>
                    <a:srgbClr val="FAF9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zh-CN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输入文本内容</a:t>
              </a:r>
              <a:endParaRPr lang="id-ID" altLang="zh-CN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7" name="Group 352"/>
          <p:cNvGrpSpPr/>
          <p:nvPr/>
        </p:nvGrpSpPr>
        <p:grpSpPr>
          <a:xfrm>
            <a:off x="7299143" y="2680221"/>
            <a:ext cx="2316291" cy="1514496"/>
            <a:chOff x="0" y="0"/>
            <a:chExt cx="4392859" cy="2872248"/>
          </a:xfrm>
          <a:solidFill>
            <a:srgbClr val="E60000"/>
          </a:solidFill>
        </p:grpSpPr>
        <p:sp>
          <p:nvSpPr>
            <p:cNvPr id="18" name="Shape 348"/>
            <p:cNvSpPr/>
            <p:nvPr/>
          </p:nvSpPr>
          <p:spPr>
            <a:xfrm>
              <a:off x="0" y="0"/>
              <a:ext cx="4392859" cy="2872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5030" y="10904"/>
                  </a:lnTo>
                  <a:lnTo>
                    <a:pt x="0" y="21600"/>
                  </a:lnTo>
                  <a:lnTo>
                    <a:pt x="16497" y="21600"/>
                  </a:lnTo>
                  <a:lnTo>
                    <a:pt x="21600" y="10886"/>
                  </a:lnTo>
                  <a:lnTo>
                    <a:pt x="1648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1" name="Shape 350"/>
            <p:cNvSpPr/>
            <p:nvPr/>
          </p:nvSpPr>
          <p:spPr>
            <a:xfrm>
              <a:off x="1186403" y="1289712"/>
              <a:ext cx="2924718" cy="431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2000">
                  <a:solidFill>
                    <a:srgbClr val="FAF9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zh-CN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输入文本内容</a:t>
              </a:r>
              <a:endParaRPr lang="id-ID" altLang="zh-CN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2" name="Group 357"/>
          <p:cNvGrpSpPr/>
          <p:nvPr/>
        </p:nvGrpSpPr>
        <p:grpSpPr>
          <a:xfrm>
            <a:off x="9378091" y="2680221"/>
            <a:ext cx="2316291" cy="1514496"/>
            <a:chOff x="0" y="0"/>
            <a:chExt cx="4392859" cy="2872248"/>
          </a:xfrm>
        </p:grpSpPr>
        <p:sp>
          <p:nvSpPr>
            <p:cNvPr id="23" name="Shape 353"/>
            <p:cNvSpPr/>
            <p:nvPr/>
          </p:nvSpPr>
          <p:spPr>
            <a:xfrm>
              <a:off x="0" y="0"/>
              <a:ext cx="4392859" cy="2872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5030" y="10904"/>
                  </a:lnTo>
                  <a:lnTo>
                    <a:pt x="0" y="21600"/>
                  </a:lnTo>
                  <a:lnTo>
                    <a:pt x="16497" y="21600"/>
                  </a:lnTo>
                  <a:lnTo>
                    <a:pt x="21600" y="10886"/>
                  </a:lnTo>
                  <a:lnTo>
                    <a:pt x="1648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6" name="Shape 355"/>
            <p:cNvSpPr/>
            <p:nvPr/>
          </p:nvSpPr>
          <p:spPr>
            <a:xfrm>
              <a:off x="1186405" y="1289715"/>
              <a:ext cx="3014432" cy="3693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2000">
                  <a:solidFill>
                    <a:srgbClr val="FAF9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zh-CN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输入文本内容</a:t>
              </a:r>
              <a:endParaRPr lang="id-ID" altLang="zh-CN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7" name="Group 360"/>
          <p:cNvGrpSpPr/>
          <p:nvPr/>
        </p:nvGrpSpPr>
        <p:grpSpPr>
          <a:xfrm>
            <a:off x="2098263" y="3978266"/>
            <a:ext cx="448507" cy="448507"/>
            <a:chOff x="0" y="0"/>
            <a:chExt cx="850594" cy="850594"/>
          </a:xfrm>
        </p:grpSpPr>
        <p:sp>
          <p:nvSpPr>
            <p:cNvPr id="28" name="Shape 358"/>
            <p:cNvSpPr/>
            <p:nvPr/>
          </p:nvSpPr>
          <p:spPr>
            <a:xfrm>
              <a:off x="0" y="0"/>
              <a:ext cx="850594" cy="850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50800" cap="flat">
              <a:solidFill>
                <a:srgbClr val="FBF9FC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09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9" name="Shape 359"/>
            <p:cNvSpPr/>
            <p:nvPr/>
          </p:nvSpPr>
          <p:spPr>
            <a:xfrm>
              <a:off x="300082" y="114147"/>
              <a:ext cx="250430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solidFill>
                    <a:srgbClr val="FAF9FC"/>
                  </a:solidFill>
                  <a:latin typeface="Oxygen"/>
                  <a:ea typeface="Oxygen"/>
                  <a:cs typeface="Oxygen"/>
                  <a:sym typeface="Oxygen"/>
                </a:defRPr>
              </a:lvl1pPr>
            </a:lstStyle>
            <a:p>
              <a:pPr lvl="0" algn="ctr">
                <a:lnSpc>
                  <a:spcPct val="120000"/>
                </a:lnSpc>
                <a:defRPr sz="1800" b="0">
                  <a:solidFill>
                    <a:srgbClr val="000000"/>
                  </a:solidFill>
                </a:defRPr>
              </a:pPr>
              <a:r>
                <a:rPr sz="14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30" name="Group 363"/>
          <p:cNvGrpSpPr/>
          <p:nvPr/>
        </p:nvGrpSpPr>
        <p:grpSpPr>
          <a:xfrm>
            <a:off x="4119893" y="3978266"/>
            <a:ext cx="448507" cy="448507"/>
            <a:chOff x="0" y="0"/>
            <a:chExt cx="850594" cy="850594"/>
          </a:xfrm>
          <a:solidFill>
            <a:srgbClr val="E60000"/>
          </a:solidFill>
        </p:grpSpPr>
        <p:sp>
          <p:nvSpPr>
            <p:cNvPr id="31" name="Shape 361"/>
            <p:cNvSpPr/>
            <p:nvPr/>
          </p:nvSpPr>
          <p:spPr>
            <a:xfrm>
              <a:off x="0" y="0"/>
              <a:ext cx="850594" cy="850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2"/>
            </a:solidFill>
            <a:ln w="50800" cap="flat">
              <a:solidFill>
                <a:srgbClr val="FBF9FC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09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2" name="Shape 362"/>
            <p:cNvSpPr/>
            <p:nvPr/>
          </p:nvSpPr>
          <p:spPr>
            <a:xfrm>
              <a:off x="331243" y="202702"/>
              <a:ext cx="188486" cy="4451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3200" b="1">
                  <a:solidFill>
                    <a:srgbClr val="FAF9FC"/>
                  </a:solidFill>
                  <a:latin typeface="Oxygen"/>
                  <a:ea typeface="Oxygen"/>
                  <a:cs typeface="Oxygen"/>
                  <a:sym typeface="Oxygen"/>
                </a:defRPr>
              </a:lvl1pPr>
            </a:lstStyle>
            <a:p>
              <a:pPr lvl="0" algn="ctr">
                <a:lnSpc>
                  <a:spcPct val="120000"/>
                </a:lnSpc>
                <a:defRPr sz="1800" b="0">
                  <a:solidFill>
                    <a:srgbClr val="000000"/>
                  </a:solidFill>
                </a:defRPr>
              </a:pPr>
              <a:r>
                <a:rPr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33" name="Group 366"/>
          <p:cNvGrpSpPr/>
          <p:nvPr/>
        </p:nvGrpSpPr>
        <p:grpSpPr>
          <a:xfrm>
            <a:off x="6182851" y="3978266"/>
            <a:ext cx="448507" cy="448507"/>
            <a:chOff x="0" y="0"/>
            <a:chExt cx="850594" cy="850594"/>
          </a:xfrm>
        </p:grpSpPr>
        <p:sp>
          <p:nvSpPr>
            <p:cNvPr id="34" name="Shape 364"/>
            <p:cNvSpPr/>
            <p:nvPr/>
          </p:nvSpPr>
          <p:spPr>
            <a:xfrm>
              <a:off x="0" y="0"/>
              <a:ext cx="850594" cy="850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3"/>
            </a:solidFill>
            <a:ln w="50800" cap="flat">
              <a:solidFill>
                <a:srgbClr val="FBF9FC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09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5" name="Shape 365"/>
            <p:cNvSpPr/>
            <p:nvPr/>
          </p:nvSpPr>
          <p:spPr>
            <a:xfrm>
              <a:off x="331243" y="202702"/>
              <a:ext cx="188486" cy="4451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3200" b="1">
                  <a:solidFill>
                    <a:srgbClr val="FAF9FC"/>
                  </a:solidFill>
                  <a:latin typeface="Oxygen"/>
                  <a:ea typeface="Oxygen"/>
                  <a:cs typeface="Oxygen"/>
                  <a:sym typeface="Oxygen"/>
                </a:defRPr>
              </a:lvl1pPr>
            </a:lstStyle>
            <a:p>
              <a:pPr lvl="0" algn="ctr">
                <a:lnSpc>
                  <a:spcPct val="120000"/>
                </a:lnSpc>
                <a:defRPr sz="1800" b="0">
                  <a:solidFill>
                    <a:srgbClr val="000000"/>
                  </a:solidFill>
                </a:defRPr>
              </a:pPr>
              <a:r>
                <a:rPr sz="14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36" name="Group 369"/>
          <p:cNvGrpSpPr/>
          <p:nvPr/>
        </p:nvGrpSpPr>
        <p:grpSpPr>
          <a:xfrm>
            <a:off x="8233035" y="3978266"/>
            <a:ext cx="448507" cy="448507"/>
            <a:chOff x="0" y="0"/>
            <a:chExt cx="850594" cy="850594"/>
          </a:xfrm>
          <a:solidFill>
            <a:srgbClr val="E60000"/>
          </a:solidFill>
        </p:grpSpPr>
        <p:sp>
          <p:nvSpPr>
            <p:cNvPr id="37" name="Shape 367"/>
            <p:cNvSpPr/>
            <p:nvPr/>
          </p:nvSpPr>
          <p:spPr>
            <a:xfrm>
              <a:off x="0" y="0"/>
              <a:ext cx="850594" cy="850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4"/>
            </a:solidFill>
            <a:ln w="50800" cap="flat">
              <a:solidFill>
                <a:srgbClr val="FBF9FC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09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8" name="Shape 368"/>
            <p:cNvSpPr/>
            <p:nvPr/>
          </p:nvSpPr>
          <p:spPr>
            <a:xfrm>
              <a:off x="243825" y="114147"/>
              <a:ext cx="36294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solidFill>
                    <a:srgbClr val="FAF9FC"/>
                  </a:solidFill>
                  <a:latin typeface="Oxygen"/>
                  <a:ea typeface="Oxygen"/>
                  <a:cs typeface="Oxygen"/>
                  <a:sym typeface="Oxygen"/>
                </a:defRPr>
              </a:lvl1pPr>
            </a:lstStyle>
            <a:p>
              <a:pPr lvl="0" algn="ctr">
                <a:lnSpc>
                  <a:spcPct val="120000"/>
                </a:lnSpc>
                <a:defRPr sz="1800" b="0">
                  <a:solidFill>
                    <a:srgbClr val="000000"/>
                  </a:solidFill>
                </a:defRPr>
              </a:pPr>
              <a:r>
                <a:rPr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4</a:t>
              </a:r>
            </a:p>
          </p:txBody>
        </p:sp>
      </p:grpSp>
      <p:grpSp>
        <p:nvGrpSpPr>
          <p:cNvPr id="39" name="Group 372"/>
          <p:cNvGrpSpPr/>
          <p:nvPr/>
        </p:nvGrpSpPr>
        <p:grpSpPr>
          <a:xfrm>
            <a:off x="10311984" y="3978266"/>
            <a:ext cx="448507" cy="448507"/>
            <a:chOff x="0" y="0"/>
            <a:chExt cx="850594" cy="850594"/>
          </a:xfrm>
        </p:grpSpPr>
        <p:sp>
          <p:nvSpPr>
            <p:cNvPr id="40" name="Shape 370"/>
            <p:cNvSpPr/>
            <p:nvPr/>
          </p:nvSpPr>
          <p:spPr>
            <a:xfrm>
              <a:off x="0" y="0"/>
              <a:ext cx="850594" cy="850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5"/>
            </a:solidFill>
            <a:ln w="50800" cap="flat">
              <a:solidFill>
                <a:srgbClr val="FBF9FC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09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1" name="Shape 371"/>
            <p:cNvSpPr/>
            <p:nvPr/>
          </p:nvSpPr>
          <p:spPr>
            <a:xfrm>
              <a:off x="331243" y="202702"/>
              <a:ext cx="188486" cy="4451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3200" b="1">
                  <a:solidFill>
                    <a:srgbClr val="FAF9FC"/>
                  </a:solidFill>
                  <a:latin typeface="Oxygen"/>
                  <a:ea typeface="Oxygen"/>
                  <a:cs typeface="Oxygen"/>
                  <a:sym typeface="Oxygen"/>
                </a:defRPr>
              </a:lvl1pPr>
            </a:lstStyle>
            <a:p>
              <a:pPr lvl="0" algn="ctr">
                <a:lnSpc>
                  <a:spcPct val="120000"/>
                </a:lnSpc>
                <a:defRPr sz="1800" b="0">
                  <a:solidFill>
                    <a:srgbClr val="000000"/>
                  </a:solidFill>
                </a:defRPr>
              </a:pPr>
              <a:r>
                <a:rPr sz="14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43" name="Shape 373"/>
          <p:cNvSpPr/>
          <p:nvPr/>
        </p:nvSpPr>
        <p:spPr>
          <a:xfrm>
            <a:off x="1393648" y="4794002"/>
            <a:ext cx="1804918" cy="4296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>
              <a:defRPr sz="2000">
                <a:solidFill>
                  <a:srgbClr val="828589"/>
                </a:solidFill>
                <a:latin typeface="STIXGeneral-Bold"/>
                <a:ea typeface="STIXGeneral-Bold"/>
                <a:cs typeface="STIXGeneral-Bold"/>
                <a:sym typeface="STIXGeneral-Bold"/>
              </a:defRPr>
            </a:lvl1pPr>
          </a:lstStyle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6" name="Shape 376"/>
          <p:cNvSpPr/>
          <p:nvPr/>
        </p:nvSpPr>
        <p:spPr>
          <a:xfrm>
            <a:off x="3454628" y="4794002"/>
            <a:ext cx="1804918" cy="4296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>
              <a:defRPr sz="2000">
                <a:solidFill>
                  <a:srgbClr val="828589"/>
                </a:solidFill>
                <a:latin typeface="STIXGeneral-Bold"/>
                <a:ea typeface="STIXGeneral-Bold"/>
                <a:cs typeface="STIXGeneral-Bold"/>
                <a:sym typeface="STIXGeneral-Bold"/>
              </a:defRPr>
            </a:lvl1pPr>
          </a:lstStyle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9" name="Shape 379"/>
          <p:cNvSpPr/>
          <p:nvPr/>
        </p:nvSpPr>
        <p:spPr>
          <a:xfrm>
            <a:off x="5479631" y="4794002"/>
            <a:ext cx="1804918" cy="4296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>
              <a:defRPr sz="2000">
                <a:solidFill>
                  <a:srgbClr val="828589"/>
                </a:solidFill>
                <a:latin typeface="STIXGeneral-Bold"/>
                <a:ea typeface="STIXGeneral-Bold"/>
                <a:cs typeface="STIXGeneral-Bold"/>
                <a:sym typeface="STIXGeneral-Bold"/>
              </a:defRPr>
            </a:lvl1pPr>
          </a:lstStyle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2" name="Shape 382"/>
          <p:cNvSpPr/>
          <p:nvPr/>
        </p:nvSpPr>
        <p:spPr>
          <a:xfrm>
            <a:off x="7569908" y="4794002"/>
            <a:ext cx="1804918" cy="4296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>
              <a:defRPr sz="2000">
                <a:solidFill>
                  <a:srgbClr val="606B83"/>
                </a:solidFill>
                <a:latin typeface="STIXGeneral-Bold"/>
                <a:ea typeface="STIXGeneral-Bold"/>
                <a:cs typeface="STIXGeneral-Bold"/>
                <a:sym typeface="STIXGeneral-Bold"/>
              </a:defRPr>
            </a:lvl1pPr>
          </a:lstStyle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5" name="Shape 385"/>
          <p:cNvSpPr/>
          <p:nvPr/>
        </p:nvSpPr>
        <p:spPr>
          <a:xfrm>
            <a:off x="9630886" y="4794002"/>
            <a:ext cx="1804918" cy="4296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>
              <a:defRPr sz="2000">
                <a:solidFill>
                  <a:srgbClr val="828589"/>
                </a:solidFill>
                <a:latin typeface="STIXGeneral-Bold"/>
                <a:ea typeface="STIXGeneral-Bold"/>
                <a:cs typeface="STIXGeneral-Bold"/>
                <a:sym typeface="STIXGeneral-Bold"/>
              </a:defRPr>
            </a:lvl1pPr>
          </a:lstStyle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2" name="TextBox 8"/>
          <p:cNvSpPr txBox="1"/>
          <p:nvPr/>
        </p:nvSpPr>
        <p:spPr>
          <a:xfrm>
            <a:off x="864409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4" name="TextBox 8"/>
          <p:cNvSpPr txBox="1"/>
          <p:nvPr/>
        </p:nvSpPr>
        <p:spPr>
          <a:xfrm>
            <a:off x="864409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844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flip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4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8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8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1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8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16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8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4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6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6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4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6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6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6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8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6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8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3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8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3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8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dvAuto="0"/>
      <p:bldP spid="7" grpId="0" advAuto="0"/>
      <p:bldP spid="12" grpId="0" advAuto="0"/>
      <p:bldP spid="17" grpId="0" advAuto="0"/>
      <p:bldP spid="22" grpId="0" advAuto="0"/>
      <p:bldP spid="27" grpId="0" advAuto="0"/>
      <p:bldP spid="30" grpId="0" advAuto="0"/>
      <p:bldP spid="33" grpId="0" advAuto="0"/>
      <p:bldP spid="36" grpId="0" advAuto="0"/>
      <p:bldP spid="39" grpId="0" advAuto="0"/>
      <p:bldP spid="43" grpId="0"/>
      <p:bldP spid="46" grpId="0"/>
      <p:bldP spid="49" grpId="0"/>
      <p:bldP spid="52" grpId="0"/>
      <p:bldP spid="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712782" y="3029595"/>
            <a:ext cx="3519167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400" b="1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工作完成情况</a:t>
            </a:r>
          </a:p>
        </p:txBody>
      </p:sp>
      <p:sp>
        <p:nvSpPr>
          <p:cNvPr id="9" name="TextBox 11"/>
          <p:cNvSpPr txBox="1"/>
          <p:nvPr/>
        </p:nvSpPr>
        <p:spPr>
          <a:xfrm>
            <a:off x="5579432" y="3777220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TextBox 11"/>
          <p:cNvSpPr txBox="1"/>
          <p:nvPr/>
        </p:nvSpPr>
        <p:spPr>
          <a:xfrm>
            <a:off x="7266639" y="3777220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5579432" y="4046877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66639" y="4046877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Freeform 6"/>
          <p:cNvSpPr>
            <a:spLocks/>
          </p:cNvSpPr>
          <p:nvPr/>
        </p:nvSpPr>
        <p:spPr bwMode="auto">
          <a:xfrm>
            <a:off x="2468937" y="0"/>
            <a:ext cx="3246338" cy="7232650"/>
          </a:xfrm>
          <a:custGeom>
            <a:avLst/>
            <a:gdLst>
              <a:gd name="T0" fmla="*/ 930 w 1422"/>
              <a:gd name="T1" fmla="*/ 0 h 3163"/>
              <a:gd name="T2" fmla="*/ 1422 w 1422"/>
              <a:gd name="T3" fmla="*/ 0 h 3163"/>
              <a:gd name="T4" fmla="*/ 237 w 1422"/>
              <a:gd name="T5" fmla="*/ 3163 h 3163"/>
              <a:gd name="T6" fmla="*/ 0 w 1422"/>
              <a:gd name="T7" fmla="*/ 3163 h 3163"/>
              <a:gd name="T8" fmla="*/ 930 w 1422"/>
              <a:gd name="T9" fmla="*/ 0 h 3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2" h="3163">
                <a:moveTo>
                  <a:pt x="930" y="0"/>
                </a:moveTo>
                <a:lnTo>
                  <a:pt x="1422" y="0"/>
                </a:lnTo>
                <a:lnTo>
                  <a:pt x="237" y="3163"/>
                </a:lnTo>
                <a:lnTo>
                  <a:pt x="0" y="3163"/>
                </a:lnTo>
                <a:lnTo>
                  <a:pt x="930" y="0"/>
                </a:lnTo>
                <a:close/>
              </a:path>
            </a:pathLst>
          </a:custGeom>
          <a:solidFill>
            <a:srgbClr val="66CCFF">
              <a:alpha val="80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任意多边形 13"/>
          <p:cNvSpPr>
            <a:spLocks/>
          </p:cNvSpPr>
          <p:nvPr/>
        </p:nvSpPr>
        <p:spPr bwMode="auto">
          <a:xfrm>
            <a:off x="2468935" y="0"/>
            <a:ext cx="2531779" cy="7232650"/>
          </a:xfrm>
          <a:custGeom>
            <a:avLst/>
            <a:gdLst>
              <a:gd name="connsiteX0" fmla="*/ 1476376 w 1760538"/>
              <a:gd name="connsiteY0" fmla="*/ 0 h 5021263"/>
              <a:gd name="connsiteX1" fmla="*/ 1760538 w 1760538"/>
              <a:gd name="connsiteY1" fmla="*/ 0 h 5021263"/>
              <a:gd name="connsiteX2" fmla="*/ 950913 w 1760538"/>
              <a:gd name="connsiteY2" fmla="*/ 3481388 h 5021263"/>
              <a:gd name="connsiteX3" fmla="*/ 950910 w 1760538"/>
              <a:gd name="connsiteY3" fmla="*/ 3481394 h 5021263"/>
              <a:gd name="connsiteX4" fmla="*/ 593725 w 1760538"/>
              <a:gd name="connsiteY4" fmla="*/ 5021262 h 5021263"/>
              <a:gd name="connsiteX5" fmla="*/ 376238 w 1760538"/>
              <a:gd name="connsiteY5" fmla="*/ 5021262 h 5021263"/>
              <a:gd name="connsiteX6" fmla="*/ 376238 w 1760538"/>
              <a:gd name="connsiteY6" fmla="*/ 5021263 h 5021263"/>
              <a:gd name="connsiteX7" fmla="*/ 0 w 1760538"/>
              <a:gd name="connsiteY7" fmla="*/ 5021263 h 5021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60538" h="5021263">
                <a:moveTo>
                  <a:pt x="1476376" y="0"/>
                </a:moveTo>
                <a:lnTo>
                  <a:pt x="1760538" y="0"/>
                </a:lnTo>
                <a:lnTo>
                  <a:pt x="950913" y="3481388"/>
                </a:lnTo>
                <a:lnTo>
                  <a:pt x="950910" y="3481394"/>
                </a:lnTo>
                <a:lnTo>
                  <a:pt x="593725" y="5021262"/>
                </a:lnTo>
                <a:lnTo>
                  <a:pt x="376238" y="5021262"/>
                </a:lnTo>
                <a:lnTo>
                  <a:pt x="376238" y="5021263"/>
                </a:lnTo>
                <a:lnTo>
                  <a:pt x="0" y="5021263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3261853"/>
      </p:ext>
    </p:extLst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812800" y="5982662"/>
            <a:ext cx="4643755" cy="52138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anchor="ctr"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请替换文字内容</a:t>
            </a:r>
            <a:r>
              <a:rPr lang="zh-CN" altLang="en-US" sz="12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，添加相关标题，</a:t>
            </a: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修改文字内容，也可以直接复制你的内容到此。</a:t>
            </a:r>
            <a:endParaRPr lang="en-US" altLang="zh-CN" sz="12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12800" y="4815631"/>
            <a:ext cx="4643755" cy="5213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anchor="ctr"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请替换文字内容</a:t>
            </a:r>
            <a:r>
              <a:rPr lang="zh-CN" altLang="en-US" sz="12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，添加相关标题，</a:t>
            </a: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修改文字内容，也可以直接复制你的内容到此。</a:t>
            </a:r>
            <a:endParaRPr lang="en-US" altLang="zh-CN" sz="12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12800" y="2483188"/>
            <a:ext cx="4643755" cy="5213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anchor="ctr"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请替换文字内容</a:t>
            </a:r>
            <a:r>
              <a:rPr lang="zh-CN" altLang="en-US" sz="12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，添加相关标题，</a:t>
            </a: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修改文字内容，也可以直接复制你的内容到此。</a:t>
            </a:r>
            <a:endParaRPr lang="en-US" altLang="zh-CN" sz="12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12800" y="3650219"/>
            <a:ext cx="4643755" cy="51976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anchor="ctr"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请替换文字内容</a:t>
            </a:r>
            <a:r>
              <a:rPr lang="zh-CN" altLang="en-US" sz="12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，添加相关标题，</a:t>
            </a: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修改文字内容，也可以直接复制你的内容到此。</a:t>
            </a:r>
            <a:endParaRPr lang="en-US" altLang="zh-CN" sz="12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12800" y="1316157"/>
            <a:ext cx="4643755" cy="5213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anchor="ctr"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请替换文字内容</a:t>
            </a:r>
            <a:r>
              <a:rPr lang="zh-CN" altLang="en-US" sz="12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，添加相关标题，</a:t>
            </a: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修改文字内容，也可以直接复制你的内容到此。</a:t>
            </a:r>
            <a:endParaRPr lang="en-US" altLang="zh-CN" sz="12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477207" y="1312863"/>
            <a:ext cx="6585250" cy="51831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defRPr/>
            </a:pPr>
            <a:endParaRPr lang="zh-CN" altLang="en-US" sz="1898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689037" y="1548592"/>
            <a:ext cx="6140938" cy="2957647"/>
          </a:xfrm>
          <a:prstGeom prst="rect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5717020" y="4943201"/>
            <a:ext cx="6112956" cy="0"/>
          </a:xfrm>
          <a:prstGeom prst="line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/>
          <p:cNvSpPr txBox="1">
            <a:spLocks/>
          </p:cNvSpPr>
          <p:nvPr/>
        </p:nvSpPr>
        <p:spPr>
          <a:xfrm>
            <a:off x="5717020" y="4656114"/>
            <a:ext cx="1836310" cy="21544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请替换文字内容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717019" y="4987602"/>
            <a:ext cx="6112955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。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。</a:t>
            </a:r>
            <a:endParaRPr lang="en-US" altLang="zh-CN" sz="8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5717019" y="5738401"/>
            <a:ext cx="6112955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。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。</a:t>
            </a:r>
            <a:endParaRPr lang="en-US" altLang="zh-CN" sz="8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TextBox 8"/>
          <p:cNvSpPr txBox="1"/>
          <p:nvPr/>
        </p:nvSpPr>
        <p:spPr>
          <a:xfrm>
            <a:off x="864409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TextBox 8"/>
          <p:cNvSpPr txBox="1"/>
          <p:nvPr/>
        </p:nvSpPr>
        <p:spPr>
          <a:xfrm>
            <a:off x="864409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289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flip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5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5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25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4" grpId="0" animBg="1"/>
      <p:bldP spid="2" grpId="0" animBg="1"/>
      <p:bldP spid="17" grpId="0"/>
      <p:bldP spid="18" grpId="0"/>
      <p:bldP spid="2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9E7965BD-BA7C-4284-B303-3DF26FF20985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OUTPUT_FOLDER" val="C:\Users\Administrator\Desktop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PRESENTATION_TITLE" val="bt05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855"/>
  <p:tag name="MH_LIBRARY" val="CONTENTS"/>
  <p:tag name="MH_TYPE" val="NUMBER"/>
  <p:tag name="ID" val="545820"/>
  <p:tag name="MH_ORDER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03"/>
  <p:tag name="MH_LIBRARY" val="GRAPHIC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03"/>
  <p:tag name="MH_LIBRARY" val="GRAPHIC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03"/>
  <p:tag name="MH_LIBRARY" val="GRAPHIC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03"/>
  <p:tag name="MH_LIBRARY" val="GRAPHI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855"/>
  <p:tag name="MH_LIBRARY" val="CONTENTS"/>
  <p:tag name="MH_AUTOCOLOR" val="TRUE"/>
  <p:tag name="MH_TYPE" val="CONTENTS"/>
  <p:tag name="ID" val="54582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855"/>
  <p:tag name="MH_LIBRARY" val="CONTENTS"/>
  <p:tag name="MH_TYPE" val="ENTRY"/>
  <p:tag name="ID" val="545820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855"/>
  <p:tag name="MH_LIBRARY" val="CONTENTS"/>
  <p:tag name="MH_TYPE" val="NUMBER"/>
  <p:tag name="ID" val="545820"/>
  <p:tag name="MH_ORDE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855"/>
  <p:tag name="MH_LIBRARY" val="CONTENTS"/>
  <p:tag name="MH_TYPE" val="ENTRY"/>
  <p:tag name="ID" val="545820"/>
  <p:tag name="MH_ORDER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855"/>
  <p:tag name="MH_LIBRARY" val="CONTENTS"/>
  <p:tag name="MH_TYPE" val="NUMBER"/>
  <p:tag name="ID" val="545820"/>
  <p:tag name="MH_ORDER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855"/>
  <p:tag name="MH_LIBRARY" val="CONTENTS"/>
  <p:tag name="MH_TYPE" val="ENTRY"/>
  <p:tag name="ID" val="545820"/>
  <p:tag name="MH_ORDER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855"/>
  <p:tag name="MH_LIBRARY" val="CONTENTS"/>
  <p:tag name="MH_TYPE" val="NUMBER"/>
  <p:tag name="ID" val="545820"/>
  <p:tag name="MH_ORDER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855"/>
  <p:tag name="MH_LIBRARY" val="CONTENTS"/>
  <p:tag name="MH_TYPE" val="ENTRY"/>
  <p:tag name="ID" val="545820"/>
  <p:tag name="MH_ORDER" val="4"/>
</p:tagLst>
</file>

<file path=ppt/theme/theme1.xml><?xml version="1.0" encoding="utf-8"?>
<a:theme xmlns:a="http://schemas.openxmlformats.org/drawingml/2006/main" name="第一PPT，www.1ppt.com">
  <a:themeElements>
    <a:clrScheme name="自定义 12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6CCFF"/>
      </a:accent1>
      <a:accent2>
        <a:srgbClr val="0070C0"/>
      </a:accent2>
      <a:accent3>
        <a:srgbClr val="66CCFF"/>
      </a:accent3>
      <a:accent4>
        <a:srgbClr val="0070C0"/>
      </a:accent4>
      <a:accent5>
        <a:srgbClr val="66CCFF"/>
      </a:accent5>
      <a:accent6>
        <a:srgbClr val="0070C0"/>
      </a:accent6>
      <a:hlink>
        <a:srgbClr val="66CCFF"/>
      </a:hlink>
      <a:folHlink>
        <a:srgbClr val="0070C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FFFFFF"/>
    </a:accent3>
    <a:accent4>
      <a:srgbClr val="000000"/>
    </a:accent4>
    <a:accent5>
      <a:srgbClr val="B5CBE7"/>
    </a:accent5>
    <a:accent6>
      <a:srgbClr val="D7712B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4190</Words>
  <Application>Microsoft Office PowerPoint</Application>
  <PresentationFormat>自定义</PresentationFormat>
  <Paragraphs>267</Paragraphs>
  <Slides>23</Slides>
  <Notes>22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25" baseType="lpstr">
      <vt:lpstr>第一PPT，www.1ppt.com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工作计划</dc:title>
  <dc:creator/>
  <cp:keywords>第一PPT模板网-WWW.1PPT.COM</cp:keywords>
  <cp:lastModifiedBy/>
  <cp:revision>1</cp:revision>
  <dcterms:created xsi:type="dcterms:W3CDTF">2016-11-02T14:46:49Z</dcterms:created>
  <dcterms:modified xsi:type="dcterms:W3CDTF">2018-01-11T09:10:58Z</dcterms:modified>
</cp:coreProperties>
</file>