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62" r:id="rId4"/>
    <p:sldMasterId id="2147483674" r:id="rId5"/>
    <p:sldMasterId id="2147483686" r:id="rId6"/>
    <p:sldMasterId id="2147483697" r:id="rId7"/>
  </p:sldMasterIdLst>
  <p:notesMasterIdLst>
    <p:notesMasterId r:id="rId9"/>
  </p:notesMasterIdLst>
  <p:sldIdLst>
    <p:sldId id="256" r:id="rId8"/>
    <p:sldId id="284" r:id="rId10"/>
    <p:sldId id="288" r:id="rId11"/>
    <p:sldId id="274" r:id="rId12"/>
    <p:sldId id="268" r:id="rId13"/>
    <p:sldId id="266" r:id="rId14"/>
    <p:sldId id="261" r:id="rId15"/>
    <p:sldId id="292" r:id="rId16"/>
    <p:sldId id="267" r:id="rId17"/>
    <p:sldId id="264" r:id="rId18"/>
    <p:sldId id="265" r:id="rId19"/>
    <p:sldId id="260" r:id="rId20"/>
    <p:sldId id="291" r:id="rId21"/>
    <p:sldId id="262" r:id="rId22"/>
    <p:sldId id="271" r:id="rId23"/>
    <p:sldId id="257" r:id="rId24"/>
    <p:sldId id="270" r:id="rId25"/>
    <p:sldId id="290" r:id="rId26"/>
    <p:sldId id="258" r:id="rId27"/>
    <p:sldId id="259" r:id="rId28"/>
    <p:sldId id="263" r:id="rId29"/>
    <p:sldId id="273" r:id="rId30"/>
    <p:sldId id="289" r:id="rId31"/>
    <p:sldId id="310" r:id="rId32"/>
  </p:sldIdLst>
  <p:sldSz cx="12192000" cy="6858000"/>
  <p:notesSz cx="7103745" cy="10234295"/>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5F5B"/>
    <a:srgbClr val="9B7F7B"/>
    <a:srgbClr val="808080"/>
    <a:srgbClr val="AA828C"/>
    <a:srgbClr val="9B7F9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3" d="100"/>
          <a:sy n="113" d="100"/>
        </p:scale>
        <p:origin x="-44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6" Type="http://schemas.openxmlformats.org/officeDocument/2006/relationships/tags" Target="tags/tag90.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10</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11</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12</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13</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14</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15</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16</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17</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18</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19</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20</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21</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22</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23</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p:nvPr>
        </p:nvSpPr>
        <p:spPr>
          <a:noFill/>
          <a:ln>
            <a:noFill/>
          </a:ln>
        </p:spPr>
        <p:txBody>
          <a:bodyPr wrap="square" lIns="91440" tIns="45720" rIns="91440" bIns="45720" anchor="t"/>
          <a:p>
            <a:pPr lvl="0">
              <a:spcBef>
                <a:spcPct val="0"/>
              </a:spcBef>
            </a:pPr>
            <a:r>
              <a:rPr lang="zh-CN" altLang="en-US" dirty="0"/>
              <a:t>模板来自于 </a:t>
            </a:r>
            <a:r>
              <a:rPr lang="en-US" altLang="zh-CN" dirty="0"/>
              <a:t>https://www.pptying.com    【PPT</a:t>
            </a:r>
            <a:r>
              <a:rPr lang="zh-CN" altLang="en-US" dirty="0"/>
              <a:t>营</a:t>
            </a:r>
            <a:r>
              <a:rPr lang="en-US" altLang="zh-CN" dirty="0"/>
              <a:t>】</a:t>
            </a:r>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eaLnBrk="1" hangingPunct="1"/>
            <a:fld id="{9A0DB2DC-4C9A-4742-B13C-FB6460FD3503}" type="slidenum">
              <a:rPr lang="zh-CN" altLang="en-US" sz="1200">
                <a:solidFill>
                  <a:srgbClr val="000000"/>
                </a:solidFill>
                <a:latin typeface="Calibri" panose="020F0502020204030204" charset="0"/>
                <a:ea typeface="宋体" panose="02010600030101010101" pitchFamily="2" charset="-122"/>
              </a:rPr>
            </a:fld>
            <a:endParaRPr lang="zh-CN" altLang="en-US" sz="12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3</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5</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6</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7</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8</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9</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39EC24E-3E67-4479-BC9E-AA3AC6EE25F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ED03DC8-8A00-4360-9904-60FCBF44561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024"/>
            <a:ext cx="10363200" cy="1469420"/>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5283"/>
            <a:ext cx="8534400" cy="1753141"/>
          </a:xfrm>
          <a:prstGeom prst="rect">
            <a:avLst/>
          </a:prstGeom>
        </p:spPr>
        <p:txBody>
          <a:bodyPr/>
          <a:lstStyle>
            <a:lvl1pPr marL="0" indent="0" algn="ctr">
              <a:buNone/>
              <a:defRPr/>
            </a:lvl1pPr>
            <a:lvl2pPr marL="609600" indent="0" algn="ctr">
              <a:buNone/>
              <a:defRPr/>
            </a:lvl2pPr>
            <a:lvl3pPr marL="1219200" indent="0" algn="ctr">
              <a:buNone/>
              <a:defRPr/>
            </a:lvl3pPr>
            <a:lvl4pPr marL="1828800" indent="0" algn="ctr">
              <a:buNone/>
              <a:defRPr/>
            </a:lvl4pPr>
            <a:lvl5pPr marL="2438400" indent="0" algn="ctr">
              <a:buNone/>
              <a:defRPr/>
            </a:lvl5pPr>
            <a:lvl6pPr marL="3048000" indent="0" algn="ctr">
              <a:buNone/>
              <a:defRPr/>
            </a:lvl6pPr>
            <a:lvl7pPr marL="3657600" indent="0" algn="ctr">
              <a:buNone/>
              <a:defRPr/>
            </a:lvl7pPr>
            <a:lvl8pPr marL="4267200" indent="0" algn="ctr">
              <a:buNone/>
              <a:defRPr/>
            </a:lvl8pPr>
            <a:lvl9pPr marL="4876800" indent="0" algn="ctr">
              <a:buNone/>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246095"/>
            <a:ext cx="2844800" cy="476397"/>
          </a:xfrm>
          <a:prstGeom prst="rect">
            <a:avLst/>
          </a:prstGeom>
        </p:spPr>
        <p:txBody>
          <a:bodyPr/>
          <a:lstStyle>
            <a:lvl1pPr>
              <a:defRPr/>
            </a:lvl1pPr>
          </a:lstStyle>
          <a:p>
            <a:endParaRPr lang="zh-CN" altLang="zh-CN"/>
          </a:p>
        </p:txBody>
      </p:sp>
      <p:sp>
        <p:nvSpPr>
          <p:cNvPr id="5" name="页脚占位符 4"/>
          <p:cNvSpPr>
            <a:spLocks noGrp="1"/>
          </p:cNvSpPr>
          <p:nvPr>
            <p:ph type="ftr" sz="quarter" idx="11"/>
          </p:nvPr>
        </p:nvSpPr>
        <p:spPr>
          <a:xfrm>
            <a:off x="4165600" y="6246095"/>
            <a:ext cx="3860800" cy="476397"/>
          </a:xfrm>
          <a:prstGeom prst="rect">
            <a:avLst/>
          </a:prstGeom>
        </p:spPr>
        <p:txBody>
          <a:bodyPr/>
          <a:lstStyle>
            <a:lvl1pPr>
              <a:defRPr/>
            </a:lvl1pPr>
          </a:lstStyle>
          <a:p>
            <a:endParaRPr lang="zh-CN" altLang="zh-CN"/>
          </a:p>
        </p:txBody>
      </p:sp>
      <p:sp>
        <p:nvSpPr>
          <p:cNvPr id="6" name="灯片编号占位符 5"/>
          <p:cNvSpPr>
            <a:spLocks noGrp="1"/>
          </p:cNvSpPr>
          <p:nvPr>
            <p:ph type="sldNum" sz="quarter" idx="12"/>
          </p:nvPr>
        </p:nvSpPr>
        <p:spPr>
          <a:xfrm>
            <a:off x="8737600" y="6246095"/>
            <a:ext cx="2844800" cy="476397"/>
          </a:xfrm>
          <a:prstGeom prst="rect">
            <a:avLst/>
          </a:prstGeom>
        </p:spPr>
        <p:txBody>
          <a:bodyPr/>
          <a:lstStyle>
            <a:lvl1pPr>
              <a:defRPr/>
            </a:lvl1pPr>
          </a:lstStyle>
          <a:p>
            <a:fld id="{42151F69-C118-4984-B8EB-ACB73920D824}" type="slidenum">
              <a:rPr lang="zh-CN" altLang="zh-CN"/>
            </a:fld>
            <a:endParaRPr lang="zh-CN" altLang="zh-CN"/>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2321CEDA-CDDA-4C39-962A-8F3F902D6F5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7EE138-B5EC-452C-856C-BA8BA63BB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321CEDA-CDDA-4C39-962A-8F3F902D6F5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7EE138-B5EC-452C-856C-BA8BA63BB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2321CEDA-CDDA-4C39-962A-8F3F902D6F5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7EE138-B5EC-452C-856C-BA8BA63BB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321CEDA-CDDA-4C39-962A-8F3F902D6F5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47EE138-B5EC-452C-856C-BA8BA63BB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321CEDA-CDDA-4C39-962A-8F3F902D6F5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47EE138-B5EC-452C-856C-BA8BA63BB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321CEDA-CDDA-4C39-962A-8F3F902D6F5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47EE138-B5EC-452C-856C-BA8BA63BB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321CEDA-CDDA-4C39-962A-8F3F902D6F5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47EE138-B5EC-452C-856C-BA8BA63BB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321CEDA-CDDA-4C39-962A-8F3F902D6F5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47EE138-B5EC-452C-856C-BA8BA63BB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321CEDA-CDDA-4C39-962A-8F3F902D6F5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47EE138-B5EC-452C-856C-BA8BA63BB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321CEDA-CDDA-4C39-962A-8F3F902D6F5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7EE138-B5EC-452C-856C-BA8BA63BB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321CEDA-CDDA-4C39-962A-8F3F902D6F5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47EE138-B5EC-452C-856C-BA8BA63BBF6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3D9CC98-01D6-43EB-9B3A-F7CD46BEF56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3FC4259-DD2B-4571-9BA4-D466D7C364E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43D9CC98-01D6-43EB-9B3A-F7CD46BEF56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3FC4259-DD2B-4571-9BA4-D466D7C364E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43D9CC98-01D6-43EB-9B3A-F7CD46BEF56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3FC4259-DD2B-4571-9BA4-D466D7C364E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4"/>
          <p:cNvSpPr>
            <a:spLocks noGrp="1"/>
          </p:cNvSpPr>
          <p:nvPr>
            <p:ph type="dt" sz="half" idx="10"/>
          </p:nvPr>
        </p:nvSpPr>
        <p:spPr/>
        <p:txBody>
          <a:bodyPr/>
          <a:lstStyle/>
          <a:p>
            <a:fld id="{43D9CC98-01D6-43EB-9B3A-F7CD46BEF567}"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3FC4259-DD2B-4571-9BA4-D466D7C364E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6"/>
          <p:cNvSpPr>
            <a:spLocks noGrp="1"/>
          </p:cNvSpPr>
          <p:nvPr>
            <p:ph type="dt" sz="half" idx="10"/>
          </p:nvPr>
        </p:nvSpPr>
        <p:spPr/>
        <p:txBody>
          <a:bodyPr/>
          <a:lstStyle/>
          <a:p>
            <a:fld id="{43D9CC98-01D6-43EB-9B3A-F7CD46BEF567}"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3FC4259-DD2B-4571-9BA4-D466D7C364E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43D9CC98-01D6-43EB-9B3A-F7CD46BEF567}"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3FC4259-DD2B-4571-9BA4-D466D7C364E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D9CC98-01D6-43EB-9B3A-F7CD46BEF567}"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3FC4259-DD2B-4571-9BA4-D466D7C364E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43D9CC98-01D6-43EB-9B3A-F7CD46BEF567}"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3FC4259-DD2B-4571-9BA4-D466D7C364E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43D9CC98-01D6-43EB-9B3A-F7CD46BEF567}"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3FC4259-DD2B-4571-9BA4-D466D7C364E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43D9CC98-01D6-43EB-9B3A-F7CD46BEF56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3FC4259-DD2B-4571-9BA4-D466D7C364E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fld id="{43D9CC98-01D6-43EB-9B3A-F7CD46BEF567}"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3FC4259-DD2B-4571-9BA4-D466D7C364E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3" name="文本框 2"/>
          <p:cNvSpPr txBox="1">
            <a:spLocks noChangeArrowheads="1"/>
          </p:cNvSpPr>
          <p:nvPr userDrawn="1"/>
        </p:nvSpPr>
        <p:spPr bwMode="auto">
          <a:xfrm>
            <a:off x="1195917" y="482600"/>
            <a:ext cx="4900930" cy="49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r>
              <a:rPr lang="en-US" altLang="zh-CN" sz="2400" b="0" dirty="0">
                <a:solidFill>
                  <a:schemeClr val="tx1">
                    <a:lumMod val="85000"/>
                    <a:lumOff val="15000"/>
                  </a:schemeClr>
                </a:solidFill>
                <a:latin typeface="Arial" panose="020B0604020202020204" pitchFamily="34" charset="0"/>
                <a:ea typeface="Arial Unicode MS" panose="020B0604020202020204" charset="-122"/>
                <a:cs typeface="Arial" panose="020B0604020202020204" pitchFamily="34" charset="0"/>
              </a:rPr>
              <a:t>CLICK TO </a:t>
            </a:r>
            <a:r>
              <a:rPr lang="en-US" altLang="zh-CN" sz="2665" b="1" dirty="0">
                <a:solidFill>
                  <a:schemeClr val="tx1">
                    <a:lumMod val="85000"/>
                    <a:lumOff val="15000"/>
                  </a:schemeClr>
                </a:solidFill>
                <a:latin typeface="Arial" panose="020B0604020202020204" pitchFamily="34" charset="0"/>
                <a:ea typeface="Arial Unicode MS" panose="020B0604020202020204" charset="-122"/>
                <a:cs typeface="Arial" panose="020B0604020202020204" pitchFamily="34" charset="0"/>
              </a:rPr>
              <a:t>ADD TITLE IN HERE</a:t>
            </a:r>
            <a:endParaRPr lang="zh-CN" altLang="en-US" sz="2665" b="1" dirty="0">
              <a:solidFill>
                <a:schemeClr val="tx1">
                  <a:lumMod val="85000"/>
                  <a:lumOff val="15000"/>
                </a:schemeClr>
              </a:solidFill>
              <a:latin typeface="Arial" panose="020B0604020202020204" pitchFamily="34" charset="0"/>
              <a:ea typeface="Arial Unicode MS" panose="020B0604020202020204" charset="-122"/>
              <a:cs typeface="Arial" panose="020B0604020202020204" pitchFamily="34" charset="0"/>
            </a:endParaRPr>
          </a:p>
        </p:txBody>
      </p:sp>
      <p:grpSp>
        <p:nvGrpSpPr>
          <p:cNvPr id="7" name="组合 6"/>
          <p:cNvGrpSpPr/>
          <p:nvPr userDrawn="1"/>
        </p:nvGrpSpPr>
        <p:grpSpPr>
          <a:xfrm rot="13500000">
            <a:off x="565367" y="581460"/>
            <a:ext cx="399491" cy="399491"/>
            <a:chOff x="1012198" y="1172188"/>
            <a:chExt cx="494867" cy="494867"/>
          </a:xfrm>
        </p:grpSpPr>
        <p:sp>
          <p:nvSpPr>
            <p:cNvPr id="2" name="矩形 1"/>
            <p:cNvSpPr/>
            <p:nvPr userDrawn="1"/>
          </p:nvSpPr>
          <p:spPr>
            <a:xfrm>
              <a:off x="1012198" y="1172188"/>
              <a:ext cx="494867" cy="494867"/>
            </a:xfrm>
            <a:prstGeom prst="rect">
              <a:avLst/>
            </a:prstGeom>
            <a:solidFill>
              <a:schemeClr val="bg1"/>
            </a:solidFill>
            <a:ln>
              <a:noFill/>
            </a:ln>
            <a:effectLst>
              <a:innerShdw dist="12700" dir="5520000">
                <a:schemeClr val="bg1">
                  <a:lumMod val="8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1" fontAlgn="auto" hangingPunct="1">
                <a:spcBef>
                  <a:spcPts val="0"/>
                </a:spcBef>
                <a:spcAft>
                  <a:spcPts val="0"/>
                </a:spcAft>
              </a:pPr>
              <a:endParaRPr lang="zh-CN" altLang="en-US" sz="2400"/>
            </a:p>
          </p:txBody>
        </p:sp>
        <p:sp>
          <p:nvSpPr>
            <p:cNvPr id="5" name="矩形 4"/>
            <p:cNvSpPr/>
            <p:nvPr userDrawn="1"/>
          </p:nvSpPr>
          <p:spPr>
            <a:xfrm>
              <a:off x="1119808" y="1279798"/>
              <a:ext cx="279648" cy="279648"/>
            </a:xfrm>
            <a:prstGeom prst="rect">
              <a:avLst/>
            </a:prstGeom>
            <a:solidFill>
              <a:srgbClr val="D94E60"/>
            </a:solidFill>
            <a:ln>
              <a:noFill/>
            </a:ln>
            <a:effectLst>
              <a:innerShdw dist="12700" dir="6600000">
                <a:srgbClr val="A51E28"/>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eaLnBrk="1" fontAlgn="auto" hangingPunct="1">
                <a:spcBef>
                  <a:spcPts val="0"/>
                </a:spcBef>
                <a:spcAft>
                  <a:spcPts val="0"/>
                </a:spcAft>
              </a:pPr>
              <a:endParaRPr lang="zh-CN" altLang="en-US" sz="2400"/>
            </a:p>
          </p:txBody>
        </p:sp>
      </p:gr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lumMod val="95000"/>
          </a:schemeClr>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09600" y="6356351"/>
            <a:ext cx="2844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fld id="{FF70B30C-BA91-43FD-8CFA-A2710351D069}" type="datetimeFigureOut">
              <a:rPr lang="zh-CN" altLang="en-US"/>
            </a:fld>
            <a:endParaRPr lang="zh-CN" altLang="en-US"/>
          </a:p>
        </p:txBody>
      </p:sp>
      <p:sp>
        <p:nvSpPr>
          <p:cNvPr id="6" name="页脚占位符 5"/>
          <p:cNvSpPr>
            <a:spLocks noGrp="1"/>
          </p:cNvSpPr>
          <p:nvPr>
            <p:ph type="ftr" sz="quarter" idx="11"/>
          </p:nvPr>
        </p:nvSpPr>
        <p:spPr>
          <a:xfrm>
            <a:off x="4165600" y="6356351"/>
            <a:ext cx="3860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8737600" y="6356351"/>
            <a:ext cx="2844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fld id="{4FAEC6EA-BB28-4ADE-B0D1-73988EF829AD}"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609600" y="6356351"/>
            <a:ext cx="2844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fld id="{3CC6706C-9128-41F0-BB9A-9E179802AD5D}" type="datetimeFigureOut">
              <a:rPr lang="zh-CN" altLang="en-US"/>
            </a:fld>
            <a:endParaRPr lang="zh-CN" altLang="en-US"/>
          </a:p>
        </p:txBody>
      </p:sp>
      <p:sp>
        <p:nvSpPr>
          <p:cNvPr id="8" name="页脚占位符 7"/>
          <p:cNvSpPr>
            <a:spLocks noGrp="1"/>
          </p:cNvSpPr>
          <p:nvPr>
            <p:ph type="ftr" sz="quarter" idx="11"/>
          </p:nvPr>
        </p:nvSpPr>
        <p:spPr>
          <a:xfrm>
            <a:off x="4165600" y="6356351"/>
            <a:ext cx="3860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9" name="灯片编号占位符 8"/>
          <p:cNvSpPr>
            <a:spLocks noGrp="1"/>
          </p:cNvSpPr>
          <p:nvPr>
            <p:ph type="sldNum" sz="quarter" idx="12"/>
          </p:nvPr>
        </p:nvSpPr>
        <p:spPr>
          <a:xfrm>
            <a:off x="8737600" y="6356351"/>
            <a:ext cx="2844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fld id="{C7F6D716-1C24-4C54-B4BE-D6B4CAE3E25C}"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00" y="6356351"/>
            <a:ext cx="2844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fld id="{EB019338-762A-4864-80F0-219CD51CB297}" type="datetimeFigureOut">
              <a:rPr lang="zh-CN" altLang="en-US"/>
            </a:fld>
            <a:endParaRPr lang="zh-CN" altLang="en-US"/>
          </a:p>
        </p:txBody>
      </p:sp>
      <p:sp>
        <p:nvSpPr>
          <p:cNvPr id="4" name="页脚占位符 3"/>
          <p:cNvSpPr>
            <a:spLocks noGrp="1"/>
          </p:cNvSpPr>
          <p:nvPr>
            <p:ph type="ftr" sz="quarter" idx="11"/>
          </p:nvPr>
        </p:nvSpPr>
        <p:spPr>
          <a:xfrm>
            <a:off x="4165600" y="6356351"/>
            <a:ext cx="3860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5" name="灯片编号占位符 4"/>
          <p:cNvSpPr>
            <a:spLocks noGrp="1"/>
          </p:cNvSpPr>
          <p:nvPr>
            <p:ph type="sldNum" sz="quarter" idx="12"/>
          </p:nvPr>
        </p:nvSpPr>
        <p:spPr>
          <a:xfrm>
            <a:off x="8737600" y="6356351"/>
            <a:ext cx="2844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fld id="{9D25AFEA-2C82-4524-A260-D8CBC0C4F860}"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fld id="{4E937444-94CC-4B52-AA23-3FD705100F56}" type="datetimeFigureOut">
              <a:rPr lang="zh-CN" altLang="en-US"/>
            </a:fld>
            <a:endParaRPr lang="zh-CN" altLang="en-US"/>
          </a:p>
        </p:txBody>
      </p:sp>
      <p:sp>
        <p:nvSpPr>
          <p:cNvPr id="3" name="页脚占位符 2"/>
          <p:cNvSpPr>
            <a:spLocks noGrp="1"/>
          </p:cNvSpPr>
          <p:nvPr>
            <p:ph type="ftr" sz="quarter" idx="11"/>
          </p:nvPr>
        </p:nvSpPr>
        <p:spPr>
          <a:xfrm>
            <a:off x="4165600" y="6356351"/>
            <a:ext cx="3860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4" name="灯片编号占位符 3"/>
          <p:cNvSpPr>
            <a:spLocks noGrp="1"/>
          </p:cNvSpPr>
          <p:nvPr>
            <p:ph type="sldNum" sz="quarter" idx="12"/>
          </p:nvPr>
        </p:nvSpPr>
        <p:spPr>
          <a:xfrm>
            <a:off x="8737600" y="6356351"/>
            <a:ext cx="2844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fld id="{9820C2B6-9CF3-4021-85AB-8B325F4ADFD7}"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fld id="{A43A389A-E307-48D0-9D08-4F6A34BB70DB}" type="datetimeFigureOut">
              <a:rPr lang="zh-CN" altLang="en-US"/>
            </a:fld>
            <a:endParaRPr lang="zh-CN" altLang="en-US"/>
          </a:p>
        </p:txBody>
      </p:sp>
      <p:sp>
        <p:nvSpPr>
          <p:cNvPr id="6" name="页脚占位符 5"/>
          <p:cNvSpPr>
            <a:spLocks noGrp="1"/>
          </p:cNvSpPr>
          <p:nvPr>
            <p:ph type="ftr" sz="quarter" idx="11"/>
          </p:nvPr>
        </p:nvSpPr>
        <p:spPr>
          <a:xfrm>
            <a:off x="4165600" y="6356351"/>
            <a:ext cx="3860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8737600" y="6356351"/>
            <a:ext cx="2844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fld id="{46EAC834-E80E-4A55-AA22-2D66CD31DFD4}"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lvl="0"/>
            <a:endParaRPr lang="zh-CN" altLang="en-US" noProof="0"/>
          </a:p>
        </p:txBody>
      </p:sp>
      <p:sp>
        <p:nvSpPr>
          <p:cNvPr id="4" name="文本占位符 3"/>
          <p:cNvSpPr>
            <a:spLocks noGrp="1"/>
          </p:cNvSpPr>
          <p:nvPr>
            <p:ph type="body" sz="half" idx="2"/>
          </p:nvPr>
        </p:nvSpPr>
        <p:spPr>
          <a:xfrm>
            <a:off x="2389717" y="5367337"/>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fld id="{88F161EE-3879-42EC-9C89-C867C552AC45}" type="datetimeFigureOut">
              <a:rPr lang="zh-CN" altLang="en-US"/>
            </a:fld>
            <a:endParaRPr lang="zh-CN" altLang="en-US"/>
          </a:p>
        </p:txBody>
      </p:sp>
      <p:sp>
        <p:nvSpPr>
          <p:cNvPr id="6" name="页脚占位符 5"/>
          <p:cNvSpPr>
            <a:spLocks noGrp="1"/>
          </p:cNvSpPr>
          <p:nvPr>
            <p:ph type="ftr" sz="quarter" idx="11"/>
          </p:nvPr>
        </p:nvSpPr>
        <p:spPr>
          <a:xfrm>
            <a:off x="4165600" y="6356351"/>
            <a:ext cx="3860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7" name="灯片编号占位符 6"/>
          <p:cNvSpPr>
            <a:spLocks noGrp="1"/>
          </p:cNvSpPr>
          <p:nvPr>
            <p:ph type="sldNum" sz="quarter" idx="12"/>
          </p:nvPr>
        </p:nvSpPr>
        <p:spPr>
          <a:xfrm>
            <a:off x="8737600" y="6356351"/>
            <a:ext cx="2844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fld id="{726EE9D5-6185-4ACD-AF43-7F2ABB2ADE5A}"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fld id="{0E5C0D59-2327-4795-8ACC-0E2066D91419}" type="datetimeFigureOut">
              <a:rPr lang="zh-CN" altLang="en-US"/>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fld id="{035E980C-3EBF-4723-8B64-0FECA7D905D6}"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fld id="{E33E1310-4D8F-469F-9B4E-9A3D1A703F56}" type="datetimeFigureOut">
              <a:rPr lang="zh-CN" altLang="en-US"/>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lvl1pPr eaLnBrk="1" fontAlgn="auto" hangingPunct="1">
              <a:spcBef>
                <a:spcPts val="0"/>
              </a:spcBef>
              <a:spcAft>
                <a:spcPts val="0"/>
              </a:spcAft>
              <a:defRPr>
                <a:latin typeface="+mn-lt"/>
                <a:ea typeface="+mn-ea"/>
              </a:defRPr>
            </a:lvl1pPr>
          </a:lstStyle>
          <a:p>
            <a:pPr>
              <a:defRPr/>
            </a:pPr>
            <a:fld id="{0161F89D-6223-487C-A3AC-301350B34E84}" type="slidenum">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3.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2" Type="http://schemas.openxmlformats.org/officeDocument/2006/relationships/theme" Target="../theme/theme4.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1" Type="http://schemas.openxmlformats.org/officeDocument/2006/relationships/theme" Target="../theme/theme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5" Type="http://schemas.openxmlformats.org/officeDocument/2006/relationships/theme" Target="../theme/theme6.xml"/><Relationship Id="rId14" Type="http://schemas.openxmlformats.org/officeDocument/2006/relationships/slideLayout" Target="../slideLayouts/slideLayout58.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0"/>
            <a:r>
              <a:rPr lang="zh-CN" altLang="en-US"/>
              <a:t>第二级</a:t>
            </a:r>
            <a:endParaRPr lang="zh-CN" altLang="en-US"/>
          </a:p>
          <a:p>
            <a:pPr lvl="0"/>
            <a:r>
              <a:rPr lang="zh-CN" altLang="en-US"/>
              <a:t>第三级</a:t>
            </a:r>
            <a:endParaRPr lang="zh-CN" altLang="en-US"/>
          </a:p>
          <a:p>
            <a:pPr lvl="0"/>
            <a:r>
              <a:rPr lang="zh-CN" altLang="en-US"/>
              <a:t>第四级</a:t>
            </a:r>
            <a:endParaRPr lang="zh-CN" altLang="en-US"/>
          </a:p>
          <a:p>
            <a:pPr lvl="0"/>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2018/7/17</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zh-CN"/>
              <a:t>‹#›</a:t>
            </a: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0"/>
            <a:r>
              <a:rPr lang="zh-CN" altLang="en-US"/>
              <a:t>第二级</a:t>
            </a:r>
            <a:endParaRPr lang="zh-CN" altLang="en-US"/>
          </a:p>
          <a:p>
            <a:pPr lvl="0"/>
            <a:r>
              <a:rPr lang="zh-CN" altLang="en-US"/>
              <a:t>第三级</a:t>
            </a:r>
            <a:endParaRPr lang="zh-CN" altLang="en-US"/>
          </a:p>
          <a:p>
            <a:pPr lvl="0"/>
            <a:r>
              <a:rPr lang="zh-CN" altLang="en-US"/>
              <a:t>第四级</a:t>
            </a:r>
            <a:endParaRPr lang="zh-CN" altLang="en-US"/>
          </a:p>
          <a:p>
            <a:pPr lvl="0"/>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altLang="zh-CN"/>
              <a:t>2018/7/17</a:t>
            </a:r>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r>
              <a:rPr lang="en-US" altLang="zh-CN"/>
              <a:t>‹#›</a:t>
            </a:r>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Lst>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par>
    </p:tnLst>
  </p:timing>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6565"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0365"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165"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165"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165"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165"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165"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165"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165"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0"/>
            <a:r>
              <a:rPr lang="zh-CN" altLang="en-US"/>
              <a:t>第二级</a:t>
            </a:r>
            <a:endParaRPr lang="zh-CN" altLang="en-US"/>
          </a:p>
          <a:p>
            <a:pPr lvl="0"/>
            <a:r>
              <a:rPr lang="zh-CN" altLang="en-US"/>
              <a:t>第三级</a:t>
            </a:r>
            <a:endParaRPr lang="zh-CN" altLang="en-US"/>
          </a:p>
          <a:p>
            <a:pPr lvl="0"/>
            <a:r>
              <a:rPr lang="zh-CN" altLang="en-US"/>
              <a:t>第四级</a:t>
            </a:r>
            <a:endParaRPr lang="zh-CN" altLang="en-US"/>
          </a:p>
          <a:p>
            <a:pPr lvl="0"/>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2018/7/17</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zh-CN"/>
              <a:t>‹#›</a:t>
            </a:r>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0"/>
            <a:r>
              <a:rPr lang="zh-CN" altLang="en-US"/>
              <a:t>第二级</a:t>
            </a:r>
            <a:endParaRPr lang="zh-CN" altLang="en-US"/>
          </a:p>
          <a:p>
            <a:pPr lvl="0"/>
            <a:r>
              <a:rPr lang="zh-CN" altLang="en-US"/>
              <a:t>第三级</a:t>
            </a:r>
            <a:endParaRPr lang="zh-CN" altLang="en-US"/>
          </a:p>
          <a:p>
            <a:pPr lvl="0"/>
            <a:r>
              <a:rPr lang="zh-CN" altLang="en-US"/>
              <a:t>第四级</a:t>
            </a:r>
            <a:endParaRPr lang="zh-CN" altLang="en-US"/>
          </a:p>
          <a:p>
            <a:pPr lvl="0"/>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2018/7/17</a:t>
            </a:r>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zh-CN"/>
              <a:t>‹#›</a:t>
            </a:r>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0"/>
            <a:r>
              <a:rPr lang="zh-CN" altLang="en-US"/>
              <a:t>第二级</a:t>
            </a:r>
            <a:endParaRPr lang="zh-CN" altLang="en-US"/>
          </a:p>
          <a:p>
            <a:pPr lvl="0"/>
            <a:r>
              <a:rPr lang="zh-CN" altLang="en-US"/>
              <a:t>第三级</a:t>
            </a:r>
            <a:endParaRPr lang="zh-CN" altLang="en-US"/>
          </a:p>
          <a:p>
            <a:pPr lvl="0"/>
            <a:r>
              <a:rPr lang="zh-CN" altLang="en-US"/>
              <a:t>第四级</a:t>
            </a:r>
            <a:endParaRPr lang="zh-CN" altLang="en-US"/>
          </a:p>
          <a:p>
            <a:pPr lvl="0"/>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2018/7/17</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zh-CN"/>
              <a:t>‹#›</a:t>
            </a:r>
            <a:endParaRPr lang="zh-CN" alt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par>
    </p:tnLst>
  </p:timing>
  <p:txStyles>
    <p:titleStyle>
      <a:lvl1pPr algn="ctr" rtl="0" fontAlgn="base">
        <a:spcBef>
          <a:spcPct val="0"/>
        </a:spcBef>
        <a:spcAft>
          <a:spcPct val="0"/>
        </a:spcAft>
        <a:defRPr sz="5865"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charset="0"/>
          <a:ea typeface="宋体" panose="02010600030101010101" pitchFamily="2" charset="-122"/>
        </a:defRPr>
      </a:lvl9pPr>
    </p:titleStyle>
    <p:bodyStyle>
      <a:lvl1pPr marL="457200" indent="-456565" algn="l" rtl="0" fontAlgn="base">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0365" algn="l" rtl="0" fontAlgn="base">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165" algn="l" rtl="0" fontAlgn="base">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165" algn="l" rtl="0" fontAlgn="base">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165" algn="l" rtl="0" fontAlgn="base">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165"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165"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165"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165"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9.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2" Type="http://schemas.openxmlformats.org/officeDocument/2006/relationships/notesSlide" Target="../notesSlides/notesSlide12.xml"/><Relationship Id="rId21" Type="http://schemas.openxmlformats.org/officeDocument/2006/relationships/slideLayout" Target="../slideLayouts/slideLayout11.xml"/><Relationship Id="rId20" Type="http://schemas.openxmlformats.org/officeDocument/2006/relationships/tags" Target="../tags/tag34.xml"/><Relationship Id="rId2" Type="http://schemas.openxmlformats.org/officeDocument/2006/relationships/tags" Target="../tags/tag16.xml"/><Relationship Id="rId19" Type="http://schemas.openxmlformats.org/officeDocument/2006/relationships/tags" Target="../tags/tag33.xml"/><Relationship Id="rId18" Type="http://schemas.openxmlformats.org/officeDocument/2006/relationships/tags" Target="../tags/tag32.xml"/><Relationship Id="rId17" Type="http://schemas.openxmlformats.org/officeDocument/2006/relationships/tags" Target="../tags/tag31.xml"/><Relationship Id="rId16" Type="http://schemas.openxmlformats.org/officeDocument/2006/relationships/tags" Target="../tags/tag30.xml"/><Relationship Id="rId15" Type="http://schemas.openxmlformats.org/officeDocument/2006/relationships/tags" Target="../tags/tag29.xml"/><Relationship Id="rId14" Type="http://schemas.openxmlformats.org/officeDocument/2006/relationships/tags" Target="../tags/tag28.xml"/><Relationship Id="rId13" Type="http://schemas.openxmlformats.org/officeDocument/2006/relationships/tags" Target="../tags/tag27.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9" Type="http://schemas.openxmlformats.org/officeDocument/2006/relationships/notesSlide" Target="../notesSlides/notesSlide14.xml"/><Relationship Id="rId18" Type="http://schemas.openxmlformats.org/officeDocument/2006/relationships/slideLayout" Target="../slideLayouts/slideLayout11.xml"/><Relationship Id="rId17" Type="http://schemas.openxmlformats.org/officeDocument/2006/relationships/image" Target="../media/image10.jpeg"/><Relationship Id="rId16" Type="http://schemas.openxmlformats.org/officeDocument/2006/relationships/image" Target="../media/image9.png"/><Relationship Id="rId15" Type="http://schemas.openxmlformats.org/officeDocument/2006/relationships/tags" Target="../tags/tag49.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tags" Target="../tags/tag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image" Target="../media/image13.jpeg"/><Relationship Id="rId5" Type="http://schemas.openxmlformats.org/officeDocument/2006/relationships/tags" Target="../tags/tag52.xml"/><Relationship Id="rId4" Type="http://schemas.openxmlformats.org/officeDocument/2006/relationships/image" Target="../media/image12.jpeg"/><Relationship Id="rId3" Type="http://schemas.openxmlformats.org/officeDocument/2006/relationships/tags" Target="../tags/tag51.xml"/><Relationship Id="rId2" Type="http://schemas.openxmlformats.org/officeDocument/2006/relationships/image" Target="../media/image11.jpeg"/><Relationship Id="rId12" Type="http://schemas.openxmlformats.org/officeDocument/2006/relationships/notesSlide" Target="../notesSlides/notesSlide16.xml"/><Relationship Id="rId11" Type="http://schemas.openxmlformats.org/officeDocument/2006/relationships/slideLayout" Target="../slideLayouts/slideLayout11.xml"/><Relationship Id="rId10" Type="http://schemas.openxmlformats.org/officeDocument/2006/relationships/tags" Target="../tags/tag56.xml"/><Relationship Id="rId1" Type="http://schemas.openxmlformats.org/officeDocument/2006/relationships/tags" Target="../tags/tag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image" Target="../media/image7.jpeg"/><Relationship Id="rId7" Type="http://schemas.openxmlformats.org/officeDocument/2006/relationships/image" Target="../media/image14.png"/><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9" Type="http://schemas.openxmlformats.org/officeDocument/2006/relationships/notesSlide" Target="../notesSlides/notesSlide19.xml"/><Relationship Id="rId18" Type="http://schemas.openxmlformats.org/officeDocument/2006/relationships/slideLayout" Target="../slideLayouts/slideLayout11.xml"/><Relationship Id="rId17" Type="http://schemas.openxmlformats.org/officeDocument/2006/relationships/tags" Target="../tags/tag71.xml"/><Relationship Id="rId16" Type="http://schemas.openxmlformats.org/officeDocument/2006/relationships/tags" Target="../tags/tag70.xml"/><Relationship Id="rId15" Type="http://schemas.openxmlformats.org/officeDocument/2006/relationships/tags" Target="../tags/tag69.xml"/><Relationship Id="rId14" Type="http://schemas.openxmlformats.org/officeDocument/2006/relationships/tags" Target="../tags/tag68.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tags" Target="../tags/tag65.xml"/><Relationship Id="rId10" Type="http://schemas.openxmlformats.org/officeDocument/2006/relationships/tags" Target="../tags/tag64.xml"/><Relationship Id="rId1" Type="http://schemas.openxmlformats.org/officeDocument/2006/relationships/tags" Target="../tags/tag5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0" Type="http://schemas.openxmlformats.org/officeDocument/2006/relationships/notesSlide" Target="../notesSlides/notesSlide20.xml"/><Relationship Id="rId2" Type="http://schemas.openxmlformats.org/officeDocument/2006/relationships/tags" Target="../tags/tag73.xml"/><Relationship Id="rId19" Type="http://schemas.openxmlformats.org/officeDocument/2006/relationships/slideLayout" Target="../slideLayouts/slideLayout11.xml"/><Relationship Id="rId18" Type="http://schemas.openxmlformats.org/officeDocument/2006/relationships/tags" Target="../tags/tag89.xml"/><Relationship Id="rId17" Type="http://schemas.openxmlformats.org/officeDocument/2006/relationships/tags" Target="../tags/tag88.xml"/><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tags" Target="../tags/tag85.xml"/><Relationship Id="rId13" Type="http://schemas.openxmlformats.org/officeDocument/2006/relationships/tags" Target="../tags/tag84.xml"/><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tags" Target="../tags/tag72.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9.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hyperlink" Target="https://www.pptying.com" TargetMode="External"/><Relationship Id="rId1"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9" Type="http://schemas.openxmlformats.org/officeDocument/2006/relationships/image" Target="../media/image4.jpeg"/><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3.jpeg"/><Relationship Id="rId2" Type="http://schemas.openxmlformats.org/officeDocument/2006/relationships/tags" Target="../tags/tag2.xml"/><Relationship Id="rId18" Type="http://schemas.openxmlformats.org/officeDocument/2006/relationships/notesSlide" Target="../notesSlides/notesSlide7.xml"/><Relationship Id="rId17" Type="http://schemas.openxmlformats.org/officeDocument/2006/relationships/slideLayout" Target="../slideLayouts/slideLayout11.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摄图网-山顶上的游客"/>
          <p:cNvPicPr>
            <a:picLocks noChangeAspect="1"/>
          </p:cNvPicPr>
          <p:nvPr/>
        </p:nvPicPr>
        <p:blipFill>
          <a:blip r:embed="rId1"/>
          <a:stretch>
            <a:fillRect/>
          </a:stretch>
        </p:blipFill>
        <p:spPr>
          <a:xfrm>
            <a:off x="2745740" y="725805"/>
            <a:ext cx="9446895" cy="5440680"/>
          </a:xfrm>
          <a:prstGeom prst="rect">
            <a:avLst/>
          </a:prstGeom>
        </p:spPr>
      </p:pic>
      <p:sp>
        <p:nvSpPr>
          <p:cNvPr id="5" name="矩形 4"/>
          <p:cNvSpPr/>
          <p:nvPr/>
        </p:nvSpPr>
        <p:spPr>
          <a:xfrm>
            <a:off x="858520" y="-5080"/>
            <a:ext cx="3450590" cy="4702175"/>
          </a:xfrm>
          <a:prstGeom prst="rect">
            <a:avLst/>
          </a:prstGeom>
          <a:solidFill>
            <a:srgbClr val="795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932180" y="2047875"/>
            <a:ext cx="3020060" cy="829310"/>
          </a:xfrm>
          <a:prstGeom prst="rect">
            <a:avLst/>
          </a:prstGeom>
          <a:noFill/>
        </p:spPr>
        <p:txBody>
          <a:bodyPr wrap="square" rtlCol="0">
            <a:spAutoFit/>
          </a:bodyPr>
          <a:lstStyle/>
          <a:p>
            <a:pPr algn="dist"/>
            <a:r>
              <a:rPr lang="en-US" altLang="zh-CN" sz="4800" b="1">
                <a:solidFill>
                  <a:schemeClr val="bg1"/>
                </a:solidFill>
                <a:latin typeface="Calibri" panose="020F0502020204030204" charset="0"/>
              </a:rPr>
              <a:t>BUSINESS</a:t>
            </a:r>
            <a:endParaRPr lang="en-US" altLang="zh-CN" sz="4800" b="1">
              <a:solidFill>
                <a:schemeClr val="bg1"/>
              </a:solidFill>
              <a:latin typeface="Calibri" panose="020F0502020204030204" charset="0"/>
            </a:endParaRPr>
          </a:p>
        </p:txBody>
      </p:sp>
      <p:sp>
        <p:nvSpPr>
          <p:cNvPr id="7" name="文本框 6"/>
          <p:cNvSpPr txBox="1"/>
          <p:nvPr/>
        </p:nvSpPr>
        <p:spPr>
          <a:xfrm>
            <a:off x="956945" y="2759075"/>
            <a:ext cx="2787015" cy="829310"/>
          </a:xfrm>
          <a:prstGeom prst="rect">
            <a:avLst/>
          </a:prstGeom>
          <a:noFill/>
        </p:spPr>
        <p:txBody>
          <a:bodyPr wrap="square" rtlCol="0">
            <a:spAutoFit/>
          </a:bodyPr>
          <a:lstStyle/>
          <a:p>
            <a:r>
              <a:rPr lang="en-US" altLang="zh-CN" sz="4800" b="1">
                <a:solidFill>
                  <a:schemeClr val="bg1"/>
                </a:solidFill>
                <a:latin typeface="Calibri" panose="020F0502020204030204" charset="0"/>
              </a:rPr>
              <a:t>REPORT</a:t>
            </a:r>
            <a:endParaRPr lang="en-US" altLang="zh-CN" sz="4800" b="1">
              <a:solidFill>
                <a:schemeClr val="bg1"/>
              </a:solidFill>
              <a:latin typeface="Calibri" panose="020F0502020204030204" charset="0"/>
            </a:endParaRPr>
          </a:p>
        </p:txBody>
      </p:sp>
      <p:sp>
        <p:nvSpPr>
          <p:cNvPr id="8" name="文本框 7"/>
          <p:cNvSpPr txBox="1"/>
          <p:nvPr/>
        </p:nvSpPr>
        <p:spPr>
          <a:xfrm>
            <a:off x="996315" y="3535680"/>
            <a:ext cx="2856230" cy="1041400"/>
          </a:xfrm>
          <a:prstGeom prst="rect">
            <a:avLst/>
          </a:prstGeom>
          <a:noFill/>
        </p:spPr>
        <p:txBody>
          <a:bodyPr wrap="square" rtlCol="0" anchor="t">
            <a:spAutoFit/>
          </a:bodyPr>
          <a:lstStyle/>
          <a:p>
            <a:pPr marL="0" marR="0" lvl="0" algn="l" defTabSz="914400" rtl="0" eaLnBrk="1" latinLnBrk="0" hangingPunct="1">
              <a:lnSpc>
                <a:spcPct val="130000"/>
              </a:lnSpc>
              <a:spcBef>
                <a:spcPts val="0"/>
              </a:spcBef>
              <a:spcAft>
                <a:spcPts val="0"/>
              </a:spcAft>
              <a:buClrTx/>
              <a:buSzTx/>
              <a:buFontTx/>
              <a:buNone/>
              <a:defRPr/>
            </a:pPr>
            <a:r>
              <a:rPr lang="en-US" altLang="zh-CN" sz="1200">
                <a:solidFill>
                  <a:schemeClr val="bg1"/>
                </a:solidFill>
                <a:sym typeface="+mn-ea"/>
              </a:rPr>
              <a:t>Here to add your text, mainly to avoid large sections of text.Here to add your </a:t>
            </a:r>
            <a:endParaRPr lang="en-US" altLang="zh-CN" sz="1200">
              <a:solidFill>
                <a:schemeClr val="bg1"/>
              </a:solidFill>
              <a:sym typeface="+mn-ea"/>
            </a:endParaRPr>
          </a:p>
          <a:p>
            <a:pPr marL="0" marR="0" lvl="0" algn="l" defTabSz="914400" rtl="0" eaLnBrk="1" latinLnBrk="0" hangingPunct="1">
              <a:lnSpc>
                <a:spcPct val="130000"/>
              </a:lnSpc>
              <a:spcBef>
                <a:spcPts val="0"/>
              </a:spcBef>
              <a:spcAft>
                <a:spcPts val="0"/>
              </a:spcAft>
              <a:buClrTx/>
              <a:buSzTx/>
              <a:buFontTx/>
              <a:buNone/>
              <a:defRPr/>
            </a:pPr>
            <a:r>
              <a:rPr lang="en-US" altLang="zh-CN" sz="1200">
                <a:solidFill>
                  <a:schemeClr val="bg1"/>
                </a:solidFill>
                <a:sym typeface="+mn-ea"/>
              </a:rPr>
              <a:t>text.Here to add your text, mainly to avoid large</a:t>
            </a:r>
            <a:endParaRPr lang="zh-CN" altLang="en-US" sz="1200">
              <a:solidFill>
                <a:schemeClr val="bg1"/>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par>
                          <p:cTn id="8" fill="hold">
                            <p:stCondLst>
                              <p:cond delay="500"/>
                            </p:stCondLst>
                            <p:childTnLst>
                              <p:par>
                                <p:cTn id="9" presetID="18" presetClass="entr" presetSubtype="12" fill="hold" grpId="6"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56" presetClass="entr" presetSubtype="0" fill="hold" grpId="1" nodeType="after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by="(-#ppt_w*2)" calcmode="lin" valueType="num">
                                      <p:cBhvr rctx="PPT">
                                        <p:cTn id="15" dur="500" autoRev="1" fill="hold">
                                          <p:stCondLst>
                                            <p:cond delay="0"/>
                                          </p:stCondLst>
                                        </p:cTn>
                                        <p:tgtEl>
                                          <p:spTgt spid="6"/>
                                        </p:tgtEl>
                                        <p:attrNameLst>
                                          <p:attrName>ppt_w</p:attrName>
                                        </p:attrNameLst>
                                      </p:cBhvr>
                                    </p:anim>
                                    <p:anim by="(#ppt_w*0.50)" calcmode="lin" valueType="num">
                                      <p:cBhvr>
                                        <p:cTn id="16" dur="500" decel="50000" autoRev="1" fill="hold">
                                          <p:stCondLst>
                                            <p:cond delay="0"/>
                                          </p:stCondLst>
                                        </p:cTn>
                                        <p:tgtEl>
                                          <p:spTgt spid="6"/>
                                        </p:tgtEl>
                                        <p:attrNameLst>
                                          <p:attrName>ppt_x</p:attrName>
                                        </p:attrNameLst>
                                      </p:cBhvr>
                                    </p:anim>
                                    <p:anim from="(-#ppt_h/2)" to="(#ppt_y)" calcmode="lin" valueType="num">
                                      <p:cBhvr>
                                        <p:cTn id="17" dur="1000" fill="hold">
                                          <p:stCondLst>
                                            <p:cond delay="0"/>
                                          </p:stCondLst>
                                        </p:cTn>
                                        <p:tgtEl>
                                          <p:spTgt spid="6"/>
                                        </p:tgtEl>
                                        <p:attrNameLst>
                                          <p:attrName>ppt_y</p:attrName>
                                        </p:attrNameLst>
                                      </p:cBhvr>
                                    </p:anim>
                                    <p:animRot by="21600000">
                                      <p:cBhvr>
                                        <p:cTn id="18" dur="1000" fill="hold">
                                          <p:stCondLst>
                                            <p:cond delay="0"/>
                                          </p:stCondLst>
                                        </p:cTn>
                                        <p:tgtEl>
                                          <p:spTgt spid="6"/>
                                        </p:tgtEl>
                                        <p:attrNameLst>
                                          <p:attrName>r</p:attrName>
                                        </p:attrNameLst>
                                      </p:cBhvr>
                                    </p:animRot>
                                  </p:childTnLst>
                                </p:cTn>
                              </p:par>
                              <p:par>
                                <p:cTn id="19" presetID="56" presetClass="entr" presetSubtype="0" fill="hold" grpId="0" nodeType="withEffect">
                                  <p:stCondLst>
                                    <p:cond delay="0"/>
                                  </p:stCondLst>
                                  <p:iterate type="lt">
                                    <p:tmPct val="10000"/>
                                  </p:iterate>
                                  <p:childTnLst>
                                    <p:set>
                                      <p:cBhvr>
                                        <p:cTn id="20" dur="1" fill="hold">
                                          <p:stCondLst>
                                            <p:cond delay="0"/>
                                          </p:stCondLst>
                                        </p:cTn>
                                        <p:tgtEl>
                                          <p:spTgt spid="7"/>
                                        </p:tgtEl>
                                        <p:attrNameLst>
                                          <p:attrName>style.visibility</p:attrName>
                                        </p:attrNameLst>
                                      </p:cBhvr>
                                      <p:to>
                                        <p:strVal val="visible"/>
                                      </p:to>
                                    </p:set>
                                    <p:anim by="(-#ppt_w*2)" calcmode="lin" valueType="num">
                                      <p:cBhvr rctx="PPT">
                                        <p:cTn id="21" dur="500" autoRev="1" fill="hold">
                                          <p:stCondLst>
                                            <p:cond delay="0"/>
                                          </p:stCondLst>
                                        </p:cTn>
                                        <p:tgtEl>
                                          <p:spTgt spid="7"/>
                                        </p:tgtEl>
                                        <p:attrNameLst>
                                          <p:attrName>ppt_w</p:attrName>
                                        </p:attrNameLst>
                                      </p:cBhvr>
                                    </p:anim>
                                    <p:anim by="(#ppt_w*0.50)" calcmode="lin" valueType="num">
                                      <p:cBhvr>
                                        <p:cTn id="22" dur="500" decel="50000" autoRev="1" fill="hold">
                                          <p:stCondLst>
                                            <p:cond delay="0"/>
                                          </p:stCondLst>
                                        </p:cTn>
                                        <p:tgtEl>
                                          <p:spTgt spid="7"/>
                                        </p:tgtEl>
                                        <p:attrNameLst>
                                          <p:attrName>ppt_x</p:attrName>
                                        </p:attrNameLst>
                                      </p:cBhvr>
                                    </p:anim>
                                    <p:anim from="(-#ppt_h/2)" to="(#ppt_y)" calcmode="lin" valueType="num">
                                      <p:cBhvr>
                                        <p:cTn id="23" dur="1000" fill="hold">
                                          <p:stCondLst>
                                            <p:cond delay="0"/>
                                          </p:stCondLst>
                                        </p:cTn>
                                        <p:tgtEl>
                                          <p:spTgt spid="7"/>
                                        </p:tgtEl>
                                        <p:attrNameLst>
                                          <p:attrName>ppt_y</p:attrName>
                                        </p:attrNameLst>
                                      </p:cBhvr>
                                    </p:anim>
                                    <p:animRot by="21600000">
                                      <p:cBhvr>
                                        <p:cTn id="24" dur="1000" fill="hold">
                                          <p:stCondLst>
                                            <p:cond delay="0"/>
                                          </p:stCondLst>
                                        </p:cTn>
                                        <p:tgtEl>
                                          <p:spTgt spid="7"/>
                                        </p:tgtEl>
                                        <p:attrNameLst>
                                          <p:attrName>r</p:attrName>
                                        </p:attrNameLst>
                                      </p:cBhvr>
                                    </p:animRot>
                                  </p:childTnLst>
                                </p:cTn>
                              </p:par>
                            </p:childTnLst>
                          </p:cTn>
                        </p:par>
                        <p:par>
                          <p:cTn id="25" fill="hold">
                            <p:stCondLst>
                              <p:cond delay="2700"/>
                            </p:stCondLst>
                            <p:childTnLst>
                              <p:par>
                                <p:cTn id="26" presetID="29" presetClass="entr" presetSubtype="0" fill="hold" grpId="1"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ppt_x</p:attrName>
                                        </p:attrNameLst>
                                      </p:cBhvr>
                                      <p:tavLst>
                                        <p:tav tm="0">
                                          <p:val>
                                            <p:strVal val="#ppt_x-.2"/>
                                          </p:val>
                                        </p:tav>
                                        <p:tav tm="100000">
                                          <p:val>
                                            <p:strVal val="#ppt_x"/>
                                          </p:val>
                                        </p:tav>
                                      </p:tavLst>
                                    </p:anim>
                                    <p:anim calcmode="lin" valueType="num">
                                      <p:cBhvr>
                                        <p:cTn id="29"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5" grpId="3" animBg="1"/>
      <p:bldP spid="5" grpId="4" animBg="1"/>
      <p:bldP spid="5" grpId="5" animBg="1"/>
      <p:bldP spid="5" grpId="6" animBg="1"/>
      <p:bldP spid="6" grpId="0"/>
      <p:bldP spid="6" grpId="1"/>
      <p:bldP spid="7" grpId="0"/>
      <p:bldP spid="8" grpId="0"/>
      <p:bldP spid="8"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文本框 20"/>
          <p:cNvSpPr txBox="1"/>
          <p:nvPr/>
        </p:nvSpPr>
        <p:spPr>
          <a:xfrm>
            <a:off x="1827710" y="183290"/>
            <a:ext cx="1244600" cy="1862048"/>
          </a:xfrm>
          <a:prstGeom prst="rect">
            <a:avLst/>
          </a:prstGeom>
          <a:noFill/>
        </p:spPr>
        <p:txBody>
          <a:bodyPr wrap="square" rtlCol="0">
            <a:spAutoFit/>
          </a:bodyPr>
          <a:lstStyle/>
          <a:p>
            <a:r>
              <a:rPr lang="en-US" altLang="zh-CN" sz="11500">
                <a:solidFill>
                  <a:srgbClr val="795F5B">
                    <a:alpha val="30000"/>
                  </a:srgbClr>
                </a:solidFill>
                <a:latin typeface="Nikoleta" pitchFamily="2" charset="0"/>
                <a:ea typeface="LiHei Pro" panose="02010601030101010101" pitchFamily="2" charset="-122"/>
              </a:rPr>
              <a:t>P</a:t>
            </a:r>
            <a:endParaRPr lang="en-US" altLang="zh-CN" sz="11500" dirty="0">
              <a:solidFill>
                <a:srgbClr val="795F5B">
                  <a:alpha val="30000"/>
                </a:srgbClr>
              </a:solidFill>
              <a:latin typeface="Nikoleta" pitchFamily="2" charset="0"/>
              <a:ea typeface="LiHei Pro" panose="02010601030101010101" pitchFamily="2" charset="-122"/>
            </a:endParaRPr>
          </a:p>
        </p:txBody>
      </p:sp>
      <p:sp>
        <p:nvSpPr>
          <p:cNvPr id="22" name="半闭框 21"/>
          <p:cNvSpPr/>
          <p:nvPr/>
        </p:nvSpPr>
        <p:spPr>
          <a:xfrm>
            <a:off x="1774825" y="931014"/>
            <a:ext cx="536575" cy="608717"/>
          </a:xfrm>
          <a:prstGeom prst="halfFrame">
            <a:avLst>
              <a:gd name="adj1" fmla="val 0"/>
              <a:gd name="adj2" fmla="val 0"/>
            </a:avLst>
          </a:prstGeom>
          <a:solidFill>
            <a:srgbClr val="9B7F7B"/>
          </a:solidFill>
          <a:ln w="25400">
            <a:solidFill>
              <a:srgbClr val="9B7F7B">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23" name="文本框 22"/>
          <p:cNvSpPr txBox="1"/>
          <p:nvPr/>
        </p:nvSpPr>
        <p:spPr>
          <a:xfrm>
            <a:off x="1913434" y="923222"/>
            <a:ext cx="3585665" cy="769441"/>
          </a:xfrm>
          <a:prstGeom prst="rect">
            <a:avLst/>
          </a:prstGeom>
          <a:noFill/>
        </p:spPr>
        <p:txBody>
          <a:bodyPr wrap="square" rtlCol="0">
            <a:spAutoFit/>
          </a:bodyPr>
          <a:lstStyle/>
          <a:p>
            <a:r>
              <a:rPr lang="en-US" altLang="zh-CN" sz="4400">
                <a:solidFill>
                  <a:schemeClr val="tx1">
                    <a:lumMod val="75000"/>
                    <a:lumOff val="25000"/>
                  </a:schemeClr>
                </a:solidFill>
                <a:latin typeface="Nikoleta" pitchFamily="2" charset="0"/>
                <a:ea typeface="Segoe UI" panose="020B0502040204020203" pitchFamily="34" charset="0"/>
                <a:cs typeface="Segoe UI" panose="020B0502040204020203" pitchFamily="34" charset="0"/>
              </a:rPr>
              <a:t>Part two</a:t>
            </a:r>
            <a:endParaRPr lang="en-US" altLang="zh-CN" sz="4400" dirty="0">
              <a:solidFill>
                <a:schemeClr val="tx1">
                  <a:lumMod val="75000"/>
                  <a:lumOff val="25000"/>
                </a:schemeClr>
              </a:solidFill>
              <a:latin typeface="Nikoleta" pitchFamily="2" charset="0"/>
              <a:ea typeface="Segoe UI" panose="020B0502040204020203" pitchFamily="34" charset="0"/>
              <a:cs typeface="Segoe UI" panose="020B0502040204020203" pitchFamily="34" charset="0"/>
            </a:endParaRPr>
          </a:p>
        </p:txBody>
      </p:sp>
      <p:sp>
        <p:nvSpPr>
          <p:cNvPr id="24" name="文本框 23"/>
          <p:cNvSpPr txBox="1"/>
          <p:nvPr/>
        </p:nvSpPr>
        <p:spPr>
          <a:xfrm>
            <a:off x="1674788" y="1640518"/>
            <a:ext cx="5450480" cy="523220"/>
          </a:xfrm>
          <a:prstGeom prst="rect">
            <a:avLst/>
          </a:prstGeom>
          <a:noFill/>
        </p:spPr>
        <p:txBody>
          <a:bodyPr wrap="square" rtlCol="0">
            <a:spAutoFit/>
          </a:bodyPr>
          <a:lstStyle/>
          <a:p>
            <a:r>
              <a:rPr lang="en-US" altLang="zh-CN" sz="1400">
                <a:solidFill>
                  <a:schemeClr val="tx1">
                    <a:lumMod val="75000"/>
                    <a:lumOff val="25000"/>
                  </a:schemeClr>
                </a:solidFill>
                <a:latin typeface="Segoe UI Light" panose="020B0502040204020203" pitchFamily="34" charset="0"/>
              </a:rPr>
              <a:t>But I must explain to you how all this mistaken idea of denouncing pleasure and praising pain was born</a:t>
            </a:r>
            <a:endParaRPr lang="en-US" altLang="zh-CN" sz="1400" dirty="0">
              <a:solidFill>
                <a:schemeClr val="tx1">
                  <a:lumMod val="75000"/>
                  <a:lumOff val="25000"/>
                </a:schemeClr>
              </a:solidFill>
              <a:latin typeface="Segoe UI Light" panose="020B0502040204020203" pitchFamily="34" charset="0"/>
              <a:ea typeface="+mj-ea"/>
            </a:endParaRPr>
          </a:p>
        </p:txBody>
      </p:sp>
      <p:sp>
        <p:nvSpPr>
          <p:cNvPr id="3" name="矩形 2"/>
          <p:cNvSpPr/>
          <p:nvPr/>
        </p:nvSpPr>
        <p:spPr>
          <a:xfrm>
            <a:off x="1774824" y="2605088"/>
            <a:ext cx="2704555" cy="3524250"/>
          </a:xfrm>
          <a:prstGeom prst="rect">
            <a:avLst/>
          </a:prstGeom>
          <a:solidFill>
            <a:srgbClr val="9B7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7712620" y="2605088"/>
            <a:ext cx="2704555" cy="3524250"/>
          </a:xfrm>
          <a:prstGeom prst="rect">
            <a:avLst/>
          </a:prstGeom>
          <a:solidFill>
            <a:srgbClr val="9B7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p:cNvSpPr/>
          <p:nvPr/>
        </p:nvSpPr>
        <p:spPr>
          <a:xfrm>
            <a:off x="4743723" y="2617153"/>
            <a:ext cx="2704555" cy="3524250"/>
          </a:xfrm>
          <a:prstGeom prst="rect">
            <a:avLst/>
          </a:prstGeom>
          <a:solidFill>
            <a:srgbClr val="9B7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1" cstate="print">
            <a:extLst>
              <a:ext uri="{28A0092B-C50C-407E-A947-70E740481C1C}">
                <a14:useLocalDpi xmlns:a14="http://schemas.microsoft.com/office/drawing/2010/main" val="0"/>
              </a:ext>
            </a:extLst>
          </a:blip>
          <a:srcRect l="18750" r="18750"/>
          <a:stretch>
            <a:fillRect/>
          </a:stretch>
        </p:blipFill>
        <p:spPr>
          <a:xfrm>
            <a:off x="4743723" y="2605088"/>
            <a:ext cx="2710800" cy="2710800"/>
          </a:xfrm>
          <a:prstGeom prst="rect">
            <a:avLst/>
          </a:prstGeom>
          <a:ln>
            <a:noFill/>
          </a:ln>
        </p:spPr>
      </p:pic>
      <p:pic>
        <p:nvPicPr>
          <p:cNvPr id="26" name="图片 25"/>
          <p:cNvPicPr preferRelativeResize="0">
            <a:picLocks noChangeAspect="1"/>
          </p:cNvPicPr>
          <p:nvPr/>
        </p:nvPicPr>
        <p:blipFill rotWithShape="1">
          <a:blip r:embed="rId2" cstate="print">
            <a:extLst>
              <a:ext uri="{28A0092B-C50C-407E-A947-70E740481C1C}">
                <a14:useLocalDpi xmlns:a14="http://schemas.microsoft.com/office/drawing/2010/main" val="0"/>
              </a:ext>
            </a:extLst>
          </a:blip>
          <a:srcRect l="19424" r="24326"/>
          <a:stretch>
            <a:fillRect/>
          </a:stretch>
        </p:blipFill>
        <p:spPr>
          <a:xfrm>
            <a:off x="1774825" y="2597056"/>
            <a:ext cx="2704554" cy="2704554"/>
          </a:xfrm>
          <a:prstGeom prst="rect">
            <a:avLst/>
          </a:prstGeom>
          <a:blipFill rotWithShape="1">
            <a:blip r:embed="rId3"/>
            <a:stretch>
              <a:fillRect b="-17000"/>
            </a:stretch>
          </a:blipFill>
          <a:ln>
            <a:noFill/>
          </a:ln>
        </p:spPr>
      </p:pic>
      <p:pic>
        <p:nvPicPr>
          <p:cNvPr id="36" name="图片 35"/>
          <p:cNvPicPr>
            <a:picLocks noChangeAspect="1"/>
          </p:cNvPicPr>
          <p:nvPr/>
        </p:nvPicPr>
        <p:blipFill rotWithShape="1">
          <a:blip r:embed="rId4" cstate="print">
            <a:extLst>
              <a:ext uri="{28A0092B-C50C-407E-A947-70E740481C1C}">
                <a14:useLocalDpi xmlns:a14="http://schemas.microsoft.com/office/drawing/2010/main" val="0"/>
              </a:ext>
            </a:extLst>
          </a:blip>
          <a:srcRect l="43269" t="352" r="481" b="-352"/>
          <a:stretch>
            <a:fillRect/>
          </a:stretch>
        </p:blipFill>
        <p:spPr>
          <a:xfrm>
            <a:off x="7712620" y="2605087"/>
            <a:ext cx="2704555" cy="2704555"/>
          </a:xfrm>
          <a:prstGeom prst="rect">
            <a:avLst/>
          </a:prstGeom>
          <a:ln>
            <a:noFill/>
          </a:ln>
        </p:spPr>
      </p:pic>
      <p:sp>
        <p:nvSpPr>
          <p:cNvPr id="104" name="文本框 103"/>
          <p:cNvSpPr txBox="1"/>
          <p:nvPr/>
        </p:nvSpPr>
        <p:spPr>
          <a:xfrm>
            <a:off x="1849389" y="5299798"/>
            <a:ext cx="1516111" cy="584775"/>
          </a:xfrm>
          <a:prstGeom prst="rect">
            <a:avLst/>
          </a:prstGeom>
          <a:noFill/>
        </p:spPr>
        <p:txBody>
          <a:bodyPr wrap="square" rtlCol="0">
            <a:spAutoFit/>
          </a:bodyPr>
          <a:lstStyle/>
          <a:p>
            <a:r>
              <a:rPr lang="en-US" altLang="zh-CN" sz="3200">
                <a:solidFill>
                  <a:schemeClr val="bg1"/>
                </a:solidFill>
                <a:latin typeface="Nikoleta" pitchFamily="2" charset="0"/>
                <a:ea typeface="Segoe UI" panose="020B0502040204020203" pitchFamily="34" charset="0"/>
                <a:cs typeface="Segoe UI" panose="020B0502040204020203" pitchFamily="34" charset="0"/>
              </a:rPr>
              <a:t>NO.1</a:t>
            </a:r>
            <a:endParaRPr lang="zh-CN" altLang="en-US" sz="3200" dirty="0">
              <a:solidFill>
                <a:schemeClr val="bg1"/>
              </a:solidFill>
              <a:latin typeface="Nikoleta" pitchFamily="2" charset="0"/>
              <a:ea typeface="+mj-ea"/>
              <a:cs typeface="Segoe UI" panose="020B0502040204020203" pitchFamily="34" charset="0"/>
            </a:endParaRPr>
          </a:p>
        </p:txBody>
      </p:sp>
      <p:sp>
        <p:nvSpPr>
          <p:cNvPr id="105" name="文本框 104"/>
          <p:cNvSpPr txBox="1"/>
          <p:nvPr/>
        </p:nvSpPr>
        <p:spPr>
          <a:xfrm>
            <a:off x="4790707" y="5299798"/>
            <a:ext cx="1516111" cy="584775"/>
          </a:xfrm>
          <a:prstGeom prst="rect">
            <a:avLst/>
          </a:prstGeom>
          <a:noFill/>
        </p:spPr>
        <p:txBody>
          <a:bodyPr wrap="square" rtlCol="0">
            <a:spAutoFit/>
          </a:bodyPr>
          <a:lstStyle/>
          <a:p>
            <a:r>
              <a:rPr lang="en-US" altLang="zh-CN" sz="3200">
                <a:solidFill>
                  <a:schemeClr val="bg1"/>
                </a:solidFill>
                <a:latin typeface="Nikoleta" pitchFamily="2" charset="0"/>
                <a:ea typeface="Segoe UI" panose="020B0502040204020203" pitchFamily="34" charset="0"/>
                <a:cs typeface="Segoe UI" panose="020B0502040204020203" pitchFamily="34" charset="0"/>
              </a:rPr>
              <a:t>NO.2</a:t>
            </a:r>
            <a:endParaRPr lang="zh-CN" altLang="en-US" sz="3200" dirty="0">
              <a:solidFill>
                <a:schemeClr val="bg1"/>
              </a:solidFill>
              <a:latin typeface="Nikoleta" pitchFamily="2" charset="0"/>
              <a:ea typeface="+mj-ea"/>
              <a:cs typeface="Segoe UI" panose="020B0502040204020203" pitchFamily="34" charset="0"/>
            </a:endParaRPr>
          </a:p>
        </p:txBody>
      </p:sp>
      <p:sp>
        <p:nvSpPr>
          <p:cNvPr id="107" name="圆角矩形 106"/>
          <p:cNvSpPr/>
          <p:nvPr/>
        </p:nvSpPr>
        <p:spPr>
          <a:xfrm flipH="1">
            <a:off x="1962978" y="6002338"/>
            <a:ext cx="216000" cy="288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a:solidFill>
                <a:schemeClr val="bg1"/>
              </a:solidFill>
            </a:endParaRPr>
          </a:p>
        </p:txBody>
      </p:sp>
      <p:sp>
        <p:nvSpPr>
          <p:cNvPr id="49" name="矩形 48"/>
          <p:cNvSpPr/>
          <p:nvPr/>
        </p:nvSpPr>
        <p:spPr>
          <a:xfrm>
            <a:off x="1876043" y="5754501"/>
            <a:ext cx="1661032" cy="246221"/>
          </a:xfrm>
          <a:prstGeom prst="rect">
            <a:avLst/>
          </a:prstGeom>
        </p:spPr>
        <p:txBody>
          <a:bodyPr wrap="none">
            <a:spAutoFit/>
          </a:bodyPr>
          <a:lstStyle/>
          <a:p>
            <a:r>
              <a:rPr lang="da-DK" altLang="zh-CN" sz="1000">
                <a:solidFill>
                  <a:schemeClr val="bg1"/>
                </a:solidFill>
                <a:latin typeface="Segoe UI Light" panose="020B0502040204020203" pitchFamily="34" charset="0"/>
              </a:rPr>
              <a:t>Lorem ipsum dolor sit amet</a:t>
            </a:r>
            <a:endParaRPr lang="zh-CN" altLang="en-US" sz="1000" dirty="0">
              <a:solidFill>
                <a:schemeClr val="bg1"/>
              </a:solidFill>
            </a:endParaRPr>
          </a:p>
        </p:txBody>
      </p:sp>
      <p:sp>
        <p:nvSpPr>
          <p:cNvPr id="108" name="圆角矩形 107"/>
          <p:cNvSpPr/>
          <p:nvPr/>
        </p:nvSpPr>
        <p:spPr>
          <a:xfrm flipH="1">
            <a:off x="4890293" y="6002338"/>
            <a:ext cx="216000" cy="288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a:solidFill>
                <a:schemeClr val="bg1"/>
              </a:solidFill>
            </a:endParaRPr>
          </a:p>
        </p:txBody>
      </p:sp>
      <p:sp>
        <p:nvSpPr>
          <p:cNvPr id="109" name="矩形 108"/>
          <p:cNvSpPr/>
          <p:nvPr/>
        </p:nvSpPr>
        <p:spPr>
          <a:xfrm>
            <a:off x="4803358" y="5754501"/>
            <a:ext cx="1661032" cy="246221"/>
          </a:xfrm>
          <a:prstGeom prst="rect">
            <a:avLst/>
          </a:prstGeom>
        </p:spPr>
        <p:txBody>
          <a:bodyPr wrap="none">
            <a:spAutoFit/>
          </a:bodyPr>
          <a:lstStyle/>
          <a:p>
            <a:r>
              <a:rPr lang="da-DK" altLang="zh-CN" sz="1000">
                <a:solidFill>
                  <a:schemeClr val="bg1"/>
                </a:solidFill>
                <a:latin typeface="Segoe UI Light" panose="020B0502040204020203" pitchFamily="34" charset="0"/>
              </a:rPr>
              <a:t>Lorem ipsum dolor sit amet</a:t>
            </a:r>
            <a:endParaRPr lang="zh-CN" altLang="en-US" sz="1000" dirty="0">
              <a:solidFill>
                <a:schemeClr val="bg1"/>
              </a:solidFill>
            </a:endParaRPr>
          </a:p>
        </p:txBody>
      </p:sp>
      <p:sp>
        <p:nvSpPr>
          <p:cNvPr id="110" name="文本框 109"/>
          <p:cNvSpPr txBox="1"/>
          <p:nvPr/>
        </p:nvSpPr>
        <p:spPr>
          <a:xfrm>
            <a:off x="7774143" y="5299798"/>
            <a:ext cx="1516111" cy="584775"/>
          </a:xfrm>
          <a:prstGeom prst="rect">
            <a:avLst/>
          </a:prstGeom>
          <a:noFill/>
        </p:spPr>
        <p:txBody>
          <a:bodyPr wrap="square" rtlCol="0">
            <a:spAutoFit/>
          </a:bodyPr>
          <a:lstStyle/>
          <a:p>
            <a:r>
              <a:rPr lang="en-US" altLang="zh-CN" sz="3200">
                <a:solidFill>
                  <a:schemeClr val="bg1"/>
                </a:solidFill>
                <a:latin typeface="Nikoleta" pitchFamily="2" charset="0"/>
                <a:ea typeface="Segoe UI" panose="020B0502040204020203" pitchFamily="34" charset="0"/>
                <a:cs typeface="Segoe UI" panose="020B0502040204020203" pitchFamily="34" charset="0"/>
              </a:rPr>
              <a:t>NO.3</a:t>
            </a:r>
            <a:endParaRPr lang="zh-CN" altLang="en-US" sz="3200" dirty="0">
              <a:solidFill>
                <a:schemeClr val="bg1"/>
              </a:solidFill>
              <a:latin typeface="Nikoleta" pitchFamily="2" charset="0"/>
              <a:ea typeface="+mj-ea"/>
              <a:cs typeface="Segoe UI" panose="020B0502040204020203" pitchFamily="34" charset="0"/>
            </a:endParaRPr>
          </a:p>
        </p:txBody>
      </p:sp>
      <p:sp>
        <p:nvSpPr>
          <p:cNvPr id="111" name="圆角矩形 110"/>
          <p:cNvSpPr/>
          <p:nvPr/>
        </p:nvSpPr>
        <p:spPr>
          <a:xfrm flipH="1">
            <a:off x="7873729" y="6002338"/>
            <a:ext cx="216000" cy="288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a:solidFill>
                <a:schemeClr val="bg1"/>
              </a:solidFill>
            </a:endParaRPr>
          </a:p>
        </p:txBody>
      </p:sp>
      <p:sp>
        <p:nvSpPr>
          <p:cNvPr id="112" name="矩形 111"/>
          <p:cNvSpPr/>
          <p:nvPr/>
        </p:nvSpPr>
        <p:spPr>
          <a:xfrm>
            <a:off x="7786794" y="5754501"/>
            <a:ext cx="1661032" cy="246221"/>
          </a:xfrm>
          <a:prstGeom prst="rect">
            <a:avLst/>
          </a:prstGeom>
        </p:spPr>
        <p:txBody>
          <a:bodyPr wrap="none">
            <a:spAutoFit/>
          </a:bodyPr>
          <a:lstStyle/>
          <a:p>
            <a:r>
              <a:rPr lang="da-DK" altLang="zh-CN" sz="1000">
                <a:solidFill>
                  <a:schemeClr val="bg1"/>
                </a:solidFill>
                <a:latin typeface="Segoe UI Light" panose="020B0502040204020203" pitchFamily="34" charset="0"/>
              </a:rPr>
              <a:t>Lorem ipsum dolor sit amet</a:t>
            </a:r>
            <a:endParaRPr lang="zh-CN" altLang="en-US" sz="1000" dirty="0">
              <a:solidFill>
                <a:schemeClr val="bg1"/>
              </a:solidFill>
            </a:endParaRPr>
          </a:p>
        </p:txBody>
      </p:sp>
      <p:grpSp>
        <p:nvGrpSpPr>
          <p:cNvPr id="52" name="组合 51"/>
          <p:cNvGrpSpPr/>
          <p:nvPr/>
        </p:nvGrpSpPr>
        <p:grpSpPr>
          <a:xfrm>
            <a:off x="1774825" y="2597056"/>
            <a:ext cx="302552" cy="302552"/>
            <a:chOff x="1774825" y="2597056"/>
            <a:chExt cx="302552" cy="302552"/>
          </a:xfrm>
        </p:grpSpPr>
        <p:sp>
          <p:nvSpPr>
            <p:cNvPr id="122" name="矩形 121"/>
            <p:cNvSpPr/>
            <p:nvPr/>
          </p:nvSpPr>
          <p:spPr>
            <a:xfrm>
              <a:off x="1774825" y="2597056"/>
              <a:ext cx="302552" cy="302552"/>
            </a:xfrm>
            <a:prstGeom prst="rect">
              <a:avLst/>
            </a:prstGeom>
            <a:solidFill>
              <a:srgbClr val="9B7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3" name="组合 122"/>
            <p:cNvGrpSpPr>
              <a:grpSpLocks noChangeAspect="1"/>
            </p:cNvGrpSpPr>
            <p:nvPr/>
          </p:nvGrpSpPr>
          <p:grpSpPr>
            <a:xfrm rot="2700000">
              <a:off x="1819368" y="2707383"/>
              <a:ext cx="90000" cy="90000"/>
              <a:chOff x="9989487" y="4554800"/>
              <a:chExt cx="164163" cy="164163"/>
            </a:xfrm>
          </p:grpSpPr>
          <p:cxnSp>
            <p:nvCxnSpPr>
              <p:cNvPr id="127" name="直接连接符 126"/>
              <p:cNvCxnSpPr/>
              <p:nvPr/>
            </p:nvCxnSpPr>
            <p:spPr>
              <a:xfrm>
                <a:off x="9989487" y="4554800"/>
                <a:ext cx="16416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rot="5400000">
                <a:off x="10071568" y="4636882"/>
                <a:ext cx="16416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24" name="组合 123"/>
            <p:cNvGrpSpPr>
              <a:grpSpLocks noChangeAspect="1"/>
            </p:cNvGrpSpPr>
            <p:nvPr/>
          </p:nvGrpSpPr>
          <p:grpSpPr>
            <a:xfrm rot="2700000">
              <a:off x="1893720" y="2707382"/>
              <a:ext cx="90000" cy="90000"/>
              <a:chOff x="9989487" y="4554800"/>
              <a:chExt cx="164163" cy="164163"/>
            </a:xfrm>
          </p:grpSpPr>
          <p:cxnSp>
            <p:nvCxnSpPr>
              <p:cNvPr id="125" name="直接连接符 124"/>
              <p:cNvCxnSpPr/>
              <p:nvPr/>
            </p:nvCxnSpPr>
            <p:spPr>
              <a:xfrm>
                <a:off x="9989487" y="4554800"/>
                <a:ext cx="16416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rot="5400000">
                <a:off x="10071568" y="4636882"/>
                <a:ext cx="16416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29" name="组合 128"/>
          <p:cNvGrpSpPr/>
          <p:nvPr/>
        </p:nvGrpSpPr>
        <p:grpSpPr>
          <a:xfrm>
            <a:off x="4743723" y="2605088"/>
            <a:ext cx="302552" cy="302552"/>
            <a:chOff x="1774825" y="2597056"/>
            <a:chExt cx="302552" cy="302552"/>
          </a:xfrm>
        </p:grpSpPr>
        <p:sp>
          <p:nvSpPr>
            <p:cNvPr id="130" name="矩形 129"/>
            <p:cNvSpPr/>
            <p:nvPr/>
          </p:nvSpPr>
          <p:spPr>
            <a:xfrm>
              <a:off x="1774825" y="2597056"/>
              <a:ext cx="302552" cy="302552"/>
            </a:xfrm>
            <a:prstGeom prst="rect">
              <a:avLst/>
            </a:prstGeom>
            <a:solidFill>
              <a:srgbClr val="9B7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1" name="组合 130"/>
            <p:cNvGrpSpPr>
              <a:grpSpLocks noChangeAspect="1"/>
            </p:cNvGrpSpPr>
            <p:nvPr/>
          </p:nvGrpSpPr>
          <p:grpSpPr>
            <a:xfrm rot="2700000">
              <a:off x="1819368" y="2707383"/>
              <a:ext cx="90000" cy="90000"/>
              <a:chOff x="9989487" y="4554800"/>
              <a:chExt cx="164163" cy="164163"/>
            </a:xfrm>
          </p:grpSpPr>
          <p:cxnSp>
            <p:nvCxnSpPr>
              <p:cNvPr id="135" name="直接连接符 134"/>
              <p:cNvCxnSpPr/>
              <p:nvPr/>
            </p:nvCxnSpPr>
            <p:spPr>
              <a:xfrm>
                <a:off x="9989487" y="4554800"/>
                <a:ext cx="16416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rot="5400000">
                <a:off x="10071568" y="4636882"/>
                <a:ext cx="16416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2" name="组合 131"/>
            <p:cNvGrpSpPr>
              <a:grpSpLocks noChangeAspect="1"/>
            </p:cNvGrpSpPr>
            <p:nvPr/>
          </p:nvGrpSpPr>
          <p:grpSpPr>
            <a:xfrm rot="2700000">
              <a:off x="1893720" y="2707382"/>
              <a:ext cx="90000" cy="90000"/>
              <a:chOff x="9989487" y="4554800"/>
              <a:chExt cx="164163" cy="164163"/>
            </a:xfrm>
          </p:grpSpPr>
          <p:cxnSp>
            <p:nvCxnSpPr>
              <p:cNvPr id="133" name="直接连接符 132"/>
              <p:cNvCxnSpPr/>
              <p:nvPr/>
            </p:nvCxnSpPr>
            <p:spPr>
              <a:xfrm>
                <a:off x="9989487" y="4554800"/>
                <a:ext cx="16416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rot="5400000">
                <a:off x="10071568" y="4636882"/>
                <a:ext cx="16416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37" name="组合 136"/>
          <p:cNvGrpSpPr/>
          <p:nvPr/>
        </p:nvGrpSpPr>
        <p:grpSpPr>
          <a:xfrm>
            <a:off x="7712620" y="2605088"/>
            <a:ext cx="302552" cy="302552"/>
            <a:chOff x="1774825" y="2597056"/>
            <a:chExt cx="302552" cy="302552"/>
          </a:xfrm>
        </p:grpSpPr>
        <p:sp>
          <p:nvSpPr>
            <p:cNvPr id="138" name="矩形 137"/>
            <p:cNvSpPr/>
            <p:nvPr/>
          </p:nvSpPr>
          <p:spPr>
            <a:xfrm>
              <a:off x="1774825" y="2597056"/>
              <a:ext cx="302552" cy="302552"/>
            </a:xfrm>
            <a:prstGeom prst="rect">
              <a:avLst/>
            </a:prstGeom>
            <a:solidFill>
              <a:srgbClr val="9B7F7B"/>
            </a:solidFill>
            <a:ln>
              <a:solidFill>
                <a:srgbClr val="9B7F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9" name="组合 138"/>
            <p:cNvGrpSpPr>
              <a:grpSpLocks noChangeAspect="1"/>
            </p:cNvGrpSpPr>
            <p:nvPr/>
          </p:nvGrpSpPr>
          <p:grpSpPr>
            <a:xfrm rot="2700000">
              <a:off x="1819368" y="2707383"/>
              <a:ext cx="90000" cy="90000"/>
              <a:chOff x="9989487" y="4554800"/>
              <a:chExt cx="164163" cy="164163"/>
            </a:xfrm>
          </p:grpSpPr>
          <p:cxnSp>
            <p:nvCxnSpPr>
              <p:cNvPr id="143" name="直接连接符 142"/>
              <p:cNvCxnSpPr/>
              <p:nvPr/>
            </p:nvCxnSpPr>
            <p:spPr>
              <a:xfrm>
                <a:off x="9989487" y="4554800"/>
                <a:ext cx="16416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rot="5400000">
                <a:off x="10071568" y="4636882"/>
                <a:ext cx="16416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0" name="组合 139"/>
            <p:cNvGrpSpPr>
              <a:grpSpLocks noChangeAspect="1"/>
            </p:cNvGrpSpPr>
            <p:nvPr/>
          </p:nvGrpSpPr>
          <p:grpSpPr>
            <a:xfrm rot="2700000">
              <a:off x="1893720" y="2707382"/>
              <a:ext cx="90000" cy="90000"/>
              <a:chOff x="9989487" y="4554800"/>
              <a:chExt cx="164163" cy="164163"/>
            </a:xfrm>
          </p:grpSpPr>
          <p:cxnSp>
            <p:nvCxnSpPr>
              <p:cNvPr id="141" name="直接连接符 140"/>
              <p:cNvCxnSpPr/>
              <p:nvPr/>
            </p:nvCxnSpPr>
            <p:spPr>
              <a:xfrm>
                <a:off x="9989487" y="4554800"/>
                <a:ext cx="16416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rot="5400000">
                <a:off x="10071568" y="4636882"/>
                <a:ext cx="16416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400"/>
                                        <p:tgtEl>
                                          <p:spTgt spid="26"/>
                                        </p:tgtEl>
                                      </p:cBhvr>
                                    </p:animEffect>
                                  </p:childTnLst>
                                </p:cTn>
                              </p:par>
                            </p:childTnLst>
                          </p:cTn>
                        </p:par>
                        <p:par>
                          <p:cTn id="12" fill="hold">
                            <p:stCondLst>
                              <p:cond delay="1000"/>
                            </p:stCondLst>
                            <p:childTnLst>
                              <p:par>
                                <p:cTn id="13" presetID="22" presetClass="entr" presetSubtype="8" fill="hold" nodeType="afterEffect">
                                  <p:stCondLst>
                                    <p:cond delay="250"/>
                                  </p:stCondLst>
                                  <p:childTnLst>
                                    <p:set>
                                      <p:cBhvr>
                                        <p:cTn id="14" dur="1" fill="hold">
                                          <p:stCondLst>
                                            <p:cond delay="0"/>
                                          </p:stCondLst>
                                        </p:cTn>
                                        <p:tgtEl>
                                          <p:spTgt spid="52"/>
                                        </p:tgtEl>
                                        <p:attrNameLst>
                                          <p:attrName>style.visibility</p:attrName>
                                        </p:attrNameLst>
                                      </p:cBhvr>
                                      <p:to>
                                        <p:strVal val="visible"/>
                                      </p:to>
                                    </p:set>
                                    <p:animEffect transition="in" filter="wipe(left)">
                                      <p:cBhvr>
                                        <p:cTn id="15" dur="300"/>
                                        <p:tgtEl>
                                          <p:spTgt spid="52"/>
                                        </p:tgtEl>
                                      </p:cBhvr>
                                    </p:animEffect>
                                  </p:childTnLst>
                                </p:cTn>
                              </p:par>
                            </p:childTnLst>
                          </p:cTn>
                        </p:par>
                        <p:par>
                          <p:cTn id="16" fill="hold">
                            <p:stCondLst>
                              <p:cond delay="1750"/>
                            </p:stCondLst>
                            <p:childTnLst>
                              <p:par>
                                <p:cTn id="17" presetID="49" presetClass="entr" presetSubtype="0" decel="100000" fill="hold" grpId="0" nodeType="afterEffect">
                                  <p:stCondLst>
                                    <p:cond delay="250"/>
                                  </p:stCondLst>
                                  <p:iterate type="lt">
                                    <p:tmPct val="30000"/>
                                  </p:iterate>
                                  <p:childTnLst>
                                    <p:set>
                                      <p:cBhvr>
                                        <p:cTn id="18" dur="1" fill="hold">
                                          <p:stCondLst>
                                            <p:cond delay="0"/>
                                          </p:stCondLst>
                                        </p:cTn>
                                        <p:tgtEl>
                                          <p:spTgt spid="104"/>
                                        </p:tgtEl>
                                        <p:attrNameLst>
                                          <p:attrName>style.visibility</p:attrName>
                                        </p:attrNameLst>
                                      </p:cBhvr>
                                      <p:to>
                                        <p:strVal val="visible"/>
                                      </p:to>
                                    </p:set>
                                    <p:anim calcmode="lin" valueType="num">
                                      <p:cBhvr>
                                        <p:cTn id="19" dur="500" fill="hold"/>
                                        <p:tgtEl>
                                          <p:spTgt spid="104"/>
                                        </p:tgtEl>
                                        <p:attrNameLst>
                                          <p:attrName>ppt_w</p:attrName>
                                        </p:attrNameLst>
                                      </p:cBhvr>
                                      <p:tavLst>
                                        <p:tav tm="0">
                                          <p:val>
                                            <p:fltVal val="0"/>
                                          </p:val>
                                        </p:tav>
                                        <p:tav tm="100000">
                                          <p:val>
                                            <p:strVal val="#ppt_w"/>
                                          </p:val>
                                        </p:tav>
                                      </p:tavLst>
                                    </p:anim>
                                    <p:anim calcmode="lin" valueType="num">
                                      <p:cBhvr>
                                        <p:cTn id="20" dur="500" fill="hold"/>
                                        <p:tgtEl>
                                          <p:spTgt spid="104"/>
                                        </p:tgtEl>
                                        <p:attrNameLst>
                                          <p:attrName>ppt_h</p:attrName>
                                        </p:attrNameLst>
                                      </p:cBhvr>
                                      <p:tavLst>
                                        <p:tav tm="0">
                                          <p:val>
                                            <p:fltVal val="0"/>
                                          </p:val>
                                        </p:tav>
                                        <p:tav tm="100000">
                                          <p:val>
                                            <p:strVal val="#ppt_h"/>
                                          </p:val>
                                        </p:tav>
                                      </p:tavLst>
                                    </p:anim>
                                    <p:anim calcmode="lin" valueType="num">
                                      <p:cBhvr>
                                        <p:cTn id="21" dur="500" fill="hold"/>
                                        <p:tgtEl>
                                          <p:spTgt spid="104"/>
                                        </p:tgtEl>
                                        <p:attrNameLst>
                                          <p:attrName>style.rotation</p:attrName>
                                        </p:attrNameLst>
                                      </p:cBhvr>
                                      <p:tavLst>
                                        <p:tav tm="0">
                                          <p:val>
                                            <p:fltVal val="360"/>
                                          </p:val>
                                        </p:tav>
                                        <p:tav tm="100000">
                                          <p:val>
                                            <p:fltVal val="0"/>
                                          </p:val>
                                        </p:tav>
                                      </p:tavLst>
                                    </p:anim>
                                    <p:animEffect transition="in" filter="fade">
                                      <p:cBhvr>
                                        <p:cTn id="22" dur="500"/>
                                        <p:tgtEl>
                                          <p:spTgt spid="104"/>
                                        </p:tgtEl>
                                      </p:cBhvr>
                                    </p:animEffect>
                                  </p:childTnLst>
                                </p:cTn>
                              </p:par>
                            </p:childTnLst>
                          </p:cTn>
                        </p:par>
                        <p:par>
                          <p:cTn id="23" fill="hold">
                            <p:stCondLst>
                              <p:cond delay="2550"/>
                            </p:stCondLst>
                            <p:childTnLst>
                              <p:par>
                                <p:cTn id="24" presetID="22" presetClass="entr" presetSubtype="8" fill="hold" grpId="0"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left)">
                                      <p:cBhvr>
                                        <p:cTn id="26" dur="500"/>
                                        <p:tgtEl>
                                          <p:spTgt spid="49"/>
                                        </p:tgtEl>
                                      </p:cBhvr>
                                    </p:animEffect>
                                  </p:childTnLst>
                                </p:cTn>
                              </p:par>
                            </p:childTnLst>
                          </p:cTn>
                        </p:par>
                        <p:par>
                          <p:cTn id="27" fill="hold">
                            <p:stCondLst>
                              <p:cond delay="3050"/>
                            </p:stCondLst>
                            <p:childTnLst>
                              <p:par>
                                <p:cTn id="28" presetID="22" presetClass="entr" presetSubtype="8" fill="hold" grpId="0" nodeType="afterEffect">
                                  <p:stCondLst>
                                    <p:cond delay="0"/>
                                  </p:stCondLst>
                                  <p:childTnLst>
                                    <p:set>
                                      <p:cBhvr>
                                        <p:cTn id="29" dur="1" fill="hold">
                                          <p:stCondLst>
                                            <p:cond delay="0"/>
                                          </p:stCondLst>
                                        </p:cTn>
                                        <p:tgtEl>
                                          <p:spTgt spid="107"/>
                                        </p:tgtEl>
                                        <p:attrNameLst>
                                          <p:attrName>style.visibility</p:attrName>
                                        </p:attrNameLst>
                                      </p:cBhvr>
                                      <p:to>
                                        <p:strVal val="visible"/>
                                      </p:to>
                                    </p:set>
                                    <p:animEffect transition="in" filter="wipe(left)">
                                      <p:cBhvr>
                                        <p:cTn id="30" dur="250"/>
                                        <p:tgtEl>
                                          <p:spTgt spid="107"/>
                                        </p:tgtEl>
                                      </p:cBhvr>
                                    </p:animEffect>
                                  </p:childTnLst>
                                </p:cTn>
                              </p:par>
                            </p:childTnLst>
                          </p:cTn>
                        </p:par>
                        <p:par>
                          <p:cTn id="31" fill="hold">
                            <p:stCondLst>
                              <p:cond delay="3550"/>
                            </p:stCondLst>
                            <p:childTnLst>
                              <p:par>
                                <p:cTn id="32" presetID="22" presetClass="entr" presetSubtype="1" fill="hold" grpId="0" nodeType="after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wipe(up)">
                                      <p:cBhvr>
                                        <p:cTn id="34" dur="400"/>
                                        <p:tgtEl>
                                          <p:spTgt spid="73"/>
                                        </p:tgtEl>
                                      </p:cBhvr>
                                    </p:animEffect>
                                  </p:childTnLst>
                                </p:cTn>
                              </p:par>
                            </p:childTnLst>
                          </p:cTn>
                        </p:par>
                        <p:par>
                          <p:cTn id="35" fill="hold">
                            <p:stCondLst>
                              <p:cond delay="4050"/>
                            </p:stCondLst>
                            <p:childTnLst>
                              <p:par>
                                <p:cTn id="36" presetID="22" presetClass="entr" presetSubtype="1"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up)">
                                      <p:cBhvr>
                                        <p:cTn id="38" dur="400"/>
                                        <p:tgtEl>
                                          <p:spTgt spid="5"/>
                                        </p:tgtEl>
                                      </p:cBhvr>
                                    </p:animEffect>
                                  </p:childTnLst>
                                </p:cTn>
                              </p:par>
                            </p:childTnLst>
                          </p:cTn>
                        </p:par>
                        <p:par>
                          <p:cTn id="39" fill="hold">
                            <p:stCondLst>
                              <p:cond delay="4550"/>
                            </p:stCondLst>
                            <p:childTnLst>
                              <p:par>
                                <p:cTn id="40" presetID="22" presetClass="entr" presetSubtype="8" fill="hold" nodeType="afterEffect">
                                  <p:stCondLst>
                                    <p:cond delay="250"/>
                                  </p:stCondLst>
                                  <p:childTnLst>
                                    <p:set>
                                      <p:cBhvr>
                                        <p:cTn id="41" dur="1" fill="hold">
                                          <p:stCondLst>
                                            <p:cond delay="0"/>
                                          </p:stCondLst>
                                        </p:cTn>
                                        <p:tgtEl>
                                          <p:spTgt spid="129"/>
                                        </p:tgtEl>
                                        <p:attrNameLst>
                                          <p:attrName>style.visibility</p:attrName>
                                        </p:attrNameLst>
                                      </p:cBhvr>
                                      <p:to>
                                        <p:strVal val="visible"/>
                                      </p:to>
                                    </p:set>
                                    <p:animEffect transition="in" filter="wipe(left)">
                                      <p:cBhvr>
                                        <p:cTn id="42" dur="300"/>
                                        <p:tgtEl>
                                          <p:spTgt spid="129"/>
                                        </p:tgtEl>
                                      </p:cBhvr>
                                    </p:animEffect>
                                  </p:childTnLst>
                                </p:cTn>
                              </p:par>
                            </p:childTnLst>
                          </p:cTn>
                        </p:par>
                        <p:par>
                          <p:cTn id="43" fill="hold">
                            <p:stCondLst>
                              <p:cond delay="5300"/>
                            </p:stCondLst>
                            <p:childTnLst>
                              <p:par>
                                <p:cTn id="44" presetID="49" presetClass="entr" presetSubtype="0" decel="100000" fill="hold" grpId="0" nodeType="afterEffect">
                                  <p:stCondLst>
                                    <p:cond delay="250"/>
                                  </p:stCondLst>
                                  <p:iterate type="lt">
                                    <p:tmPct val="30000"/>
                                  </p:iterate>
                                  <p:childTnLst>
                                    <p:set>
                                      <p:cBhvr>
                                        <p:cTn id="45" dur="1" fill="hold">
                                          <p:stCondLst>
                                            <p:cond delay="0"/>
                                          </p:stCondLst>
                                        </p:cTn>
                                        <p:tgtEl>
                                          <p:spTgt spid="105"/>
                                        </p:tgtEl>
                                        <p:attrNameLst>
                                          <p:attrName>style.visibility</p:attrName>
                                        </p:attrNameLst>
                                      </p:cBhvr>
                                      <p:to>
                                        <p:strVal val="visible"/>
                                      </p:to>
                                    </p:set>
                                    <p:anim calcmode="lin" valueType="num">
                                      <p:cBhvr>
                                        <p:cTn id="46" dur="500" fill="hold"/>
                                        <p:tgtEl>
                                          <p:spTgt spid="105"/>
                                        </p:tgtEl>
                                        <p:attrNameLst>
                                          <p:attrName>ppt_w</p:attrName>
                                        </p:attrNameLst>
                                      </p:cBhvr>
                                      <p:tavLst>
                                        <p:tav tm="0">
                                          <p:val>
                                            <p:fltVal val="0"/>
                                          </p:val>
                                        </p:tav>
                                        <p:tav tm="100000">
                                          <p:val>
                                            <p:strVal val="#ppt_w"/>
                                          </p:val>
                                        </p:tav>
                                      </p:tavLst>
                                    </p:anim>
                                    <p:anim calcmode="lin" valueType="num">
                                      <p:cBhvr>
                                        <p:cTn id="47" dur="500" fill="hold"/>
                                        <p:tgtEl>
                                          <p:spTgt spid="105"/>
                                        </p:tgtEl>
                                        <p:attrNameLst>
                                          <p:attrName>ppt_h</p:attrName>
                                        </p:attrNameLst>
                                      </p:cBhvr>
                                      <p:tavLst>
                                        <p:tav tm="0">
                                          <p:val>
                                            <p:fltVal val="0"/>
                                          </p:val>
                                        </p:tav>
                                        <p:tav tm="100000">
                                          <p:val>
                                            <p:strVal val="#ppt_h"/>
                                          </p:val>
                                        </p:tav>
                                      </p:tavLst>
                                    </p:anim>
                                    <p:anim calcmode="lin" valueType="num">
                                      <p:cBhvr>
                                        <p:cTn id="48" dur="500" fill="hold"/>
                                        <p:tgtEl>
                                          <p:spTgt spid="105"/>
                                        </p:tgtEl>
                                        <p:attrNameLst>
                                          <p:attrName>style.rotation</p:attrName>
                                        </p:attrNameLst>
                                      </p:cBhvr>
                                      <p:tavLst>
                                        <p:tav tm="0">
                                          <p:val>
                                            <p:fltVal val="360"/>
                                          </p:val>
                                        </p:tav>
                                        <p:tav tm="100000">
                                          <p:val>
                                            <p:fltVal val="0"/>
                                          </p:val>
                                        </p:tav>
                                      </p:tavLst>
                                    </p:anim>
                                    <p:animEffect transition="in" filter="fade">
                                      <p:cBhvr>
                                        <p:cTn id="49" dur="500"/>
                                        <p:tgtEl>
                                          <p:spTgt spid="105"/>
                                        </p:tgtEl>
                                      </p:cBhvr>
                                    </p:animEffect>
                                  </p:childTnLst>
                                </p:cTn>
                              </p:par>
                            </p:childTnLst>
                          </p:cTn>
                        </p:par>
                        <p:par>
                          <p:cTn id="50" fill="hold">
                            <p:stCondLst>
                              <p:cond delay="5850"/>
                            </p:stCondLst>
                            <p:childTnLst>
                              <p:par>
                                <p:cTn id="51" presetID="22" presetClass="entr" presetSubtype="8" fill="hold" grpId="0" nodeType="afterEffect">
                                  <p:stCondLst>
                                    <p:cond delay="0"/>
                                  </p:stCondLst>
                                  <p:childTnLst>
                                    <p:set>
                                      <p:cBhvr>
                                        <p:cTn id="52" dur="1" fill="hold">
                                          <p:stCondLst>
                                            <p:cond delay="0"/>
                                          </p:stCondLst>
                                        </p:cTn>
                                        <p:tgtEl>
                                          <p:spTgt spid="109"/>
                                        </p:tgtEl>
                                        <p:attrNameLst>
                                          <p:attrName>style.visibility</p:attrName>
                                        </p:attrNameLst>
                                      </p:cBhvr>
                                      <p:to>
                                        <p:strVal val="visible"/>
                                      </p:to>
                                    </p:set>
                                    <p:animEffect transition="in" filter="wipe(left)">
                                      <p:cBhvr>
                                        <p:cTn id="53" dur="500"/>
                                        <p:tgtEl>
                                          <p:spTgt spid="109"/>
                                        </p:tgtEl>
                                      </p:cBhvr>
                                    </p:animEffect>
                                  </p:childTnLst>
                                </p:cTn>
                              </p:par>
                            </p:childTnLst>
                          </p:cTn>
                        </p:par>
                        <p:par>
                          <p:cTn id="54" fill="hold">
                            <p:stCondLst>
                              <p:cond delay="6350"/>
                            </p:stCondLst>
                            <p:childTnLst>
                              <p:par>
                                <p:cTn id="55" presetID="22" presetClass="entr" presetSubtype="8" fill="hold" grpId="0" nodeType="afterEffect">
                                  <p:stCondLst>
                                    <p:cond delay="0"/>
                                  </p:stCondLst>
                                  <p:childTnLst>
                                    <p:set>
                                      <p:cBhvr>
                                        <p:cTn id="56" dur="1" fill="hold">
                                          <p:stCondLst>
                                            <p:cond delay="0"/>
                                          </p:stCondLst>
                                        </p:cTn>
                                        <p:tgtEl>
                                          <p:spTgt spid="108"/>
                                        </p:tgtEl>
                                        <p:attrNameLst>
                                          <p:attrName>style.visibility</p:attrName>
                                        </p:attrNameLst>
                                      </p:cBhvr>
                                      <p:to>
                                        <p:strVal val="visible"/>
                                      </p:to>
                                    </p:set>
                                    <p:animEffect transition="in" filter="wipe(left)">
                                      <p:cBhvr>
                                        <p:cTn id="57" dur="250"/>
                                        <p:tgtEl>
                                          <p:spTgt spid="108"/>
                                        </p:tgtEl>
                                      </p:cBhvr>
                                    </p:animEffect>
                                  </p:childTnLst>
                                </p:cTn>
                              </p:par>
                            </p:childTnLst>
                          </p:cTn>
                        </p:par>
                        <p:par>
                          <p:cTn id="58" fill="hold">
                            <p:stCondLst>
                              <p:cond delay="6850"/>
                            </p:stCondLst>
                            <p:childTnLst>
                              <p:par>
                                <p:cTn id="59" presetID="22" presetClass="entr" presetSubtype="1" fill="hold" grpId="0" nodeType="afterEffect">
                                  <p:stCondLst>
                                    <p:cond delay="0"/>
                                  </p:stCondLst>
                                  <p:childTnLst>
                                    <p:set>
                                      <p:cBhvr>
                                        <p:cTn id="60" dur="1" fill="hold">
                                          <p:stCondLst>
                                            <p:cond delay="0"/>
                                          </p:stCondLst>
                                        </p:cTn>
                                        <p:tgtEl>
                                          <p:spTgt spid="72"/>
                                        </p:tgtEl>
                                        <p:attrNameLst>
                                          <p:attrName>style.visibility</p:attrName>
                                        </p:attrNameLst>
                                      </p:cBhvr>
                                      <p:to>
                                        <p:strVal val="visible"/>
                                      </p:to>
                                    </p:set>
                                    <p:animEffect transition="in" filter="wipe(up)">
                                      <p:cBhvr>
                                        <p:cTn id="61" dur="400"/>
                                        <p:tgtEl>
                                          <p:spTgt spid="72"/>
                                        </p:tgtEl>
                                      </p:cBhvr>
                                    </p:animEffect>
                                  </p:childTnLst>
                                </p:cTn>
                              </p:par>
                            </p:childTnLst>
                          </p:cTn>
                        </p:par>
                        <p:par>
                          <p:cTn id="62" fill="hold">
                            <p:stCondLst>
                              <p:cond delay="7350"/>
                            </p:stCondLst>
                            <p:childTnLst>
                              <p:par>
                                <p:cTn id="63" presetID="22" presetClass="entr" presetSubtype="1" fill="hold"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wipe(up)">
                                      <p:cBhvr>
                                        <p:cTn id="65" dur="400"/>
                                        <p:tgtEl>
                                          <p:spTgt spid="36"/>
                                        </p:tgtEl>
                                      </p:cBhvr>
                                    </p:animEffect>
                                  </p:childTnLst>
                                </p:cTn>
                              </p:par>
                            </p:childTnLst>
                          </p:cTn>
                        </p:par>
                        <p:par>
                          <p:cTn id="66" fill="hold">
                            <p:stCondLst>
                              <p:cond delay="7850"/>
                            </p:stCondLst>
                            <p:childTnLst>
                              <p:par>
                                <p:cTn id="67" presetID="22" presetClass="entr" presetSubtype="8" fill="hold" nodeType="afterEffect">
                                  <p:stCondLst>
                                    <p:cond delay="250"/>
                                  </p:stCondLst>
                                  <p:childTnLst>
                                    <p:set>
                                      <p:cBhvr>
                                        <p:cTn id="68" dur="1" fill="hold">
                                          <p:stCondLst>
                                            <p:cond delay="0"/>
                                          </p:stCondLst>
                                        </p:cTn>
                                        <p:tgtEl>
                                          <p:spTgt spid="137"/>
                                        </p:tgtEl>
                                        <p:attrNameLst>
                                          <p:attrName>style.visibility</p:attrName>
                                        </p:attrNameLst>
                                      </p:cBhvr>
                                      <p:to>
                                        <p:strVal val="visible"/>
                                      </p:to>
                                    </p:set>
                                    <p:animEffect transition="in" filter="wipe(left)">
                                      <p:cBhvr>
                                        <p:cTn id="69" dur="300"/>
                                        <p:tgtEl>
                                          <p:spTgt spid="137"/>
                                        </p:tgtEl>
                                      </p:cBhvr>
                                    </p:animEffect>
                                  </p:childTnLst>
                                </p:cTn>
                              </p:par>
                            </p:childTnLst>
                          </p:cTn>
                        </p:par>
                        <p:par>
                          <p:cTn id="70" fill="hold">
                            <p:stCondLst>
                              <p:cond delay="8600"/>
                            </p:stCondLst>
                            <p:childTnLst>
                              <p:par>
                                <p:cTn id="71" presetID="49" presetClass="entr" presetSubtype="0" decel="100000" fill="hold" grpId="0" nodeType="afterEffect">
                                  <p:stCondLst>
                                    <p:cond delay="250"/>
                                  </p:stCondLst>
                                  <p:iterate type="lt">
                                    <p:tmPct val="30000"/>
                                  </p:iterate>
                                  <p:childTnLst>
                                    <p:set>
                                      <p:cBhvr>
                                        <p:cTn id="72" dur="1" fill="hold">
                                          <p:stCondLst>
                                            <p:cond delay="0"/>
                                          </p:stCondLst>
                                        </p:cTn>
                                        <p:tgtEl>
                                          <p:spTgt spid="110"/>
                                        </p:tgtEl>
                                        <p:attrNameLst>
                                          <p:attrName>style.visibility</p:attrName>
                                        </p:attrNameLst>
                                      </p:cBhvr>
                                      <p:to>
                                        <p:strVal val="visible"/>
                                      </p:to>
                                    </p:set>
                                    <p:anim calcmode="lin" valueType="num">
                                      <p:cBhvr>
                                        <p:cTn id="73" dur="500" fill="hold"/>
                                        <p:tgtEl>
                                          <p:spTgt spid="110"/>
                                        </p:tgtEl>
                                        <p:attrNameLst>
                                          <p:attrName>ppt_w</p:attrName>
                                        </p:attrNameLst>
                                      </p:cBhvr>
                                      <p:tavLst>
                                        <p:tav tm="0">
                                          <p:val>
                                            <p:fltVal val="0"/>
                                          </p:val>
                                        </p:tav>
                                        <p:tav tm="100000">
                                          <p:val>
                                            <p:strVal val="#ppt_w"/>
                                          </p:val>
                                        </p:tav>
                                      </p:tavLst>
                                    </p:anim>
                                    <p:anim calcmode="lin" valueType="num">
                                      <p:cBhvr>
                                        <p:cTn id="74" dur="500" fill="hold"/>
                                        <p:tgtEl>
                                          <p:spTgt spid="110"/>
                                        </p:tgtEl>
                                        <p:attrNameLst>
                                          <p:attrName>ppt_h</p:attrName>
                                        </p:attrNameLst>
                                      </p:cBhvr>
                                      <p:tavLst>
                                        <p:tav tm="0">
                                          <p:val>
                                            <p:fltVal val="0"/>
                                          </p:val>
                                        </p:tav>
                                        <p:tav tm="100000">
                                          <p:val>
                                            <p:strVal val="#ppt_h"/>
                                          </p:val>
                                        </p:tav>
                                      </p:tavLst>
                                    </p:anim>
                                    <p:anim calcmode="lin" valueType="num">
                                      <p:cBhvr>
                                        <p:cTn id="75" dur="500" fill="hold"/>
                                        <p:tgtEl>
                                          <p:spTgt spid="110"/>
                                        </p:tgtEl>
                                        <p:attrNameLst>
                                          <p:attrName>style.rotation</p:attrName>
                                        </p:attrNameLst>
                                      </p:cBhvr>
                                      <p:tavLst>
                                        <p:tav tm="0">
                                          <p:val>
                                            <p:fltVal val="360"/>
                                          </p:val>
                                        </p:tav>
                                        <p:tav tm="100000">
                                          <p:val>
                                            <p:fltVal val="0"/>
                                          </p:val>
                                        </p:tav>
                                      </p:tavLst>
                                    </p:anim>
                                    <p:animEffect transition="in" filter="fade">
                                      <p:cBhvr>
                                        <p:cTn id="76" dur="500"/>
                                        <p:tgtEl>
                                          <p:spTgt spid="110"/>
                                        </p:tgtEl>
                                      </p:cBhvr>
                                    </p:animEffect>
                                  </p:childTnLst>
                                </p:cTn>
                              </p:par>
                            </p:childTnLst>
                          </p:cTn>
                        </p:par>
                        <p:par>
                          <p:cTn id="77" fill="hold">
                            <p:stCondLst>
                              <p:cond delay="9149"/>
                            </p:stCondLst>
                            <p:childTnLst>
                              <p:par>
                                <p:cTn id="78" presetID="22" presetClass="entr" presetSubtype="8" fill="hold" grpId="0" nodeType="afterEffect">
                                  <p:stCondLst>
                                    <p:cond delay="0"/>
                                  </p:stCondLst>
                                  <p:childTnLst>
                                    <p:set>
                                      <p:cBhvr>
                                        <p:cTn id="79" dur="1" fill="hold">
                                          <p:stCondLst>
                                            <p:cond delay="0"/>
                                          </p:stCondLst>
                                        </p:cTn>
                                        <p:tgtEl>
                                          <p:spTgt spid="112"/>
                                        </p:tgtEl>
                                        <p:attrNameLst>
                                          <p:attrName>style.visibility</p:attrName>
                                        </p:attrNameLst>
                                      </p:cBhvr>
                                      <p:to>
                                        <p:strVal val="visible"/>
                                      </p:to>
                                    </p:set>
                                    <p:animEffect transition="in" filter="wipe(left)">
                                      <p:cBhvr>
                                        <p:cTn id="80" dur="500"/>
                                        <p:tgtEl>
                                          <p:spTgt spid="112"/>
                                        </p:tgtEl>
                                      </p:cBhvr>
                                    </p:animEffect>
                                  </p:childTnLst>
                                </p:cTn>
                              </p:par>
                            </p:childTnLst>
                          </p:cTn>
                        </p:par>
                        <p:par>
                          <p:cTn id="81" fill="hold">
                            <p:stCondLst>
                              <p:cond delay="9649"/>
                            </p:stCondLst>
                            <p:childTnLst>
                              <p:par>
                                <p:cTn id="82" presetID="22" presetClass="entr" presetSubtype="8" fill="hold" grpId="0" nodeType="afterEffect">
                                  <p:stCondLst>
                                    <p:cond delay="0"/>
                                  </p:stCondLst>
                                  <p:childTnLst>
                                    <p:set>
                                      <p:cBhvr>
                                        <p:cTn id="83" dur="1" fill="hold">
                                          <p:stCondLst>
                                            <p:cond delay="0"/>
                                          </p:stCondLst>
                                        </p:cTn>
                                        <p:tgtEl>
                                          <p:spTgt spid="111"/>
                                        </p:tgtEl>
                                        <p:attrNameLst>
                                          <p:attrName>style.visibility</p:attrName>
                                        </p:attrNameLst>
                                      </p:cBhvr>
                                      <p:to>
                                        <p:strVal val="visible"/>
                                      </p:to>
                                    </p:set>
                                    <p:animEffect transition="in" filter="wipe(left)">
                                      <p:cBhvr>
                                        <p:cTn id="84" dur="25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72" grpId="0" bldLvl="0" animBg="1"/>
      <p:bldP spid="73" grpId="0" bldLvl="0" animBg="1"/>
      <p:bldP spid="104" grpId="0"/>
      <p:bldP spid="105" grpId="0"/>
      <p:bldP spid="107" grpId="0" bldLvl="0" animBg="1"/>
      <p:bldP spid="49" grpId="0"/>
      <p:bldP spid="108" grpId="0" bldLvl="0" animBg="1"/>
      <p:bldP spid="109" grpId="0"/>
      <p:bldP spid="110" grpId="0"/>
      <p:bldP spid="111" grpId="0" bldLvl="0" animBg="1"/>
      <p:bldP spid="1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文本框 38"/>
          <p:cNvSpPr txBox="1"/>
          <p:nvPr/>
        </p:nvSpPr>
        <p:spPr>
          <a:xfrm>
            <a:off x="1827710" y="183290"/>
            <a:ext cx="1244600" cy="1862048"/>
          </a:xfrm>
          <a:prstGeom prst="rect">
            <a:avLst/>
          </a:prstGeom>
          <a:noFill/>
        </p:spPr>
        <p:txBody>
          <a:bodyPr wrap="square" rtlCol="0">
            <a:spAutoFit/>
          </a:bodyPr>
          <a:lstStyle/>
          <a:p>
            <a:r>
              <a:rPr lang="en-US" altLang="zh-CN" sz="11500">
                <a:solidFill>
                  <a:srgbClr val="9B7F7B">
                    <a:alpha val="30000"/>
                  </a:srgbClr>
                </a:solidFill>
                <a:latin typeface="Nikoleta" pitchFamily="2" charset="0"/>
                <a:ea typeface="LiHei Pro" panose="02010601030101010101" pitchFamily="2" charset="-122"/>
              </a:rPr>
              <a:t>P</a:t>
            </a:r>
            <a:endParaRPr lang="en-US" altLang="zh-CN" sz="11500" dirty="0">
              <a:solidFill>
                <a:srgbClr val="9B7F7B">
                  <a:alpha val="30000"/>
                </a:srgbClr>
              </a:solidFill>
              <a:latin typeface="Nikoleta" pitchFamily="2" charset="0"/>
              <a:ea typeface="LiHei Pro" panose="02010601030101010101" pitchFamily="2" charset="-122"/>
            </a:endParaRPr>
          </a:p>
        </p:txBody>
      </p:sp>
      <p:sp>
        <p:nvSpPr>
          <p:cNvPr id="40" name="半闭框 39"/>
          <p:cNvSpPr/>
          <p:nvPr/>
        </p:nvSpPr>
        <p:spPr>
          <a:xfrm>
            <a:off x="1774825" y="931014"/>
            <a:ext cx="536575" cy="608717"/>
          </a:xfrm>
          <a:prstGeom prst="halfFrame">
            <a:avLst>
              <a:gd name="adj1" fmla="val 0"/>
              <a:gd name="adj2" fmla="val 0"/>
            </a:avLst>
          </a:prstGeom>
          <a:solidFill>
            <a:schemeClr val="bg1">
              <a:lumMod val="50000"/>
            </a:schemeClr>
          </a:solidFill>
          <a:ln w="25400">
            <a:solidFill>
              <a:schemeClr val="bg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文本框 40"/>
          <p:cNvSpPr txBox="1"/>
          <p:nvPr/>
        </p:nvSpPr>
        <p:spPr>
          <a:xfrm>
            <a:off x="1913435" y="923222"/>
            <a:ext cx="3086100" cy="769441"/>
          </a:xfrm>
          <a:prstGeom prst="rect">
            <a:avLst/>
          </a:prstGeom>
          <a:noFill/>
        </p:spPr>
        <p:txBody>
          <a:bodyPr wrap="square" rtlCol="0">
            <a:spAutoFit/>
          </a:bodyPr>
          <a:lstStyle/>
          <a:p>
            <a:r>
              <a:rPr lang="en-US" altLang="zh-CN" sz="4400">
                <a:solidFill>
                  <a:schemeClr val="tx1">
                    <a:lumMod val="75000"/>
                    <a:lumOff val="25000"/>
                  </a:schemeClr>
                </a:solidFill>
                <a:latin typeface="Nikoleta" pitchFamily="2" charset="0"/>
                <a:ea typeface="Segoe UI" panose="020B0502040204020203" pitchFamily="34" charset="0"/>
                <a:cs typeface="Segoe UI" panose="020B0502040204020203" pitchFamily="34" charset="0"/>
              </a:rPr>
              <a:t>Part two</a:t>
            </a:r>
            <a:endParaRPr lang="en-US" altLang="zh-CN" sz="4400" dirty="0">
              <a:solidFill>
                <a:schemeClr val="tx1">
                  <a:lumMod val="75000"/>
                  <a:lumOff val="25000"/>
                </a:schemeClr>
              </a:solidFill>
              <a:latin typeface="Nikoleta" pitchFamily="2" charset="0"/>
              <a:ea typeface="Segoe UI" panose="020B0502040204020203" pitchFamily="34" charset="0"/>
              <a:cs typeface="Segoe UI" panose="020B0502040204020203" pitchFamily="34" charset="0"/>
            </a:endParaRPr>
          </a:p>
        </p:txBody>
      </p:sp>
      <p:sp>
        <p:nvSpPr>
          <p:cNvPr id="42" name="文本框 41"/>
          <p:cNvSpPr txBox="1"/>
          <p:nvPr/>
        </p:nvSpPr>
        <p:spPr>
          <a:xfrm>
            <a:off x="1674788" y="1640518"/>
            <a:ext cx="5450480" cy="523220"/>
          </a:xfrm>
          <a:prstGeom prst="rect">
            <a:avLst/>
          </a:prstGeom>
          <a:noFill/>
        </p:spPr>
        <p:txBody>
          <a:bodyPr wrap="square" rtlCol="0">
            <a:spAutoFit/>
          </a:bodyPr>
          <a:lstStyle/>
          <a:p>
            <a:r>
              <a:rPr lang="en-US" altLang="zh-CN" sz="1400">
                <a:solidFill>
                  <a:schemeClr val="tx1">
                    <a:lumMod val="75000"/>
                    <a:lumOff val="25000"/>
                  </a:schemeClr>
                </a:solidFill>
                <a:latin typeface="Segoe UI Light" panose="020B0502040204020203" pitchFamily="34" charset="0"/>
              </a:rPr>
              <a:t>But I must explain to you how all this mistaken idea of denouncing pleasure and praising pain was born</a:t>
            </a:r>
            <a:endParaRPr lang="en-US" altLang="zh-CN" sz="1400" dirty="0">
              <a:solidFill>
                <a:schemeClr val="tx1">
                  <a:lumMod val="75000"/>
                  <a:lumOff val="25000"/>
                </a:schemeClr>
              </a:solidFill>
              <a:latin typeface="Segoe UI Light" panose="020B0502040204020203" pitchFamily="34" charset="0"/>
              <a:ea typeface="+mj-ea"/>
            </a:endParaRPr>
          </a:p>
        </p:txBody>
      </p:sp>
      <p:grpSp>
        <p:nvGrpSpPr>
          <p:cNvPr id="2" name="组合 1"/>
          <p:cNvGrpSpPr/>
          <p:nvPr/>
        </p:nvGrpSpPr>
        <p:grpSpPr>
          <a:xfrm>
            <a:off x="1779740" y="2600325"/>
            <a:ext cx="4189633" cy="1422642"/>
            <a:chOff x="1779740" y="2600325"/>
            <a:chExt cx="4189633" cy="1422642"/>
          </a:xfrm>
        </p:grpSpPr>
        <p:sp>
          <p:nvSpPr>
            <p:cNvPr id="142" name="矩形 141"/>
            <p:cNvSpPr/>
            <p:nvPr/>
          </p:nvSpPr>
          <p:spPr>
            <a:xfrm>
              <a:off x="1779740" y="2600325"/>
              <a:ext cx="4189633" cy="142264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a:grpSpLocks noChangeAspect="1"/>
            </p:cNvGrpSpPr>
            <p:nvPr/>
          </p:nvGrpSpPr>
          <p:grpSpPr>
            <a:xfrm>
              <a:off x="2130923" y="3066212"/>
              <a:ext cx="403913" cy="490868"/>
              <a:chOff x="5145088" y="2174876"/>
              <a:chExt cx="228600" cy="277813"/>
            </a:xfrm>
            <a:solidFill>
              <a:schemeClr val="accent3"/>
            </a:solidFill>
          </p:grpSpPr>
          <p:sp>
            <p:nvSpPr>
              <p:cNvPr id="146" name="Freeform 236"/>
              <p:cNvSpPr>
                <a:spLocks noEditPoints="1"/>
              </p:cNvSpPr>
              <p:nvPr/>
            </p:nvSpPr>
            <p:spPr bwMode="auto">
              <a:xfrm>
                <a:off x="5195888" y="2263776"/>
                <a:ext cx="33338" cy="33338"/>
              </a:xfrm>
              <a:custGeom>
                <a:avLst/>
                <a:gdLst>
                  <a:gd name="T0" fmla="*/ 0 w 21"/>
                  <a:gd name="T1" fmla="*/ 21 h 21"/>
                  <a:gd name="T2" fmla="*/ 21 w 21"/>
                  <a:gd name="T3" fmla="*/ 21 h 21"/>
                  <a:gd name="T4" fmla="*/ 21 w 21"/>
                  <a:gd name="T5" fmla="*/ 0 h 21"/>
                  <a:gd name="T6" fmla="*/ 0 w 21"/>
                  <a:gd name="T7" fmla="*/ 0 h 21"/>
                  <a:gd name="T8" fmla="*/ 0 w 21"/>
                  <a:gd name="T9" fmla="*/ 21 h 21"/>
                  <a:gd name="T10" fmla="*/ 5 w 21"/>
                  <a:gd name="T11" fmla="*/ 5 h 21"/>
                  <a:gd name="T12" fmla="*/ 17 w 21"/>
                  <a:gd name="T13" fmla="*/ 5 h 21"/>
                  <a:gd name="T14" fmla="*/ 17 w 21"/>
                  <a:gd name="T15" fmla="*/ 17 h 21"/>
                  <a:gd name="T16" fmla="*/ 5 w 21"/>
                  <a:gd name="T17" fmla="*/ 17 h 21"/>
                  <a:gd name="T18" fmla="*/ 5 w 21"/>
                  <a:gd name="T19"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0" y="21"/>
                    </a:moveTo>
                    <a:lnTo>
                      <a:pt x="21" y="21"/>
                    </a:lnTo>
                    <a:lnTo>
                      <a:pt x="21" y="0"/>
                    </a:lnTo>
                    <a:lnTo>
                      <a:pt x="0" y="0"/>
                    </a:lnTo>
                    <a:lnTo>
                      <a:pt x="0" y="21"/>
                    </a:lnTo>
                    <a:close/>
                    <a:moveTo>
                      <a:pt x="5" y="5"/>
                    </a:moveTo>
                    <a:lnTo>
                      <a:pt x="17" y="5"/>
                    </a:lnTo>
                    <a:lnTo>
                      <a:pt x="17" y="17"/>
                    </a:lnTo>
                    <a:lnTo>
                      <a:pt x="5" y="17"/>
                    </a:lnTo>
                    <a:lnTo>
                      <a:pt x="5" y="5"/>
                    </a:lnTo>
                    <a:close/>
                  </a:path>
                </a:pathLst>
              </a:custGeom>
              <a:grpFill/>
              <a:ln>
                <a:solidFill>
                  <a:schemeClr val="bg1">
                    <a:lumMod val="65000"/>
                  </a:schemeClr>
                </a:solidFill>
              </a:ln>
            </p:spPr>
            <p:txBody>
              <a:bodyPr vert="horz" wrap="square" lIns="91440" tIns="45720" rIns="91440" bIns="45720" numCol="1" anchor="t" anchorCtr="0" compatLnSpc="1"/>
              <a:lstStyle/>
              <a:p>
                <a:endParaRPr lang="zh-CN" altLang="en-US"/>
              </a:p>
            </p:txBody>
          </p:sp>
          <p:sp>
            <p:nvSpPr>
              <p:cNvPr id="147" name="Freeform 237"/>
              <p:cNvSpPr>
                <a:spLocks noEditPoints="1"/>
              </p:cNvSpPr>
              <p:nvPr/>
            </p:nvSpPr>
            <p:spPr bwMode="auto">
              <a:xfrm>
                <a:off x="5195888" y="2314576"/>
                <a:ext cx="33338" cy="33338"/>
              </a:xfrm>
              <a:custGeom>
                <a:avLst/>
                <a:gdLst>
                  <a:gd name="T0" fmla="*/ 0 w 21"/>
                  <a:gd name="T1" fmla="*/ 21 h 21"/>
                  <a:gd name="T2" fmla="*/ 21 w 21"/>
                  <a:gd name="T3" fmla="*/ 21 h 21"/>
                  <a:gd name="T4" fmla="*/ 21 w 21"/>
                  <a:gd name="T5" fmla="*/ 0 h 21"/>
                  <a:gd name="T6" fmla="*/ 0 w 21"/>
                  <a:gd name="T7" fmla="*/ 0 h 21"/>
                  <a:gd name="T8" fmla="*/ 0 w 21"/>
                  <a:gd name="T9" fmla="*/ 21 h 21"/>
                  <a:gd name="T10" fmla="*/ 5 w 21"/>
                  <a:gd name="T11" fmla="*/ 5 h 21"/>
                  <a:gd name="T12" fmla="*/ 17 w 21"/>
                  <a:gd name="T13" fmla="*/ 5 h 21"/>
                  <a:gd name="T14" fmla="*/ 17 w 21"/>
                  <a:gd name="T15" fmla="*/ 17 h 21"/>
                  <a:gd name="T16" fmla="*/ 5 w 21"/>
                  <a:gd name="T17" fmla="*/ 17 h 21"/>
                  <a:gd name="T18" fmla="*/ 5 w 21"/>
                  <a:gd name="T19"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0" y="21"/>
                    </a:moveTo>
                    <a:lnTo>
                      <a:pt x="21" y="21"/>
                    </a:lnTo>
                    <a:lnTo>
                      <a:pt x="21" y="0"/>
                    </a:lnTo>
                    <a:lnTo>
                      <a:pt x="0" y="0"/>
                    </a:lnTo>
                    <a:lnTo>
                      <a:pt x="0" y="21"/>
                    </a:lnTo>
                    <a:close/>
                    <a:moveTo>
                      <a:pt x="5" y="5"/>
                    </a:moveTo>
                    <a:lnTo>
                      <a:pt x="17" y="5"/>
                    </a:lnTo>
                    <a:lnTo>
                      <a:pt x="17" y="17"/>
                    </a:lnTo>
                    <a:lnTo>
                      <a:pt x="5" y="17"/>
                    </a:lnTo>
                    <a:lnTo>
                      <a:pt x="5" y="5"/>
                    </a:lnTo>
                    <a:close/>
                  </a:path>
                </a:pathLst>
              </a:custGeom>
              <a:grpFill/>
              <a:ln>
                <a:solidFill>
                  <a:schemeClr val="bg1">
                    <a:lumMod val="65000"/>
                  </a:schemeClr>
                </a:solidFill>
              </a:ln>
            </p:spPr>
            <p:txBody>
              <a:bodyPr vert="horz" wrap="square" lIns="91440" tIns="45720" rIns="91440" bIns="45720" numCol="1" anchor="t" anchorCtr="0" compatLnSpc="1"/>
              <a:lstStyle/>
              <a:p>
                <a:endParaRPr lang="zh-CN" altLang="en-US"/>
              </a:p>
            </p:txBody>
          </p:sp>
          <p:sp>
            <p:nvSpPr>
              <p:cNvPr id="148" name="Rectangle 238"/>
              <p:cNvSpPr>
                <a:spLocks noChangeArrowheads="1"/>
              </p:cNvSpPr>
              <p:nvPr/>
            </p:nvSpPr>
            <p:spPr bwMode="auto">
              <a:xfrm>
                <a:off x="5246688" y="2271713"/>
                <a:ext cx="77788" cy="19050"/>
              </a:xfrm>
              <a:prstGeom prst="rect">
                <a:avLst/>
              </a:prstGeom>
              <a:solidFill>
                <a:schemeClr val="bg1">
                  <a:lumMod val="65000"/>
                </a:schemeClr>
              </a:solidFill>
              <a:ln>
                <a:solidFill>
                  <a:schemeClr val="bg2">
                    <a:lumMod val="75000"/>
                  </a:schemeClr>
                </a:solidFill>
              </a:ln>
            </p:spPr>
            <p:txBody>
              <a:bodyPr vert="horz" wrap="square" lIns="91440" tIns="45720" rIns="91440" bIns="45720" numCol="1" anchor="t" anchorCtr="0" compatLnSpc="1"/>
              <a:lstStyle/>
              <a:p>
                <a:endParaRPr lang="zh-CN" altLang="en-US"/>
              </a:p>
            </p:txBody>
          </p:sp>
          <p:sp>
            <p:nvSpPr>
              <p:cNvPr id="149" name="Rectangle 239"/>
              <p:cNvSpPr>
                <a:spLocks noChangeArrowheads="1"/>
              </p:cNvSpPr>
              <p:nvPr/>
            </p:nvSpPr>
            <p:spPr bwMode="auto">
              <a:xfrm>
                <a:off x="5246688" y="2322513"/>
                <a:ext cx="77788" cy="19050"/>
              </a:xfrm>
              <a:prstGeom prst="rect">
                <a:avLst/>
              </a:prstGeom>
              <a:solidFill>
                <a:schemeClr val="bg1">
                  <a:lumMod val="65000"/>
                </a:schemeClr>
              </a:solidFill>
              <a:ln>
                <a:solidFill>
                  <a:schemeClr val="bg2">
                    <a:lumMod val="75000"/>
                  </a:schemeClr>
                </a:solidFill>
              </a:ln>
            </p:spPr>
            <p:txBody>
              <a:bodyPr vert="horz" wrap="square" lIns="91440" tIns="45720" rIns="91440" bIns="45720" numCol="1" anchor="t" anchorCtr="0" compatLnSpc="1"/>
              <a:lstStyle/>
              <a:p>
                <a:endParaRPr lang="zh-CN" altLang="en-US"/>
              </a:p>
            </p:txBody>
          </p:sp>
          <p:sp>
            <p:nvSpPr>
              <p:cNvPr id="150" name="Freeform 240"/>
              <p:cNvSpPr>
                <a:spLocks noEditPoints="1"/>
              </p:cNvSpPr>
              <p:nvPr/>
            </p:nvSpPr>
            <p:spPr bwMode="auto">
              <a:xfrm>
                <a:off x="5195888" y="2365376"/>
                <a:ext cx="33338" cy="34925"/>
              </a:xfrm>
              <a:custGeom>
                <a:avLst/>
                <a:gdLst>
                  <a:gd name="T0" fmla="*/ 0 w 21"/>
                  <a:gd name="T1" fmla="*/ 22 h 22"/>
                  <a:gd name="T2" fmla="*/ 21 w 21"/>
                  <a:gd name="T3" fmla="*/ 22 h 22"/>
                  <a:gd name="T4" fmla="*/ 21 w 21"/>
                  <a:gd name="T5" fmla="*/ 0 h 22"/>
                  <a:gd name="T6" fmla="*/ 0 w 21"/>
                  <a:gd name="T7" fmla="*/ 0 h 22"/>
                  <a:gd name="T8" fmla="*/ 0 w 21"/>
                  <a:gd name="T9" fmla="*/ 22 h 22"/>
                  <a:gd name="T10" fmla="*/ 5 w 21"/>
                  <a:gd name="T11" fmla="*/ 5 h 22"/>
                  <a:gd name="T12" fmla="*/ 17 w 21"/>
                  <a:gd name="T13" fmla="*/ 5 h 22"/>
                  <a:gd name="T14" fmla="*/ 17 w 21"/>
                  <a:gd name="T15" fmla="*/ 17 h 22"/>
                  <a:gd name="T16" fmla="*/ 5 w 21"/>
                  <a:gd name="T17" fmla="*/ 17 h 22"/>
                  <a:gd name="T18" fmla="*/ 5 w 21"/>
                  <a:gd name="T19"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0" y="22"/>
                    </a:moveTo>
                    <a:lnTo>
                      <a:pt x="21" y="22"/>
                    </a:lnTo>
                    <a:lnTo>
                      <a:pt x="21" y="0"/>
                    </a:lnTo>
                    <a:lnTo>
                      <a:pt x="0" y="0"/>
                    </a:lnTo>
                    <a:lnTo>
                      <a:pt x="0" y="22"/>
                    </a:lnTo>
                    <a:close/>
                    <a:moveTo>
                      <a:pt x="5" y="5"/>
                    </a:moveTo>
                    <a:lnTo>
                      <a:pt x="17" y="5"/>
                    </a:lnTo>
                    <a:lnTo>
                      <a:pt x="17" y="17"/>
                    </a:lnTo>
                    <a:lnTo>
                      <a:pt x="5" y="17"/>
                    </a:lnTo>
                    <a:lnTo>
                      <a:pt x="5" y="5"/>
                    </a:lnTo>
                    <a:close/>
                  </a:path>
                </a:pathLst>
              </a:custGeom>
              <a:grpFill/>
              <a:ln>
                <a:solidFill>
                  <a:schemeClr val="bg1">
                    <a:lumMod val="65000"/>
                  </a:schemeClr>
                </a:solidFill>
              </a:ln>
            </p:spPr>
            <p:txBody>
              <a:bodyPr vert="horz" wrap="square" lIns="91440" tIns="45720" rIns="91440" bIns="45720" numCol="1" anchor="t" anchorCtr="0" compatLnSpc="1"/>
              <a:lstStyle/>
              <a:p>
                <a:endParaRPr lang="zh-CN" altLang="en-US"/>
              </a:p>
            </p:txBody>
          </p:sp>
          <p:sp>
            <p:nvSpPr>
              <p:cNvPr id="151" name="Rectangle 241"/>
              <p:cNvSpPr>
                <a:spLocks noChangeArrowheads="1"/>
              </p:cNvSpPr>
              <p:nvPr/>
            </p:nvSpPr>
            <p:spPr bwMode="auto">
              <a:xfrm>
                <a:off x="5246688" y="2373313"/>
                <a:ext cx="77788" cy="19050"/>
              </a:xfrm>
              <a:prstGeom prst="rect">
                <a:avLst/>
              </a:prstGeom>
              <a:solidFill>
                <a:schemeClr val="bg1">
                  <a:lumMod val="65000"/>
                </a:schemeClr>
              </a:solidFill>
              <a:ln>
                <a:solidFill>
                  <a:schemeClr val="bg2">
                    <a:lumMod val="75000"/>
                  </a:schemeClr>
                </a:solidFill>
              </a:ln>
            </p:spPr>
            <p:txBody>
              <a:bodyPr vert="horz" wrap="square" lIns="91440" tIns="45720" rIns="91440" bIns="45720" numCol="1" anchor="t" anchorCtr="0" compatLnSpc="1"/>
              <a:lstStyle/>
              <a:p>
                <a:endParaRPr lang="zh-CN" altLang="en-US"/>
              </a:p>
            </p:txBody>
          </p:sp>
          <p:sp>
            <p:nvSpPr>
              <p:cNvPr id="152" name="Freeform 242"/>
              <p:cNvSpPr>
                <a:spLocks noEditPoints="1"/>
              </p:cNvSpPr>
              <p:nvPr/>
            </p:nvSpPr>
            <p:spPr bwMode="auto">
              <a:xfrm>
                <a:off x="5145088" y="2174876"/>
                <a:ext cx="228600" cy="277813"/>
              </a:xfrm>
              <a:custGeom>
                <a:avLst/>
                <a:gdLst>
                  <a:gd name="T0" fmla="*/ 211 w 236"/>
                  <a:gd name="T1" fmla="*/ 22 h 288"/>
                  <a:gd name="T2" fmla="*/ 196 w 236"/>
                  <a:gd name="T3" fmla="*/ 22 h 288"/>
                  <a:gd name="T4" fmla="*/ 196 w 236"/>
                  <a:gd name="T5" fmla="*/ 12 h 288"/>
                  <a:gd name="T6" fmla="*/ 184 w 236"/>
                  <a:gd name="T7" fmla="*/ 0 h 288"/>
                  <a:gd name="T8" fmla="*/ 172 w 236"/>
                  <a:gd name="T9" fmla="*/ 12 h 288"/>
                  <a:gd name="T10" fmla="*/ 172 w 236"/>
                  <a:gd name="T11" fmla="*/ 22 h 288"/>
                  <a:gd name="T12" fmla="*/ 130 w 236"/>
                  <a:gd name="T13" fmla="*/ 22 h 288"/>
                  <a:gd name="T14" fmla="*/ 130 w 236"/>
                  <a:gd name="T15" fmla="*/ 12 h 288"/>
                  <a:gd name="T16" fmla="*/ 118 w 236"/>
                  <a:gd name="T17" fmla="*/ 0 h 288"/>
                  <a:gd name="T18" fmla="*/ 106 w 236"/>
                  <a:gd name="T19" fmla="*/ 12 h 288"/>
                  <a:gd name="T20" fmla="*/ 106 w 236"/>
                  <a:gd name="T21" fmla="*/ 22 h 288"/>
                  <a:gd name="T22" fmla="*/ 65 w 236"/>
                  <a:gd name="T23" fmla="*/ 22 h 288"/>
                  <a:gd name="T24" fmla="*/ 65 w 236"/>
                  <a:gd name="T25" fmla="*/ 12 h 288"/>
                  <a:gd name="T26" fmla="*/ 52 w 236"/>
                  <a:gd name="T27" fmla="*/ 0 h 288"/>
                  <a:gd name="T28" fmla="*/ 40 w 236"/>
                  <a:gd name="T29" fmla="*/ 12 h 288"/>
                  <a:gd name="T30" fmla="*/ 40 w 236"/>
                  <a:gd name="T31" fmla="*/ 22 h 288"/>
                  <a:gd name="T32" fmla="*/ 26 w 236"/>
                  <a:gd name="T33" fmla="*/ 22 h 288"/>
                  <a:gd name="T34" fmla="*/ 0 w 236"/>
                  <a:gd name="T35" fmla="*/ 47 h 288"/>
                  <a:gd name="T36" fmla="*/ 0 w 236"/>
                  <a:gd name="T37" fmla="*/ 262 h 288"/>
                  <a:gd name="T38" fmla="*/ 26 w 236"/>
                  <a:gd name="T39" fmla="*/ 288 h 288"/>
                  <a:gd name="T40" fmla="*/ 211 w 236"/>
                  <a:gd name="T41" fmla="*/ 288 h 288"/>
                  <a:gd name="T42" fmla="*/ 236 w 236"/>
                  <a:gd name="T43" fmla="*/ 262 h 288"/>
                  <a:gd name="T44" fmla="*/ 236 w 236"/>
                  <a:gd name="T45" fmla="*/ 47 h 288"/>
                  <a:gd name="T46" fmla="*/ 211 w 236"/>
                  <a:gd name="T47" fmla="*/ 22 h 288"/>
                  <a:gd name="T48" fmla="*/ 211 w 236"/>
                  <a:gd name="T49" fmla="*/ 260 h 288"/>
                  <a:gd name="T50" fmla="*/ 26 w 236"/>
                  <a:gd name="T51" fmla="*/ 260 h 288"/>
                  <a:gd name="T52" fmla="*/ 26 w 236"/>
                  <a:gd name="T53" fmla="*/ 49 h 288"/>
                  <a:gd name="T54" fmla="*/ 40 w 236"/>
                  <a:gd name="T55" fmla="*/ 49 h 288"/>
                  <a:gd name="T56" fmla="*/ 40 w 236"/>
                  <a:gd name="T57" fmla="*/ 58 h 288"/>
                  <a:gd name="T58" fmla="*/ 52 w 236"/>
                  <a:gd name="T59" fmla="*/ 70 h 288"/>
                  <a:gd name="T60" fmla="*/ 65 w 236"/>
                  <a:gd name="T61" fmla="*/ 58 h 288"/>
                  <a:gd name="T62" fmla="*/ 65 w 236"/>
                  <a:gd name="T63" fmla="*/ 49 h 288"/>
                  <a:gd name="T64" fmla="*/ 106 w 236"/>
                  <a:gd name="T65" fmla="*/ 49 h 288"/>
                  <a:gd name="T66" fmla="*/ 106 w 236"/>
                  <a:gd name="T67" fmla="*/ 58 h 288"/>
                  <a:gd name="T68" fmla="*/ 118 w 236"/>
                  <a:gd name="T69" fmla="*/ 70 h 288"/>
                  <a:gd name="T70" fmla="*/ 130 w 236"/>
                  <a:gd name="T71" fmla="*/ 58 h 288"/>
                  <a:gd name="T72" fmla="*/ 130 w 236"/>
                  <a:gd name="T73" fmla="*/ 49 h 288"/>
                  <a:gd name="T74" fmla="*/ 172 w 236"/>
                  <a:gd name="T75" fmla="*/ 49 h 288"/>
                  <a:gd name="T76" fmla="*/ 172 w 236"/>
                  <a:gd name="T77" fmla="*/ 58 h 288"/>
                  <a:gd name="T78" fmla="*/ 184 w 236"/>
                  <a:gd name="T79" fmla="*/ 70 h 288"/>
                  <a:gd name="T80" fmla="*/ 196 w 236"/>
                  <a:gd name="T81" fmla="*/ 58 h 288"/>
                  <a:gd name="T82" fmla="*/ 196 w 236"/>
                  <a:gd name="T83" fmla="*/ 49 h 288"/>
                  <a:gd name="T84" fmla="*/ 211 w 236"/>
                  <a:gd name="T85" fmla="*/ 49 h 288"/>
                  <a:gd name="T86" fmla="*/ 211 w 236"/>
                  <a:gd name="T87" fmla="*/ 26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6" h="288">
                    <a:moveTo>
                      <a:pt x="211" y="22"/>
                    </a:moveTo>
                    <a:cubicBezTo>
                      <a:pt x="196" y="22"/>
                      <a:pt x="196" y="22"/>
                      <a:pt x="196" y="22"/>
                    </a:cubicBezTo>
                    <a:cubicBezTo>
                      <a:pt x="196" y="12"/>
                      <a:pt x="196" y="12"/>
                      <a:pt x="196" y="12"/>
                    </a:cubicBezTo>
                    <a:cubicBezTo>
                      <a:pt x="196" y="6"/>
                      <a:pt x="191" y="0"/>
                      <a:pt x="184" y="0"/>
                    </a:cubicBezTo>
                    <a:cubicBezTo>
                      <a:pt x="177" y="0"/>
                      <a:pt x="172" y="6"/>
                      <a:pt x="172" y="12"/>
                    </a:cubicBezTo>
                    <a:cubicBezTo>
                      <a:pt x="172" y="22"/>
                      <a:pt x="172" y="22"/>
                      <a:pt x="172" y="22"/>
                    </a:cubicBezTo>
                    <a:cubicBezTo>
                      <a:pt x="130" y="22"/>
                      <a:pt x="130" y="22"/>
                      <a:pt x="130" y="22"/>
                    </a:cubicBezTo>
                    <a:cubicBezTo>
                      <a:pt x="130" y="12"/>
                      <a:pt x="130" y="12"/>
                      <a:pt x="130" y="12"/>
                    </a:cubicBezTo>
                    <a:cubicBezTo>
                      <a:pt x="130" y="6"/>
                      <a:pt x="125" y="0"/>
                      <a:pt x="118" y="0"/>
                    </a:cubicBezTo>
                    <a:cubicBezTo>
                      <a:pt x="111" y="0"/>
                      <a:pt x="106" y="6"/>
                      <a:pt x="106" y="12"/>
                    </a:cubicBezTo>
                    <a:cubicBezTo>
                      <a:pt x="106" y="22"/>
                      <a:pt x="106" y="22"/>
                      <a:pt x="106" y="22"/>
                    </a:cubicBezTo>
                    <a:cubicBezTo>
                      <a:pt x="65" y="22"/>
                      <a:pt x="65" y="22"/>
                      <a:pt x="65" y="22"/>
                    </a:cubicBezTo>
                    <a:cubicBezTo>
                      <a:pt x="65" y="12"/>
                      <a:pt x="65" y="12"/>
                      <a:pt x="65" y="12"/>
                    </a:cubicBezTo>
                    <a:cubicBezTo>
                      <a:pt x="65" y="6"/>
                      <a:pt x="59" y="0"/>
                      <a:pt x="52" y="0"/>
                    </a:cubicBezTo>
                    <a:cubicBezTo>
                      <a:pt x="46" y="0"/>
                      <a:pt x="40" y="6"/>
                      <a:pt x="40" y="12"/>
                    </a:cubicBezTo>
                    <a:cubicBezTo>
                      <a:pt x="40" y="22"/>
                      <a:pt x="40" y="22"/>
                      <a:pt x="40" y="22"/>
                    </a:cubicBezTo>
                    <a:cubicBezTo>
                      <a:pt x="26" y="22"/>
                      <a:pt x="26" y="22"/>
                      <a:pt x="26" y="22"/>
                    </a:cubicBezTo>
                    <a:cubicBezTo>
                      <a:pt x="12" y="22"/>
                      <a:pt x="0" y="33"/>
                      <a:pt x="0" y="47"/>
                    </a:cubicBezTo>
                    <a:cubicBezTo>
                      <a:pt x="0" y="262"/>
                      <a:pt x="0" y="262"/>
                      <a:pt x="0" y="262"/>
                    </a:cubicBezTo>
                    <a:cubicBezTo>
                      <a:pt x="0" y="277"/>
                      <a:pt x="12" y="288"/>
                      <a:pt x="26" y="288"/>
                    </a:cubicBezTo>
                    <a:cubicBezTo>
                      <a:pt x="211" y="288"/>
                      <a:pt x="211" y="288"/>
                      <a:pt x="211" y="288"/>
                    </a:cubicBezTo>
                    <a:cubicBezTo>
                      <a:pt x="225" y="288"/>
                      <a:pt x="236" y="277"/>
                      <a:pt x="236" y="262"/>
                    </a:cubicBezTo>
                    <a:cubicBezTo>
                      <a:pt x="236" y="47"/>
                      <a:pt x="236" y="47"/>
                      <a:pt x="236" y="47"/>
                    </a:cubicBezTo>
                    <a:cubicBezTo>
                      <a:pt x="236" y="33"/>
                      <a:pt x="225" y="22"/>
                      <a:pt x="211" y="22"/>
                    </a:cubicBezTo>
                    <a:close/>
                    <a:moveTo>
                      <a:pt x="211" y="260"/>
                    </a:moveTo>
                    <a:cubicBezTo>
                      <a:pt x="26" y="260"/>
                      <a:pt x="26" y="260"/>
                      <a:pt x="26" y="260"/>
                    </a:cubicBezTo>
                    <a:cubicBezTo>
                      <a:pt x="26" y="49"/>
                      <a:pt x="26" y="49"/>
                      <a:pt x="26" y="49"/>
                    </a:cubicBezTo>
                    <a:cubicBezTo>
                      <a:pt x="40" y="49"/>
                      <a:pt x="40" y="49"/>
                      <a:pt x="40" y="49"/>
                    </a:cubicBezTo>
                    <a:cubicBezTo>
                      <a:pt x="40" y="58"/>
                      <a:pt x="40" y="58"/>
                      <a:pt x="40" y="58"/>
                    </a:cubicBezTo>
                    <a:cubicBezTo>
                      <a:pt x="40" y="65"/>
                      <a:pt x="46" y="70"/>
                      <a:pt x="52" y="70"/>
                    </a:cubicBezTo>
                    <a:cubicBezTo>
                      <a:pt x="59" y="70"/>
                      <a:pt x="65" y="65"/>
                      <a:pt x="65" y="58"/>
                    </a:cubicBezTo>
                    <a:cubicBezTo>
                      <a:pt x="65" y="49"/>
                      <a:pt x="65" y="49"/>
                      <a:pt x="65" y="49"/>
                    </a:cubicBezTo>
                    <a:cubicBezTo>
                      <a:pt x="106" y="49"/>
                      <a:pt x="106" y="49"/>
                      <a:pt x="106" y="49"/>
                    </a:cubicBezTo>
                    <a:cubicBezTo>
                      <a:pt x="106" y="58"/>
                      <a:pt x="106" y="58"/>
                      <a:pt x="106" y="58"/>
                    </a:cubicBezTo>
                    <a:cubicBezTo>
                      <a:pt x="106" y="65"/>
                      <a:pt x="111" y="70"/>
                      <a:pt x="118" y="70"/>
                    </a:cubicBezTo>
                    <a:cubicBezTo>
                      <a:pt x="125" y="70"/>
                      <a:pt x="130" y="65"/>
                      <a:pt x="130" y="58"/>
                    </a:cubicBezTo>
                    <a:cubicBezTo>
                      <a:pt x="130" y="49"/>
                      <a:pt x="130" y="49"/>
                      <a:pt x="130" y="49"/>
                    </a:cubicBezTo>
                    <a:cubicBezTo>
                      <a:pt x="172" y="49"/>
                      <a:pt x="172" y="49"/>
                      <a:pt x="172" y="49"/>
                    </a:cubicBezTo>
                    <a:cubicBezTo>
                      <a:pt x="172" y="58"/>
                      <a:pt x="172" y="58"/>
                      <a:pt x="172" y="58"/>
                    </a:cubicBezTo>
                    <a:cubicBezTo>
                      <a:pt x="172" y="65"/>
                      <a:pt x="177" y="70"/>
                      <a:pt x="184" y="70"/>
                    </a:cubicBezTo>
                    <a:cubicBezTo>
                      <a:pt x="191" y="70"/>
                      <a:pt x="196" y="65"/>
                      <a:pt x="196" y="58"/>
                    </a:cubicBezTo>
                    <a:cubicBezTo>
                      <a:pt x="196" y="49"/>
                      <a:pt x="196" y="49"/>
                      <a:pt x="196" y="49"/>
                    </a:cubicBezTo>
                    <a:cubicBezTo>
                      <a:pt x="211" y="49"/>
                      <a:pt x="211" y="49"/>
                      <a:pt x="211" y="49"/>
                    </a:cubicBezTo>
                    <a:lnTo>
                      <a:pt x="211" y="260"/>
                    </a:lnTo>
                    <a:close/>
                  </a:path>
                </a:pathLst>
              </a:custGeom>
              <a:solidFill>
                <a:schemeClr val="bg1">
                  <a:lumMod val="65000"/>
                </a:schemeClr>
              </a:solidFill>
              <a:ln>
                <a:solidFill>
                  <a:schemeClr val="bg2">
                    <a:lumMod val="75000"/>
                  </a:schemeClr>
                </a:solidFill>
              </a:ln>
            </p:spPr>
            <p:txBody>
              <a:bodyPr vert="horz" wrap="square" lIns="91440" tIns="45720" rIns="91440" bIns="45720" numCol="1" anchor="t" anchorCtr="0" compatLnSpc="1"/>
              <a:lstStyle/>
              <a:p>
                <a:endParaRPr lang="zh-CN" altLang="en-US"/>
              </a:p>
            </p:txBody>
          </p:sp>
        </p:grpSp>
        <p:sp>
          <p:nvSpPr>
            <p:cNvPr id="161" name="文本框 160"/>
            <p:cNvSpPr txBox="1"/>
            <p:nvPr/>
          </p:nvSpPr>
          <p:spPr>
            <a:xfrm flipH="1">
              <a:off x="2712789" y="3228196"/>
              <a:ext cx="3151988" cy="523220"/>
            </a:xfrm>
            <a:prstGeom prst="rect">
              <a:avLst/>
            </a:prstGeom>
            <a:noFill/>
            <a:ln>
              <a:noFill/>
            </a:ln>
          </p:spPr>
          <p:txBody>
            <a:bodyPr wrap="square" rtlCol="0">
              <a:spAutoFit/>
            </a:bodyPr>
            <a:lstStyle/>
            <a:p>
              <a:r>
                <a:rPr lang="en-US" altLang="zh-CN" sz="1400">
                  <a:solidFill>
                    <a:schemeClr val="tx1">
                      <a:lumMod val="75000"/>
                      <a:lumOff val="25000"/>
                    </a:schemeClr>
                  </a:solidFill>
                  <a:latin typeface="Segoe UI Light" panose="020B0502040204020203" pitchFamily="34" charset="0"/>
                </a:rPr>
                <a:t>Lorem ipsum dolor sit amet, adipiscing elit. es membres del sam</a:t>
              </a:r>
              <a:endParaRPr lang="en-US" altLang="zh-CN" sz="1400" dirty="0" err="1">
                <a:solidFill>
                  <a:schemeClr val="tx1">
                    <a:lumMod val="75000"/>
                    <a:lumOff val="25000"/>
                  </a:schemeClr>
                </a:solidFill>
                <a:latin typeface="Segoe UI Light" panose="020B0502040204020203" pitchFamily="34" charset="0"/>
                <a:ea typeface="+mj-ea"/>
              </a:endParaRPr>
            </a:p>
          </p:txBody>
        </p:sp>
        <p:sp>
          <p:nvSpPr>
            <p:cNvPr id="162" name="文本框 161"/>
            <p:cNvSpPr txBox="1"/>
            <p:nvPr/>
          </p:nvSpPr>
          <p:spPr>
            <a:xfrm flipH="1">
              <a:off x="2712790" y="2871877"/>
              <a:ext cx="2194481" cy="400110"/>
            </a:xfrm>
            <a:prstGeom prst="rect">
              <a:avLst/>
            </a:prstGeom>
            <a:noFill/>
            <a:ln>
              <a:noFill/>
            </a:ln>
          </p:spPr>
          <p:txBody>
            <a:bodyPr wrap="square" rtlCol="0">
              <a:spAutoFit/>
            </a:bodyPr>
            <a:lstStyle/>
            <a:p>
              <a:r>
                <a:rPr lang="en-US" altLang="zh-CN" sz="2000">
                  <a:solidFill>
                    <a:srgbClr val="808080"/>
                  </a:solidFill>
                  <a:latin typeface="Segoe UI" panose="020B0502040204020203" pitchFamily="34" charset="0"/>
                  <a:ea typeface="Segoe UI" panose="020B0502040204020203" pitchFamily="34" charset="0"/>
                  <a:cs typeface="Segoe UI" panose="020B0502040204020203" pitchFamily="34" charset="0"/>
                </a:rPr>
                <a:t>Your Text</a:t>
              </a:r>
              <a:endParaRPr lang="en-US" altLang="zh-CN" sz="2000" dirty="0">
                <a:solidFill>
                  <a:srgbClr val="808080"/>
                </a:solidFill>
                <a:latin typeface="Segoe UI" panose="020B0502040204020203" pitchFamily="34" charset="0"/>
                <a:ea typeface="Segoe UI" panose="020B0502040204020203" pitchFamily="34" charset="0"/>
                <a:cs typeface="Segoe UI" panose="020B0502040204020203" pitchFamily="34" charset="0"/>
              </a:endParaRPr>
            </a:p>
          </p:txBody>
        </p:sp>
        <p:sp>
          <p:nvSpPr>
            <p:cNvPr id="163" name="圆角矩形 162"/>
            <p:cNvSpPr/>
            <p:nvPr/>
          </p:nvSpPr>
          <p:spPr>
            <a:xfrm flipH="1">
              <a:off x="2811269" y="3241091"/>
              <a:ext cx="216000" cy="18000"/>
            </a:xfrm>
            <a:prstGeom prst="roundRect">
              <a:avLst>
                <a:gd name="adj" fmla="val 50000"/>
              </a:avLst>
            </a:prstGeom>
            <a:solidFill>
              <a:schemeClr val="accent3"/>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accent3"/>
                </a:solidFill>
              </a:endParaRPr>
            </a:p>
          </p:txBody>
        </p:sp>
      </p:grpSp>
      <p:grpSp>
        <p:nvGrpSpPr>
          <p:cNvPr id="7" name="组合 6"/>
          <p:cNvGrpSpPr/>
          <p:nvPr/>
        </p:nvGrpSpPr>
        <p:grpSpPr>
          <a:xfrm>
            <a:off x="1779740" y="4230567"/>
            <a:ext cx="4189633" cy="1422642"/>
            <a:chOff x="1779740" y="4230567"/>
            <a:chExt cx="4189633" cy="1422642"/>
          </a:xfrm>
        </p:grpSpPr>
        <p:sp>
          <p:nvSpPr>
            <p:cNvPr id="144" name="矩形 143"/>
            <p:cNvSpPr/>
            <p:nvPr/>
          </p:nvSpPr>
          <p:spPr>
            <a:xfrm>
              <a:off x="1779740" y="4230567"/>
              <a:ext cx="4189633" cy="142264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a:grpSpLocks noChangeAspect="1"/>
            </p:cNvGrpSpPr>
            <p:nvPr/>
          </p:nvGrpSpPr>
          <p:grpSpPr>
            <a:xfrm>
              <a:off x="2130923" y="4801436"/>
              <a:ext cx="403913" cy="328180"/>
              <a:chOff x="9578975" y="1643063"/>
              <a:chExt cx="279400" cy="227013"/>
            </a:xfrm>
            <a:solidFill>
              <a:schemeClr val="accent3"/>
            </a:solidFill>
          </p:grpSpPr>
          <p:sp>
            <p:nvSpPr>
              <p:cNvPr id="155" name="Freeform 500"/>
              <p:cNvSpPr>
                <a:spLocks noEditPoints="1"/>
              </p:cNvSpPr>
              <p:nvPr/>
            </p:nvSpPr>
            <p:spPr bwMode="auto">
              <a:xfrm>
                <a:off x="9578975" y="1643063"/>
                <a:ext cx="279400" cy="192088"/>
              </a:xfrm>
              <a:custGeom>
                <a:avLst/>
                <a:gdLst>
                  <a:gd name="T0" fmla="*/ 0 w 176"/>
                  <a:gd name="T1" fmla="*/ 0 h 121"/>
                  <a:gd name="T2" fmla="*/ 0 w 176"/>
                  <a:gd name="T3" fmla="*/ 121 h 121"/>
                  <a:gd name="T4" fmla="*/ 176 w 176"/>
                  <a:gd name="T5" fmla="*/ 121 h 121"/>
                  <a:gd name="T6" fmla="*/ 176 w 176"/>
                  <a:gd name="T7" fmla="*/ 0 h 121"/>
                  <a:gd name="T8" fmla="*/ 0 w 176"/>
                  <a:gd name="T9" fmla="*/ 0 h 121"/>
                  <a:gd name="T10" fmla="*/ 156 w 176"/>
                  <a:gd name="T11" fmla="*/ 101 h 121"/>
                  <a:gd name="T12" fmla="*/ 20 w 176"/>
                  <a:gd name="T13" fmla="*/ 101 h 121"/>
                  <a:gd name="T14" fmla="*/ 20 w 176"/>
                  <a:gd name="T15" fmla="*/ 19 h 121"/>
                  <a:gd name="T16" fmla="*/ 156 w 176"/>
                  <a:gd name="T17" fmla="*/ 19 h 121"/>
                  <a:gd name="T18" fmla="*/ 156 w 176"/>
                  <a:gd name="T19" fmla="*/ 10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6" h="121">
                    <a:moveTo>
                      <a:pt x="0" y="0"/>
                    </a:moveTo>
                    <a:lnTo>
                      <a:pt x="0" y="121"/>
                    </a:lnTo>
                    <a:lnTo>
                      <a:pt x="176" y="121"/>
                    </a:lnTo>
                    <a:lnTo>
                      <a:pt x="176" y="0"/>
                    </a:lnTo>
                    <a:lnTo>
                      <a:pt x="0" y="0"/>
                    </a:lnTo>
                    <a:close/>
                    <a:moveTo>
                      <a:pt x="156" y="101"/>
                    </a:moveTo>
                    <a:lnTo>
                      <a:pt x="20" y="101"/>
                    </a:lnTo>
                    <a:lnTo>
                      <a:pt x="20" y="19"/>
                    </a:lnTo>
                    <a:lnTo>
                      <a:pt x="156" y="19"/>
                    </a:lnTo>
                    <a:lnTo>
                      <a:pt x="156" y="101"/>
                    </a:lnTo>
                    <a:close/>
                  </a:path>
                </a:pathLst>
              </a:custGeom>
              <a:solidFill>
                <a:schemeClr val="bg1">
                  <a:lumMod val="65000"/>
                </a:schemeClr>
              </a:solidFill>
              <a:ln>
                <a:solidFill>
                  <a:schemeClr val="bg2">
                    <a:lumMod val="75000"/>
                  </a:schemeClr>
                </a:solidFill>
              </a:ln>
            </p:spPr>
            <p:txBody>
              <a:bodyPr vert="horz" wrap="square" lIns="91440" tIns="45720" rIns="91440" bIns="45720" numCol="1" anchor="t" anchorCtr="0" compatLnSpc="1"/>
              <a:lstStyle/>
              <a:p>
                <a:endParaRPr lang="zh-CN" altLang="en-US"/>
              </a:p>
            </p:txBody>
          </p:sp>
          <p:sp>
            <p:nvSpPr>
              <p:cNvPr id="156" name="Freeform 501"/>
              <p:cNvSpPr/>
              <p:nvPr/>
            </p:nvSpPr>
            <p:spPr bwMode="auto">
              <a:xfrm>
                <a:off x="9637713" y="1851026"/>
                <a:ext cx="161925" cy="19050"/>
              </a:xfrm>
              <a:custGeom>
                <a:avLst/>
                <a:gdLst>
                  <a:gd name="T0" fmla="*/ 0 w 166"/>
                  <a:gd name="T1" fmla="*/ 12 h 20"/>
                  <a:gd name="T2" fmla="*/ 8 w 166"/>
                  <a:gd name="T3" fmla="*/ 20 h 20"/>
                  <a:gd name="T4" fmla="*/ 158 w 166"/>
                  <a:gd name="T5" fmla="*/ 20 h 20"/>
                  <a:gd name="T6" fmla="*/ 166 w 166"/>
                  <a:gd name="T7" fmla="*/ 12 h 20"/>
                  <a:gd name="T8" fmla="*/ 166 w 166"/>
                  <a:gd name="T9" fmla="*/ 0 h 20"/>
                  <a:gd name="T10" fmla="*/ 0 w 166"/>
                  <a:gd name="T11" fmla="*/ 0 h 20"/>
                  <a:gd name="T12" fmla="*/ 0 w 166"/>
                  <a:gd name="T13" fmla="*/ 12 h 20"/>
                </a:gdLst>
                <a:ahLst/>
                <a:cxnLst>
                  <a:cxn ang="0">
                    <a:pos x="T0" y="T1"/>
                  </a:cxn>
                  <a:cxn ang="0">
                    <a:pos x="T2" y="T3"/>
                  </a:cxn>
                  <a:cxn ang="0">
                    <a:pos x="T4" y="T5"/>
                  </a:cxn>
                  <a:cxn ang="0">
                    <a:pos x="T6" y="T7"/>
                  </a:cxn>
                  <a:cxn ang="0">
                    <a:pos x="T8" y="T9"/>
                  </a:cxn>
                  <a:cxn ang="0">
                    <a:pos x="T10" y="T11"/>
                  </a:cxn>
                  <a:cxn ang="0">
                    <a:pos x="T12" y="T13"/>
                  </a:cxn>
                </a:cxnLst>
                <a:rect l="0" t="0" r="r" b="b"/>
                <a:pathLst>
                  <a:path w="166" h="20">
                    <a:moveTo>
                      <a:pt x="0" y="12"/>
                    </a:moveTo>
                    <a:cubicBezTo>
                      <a:pt x="0" y="16"/>
                      <a:pt x="4" y="20"/>
                      <a:pt x="8" y="20"/>
                    </a:cubicBezTo>
                    <a:cubicBezTo>
                      <a:pt x="158" y="20"/>
                      <a:pt x="158" y="20"/>
                      <a:pt x="158" y="20"/>
                    </a:cubicBezTo>
                    <a:cubicBezTo>
                      <a:pt x="162" y="20"/>
                      <a:pt x="166" y="16"/>
                      <a:pt x="166" y="12"/>
                    </a:cubicBezTo>
                    <a:cubicBezTo>
                      <a:pt x="166" y="0"/>
                      <a:pt x="166" y="0"/>
                      <a:pt x="166" y="0"/>
                    </a:cubicBezTo>
                    <a:cubicBezTo>
                      <a:pt x="0" y="0"/>
                      <a:pt x="0" y="0"/>
                      <a:pt x="0" y="0"/>
                    </a:cubicBezTo>
                    <a:lnTo>
                      <a:pt x="0" y="12"/>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lstStyle/>
              <a:p>
                <a:endParaRPr lang="zh-CN" altLang="en-US"/>
              </a:p>
            </p:txBody>
          </p:sp>
          <p:sp>
            <p:nvSpPr>
              <p:cNvPr id="157" name="Freeform 502"/>
              <p:cNvSpPr/>
              <p:nvPr/>
            </p:nvSpPr>
            <p:spPr bwMode="auto">
              <a:xfrm>
                <a:off x="9682163" y="1698626"/>
                <a:ext cx="80963" cy="80963"/>
              </a:xfrm>
              <a:custGeom>
                <a:avLst/>
                <a:gdLst>
                  <a:gd name="T0" fmla="*/ 0 w 51"/>
                  <a:gd name="T1" fmla="*/ 0 h 51"/>
                  <a:gd name="T2" fmla="*/ 0 w 51"/>
                  <a:gd name="T3" fmla="*/ 51 h 51"/>
                  <a:gd name="T4" fmla="*/ 51 w 51"/>
                  <a:gd name="T5" fmla="*/ 25 h 51"/>
                  <a:gd name="T6" fmla="*/ 0 w 51"/>
                  <a:gd name="T7" fmla="*/ 0 h 51"/>
                </a:gdLst>
                <a:ahLst/>
                <a:cxnLst>
                  <a:cxn ang="0">
                    <a:pos x="T0" y="T1"/>
                  </a:cxn>
                  <a:cxn ang="0">
                    <a:pos x="T2" y="T3"/>
                  </a:cxn>
                  <a:cxn ang="0">
                    <a:pos x="T4" y="T5"/>
                  </a:cxn>
                  <a:cxn ang="0">
                    <a:pos x="T6" y="T7"/>
                  </a:cxn>
                </a:cxnLst>
                <a:rect l="0" t="0" r="r" b="b"/>
                <a:pathLst>
                  <a:path w="51" h="51">
                    <a:moveTo>
                      <a:pt x="0" y="0"/>
                    </a:moveTo>
                    <a:lnTo>
                      <a:pt x="0" y="51"/>
                    </a:lnTo>
                    <a:lnTo>
                      <a:pt x="51" y="25"/>
                    </a:lnTo>
                    <a:lnTo>
                      <a:pt x="0" y="0"/>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lstStyle/>
              <a:p>
                <a:endParaRPr lang="zh-CN" altLang="en-US"/>
              </a:p>
            </p:txBody>
          </p:sp>
        </p:grpSp>
        <p:sp>
          <p:nvSpPr>
            <p:cNvPr id="164" name="文本框 163"/>
            <p:cNvSpPr txBox="1"/>
            <p:nvPr/>
          </p:nvSpPr>
          <p:spPr>
            <a:xfrm flipH="1">
              <a:off x="2712789" y="4858438"/>
              <a:ext cx="3151988" cy="523220"/>
            </a:xfrm>
            <a:prstGeom prst="rect">
              <a:avLst/>
            </a:prstGeom>
            <a:noFill/>
            <a:ln>
              <a:noFill/>
            </a:ln>
          </p:spPr>
          <p:txBody>
            <a:bodyPr wrap="square" rtlCol="0">
              <a:spAutoFit/>
            </a:bodyPr>
            <a:lstStyle/>
            <a:p>
              <a:r>
                <a:rPr lang="en-US" altLang="zh-CN" sz="1400">
                  <a:solidFill>
                    <a:schemeClr val="tx1">
                      <a:lumMod val="75000"/>
                      <a:lumOff val="25000"/>
                    </a:schemeClr>
                  </a:solidFill>
                  <a:latin typeface="Segoe UI Light" panose="020B0502040204020203" pitchFamily="34" charset="0"/>
                </a:rPr>
                <a:t>Lorem ipsum dolor sit amet, adipiscing elit. es membres del sam</a:t>
              </a:r>
              <a:endParaRPr lang="en-US" altLang="zh-CN" sz="1400" dirty="0" err="1">
                <a:solidFill>
                  <a:schemeClr val="tx1">
                    <a:lumMod val="75000"/>
                    <a:lumOff val="25000"/>
                  </a:schemeClr>
                </a:solidFill>
                <a:latin typeface="Segoe UI Light" panose="020B0502040204020203" pitchFamily="34" charset="0"/>
                <a:ea typeface="+mj-ea"/>
              </a:endParaRPr>
            </a:p>
          </p:txBody>
        </p:sp>
        <p:sp>
          <p:nvSpPr>
            <p:cNvPr id="165" name="文本框 164"/>
            <p:cNvSpPr txBox="1"/>
            <p:nvPr/>
          </p:nvSpPr>
          <p:spPr>
            <a:xfrm flipH="1">
              <a:off x="2712790" y="4502119"/>
              <a:ext cx="2194481" cy="400110"/>
            </a:xfrm>
            <a:prstGeom prst="rect">
              <a:avLst/>
            </a:prstGeom>
            <a:noFill/>
            <a:ln>
              <a:noFill/>
            </a:ln>
          </p:spPr>
          <p:txBody>
            <a:bodyPr wrap="square" rtlCol="0">
              <a:spAutoFit/>
            </a:bodyPr>
            <a:lstStyle/>
            <a:p>
              <a:r>
                <a:rPr lang="en-US" altLang="zh-CN" sz="2000">
                  <a:solidFill>
                    <a:srgbClr val="808080"/>
                  </a:solidFill>
                  <a:latin typeface="Segoe UI" panose="020B0502040204020203" pitchFamily="34" charset="0"/>
                  <a:ea typeface="Segoe UI" panose="020B0502040204020203" pitchFamily="34" charset="0"/>
                  <a:cs typeface="Segoe UI" panose="020B0502040204020203" pitchFamily="34" charset="0"/>
                </a:rPr>
                <a:t>Your Text</a:t>
              </a:r>
              <a:endParaRPr lang="en-US" altLang="zh-CN" sz="2000" dirty="0">
                <a:solidFill>
                  <a:srgbClr val="808080"/>
                </a:solidFill>
                <a:latin typeface="Segoe UI" panose="020B0502040204020203" pitchFamily="34" charset="0"/>
                <a:ea typeface="Segoe UI" panose="020B0502040204020203" pitchFamily="34" charset="0"/>
                <a:cs typeface="Segoe UI" panose="020B0502040204020203" pitchFamily="34" charset="0"/>
              </a:endParaRPr>
            </a:p>
          </p:txBody>
        </p:sp>
        <p:sp>
          <p:nvSpPr>
            <p:cNvPr id="166" name="圆角矩形 165"/>
            <p:cNvSpPr/>
            <p:nvPr/>
          </p:nvSpPr>
          <p:spPr>
            <a:xfrm flipH="1">
              <a:off x="2811269" y="4871333"/>
              <a:ext cx="216000" cy="18000"/>
            </a:xfrm>
            <a:prstGeom prst="roundRect">
              <a:avLst>
                <a:gd name="adj" fmla="val 50000"/>
              </a:avLst>
            </a:prstGeom>
            <a:solidFill>
              <a:schemeClr val="accent3"/>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accent3"/>
                </a:solidFill>
              </a:endParaRPr>
            </a:p>
          </p:txBody>
        </p:sp>
      </p:grpSp>
      <p:grpSp>
        <p:nvGrpSpPr>
          <p:cNvPr id="6" name="组合 5"/>
          <p:cNvGrpSpPr/>
          <p:nvPr/>
        </p:nvGrpSpPr>
        <p:grpSpPr>
          <a:xfrm>
            <a:off x="6209664" y="4217867"/>
            <a:ext cx="4189633" cy="1422642"/>
            <a:chOff x="6233794" y="4230567"/>
            <a:chExt cx="4189633" cy="1422642"/>
          </a:xfrm>
        </p:grpSpPr>
        <p:sp>
          <p:nvSpPr>
            <p:cNvPr id="145" name="矩形 144"/>
            <p:cNvSpPr/>
            <p:nvPr/>
          </p:nvSpPr>
          <p:spPr>
            <a:xfrm>
              <a:off x="6233794" y="4230567"/>
              <a:ext cx="4189633" cy="1422642"/>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4" name="Freeform 44"/>
            <p:cNvSpPr>
              <a:spLocks noChangeAspect="1"/>
            </p:cNvSpPr>
            <p:nvPr/>
          </p:nvSpPr>
          <p:spPr bwMode="auto">
            <a:xfrm>
              <a:off x="6595077" y="4801435"/>
              <a:ext cx="326424" cy="328279"/>
            </a:xfrm>
            <a:custGeom>
              <a:avLst/>
              <a:gdLst>
                <a:gd name="T0" fmla="*/ 0 w 176"/>
                <a:gd name="T1" fmla="*/ 94 h 177"/>
                <a:gd name="T2" fmla="*/ 83 w 176"/>
                <a:gd name="T3" fmla="*/ 94 h 177"/>
                <a:gd name="T4" fmla="*/ 83 w 176"/>
                <a:gd name="T5" fmla="*/ 177 h 177"/>
                <a:gd name="T6" fmla="*/ 176 w 176"/>
                <a:gd name="T7" fmla="*/ 0 h 177"/>
                <a:gd name="T8" fmla="*/ 0 w 176"/>
                <a:gd name="T9" fmla="*/ 94 h 177"/>
              </a:gdLst>
              <a:ahLst/>
              <a:cxnLst>
                <a:cxn ang="0">
                  <a:pos x="T0" y="T1"/>
                </a:cxn>
                <a:cxn ang="0">
                  <a:pos x="T2" y="T3"/>
                </a:cxn>
                <a:cxn ang="0">
                  <a:pos x="T4" y="T5"/>
                </a:cxn>
                <a:cxn ang="0">
                  <a:pos x="T6" y="T7"/>
                </a:cxn>
                <a:cxn ang="0">
                  <a:pos x="T8" y="T9"/>
                </a:cxn>
              </a:cxnLst>
              <a:rect l="0" t="0" r="r" b="b"/>
              <a:pathLst>
                <a:path w="176" h="177">
                  <a:moveTo>
                    <a:pt x="0" y="94"/>
                  </a:moveTo>
                  <a:lnTo>
                    <a:pt x="83" y="94"/>
                  </a:lnTo>
                  <a:lnTo>
                    <a:pt x="83" y="177"/>
                  </a:lnTo>
                  <a:lnTo>
                    <a:pt x="176" y="0"/>
                  </a:lnTo>
                  <a:lnTo>
                    <a:pt x="0" y="94"/>
                  </a:lnTo>
                  <a:close/>
                </a:path>
              </a:pathLst>
            </a:custGeom>
            <a:solidFill>
              <a:schemeClr val="bg1">
                <a:lumMod val="65000"/>
              </a:schemeClr>
            </a:solidFill>
            <a:ln>
              <a:solidFill>
                <a:schemeClr val="bg1">
                  <a:lumMod val="65000"/>
                </a:schemeClr>
              </a:solidFill>
            </a:ln>
          </p:spPr>
          <p:txBody>
            <a:bodyPr vert="horz" wrap="square" lIns="91440" tIns="45720" rIns="91440" bIns="45720" numCol="1" anchor="t" anchorCtr="0" compatLnSpc="1"/>
            <a:lstStyle/>
            <a:p>
              <a:endParaRPr lang="zh-CN" altLang="en-US"/>
            </a:p>
          </p:txBody>
        </p:sp>
        <p:sp>
          <p:nvSpPr>
            <p:cNvPr id="168" name="文本框 167"/>
            <p:cNvSpPr txBox="1"/>
            <p:nvPr/>
          </p:nvSpPr>
          <p:spPr>
            <a:xfrm flipH="1">
              <a:off x="7155442" y="4858438"/>
              <a:ext cx="3151988" cy="523220"/>
            </a:xfrm>
            <a:prstGeom prst="rect">
              <a:avLst/>
            </a:prstGeom>
            <a:noFill/>
            <a:ln>
              <a:noFill/>
            </a:ln>
          </p:spPr>
          <p:txBody>
            <a:bodyPr wrap="square" rtlCol="0">
              <a:spAutoFit/>
            </a:bodyPr>
            <a:lstStyle/>
            <a:p>
              <a:r>
                <a:rPr lang="en-US" altLang="zh-CN" sz="1400">
                  <a:solidFill>
                    <a:schemeClr val="tx1">
                      <a:lumMod val="75000"/>
                      <a:lumOff val="25000"/>
                    </a:schemeClr>
                  </a:solidFill>
                  <a:latin typeface="Segoe UI Light" panose="020B0502040204020203" pitchFamily="34" charset="0"/>
                </a:rPr>
                <a:t>Lorem ipsum dolor sit amet, adipiscing elit. es membres del sam</a:t>
              </a:r>
              <a:endParaRPr lang="en-US" altLang="zh-CN" sz="1400" dirty="0" err="1">
                <a:solidFill>
                  <a:schemeClr val="tx1">
                    <a:lumMod val="75000"/>
                    <a:lumOff val="25000"/>
                  </a:schemeClr>
                </a:solidFill>
                <a:latin typeface="Segoe UI Light" panose="020B0502040204020203" pitchFamily="34" charset="0"/>
                <a:ea typeface="+mj-ea"/>
              </a:endParaRPr>
            </a:p>
          </p:txBody>
        </p:sp>
        <p:sp>
          <p:nvSpPr>
            <p:cNvPr id="169" name="文本框 168"/>
            <p:cNvSpPr txBox="1"/>
            <p:nvPr/>
          </p:nvSpPr>
          <p:spPr>
            <a:xfrm flipH="1">
              <a:off x="7155443" y="4502119"/>
              <a:ext cx="2194481" cy="400110"/>
            </a:xfrm>
            <a:prstGeom prst="rect">
              <a:avLst/>
            </a:prstGeom>
            <a:noFill/>
            <a:ln>
              <a:noFill/>
            </a:ln>
          </p:spPr>
          <p:txBody>
            <a:bodyPr wrap="square" rtlCol="0">
              <a:spAutoFit/>
            </a:bodyPr>
            <a:lstStyle/>
            <a:p>
              <a:r>
                <a:rPr lang="en-US" altLang="zh-CN" sz="2000">
                  <a:solidFill>
                    <a:srgbClr val="808080"/>
                  </a:solidFill>
                  <a:latin typeface="Segoe UI" panose="020B0502040204020203" pitchFamily="34" charset="0"/>
                  <a:ea typeface="Segoe UI" panose="020B0502040204020203" pitchFamily="34" charset="0"/>
                  <a:cs typeface="Segoe UI" panose="020B0502040204020203" pitchFamily="34" charset="0"/>
                </a:rPr>
                <a:t>Your Text</a:t>
              </a:r>
              <a:endParaRPr lang="en-US" altLang="zh-CN" sz="2000" dirty="0">
                <a:solidFill>
                  <a:srgbClr val="808080"/>
                </a:solidFill>
                <a:latin typeface="Segoe UI" panose="020B0502040204020203" pitchFamily="34" charset="0"/>
                <a:ea typeface="Segoe UI" panose="020B0502040204020203" pitchFamily="34" charset="0"/>
                <a:cs typeface="Segoe UI" panose="020B0502040204020203" pitchFamily="34" charset="0"/>
              </a:endParaRPr>
            </a:p>
          </p:txBody>
        </p:sp>
        <p:sp>
          <p:nvSpPr>
            <p:cNvPr id="170" name="圆角矩形 169"/>
            <p:cNvSpPr/>
            <p:nvPr/>
          </p:nvSpPr>
          <p:spPr>
            <a:xfrm flipH="1">
              <a:off x="7253922" y="4871333"/>
              <a:ext cx="216000" cy="18000"/>
            </a:xfrm>
            <a:prstGeom prst="roundRect">
              <a:avLst>
                <a:gd name="adj" fmla="val 50000"/>
              </a:avLst>
            </a:prstGeom>
            <a:solidFill>
              <a:schemeClr val="accent3"/>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accent3"/>
                </a:solidFill>
              </a:endParaRPr>
            </a:p>
          </p:txBody>
        </p:sp>
      </p:grpSp>
      <p:grpSp>
        <p:nvGrpSpPr>
          <p:cNvPr id="3" name="组合 2"/>
          <p:cNvGrpSpPr/>
          <p:nvPr/>
        </p:nvGrpSpPr>
        <p:grpSpPr>
          <a:xfrm>
            <a:off x="6233794" y="2600325"/>
            <a:ext cx="4189633" cy="1422642"/>
            <a:chOff x="6233794" y="2600325"/>
            <a:chExt cx="4189633" cy="1422642"/>
          </a:xfrm>
          <a:solidFill>
            <a:srgbClr val="9B7F7B"/>
          </a:solidFill>
        </p:grpSpPr>
        <p:sp>
          <p:nvSpPr>
            <p:cNvPr id="143" name="矩形 142"/>
            <p:cNvSpPr/>
            <p:nvPr/>
          </p:nvSpPr>
          <p:spPr>
            <a:xfrm>
              <a:off x="6233794" y="2600325"/>
              <a:ext cx="4189633" cy="14226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Freeform 331"/>
            <p:cNvSpPr>
              <a:spLocks noChangeAspect="1"/>
            </p:cNvSpPr>
            <p:nvPr/>
          </p:nvSpPr>
          <p:spPr bwMode="auto">
            <a:xfrm>
              <a:off x="6581539" y="3153393"/>
              <a:ext cx="446478" cy="324711"/>
            </a:xfrm>
            <a:custGeom>
              <a:avLst/>
              <a:gdLst>
                <a:gd name="T0" fmla="*/ 260 w 288"/>
                <a:gd name="T1" fmla="*/ 0 h 210"/>
                <a:gd name="T2" fmla="*/ 232 w 288"/>
                <a:gd name="T3" fmla="*/ 28 h 210"/>
                <a:gd name="T4" fmla="*/ 239 w 288"/>
                <a:gd name="T5" fmla="*/ 46 h 210"/>
                <a:gd name="T6" fmla="*/ 191 w 288"/>
                <a:gd name="T7" fmla="*/ 117 h 210"/>
                <a:gd name="T8" fmla="*/ 183 w 288"/>
                <a:gd name="T9" fmla="*/ 116 h 210"/>
                <a:gd name="T10" fmla="*/ 170 w 288"/>
                <a:gd name="T11" fmla="*/ 119 h 210"/>
                <a:gd name="T12" fmla="*/ 130 w 288"/>
                <a:gd name="T13" fmla="*/ 79 h 210"/>
                <a:gd name="T14" fmla="*/ 133 w 288"/>
                <a:gd name="T15" fmla="*/ 67 h 210"/>
                <a:gd name="T16" fmla="*/ 105 w 288"/>
                <a:gd name="T17" fmla="*/ 39 h 210"/>
                <a:gd name="T18" fmla="*/ 78 w 288"/>
                <a:gd name="T19" fmla="*/ 67 h 210"/>
                <a:gd name="T20" fmla="*/ 84 w 288"/>
                <a:gd name="T21" fmla="*/ 84 h 210"/>
                <a:gd name="T22" fmla="*/ 36 w 288"/>
                <a:gd name="T23" fmla="*/ 156 h 210"/>
                <a:gd name="T24" fmla="*/ 28 w 288"/>
                <a:gd name="T25" fmla="*/ 155 h 210"/>
                <a:gd name="T26" fmla="*/ 0 w 288"/>
                <a:gd name="T27" fmla="*/ 183 h 210"/>
                <a:gd name="T28" fmla="*/ 28 w 288"/>
                <a:gd name="T29" fmla="*/ 210 h 210"/>
                <a:gd name="T30" fmla="*/ 56 w 288"/>
                <a:gd name="T31" fmla="*/ 183 h 210"/>
                <a:gd name="T32" fmla="*/ 50 w 288"/>
                <a:gd name="T33" fmla="*/ 166 h 210"/>
                <a:gd name="T34" fmla="*/ 98 w 288"/>
                <a:gd name="T35" fmla="*/ 94 h 210"/>
                <a:gd name="T36" fmla="*/ 105 w 288"/>
                <a:gd name="T37" fmla="*/ 95 h 210"/>
                <a:gd name="T38" fmla="*/ 118 w 288"/>
                <a:gd name="T39" fmla="*/ 92 h 210"/>
                <a:gd name="T40" fmla="*/ 158 w 288"/>
                <a:gd name="T41" fmla="*/ 132 h 210"/>
                <a:gd name="T42" fmla="*/ 155 w 288"/>
                <a:gd name="T43" fmla="*/ 144 h 210"/>
                <a:gd name="T44" fmla="*/ 183 w 288"/>
                <a:gd name="T45" fmla="*/ 172 h 210"/>
                <a:gd name="T46" fmla="*/ 211 w 288"/>
                <a:gd name="T47" fmla="*/ 144 h 210"/>
                <a:gd name="T48" fmla="*/ 205 w 288"/>
                <a:gd name="T49" fmla="*/ 127 h 210"/>
                <a:gd name="T50" fmla="*/ 253 w 288"/>
                <a:gd name="T51" fmla="*/ 55 h 210"/>
                <a:gd name="T52" fmla="*/ 260 w 288"/>
                <a:gd name="T53" fmla="*/ 56 h 210"/>
                <a:gd name="T54" fmla="*/ 288 w 288"/>
                <a:gd name="T55" fmla="*/ 28 h 210"/>
                <a:gd name="T56" fmla="*/ 260 w 288"/>
                <a:gd name="T57"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8" h="210">
                  <a:moveTo>
                    <a:pt x="260" y="0"/>
                  </a:moveTo>
                  <a:cubicBezTo>
                    <a:pt x="245" y="0"/>
                    <a:pt x="232" y="12"/>
                    <a:pt x="232" y="28"/>
                  </a:cubicBezTo>
                  <a:cubicBezTo>
                    <a:pt x="232" y="34"/>
                    <a:pt x="235" y="41"/>
                    <a:pt x="239" y="46"/>
                  </a:cubicBezTo>
                  <a:cubicBezTo>
                    <a:pt x="191" y="117"/>
                    <a:pt x="191" y="117"/>
                    <a:pt x="191" y="117"/>
                  </a:cubicBezTo>
                  <a:cubicBezTo>
                    <a:pt x="188" y="116"/>
                    <a:pt x="186" y="116"/>
                    <a:pt x="183" y="116"/>
                  </a:cubicBezTo>
                  <a:cubicBezTo>
                    <a:pt x="178" y="116"/>
                    <a:pt x="174" y="117"/>
                    <a:pt x="170" y="119"/>
                  </a:cubicBezTo>
                  <a:cubicBezTo>
                    <a:pt x="130" y="79"/>
                    <a:pt x="130" y="79"/>
                    <a:pt x="130" y="79"/>
                  </a:cubicBezTo>
                  <a:cubicBezTo>
                    <a:pt x="132" y="76"/>
                    <a:pt x="133" y="71"/>
                    <a:pt x="133" y="67"/>
                  </a:cubicBezTo>
                  <a:cubicBezTo>
                    <a:pt x="133" y="51"/>
                    <a:pt x="121" y="39"/>
                    <a:pt x="105" y="39"/>
                  </a:cubicBezTo>
                  <a:cubicBezTo>
                    <a:pt x="90" y="39"/>
                    <a:pt x="78" y="51"/>
                    <a:pt x="78" y="67"/>
                  </a:cubicBezTo>
                  <a:cubicBezTo>
                    <a:pt x="78" y="73"/>
                    <a:pt x="80" y="79"/>
                    <a:pt x="84" y="84"/>
                  </a:cubicBezTo>
                  <a:cubicBezTo>
                    <a:pt x="36" y="156"/>
                    <a:pt x="36" y="156"/>
                    <a:pt x="36" y="156"/>
                  </a:cubicBezTo>
                  <a:cubicBezTo>
                    <a:pt x="34" y="155"/>
                    <a:pt x="31" y="155"/>
                    <a:pt x="28" y="155"/>
                  </a:cubicBezTo>
                  <a:cubicBezTo>
                    <a:pt x="13" y="155"/>
                    <a:pt x="0" y="167"/>
                    <a:pt x="0" y="183"/>
                  </a:cubicBezTo>
                  <a:cubicBezTo>
                    <a:pt x="0" y="198"/>
                    <a:pt x="13" y="210"/>
                    <a:pt x="28" y="210"/>
                  </a:cubicBezTo>
                  <a:cubicBezTo>
                    <a:pt x="43" y="210"/>
                    <a:pt x="56" y="198"/>
                    <a:pt x="56" y="183"/>
                  </a:cubicBezTo>
                  <a:cubicBezTo>
                    <a:pt x="56" y="176"/>
                    <a:pt x="54" y="170"/>
                    <a:pt x="50" y="166"/>
                  </a:cubicBezTo>
                  <a:cubicBezTo>
                    <a:pt x="98" y="94"/>
                    <a:pt x="98" y="94"/>
                    <a:pt x="98" y="94"/>
                  </a:cubicBezTo>
                  <a:cubicBezTo>
                    <a:pt x="100" y="94"/>
                    <a:pt x="103" y="95"/>
                    <a:pt x="105" y="95"/>
                  </a:cubicBezTo>
                  <a:cubicBezTo>
                    <a:pt x="110" y="95"/>
                    <a:pt x="114" y="93"/>
                    <a:pt x="118" y="92"/>
                  </a:cubicBezTo>
                  <a:cubicBezTo>
                    <a:pt x="158" y="132"/>
                    <a:pt x="158" y="132"/>
                    <a:pt x="158" y="132"/>
                  </a:cubicBezTo>
                  <a:cubicBezTo>
                    <a:pt x="156" y="135"/>
                    <a:pt x="155" y="140"/>
                    <a:pt x="155" y="144"/>
                  </a:cubicBezTo>
                  <a:cubicBezTo>
                    <a:pt x="155" y="159"/>
                    <a:pt x="167" y="172"/>
                    <a:pt x="183" y="172"/>
                  </a:cubicBezTo>
                  <a:cubicBezTo>
                    <a:pt x="198" y="172"/>
                    <a:pt x="211" y="159"/>
                    <a:pt x="211" y="144"/>
                  </a:cubicBezTo>
                  <a:cubicBezTo>
                    <a:pt x="211" y="138"/>
                    <a:pt x="209" y="132"/>
                    <a:pt x="205" y="127"/>
                  </a:cubicBezTo>
                  <a:cubicBezTo>
                    <a:pt x="253" y="55"/>
                    <a:pt x="253" y="55"/>
                    <a:pt x="253" y="55"/>
                  </a:cubicBezTo>
                  <a:cubicBezTo>
                    <a:pt x="255" y="55"/>
                    <a:pt x="258" y="56"/>
                    <a:pt x="260" y="56"/>
                  </a:cubicBezTo>
                  <a:cubicBezTo>
                    <a:pt x="276" y="56"/>
                    <a:pt x="288" y="43"/>
                    <a:pt x="288" y="28"/>
                  </a:cubicBezTo>
                  <a:cubicBezTo>
                    <a:pt x="288" y="12"/>
                    <a:pt x="276" y="0"/>
                    <a:pt x="260" y="0"/>
                  </a:cubicBezTo>
                  <a:close/>
                </a:path>
              </a:pathLst>
            </a:custGeom>
            <a:grpFill/>
            <a:ln>
              <a:noFill/>
            </a:ln>
          </p:spPr>
          <p:txBody>
            <a:bodyPr vert="horz" wrap="square" lIns="91440" tIns="45720" rIns="91440" bIns="45720" numCol="1" anchor="t" anchorCtr="0" compatLnSpc="1"/>
            <a:lstStyle/>
            <a:p>
              <a:endParaRPr lang="zh-CN" altLang="en-US"/>
            </a:p>
          </p:txBody>
        </p:sp>
        <p:sp>
          <p:nvSpPr>
            <p:cNvPr id="172" name="文本框 171"/>
            <p:cNvSpPr txBox="1"/>
            <p:nvPr/>
          </p:nvSpPr>
          <p:spPr>
            <a:xfrm flipH="1">
              <a:off x="7155442" y="3228196"/>
              <a:ext cx="3151988" cy="523220"/>
            </a:xfrm>
            <a:prstGeom prst="rect">
              <a:avLst/>
            </a:prstGeom>
            <a:grpFill/>
            <a:ln>
              <a:noFill/>
            </a:ln>
          </p:spPr>
          <p:txBody>
            <a:bodyPr wrap="square" rtlCol="0">
              <a:spAutoFit/>
            </a:bodyPr>
            <a:lstStyle/>
            <a:p>
              <a:r>
                <a:rPr lang="en-US" altLang="zh-CN" sz="1400">
                  <a:solidFill>
                    <a:schemeClr val="bg1"/>
                  </a:solidFill>
                  <a:latin typeface="Segoe UI Light" panose="020B0502040204020203" pitchFamily="34" charset="0"/>
                </a:rPr>
                <a:t>Lorem ipsum dolor sit amet, adipiscing elit. es membres del sam</a:t>
              </a:r>
              <a:endParaRPr lang="zh-CN" altLang="en-US" sz="3600" dirty="0">
                <a:solidFill>
                  <a:schemeClr val="bg1"/>
                </a:solidFill>
                <a:latin typeface="Segoe UI Light" panose="020B0502040204020203" pitchFamily="34" charset="0"/>
                <a:ea typeface="+mj-ea"/>
              </a:endParaRPr>
            </a:p>
          </p:txBody>
        </p:sp>
        <p:sp>
          <p:nvSpPr>
            <p:cNvPr id="173" name="文本框 172"/>
            <p:cNvSpPr txBox="1"/>
            <p:nvPr/>
          </p:nvSpPr>
          <p:spPr>
            <a:xfrm flipH="1">
              <a:off x="7155443" y="2871877"/>
              <a:ext cx="2194481" cy="400110"/>
            </a:xfrm>
            <a:prstGeom prst="rect">
              <a:avLst/>
            </a:prstGeom>
            <a:grpFill/>
            <a:ln>
              <a:noFill/>
            </a:ln>
          </p:spPr>
          <p:txBody>
            <a:bodyPr wrap="square" rtlCol="0">
              <a:spAutoFit/>
            </a:bodyPr>
            <a:lstStyle/>
            <a:p>
              <a:r>
                <a:rPr lang="en-US" altLang="zh-CN" sz="2000">
                  <a:solidFill>
                    <a:schemeClr val="bg1"/>
                  </a:solidFill>
                  <a:latin typeface="Segoe UI" panose="020B0502040204020203" pitchFamily="34" charset="0"/>
                  <a:ea typeface="Segoe UI" panose="020B0502040204020203" pitchFamily="34" charset="0"/>
                  <a:cs typeface="Segoe UI" panose="020B0502040204020203" pitchFamily="34" charset="0"/>
                </a:rPr>
                <a:t>Your Text</a:t>
              </a:r>
              <a:endParaRPr lang="zh-CN" altLang="en-US" sz="4800" dirty="0">
                <a:solidFill>
                  <a:schemeClr val="bg1"/>
                </a:solidFill>
                <a:latin typeface="Segoe UI" panose="020B0502040204020203" pitchFamily="34" charset="0"/>
                <a:ea typeface="+mj-ea"/>
                <a:cs typeface="Segoe UI" panose="020B0502040204020203" pitchFamily="34" charset="0"/>
              </a:endParaRPr>
            </a:p>
          </p:txBody>
        </p:sp>
        <p:sp>
          <p:nvSpPr>
            <p:cNvPr id="174" name="圆角矩形 173"/>
            <p:cNvSpPr/>
            <p:nvPr/>
          </p:nvSpPr>
          <p:spPr>
            <a:xfrm flipH="1">
              <a:off x="7253922" y="3241091"/>
              <a:ext cx="216000" cy="18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Effect transition="in" filter="fade">
                                      <p:cBhvr>
                                        <p:cTn id="9" dur="400"/>
                                        <p:tgtEl>
                                          <p:spTgt spid="2"/>
                                        </p:tgtEl>
                                      </p:cBhvr>
                                    </p:animEffect>
                                    <p:anim calcmode="lin" valueType="num">
                                      <p:cBhvr>
                                        <p:cTn id="10" dur="400" fill="hold"/>
                                        <p:tgtEl>
                                          <p:spTgt spid="2"/>
                                        </p:tgtEl>
                                        <p:attrNameLst>
                                          <p:attrName>ppt_x</p:attrName>
                                        </p:attrNameLst>
                                      </p:cBhvr>
                                      <p:tavLst>
                                        <p:tav tm="0">
                                          <p:val>
                                            <p:fltVal val="0.5"/>
                                          </p:val>
                                        </p:tav>
                                        <p:tav tm="100000">
                                          <p:val>
                                            <p:strVal val="#ppt_x"/>
                                          </p:val>
                                        </p:tav>
                                      </p:tavLst>
                                    </p:anim>
                                    <p:anim calcmode="lin" valueType="num">
                                      <p:cBhvr>
                                        <p:cTn id="11" dur="400" fill="hold"/>
                                        <p:tgtEl>
                                          <p:spTgt spid="2"/>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400" fill="hold"/>
                                        <p:tgtEl>
                                          <p:spTgt spid="3"/>
                                        </p:tgtEl>
                                        <p:attrNameLst>
                                          <p:attrName>ppt_w</p:attrName>
                                        </p:attrNameLst>
                                      </p:cBhvr>
                                      <p:tavLst>
                                        <p:tav tm="0">
                                          <p:val>
                                            <p:fltVal val="0"/>
                                          </p:val>
                                        </p:tav>
                                        <p:tav tm="100000">
                                          <p:val>
                                            <p:strVal val="#ppt_w"/>
                                          </p:val>
                                        </p:tav>
                                      </p:tavLst>
                                    </p:anim>
                                    <p:anim calcmode="lin" valueType="num">
                                      <p:cBhvr>
                                        <p:cTn id="16" dur="400" fill="hold"/>
                                        <p:tgtEl>
                                          <p:spTgt spid="3"/>
                                        </p:tgtEl>
                                        <p:attrNameLst>
                                          <p:attrName>ppt_h</p:attrName>
                                        </p:attrNameLst>
                                      </p:cBhvr>
                                      <p:tavLst>
                                        <p:tav tm="0">
                                          <p:val>
                                            <p:fltVal val="0"/>
                                          </p:val>
                                        </p:tav>
                                        <p:tav tm="100000">
                                          <p:val>
                                            <p:strVal val="#ppt_h"/>
                                          </p:val>
                                        </p:tav>
                                      </p:tavLst>
                                    </p:anim>
                                    <p:animEffect transition="in" filter="fade">
                                      <p:cBhvr>
                                        <p:cTn id="17" dur="400"/>
                                        <p:tgtEl>
                                          <p:spTgt spid="3"/>
                                        </p:tgtEl>
                                      </p:cBhvr>
                                    </p:animEffect>
                                    <p:anim calcmode="lin" valueType="num">
                                      <p:cBhvr>
                                        <p:cTn id="18" dur="400" fill="hold"/>
                                        <p:tgtEl>
                                          <p:spTgt spid="3"/>
                                        </p:tgtEl>
                                        <p:attrNameLst>
                                          <p:attrName>ppt_x</p:attrName>
                                        </p:attrNameLst>
                                      </p:cBhvr>
                                      <p:tavLst>
                                        <p:tav tm="0">
                                          <p:val>
                                            <p:fltVal val="0.5"/>
                                          </p:val>
                                        </p:tav>
                                        <p:tav tm="100000">
                                          <p:val>
                                            <p:strVal val="#ppt_x"/>
                                          </p:val>
                                        </p:tav>
                                      </p:tavLst>
                                    </p:anim>
                                    <p:anim calcmode="lin" valueType="num">
                                      <p:cBhvr>
                                        <p:cTn id="19" dur="400" fill="hold"/>
                                        <p:tgtEl>
                                          <p:spTgt spid="3"/>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400" fill="hold"/>
                                        <p:tgtEl>
                                          <p:spTgt spid="7"/>
                                        </p:tgtEl>
                                        <p:attrNameLst>
                                          <p:attrName>ppt_w</p:attrName>
                                        </p:attrNameLst>
                                      </p:cBhvr>
                                      <p:tavLst>
                                        <p:tav tm="0">
                                          <p:val>
                                            <p:fltVal val="0"/>
                                          </p:val>
                                        </p:tav>
                                        <p:tav tm="100000">
                                          <p:val>
                                            <p:strVal val="#ppt_w"/>
                                          </p:val>
                                        </p:tav>
                                      </p:tavLst>
                                    </p:anim>
                                    <p:anim calcmode="lin" valueType="num">
                                      <p:cBhvr>
                                        <p:cTn id="24" dur="400" fill="hold"/>
                                        <p:tgtEl>
                                          <p:spTgt spid="7"/>
                                        </p:tgtEl>
                                        <p:attrNameLst>
                                          <p:attrName>ppt_h</p:attrName>
                                        </p:attrNameLst>
                                      </p:cBhvr>
                                      <p:tavLst>
                                        <p:tav tm="0">
                                          <p:val>
                                            <p:fltVal val="0"/>
                                          </p:val>
                                        </p:tav>
                                        <p:tav tm="100000">
                                          <p:val>
                                            <p:strVal val="#ppt_h"/>
                                          </p:val>
                                        </p:tav>
                                      </p:tavLst>
                                    </p:anim>
                                    <p:animEffect transition="in" filter="fade">
                                      <p:cBhvr>
                                        <p:cTn id="25" dur="400"/>
                                        <p:tgtEl>
                                          <p:spTgt spid="7"/>
                                        </p:tgtEl>
                                      </p:cBhvr>
                                    </p:animEffect>
                                    <p:anim calcmode="lin" valueType="num">
                                      <p:cBhvr>
                                        <p:cTn id="26" dur="400" fill="hold"/>
                                        <p:tgtEl>
                                          <p:spTgt spid="7"/>
                                        </p:tgtEl>
                                        <p:attrNameLst>
                                          <p:attrName>ppt_x</p:attrName>
                                        </p:attrNameLst>
                                      </p:cBhvr>
                                      <p:tavLst>
                                        <p:tav tm="0">
                                          <p:val>
                                            <p:fltVal val="0.5"/>
                                          </p:val>
                                        </p:tav>
                                        <p:tav tm="100000">
                                          <p:val>
                                            <p:strVal val="#ppt_x"/>
                                          </p:val>
                                        </p:tav>
                                      </p:tavLst>
                                    </p:anim>
                                    <p:anim calcmode="lin" valueType="num">
                                      <p:cBhvr>
                                        <p:cTn id="27" dur="400" fill="hold"/>
                                        <p:tgtEl>
                                          <p:spTgt spid="7"/>
                                        </p:tgtEl>
                                        <p:attrNameLst>
                                          <p:attrName>ppt_y</p:attrName>
                                        </p:attrNameLst>
                                      </p:cBhvr>
                                      <p:tavLst>
                                        <p:tav tm="0">
                                          <p:val>
                                            <p:fltVal val="0.5"/>
                                          </p:val>
                                        </p:tav>
                                        <p:tav tm="100000">
                                          <p:val>
                                            <p:strVal val="#ppt_y"/>
                                          </p:val>
                                        </p:tav>
                                      </p:tavLst>
                                    </p:anim>
                                  </p:childTnLst>
                                </p:cTn>
                              </p:par>
                            </p:childTnLst>
                          </p:cTn>
                        </p:par>
                        <p:par>
                          <p:cTn id="28" fill="hold">
                            <p:stCondLst>
                              <p:cond delay="1500"/>
                            </p:stCondLst>
                            <p:childTnLst>
                              <p:par>
                                <p:cTn id="29" presetID="53" presetClass="entr" presetSubtype="528"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400" fill="hold"/>
                                        <p:tgtEl>
                                          <p:spTgt spid="6"/>
                                        </p:tgtEl>
                                        <p:attrNameLst>
                                          <p:attrName>ppt_w</p:attrName>
                                        </p:attrNameLst>
                                      </p:cBhvr>
                                      <p:tavLst>
                                        <p:tav tm="0">
                                          <p:val>
                                            <p:fltVal val="0"/>
                                          </p:val>
                                        </p:tav>
                                        <p:tav tm="100000">
                                          <p:val>
                                            <p:strVal val="#ppt_w"/>
                                          </p:val>
                                        </p:tav>
                                      </p:tavLst>
                                    </p:anim>
                                    <p:anim calcmode="lin" valueType="num">
                                      <p:cBhvr>
                                        <p:cTn id="32" dur="400" fill="hold"/>
                                        <p:tgtEl>
                                          <p:spTgt spid="6"/>
                                        </p:tgtEl>
                                        <p:attrNameLst>
                                          <p:attrName>ppt_h</p:attrName>
                                        </p:attrNameLst>
                                      </p:cBhvr>
                                      <p:tavLst>
                                        <p:tav tm="0">
                                          <p:val>
                                            <p:fltVal val="0"/>
                                          </p:val>
                                        </p:tav>
                                        <p:tav tm="100000">
                                          <p:val>
                                            <p:strVal val="#ppt_h"/>
                                          </p:val>
                                        </p:tav>
                                      </p:tavLst>
                                    </p:anim>
                                    <p:animEffect transition="in" filter="fade">
                                      <p:cBhvr>
                                        <p:cTn id="33" dur="400"/>
                                        <p:tgtEl>
                                          <p:spTgt spid="6"/>
                                        </p:tgtEl>
                                      </p:cBhvr>
                                    </p:animEffect>
                                    <p:anim calcmode="lin" valueType="num">
                                      <p:cBhvr>
                                        <p:cTn id="34" dur="400" fill="hold"/>
                                        <p:tgtEl>
                                          <p:spTgt spid="6"/>
                                        </p:tgtEl>
                                        <p:attrNameLst>
                                          <p:attrName>ppt_x</p:attrName>
                                        </p:attrNameLst>
                                      </p:cBhvr>
                                      <p:tavLst>
                                        <p:tav tm="0">
                                          <p:val>
                                            <p:fltVal val="0.5"/>
                                          </p:val>
                                        </p:tav>
                                        <p:tav tm="100000">
                                          <p:val>
                                            <p:strVal val="#ppt_x"/>
                                          </p:val>
                                        </p:tav>
                                      </p:tavLst>
                                    </p:anim>
                                    <p:anim calcmode="lin" valueType="num">
                                      <p:cBhvr>
                                        <p:cTn id="35" dur="4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89" name="PA_任意多边形 21"/>
          <p:cNvSpPr/>
          <p:nvPr>
            <p:custDataLst>
              <p:tags r:id="rId1"/>
            </p:custDataLst>
          </p:nvPr>
        </p:nvSpPr>
        <p:spPr bwMode="auto">
          <a:xfrm>
            <a:off x="4595285" y="4512604"/>
            <a:ext cx="1441449" cy="1285212"/>
          </a:xfrm>
          <a:custGeom>
            <a:avLst/>
            <a:gdLst>
              <a:gd name="T0" fmla="*/ 0 w 288"/>
              <a:gd name="T1" fmla="*/ 91 h 257"/>
              <a:gd name="T2" fmla="*/ 288 w 288"/>
              <a:gd name="T3" fmla="*/ 257 h 257"/>
              <a:gd name="T4" fmla="*/ 288 w 288"/>
              <a:gd name="T5" fmla="*/ 76 h 257"/>
              <a:gd name="T6" fmla="*/ 157 w 288"/>
              <a:gd name="T7" fmla="*/ 0 h 257"/>
              <a:gd name="T8" fmla="*/ 0 w 288"/>
              <a:gd name="T9" fmla="*/ 91 h 257"/>
            </a:gdLst>
            <a:ahLst/>
            <a:cxnLst>
              <a:cxn ang="0">
                <a:pos x="T0" y="T1"/>
              </a:cxn>
              <a:cxn ang="0">
                <a:pos x="T2" y="T3"/>
              </a:cxn>
              <a:cxn ang="0">
                <a:pos x="T4" y="T5"/>
              </a:cxn>
              <a:cxn ang="0">
                <a:pos x="T6" y="T7"/>
              </a:cxn>
              <a:cxn ang="0">
                <a:pos x="T8" y="T9"/>
              </a:cxn>
            </a:cxnLst>
            <a:rect l="0" t="0" r="r" b="b"/>
            <a:pathLst>
              <a:path w="288" h="257">
                <a:moveTo>
                  <a:pt x="0" y="91"/>
                </a:moveTo>
                <a:cubicBezTo>
                  <a:pt x="60" y="188"/>
                  <a:pt x="166" y="253"/>
                  <a:pt x="288" y="257"/>
                </a:cubicBezTo>
                <a:cubicBezTo>
                  <a:pt x="288" y="76"/>
                  <a:pt x="288" y="76"/>
                  <a:pt x="288" y="76"/>
                </a:cubicBezTo>
                <a:cubicBezTo>
                  <a:pt x="157" y="0"/>
                  <a:pt x="157" y="0"/>
                  <a:pt x="157" y="0"/>
                </a:cubicBezTo>
                <a:lnTo>
                  <a:pt x="0" y="91"/>
                </a:lnTo>
                <a:close/>
              </a:path>
            </a:pathLst>
          </a:custGeom>
          <a:solidFill>
            <a:srgbClr val="808080"/>
          </a:solidFill>
          <a:ln>
            <a:noFill/>
          </a:ln>
        </p:spPr>
        <p:txBody>
          <a:bodyPr/>
          <a:lstStyle/>
          <a:p>
            <a:endParaRPr lang="zh-CN" altLang="en-US" sz="2400"/>
          </a:p>
        </p:txBody>
      </p:sp>
      <p:sp>
        <p:nvSpPr>
          <p:cNvPr id="32790" name="PA_任意多边形 22"/>
          <p:cNvSpPr/>
          <p:nvPr>
            <p:custDataLst>
              <p:tags r:id="rId2"/>
            </p:custDataLst>
          </p:nvPr>
        </p:nvSpPr>
        <p:spPr bwMode="auto">
          <a:xfrm>
            <a:off x="4326468" y="3197749"/>
            <a:ext cx="994833" cy="1664213"/>
          </a:xfrm>
          <a:custGeom>
            <a:avLst/>
            <a:gdLst>
              <a:gd name="T0" fmla="*/ 42 w 199"/>
              <a:gd name="T1" fmla="*/ 0 h 333"/>
              <a:gd name="T2" fmla="*/ 0 w 199"/>
              <a:gd name="T3" fmla="*/ 167 h 333"/>
              <a:gd name="T4" fmla="*/ 42 w 199"/>
              <a:gd name="T5" fmla="*/ 333 h 333"/>
              <a:gd name="T6" fmla="*/ 199 w 199"/>
              <a:gd name="T7" fmla="*/ 242 h 333"/>
              <a:gd name="T8" fmla="*/ 199 w 199"/>
              <a:gd name="T9" fmla="*/ 91 h 333"/>
              <a:gd name="T10" fmla="*/ 42 w 199"/>
              <a:gd name="T11" fmla="*/ 0 h 333"/>
            </a:gdLst>
            <a:ahLst/>
            <a:cxnLst>
              <a:cxn ang="0">
                <a:pos x="T0" y="T1"/>
              </a:cxn>
              <a:cxn ang="0">
                <a:pos x="T2" y="T3"/>
              </a:cxn>
              <a:cxn ang="0">
                <a:pos x="T4" y="T5"/>
              </a:cxn>
              <a:cxn ang="0">
                <a:pos x="T6" y="T7"/>
              </a:cxn>
              <a:cxn ang="0">
                <a:pos x="T8" y="T9"/>
              </a:cxn>
              <a:cxn ang="0">
                <a:pos x="T10" y="T11"/>
              </a:cxn>
            </a:cxnLst>
            <a:rect l="0" t="0" r="r" b="b"/>
            <a:pathLst>
              <a:path w="199" h="333">
                <a:moveTo>
                  <a:pt x="42" y="0"/>
                </a:moveTo>
                <a:cubicBezTo>
                  <a:pt x="15" y="50"/>
                  <a:pt x="0" y="106"/>
                  <a:pt x="0" y="167"/>
                </a:cubicBezTo>
                <a:cubicBezTo>
                  <a:pt x="0" y="227"/>
                  <a:pt x="15" y="283"/>
                  <a:pt x="42" y="333"/>
                </a:cubicBezTo>
                <a:cubicBezTo>
                  <a:pt x="199" y="242"/>
                  <a:pt x="199" y="242"/>
                  <a:pt x="199" y="242"/>
                </a:cubicBezTo>
                <a:cubicBezTo>
                  <a:pt x="199" y="91"/>
                  <a:pt x="199" y="91"/>
                  <a:pt x="199" y="91"/>
                </a:cubicBezTo>
                <a:lnTo>
                  <a:pt x="42" y="0"/>
                </a:lnTo>
                <a:close/>
              </a:path>
            </a:pathLst>
          </a:custGeom>
          <a:solidFill>
            <a:schemeClr val="accent6"/>
          </a:solidFill>
          <a:ln>
            <a:noFill/>
          </a:ln>
        </p:spPr>
        <p:txBody>
          <a:bodyPr/>
          <a:lstStyle/>
          <a:p>
            <a:endParaRPr lang="zh-CN" altLang="en-US" sz="2400"/>
          </a:p>
        </p:txBody>
      </p:sp>
      <p:sp>
        <p:nvSpPr>
          <p:cNvPr id="32791" name="PA_任意多边形 23"/>
          <p:cNvSpPr/>
          <p:nvPr>
            <p:custDataLst>
              <p:tags r:id="rId3"/>
            </p:custDataLst>
          </p:nvPr>
        </p:nvSpPr>
        <p:spPr bwMode="auto">
          <a:xfrm>
            <a:off x="6155267" y="4512604"/>
            <a:ext cx="1439333" cy="1285212"/>
          </a:xfrm>
          <a:custGeom>
            <a:avLst/>
            <a:gdLst>
              <a:gd name="T0" fmla="*/ 0 w 288"/>
              <a:gd name="T1" fmla="*/ 257 h 257"/>
              <a:gd name="T2" fmla="*/ 288 w 288"/>
              <a:gd name="T3" fmla="*/ 91 h 257"/>
              <a:gd name="T4" fmla="*/ 131 w 288"/>
              <a:gd name="T5" fmla="*/ 0 h 257"/>
              <a:gd name="T6" fmla="*/ 0 w 288"/>
              <a:gd name="T7" fmla="*/ 76 h 257"/>
              <a:gd name="T8" fmla="*/ 0 w 288"/>
              <a:gd name="T9" fmla="*/ 257 h 257"/>
            </a:gdLst>
            <a:ahLst/>
            <a:cxnLst>
              <a:cxn ang="0">
                <a:pos x="T0" y="T1"/>
              </a:cxn>
              <a:cxn ang="0">
                <a:pos x="T2" y="T3"/>
              </a:cxn>
              <a:cxn ang="0">
                <a:pos x="T4" y="T5"/>
              </a:cxn>
              <a:cxn ang="0">
                <a:pos x="T6" y="T7"/>
              </a:cxn>
              <a:cxn ang="0">
                <a:pos x="T8" y="T9"/>
              </a:cxn>
            </a:cxnLst>
            <a:rect l="0" t="0" r="r" b="b"/>
            <a:pathLst>
              <a:path w="288" h="257">
                <a:moveTo>
                  <a:pt x="0" y="257"/>
                </a:moveTo>
                <a:cubicBezTo>
                  <a:pt x="122" y="253"/>
                  <a:pt x="228" y="188"/>
                  <a:pt x="288" y="91"/>
                </a:cubicBezTo>
                <a:cubicBezTo>
                  <a:pt x="131" y="0"/>
                  <a:pt x="131" y="0"/>
                  <a:pt x="131" y="0"/>
                </a:cubicBezTo>
                <a:cubicBezTo>
                  <a:pt x="0" y="76"/>
                  <a:pt x="0" y="76"/>
                  <a:pt x="0" y="76"/>
                </a:cubicBezTo>
                <a:lnTo>
                  <a:pt x="0" y="257"/>
                </a:lnTo>
                <a:close/>
              </a:path>
            </a:pathLst>
          </a:custGeom>
          <a:solidFill>
            <a:schemeClr val="accent4"/>
          </a:solidFill>
          <a:ln>
            <a:noFill/>
          </a:ln>
        </p:spPr>
        <p:txBody>
          <a:bodyPr/>
          <a:lstStyle/>
          <a:p>
            <a:endParaRPr lang="zh-CN" altLang="en-US" sz="2400"/>
          </a:p>
        </p:txBody>
      </p:sp>
      <p:sp>
        <p:nvSpPr>
          <p:cNvPr id="32792" name="PA_任意多边形 24"/>
          <p:cNvSpPr/>
          <p:nvPr>
            <p:custDataLst>
              <p:tags r:id="rId4"/>
            </p:custDataLst>
          </p:nvPr>
        </p:nvSpPr>
        <p:spPr bwMode="auto">
          <a:xfrm>
            <a:off x="4595285" y="2261893"/>
            <a:ext cx="1441449" cy="1285213"/>
          </a:xfrm>
          <a:custGeom>
            <a:avLst/>
            <a:gdLst>
              <a:gd name="T0" fmla="*/ 288 w 288"/>
              <a:gd name="T1" fmla="*/ 0 h 257"/>
              <a:gd name="T2" fmla="*/ 0 w 288"/>
              <a:gd name="T3" fmla="*/ 166 h 257"/>
              <a:gd name="T4" fmla="*/ 157 w 288"/>
              <a:gd name="T5" fmla="*/ 257 h 257"/>
              <a:gd name="T6" fmla="*/ 288 w 288"/>
              <a:gd name="T7" fmla="*/ 181 h 257"/>
              <a:gd name="T8" fmla="*/ 288 w 288"/>
              <a:gd name="T9" fmla="*/ 0 h 257"/>
            </a:gdLst>
            <a:ahLst/>
            <a:cxnLst>
              <a:cxn ang="0">
                <a:pos x="T0" y="T1"/>
              </a:cxn>
              <a:cxn ang="0">
                <a:pos x="T2" y="T3"/>
              </a:cxn>
              <a:cxn ang="0">
                <a:pos x="T4" y="T5"/>
              </a:cxn>
              <a:cxn ang="0">
                <a:pos x="T6" y="T7"/>
              </a:cxn>
              <a:cxn ang="0">
                <a:pos x="T8" y="T9"/>
              </a:cxn>
            </a:cxnLst>
            <a:rect l="0" t="0" r="r" b="b"/>
            <a:pathLst>
              <a:path w="288" h="257">
                <a:moveTo>
                  <a:pt x="288" y="0"/>
                </a:moveTo>
                <a:cubicBezTo>
                  <a:pt x="166" y="4"/>
                  <a:pt x="60" y="69"/>
                  <a:pt x="0" y="166"/>
                </a:cubicBezTo>
                <a:cubicBezTo>
                  <a:pt x="157" y="257"/>
                  <a:pt x="157" y="257"/>
                  <a:pt x="157" y="257"/>
                </a:cubicBezTo>
                <a:cubicBezTo>
                  <a:pt x="288" y="181"/>
                  <a:pt x="288" y="181"/>
                  <a:pt x="288" y="181"/>
                </a:cubicBezTo>
                <a:lnTo>
                  <a:pt x="288" y="0"/>
                </a:lnTo>
                <a:close/>
              </a:path>
            </a:pathLst>
          </a:custGeom>
          <a:solidFill>
            <a:schemeClr val="bg1">
              <a:lumMod val="75000"/>
            </a:schemeClr>
          </a:solidFill>
          <a:ln>
            <a:noFill/>
          </a:ln>
        </p:spPr>
        <p:txBody>
          <a:bodyPr/>
          <a:lstStyle/>
          <a:p>
            <a:endParaRPr lang="zh-CN" altLang="en-US" sz="2400"/>
          </a:p>
        </p:txBody>
      </p:sp>
      <p:sp>
        <p:nvSpPr>
          <p:cNvPr id="32793" name="PA_任意多边形 25"/>
          <p:cNvSpPr/>
          <p:nvPr>
            <p:custDataLst>
              <p:tags r:id="rId5"/>
            </p:custDataLst>
          </p:nvPr>
        </p:nvSpPr>
        <p:spPr bwMode="auto">
          <a:xfrm>
            <a:off x="6870701" y="3197749"/>
            <a:ext cx="994833" cy="1664213"/>
          </a:xfrm>
          <a:custGeom>
            <a:avLst/>
            <a:gdLst>
              <a:gd name="T0" fmla="*/ 157 w 199"/>
              <a:gd name="T1" fmla="*/ 333 h 333"/>
              <a:gd name="T2" fmla="*/ 199 w 199"/>
              <a:gd name="T3" fmla="*/ 167 h 333"/>
              <a:gd name="T4" fmla="*/ 157 w 199"/>
              <a:gd name="T5" fmla="*/ 0 h 333"/>
              <a:gd name="T6" fmla="*/ 0 w 199"/>
              <a:gd name="T7" fmla="*/ 91 h 333"/>
              <a:gd name="T8" fmla="*/ 0 w 199"/>
              <a:gd name="T9" fmla="*/ 242 h 333"/>
              <a:gd name="T10" fmla="*/ 157 w 199"/>
              <a:gd name="T11" fmla="*/ 333 h 333"/>
            </a:gdLst>
            <a:ahLst/>
            <a:cxnLst>
              <a:cxn ang="0">
                <a:pos x="T0" y="T1"/>
              </a:cxn>
              <a:cxn ang="0">
                <a:pos x="T2" y="T3"/>
              </a:cxn>
              <a:cxn ang="0">
                <a:pos x="T4" y="T5"/>
              </a:cxn>
              <a:cxn ang="0">
                <a:pos x="T6" y="T7"/>
              </a:cxn>
              <a:cxn ang="0">
                <a:pos x="T8" y="T9"/>
              </a:cxn>
              <a:cxn ang="0">
                <a:pos x="T10" y="T11"/>
              </a:cxn>
            </a:cxnLst>
            <a:rect l="0" t="0" r="r" b="b"/>
            <a:pathLst>
              <a:path w="199" h="333">
                <a:moveTo>
                  <a:pt x="157" y="333"/>
                </a:moveTo>
                <a:cubicBezTo>
                  <a:pt x="184" y="283"/>
                  <a:pt x="199" y="227"/>
                  <a:pt x="199" y="167"/>
                </a:cubicBezTo>
                <a:cubicBezTo>
                  <a:pt x="199" y="106"/>
                  <a:pt x="184" y="50"/>
                  <a:pt x="157" y="0"/>
                </a:cubicBezTo>
                <a:cubicBezTo>
                  <a:pt x="0" y="91"/>
                  <a:pt x="0" y="91"/>
                  <a:pt x="0" y="91"/>
                </a:cubicBezTo>
                <a:cubicBezTo>
                  <a:pt x="0" y="242"/>
                  <a:pt x="0" y="242"/>
                  <a:pt x="0" y="242"/>
                </a:cubicBezTo>
                <a:lnTo>
                  <a:pt x="157" y="333"/>
                </a:lnTo>
                <a:close/>
              </a:path>
            </a:pathLst>
          </a:custGeom>
          <a:solidFill>
            <a:srgbClr val="AA828C"/>
          </a:solidFill>
          <a:ln>
            <a:noFill/>
          </a:ln>
        </p:spPr>
        <p:txBody>
          <a:bodyPr/>
          <a:lstStyle/>
          <a:p>
            <a:endParaRPr lang="zh-CN" altLang="en-US" sz="2400"/>
          </a:p>
        </p:txBody>
      </p:sp>
      <p:sp>
        <p:nvSpPr>
          <p:cNvPr id="32794" name="PA_任意多边形 26"/>
          <p:cNvSpPr/>
          <p:nvPr>
            <p:custDataLst>
              <p:tags r:id="rId6"/>
            </p:custDataLst>
          </p:nvPr>
        </p:nvSpPr>
        <p:spPr bwMode="auto">
          <a:xfrm>
            <a:off x="6155267" y="2261893"/>
            <a:ext cx="1439333" cy="1285213"/>
          </a:xfrm>
          <a:custGeom>
            <a:avLst/>
            <a:gdLst>
              <a:gd name="T0" fmla="*/ 288 w 288"/>
              <a:gd name="T1" fmla="*/ 166 h 257"/>
              <a:gd name="T2" fmla="*/ 0 w 288"/>
              <a:gd name="T3" fmla="*/ 0 h 257"/>
              <a:gd name="T4" fmla="*/ 0 w 288"/>
              <a:gd name="T5" fmla="*/ 181 h 257"/>
              <a:gd name="T6" fmla="*/ 131 w 288"/>
              <a:gd name="T7" fmla="*/ 257 h 257"/>
              <a:gd name="T8" fmla="*/ 288 w 288"/>
              <a:gd name="T9" fmla="*/ 166 h 257"/>
            </a:gdLst>
            <a:ahLst/>
            <a:cxnLst>
              <a:cxn ang="0">
                <a:pos x="T0" y="T1"/>
              </a:cxn>
              <a:cxn ang="0">
                <a:pos x="T2" y="T3"/>
              </a:cxn>
              <a:cxn ang="0">
                <a:pos x="T4" y="T5"/>
              </a:cxn>
              <a:cxn ang="0">
                <a:pos x="T6" y="T7"/>
              </a:cxn>
              <a:cxn ang="0">
                <a:pos x="T8" y="T9"/>
              </a:cxn>
            </a:cxnLst>
            <a:rect l="0" t="0" r="r" b="b"/>
            <a:pathLst>
              <a:path w="288" h="257">
                <a:moveTo>
                  <a:pt x="288" y="166"/>
                </a:moveTo>
                <a:cubicBezTo>
                  <a:pt x="228" y="69"/>
                  <a:pt x="122" y="4"/>
                  <a:pt x="0" y="0"/>
                </a:cubicBezTo>
                <a:cubicBezTo>
                  <a:pt x="0" y="181"/>
                  <a:pt x="0" y="181"/>
                  <a:pt x="0" y="181"/>
                </a:cubicBezTo>
                <a:cubicBezTo>
                  <a:pt x="131" y="257"/>
                  <a:pt x="131" y="257"/>
                  <a:pt x="131" y="257"/>
                </a:cubicBezTo>
                <a:lnTo>
                  <a:pt x="288" y="166"/>
                </a:lnTo>
                <a:close/>
              </a:path>
            </a:pathLst>
          </a:custGeom>
          <a:solidFill>
            <a:srgbClr val="795F5B"/>
          </a:solidFill>
          <a:ln>
            <a:noFill/>
          </a:ln>
        </p:spPr>
        <p:txBody>
          <a:bodyPr/>
          <a:lstStyle/>
          <a:p>
            <a:endParaRPr lang="zh-CN" altLang="en-US" sz="2400"/>
          </a:p>
        </p:txBody>
      </p:sp>
      <p:sp>
        <p:nvSpPr>
          <p:cNvPr id="32795" name="PA_任意多边形 27"/>
          <p:cNvSpPr>
            <a:spLocks noEditPoints="1"/>
          </p:cNvSpPr>
          <p:nvPr>
            <p:custDataLst>
              <p:tags r:id="rId7"/>
            </p:custDataLst>
          </p:nvPr>
        </p:nvSpPr>
        <p:spPr bwMode="auto">
          <a:xfrm>
            <a:off x="4631268" y="3856235"/>
            <a:ext cx="385233" cy="345123"/>
          </a:xfrm>
          <a:custGeom>
            <a:avLst/>
            <a:gdLst>
              <a:gd name="T0" fmla="*/ 6 w 77"/>
              <a:gd name="T1" fmla="*/ 61 h 69"/>
              <a:gd name="T2" fmla="*/ 4 w 77"/>
              <a:gd name="T3" fmla="*/ 59 h 69"/>
              <a:gd name="T4" fmla="*/ 6 w 77"/>
              <a:gd name="T5" fmla="*/ 58 h 69"/>
              <a:gd name="T6" fmla="*/ 9 w 77"/>
              <a:gd name="T7" fmla="*/ 58 h 69"/>
              <a:gd name="T8" fmla="*/ 9 w 77"/>
              <a:gd name="T9" fmla="*/ 24 h 69"/>
              <a:gd name="T10" fmla="*/ 3 w 77"/>
              <a:gd name="T11" fmla="*/ 24 h 69"/>
              <a:gd name="T12" fmla="*/ 0 w 77"/>
              <a:gd name="T13" fmla="*/ 21 h 69"/>
              <a:gd name="T14" fmla="*/ 2 w 77"/>
              <a:gd name="T15" fmla="*/ 18 h 69"/>
              <a:gd name="T16" fmla="*/ 37 w 77"/>
              <a:gd name="T17" fmla="*/ 0 h 69"/>
              <a:gd name="T18" fmla="*/ 40 w 77"/>
              <a:gd name="T19" fmla="*/ 0 h 69"/>
              <a:gd name="T20" fmla="*/ 75 w 77"/>
              <a:gd name="T21" fmla="*/ 18 h 69"/>
              <a:gd name="T22" fmla="*/ 77 w 77"/>
              <a:gd name="T23" fmla="*/ 22 h 69"/>
              <a:gd name="T24" fmla="*/ 74 w 77"/>
              <a:gd name="T25" fmla="*/ 24 h 69"/>
              <a:gd name="T26" fmla="*/ 74 w 77"/>
              <a:gd name="T27" fmla="*/ 24 h 69"/>
              <a:gd name="T28" fmla="*/ 67 w 77"/>
              <a:gd name="T29" fmla="*/ 24 h 69"/>
              <a:gd name="T30" fmla="*/ 67 w 77"/>
              <a:gd name="T31" fmla="*/ 58 h 69"/>
              <a:gd name="T32" fmla="*/ 71 w 77"/>
              <a:gd name="T33" fmla="*/ 58 h 69"/>
              <a:gd name="T34" fmla="*/ 73 w 77"/>
              <a:gd name="T35" fmla="*/ 59 h 69"/>
              <a:gd name="T36" fmla="*/ 71 w 77"/>
              <a:gd name="T37" fmla="*/ 61 h 69"/>
              <a:gd name="T38" fmla="*/ 6 w 77"/>
              <a:gd name="T39" fmla="*/ 61 h 69"/>
              <a:gd name="T40" fmla="*/ 16 w 77"/>
              <a:gd name="T41" fmla="*/ 24 h 69"/>
              <a:gd name="T42" fmla="*/ 16 w 77"/>
              <a:gd name="T43" fmla="*/ 24 h 69"/>
              <a:gd name="T44" fmla="*/ 16 w 77"/>
              <a:gd name="T45" fmla="*/ 58 h 69"/>
              <a:gd name="T46" fmla="*/ 27 w 77"/>
              <a:gd name="T47" fmla="*/ 58 h 69"/>
              <a:gd name="T48" fmla="*/ 27 w 77"/>
              <a:gd name="T49" fmla="*/ 24 h 69"/>
              <a:gd name="T50" fmla="*/ 16 w 77"/>
              <a:gd name="T51" fmla="*/ 24 h 69"/>
              <a:gd name="T52" fmla="*/ 33 w 77"/>
              <a:gd name="T53" fmla="*/ 24 h 69"/>
              <a:gd name="T54" fmla="*/ 33 w 77"/>
              <a:gd name="T55" fmla="*/ 24 h 69"/>
              <a:gd name="T56" fmla="*/ 33 w 77"/>
              <a:gd name="T57" fmla="*/ 58 h 69"/>
              <a:gd name="T58" fmla="*/ 44 w 77"/>
              <a:gd name="T59" fmla="*/ 58 h 69"/>
              <a:gd name="T60" fmla="*/ 44 w 77"/>
              <a:gd name="T61" fmla="*/ 24 h 69"/>
              <a:gd name="T62" fmla="*/ 33 w 77"/>
              <a:gd name="T63" fmla="*/ 24 h 69"/>
              <a:gd name="T64" fmla="*/ 50 w 77"/>
              <a:gd name="T65" fmla="*/ 24 h 69"/>
              <a:gd name="T66" fmla="*/ 50 w 77"/>
              <a:gd name="T67" fmla="*/ 24 h 69"/>
              <a:gd name="T68" fmla="*/ 50 w 77"/>
              <a:gd name="T69" fmla="*/ 58 h 69"/>
              <a:gd name="T70" fmla="*/ 61 w 77"/>
              <a:gd name="T71" fmla="*/ 58 h 69"/>
              <a:gd name="T72" fmla="*/ 61 w 77"/>
              <a:gd name="T73" fmla="*/ 24 h 69"/>
              <a:gd name="T74" fmla="*/ 50 w 77"/>
              <a:gd name="T75" fmla="*/ 24 h 69"/>
              <a:gd name="T76" fmla="*/ 61 w 77"/>
              <a:gd name="T77" fmla="*/ 17 h 69"/>
              <a:gd name="T78" fmla="*/ 61 w 77"/>
              <a:gd name="T79" fmla="*/ 17 h 69"/>
              <a:gd name="T80" fmla="*/ 38 w 77"/>
              <a:gd name="T81" fmla="*/ 6 h 69"/>
              <a:gd name="T82" fmla="*/ 16 w 77"/>
              <a:gd name="T83" fmla="*/ 17 h 69"/>
              <a:gd name="T84" fmla="*/ 61 w 77"/>
              <a:gd name="T85" fmla="*/ 17 h 69"/>
              <a:gd name="T86" fmla="*/ 3 w 77"/>
              <a:gd name="T87" fmla="*/ 69 h 69"/>
              <a:gd name="T88" fmla="*/ 3 w 77"/>
              <a:gd name="T89" fmla="*/ 69 h 69"/>
              <a:gd name="T90" fmla="*/ 0 w 77"/>
              <a:gd name="T91" fmla="*/ 66 h 69"/>
              <a:gd name="T92" fmla="*/ 3 w 77"/>
              <a:gd name="T93" fmla="*/ 63 h 69"/>
              <a:gd name="T94" fmla="*/ 74 w 77"/>
              <a:gd name="T95" fmla="*/ 63 h 69"/>
              <a:gd name="T96" fmla="*/ 77 w 77"/>
              <a:gd name="T97" fmla="*/ 66 h 69"/>
              <a:gd name="T98" fmla="*/ 74 w 77"/>
              <a:gd name="T99" fmla="*/ 69 h 69"/>
              <a:gd name="T100" fmla="*/ 3 w 77"/>
              <a:gd name="T101"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7" h="69">
                <a:moveTo>
                  <a:pt x="6" y="61"/>
                </a:moveTo>
                <a:cubicBezTo>
                  <a:pt x="5" y="61"/>
                  <a:pt x="4" y="60"/>
                  <a:pt x="4" y="59"/>
                </a:cubicBezTo>
                <a:cubicBezTo>
                  <a:pt x="4" y="58"/>
                  <a:pt x="5" y="58"/>
                  <a:pt x="6" y="58"/>
                </a:cubicBezTo>
                <a:cubicBezTo>
                  <a:pt x="9" y="58"/>
                  <a:pt x="9" y="58"/>
                  <a:pt x="9" y="58"/>
                </a:cubicBezTo>
                <a:cubicBezTo>
                  <a:pt x="9" y="24"/>
                  <a:pt x="9" y="24"/>
                  <a:pt x="9" y="24"/>
                </a:cubicBezTo>
                <a:cubicBezTo>
                  <a:pt x="3" y="24"/>
                  <a:pt x="3" y="24"/>
                  <a:pt x="3" y="24"/>
                </a:cubicBezTo>
                <a:cubicBezTo>
                  <a:pt x="1" y="24"/>
                  <a:pt x="0" y="22"/>
                  <a:pt x="0" y="21"/>
                </a:cubicBezTo>
                <a:cubicBezTo>
                  <a:pt x="0" y="19"/>
                  <a:pt x="1" y="18"/>
                  <a:pt x="2" y="18"/>
                </a:cubicBezTo>
                <a:cubicBezTo>
                  <a:pt x="37" y="0"/>
                  <a:pt x="37" y="0"/>
                  <a:pt x="37" y="0"/>
                </a:cubicBezTo>
                <a:cubicBezTo>
                  <a:pt x="38" y="0"/>
                  <a:pt x="39" y="0"/>
                  <a:pt x="40" y="0"/>
                </a:cubicBezTo>
                <a:cubicBezTo>
                  <a:pt x="75" y="18"/>
                  <a:pt x="75" y="18"/>
                  <a:pt x="75" y="18"/>
                </a:cubicBezTo>
                <a:cubicBezTo>
                  <a:pt x="77" y="19"/>
                  <a:pt x="77" y="20"/>
                  <a:pt x="77" y="22"/>
                </a:cubicBezTo>
                <a:cubicBezTo>
                  <a:pt x="76" y="23"/>
                  <a:pt x="75" y="24"/>
                  <a:pt x="74" y="24"/>
                </a:cubicBezTo>
                <a:cubicBezTo>
                  <a:pt x="74" y="24"/>
                  <a:pt x="74" y="24"/>
                  <a:pt x="74" y="24"/>
                </a:cubicBezTo>
                <a:cubicBezTo>
                  <a:pt x="67" y="24"/>
                  <a:pt x="67" y="24"/>
                  <a:pt x="67" y="24"/>
                </a:cubicBezTo>
                <a:cubicBezTo>
                  <a:pt x="67" y="58"/>
                  <a:pt x="67" y="58"/>
                  <a:pt x="67" y="58"/>
                </a:cubicBezTo>
                <a:cubicBezTo>
                  <a:pt x="71" y="58"/>
                  <a:pt x="71" y="58"/>
                  <a:pt x="71" y="58"/>
                </a:cubicBezTo>
                <a:cubicBezTo>
                  <a:pt x="72" y="58"/>
                  <a:pt x="73" y="58"/>
                  <a:pt x="73" y="59"/>
                </a:cubicBezTo>
                <a:cubicBezTo>
                  <a:pt x="73" y="60"/>
                  <a:pt x="72" y="61"/>
                  <a:pt x="71" y="61"/>
                </a:cubicBezTo>
                <a:cubicBezTo>
                  <a:pt x="6" y="61"/>
                  <a:pt x="6" y="61"/>
                  <a:pt x="6" y="61"/>
                </a:cubicBezTo>
                <a:close/>
                <a:moveTo>
                  <a:pt x="16" y="24"/>
                </a:moveTo>
                <a:cubicBezTo>
                  <a:pt x="16" y="24"/>
                  <a:pt x="16" y="24"/>
                  <a:pt x="16" y="24"/>
                </a:cubicBezTo>
                <a:cubicBezTo>
                  <a:pt x="16" y="58"/>
                  <a:pt x="16" y="58"/>
                  <a:pt x="16" y="58"/>
                </a:cubicBezTo>
                <a:cubicBezTo>
                  <a:pt x="27" y="58"/>
                  <a:pt x="27" y="58"/>
                  <a:pt x="27" y="58"/>
                </a:cubicBezTo>
                <a:cubicBezTo>
                  <a:pt x="27" y="24"/>
                  <a:pt x="27" y="24"/>
                  <a:pt x="27" y="24"/>
                </a:cubicBezTo>
                <a:cubicBezTo>
                  <a:pt x="16" y="24"/>
                  <a:pt x="16" y="24"/>
                  <a:pt x="16" y="24"/>
                </a:cubicBezTo>
                <a:close/>
                <a:moveTo>
                  <a:pt x="33" y="24"/>
                </a:moveTo>
                <a:cubicBezTo>
                  <a:pt x="33" y="24"/>
                  <a:pt x="33" y="24"/>
                  <a:pt x="33" y="24"/>
                </a:cubicBezTo>
                <a:cubicBezTo>
                  <a:pt x="33" y="58"/>
                  <a:pt x="33" y="58"/>
                  <a:pt x="33" y="58"/>
                </a:cubicBezTo>
                <a:cubicBezTo>
                  <a:pt x="44" y="58"/>
                  <a:pt x="44" y="58"/>
                  <a:pt x="44" y="58"/>
                </a:cubicBezTo>
                <a:cubicBezTo>
                  <a:pt x="44" y="24"/>
                  <a:pt x="44" y="24"/>
                  <a:pt x="44" y="24"/>
                </a:cubicBezTo>
                <a:cubicBezTo>
                  <a:pt x="33" y="24"/>
                  <a:pt x="33" y="24"/>
                  <a:pt x="33" y="24"/>
                </a:cubicBezTo>
                <a:close/>
                <a:moveTo>
                  <a:pt x="50" y="24"/>
                </a:moveTo>
                <a:cubicBezTo>
                  <a:pt x="50" y="24"/>
                  <a:pt x="50" y="24"/>
                  <a:pt x="50" y="24"/>
                </a:cubicBezTo>
                <a:cubicBezTo>
                  <a:pt x="50" y="58"/>
                  <a:pt x="50" y="58"/>
                  <a:pt x="50" y="58"/>
                </a:cubicBezTo>
                <a:cubicBezTo>
                  <a:pt x="61" y="58"/>
                  <a:pt x="61" y="58"/>
                  <a:pt x="61" y="58"/>
                </a:cubicBezTo>
                <a:cubicBezTo>
                  <a:pt x="61" y="24"/>
                  <a:pt x="61" y="24"/>
                  <a:pt x="61" y="24"/>
                </a:cubicBezTo>
                <a:cubicBezTo>
                  <a:pt x="50" y="24"/>
                  <a:pt x="50" y="24"/>
                  <a:pt x="50" y="24"/>
                </a:cubicBezTo>
                <a:close/>
                <a:moveTo>
                  <a:pt x="61" y="17"/>
                </a:moveTo>
                <a:cubicBezTo>
                  <a:pt x="61" y="17"/>
                  <a:pt x="61" y="17"/>
                  <a:pt x="61" y="17"/>
                </a:cubicBezTo>
                <a:cubicBezTo>
                  <a:pt x="38" y="6"/>
                  <a:pt x="38" y="6"/>
                  <a:pt x="38" y="6"/>
                </a:cubicBezTo>
                <a:cubicBezTo>
                  <a:pt x="16" y="17"/>
                  <a:pt x="16" y="17"/>
                  <a:pt x="16" y="17"/>
                </a:cubicBezTo>
                <a:cubicBezTo>
                  <a:pt x="61" y="17"/>
                  <a:pt x="61" y="17"/>
                  <a:pt x="61" y="17"/>
                </a:cubicBezTo>
                <a:close/>
                <a:moveTo>
                  <a:pt x="3" y="69"/>
                </a:moveTo>
                <a:cubicBezTo>
                  <a:pt x="3" y="69"/>
                  <a:pt x="3" y="69"/>
                  <a:pt x="3" y="69"/>
                </a:cubicBezTo>
                <a:cubicBezTo>
                  <a:pt x="1" y="69"/>
                  <a:pt x="0" y="68"/>
                  <a:pt x="0" y="66"/>
                </a:cubicBezTo>
                <a:cubicBezTo>
                  <a:pt x="0" y="64"/>
                  <a:pt x="1" y="63"/>
                  <a:pt x="3" y="63"/>
                </a:cubicBezTo>
                <a:cubicBezTo>
                  <a:pt x="74" y="63"/>
                  <a:pt x="74" y="63"/>
                  <a:pt x="74" y="63"/>
                </a:cubicBezTo>
                <a:cubicBezTo>
                  <a:pt x="76" y="63"/>
                  <a:pt x="77" y="64"/>
                  <a:pt x="77" y="66"/>
                </a:cubicBezTo>
                <a:cubicBezTo>
                  <a:pt x="77" y="68"/>
                  <a:pt x="76" y="69"/>
                  <a:pt x="74" y="69"/>
                </a:cubicBezTo>
                <a:cubicBezTo>
                  <a:pt x="3" y="69"/>
                  <a:pt x="3" y="69"/>
                  <a:pt x="3" y="6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32796" name="PA_任意多边形 28"/>
          <p:cNvSpPr>
            <a:spLocks noEditPoints="1"/>
          </p:cNvSpPr>
          <p:nvPr>
            <p:custDataLst>
              <p:tags r:id="rId8"/>
            </p:custDataLst>
          </p:nvPr>
        </p:nvSpPr>
        <p:spPr bwMode="auto">
          <a:xfrm>
            <a:off x="7215717" y="3832945"/>
            <a:ext cx="304800" cy="393821"/>
          </a:xfrm>
          <a:custGeom>
            <a:avLst/>
            <a:gdLst>
              <a:gd name="T0" fmla="*/ 41 w 61"/>
              <a:gd name="T1" fmla="*/ 29 h 79"/>
              <a:gd name="T2" fmla="*/ 31 w 61"/>
              <a:gd name="T3" fmla="*/ 33 h 79"/>
              <a:gd name="T4" fmla="*/ 25 w 61"/>
              <a:gd name="T5" fmla="*/ 32 h 79"/>
              <a:gd name="T6" fmla="*/ 21 w 61"/>
              <a:gd name="T7" fmla="*/ 29 h 79"/>
              <a:gd name="T8" fmla="*/ 18 w 61"/>
              <a:gd name="T9" fmla="*/ 29 h 79"/>
              <a:gd name="T10" fmla="*/ 18 w 61"/>
              <a:gd name="T11" fmla="*/ 31 h 79"/>
              <a:gd name="T12" fmla="*/ 24 w 61"/>
              <a:gd name="T13" fmla="*/ 35 h 79"/>
              <a:gd name="T14" fmla="*/ 31 w 61"/>
              <a:gd name="T15" fmla="*/ 37 h 79"/>
              <a:gd name="T16" fmla="*/ 43 w 61"/>
              <a:gd name="T17" fmla="*/ 31 h 79"/>
              <a:gd name="T18" fmla="*/ 43 w 61"/>
              <a:gd name="T19" fmla="*/ 29 h 79"/>
              <a:gd name="T20" fmla="*/ 41 w 61"/>
              <a:gd name="T21" fmla="*/ 29 h 79"/>
              <a:gd name="T22" fmla="*/ 45 w 61"/>
              <a:gd name="T23" fmla="*/ 69 h 79"/>
              <a:gd name="T24" fmla="*/ 45 w 61"/>
              <a:gd name="T25" fmla="*/ 69 h 79"/>
              <a:gd name="T26" fmla="*/ 16 w 61"/>
              <a:gd name="T27" fmla="*/ 69 h 79"/>
              <a:gd name="T28" fmla="*/ 14 w 61"/>
              <a:gd name="T29" fmla="*/ 71 h 79"/>
              <a:gd name="T30" fmla="*/ 16 w 61"/>
              <a:gd name="T31" fmla="*/ 73 h 79"/>
              <a:gd name="T32" fmla="*/ 45 w 61"/>
              <a:gd name="T33" fmla="*/ 73 h 79"/>
              <a:gd name="T34" fmla="*/ 47 w 61"/>
              <a:gd name="T35" fmla="*/ 71 h 79"/>
              <a:gd name="T36" fmla="*/ 45 w 61"/>
              <a:gd name="T37" fmla="*/ 69 h 79"/>
              <a:gd name="T38" fmla="*/ 61 w 61"/>
              <a:gd name="T39" fmla="*/ 30 h 79"/>
              <a:gd name="T40" fmla="*/ 61 w 61"/>
              <a:gd name="T41" fmla="*/ 30 h 79"/>
              <a:gd name="T42" fmla="*/ 52 w 61"/>
              <a:gd name="T43" fmla="*/ 9 h 79"/>
              <a:gd name="T44" fmla="*/ 31 w 61"/>
              <a:gd name="T45" fmla="*/ 0 h 79"/>
              <a:gd name="T46" fmla="*/ 9 w 61"/>
              <a:gd name="T47" fmla="*/ 9 h 79"/>
              <a:gd name="T48" fmla="*/ 0 w 61"/>
              <a:gd name="T49" fmla="*/ 30 h 79"/>
              <a:gd name="T50" fmla="*/ 4 w 61"/>
              <a:gd name="T51" fmla="*/ 46 h 79"/>
              <a:gd name="T52" fmla="*/ 4 w 61"/>
              <a:gd name="T53" fmla="*/ 46 h 79"/>
              <a:gd name="T54" fmla="*/ 13 w 61"/>
              <a:gd name="T55" fmla="*/ 56 h 79"/>
              <a:gd name="T56" fmla="*/ 13 w 61"/>
              <a:gd name="T57" fmla="*/ 64 h 79"/>
              <a:gd name="T58" fmla="*/ 16 w 61"/>
              <a:gd name="T59" fmla="*/ 67 h 79"/>
              <a:gd name="T60" fmla="*/ 45 w 61"/>
              <a:gd name="T61" fmla="*/ 67 h 79"/>
              <a:gd name="T62" fmla="*/ 48 w 61"/>
              <a:gd name="T63" fmla="*/ 64 h 79"/>
              <a:gd name="T64" fmla="*/ 48 w 61"/>
              <a:gd name="T65" fmla="*/ 56 h 79"/>
              <a:gd name="T66" fmla="*/ 57 w 61"/>
              <a:gd name="T67" fmla="*/ 46 h 79"/>
              <a:gd name="T68" fmla="*/ 57 w 61"/>
              <a:gd name="T69" fmla="*/ 46 h 79"/>
              <a:gd name="T70" fmla="*/ 61 w 61"/>
              <a:gd name="T71" fmla="*/ 30 h 79"/>
              <a:gd name="T72" fmla="*/ 52 w 61"/>
              <a:gd name="T73" fmla="*/ 42 h 79"/>
              <a:gd name="T74" fmla="*/ 52 w 61"/>
              <a:gd name="T75" fmla="*/ 42 h 79"/>
              <a:gd name="T76" fmla="*/ 52 w 61"/>
              <a:gd name="T77" fmla="*/ 42 h 79"/>
              <a:gd name="T78" fmla="*/ 52 w 61"/>
              <a:gd name="T79" fmla="*/ 42 h 79"/>
              <a:gd name="T80" fmla="*/ 43 w 61"/>
              <a:gd name="T81" fmla="*/ 51 h 79"/>
              <a:gd name="T82" fmla="*/ 42 w 61"/>
              <a:gd name="T83" fmla="*/ 54 h 79"/>
              <a:gd name="T84" fmla="*/ 42 w 61"/>
              <a:gd name="T85" fmla="*/ 54 h 79"/>
              <a:gd name="T86" fmla="*/ 42 w 61"/>
              <a:gd name="T87" fmla="*/ 61 h 79"/>
              <a:gd name="T88" fmla="*/ 19 w 61"/>
              <a:gd name="T89" fmla="*/ 61 h 79"/>
              <a:gd name="T90" fmla="*/ 19 w 61"/>
              <a:gd name="T91" fmla="*/ 54 h 79"/>
              <a:gd name="T92" fmla="*/ 18 w 61"/>
              <a:gd name="T93" fmla="*/ 51 h 79"/>
              <a:gd name="T94" fmla="*/ 9 w 61"/>
              <a:gd name="T95" fmla="*/ 42 h 79"/>
              <a:gd name="T96" fmla="*/ 9 w 61"/>
              <a:gd name="T97" fmla="*/ 42 h 79"/>
              <a:gd name="T98" fmla="*/ 6 w 61"/>
              <a:gd name="T99" fmla="*/ 30 h 79"/>
              <a:gd name="T100" fmla="*/ 13 w 61"/>
              <a:gd name="T101" fmla="*/ 13 h 79"/>
              <a:gd name="T102" fmla="*/ 31 w 61"/>
              <a:gd name="T103" fmla="*/ 6 h 79"/>
              <a:gd name="T104" fmla="*/ 48 w 61"/>
              <a:gd name="T105" fmla="*/ 13 h 79"/>
              <a:gd name="T106" fmla="*/ 55 w 61"/>
              <a:gd name="T107" fmla="*/ 30 h 79"/>
              <a:gd name="T108" fmla="*/ 52 w 61"/>
              <a:gd name="T109" fmla="*/ 42 h 79"/>
              <a:gd name="T110" fmla="*/ 39 w 61"/>
              <a:gd name="T111" fmla="*/ 76 h 79"/>
              <a:gd name="T112" fmla="*/ 39 w 61"/>
              <a:gd name="T113" fmla="*/ 76 h 79"/>
              <a:gd name="T114" fmla="*/ 22 w 61"/>
              <a:gd name="T115" fmla="*/ 76 h 79"/>
              <a:gd name="T116" fmla="*/ 20 w 61"/>
              <a:gd name="T117" fmla="*/ 78 h 79"/>
              <a:gd name="T118" fmla="*/ 22 w 61"/>
              <a:gd name="T119" fmla="*/ 79 h 79"/>
              <a:gd name="T120" fmla="*/ 39 w 61"/>
              <a:gd name="T121" fmla="*/ 79 h 79"/>
              <a:gd name="T122" fmla="*/ 41 w 61"/>
              <a:gd name="T123" fmla="*/ 78 h 79"/>
              <a:gd name="T124" fmla="*/ 39 w 61"/>
              <a:gd name="T125" fmla="*/ 7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 h="79">
                <a:moveTo>
                  <a:pt x="41" y="29"/>
                </a:moveTo>
                <a:cubicBezTo>
                  <a:pt x="38" y="31"/>
                  <a:pt x="34" y="33"/>
                  <a:pt x="31" y="33"/>
                </a:cubicBezTo>
                <a:cubicBezTo>
                  <a:pt x="29" y="33"/>
                  <a:pt x="27" y="32"/>
                  <a:pt x="25" y="32"/>
                </a:cubicBezTo>
                <a:cubicBezTo>
                  <a:pt x="24" y="31"/>
                  <a:pt x="22" y="30"/>
                  <a:pt x="21" y="29"/>
                </a:cubicBezTo>
                <a:cubicBezTo>
                  <a:pt x="20" y="28"/>
                  <a:pt x="19" y="28"/>
                  <a:pt x="18" y="29"/>
                </a:cubicBezTo>
                <a:cubicBezTo>
                  <a:pt x="17" y="29"/>
                  <a:pt x="17" y="31"/>
                  <a:pt x="18" y="31"/>
                </a:cubicBezTo>
                <a:cubicBezTo>
                  <a:pt x="20" y="33"/>
                  <a:pt x="22" y="34"/>
                  <a:pt x="24" y="35"/>
                </a:cubicBezTo>
                <a:cubicBezTo>
                  <a:pt x="26" y="36"/>
                  <a:pt x="28" y="37"/>
                  <a:pt x="31" y="37"/>
                </a:cubicBezTo>
                <a:cubicBezTo>
                  <a:pt x="36" y="37"/>
                  <a:pt x="40" y="35"/>
                  <a:pt x="43" y="31"/>
                </a:cubicBezTo>
                <a:cubicBezTo>
                  <a:pt x="44" y="31"/>
                  <a:pt x="44" y="29"/>
                  <a:pt x="43" y="29"/>
                </a:cubicBezTo>
                <a:cubicBezTo>
                  <a:pt x="42" y="28"/>
                  <a:pt x="41" y="28"/>
                  <a:pt x="41" y="29"/>
                </a:cubicBezTo>
                <a:close/>
                <a:moveTo>
                  <a:pt x="45" y="69"/>
                </a:moveTo>
                <a:cubicBezTo>
                  <a:pt x="45" y="69"/>
                  <a:pt x="45" y="69"/>
                  <a:pt x="45" y="69"/>
                </a:cubicBezTo>
                <a:cubicBezTo>
                  <a:pt x="16" y="69"/>
                  <a:pt x="16" y="69"/>
                  <a:pt x="16" y="69"/>
                </a:cubicBezTo>
                <a:cubicBezTo>
                  <a:pt x="15" y="69"/>
                  <a:pt x="14" y="70"/>
                  <a:pt x="14" y="71"/>
                </a:cubicBezTo>
                <a:cubicBezTo>
                  <a:pt x="14" y="72"/>
                  <a:pt x="15" y="73"/>
                  <a:pt x="16" y="73"/>
                </a:cubicBezTo>
                <a:cubicBezTo>
                  <a:pt x="45" y="73"/>
                  <a:pt x="45" y="73"/>
                  <a:pt x="45" y="73"/>
                </a:cubicBezTo>
                <a:cubicBezTo>
                  <a:pt x="46" y="73"/>
                  <a:pt x="47" y="72"/>
                  <a:pt x="47" y="71"/>
                </a:cubicBezTo>
                <a:cubicBezTo>
                  <a:pt x="47" y="70"/>
                  <a:pt x="46" y="69"/>
                  <a:pt x="45" y="69"/>
                </a:cubicBezTo>
                <a:close/>
                <a:moveTo>
                  <a:pt x="61" y="30"/>
                </a:moveTo>
                <a:cubicBezTo>
                  <a:pt x="61" y="30"/>
                  <a:pt x="61" y="30"/>
                  <a:pt x="61" y="30"/>
                </a:cubicBezTo>
                <a:cubicBezTo>
                  <a:pt x="61" y="22"/>
                  <a:pt x="58" y="14"/>
                  <a:pt x="52" y="9"/>
                </a:cubicBezTo>
                <a:cubicBezTo>
                  <a:pt x="47" y="3"/>
                  <a:pt x="39" y="0"/>
                  <a:pt x="31" y="0"/>
                </a:cubicBezTo>
                <a:cubicBezTo>
                  <a:pt x="22" y="0"/>
                  <a:pt x="14" y="3"/>
                  <a:pt x="9" y="9"/>
                </a:cubicBezTo>
                <a:cubicBezTo>
                  <a:pt x="3" y="14"/>
                  <a:pt x="0" y="22"/>
                  <a:pt x="0" y="30"/>
                </a:cubicBezTo>
                <a:cubicBezTo>
                  <a:pt x="0" y="36"/>
                  <a:pt x="1" y="41"/>
                  <a:pt x="4" y="46"/>
                </a:cubicBezTo>
                <a:cubicBezTo>
                  <a:pt x="4" y="46"/>
                  <a:pt x="4" y="46"/>
                  <a:pt x="4" y="46"/>
                </a:cubicBezTo>
                <a:cubicBezTo>
                  <a:pt x="6" y="50"/>
                  <a:pt x="9" y="53"/>
                  <a:pt x="13" y="56"/>
                </a:cubicBezTo>
                <a:cubicBezTo>
                  <a:pt x="13" y="64"/>
                  <a:pt x="13" y="64"/>
                  <a:pt x="13" y="64"/>
                </a:cubicBezTo>
                <a:cubicBezTo>
                  <a:pt x="13" y="66"/>
                  <a:pt x="15" y="67"/>
                  <a:pt x="16" y="67"/>
                </a:cubicBezTo>
                <a:cubicBezTo>
                  <a:pt x="45" y="67"/>
                  <a:pt x="45" y="67"/>
                  <a:pt x="45" y="67"/>
                </a:cubicBezTo>
                <a:cubicBezTo>
                  <a:pt x="47" y="67"/>
                  <a:pt x="48" y="66"/>
                  <a:pt x="48" y="64"/>
                </a:cubicBezTo>
                <a:cubicBezTo>
                  <a:pt x="48" y="56"/>
                  <a:pt x="48" y="56"/>
                  <a:pt x="48" y="56"/>
                </a:cubicBezTo>
                <a:cubicBezTo>
                  <a:pt x="52" y="53"/>
                  <a:pt x="55" y="50"/>
                  <a:pt x="57" y="46"/>
                </a:cubicBezTo>
                <a:cubicBezTo>
                  <a:pt x="57" y="46"/>
                  <a:pt x="57" y="46"/>
                  <a:pt x="57" y="46"/>
                </a:cubicBezTo>
                <a:cubicBezTo>
                  <a:pt x="60" y="41"/>
                  <a:pt x="61" y="36"/>
                  <a:pt x="61" y="30"/>
                </a:cubicBezTo>
                <a:close/>
                <a:moveTo>
                  <a:pt x="52" y="42"/>
                </a:moveTo>
                <a:cubicBezTo>
                  <a:pt x="52" y="42"/>
                  <a:pt x="52" y="42"/>
                  <a:pt x="52" y="42"/>
                </a:cubicBezTo>
                <a:cubicBezTo>
                  <a:pt x="52" y="42"/>
                  <a:pt x="52" y="42"/>
                  <a:pt x="52" y="42"/>
                </a:cubicBezTo>
                <a:cubicBezTo>
                  <a:pt x="52" y="42"/>
                  <a:pt x="52" y="42"/>
                  <a:pt x="52" y="42"/>
                </a:cubicBezTo>
                <a:cubicBezTo>
                  <a:pt x="50" y="46"/>
                  <a:pt x="47" y="49"/>
                  <a:pt x="43" y="51"/>
                </a:cubicBezTo>
                <a:cubicBezTo>
                  <a:pt x="42" y="52"/>
                  <a:pt x="42" y="53"/>
                  <a:pt x="42" y="54"/>
                </a:cubicBezTo>
                <a:cubicBezTo>
                  <a:pt x="42" y="54"/>
                  <a:pt x="42" y="54"/>
                  <a:pt x="42" y="54"/>
                </a:cubicBezTo>
                <a:cubicBezTo>
                  <a:pt x="42" y="61"/>
                  <a:pt x="42" y="61"/>
                  <a:pt x="42" y="61"/>
                </a:cubicBezTo>
                <a:cubicBezTo>
                  <a:pt x="19" y="61"/>
                  <a:pt x="19" y="61"/>
                  <a:pt x="19" y="61"/>
                </a:cubicBezTo>
                <a:cubicBezTo>
                  <a:pt x="19" y="54"/>
                  <a:pt x="19" y="54"/>
                  <a:pt x="19" y="54"/>
                </a:cubicBezTo>
                <a:cubicBezTo>
                  <a:pt x="19" y="53"/>
                  <a:pt x="19" y="52"/>
                  <a:pt x="18" y="51"/>
                </a:cubicBezTo>
                <a:cubicBezTo>
                  <a:pt x="14" y="49"/>
                  <a:pt x="11" y="46"/>
                  <a:pt x="9" y="42"/>
                </a:cubicBezTo>
                <a:cubicBezTo>
                  <a:pt x="9" y="42"/>
                  <a:pt x="9" y="42"/>
                  <a:pt x="9" y="42"/>
                </a:cubicBezTo>
                <a:cubicBezTo>
                  <a:pt x="7" y="39"/>
                  <a:pt x="6" y="35"/>
                  <a:pt x="6" y="30"/>
                </a:cubicBezTo>
                <a:cubicBezTo>
                  <a:pt x="6" y="24"/>
                  <a:pt x="9" y="17"/>
                  <a:pt x="13" y="13"/>
                </a:cubicBezTo>
                <a:cubicBezTo>
                  <a:pt x="18" y="9"/>
                  <a:pt x="24" y="6"/>
                  <a:pt x="31" y="6"/>
                </a:cubicBezTo>
                <a:cubicBezTo>
                  <a:pt x="37" y="6"/>
                  <a:pt x="43" y="9"/>
                  <a:pt x="48" y="13"/>
                </a:cubicBezTo>
                <a:cubicBezTo>
                  <a:pt x="52" y="17"/>
                  <a:pt x="55" y="24"/>
                  <a:pt x="55" y="30"/>
                </a:cubicBezTo>
                <a:cubicBezTo>
                  <a:pt x="55" y="35"/>
                  <a:pt x="54" y="39"/>
                  <a:pt x="52" y="42"/>
                </a:cubicBezTo>
                <a:close/>
                <a:moveTo>
                  <a:pt x="39" y="76"/>
                </a:moveTo>
                <a:cubicBezTo>
                  <a:pt x="39" y="76"/>
                  <a:pt x="39" y="76"/>
                  <a:pt x="39" y="76"/>
                </a:cubicBezTo>
                <a:cubicBezTo>
                  <a:pt x="22" y="76"/>
                  <a:pt x="22" y="76"/>
                  <a:pt x="22" y="76"/>
                </a:cubicBezTo>
                <a:cubicBezTo>
                  <a:pt x="21" y="76"/>
                  <a:pt x="20" y="77"/>
                  <a:pt x="20" y="78"/>
                </a:cubicBezTo>
                <a:cubicBezTo>
                  <a:pt x="20" y="79"/>
                  <a:pt x="21" y="79"/>
                  <a:pt x="22" y="79"/>
                </a:cubicBezTo>
                <a:cubicBezTo>
                  <a:pt x="39" y="79"/>
                  <a:pt x="39" y="79"/>
                  <a:pt x="39" y="79"/>
                </a:cubicBezTo>
                <a:cubicBezTo>
                  <a:pt x="40" y="79"/>
                  <a:pt x="41" y="79"/>
                  <a:pt x="41" y="78"/>
                </a:cubicBezTo>
                <a:cubicBezTo>
                  <a:pt x="41" y="77"/>
                  <a:pt x="40" y="76"/>
                  <a:pt x="39" y="7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32797" name="PA_任意多边形 29"/>
          <p:cNvSpPr>
            <a:spLocks noEditPoints="1"/>
          </p:cNvSpPr>
          <p:nvPr>
            <p:custDataLst>
              <p:tags r:id="rId9"/>
            </p:custDataLst>
          </p:nvPr>
        </p:nvSpPr>
        <p:spPr bwMode="auto">
          <a:xfrm>
            <a:off x="5245100" y="2702296"/>
            <a:ext cx="406400" cy="404409"/>
          </a:xfrm>
          <a:custGeom>
            <a:avLst/>
            <a:gdLst>
              <a:gd name="T0" fmla="*/ 35 w 81"/>
              <a:gd name="T1" fmla="*/ 26 h 81"/>
              <a:gd name="T2" fmla="*/ 39 w 81"/>
              <a:gd name="T3" fmla="*/ 15 h 81"/>
              <a:gd name="T4" fmla="*/ 45 w 81"/>
              <a:gd name="T5" fmla="*/ 10 h 81"/>
              <a:gd name="T6" fmla="*/ 56 w 81"/>
              <a:gd name="T7" fmla="*/ 1 h 81"/>
              <a:gd name="T8" fmla="*/ 71 w 81"/>
              <a:gd name="T9" fmla="*/ 4 h 81"/>
              <a:gd name="T10" fmla="*/ 74 w 81"/>
              <a:gd name="T11" fmla="*/ 7 h 81"/>
              <a:gd name="T12" fmla="*/ 80 w 81"/>
              <a:gd name="T13" fmla="*/ 14 h 81"/>
              <a:gd name="T14" fmla="*/ 77 w 81"/>
              <a:gd name="T15" fmla="*/ 30 h 81"/>
              <a:gd name="T16" fmla="*/ 65 w 81"/>
              <a:gd name="T17" fmla="*/ 41 h 81"/>
              <a:gd name="T18" fmla="*/ 52 w 81"/>
              <a:gd name="T19" fmla="*/ 42 h 81"/>
              <a:gd name="T20" fmla="*/ 61 w 81"/>
              <a:gd name="T21" fmla="*/ 37 h 81"/>
              <a:gd name="T22" fmla="*/ 66 w 81"/>
              <a:gd name="T23" fmla="*/ 31 h 81"/>
              <a:gd name="T24" fmla="*/ 74 w 81"/>
              <a:gd name="T25" fmla="*/ 20 h 81"/>
              <a:gd name="T26" fmla="*/ 72 w 81"/>
              <a:gd name="T27" fmla="*/ 14 h 81"/>
              <a:gd name="T28" fmla="*/ 67 w 81"/>
              <a:gd name="T29" fmla="*/ 9 h 81"/>
              <a:gd name="T30" fmla="*/ 61 w 81"/>
              <a:gd name="T31" fmla="*/ 6 h 81"/>
              <a:gd name="T32" fmla="*/ 55 w 81"/>
              <a:gd name="T33" fmla="*/ 8 h 81"/>
              <a:gd name="T34" fmla="*/ 50 w 81"/>
              <a:gd name="T35" fmla="*/ 14 h 81"/>
              <a:gd name="T36" fmla="*/ 42 w 81"/>
              <a:gd name="T37" fmla="*/ 22 h 81"/>
              <a:gd name="T38" fmla="*/ 60 w 81"/>
              <a:gd name="T39" fmla="*/ 53 h 81"/>
              <a:gd name="T40" fmla="*/ 70 w 81"/>
              <a:gd name="T41" fmla="*/ 49 h 81"/>
              <a:gd name="T42" fmla="*/ 60 w 81"/>
              <a:gd name="T43" fmla="*/ 53 h 81"/>
              <a:gd name="T44" fmla="*/ 24 w 81"/>
              <a:gd name="T45" fmla="*/ 24 h 81"/>
              <a:gd name="T46" fmla="*/ 15 w 81"/>
              <a:gd name="T47" fmla="*/ 15 h 81"/>
              <a:gd name="T48" fmla="*/ 56 w 81"/>
              <a:gd name="T49" fmla="*/ 59 h 81"/>
              <a:gd name="T50" fmla="*/ 59 w 81"/>
              <a:gd name="T51" fmla="*/ 56 h 81"/>
              <a:gd name="T52" fmla="*/ 63 w 81"/>
              <a:gd name="T53" fmla="*/ 66 h 81"/>
              <a:gd name="T54" fmla="*/ 31 w 81"/>
              <a:gd name="T55" fmla="*/ 20 h 81"/>
              <a:gd name="T56" fmla="*/ 28 w 81"/>
              <a:gd name="T57" fmla="*/ 10 h 81"/>
              <a:gd name="T58" fmla="*/ 31 w 81"/>
              <a:gd name="T59" fmla="*/ 20 h 81"/>
              <a:gd name="T60" fmla="*/ 51 w 81"/>
              <a:gd name="T61" fmla="*/ 58 h 81"/>
              <a:gd name="T62" fmla="*/ 51 w 81"/>
              <a:gd name="T63" fmla="*/ 72 h 81"/>
              <a:gd name="T64" fmla="*/ 20 w 81"/>
              <a:gd name="T65" fmla="*/ 28 h 81"/>
              <a:gd name="T66" fmla="*/ 20 w 81"/>
              <a:gd name="T67" fmla="*/ 32 h 81"/>
              <a:gd name="T68" fmla="*/ 10 w 81"/>
              <a:gd name="T69" fmla="*/ 28 h 81"/>
              <a:gd name="T70" fmla="*/ 39 w 81"/>
              <a:gd name="T71" fmla="*/ 55 h 81"/>
              <a:gd name="T72" fmla="*/ 31 w 81"/>
              <a:gd name="T73" fmla="*/ 67 h 81"/>
              <a:gd name="T74" fmla="*/ 25 w 81"/>
              <a:gd name="T75" fmla="*/ 72 h 81"/>
              <a:gd name="T76" fmla="*/ 16 w 81"/>
              <a:gd name="T77" fmla="*/ 74 h 81"/>
              <a:gd name="T78" fmla="*/ 14 w 81"/>
              <a:gd name="T79" fmla="*/ 72 h 81"/>
              <a:gd name="T80" fmla="*/ 8 w 81"/>
              <a:gd name="T81" fmla="*/ 67 h 81"/>
              <a:gd name="T82" fmla="*/ 6 w 81"/>
              <a:gd name="T83" fmla="*/ 58 h 81"/>
              <a:gd name="T84" fmla="*/ 20 w 81"/>
              <a:gd name="T85" fmla="*/ 44 h 81"/>
              <a:gd name="T86" fmla="*/ 25 w 81"/>
              <a:gd name="T87" fmla="*/ 42 h 81"/>
              <a:gd name="T88" fmla="*/ 20 w 81"/>
              <a:gd name="T89" fmla="*/ 37 h 81"/>
              <a:gd name="T90" fmla="*/ 10 w 81"/>
              <a:gd name="T91" fmla="*/ 45 h 81"/>
              <a:gd name="T92" fmla="*/ 0 w 81"/>
              <a:gd name="T93" fmla="*/ 61 h 81"/>
              <a:gd name="T94" fmla="*/ 4 w 81"/>
              <a:gd name="T95" fmla="*/ 71 h 81"/>
              <a:gd name="T96" fmla="*/ 9 w 81"/>
              <a:gd name="T97" fmla="*/ 77 h 81"/>
              <a:gd name="T98" fmla="*/ 25 w 81"/>
              <a:gd name="T99" fmla="*/ 80 h 81"/>
              <a:gd name="T100" fmla="*/ 35 w 81"/>
              <a:gd name="T101" fmla="*/ 71 h 81"/>
              <a:gd name="T102" fmla="*/ 44 w 81"/>
              <a:gd name="T103" fmla="*/ 61 h 81"/>
              <a:gd name="T104" fmla="*/ 39 w 81"/>
              <a:gd name="T105" fmla="*/ 5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1" h="81">
                <a:moveTo>
                  <a:pt x="41" y="26"/>
                </a:moveTo>
                <a:cubicBezTo>
                  <a:pt x="41" y="27"/>
                  <a:pt x="40" y="29"/>
                  <a:pt x="38" y="29"/>
                </a:cubicBezTo>
                <a:cubicBezTo>
                  <a:pt x="37" y="29"/>
                  <a:pt x="35" y="27"/>
                  <a:pt x="35" y="26"/>
                </a:cubicBezTo>
                <a:cubicBezTo>
                  <a:pt x="35" y="24"/>
                  <a:pt x="36" y="22"/>
                  <a:pt x="36" y="20"/>
                </a:cubicBezTo>
                <a:cubicBezTo>
                  <a:pt x="37" y="18"/>
                  <a:pt x="38" y="17"/>
                  <a:pt x="39" y="15"/>
                </a:cubicBezTo>
                <a:cubicBezTo>
                  <a:pt x="39" y="15"/>
                  <a:pt x="39" y="15"/>
                  <a:pt x="39" y="15"/>
                </a:cubicBezTo>
                <a:cubicBezTo>
                  <a:pt x="39" y="15"/>
                  <a:pt x="39" y="15"/>
                  <a:pt x="39" y="15"/>
                </a:cubicBezTo>
                <a:cubicBezTo>
                  <a:pt x="45" y="10"/>
                  <a:pt x="45" y="10"/>
                  <a:pt x="45" y="10"/>
                </a:cubicBezTo>
                <a:cubicBezTo>
                  <a:pt x="45" y="10"/>
                  <a:pt x="45" y="10"/>
                  <a:pt x="45" y="10"/>
                </a:cubicBezTo>
                <a:cubicBezTo>
                  <a:pt x="51" y="4"/>
                  <a:pt x="51" y="4"/>
                  <a:pt x="51" y="4"/>
                </a:cubicBezTo>
                <a:cubicBezTo>
                  <a:pt x="51" y="4"/>
                  <a:pt x="51" y="4"/>
                  <a:pt x="51" y="4"/>
                </a:cubicBezTo>
                <a:cubicBezTo>
                  <a:pt x="52" y="3"/>
                  <a:pt x="54" y="2"/>
                  <a:pt x="56" y="1"/>
                </a:cubicBezTo>
                <a:cubicBezTo>
                  <a:pt x="57" y="0"/>
                  <a:pt x="59" y="0"/>
                  <a:pt x="61" y="0"/>
                </a:cubicBezTo>
                <a:cubicBezTo>
                  <a:pt x="63" y="0"/>
                  <a:pt x="65" y="0"/>
                  <a:pt x="67" y="1"/>
                </a:cubicBezTo>
                <a:cubicBezTo>
                  <a:pt x="68" y="2"/>
                  <a:pt x="70" y="3"/>
                  <a:pt x="71" y="4"/>
                </a:cubicBezTo>
                <a:cubicBezTo>
                  <a:pt x="71" y="4"/>
                  <a:pt x="71" y="4"/>
                  <a:pt x="71" y="4"/>
                </a:cubicBezTo>
                <a:cubicBezTo>
                  <a:pt x="74" y="7"/>
                  <a:pt x="74" y="7"/>
                  <a:pt x="74" y="7"/>
                </a:cubicBezTo>
                <a:cubicBezTo>
                  <a:pt x="74" y="7"/>
                  <a:pt x="74" y="7"/>
                  <a:pt x="74" y="7"/>
                </a:cubicBezTo>
                <a:cubicBezTo>
                  <a:pt x="77" y="9"/>
                  <a:pt x="77" y="9"/>
                  <a:pt x="77" y="9"/>
                </a:cubicBezTo>
                <a:cubicBezTo>
                  <a:pt x="77" y="10"/>
                  <a:pt x="77" y="10"/>
                  <a:pt x="77" y="10"/>
                </a:cubicBezTo>
                <a:cubicBezTo>
                  <a:pt x="78" y="11"/>
                  <a:pt x="79" y="12"/>
                  <a:pt x="80" y="14"/>
                </a:cubicBezTo>
                <a:cubicBezTo>
                  <a:pt x="80" y="16"/>
                  <a:pt x="81" y="18"/>
                  <a:pt x="81" y="20"/>
                </a:cubicBezTo>
                <a:cubicBezTo>
                  <a:pt x="81" y="21"/>
                  <a:pt x="80" y="23"/>
                  <a:pt x="80" y="25"/>
                </a:cubicBezTo>
                <a:cubicBezTo>
                  <a:pt x="79" y="27"/>
                  <a:pt x="78" y="28"/>
                  <a:pt x="77" y="30"/>
                </a:cubicBezTo>
                <a:cubicBezTo>
                  <a:pt x="71" y="35"/>
                  <a:pt x="71" y="35"/>
                  <a:pt x="71" y="35"/>
                </a:cubicBezTo>
                <a:cubicBezTo>
                  <a:pt x="65" y="41"/>
                  <a:pt x="65" y="41"/>
                  <a:pt x="65" y="41"/>
                </a:cubicBezTo>
                <a:cubicBezTo>
                  <a:pt x="65" y="41"/>
                  <a:pt x="65" y="41"/>
                  <a:pt x="65" y="41"/>
                </a:cubicBezTo>
                <a:cubicBezTo>
                  <a:pt x="64" y="43"/>
                  <a:pt x="62" y="44"/>
                  <a:pt x="60" y="44"/>
                </a:cubicBezTo>
                <a:cubicBezTo>
                  <a:pt x="59" y="45"/>
                  <a:pt x="57" y="45"/>
                  <a:pt x="55" y="45"/>
                </a:cubicBezTo>
                <a:cubicBezTo>
                  <a:pt x="53" y="45"/>
                  <a:pt x="52" y="44"/>
                  <a:pt x="52" y="42"/>
                </a:cubicBezTo>
                <a:cubicBezTo>
                  <a:pt x="52" y="40"/>
                  <a:pt x="53" y="39"/>
                  <a:pt x="55" y="39"/>
                </a:cubicBezTo>
                <a:cubicBezTo>
                  <a:pt x="56" y="39"/>
                  <a:pt x="57" y="39"/>
                  <a:pt x="58" y="38"/>
                </a:cubicBezTo>
                <a:cubicBezTo>
                  <a:pt x="59" y="38"/>
                  <a:pt x="60" y="38"/>
                  <a:pt x="61" y="37"/>
                </a:cubicBezTo>
                <a:cubicBezTo>
                  <a:pt x="61" y="37"/>
                  <a:pt x="61" y="37"/>
                  <a:pt x="61" y="37"/>
                </a:cubicBezTo>
                <a:cubicBezTo>
                  <a:pt x="66" y="31"/>
                  <a:pt x="66" y="31"/>
                  <a:pt x="66" y="31"/>
                </a:cubicBezTo>
                <a:cubicBezTo>
                  <a:pt x="66" y="31"/>
                  <a:pt x="66" y="31"/>
                  <a:pt x="66" y="31"/>
                </a:cubicBezTo>
                <a:cubicBezTo>
                  <a:pt x="72" y="25"/>
                  <a:pt x="72" y="25"/>
                  <a:pt x="72" y="25"/>
                </a:cubicBezTo>
                <a:cubicBezTo>
                  <a:pt x="73" y="25"/>
                  <a:pt x="74" y="24"/>
                  <a:pt x="74" y="23"/>
                </a:cubicBezTo>
                <a:cubicBezTo>
                  <a:pt x="74" y="22"/>
                  <a:pt x="74" y="21"/>
                  <a:pt x="74" y="20"/>
                </a:cubicBezTo>
                <a:cubicBezTo>
                  <a:pt x="74" y="18"/>
                  <a:pt x="74" y="17"/>
                  <a:pt x="74" y="16"/>
                </a:cubicBezTo>
                <a:cubicBezTo>
                  <a:pt x="74" y="15"/>
                  <a:pt x="73" y="15"/>
                  <a:pt x="72" y="14"/>
                </a:cubicBezTo>
                <a:cubicBezTo>
                  <a:pt x="72" y="14"/>
                  <a:pt x="72" y="14"/>
                  <a:pt x="72" y="14"/>
                </a:cubicBezTo>
                <a:cubicBezTo>
                  <a:pt x="69" y="11"/>
                  <a:pt x="69" y="11"/>
                  <a:pt x="69" y="11"/>
                </a:cubicBezTo>
                <a:cubicBezTo>
                  <a:pt x="69" y="11"/>
                  <a:pt x="69" y="11"/>
                  <a:pt x="69" y="11"/>
                </a:cubicBezTo>
                <a:cubicBezTo>
                  <a:pt x="67" y="9"/>
                  <a:pt x="67" y="9"/>
                  <a:pt x="67" y="9"/>
                </a:cubicBezTo>
                <a:cubicBezTo>
                  <a:pt x="67" y="8"/>
                  <a:pt x="67" y="8"/>
                  <a:pt x="67" y="8"/>
                </a:cubicBezTo>
                <a:cubicBezTo>
                  <a:pt x="66" y="8"/>
                  <a:pt x="65" y="7"/>
                  <a:pt x="64" y="7"/>
                </a:cubicBezTo>
                <a:cubicBezTo>
                  <a:pt x="63" y="6"/>
                  <a:pt x="62" y="6"/>
                  <a:pt x="61" y="6"/>
                </a:cubicBezTo>
                <a:cubicBezTo>
                  <a:pt x="60" y="6"/>
                  <a:pt x="59" y="6"/>
                  <a:pt x="58" y="7"/>
                </a:cubicBezTo>
                <a:cubicBezTo>
                  <a:pt x="57" y="7"/>
                  <a:pt x="56" y="8"/>
                  <a:pt x="55" y="8"/>
                </a:cubicBezTo>
                <a:cubicBezTo>
                  <a:pt x="55" y="8"/>
                  <a:pt x="55" y="8"/>
                  <a:pt x="55" y="8"/>
                </a:cubicBezTo>
                <a:cubicBezTo>
                  <a:pt x="55" y="8"/>
                  <a:pt x="55" y="8"/>
                  <a:pt x="55" y="8"/>
                </a:cubicBezTo>
                <a:cubicBezTo>
                  <a:pt x="50" y="14"/>
                  <a:pt x="50" y="14"/>
                  <a:pt x="50" y="14"/>
                </a:cubicBezTo>
                <a:cubicBezTo>
                  <a:pt x="50" y="14"/>
                  <a:pt x="50" y="14"/>
                  <a:pt x="50" y="14"/>
                </a:cubicBezTo>
                <a:cubicBezTo>
                  <a:pt x="44" y="20"/>
                  <a:pt x="44" y="20"/>
                  <a:pt x="44" y="20"/>
                </a:cubicBezTo>
                <a:cubicBezTo>
                  <a:pt x="44" y="20"/>
                  <a:pt x="44" y="20"/>
                  <a:pt x="44" y="20"/>
                </a:cubicBezTo>
                <a:cubicBezTo>
                  <a:pt x="43" y="21"/>
                  <a:pt x="42" y="22"/>
                  <a:pt x="42" y="22"/>
                </a:cubicBezTo>
                <a:cubicBezTo>
                  <a:pt x="42" y="23"/>
                  <a:pt x="41" y="25"/>
                  <a:pt x="41" y="26"/>
                </a:cubicBezTo>
                <a:close/>
                <a:moveTo>
                  <a:pt x="60" y="53"/>
                </a:moveTo>
                <a:cubicBezTo>
                  <a:pt x="60" y="53"/>
                  <a:pt x="60" y="53"/>
                  <a:pt x="60" y="53"/>
                </a:cubicBezTo>
                <a:cubicBezTo>
                  <a:pt x="59" y="53"/>
                  <a:pt x="58" y="52"/>
                  <a:pt x="58" y="51"/>
                </a:cubicBezTo>
                <a:cubicBezTo>
                  <a:pt x="58" y="50"/>
                  <a:pt x="59" y="49"/>
                  <a:pt x="60" y="49"/>
                </a:cubicBezTo>
                <a:cubicBezTo>
                  <a:pt x="70" y="49"/>
                  <a:pt x="70" y="49"/>
                  <a:pt x="70" y="49"/>
                </a:cubicBezTo>
                <a:cubicBezTo>
                  <a:pt x="71" y="49"/>
                  <a:pt x="72" y="50"/>
                  <a:pt x="72" y="51"/>
                </a:cubicBezTo>
                <a:cubicBezTo>
                  <a:pt x="72" y="52"/>
                  <a:pt x="71" y="53"/>
                  <a:pt x="70" y="53"/>
                </a:cubicBezTo>
                <a:cubicBezTo>
                  <a:pt x="60" y="53"/>
                  <a:pt x="60" y="53"/>
                  <a:pt x="60" y="53"/>
                </a:cubicBezTo>
                <a:close/>
                <a:moveTo>
                  <a:pt x="24" y="22"/>
                </a:moveTo>
                <a:cubicBezTo>
                  <a:pt x="24" y="22"/>
                  <a:pt x="24" y="22"/>
                  <a:pt x="24" y="22"/>
                </a:cubicBezTo>
                <a:cubicBezTo>
                  <a:pt x="25" y="23"/>
                  <a:pt x="25" y="24"/>
                  <a:pt x="24" y="24"/>
                </a:cubicBezTo>
                <a:cubicBezTo>
                  <a:pt x="24" y="25"/>
                  <a:pt x="22" y="25"/>
                  <a:pt x="22" y="24"/>
                </a:cubicBezTo>
                <a:cubicBezTo>
                  <a:pt x="15" y="17"/>
                  <a:pt x="15" y="17"/>
                  <a:pt x="15" y="17"/>
                </a:cubicBezTo>
                <a:cubicBezTo>
                  <a:pt x="14" y="17"/>
                  <a:pt x="14" y="15"/>
                  <a:pt x="15" y="15"/>
                </a:cubicBezTo>
                <a:cubicBezTo>
                  <a:pt x="15" y="14"/>
                  <a:pt x="16" y="14"/>
                  <a:pt x="17" y="15"/>
                </a:cubicBezTo>
                <a:cubicBezTo>
                  <a:pt x="24" y="22"/>
                  <a:pt x="24" y="22"/>
                  <a:pt x="24" y="22"/>
                </a:cubicBezTo>
                <a:close/>
                <a:moveTo>
                  <a:pt x="56" y="59"/>
                </a:moveTo>
                <a:cubicBezTo>
                  <a:pt x="56" y="59"/>
                  <a:pt x="56" y="59"/>
                  <a:pt x="56" y="59"/>
                </a:cubicBezTo>
                <a:cubicBezTo>
                  <a:pt x="55" y="58"/>
                  <a:pt x="55" y="57"/>
                  <a:pt x="56" y="56"/>
                </a:cubicBezTo>
                <a:cubicBezTo>
                  <a:pt x="57" y="55"/>
                  <a:pt x="58" y="55"/>
                  <a:pt x="59" y="56"/>
                </a:cubicBezTo>
                <a:cubicBezTo>
                  <a:pt x="66" y="63"/>
                  <a:pt x="66" y="63"/>
                  <a:pt x="66" y="63"/>
                </a:cubicBezTo>
                <a:cubicBezTo>
                  <a:pt x="67" y="64"/>
                  <a:pt x="67" y="65"/>
                  <a:pt x="66" y="66"/>
                </a:cubicBezTo>
                <a:cubicBezTo>
                  <a:pt x="65" y="67"/>
                  <a:pt x="64" y="67"/>
                  <a:pt x="63" y="66"/>
                </a:cubicBezTo>
                <a:cubicBezTo>
                  <a:pt x="56" y="59"/>
                  <a:pt x="56" y="59"/>
                  <a:pt x="56" y="59"/>
                </a:cubicBezTo>
                <a:close/>
                <a:moveTo>
                  <a:pt x="31" y="20"/>
                </a:moveTo>
                <a:cubicBezTo>
                  <a:pt x="31" y="20"/>
                  <a:pt x="31" y="20"/>
                  <a:pt x="31" y="20"/>
                </a:cubicBezTo>
                <a:cubicBezTo>
                  <a:pt x="31" y="21"/>
                  <a:pt x="31" y="22"/>
                  <a:pt x="30" y="22"/>
                </a:cubicBezTo>
                <a:cubicBezTo>
                  <a:pt x="29" y="22"/>
                  <a:pt x="28" y="21"/>
                  <a:pt x="28" y="20"/>
                </a:cubicBezTo>
                <a:cubicBezTo>
                  <a:pt x="28" y="10"/>
                  <a:pt x="28" y="10"/>
                  <a:pt x="28" y="10"/>
                </a:cubicBezTo>
                <a:cubicBezTo>
                  <a:pt x="28" y="9"/>
                  <a:pt x="29" y="9"/>
                  <a:pt x="30" y="9"/>
                </a:cubicBezTo>
                <a:cubicBezTo>
                  <a:pt x="31" y="9"/>
                  <a:pt x="31" y="9"/>
                  <a:pt x="31" y="10"/>
                </a:cubicBezTo>
                <a:cubicBezTo>
                  <a:pt x="31" y="20"/>
                  <a:pt x="31" y="20"/>
                  <a:pt x="31" y="20"/>
                </a:cubicBezTo>
                <a:close/>
                <a:moveTo>
                  <a:pt x="49" y="60"/>
                </a:moveTo>
                <a:cubicBezTo>
                  <a:pt x="49" y="60"/>
                  <a:pt x="49" y="60"/>
                  <a:pt x="49" y="60"/>
                </a:cubicBezTo>
                <a:cubicBezTo>
                  <a:pt x="49" y="59"/>
                  <a:pt x="50" y="58"/>
                  <a:pt x="51" y="58"/>
                </a:cubicBezTo>
                <a:cubicBezTo>
                  <a:pt x="52" y="58"/>
                  <a:pt x="53" y="59"/>
                  <a:pt x="53" y="60"/>
                </a:cubicBezTo>
                <a:cubicBezTo>
                  <a:pt x="53" y="70"/>
                  <a:pt x="53" y="70"/>
                  <a:pt x="53" y="70"/>
                </a:cubicBezTo>
                <a:cubicBezTo>
                  <a:pt x="53" y="71"/>
                  <a:pt x="52" y="72"/>
                  <a:pt x="51" y="72"/>
                </a:cubicBezTo>
                <a:cubicBezTo>
                  <a:pt x="50" y="72"/>
                  <a:pt x="49" y="71"/>
                  <a:pt x="49" y="70"/>
                </a:cubicBezTo>
                <a:cubicBezTo>
                  <a:pt x="49" y="60"/>
                  <a:pt x="49" y="60"/>
                  <a:pt x="49" y="60"/>
                </a:cubicBezTo>
                <a:close/>
                <a:moveTo>
                  <a:pt x="20" y="28"/>
                </a:moveTo>
                <a:cubicBezTo>
                  <a:pt x="20" y="28"/>
                  <a:pt x="20" y="28"/>
                  <a:pt x="20" y="28"/>
                </a:cubicBezTo>
                <a:cubicBezTo>
                  <a:pt x="21" y="28"/>
                  <a:pt x="22" y="29"/>
                  <a:pt x="22" y="30"/>
                </a:cubicBezTo>
                <a:cubicBezTo>
                  <a:pt x="22" y="31"/>
                  <a:pt x="21" y="32"/>
                  <a:pt x="20" y="32"/>
                </a:cubicBezTo>
                <a:cubicBezTo>
                  <a:pt x="10" y="32"/>
                  <a:pt x="10" y="32"/>
                  <a:pt x="10" y="32"/>
                </a:cubicBezTo>
                <a:cubicBezTo>
                  <a:pt x="9" y="32"/>
                  <a:pt x="8" y="31"/>
                  <a:pt x="8" y="30"/>
                </a:cubicBezTo>
                <a:cubicBezTo>
                  <a:pt x="8" y="29"/>
                  <a:pt x="9" y="28"/>
                  <a:pt x="10" y="28"/>
                </a:cubicBezTo>
                <a:cubicBezTo>
                  <a:pt x="20" y="28"/>
                  <a:pt x="20" y="28"/>
                  <a:pt x="20" y="28"/>
                </a:cubicBezTo>
                <a:close/>
                <a:moveTo>
                  <a:pt x="39" y="55"/>
                </a:moveTo>
                <a:cubicBezTo>
                  <a:pt x="39" y="55"/>
                  <a:pt x="39" y="55"/>
                  <a:pt x="39" y="55"/>
                </a:cubicBezTo>
                <a:cubicBezTo>
                  <a:pt x="39" y="56"/>
                  <a:pt x="39" y="57"/>
                  <a:pt x="38" y="58"/>
                </a:cubicBezTo>
                <a:cubicBezTo>
                  <a:pt x="38" y="59"/>
                  <a:pt x="37" y="60"/>
                  <a:pt x="37" y="61"/>
                </a:cubicBezTo>
                <a:cubicBezTo>
                  <a:pt x="31" y="67"/>
                  <a:pt x="31" y="67"/>
                  <a:pt x="31" y="67"/>
                </a:cubicBezTo>
                <a:cubicBezTo>
                  <a:pt x="31" y="67"/>
                  <a:pt x="31" y="67"/>
                  <a:pt x="31" y="67"/>
                </a:cubicBezTo>
                <a:cubicBezTo>
                  <a:pt x="25" y="72"/>
                  <a:pt x="25" y="72"/>
                  <a:pt x="25" y="72"/>
                </a:cubicBezTo>
                <a:cubicBezTo>
                  <a:pt x="25" y="72"/>
                  <a:pt x="25" y="72"/>
                  <a:pt x="25" y="72"/>
                </a:cubicBezTo>
                <a:cubicBezTo>
                  <a:pt x="24" y="73"/>
                  <a:pt x="23" y="74"/>
                  <a:pt x="23" y="74"/>
                </a:cubicBezTo>
                <a:cubicBezTo>
                  <a:pt x="21" y="74"/>
                  <a:pt x="20" y="75"/>
                  <a:pt x="19" y="75"/>
                </a:cubicBezTo>
                <a:cubicBezTo>
                  <a:pt x="18" y="75"/>
                  <a:pt x="17" y="74"/>
                  <a:pt x="16" y="74"/>
                </a:cubicBezTo>
                <a:cubicBezTo>
                  <a:pt x="15" y="74"/>
                  <a:pt x="14" y="73"/>
                  <a:pt x="14" y="72"/>
                </a:cubicBezTo>
                <a:cubicBezTo>
                  <a:pt x="14" y="72"/>
                  <a:pt x="14" y="72"/>
                  <a:pt x="14" y="72"/>
                </a:cubicBezTo>
                <a:cubicBezTo>
                  <a:pt x="14" y="72"/>
                  <a:pt x="14" y="72"/>
                  <a:pt x="14" y="72"/>
                </a:cubicBezTo>
                <a:cubicBezTo>
                  <a:pt x="11" y="70"/>
                  <a:pt x="11" y="70"/>
                  <a:pt x="11" y="70"/>
                </a:cubicBezTo>
                <a:cubicBezTo>
                  <a:pt x="8" y="67"/>
                  <a:pt x="8" y="67"/>
                  <a:pt x="8" y="67"/>
                </a:cubicBezTo>
                <a:cubicBezTo>
                  <a:pt x="8" y="67"/>
                  <a:pt x="8" y="67"/>
                  <a:pt x="8" y="67"/>
                </a:cubicBezTo>
                <a:cubicBezTo>
                  <a:pt x="7" y="66"/>
                  <a:pt x="7" y="65"/>
                  <a:pt x="6" y="64"/>
                </a:cubicBezTo>
                <a:cubicBezTo>
                  <a:pt x="6" y="63"/>
                  <a:pt x="6" y="62"/>
                  <a:pt x="6" y="61"/>
                </a:cubicBezTo>
                <a:cubicBezTo>
                  <a:pt x="6" y="60"/>
                  <a:pt x="6" y="59"/>
                  <a:pt x="6" y="58"/>
                </a:cubicBezTo>
                <a:cubicBezTo>
                  <a:pt x="7" y="57"/>
                  <a:pt x="7" y="56"/>
                  <a:pt x="8" y="55"/>
                </a:cubicBezTo>
                <a:cubicBezTo>
                  <a:pt x="14" y="50"/>
                  <a:pt x="14" y="50"/>
                  <a:pt x="14" y="50"/>
                </a:cubicBezTo>
                <a:cubicBezTo>
                  <a:pt x="20" y="44"/>
                  <a:pt x="20" y="44"/>
                  <a:pt x="20" y="44"/>
                </a:cubicBezTo>
                <a:cubicBezTo>
                  <a:pt x="20" y="44"/>
                  <a:pt x="20" y="44"/>
                  <a:pt x="20" y="44"/>
                </a:cubicBezTo>
                <a:cubicBezTo>
                  <a:pt x="21" y="43"/>
                  <a:pt x="21" y="43"/>
                  <a:pt x="22" y="42"/>
                </a:cubicBezTo>
                <a:cubicBezTo>
                  <a:pt x="23" y="42"/>
                  <a:pt x="24" y="42"/>
                  <a:pt x="25" y="42"/>
                </a:cubicBezTo>
                <a:cubicBezTo>
                  <a:pt x="27" y="42"/>
                  <a:pt x="29" y="40"/>
                  <a:pt x="29" y="39"/>
                </a:cubicBezTo>
                <a:cubicBezTo>
                  <a:pt x="29" y="37"/>
                  <a:pt x="27" y="35"/>
                  <a:pt x="25" y="35"/>
                </a:cubicBezTo>
                <a:cubicBezTo>
                  <a:pt x="24" y="35"/>
                  <a:pt x="22" y="36"/>
                  <a:pt x="20" y="37"/>
                </a:cubicBezTo>
                <a:cubicBezTo>
                  <a:pt x="18" y="37"/>
                  <a:pt x="17" y="38"/>
                  <a:pt x="15" y="39"/>
                </a:cubicBezTo>
                <a:cubicBezTo>
                  <a:pt x="15" y="40"/>
                  <a:pt x="15" y="40"/>
                  <a:pt x="15" y="40"/>
                </a:cubicBezTo>
                <a:cubicBezTo>
                  <a:pt x="10" y="45"/>
                  <a:pt x="10" y="45"/>
                  <a:pt x="10" y="45"/>
                </a:cubicBezTo>
                <a:cubicBezTo>
                  <a:pt x="4" y="51"/>
                  <a:pt x="4" y="51"/>
                  <a:pt x="4" y="51"/>
                </a:cubicBezTo>
                <a:cubicBezTo>
                  <a:pt x="2" y="52"/>
                  <a:pt x="1" y="54"/>
                  <a:pt x="1" y="56"/>
                </a:cubicBezTo>
                <a:cubicBezTo>
                  <a:pt x="0" y="57"/>
                  <a:pt x="0" y="59"/>
                  <a:pt x="0" y="61"/>
                </a:cubicBezTo>
                <a:cubicBezTo>
                  <a:pt x="0" y="63"/>
                  <a:pt x="0" y="65"/>
                  <a:pt x="1" y="67"/>
                </a:cubicBezTo>
                <a:cubicBezTo>
                  <a:pt x="1" y="68"/>
                  <a:pt x="2" y="70"/>
                  <a:pt x="4" y="71"/>
                </a:cubicBezTo>
                <a:cubicBezTo>
                  <a:pt x="4" y="71"/>
                  <a:pt x="4" y="71"/>
                  <a:pt x="4" y="71"/>
                </a:cubicBezTo>
                <a:cubicBezTo>
                  <a:pt x="7" y="74"/>
                  <a:pt x="7" y="74"/>
                  <a:pt x="7" y="74"/>
                </a:cubicBezTo>
                <a:cubicBezTo>
                  <a:pt x="9" y="77"/>
                  <a:pt x="9" y="77"/>
                  <a:pt x="9" y="77"/>
                </a:cubicBezTo>
                <a:cubicBezTo>
                  <a:pt x="9" y="77"/>
                  <a:pt x="9" y="77"/>
                  <a:pt x="9" y="77"/>
                </a:cubicBezTo>
                <a:cubicBezTo>
                  <a:pt x="11" y="78"/>
                  <a:pt x="12" y="79"/>
                  <a:pt x="14" y="80"/>
                </a:cubicBezTo>
                <a:cubicBezTo>
                  <a:pt x="16" y="81"/>
                  <a:pt x="17" y="81"/>
                  <a:pt x="19" y="81"/>
                </a:cubicBezTo>
                <a:cubicBezTo>
                  <a:pt x="21" y="81"/>
                  <a:pt x="23" y="81"/>
                  <a:pt x="25" y="80"/>
                </a:cubicBezTo>
                <a:cubicBezTo>
                  <a:pt x="27" y="79"/>
                  <a:pt x="28" y="78"/>
                  <a:pt x="29" y="77"/>
                </a:cubicBezTo>
                <a:cubicBezTo>
                  <a:pt x="29" y="77"/>
                  <a:pt x="29" y="77"/>
                  <a:pt x="29" y="77"/>
                </a:cubicBezTo>
                <a:cubicBezTo>
                  <a:pt x="35" y="71"/>
                  <a:pt x="35" y="71"/>
                  <a:pt x="35" y="71"/>
                </a:cubicBezTo>
                <a:cubicBezTo>
                  <a:pt x="35" y="71"/>
                  <a:pt x="35" y="71"/>
                  <a:pt x="35" y="71"/>
                </a:cubicBezTo>
                <a:cubicBezTo>
                  <a:pt x="41" y="65"/>
                  <a:pt x="41" y="65"/>
                  <a:pt x="41" y="65"/>
                </a:cubicBezTo>
                <a:cubicBezTo>
                  <a:pt x="42" y="64"/>
                  <a:pt x="43" y="62"/>
                  <a:pt x="44" y="61"/>
                </a:cubicBezTo>
                <a:cubicBezTo>
                  <a:pt x="45" y="59"/>
                  <a:pt x="45" y="57"/>
                  <a:pt x="45" y="55"/>
                </a:cubicBezTo>
                <a:cubicBezTo>
                  <a:pt x="45" y="53"/>
                  <a:pt x="44" y="52"/>
                  <a:pt x="42" y="52"/>
                </a:cubicBezTo>
                <a:cubicBezTo>
                  <a:pt x="40" y="52"/>
                  <a:pt x="39" y="53"/>
                  <a:pt x="39" y="5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32798" name="PA_任意多边形 30"/>
          <p:cNvSpPr>
            <a:spLocks noEditPoints="1"/>
          </p:cNvSpPr>
          <p:nvPr>
            <p:custDataLst>
              <p:tags r:id="rId10"/>
            </p:custDataLst>
          </p:nvPr>
        </p:nvSpPr>
        <p:spPr bwMode="auto">
          <a:xfrm>
            <a:off x="6544733" y="4953007"/>
            <a:ext cx="406400" cy="404408"/>
          </a:xfrm>
          <a:custGeom>
            <a:avLst/>
            <a:gdLst>
              <a:gd name="T0" fmla="*/ 9 w 81"/>
              <a:gd name="T1" fmla="*/ 72 h 81"/>
              <a:gd name="T2" fmla="*/ 0 w 81"/>
              <a:gd name="T3" fmla="*/ 48 h 81"/>
              <a:gd name="T4" fmla="*/ 9 w 81"/>
              <a:gd name="T5" fmla="*/ 25 h 81"/>
              <a:gd name="T6" fmla="*/ 9 w 81"/>
              <a:gd name="T7" fmla="*/ 25 h 81"/>
              <a:gd name="T8" fmla="*/ 9 w 81"/>
              <a:gd name="T9" fmla="*/ 25 h 81"/>
              <a:gd name="T10" fmla="*/ 34 w 81"/>
              <a:gd name="T11" fmla="*/ 1 h 81"/>
              <a:gd name="T12" fmla="*/ 38 w 81"/>
              <a:gd name="T13" fmla="*/ 1 h 81"/>
              <a:gd name="T14" fmla="*/ 50 w 81"/>
              <a:gd name="T15" fmla="*/ 13 h 81"/>
              <a:gd name="T16" fmla="*/ 50 w 81"/>
              <a:gd name="T17" fmla="*/ 17 h 81"/>
              <a:gd name="T18" fmla="*/ 50 w 81"/>
              <a:gd name="T19" fmla="*/ 17 h 81"/>
              <a:gd name="T20" fmla="*/ 26 w 81"/>
              <a:gd name="T21" fmla="*/ 42 h 81"/>
              <a:gd name="T22" fmla="*/ 26 w 81"/>
              <a:gd name="T23" fmla="*/ 42 h 81"/>
              <a:gd name="T24" fmla="*/ 23 w 81"/>
              <a:gd name="T25" fmla="*/ 48 h 81"/>
              <a:gd name="T26" fmla="*/ 26 w 81"/>
              <a:gd name="T27" fmla="*/ 55 h 81"/>
              <a:gd name="T28" fmla="*/ 33 w 81"/>
              <a:gd name="T29" fmla="*/ 58 h 81"/>
              <a:gd name="T30" fmla="*/ 39 w 81"/>
              <a:gd name="T31" fmla="*/ 55 h 81"/>
              <a:gd name="T32" fmla="*/ 64 w 81"/>
              <a:gd name="T33" fmla="*/ 31 h 81"/>
              <a:gd name="T34" fmla="*/ 68 w 81"/>
              <a:gd name="T35" fmla="*/ 31 h 81"/>
              <a:gd name="T36" fmla="*/ 68 w 81"/>
              <a:gd name="T37" fmla="*/ 31 h 81"/>
              <a:gd name="T38" fmla="*/ 80 w 81"/>
              <a:gd name="T39" fmla="*/ 43 h 81"/>
              <a:gd name="T40" fmla="*/ 80 w 81"/>
              <a:gd name="T41" fmla="*/ 48 h 81"/>
              <a:gd name="T42" fmla="*/ 80 w 81"/>
              <a:gd name="T43" fmla="*/ 48 h 81"/>
              <a:gd name="T44" fmla="*/ 56 w 81"/>
              <a:gd name="T45" fmla="*/ 72 h 81"/>
              <a:gd name="T46" fmla="*/ 33 w 81"/>
              <a:gd name="T47" fmla="*/ 81 h 81"/>
              <a:gd name="T48" fmla="*/ 9 w 81"/>
              <a:gd name="T49" fmla="*/ 72 h 81"/>
              <a:gd name="T50" fmla="*/ 32 w 81"/>
              <a:gd name="T51" fmla="*/ 26 h 81"/>
              <a:gd name="T52" fmla="*/ 32 w 81"/>
              <a:gd name="T53" fmla="*/ 26 h 81"/>
              <a:gd name="T54" fmla="*/ 25 w 81"/>
              <a:gd name="T55" fmla="*/ 19 h 81"/>
              <a:gd name="T56" fmla="*/ 14 w 81"/>
              <a:gd name="T57" fmla="*/ 30 h 81"/>
              <a:gd name="T58" fmla="*/ 14 w 81"/>
              <a:gd name="T59" fmla="*/ 30 h 81"/>
              <a:gd name="T60" fmla="*/ 6 w 81"/>
              <a:gd name="T61" fmla="*/ 48 h 81"/>
              <a:gd name="T62" fmla="*/ 14 w 81"/>
              <a:gd name="T63" fmla="*/ 67 h 81"/>
              <a:gd name="T64" fmla="*/ 33 w 81"/>
              <a:gd name="T65" fmla="*/ 75 h 81"/>
              <a:gd name="T66" fmla="*/ 51 w 81"/>
              <a:gd name="T67" fmla="*/ 67 h 81"/>
              <a:gd name="T68" fmla="*/ 62 w 81"/>
              <a:gd name="T69" fmla="*/ 56 h 81"/>
              <a:gd name="T70" fmla="*/ 55 w 81"/>
              <a:gd name="T71" fmla="*/ 49 h 81"/>
              <a:gd name="T72" fmla="*/ 44 w 81"/>
              <a:gd name="T73" fmla="*/ 60 h 81"/>
              <a:gd name="T74" fmla="*/ 33 w 81"/>
              <a:gd name="T75" fmla="*/ 64 h 81"/>
              <a:gd name="T76" fmla="*/ 21 w 81"/>
              <a:gd name="T77" fmla="*/ 60 h 81"/>
              <a:gd name="T78" fmla="*/ 17 w 81"/>
              <a:gd name="T79" fmla="*/ 48 h 81"/>
              <a:gd name="T80" fmla="*/ 21 w 81"/>
              <a:gd name="T81" fmla="*/ 37 h 81"/>
              <a:gd name="T82" fmla="*/ 21 w 81"/>
              <a:gd name="T83" fmla="*/ 37 h 81"/>
              <a:gd name="T84" fmla="*/ 32 w 81"/>
              <a:gd name="T85" fmla="*/ 26 h 81"/>
              <a:gd name="T86" fmla="*/ 27 w 81"/>
              <a:gd name="T87" fmla="*/ 16 h 81"/>
              <a:gd name="T88" fmla="*/ 27 w 81"/>
              <a:gd name="T89" fmla="*/ 16 h 81"/>
              <a:gd name="T90" fmla="*/ 35 w 81"/>
              <a:gd name="T91" fmla="*/ 23 h 81"/>
              <a:gd name="T92" fmla="*/ 43 w 81"/>
              <a:gd name="T93" fmla="*/ 15 h 81"/>
              <a:gd name="T94" fmla="*/ 36 w 81"/>
              <a:gd name="T95" fmla="*/ 8 h 81"/>
              <a:gd name="T96" fmla="*/ 27 w 81"/>
              <a:gd name="T97" fmla="*/ 16 h 81"/>
              <a:gd name="T98" fmla="*/ 65 w 81"/>
              <a:gd name="T99" fmla="*/ 54 h 81"/>
              <a:gd name="T100" fmla="*/ 65 w 81"/>
              <a:gd name="T101" fmla="*/ 54 h 81"/>
              <a:gd name="T102" fmla="*/ 73 w 81"/>
              <a:gd name="T103" fmla="*/ 45 h 81"/>
              <a:gd name="T104" fmla="*/ 66 w 81"/>
              <a:gd name="T105" fmla="*/ 38 h 81"/>
              <a:gd name="T106" fmla="*/ 58 w 81"/>
              <a:gd name="T107" fmla="*/ 46 h 81"/>
              <a:gd name="T108" fmla="*/ 65 w 81"/>
              <a:gd name="T109" fmla="*/ 5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 h="81">
                <a:moveTo>
                  <a:pt x="9" y="72"/>
                </a:moveTo>
                <a:cubicBezTo>
                  <a:pt x="3" y="65"/>
                  <a:pt x="0" y="57"/>
                  <a:pt x="0" y="48"/>
                </a:cubicBezTo>
                <a:cubicBezTo>
                  <a:pt x="0" y="40"/>
                  <a:pt x="3" y="32"/>
                  <a:pt x="9" y="25"/>
                </a:cubicBezTo>
                <a:cubicBezTo>
                  <a:pt x="9" y="25"/>
                  <a:pt x="9" y="25"/>
                  <a:pt x="9" y="25"/>
                </a:cubicBezTo>
                <a:cubicBezTo>
                  <a:pt x="9" y="25"/>
                  <a:pt x="9" y="25"/>
                  <a:pt x="9" y="25"/>
                </a:cubicBezTo>
                <a:cubicBezTo>
                  <a:pt x="34" y="1"/>
                  <a:pt x="34" y="1"/>
                  <a:pt x="34" y="1"/>
                </a:cubicBezTo>
                <a:cubicBezTo>
                  <a:pt x="35" y="0"/>
                  <a:pt x="37" y="0"/>
                  <a:pt x="38" y="1"/>
                </a:cubicBezTo>
                <a:cubicBezTo>
                  <a:pt x="50" y="13"/>
                  <a:pt x="50" y="13"/>
                  <a:pt x="50" y="13"/>
                </a:cubicBezTo>
                <a:cubicBezTo>
                  <a:pt x="51" y="14"/>
                  <a:pt x="51" y="16"/>
                  <a:pt x="50" y="17"/>
                </a:cubicBezTo>
                <a:cubicBezTo>
                  <a:pt x="50" y="17"/>
                  <a:pt x="50" y="17"/>
                  <a:pt x="50" y="17"/>
                </a:cubicBezTo>
                <a:cubicBezTo>
                  <a:pt x="26" y="42"/>
                  <a:pt x="26" y="42"/>
                  <a:pt x="26" y="42"/>
                </a:cubicBezTo>
                <a:cubicBezTo>
                  <a:pt x="26" y="42"/>
                  <a:pt x="26" y="42"/>
                  <a:pt x="26" y="42"/>
                </a:cubicBezTo>
                <a:cubicBezTo>
                  <a:pt x="24" y="44"/>
                  <a:pt x="23" y="46"/>
                  <a:pt x="23" y="48"/>
                </a:cubicBezTo>
                <a:cubicBezTo>
                  <a:pt x="23" y="51"/>
                  <a:pt x="24" y="53"/>
                  <a:pt x="26" y="55"/>
                </a:cubicBezTo>
                <a:cubicBezTo>
                  <a:pt x="28" y="57"/>
                  <a:pt x="30" y="58"/>
                  <a:pt x="33" y="58"/>
                </a:cubicBezTo>
                <a:cubicBezTo>
                  <a:pt x="35" y="58"/>
                  <a:pt x="38" y="57"/>
                  <a:pt x="39" y="55"/>
                </a:cubicBezTo>
                <a:cubicBezTo>
                  <a:pt x="64" y="31"/>
                  <a:pt x="64" y="31"/>
                  <a:pt x="64" y="31"/>
                </a:cubicBezTo>
                <a:cubicBezTo>
                  <a:pt x="65" y="30"/>
                  <a:pt x="67" y="30"/>
                  <a:pt x="68" y="31"/>
                </a:cubicBezTo>
                <a:cubicBezTo>
                  <a:pt x="68" y="31"/>
                  <a:pt x="68" y="31"/>
                  <a:pt x="68" y="31"/>
                </a:cubicBezTo>
                <a:cubicBezTo>
                  <a:pt x="80" y="43"/>
                  <a:pt x="80" y="43"/>
                  <a:pt x="80" y="43"/>
                </a:cubicBezTo>
                <a:cubicBezTo>
                  <a:pt x="81" y="44"/>
                  <a:pt x="81" y="46"/>
                  <a:pt x="80" y="48"/>
                </a:cubicBezTo>
                <a:cubicBezTo>
                  <a:pt x="80" y="48"/>
                  <a:pt x="80" y="48"/>
                  <a:pt x="80" y="48"/>
                </a:cubicBezTo>
                <a:cubicBezTo>
                  <a:pt x="56" y="72"/>
                  <a:pt x="56" y="72"/>
                  <a:pt x="56" y="72"/>
                </a:cubicBezTo>
                <a:cubicBezTo>
                  <a:pt x="49" y="78"/>
                  <a:pt x="41" y="81"/>
                  <a:pt x="33" y="81"/>
                </a:cubicBezTo>
                <a:cubicBezTo>
                  <a:pt x="24" y="81"/>
                  <a:pt x="16" y="78"/>
                  <a:pt x="9" y="72"/>
                </a:cubicBezTo>
                <a:close/>
                <a:moveTo>
                  <a:pt x="32" y="26"/>
                </a:moveTo>
                <a:cubicBezTo>
                  <a:pt x="32" y="26"/>
                  <a:pt x="32" y="26"/>
                  <a:pt x="32" y="26"/>
                </a:cubicBezTo>
                <a:cubicBezTo>
                  <a:pt x="25" y="19"/>
                  <a:pt x="25" y="19"/>
                  <a:pt x="25" y="19"/>
                </a:cubicBezTo>
                <a:cubicBezTo>
                  <a:pt x="14" y="30"/>
                  <a:pt x="14" y="30"/>
                  <a:pt x="14" y="30"/>
                </a:cubicBezTo>
                <a:cubicBezTo>
                  <a:pt x="14" y="30"/>
                  <a:pt x="14" y="30"/>
                  <a:pt x="14" y="30"/>
                </a:cubicBezTo>
                <a:cubicBezTo>
                  <a:pt x="9" y="35"/>
                  <a:pt x="6" y="42"/>
                  <a:pt x="6" y="48"/>
                </a:cubicBezTo>
                <a:cubicBezTo>
                  <a:pt x="6" y="55"/>
                  <a:pt x="9" y="62"/>
                  <a:pt x="14" y="67"/>
                </a:cubicBezTo>
                <a:cubicBezTo>
                  <a:pt x="19" y="72"/>
                  <a:pt x="26" y="75"/>
                  <a:pt x="33" y="75"/>
                </a:cubicBezTo>
                <a:cubicBezTo>
                  <a:pt x="39" y="75"/>
                  <a:pt x="46" y="72"/>
                  <a:pt x="51" y="67"/>
                </a:cubicBezTo>
                <a:cubicBezTo>
                  <a:pt x="62" y="56"/>
                  <a:pt x="62" y="56"/>
                  <a:pt x="62" y="56"/>
                </a:cubicBezTo>
                <a:cubicBezTo>
                  <a:pt x="55" y="49"/>
                  <a:pt x="55" y="49"/>
                  <a:pt x="55" y="49"/>
                </a:cubicBezTo>
                <a:cubicBezTo>
                  <a:pt x="44" y="60"/>
                  <a:pt x="44" y="60"/>
                  <a:pt x="44" y="60"/>
                </a:cubicBezTo>
                <a:cubicBezTo>
                  <a:pt x="41" y="63"/>
                  <a:pt x="37" y="64"/>
                  <a:pt x="33" y="64"/>
                </a:cubicBezTo>
                <a:cubicBezTo>
                  <a:pt x="29" y="64"/>
                  <a:pt x="24" y="63"/>
                  <a:pt x="21" y="60"/>
                </a:cubicBezTo>
                <a:cubicBezTo>
                  <a:pt x="18" y="57"/>
                  <a:pt x="17" y="52"/>
                  <a:pt x="17" y="48"/>
                </a:cubicBezTo>
                <a:cubicBezTo>
                  <a:pt x="17" y="44"/>
                  <a:pt x="18" y="40"/>
                  <a:pt x="21" y="37"/>
                </a:cubicBezTo>
                <a:cubicBezTo>
                  <a:pt x="21" y="37"/>
                  <a:pt x="21" y="37"/>
                  <a:pt x="21" y="37"/>
                </a:cubicBezTo>
                <a:cubicBezTo>
                  <a:pt x="32" y="26"/>
                  <a:pt x="32" y="26"/>
                  <a:pt x="32" y="26"/>
                </a:cubicBezTo>
                <a:close/>
                <a:moveTo>
                  <a:pt x="27" y="16"/>
                </a:moveTo>
                <a:cubicBezTo>
                  <a:pt x="27" y="16"/>
                  <a:pt x="27" y="16"/>
                  <a:pt x="27" y="16"/>
                </a:cubicBezTo>
                <a:cubicBezTo>
                  <a:pt x="35" y="23"/>
                  <a:pt x="35" y="23"/>
                  <a:pt x="35" y="23"/>
                </a:cubicBezTo>
                <a:cubicBezTo>
                  <a:pt x="43" y="15"/>
                  <a:pt x="43" y="15"/>
                  <a:pt x="43" y="15"/>
                </a:cubicBezTo>
                <a:cubicBezTo>
                  <a:pt x="36" y="8"/>
                  <a:pt x="36" y="8"/>
                  <a:pt x="36" y="8"/>
                </a:cubicBezTo>
                <a:cubicBezTo>
                  <a:pt x="27" y="16"/>
                  <a:pt x="27" y="16"/>
                  <a:pt x="27" y="16"/>
                </a:cubicBezTo>
                <a:close/>
                <a:moveTo>
                  <a:pt x="65" y="54"/>
                </a:moveTo>
                <a:cubicBezTo>
                  <a:pt x="65" y="54"/>
                  <a:pt x="65" y="54"/>
                  <a:pt x="65" y="54"/>
                </a:cubicBezTo>
                <a:cubicBezTo>
                  <a:pt x="73" y="45"/>
                  <a:pt x="73" y="45"/>
                  <a:pt x="73" y="45"/>
                </a:cubicBezTo>
                <a:cubicBezTo>
                  <a:pt x="66" y="38"/>
                  <a:pt x="66" y="38"/>
                  <a:pt x="66" y="38"/>
                </a:cubicBezTo>
                <a:cubicBezTo>
                  <a:pt x="58" y="46"/>
                  <a:pt x="58" y="46"/>
                  <a:pt x="58" y="46"/>
                </a:cubicBezTo>
                <a:cubicBezTo>
                  <a:pt x="65" y="54"/>
                  <a:pt x="65" y="54"/>
                  <a:pt x="65" y="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32799" name="PA_任意多边形 31"/>
          <p:cNvSpPr>
            <a:spLocks noEditPoints="1"/>
          </p:cNvSpPr>
          <p:nvPr>
            <p:custDataLst>
              <p:tags r:id="rId11"/>
            </p:custDataLst>
          </p:nvPr>
        </p:nvSpPr>
        <p:spPr bwMode="auto">
          <a:xfrm>
            <a:off x="5262033" y="4906427"/>
            <a:ext cx="433917" cy="436168"/>
          </a:xfrm>
          <a:custGeom>
            <a:avLst/>
            <a:gdLst>
              <a:gd name="T0" fmla="*/ 21 w 87"/>
              <a:gd name="T1" fmla="*/ 19 h 87"/>
              <a:gd name="T2" fmla="*/ 27 w 87"/>
              <a:gd name="T3" fmla="*/ 11 h 87"/>
              <a:gd name="T4" fmla="*/ 8 w 87"/>
              <a:gd name="T5" fmla="*/ 24 h 87"/>
              <a:gd name="T6" fmla="*/ 39 w 87"/>
              <a:gd name="T7" fmla="*/ 24 h 87"/>
              <a:gd name="T8" fmla="*/ 34 w 87"/>
              <a:gd name="T9" fmla="*/ 24 h 87"/>
              <a:gd name="T10" fmla="*/ 31 w 87"/>
              <a:gd name="T11" fmla="*/ 21 h 87"/>
              <a:gd name="T12" fmla="*/ 29 w 87"/>
              <a:gd name="T13" fmla="*/ 14 h 87"/>
              <a:gd name="T14" fmla="*/ 68 w 87"/>
              <a:gd name="T15" fmla="*/ 44 h 87"/>
              <a:gd name="T16" fmla="*/ 86 w 87"/>
              <a:gd name="T17" fmla="*/ 62 h 87"/>
              <a:gd name="T18" fmla="*/ 66 w 87"/>
              <a:gd name="T19" fmla="*/ 86 h 87"/>
              <a:gd name="T20" fmla="*/ 62 w 87"/>
              <a:gd name="T21" fmla="*/ 86 h 87"/>
              <a:gd name="T22" fmla="*/ 27 w 87"/>
              <a:gd name="T23" fmla="*/ 86 h 87"/>
              <a:gd name="T24" fmla="*/ 4 w 87"/>
              <a:gd name="T25" fmla="*/ 87 h 87"/>
              <a:gd name="T26" fmla="*/ 1 w 87"/>
              <a:gd name="T27" fmla="*/ 63 h 87"/>
              <a:gd name="T28" fmla="*/ 19 w 87"/>
              <a:gd name="T29" fmla="*/ 43 h 87"/>
              <a:gd name="T30" fmla="*/ 2 w 87"/>
              <a:gd name="T31" fmla="*/ 21 h 87"/>
              <a:gd name="T32" fmla="*/ 26 w 87"/>
              <a:gd name="T33" fmla="*/ 2 h 87"/>
              <a:gd name="T34" fmla="*/ 59 w 87"/>
              <a:gd name="T35" fmla="*/ 3 h 87"/>
              <a:gd name="T36" fmla="*/ 86 w 87"/>
              <a:gd name="T37" fmla="*/ 18 h 87"/>
              <a:gd name="T38" fmla="*/ 68 w 87"/>
              <a:gd name="T39" fmla="*/ 44 h 87"/>
              <a:gd name="T40" fmla="*/ 48 w 87"/>
              <a:gd name="T41" fmla="*/ 64 h 87"/>
              <a:gd name="T42" fmla="*/ 79 w 87"/>
              <a:gd name="T43" fmla="*/ 64 h 87"/>
              <a:gd name="T44" fmla="*/ 71 w 87"/>
              <a:gd name="T45" fmla="*/ 67 h 87"/>
              <a:gd name="T46" fmla="*/ 68 w 87"/>
              <a:gd name="T47" fmla="*/ 64 h 87"/>
              <a:gd name="T48" fmla="*/ 69 w 87"/>
              <a:gd name="T49" fmla="*/ 54 h 87"/>
              <a:gd name="T50" fmla="*/ 64 w 87"/>
              <a:gd name="T51" fmla="*/ 57 h 87"/>
              <a:gd name="T52" fmla="*/ 67 w 87"/>
              <a:gd name="T53" fmla="*/ 51 h 87"/>
              <a:gd name="T54" fmla="*/ 48 w 87"/>
              <a:gd name="T55" fmla="*/ 64 h 87"/>
              <a:gd name="T56" fmla="*/ 18 w 87"/>
              <a:gd name="T57" fmla="*/ 75 h 87"/>
              <a:gd name="T58" fmla="*/ 60 w 87"/>
              <a:gd name="T59" fmla="*/ 21 h 87"/>
              <a:gd name="T60" fmla="*/ 18 w 87"/>
              <a:gd name="T61" fmla="*/ 75 h 87"/>
              <a:gd name="T62" fmla="*/ 70 w 87"/>
              <a:gd name="T63" fmla="*/ 26 h 87"/>
              <a:gd name="T64" fmla="*/ 71 w 87"/>
              <a:gd name="T65" fmla="*/ 26 h 87"/>
              <a:gd name="T66" fmla="*/ 71 w 87"/>
              <a:gd name="T67" fmla="*/ 26 h 87"/>
              <a:gd name="T68" fmla="*/ 80 w 87"/>
              <a:gd name="T69" fmla="*/ 24 h 87"/>
              <a:gd name="T70" fmla="*/ 67 w 87"/>
              <a:gd name="T71" fmla="*/ 8 h 87"/>
              <a:gd name="T72" fmla="*/ 58 w 87"/>
              <a:gd name="T73" fmla="*/ 13 h 87"/>
              <a:gd name="T74" fmla="*/ 62 w 87"/>
              <a:gd name="T75" fmla="*/ 17 h 87"/>
              <a:gd name="T76" fmla="*/ 62 w 87"/>
              <a:gd name="T77" fmla="*/ 17 h 87"/>
              <a:gd name="T78" fmla="*/ 62 w 87"/>
              <a:gd name="T79" fmla="*/ 17 h 87"/>
              <a:gd name="T80" fmla="*/ 70 w 87"/>
              <a:gd name="T81" fmla="*/ 26 h 87"/>
              <a:gd name="T82" fmla="*/ 70 w 87"/>
              <a:gd name="T83" fmla="*/ 26 h 87"/>
              <a:gd name="T84" fmla="*/ 69 w 87"/>
              <a:gd name="T85" fmla="*/ 30 h 87"/>
              <a:gd name="T86" fmla="*/ 23 w 87"/>
              <a:gd name="T87" fmla="*/ 80 h 87"/>
              <a:gd name="T88" fmla="*/ 69 w 87"/>
              <a:gd name="T89" fmla="*/ 30 h 87"/>
              <a:gd name="T90" fmla="*/ 10 w 87"/>
              <a:gd name="T91" fmla="*/ 66 h 87"/>
              <a:gd name="T92" fmla="*/ 55 w 87"/>
              <a:gd name="T93" fmla="*/ 16 h 87"/>
              <a:gd name="T94" fmla="*/ 10 w 87"/>
              <a:gd name="T95" fmla="*/ 66 h 87"/>
              <a:gd name="T96" fmla="*/ 7 w 87"/>
              <a:gd name="T97" fmla="*/ 69 h 87"/>
              <a:gd name="T98" fmla="*/ 19 w 87"/>
              <a:gd name="T99" fmla="*/ 8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 h="87">
                <a:moveTo>
                  <a:pt x="24" y="19"/>
                </a:moveTo>
                <a:cubicBezTo>
                  <a:pt x="23" y="20"/>
                  <a:pt x="22" y="20"/>
                  <a:pt x="21" y="19"/>
                </a:cubicBezTo>
                <a:cubicBezTo>
                  <a:pt x="20" y="19"/>
                  <a:pt x="20" y="17"/>
                  <a:pt x="21" y="17"/>
                </a:cubicBezTo>
                <a:cubicBezTo>
                  <a:pt x="27" y="11"/>
                  <a:pt x="27" y="11"/>
                  <a:pt x="27" y="11"/>
                </a:cubicBezTo>
                <a:cubicBezTo>
                  <a:pt x="24" y="8"/>
                  <a:pt x="24" y="8"/>
                  <a:pt x="24" y="8"/>
                </a:cubicBezTo>
                <a:cubicBezTo>
                  <a:pt x="8" y="24"/>
                  <a:pt x="8" y="24"/>
                  <a:pt x="8" y="24"/>
                </a:cubicBezTo>
                <a:cubicBezTo>
                  <a:pt x="24" y="39"/>
                  <a:pt x="24" y="39"/>
                  <a:pt x="24" y="39"/>
                </a:cubicBezTo>
                <a:cubicBezTo>
                  <a:pt x="39" y="24"/>
                  <a:pt x="39" y="24"/>
                  <a:pt x="39" y="24"/>
                </a:cubicBezTo>
                <a:cubicBezTo>
                  <a:pt x="36" y="21"/>
                  <a:pt x="36" y="21"/>
                  <a:pt x="36" y="21"/>
                </a:cubicBezTo>
                <a:cubicBezTo>
                  <a:pt x="34" y="24"/>
                  <a:pt x="34" y="24"/>
                  <a:pt x="34" y="24"/>
                </a:cubicBezTo>
                <a:cubicBezTo>
                  <a:pt x="33" y="24"/>
                  <a:pt x="32" y="24"/>
                  <a:pt x="31" y="24"/>
                </a:cubicBezTo>
                <a:cubicBezTo>
                  <a:pt x="30" y="23"/>
                  <a:pt x="30" y="22"/>
                  <a:pt x="31" y="21"/>
                </a:cubicBezTo>
                <a:cubicBezTo>
                  <a:pt x="34" y="18"/>
                  <a:pt x="34" y="18"/>
                  <a:pt x="34" y="18"/>
                </a:cubicBezTo>
                <a:cubicBezTo>
                  <a:pt x="29" y="14"/>
                  <a:pt x="29" y="14"/>
                  <a:pt x="29" y="14"/>
                </a:cubicBezTo>
                <a:cubicBezTo>
                  <a:pt x="24" y="19"/>
                  <a:pt x="24" y="19"/>
                  <a:pt x="24" y="19"/>
                </a:cubicBezTo>
                <a:close/>
                <a:moveTo>
                  <a:pt x="68" y="44"/>
                </a:moveTo>
                <a:cubicBezTo>
                  <a:pt x="68" y="44"/>
                  <a:pt x="68" y="44"/>
                  <a:pt x="68" y="44"/>
                </a:cubicBezTo>
                <a:cubicBezTo>
                  <a:pt x="86" y="62"/>
                  <a:pt x="86" y="62"/>
                  <a:pt x="86" y="62"/>
                </a:cubicBezTo>
                <a:cubicBezTo>
                  <a:pt x="87" y="63"/>
                  <a:pt x="87" y="65"/>
                  <a:pt x="86" y="66"/>
                </a:cubicBezTo>
                <a:cubicBezTo>
                  <a:pt x="66" y="86"/>
                  <a:pt x="66" y="86"/>
                  <a:pt x="66" y="86"/>
                </a:cubicBezTo>
                <a:cubicBezTo>
                  <a:pt x="65" y="87"/>
                  <a:pt x="63" y="87"/>
                  <a:pt x="62" y="86"/>
                </a:cubicBezTo>
                <a:cubicBezTo>
                  <a:pt x="62" y="86"/>
                  <a:pt x="62" y="86"/>
                  <a:pt x="62" y="86"/>
                </a:cubicBezTo>
                <a:cubicBezTo>
                  <a:pt x="44" y="68"/>
                  <a:pt x="44" y="68"/>
                  <a:pt x="44" y="68"/>
                </a:cubicBezTo>
                <a:cubicBezTo>
                  <a:pt x="27" y="86"/>
                  <a:pt x="27" y="86"/>
                  <a:pt x="27" y="86"/>
                </a:cubicBezTo>
                <a:cubicBezTo>
                  <a:pt x="26" y="86"/>
                  <a:pt x="25" y="87"/>
                  <a:pt x="24" y="87"/>
                </a:cubicBezTo>
                <a:cubicBezTo>
                  <a:pt x="4" y="87"/>
                  <a:pt x="4" y="87"/>
                  <a:pt x="4" y="87"/>
                </a:cubicBezTo>
                <a:cubicBezTo>
                  <a:pt x="2" y="87"/>
                  <a:pt x="1" y="85"/>
                  <a:pt x="1" y="83"/>
                </a:cubicBezTo>
                <a:cubicBezTo>
                  <a:pt x="1" y="77"/>
                  <a:pt x="1" y="70"/>
                  <a:pt x="1" y="63"/>
                </a:cubicBezTo>
                <a:cubicBezTo>
                  <a:pt x="1" y="62"/>
                  <a:pt x="1" y="61"/>
                  <a:pt x="2" y="61"/>
                </a:cubicBezTo>
                <a:cubicBezTo>
                  <a:pt x="19" y="43"/>
                  <a:pt x="19" y="43"/>
                  <a:pt x="19" y="43"/>
                </a:cubicBezTo>
                <a:cubicBezTo>
                  <a:pt x="2" y="26"/>
                  <a:pt x="2" y="26"/>
                  <a:pt x="2" y="26"/>
                </a:cubicBezTo>
                <a:cubicBezTo>
                  <a:pt x="0" y="25"/>
                  <a:pt x="0" y="23"/>
                  <a:pt x="2" y="21"/>
                </a:cubicBezTo>
                <a:cubicBezTo>
                  <a:pt x="21" y="2"/>
                  <a:pt x="21" y="2"/>
                  <a:pt x="21" y="2"/>
                </a:cubicBezTo>
                <a:cubicBezTo>
                  <a:pt x="23" y="0"/>
                  <a:pt x="25" y="0"/>
                  <a:pt x="26" y="2"/>
                </a:cubicBezTo>
                <a:cubicBezTo>
                  <a:pt x="43" y="19"/>
                  <a:pt x="43" y="19"/>
                  <a:pt x="43" y="19"/>
                </a:cubicBezTo>
                <a:cubicBezTo>
                  <a:pt x="59" y="3"/>
                  <a:pt x="59" y="3"/>
                  <a:pt x="59" y="3"/>
                </a:cubicBezTo>
                <a:cubicBezTo>
                  <a:pt x="63" y="0"/>
                  <a:pt x="68" y="0"/>
                  <a:pt x="72" y="3"/>
                </a:cubicBezTo>
                <a:cubicBezTo>
                  <a:pt x="76" y="7"/>
                  <a:pt x="84" y="14"/>
                  <a:pt x="86" y="18"/>
                </a:cubicBezTo>
                <a:cubicBezTo>
                  <a:pt x="87" y="22"/>
                  <a:pt x="87" y="25"/>
                  <a:pt x="84" y="28"/>
                </a:cubicBezTo>
                <a:cubicBezTo>
                  <a:pt x="68" y="44"/>
                  <a:pt x="68" y="44"/>
                  <a:pt x="68" y="44"/>
                </a:cubicBezTo>
                <a:close/>
                <a:moveTo>
                  <a:pt x="48" y="64"/>
                </a:moveTo>
                <a:cubicBezTo>
                  <a:pt x="48" y="64"/>
                  <a:pt x="48" y="64"/>
                  <a:pt x="48" y="64"/>
                </a:cubicBezTo>
                <a:cubicBezTo>
                  <a:pt x="64" y="79"/>
                  <a:pt x="64" y="79"/>
                  <a:pt x="64" y="79"/>
                </a:cubicBezTo>
                <a:cubicBezTo>
                  <a:pt x="79" y="64"/>
                  <a:pt x="79" y="64"/>
                  <a:pt x="79" y="64"/>
                </a:cubicBezTo>
                <a:cubicBezTo>
                  <a:pt x="76" y="61"/>
                  <a:pt x="76" y="61"/>
                  <a:pt x="76" y="61"/>
                </a:cubicBezTo>
                <a:cubicBezTo>
                  <a:pt x="71" y="67"/>
                  <a:pt x="71" y="67"/>
                  <a:pt x="71" y="67"/>
                </a:cubicBezTo>
                <a:cubicBezTo>
                  <a:pt x="70" y="67"/>
                  <a:pt x="69" y="67"/>
                  <a:pt x="68" y="67"/>
                </a:cubicBezTo>
                <a:cubicBezTo>
                  <a:pt x="68" y="66"/>
                  <a:pt x="68" y="65"/>
                  <a:pt x="68" y="64"/>
                </a:cubicBezTo>
                <a:cubicBezTo>
                  <a:pt x="74" y="58"/>
                  <a:pt x="74" y="58"/>
                  <a:pt x="74" y="58"/>
                </a:cubicBezTo>
                <a:cubicBezTo>
                  <a:pt x="69" y="54"/>
                  <a:pt x="69" y="54"/>
                  <a:pt x="69" y="54"/>
                </a:cubicBezTo>
                <a:cubicBezTo>
                  <a:pt x="67" y="57"/>
                  <a:pt x="67" y="57"/>
                  <a:pt x="67" y="57"/>
                </a:cubicBezTo>
                <a:cubicBezTo>
                  <a:pt x="66" y="57"/>
                  <a:pt x="65" y="57"/>
                  <a:pt x="64" y="57"/>
                </a:cubicBezTo>
                <a:cubicBezTo>
                  <a:pt x="63" y="56"/>
                  <a:pt x="63" y="55"/>
                  <a:pt x="64" y="54"/>
                </a:cubicBezTo>
                <a:cubicBezTo>
                  <a:pt x="67" y="51"/>
                  <a:pt x="67" y="51"/>
                  <a:pt x="67" y="51"/>
                </a:cubicBezTo>
                <a:cubicBezTo>
                  <a:pt x="64" y="48"/>
                  <a:pt x="64" y="48"/>
                  <a:pt x="64" y="48"/>
                </a:cubicBezTo>
                <a:cubicBezTo>
                  <a:pt x="48" y="64"/>
                  <a:pt x="48" y="64"/>
                  <a:pt x="48" y="64"/>
                </a:cubicBezTo>
                <a:close/>
                <a:moveTo>
                  <a:pt x="18" y="75"/>
                </a:moveTo>
                <a:cubicBezTo>
                  <a:pt x="18" y="75"/>
                  <a:pt x="18" y="75"/>
                  <a:pt x="18" y="75"/>
                </a:cubicBezTo>
                <a:cubicBezTo>
                  <a:pt x="34" y="59"/>
                  <a:pt x="50" y="43"/>
                  <a:pt x="67" y="27"/>
                </a:cubicBezTo>
                <a:cubicBezTo>
                  <a:pt x="64" y="25"/>
                  <a:pt x="62" y="23"/>
                  <a:pt x="60" y="21"/>
                </a:cubicBezTo>
                <a:cubicBezTo>
                  <a:pt x="12" y="69"/>
                  <a:pt x="12" y="69"/>
                  <a:pt x="12" y="69"/>
                </a:cubicBezTo>
                <a:cubicBezTo>
                  <a:pt x="18" y="75"/>
                  <a:pt x="18" y="75"/>
                  <a:pt x="18" y="75"/>
                </a:cubicBezTo>
                <a:close/>
                <a:moveTo>
                  <a:pt x="70" y="26"/>
                </a:moveTo>
                <a:cubicBezTo>
                  <a:pt x="70" y="26"/>
                  <a:pt x="70" y="26"/>
                  <a:pt x="70" y="26"/>
                </a:cubicBezTo>
                <a:cubicBezTo>
                  <a:pt x="70" y="26"/>
                  <a:pt x="70" y="26"/>
                  <a:pt x="70" y="26"/>
                </a:cubicBezTo>
                <a:cubicBezTo>
                  <a:pt x="71" y="26"/>
                  <a:pt x="71" y="26"/>
                  <a:pt x="71" y="26"/>
                </a:cubicBezTo>
                <a:cubicBezTo>
                  <a:pt x="71" y="26"/>
                  <a:pt x="71" y="26"/>
                  <a:pt x="71" y="26"/>
                </a:cubicBezTo>
                <a:cubicBezTo>
                  <a:pt x="71" y="26"/>
                  <a:pt x="71" y="26"/>
                  <a:pt x="71" y="26"/>
                </a:cubicBezTo>
                <a:cubicBezTo>
                  <a:pt x="74" y="29"/>
                  <a:pt x="74" y="29"/>
                  <a:pt x="74" y="29"/>
                </a:cubicBezTo>
                <a:cubicBezTo>
                  <a:pt x="80" y="24"/>
                  <a:pt x="80" y="24"/>
                  <a:pt x="80" y="24"/>
                </a:cubicBezTo>
                <a:cubicBezTo>
                  <a:pt x="81" y="23"/>
                  <a:pt x="81" y="21"/>
                  <a:pt x="80" y="20"/>
                </a:cubicBezTo>
                <a:cubicBezTo>
                  <a:pt x="76" y="16"/>
                  <a:pt x="72" y="12"/>
                  <a:pt x="67" y="8"/>
                </a:cubicBezTo>
                <a:cubicBezTo>
                  <a:pt x="66" y="7"/>
                  <a:pt x="65" y="7"/>
                  <a:pt x="64" y="8"/>
                </a:cubicBezTo>
                <a:cubicBezTo>
                  <a:pt x="58" y="13"/>
                  <a:pt x="58" y="13"/>
                  <a:pt x="58" y="13"/>
                </a:cubicBezTo>
                <a:cubicBezTo>
                  <a:pt x="62" y="17"/>
                  <a:pt x="62" y="17"/>
                  <a:pt x="62" y="17"/>
                </a:cubicBezTo>
                <a:cubicBezTo>
                  <a:pt x="62" y="17"/>
                  <a:pt x="62" y="17"/>
                  <a:pt x="62" y="17"/>
                </a:cubicBezTo>
                <a:cubicBezTo>
                  <a:pt x="62" y="17"/>
                  <a:pt x="62" y="17"/>
                  <a:pt x="62" y="17"/>
                </a:cubicBezTo>
                <a:cubicBezTo>
                  <a:pt x="62" y="17"/>
                  <a:pt x="62" y="17"/>
                  <a:pt x="62" y="17"/>
                </a:cubicBezTo>
                <a:cubicBezTo>
                  <a:pt x="62" y="17"/>
                  <a:pt x="62" y="17"/>
                  <a:pt x="62" y="17"/>
                </a:cubicBezTo>
                <a:cubicBezTo>
                  <a:pt x="62" y="17"/>
                  <a:pt x="62" y="17"/>
                  <a:pt x="62" y="17"/>
                </a:cubicBezTo>
                <a:cubicBezTo>
                  <a:pt x="62" y="17"/>
                  <a:pt x="62" y="17"/>
                  <a:pt x="62" y="17"/>
                </a:cubicBezTo>
                <a:cubicBezTo>
                  <a:pt x="70" y="26"/>
                  <a:pt x="70" y="26"/>
                  <a:pt x="70" y="26"/>
                </a:cubicBezTo>
                <a:cubicBezTo>
                  <a:pt x="70" y="26"/>
                  <a:pt x="70" y="26"/>
                  <a:pt x="70" y="26"/>
                </a:cubicBezTo>
                <a:cubicBezTo>
                  <a:pt x="70" y="26"/>
                  <a:pt x="70" y="26"/>
                  <a:pt x="70" y="26"/>
                </a:cubicBezTo>
                <a:close/>
                <a:moveTo>
                  <a:pt x="69" y="30"/>
                </a:moveTo>
                <a:cubicBezTo>
                  <a:pt x="69" y="30"/>
                  <a:pt x="69" y="30"/>
                  <a:pt x="69" y="30"/>
                </a:cubicBezTo>
                <a:cubicBezTo>
                  <a:pt x="53" y="46"/>
                  <a:pt x="37" y="62"/>
                  <a:pt x="21" y="78"/>
                </a:cubicBezTo>
                <a:cubicBezTo>
                  <a:pt x="23" y="80"/>
                  <a:pt x="23" y="80"/>
                  <a:pt x="23" y="80"/>
                </a:cubicBezTo>
                <a:cubicBezTo>
                  <a:pt x="71" y="32"/>
                  <a:pt x="71" y="32"/>
                  <a:pt x="71" y="32"/>
                </a:cubicBezTo>
                <a:cubicBezTo>
                  <a:pt x="69" y="30"/>
                  <a:pt x="69" y="30"/>
                  <a:pt x="69" y="30"/>
                </a:cubicBezTo>
                <a:close/>
                <a:moveTo>
                  <a:pt x="10" y="66"/>
                </a:moveTo>
                <a:cubicBezTo>
                  <a:pt x="10" y="66"/>
                  <a:pt x="10" y="66"/>
                  <a:pt x="10" y="66"/>
                </a:cubicBezTo>
                <a:cubicBezTo>
                  <a:pt x="58" y="18"/>
                  <a:pt x="58" y="18"/>
                  <a:pt x="58" y="18"/>
                </a:cubicBezTo>
                <a:cubicBezTo>
                  <a:pt x="55" y="16"/>
                  <a:pt x="55" y="16"/>
                  <a:pt x="55" y="16"/>
                </a:cubicBezTo>
                <a:cubicBezTo>
                  <a:pt x="7" y="64"/>
                  <a:pt x="7" y="64"/>
                  <a:pt x="7" y="64"/>
                </a:cubicBezTo>
                <a:cubicBezTo>
                  <a:pt x="10" y="66"/>
                  <a:pt x="10" y="66"/>
                  <a:pt x="10" y="66"/>
                </a:cubicBezTo>
                <a:close/>
                <a:moveTo>
                  <a:pt x="7" y="69"/>
                </a:moveTo>
                <a:cubicBezTo>
                  <a:pt x="7" y="69"/>
                  <a:pt x="7" y="69"/>
                  <a:pt x="7" y="69"/>
                </a:cubicBezTo>
                <a:cubicBezTo>
                  <a:pt x="7" y="73"/>
                  <a:pt x="7" y="77"/>
                  <a:pt x="7" y="80"/>
                </a:cubicBezTo>
                <a:cubicBezTo>
                  <a:pt x="19" y="80"/>
                  <a:pt x="19" y="80"/>
                  <a:pt x="19" y="80"/>
                </a:cubicBezTo>
                <a:cubicBezTo>
                  <a:pt x="7" y="69"/>
                  <a:pt x="7" y="69"/>
                  <a:pt x="7" y="6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32800" name="PA_任意多边形 32"/>
          <p:cNvSpPr>
            <a:spLocks noEditPoints="1"/>
          </p:cNvSpPr>
          <p:nvPr>
            <p:custDataLst>
              <p:tags r:id="rId12"/>
            </p:custDataLst>
          </p:nvPr>
        </p:nvSpPr>
        <p:spPr bwMode="auto">
          <a:xfrm>
            <a:off x="6540501" y="2746760"/>
            <a:ext cx="410633" cy="315480"/>
          </a:xfrm>
          <a:custGeom>
            <a:avLst/>
            <a:gdLst>
              <a:gd name="T0" fmla="*/ 1 w 82"/>
              <a:gd name="T1" fmla="*/ 21 h 63"/>
              <a:gd name="T2" fmla="*/ 13 w 82"/>
              <a:gd name="T3" fmla="*/ 1 h 63"/>
              <a:gd name="T4" fmla="*/ 16 w 82"/>
              <a:gd name="T5" fmla="*/ 0 h 63"/>
              <a:gd name="T6" fmla="*/ 67 w 82"/>
              <a:gd name="T7" fmla="*/ 0 h 63"/>
              <a:gd name="T8" fmla="*/ 70 w 82"/>
              <a:gd name="T9" fmla="*/ 1 h 63"/>
              <a:gd name="T10" fmla="*/ 81 w 82"/>
              <a:gd name="T11" fmla="*/ 21 h 63"/>
              <a:gd name="T12" fmla="*/ 81 w 82"/>
              <a:gd name="T13" fmla="*/ 25 h 63"/>
              <a:gd name="T14" fmla="*/ 81 w 82"/>
              <a:gd name="T15" fmla="*/ 25 h 63"/>
              <a:gd name="T16" fmla="*/ 44 w 82"/>
              <a:gd name="T17" fmla="*/ 62 h 63"/>
              <a:gd name="T18" fmla="*/ 39 w 82"/>
              <a:gd name="T19" fmla="*/ 62 h 63"/>
              <a:gd name="T20" fmla="*/ 39 w 82"/>
              <a:gd name="T21" fmla="*/ 62 h 63"/>
              <a:gd name="T22" fmla="*/ 2 w 82"/>
              <a:gd name="T23" fmla="*/ 25 h 63"/>
              <a:gd name="T24" fmla="*/ 1 w 82"/>
              <a:gd name="T25" fmla="*/ 21 h 63"/>
              <a:gd name="T26" fmla="*/ 9 w 82"/>
              <a:gd name="T27" fmla="*/ 21 h 63"/>
              <a:gd name="T28" fmla="*/ 9 w 82"/>
              <a:gd name="T29" fmla="*/ 21 h 63"/>
              <a:gd name="T30" fmla="*/ 24 w 82"/>
              <a:gd name="T31" fmla="*/ 21 h 63"/>
              <a:gd name="T32" fmla="*/ 16 w 82"/>
              <a:gd name="T33" fmla="*/ 8 h 63"/>
              <a:gd name="T34" fmla="*/ 9 w 82"/>
              <a:gd name="T35" fmla="*/ 21 h 63"/>
              <a:gd name="T36" fmla="*/ 66 w 82"/>
              <a:gd name="T37" fmla="*/ 8 h 63"/>
              <a:gd name="T38" fmla="*/ 66 w 82"/>
              <a:gd name="T39" fmla="*/ 8 h 63"/>
              <a:gd name="T40" fmla="*/ 58 w 82"/>
              <a:gd name="T41" fmla="*/ 21 h 63"/>
              <a:gd name="T42" fmla="*/ 74 w 82"/>
              <a:gd name="T43" fmla="*/ 21 h 63"/>
              <a:gd name="T44" fmla="*/ 66 w 82"/>
              <a:gd name="T45" fmla="*/ 8 h 63"/>
              <a:gd name="T46" fmla="*/ 73 w 82"/>
              <a:gd name="T47" fmla="*/ 24 h 63"/>
              <a:gd name="T48" fmla="*/ 73 w 82"/>
              <a:gd name="T49" fmla="*/ 24 h 63"/>
              <a:gd name="T50" fmla="*/ 56 w 82"/>
              <a:gd name="T51" fmla="*/ 24 h 63"/>
              <a:gd name="T52" fmla="*/ 47 w 82"/>
              <a:gd name="T53" fmla="*/ 50 h 63"/>
              <a:gd name="T54" fmla="*/ 73 w 82"/>
              <a:gd name="T55" fmla="*/ 24 h 63"/>
              <a:gd name="T56" fmla="*/ 36 w 82"/>
              <a:gd name="T57" fmla="*/ 50 h 63"/>
              <a:gd name="T58" fmla="*/ 36 w 82"/>
              <a:gd name="T59" fmla="*/ 50 h 63"/>
              <a:gd name="T60" fmla="*/ 26 w 82"/>
              <a:gd name="T61" fmla="*/ 24 h 63"/>
              <a:gd name="T62" fmla="*/ 10 w 82"/>
              <a:gd name="T63" fmla="*/ 24 h 63"/>
              <a:gd name="T64" fmla="*/ 36 w 82"/>
              <a:gd name="T65" fmla="*/ 50 h 63"/>
              <a:gd name="T66" fmla="*/ 63 w 82"/>
              <a:gd name="T67" fmla="*/ 6 h 63"/>
              <a:gd name="T68" fmla="*/ 63 w 82"/>
              <a:gd name="T69" fmla="*/ 6 h 63"/>
              <a:gd name="T70" fmla="*/ 46 w 82"/>
              <a:gd name="T71" fmla="*/ 6 h 63"/>
              <a:gd name="T72" fmla="*/ 55 w 82"/>
              <a:gd name="T73" fmla="*/ 19 h 63"/>
              <a:gd name="T74" fmla="*/ 63 w 82"/>
              <a:gd name="T75" fmla="*/ 6 h 63"/>
              <a:gd name="T76" fmla="*/ 37 w 82"/>
              <a:gd name="T77" fmla="*/ 6 h 63"/>
              <a:gd name="T78" fmla="*/ 37 w 82"/>
              <a:gd name="T79" fmla="*/ 6 h 63"/>
              <a:gd name="T80" fmla="*/ 20 w 82"/>
              <a:gd name="T81" fmla="*/ 6 h 63"/>
              <a:gd name="T82" fmla="*/ 28 w 82"/>
              <a:gd name="T83" fmla="*/ 19 h 63"/>
              <a:gd name="T84" fmla="*/ 37 w 82"/>
              <a:gd name="T85" fmla="*/ 6 h 63"/>
              <a:gd name="T86" fmla="*/ 31 w 82"/>
              <a:gd name="T87" fmla="*/ 21 h 63"/>
              <a:gd name="T88" fmla="*/ 31 w 82"/>
              <a:gd name="T89" fmla="*/ 21 h 63"/>
              <a:gd name="T90" fmla="*/ 52 w 82"/>
              <a:gd name="T91" fmla="*/ 21 h 63"/>
              <a:gd name="T92" fmla="*/ 41 w 82"/>
              <a:gd name="T93" fmla="*/ 6 h 63"/>
              <a:gd name="T94" fmla="*/ 31 w 82"/>
              <a:gd name="T95" fmla="*/ 21 h 63"/>
              <a:gd name="T96" fmla="*/ 52 w 82"/>
              <a:gd name="T97" fmla="*/ 24 h 63"/>
              <a:gd name="T98" fmla="*/ 52 w 82"/>
              <a:gd name="T99" fmla="*/ 24 h 63"/>
              <a:gd name="T100" fmla="*/ 30 w 82"/>
              <a:gd name="T101" fmla="*/ 24 h 63"/>
              <a:gd name="T102" fmla="*/ 41 w 82"/>
              <a:gd name="T103" fmla="*/ 55 h 63"/>
              <a:gd name="T104" fmla="*/ 52 w 82"/>
              <a:gd name="T105" fmla="*/ 2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2" h="63">
                <a:moveTo>
                  <a:pt x="1" y="21"/>
                </a:moveTo>
                <a:cubicBezTo>
                  <a:pt x="13" y="1"/>
                  <a:pt x="13" y="1"/>
                  <a:pt x="13" y="1"/>
                </a:cubicBezTo>
                <a:cubicBezTo>
                  <a:pt x="14" y="0"/>
                  <a:pt x="15" y="0"/>
                  <a:pt x="16" y="0"/>
                </a:cubicBezTo>
                <a:cubicBezTo>
                  <a:pt x="67" y="0"/>
                  <a:pt x="67" y="0"/>
                  <a:pt x="67" y="0"/>
                </a:cubicBezTo>
                <a:cubicBezTo>
                  <a:pt x="68" y="0"/>
                  <a:pt x="69" y="0"/>
                  <a:pt x="70" y="1"/>
                </a:cubicBezTo>
                <a:cubicBezTo>
                  <a:pt x="81" y="21"/>
                  <a:pt x="81" y="21"/>
                  <a:pt x="81" y="21"/>
                </a:cubicBezTo>
                <a:cubicBezTo>
                  <a:pt x="82" y="22"/>
                  <a:pt x="82" y="24"/>
                  <a:pt x="81" y="25"/>
                </a:cubicBezTo>
                <a:cubicBezTo>
                  <a:pt x="81" y="25"/>
                  <a:pt x="81" y="25"/>
                  <a:pt x="81" y="25"/>
                </a:cubicBezTo>
                <a:cubicBezTo>
                  <a:pt x="44" y="62"/>
                  <a:pt x="44" y="62"/>
                  <a:pt x="44" y="62"/>
                </a:cubicBezTo>
                <a:cubicBezTo>
                  <a:pt x="42" y="63"/>
                  <a:pt x="40" y="63"/>
                  <a:pt x="39" y="62"/>
                </a:cubicBezTo>
                <a:cubicBezTo>
                  <a:pt x="39" y="62"/>
                  <a:pt x="39" y="62"/>
                  <a:pt x="39" y="62"/>
                </a:cubicBezTo>
                <a:cubicBezTo>
                  <a:pt x="2" y="25"/>
                  <a:pt x="2" y="25"/>
                  <a:pt x="2" y="25"/>
                </a:cubicBezTo>
                <a:cubicBezTo>
                  <a:pt x="1" y="24"/>
                  <a:pt x="0" y="22"/>
                  <a:pt x="1" y="21"/>
                </a:cubicBezTo>
                <a:close/>
                <a:moveTo>
                  <a:pt x="9" y="21"/>
                </a:moveTo>
                <a:cubicBezTo>
                  <a:pt x="9" y="21"/>
                  <a:pt x="9" y="21"/>
                  <a:pt x="9" y="21"/>
                </a:cubicBezTo>
                <a:cubicBezTo>
                  <a:pt x="24" y="21"/>
                  <a:pt x="24" y="21"/>
                  <a:pt x="24" y="21"/>
                </a:cubicBezTo>
                <a:cubicBezTo>
                  <a:pt x="16" y="8"/>
                  <a:pt x="16" y="8"/>
                  <a:pt x="16" y="8"/>
                </a:cubicBezTo>
                <a:cubicBezTo>
                  <a:pt x="9" y="21"/>
                  <a:pt x="9" y="21"/>
                  <a:pt x="9" y="21"/>
                </a:cubicBezTo>
                <a:close/>
                <a:moveTo>
                  <a:pt x="66" y="8"/>
                </a:moveTo>
                <a:cubicBezTo>
                  <a:pt x="66" y="8"/>
                  <a:pt x="66" y="8"/>
                  <a:pt x="66" y="8"/>
                </a:cubicBezTo>
                <a:cubicBezTo>
                  <a:pt x="58" y="21"/>
                  <a:pt x="58" y="21"/>
                  <a:pt x="58" y="21"/>
                </a:cubicBezTo>
                <a:cubicBezTo>
                  <a:pt x="74" y="21"/>
                  <a:pt x="74" y="21"/>
                  <a:pt x="74" y="21"/>
                </a:cubicBezTo>
                <a:cubicBezTo>
                  <a:pt x="66" y="8"/>
                  <a:pt x="66" y="8"/>
                  <a:pt x="66" y="8"/>
                </a:cubicBezTo>
                <a:close/>
                <a:moveTo>
                  <a:pt x="73" y="24"/>
                </a:moveTo>
                <a:cubicBezTo>
                  <a:pt x="73" y="24"/>
                  <a:pt x="73" y="24"/>
                  <a:pt x="73" y="24"/>
                </a:cubicBezTo>
                <a:cubicBezTo>
                  <a:pt x="56" y="24"/>
                  <a:pt x="56" y="24"/>
                  <a:pt x="56" y="24"/>
                </a:cubicBezTo>
                <a:cubicBezTo>
                  <a:pt x="47" y="50"/>
                  <a:pt x="47" y="50"/>
                  <a:pt x="47" y="50"/>
                </a:cubicBezTo>
                <a:cubicBezTo>
                  <a:pt x="73" y="24"/>
                  <a:pt x="73" y="24"/>
                  <a:pt x="73" y="24"/>
                </a:cubicBezTo>
                <a:close/>
                <a:moveTo>
                  <a:pt x="36" y="50"/>
                </a:moveTo>
                <a:cubicBezTo>
                  <a:pt x="36" y="50"/>
                  <a:pt x="36" y="50"/>
                  <a:pt x="36" y="50"/>
                </a:cubicBezTo>
                <a:cubicBezTo>
                  <a:pt x="26" y="24"/>
                  <a:pt x="26" y="24"/>
                  <a:pt x="26" y="24"/>
                </a:cubicBezTo>
                <a:cubicBezTo>
                  <a:pt x="10" y="24"/>
                  <a:pt x="10" y="24"/>
                  <a:pt x="10" y="24"/>
                </a:cubicBezTo>
                <a:cubicBezTo>
                  <a:pt x="36" y="50"/>
                  <a:pt x="36" y="50"/>
                  <a:pt x="36" y="50"/>
                </a:cubicBezTo>
                <a:close/>
                <a:moveTo>
                  <a:pt x="63" y="6"/>
                </a:moveTo>
                <a:cubicBezTo>
                  <a:pt x="63" y="6"/>
                  <a:pt x="63" y="6"/>
                  <a:pt x="63" y="6"/>
                </a:cubicBezTo>
                <a:cubicBezTo>
                  <a:pt x="46" y="6"/>
                  <a:pt x="46" y="6"/>
                  <a:pt x="46" y="6"/>
                </a:cubicBezTo>
                <a:cubicBezTo>
                  <a:pt x="55" y="19"/>
                  <a:pt x="55" y="19"/>
                  <a:pt x="55" y="19"/>
                </a:cubicBezTo>
                <a:cubicBezTo>
                  <a:pt x="63" y="6"/>
                  <a:pt x="63" y="6"/>
                  <a:pt x="63" y="6"/>
                </a:cubicBezTo>
                <a:close/>
                <a:moveTo>
                  <a:pt x="37" y="6"/>
                </a:moveTo>
                <a:cubicBezTo>
                  <a:pt x="37" y="6"/>
                  <a:pt x="37" y="6"/>
                  <a:pt x="37" y="6"/>
                </a:cubicBezTo>
                <a:cubicBezTo>
                  <a:pt x="20" y="6"/>
                  <a:pt x="20" y="6"/>
                  <a:pt x="20" y="6"/>
                </a:cubicBezTo>
                <a:cubicBezTo>
                  <a:pt x="28" y="19"/>
                  <a:pt x="28" y="19"/>
                  <a:pt x="28" y="19"/>
                </a:cubicBezTo>
                <a:cubicBezTo>
                  <a:pt x="37" y="6"/>
                  <a:pt x="37" y="6"/>
                  <a:pt x="37" y="6"/>
                </a:cubicBezTo>
                <a:close/>
                <a:moveTo>
                  <a:pt x="31" y="21"/>
                </a:moveTo>
                <a:cubicBezTo>
                  <a:pt x="31" y="21"/>
                  <a:pt x="31" y="21"/>
                  <a:pt x="31" y="21"/>
                </a:cubicBezTo>
                <a:cubicBezTo>
                  <a:pt x="52" y="21"/>
                  <a:pt x="52" y="21"/>
                  <a:pt x="52" y="21"/>
                </a:cubicBezTo>
                <a:cubicBezTo>
                  <a:pt x="41" y="6"/>
                  <a:pt x="41" y="6"/>
                  <a:pt x="41" y="6"/>
                </a:cubicBezTo>
                <a:cubicBezTo>
                  <a:pt x="31" y="21"/>
                  <a:pt x="31" y="21"/>
                  <a:pt x="31" y="21"/>
                </a:cubicBezTo>
                <a:close/>
                <a:moveTo>
                  <a:pt x="52" y="24"/>
                </a:moveTo>
                <a:cubicBezTo>
                  <a:pt x="52" y="24"/>
                  <a:pt x="52" y="24"/>
                  <a:pt x="52" y="24"/>
                </a:cubicBezTo>
                <a:cubicBezTo>
                  <a:pt x="30" y="24"/>
                  <a:pt x="30" y="24"/>
                  <a:pt x="30" y="24"/>
                </a:cubicBezTo>
                <a:cubicBezTo>
                  <a:pt x="41" y="55"/>
                  <a:pt x="41" y="55"/>
                  <a:pt x="41" y="55"/>
                </a:cubicBezTo>
                <a:cubicBezTo>
                  <a:pt x="52" y="24"/>
                  <a:pt x="52" y="24"/>
                  <a:pt x="52" y="2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32801" name="PA_淘宝店chenying0907 33"/>
          <p:cNvSpPr>
            <a:spLocks noChangeArrowheads="1"/>
          </p:cNvSpPr>
          <p:nvPr>
            <p:custDataLst>
              <p:tags r:id="rId13"/>
            </p:custDataLst>
          </p:nvPr>
        </p:nvSpPr>
        <p:spPr bwMode="auto">
          <a:xfrm>
            <a:off x="5599961" y="3606392"/>
            <a:ext cx="989965" cy="305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zh-CN" sz="1335" b="1">
                <a:solidFill>
                  <a:schemeClr val="bg1">
                    <a:lumMod val="50000"/>
                  </a:schemeClr>
                </a:solidFill>
                <a:latin typeface="微软雅黑 Light" panose="020B0502040204020203" pitchFamily="34" charset="-122"/>
                <a:ea typeface="微软雅黑 Light" panose="020B0502040204020203" pitchFamily="34" charset="-122"/>
              </a:rPr>
              <a:t>CIRCULAR</a:t>
            </a:r>
            <a:endParaRPr lang="zh-CN" altLang="zh-CN" sz="1335" b="1"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32802" name="PA_淘宝店chenying0907 34"/>
          <p:cNvSpPr>
            <a:spLocks noChangeArrowheads="1"/>
          </p:cNvSpPr>
          <p:nvPr>
            <p:custDataLst>
              <p:tags r:id="rId14"/>
            </p:custDataLst>
          </p:nvPr>
        </p:nvSpPr>
        <p:spPr bwMode="auto">
          <a:xfrm>
            <a:off x="5422901" y="3894347"/>
            <a:ext cx="1344084"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CN" sz="1065">
                <a:solidFill>
                  <a:schemeClr val="bg1">
                    <a:lumMod val="50000"/>
                  </a:schemeClr>
                </a:solidFill>
                <a:latin typeface="微软雅黑 Light" panose="020B0502040204020203" pitchFamily="34" charset="-122"/>
                <a:ea typeface="微软雅黑 Light" panose="020B0502040204020203" pitchFamily="34" charset="-122"/>
              </a:rPr>
              <a:t>We have many PowerPoint templates.</a:t>
            </a:r>
            <a:endParaRPr lang="zh-CN" altLang="en-US" sz="1065"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32803" name="PA_淘宝店chenying0907 35"/>
          <p:cNvSpPr>
            <a:spLocks noChangeArrowheads="1"/>
          </p:cNvSpPr>
          <p:nvPr>
            <p:custDataLst>
              <p:tags r:id="rId15"/>
            </p:custDataLst>
          </p:nvPr>
        </p:nvSpPr>
        <p:spPr bwMode="auto">
          <a:xfrm>
            <a:off x="1162244" y="5116955"/>
            <a:ext cx="3361201"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rPr>
              <a:t>ADD YOUR TITLE HERE 03</a:t>
            </a:r>
            <a:endPar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endParaRPr>
          </a:p>
          <a:p>
            <a:pPr algn="r"/>
            <a:r>
              <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rPr>
              <a:t>Here to add your text, mainly to avoid large sections of text.Here to add your text.</a:t>
            </a:r>
            <a:endPar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endParaRPr>
          </a:p>
          <a:p>
            <a:pPr algn="r"/>
            <a:r>
              <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rPr>
              <a:t>. </a:t>
            </a:r>
            <a:endParaRPr lang="zh-CN" altLang="en-US" sz="1065"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32804" name="PA_淘宝店chenying0907 36"/>
          <p:cNvSpPr>
            <a:spLocks noChangeArrowheads="1"/>
          </p:cNvSpPr>
          <p:nvPr>
            <p:custDataLst>
              <p:tags r:id="rId16"/>
            </p:custDataLst>
          </p:nvPr>
        </p:nvSpPr>
        <p:spPr bwMode="auto">
          <a:xfrm>
            <a:off x="586511" y="3508995"/>
            <a:ext cx="3361201" cy="65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rPr>
              <a:t>ADD YOUR TITLE HERE02</a:t>
            </a:r>
            <a:endPar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endParaRPr>
          </a:p>
          <a:p>
            <a:pPr algn="r"/>
            <a:r>
              <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rPr>
              <a:t>Here to add your text, mainly to avoid large sections of text.Here to add your text.</a:t>
            </a:r>
            <a:endPar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endParaRPr>
          </a:p>
          <a:p>
            <a:pPr algn="r"/>
            <a:r>
              <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rPr>
              <a:t>. </a:t>
            </a:r>
            <a:endParaRPr lang="zh-CN" altLang="en-US" sz="1065"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32805" name="PA_淘宝店chenying0907 37"/>
          <p:cNvSpPr>
            <a:spLocks noChangeArrowheads="1"/>
          </p:cNvSpPr>
          <p:nvPr>
            <p:custDataLst>
              <p:tags r:id="rId17"/>
            </p:custDataLst>
          </p:nvPr>
        </p:nvSpPr>
        <p:spPr bwMode="auto">
          <a:xfrm>
            <a:off x="1257492" y="1994397"/>
            <a:ext cx="336120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r>
              <a:rPr lang="en-US" altLang="zh-CN" sz="1200" b="1">
                <a:solidFill>
                  <a:schemeClr val="bg1">
                    <a:lumMod val="50000"/>
                  </a:schemeClr>
                </a:solidFill>
                <a:latin typeface="微软雅黑 Light" panose="020B0502040204020203" pitchFamily="34" charset="-122"/>
                <a:ea typeface="微软雅黑 Light" panose="020B0502040204020203" pitchFamily="34" charset="-122"/>
              </a:rPr>
              <a:t>ADD YOUR TITLE HERE 01</a:t>
            </a:r>
            <a:endParaRPr lang="en-US" altLang="zh-CN" sz="1200" b="1">
              <a:solidFill>
                <a:schemeClr val="bg1">
                  <a:lumMod val="50000"/>
                </a:schemeClr>
              </a:solidFill>
              <a:latin typeface="微软雅黑 Light" panose="020B0502040204020203" pitchFamily="34" charset="-122"/>
              <a:ea typeface="微软雅黑 Light" panose="020B0502040204020203" pitchFamily="34" charset="-122"/>
            </a:endParaRPr>
          </a:p>
          <a:p>
            <a:pPr algn="r"/>
            <a:r>
              <a:rPr lang="en-US" altLang="zh-CN" sz="1200" b="1">
                <a:solidFill>
                  <a:schemeClr val="bg1">
                    <a:lumMod val="50000"/>
                  </a:schemeClr>
                </a:solidFill>
                <a:latin typeface="微软雅黑 Light" panose="020B0502040204020203" pitchFamily="34" charset="-122"/>
                <a:ea typeface="微软雅黑 Light" panose="020B0502040204020203" pitchFamily="34" charset="-122"/>
              </a:rPr>
              <a:t>Here to add your text, mainly to avoid large sections of text.Here to add your text.</a:t>
            </a:r>
            <a:endParaRPr lang="en-US" altLang="zh-CN" sz="1200" b="1">
              <a:solidFill>
                <a:schemeClr val="bg1">
                  <a:lumMod val="50000"/>
                </a:schemeClr>
              </a:solidFill>
              <a:latin typeface="微软雅黑 Light" panose="020B0502040204020203" pitchFamily="34" charset="-122"/>
              <a:ea typeface="微软雅黑 Light" panose="020B0502040204020203" pitchFamily="34" charset="-122"/>
            </a:endParaRPr>
          </a:p>
          <a:p>
            <a:pPr algn="r"/>
            <a:r>
              <a:rPr lang="en-US" altLang="zh-CN" sz="1200" b="1">
                <a:solidFill>
                  <a:schemeClr val="bg1">
                    <a:lumMod val="50000"/>
                  </a:schemeClr>
                </a:solidFill>
                <a:latin typeface="微软雅黑 Light" panose="020B0502040204020203" pitchFamily="34" charset="-122"/>
                <a:ea typeface="微软雅黑 Light" panose="020B0502040204020203" pitchFamily="34" charset="-122"/>
              </a:rPr>
              <a:t>. </a:t>
            </a:r>
            <a:endParaRPr lang="zh-CN" altLang="en-US" sz="1065"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32806" name="PA_淘宝店chenying0907 38"/>
          <p:cNvSpPr>
            <a:spLocks noChangeArrowheads="1"/>
          </p:cNvSpPr>
          <p:nvPr>
            <p:custDataLst>
              <p:tags r:id="rId18"/>
            </p:custDataLst>
          </p:nvPr>
        </p:nvSpPr>
        <p:spPr bwMode="auto">
          <a:xfrm>
            <a:off x="7667195" y="1994397"/>
            <a:ext cx="3309639"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zh-CN" sz="3200">
                <a:solidFill>
                  <a:schemeClr val="bg1">
                    <a:lumMod val="50000"/>
                  </a:schemeClr>
                </a:solidFill>
                <a:latin typeface="微软雅黑 Light" panose="020B0502040204020203" pitchFamily="34" charset="-122"/>
                <a:ea typeface="微软雅黑 Light" panose="020B0502040204020203" pitchFamily="34" charset="-122"/>
              </a:rPr>
              <a:t>04ADD YOUR TITLE HERE</a:t>
            </a:r>
            <a:endParaRPr lang="en-US" altLang="zh-CN" sz="3200">
              <a:solidFill>
                <a:schemeClr val="bg1">
                  <a:lumMod val="50000"/>
                </a:schemeClr>
              </a:solidFill>
              <a:latin typeface="微软雅黑 Light" panose="020B0502040204020203" pitchFamily="34" charset="-122"/>
              <a:ea typeface="微软雅黑 Light" panose="020B0502040204020203" pitchFamily="34" charset="-122"/>
            </a:endParaRPr>
          </a:p>
          <a:p>
            <a:r>
              <a:rPr lang="en-US" altLang="zh-CN" sz="3200">
                <a:solidFill>
                  <a:schemeClr val="bg1">
                    <a:lumMod val="50000"/>
                  </a:schemeClr>
                </a:solidFill>
                <a:latin typeface="微软雅黑 Light" panose="020B0502040204020203" pitchFamily="34" charset="-122"/>
                <a:ea typeface="微软雅黑 Light" panose="020B0502040204020203" pitchFamily="34" charset="-122"/>
              </a:rPr>
              <a:t>Here to add your text, mainly to avoid large sections of text.Here to add your text.</a:t>
            </a:r>
            <a:endParaRPr lang="en-US" altLang="zh-CN" sz="3200">
              <a:solidFill>
                <a:schemeClr val="bg1">
                  <a:lumMod val="50000"/>
                </a:schemeClr>
              </a:solidFill>
              <a:latin typeface="微软雅黑 Light" panose="020B0502040204020203" pitchFamily="34" charset="-122"/>
              <a:ea typeface="微软雅黑 Light" panose="020B0502040204020203" pitchFamily="34" charset="-122"/>
            </a:endParaRPr>
          </a:p>
          <a:p>
            <a:endParaRPr lang="zh-CN" altLang="en-US" sz="1065"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32807" name="PA_淘宝店chenying0907 39"/>
          <p:cNvSpPr>
            <a:spLocks noChangeArrowheads="1"/>
          </p:cNvSpPr>
          <p:nvPr>
            <p:custDataLst>
              <p:tags r:id="rId19"/>
            </p:custDataLst>
          </p:nvPr>
        </p:nvSpPr>
        <p:spPr bwMode="auto">
          <a:xfrm>
            <a:off x="8367815" y="3508995"/>
            <a:ext cx="3309637"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zh-CN" sz="3200">
                <a:solidFill>
                  <a:schemeClr val="bg1">
                    <a:lumMod val="50000"/>
                  </a:schemeClr>
                </a:solidFill>
                <a:latin typeface="微软雅黑 Light" panose="020B0502040204020203" pitchFamily="34" charset="-122"/>
                <a:ea typeface="微软雅黑 Light" panose="020B0502040204020203" pitchFamily="34" charset="-122"/>
              </a:rPr>
              <a:t>05 ADD YOUR TITLE HERE</a:t>
            </a:r>
            <a:endParaRPr lang="en-US" altLang="zh-CN" sz="3200">
              <a:solidFill>
                <a:schemeClr val="bg1">
                  <a:lumMod val="50000"/>
                </a:schemeClr>
              </a:solidFill>
              <a:latin typeface="微软雅黑 Light" panose="020B0502040204020203" pitchFamily="34" charset="-122"/>
              <a:ea typeface="微软雅黑 Light" panose="020B0502040204020203" pitchFamily="34" charset="-122"/>
            </a:endParaRPr>
          </a:p>
          <a:p>
            <a:r>
              <a:rPr lang="en-US" altLang="zh-CN" sz="3200">
                <a:solidFill>
                  <a:schemeClr val="bg1">
                    <a:lumMod val="50000"/>
                  </a:schemeClr>
                </a:solidFill>
                <a:latin typeface="微软雅黑 Light" panose="020B0502040204020203" pitchFamily="34" charset="-122"/>
                <a:ea typeface="微软雅黑 Light" panose="020B0502040204020203" pitchFamily="34" charset="-122"/>
              </a:rPr>
              <a:t>Here to add your text, mainly to avoid large sections of text.Here to add your text.</a:t>
            </a:r>
            <a:endParaRPr lang="zh-CN" altLang="en-US" sz="1065"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32808" name="PA_淘宝店chenying0907 40"/>
          <p:cNvSpPr>
            <a:spLocks noChangeArrowheads="1"/>
          </p:cNvSpPr>
          <p:nvPr>
            <p:custDataLst>
              <p:tags r:id="rId20"/>
            </p:custDataLst>
          </p:nvPr>
        </p:nvSpPr>
        <p:spPr bwMode="auto">
          <a:xfrm>
            <a:off x="7732815" y="5116955"/>
            <a:ext cx="3309637"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en-US" altLang="zh-CN" sz="3200">
                <a:solidFill>
                  <a:schemeClr val="bg1">
                    <a:lumMod val="50000"/>
                  </a:schemeClr>
                </a:solidFill>
                <a:latin typeface="微软雅黑 Light" panose="020B0502040204020203" pitchFamily="34" charset="-122"/>
                <a:ea typeface="微软雅黑 Light" panose="020B0502040204020203" pitchFamily="34" charset="-122"/>
              </a:rPr>
              <a:t>06 ADD YOUR TITLE HERE</a:t>
            </a:r>
            <a:endParaRPr lang="en-US" altLang="zh-CN" sz="3200">
              <a:solidFill>
                <a:schemeClr val="bg1">
                  <a:lumMod val="50000"/>
                </a:schemeClr>
              </a:solidFill>
              <a:latin typeface="微软雅黑 Light" panose="020B0502040204020203" pitchFamily="34" charset="-122"/>
              <a:ea typeface="微软雅黑 Light" panose="020B0502040204020203" pitchFamily="34" charset="-122"/>
            </a:endParaRPr>
          </a:p>
          <a:p>
            <a:r>
              <a:rPr lang="en-US" altLang="zh-CN" sz="3200">
                <a:solidFill>
                  <a:schemeClr val="bg1">
                    <a:lumMod val="50000"/>
                  </a:schemeClr>
                </a:solidFill>
                <a:latin typeface="微软雅黑 Light" panose="020B0502040204020203" pitchFamily="34" charset="-122"/>
                <a:ea typeface="微软雅黑 Light" panose="020B0502040204020203" pitchFamily="34" charset="-122"/>
              </a:rPr>
              <a:t>Here to add your text, mainly to avoid large sections of text.Here to add your text.</a:t>
            </a:r>
            <a:endParaRPr lang="en-US" altLang="zh-CN" sz="3200">
              <a:solidFill>
                <a:schemeClr val="bg1">
                  <a:lumMod val="50000"/>
                </a:schemeClr>
              </a:solidFill>
              <a:latin typeface="微软雅黑 Light" panose="020B0502040204020203" pitchFamily="34" charset="-122"/>
              <a:ea typeface="微软雅黑 Light" panose="020B0502040204020203" pitchFamily="34" charset="-122"/>
            </a:endParaRPr>
          </a:p>
          <a:p>
            <a:endParaRPr lang="zh-CN" altLang="en-US" sz="1065"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39" name="文本框 38"/>
          <p:cNvSpPr txBox="1"/>
          <p:nvPr/>
        </p:nvSpPr>
        <p:spPr>
          <a:xfrm>
            <a:off x="548820" y="-33880"/>
            <a:ext cx="1244600" cy="1862048"/>
          </a:xfrm>
          <a:prstGeom prst="rect">
            <a:avLst/>
          </a:prstGeom>
          <a:noFill/>
        </p:spPr>
        <p:txBody>
          <a:bodyPr wrap="square" rtlCol="0">
            <a:spAutoFit/>
          </a:bodyPr>
          <a:lstStyle/>
          <a:p>
            <a:r>
              <a:rPr lang="en-US" altLang="zh-CN" sz="11500">
                <a:solidFill>
                  <a:srgbClr val="9B7F7B">
                    <a:alpha val="30000"/>
                  </a:srgbClr>
                </a:solidFill>
                <a:latin typeface="Nikoleta" pitchFamily="2" charset="0"/>
                <a:ea typeface="LiHei Pro" panose="02010601030101010101" pitchFamily="2" charset="-122"/>
              </a:rPr>
              <a:t>P</a:t>
            </a:r>
            <a:endParaRPr lang="en-US" altLang="zh-CN" sz="11500" dirty="0">
              <a:solidFill>
                <a:srgbClr val="9B7F7B">
                  <a:alpha val="30000"/>
                </a:srgbClr>
              </a:solidFill>
              <a:latin typeface="Nikoleta" pitchFamily="2" charset="0"/>
              <a:ea typeface="LiHei Pro" panose="02010601030101010101" pitchFamily="2" charset="-122"/>
            </a:endParaRPr>
          </a:p>
        </p:txBody>
      </p:sp>
      <p:sp>
        <p:nvSpPr>
          <p:cNvPr id="40" name="半闭框 39"/>
          <p:cNvSpPr/>
          <p:nvPr/>
        </p:nvSpPr>
        <p:spPr>
          <a:xfrm>
            <a:off x="495935" y="713844"/>
            <a:ext cx="536575" cy="608717"/>
          </a:xfrm>
          <a:prstGeom prst="halfFrame">
            <a:avLst>
              <a:gd name="adj1" fmla="val 0"/>
              <a:gd name="adj2" fmla="val 0"/>
            </a:avLst>
          </a:prstGeom>
          <a:solidFill>
            <a:schemeClr val="bg1">
              <a:lumMod val="50000"/>
            </a:schemeClr>
          </a:solidFill>
          <a:ln w="25400">
            <a:solidFill>
              <a:schemeClr val="bg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文本框 40"/>
          <p:cNvSpPr txBox="1"/>
          <p:nvPr/>
        </p:nvSpPr>
        <p:spPr>
          <a:xfrm>
            <a:off x="634545" y="706052"/>
            <a:ext cx="3086100" cy="769441"/>
          </a:xfrm>
          <a:prstGeom prst="rect">
            <a:avLst/>
          </a:prstGeom>
          <a:noFill/>
        </p:spPr>
        <p:txBody>
          <a:bodyPr wrap="square" rtlCol="0">
            <a:spAutoFit/>
          </a:bodyPr>
          <a:lstStyle/>
          <a:p>
            <a:r>
              <a:rPr lang="en-US" altLang="zh-CN" sz="4400">
                <a:solidFill>
                  <a:schemeClr val="tx1">
                    <a:lumMod val="75000"/>
                    <a:lumOff val="25000"/>
                  </a:schemeClr>
                </a:solidFill>
                <a:latin typeface="Nikoleta" pitchFamily="2" charset="0"/>
                <a:ea typeface="Segoe UI" panose="020B0502040204020203" pitchFamily="34" charset="0"/>
                <a:cs typeface="Segoe UI" panose="020B0502040204020203" pitchFamily="34" charset="0"/>
              </a:rPr>
              <a:t>Part two</a:t>
            </a:r>
            <a:endParaRPr lang="en-US" altLang="zh-CN" sz="4400" dirty="0">
              <a:solidFill>
                <a:schemeClr val="tx1">
                  <a:lumMod val="75000"/>
                  <a:lumOff val="25000"/>
                </a:schemeClr>
              </a:solidFill>
              <a:latin typeface="Nikoleta" pitchFamily="2" charset="0"/>
              <a:ea typeface="Segoe UI" panose="020B0502040204020203" pitchFamily="34" charset="0"/>
              <a:cs typeface="Segoe UI" panose="020B0502040204020203" pitchFamily="34" charset="0"/>
            </a:endParaRPr>
          </a:p>
        </p:txBody>
      </p:sp>
      <p:sp>
        <p:nvSpPr>
          <p:cNvPr id="42" name="文本框 41"/>
          <p:cNvSpPr txBox="1"/>
          <p:nvPr/>
        </p:nvSpPr>
        <p:spPr>
          <a:xfrm>
            <a:off x="395898" y="1423348"/>
            <a:ext cx="5450480" cy="523220"/>
          </a:xfrm>
          <a:prstGeom prst="rect">
            <a:avLst/>
          </a:prstGeom>
          <a:noFill/>
        </p:spPr>
        <p:txBody>
          <a:bodyPr wrap="square" rtlCol="0">
            <a:spAutoFit/>
          </a:bodyPr>
          <a:lstStyle/>
          <a:p>
            <a:r>
              <a:rPr lang="en-US" altLang="zh-CN" sz="1400">
                <a:solidFill>
                  <a:schemeClr val="tx1">
                    <a:lumMod val="75000"/>
                    <a:lumOff val="25000"/>
                  </a:schemeClr>
                </a:solidFill>
                <a:latin typeface="Segoe UI Light" panose="020B0502040204020203" pitchFamily="34" charset="0"/>
              </a:rPr>
              <a:t>But I must explain to you how all this mistaken idea of denouncing pleasure and praising pain was born</a:t>
            </a:r>
            <a:endParaRPr lang="en-US" altLang="zh-CN" sz="1400" dirty="0">
              <a:solidFill>
                <a:schemeClr val="tx1">
                  <a:lumMod val="75000"/>
                  <a:lumOff val="25000"/>
                </a:schemeClr>
              </a:solidFill>
              <a:latin typeface="Segoe UI Light" panose="020B0502040204020203" pitchFamily="34" charset="0"/>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89"/>
                                        </p:tgtEl>
                                        <p:attrNameLst>
                                          <p:attrName>style.visibility</p:attrName>
                                        </p:attrNameLst>
                                      </p:cBhvr>
                                      <p:to>
                                        <p:strVal val="visible"/>
                                      </p:to>
                                    </p:set>
                                    <p:animEffect transition="in" filter="fade">
                                      <p:cBhvr>
                                        <p:cTn id="7" dur="500"/>
                                        <p:tgtEl>
                                          <p:spTgt spid="32789"/>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32790"/>
                                        </p:tgtEl>
                                        <p:attrNameLst>
                                          <p:attrName>style.visibility</p:attrName>
                                        </p:attrNameLst>
                                      </p:cBhvr>
                                      <p:to>
                                        <p:strVal val="visible"/>
                                      </p:to>
                                    </p:set>
                                    <p:animEffect transition="in" filter="fade">
                                      <p:cBhvr>
                                        <p:cTn id="10" dur="500"/>
                                        <p:tgtEl>
                                          <p:spTgt spid="32790"/>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2791"/>
                                        </p:tgtEl>
                                        <p:attrNameLst>
                                          <p:attrName>style.visibility</p:attrName>
                                        </p:attrNameLst>
                                      </p:cBhvr>
                                      <p:to>
                                        <p:strVal val="visible"/>
                                      </p:to>
                                    </p:set>
                                    <p:animEffect transition="in" filter="fade">
                                      <p:cBhvr>
                                        <p:cTn id="13" dur="500"/>
                                        <p:tgtEl>
                                          <p:spTgt spid="32791"/>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32792"/>
                                        </p:tgtEl>
                                        <p:attrNameLst>
                                          <p:attrName>style.visibility</p:attrName>
                                        </p:attrNameLst>
                                      </p:cBhvr>
                                      <p:to>
                                        <p:strVal val="visible"/>
                                      </p:to>
                                    </p:set>
                                    <p:animEffect transition="in" filter="fade">
                                      <p:cBhvr>
                                        <p:cTn id="16" dur="500"/>
                                        <p:tgtEl>
                                          <p:spTgt spid="32792"/>
                                        </p:tgtEl>
                                      </p:cBhvr>
                                    </p:animEffect>
                                  </p:childTnLst>
                                </p:cTn>
                              </p:par>
                              <p:par>
                                <p:cTn id="17" presetID="10" presetClass="entr" presetSubtype="0" fill="hold" grpId="0" nodeType="withEffect">
                                  <p:stCondLst>
                                    <p:cond delay="1200"/>
                                  </p:stCondLst>
                                  <p:childTnLst>
                                    <p:set>
                                      <p:cBhvr>
                                        <p:cTn id="18" dur="1" fill="hold">
                                          <p:stCondLst>
                                            <p:cond delay="0"/>
                                          </p:stCondLst>
                                        </p:cTn>
                                        <p:tgtEl>
                                          <p:spTgt spid="32793"/>
                                        </p:tgtEl>
                                        <p:attrNameLst>
                                          <p:attrName>style.visibility</p:attrName>
                                        </p:attrNameLst>
                                      </p:cBhvr>
                                      <p:to>
                                        <p:strVal val="visible"/>
                                      </p:to>
                                    </p:set>
                                    <p:animEffect transition="in" filter="fade">
                                      <p:cBhvr>
                                        <p:cTn id="19" dur="500"/>
                                        <p:tgtEl>
                                          <p:spTgt spid="32793"/>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32794"/>
                                        </p:tgtEl>
                                        <p:attrNameLst>
                                          <p:attrName>style.visibility</p:attrName>
                                        </p:attrNameLst>
                                      </p:cBhvr>
                                      <p:to>
                                        <p:strVal val="visible"/>
                                      </p:to>
                                    </p:set>
                                    <p:animEffect transition="in" filter="fade">
                                      <p:cBhvr>
                                        <p:cTn id="22" dur="500"/>
                                        <p:tgtEl>
                                          <p:spTgt spid="3279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795"/>
                                        </p:tgtEl>
                                        <p:attrNameLst>
                                          <p:attrName>style.visibility</p:attrName>
                                        </p:attrNameLst>
                                      </p:cBhvr>
                                      <p:to>
                                        <p:strVal val="visible"/>
                                      </p:to>
                                    </p:set>
                                    <p:animEffect transition="in" filter="fade">
                                      <p:cBhvr>
                                        <p:cTn id="27" dur="500"/>
                                        <p:tgtEl>
                                          <p:spTgt spid="32795"/>
                                        </p:tgtEl>
                                      </p:cBhvr>
                                    </p:animEffect>
                                  </p:childTnLst>
                                </p:cTn>
                              </p:par>
                              <p:par>
                                <p:cTn id="28" presetID="10" presetClass="entr" presetSubtype="0" fill="hold" grpId="0" nodeType="withEffect">
                                  <p:stCondLst>
                                    <p:cond delay="300"/>
                                  </p:stCondLst>
                                  <p:childTnLst>
                                    <p:set>
                                      <p:cBhvr>
                                        <p:cTn id="29" dur="1" fill="hold">
                                          <p:stCondLst>
                                            <p:cond delay="0"/>
                                          </p:stCondLst>
                                        </p:cTn>
                                        <p:tgtEl>
                                          <p:spTgt spid="32796"/>
                                        </p:tgtEl>
                                        <p:attrNameLst>
                                          <p:attrName>style.visibility</p:attrName>
                                        </p:attrNameLst>
                                      </p:cBhvr>
                                      <p:to>
                                        <p:strVal val="visible"/>
                                      </p:to>
                                    </p:set>
                                    <p:animEffect transition="in" filter="fade">
                                      <p:cBhvr>
                                        <p:cTn id="30" dur="500"/>
                                        <p:tgtEl>
                                          <p:spTgt spid="32796"/>
                                        </p:tgtEl>
                                      </p:cBhvr>
                                    </p:animEffect>
                                  </p:childTnLst>
                                </p:cTn>
                              </p:par>
                              <p:par>
                                <p:cTn id="31" presetID="10" presetClass="entr" presetSubtype="0" fill="hold" grpId="0" nodeType="withEffect">
                                  <p:stCondLst>
                                    <p:cond delay="600"/>
                                  </p:stCondLst>
                                  <p:childTnLst>
                                    <p:set>
                                      <p:cBhvr>
                                        <p:cTn id="32" dur="1" fill="hold">
                                          <p:stCondLst>
                                            <p:cond delay="0"/>
                                          </p:stCondLst>
                                        </p:cTn>
                                        <p:tgtEl>
                                          <p:spTgt spid="32797"/>
                                        </p:tgtEl>
                                        <p:attrNameLst>
                                          <p:attrName>style.visibility</p:attrName>
                                        </p:attrNameLst>
                                      </p:cBhvr>
                                      <p:to>
                                        <p:strVal val="visible"/>
                                      </p:to>
                                    </p:set>
                                    <p:animEffect transition="in" filter="fade">
                                      <p:cBhvr>
                                        <p:cTn id="33" dur="500"/>
                                        <p:tgtEl>
                                          <p:spTgt spid="32797"/>
                                        </p:tgtEl>
                                      </p:cBhvr>
                                    </p:animEffect>
                                  </p:childTnLst>
                                </p:cTn>
                              </p:par>
                              <p:par>
                                <p:cTn id="34" presetID="10" presetClass="entr" presetSubtype="0" fill="hold" grpId="0" nodeType="withEffect">
                                  <p:stCondLst>
                                    <p:cond delay="900"/>
                                  </p:stCondLst>
                                  <p:childTnLst>
                                    <p:set>
                                      <p:cBhvr>
                                        <p:cTn id="35" dur="1" fill="hold">
                                          <p:stCondLst>
                                            <p:cond delay="0"/>
                                          </p:stCondLst>
                                        </p:cTn>
                                        <p:tgtEl>
                                          <p:spTgt spid="32798"/>
                                        </p:tgtEl>
                                        <p:attrNameLst>
                                          <p:attrName>style.visibility</p:attrName>
                                        </p:attrNameLst>
                                      </p:cBhvr>
                                      <p:to>
                                        <p:strVal val="visible"/>
                                      </p:to>
                                    </p:set>
                                    <p:animEffect transition="in" filter="fade">
                                      <p:cBhvr>
                                        <p:cTn id="36" dur="500"/>
                                        <p:tgtEl>
                                          <p:spTgt spid="32798"/>
                                        </p:tgtEl>
                                      </p:cBhvr>
                                    </p:animEffect>
                                  </p:childTnLst>
                                </p:cTn>
                              </p:par>
                              <p:par>
                                <p:cTn id="37" presetID="10" presetClass="entr" presetSubtype="0" fill="hold" grpId="0" nodeType="withEffect">
                                  <p:stCondLst>
                                    <p:cond delay="1200"/>
                                  </p:stCondLst>
                                  <p:childTnLst>
                                    <p:set>
                                      <p:cBhvr>
                                        <p:cTn id="38" dur="1" fill="hold">
                                          <p:stCondLst>
                                            <p:cond delay="0"/>
                                          </p:stCondLst>
                                        </p:cTn>
                                        <p:tgtEl>
                                          <p:spTgt spid="32799"/>
                                        </p:tgtEl>
                                        <p:attrNameLst>
                                          <p:attrName>style.visibility</p:attrName>
                                        </p:attrNameLst>
                                      </p:cBhvr>
                                      <p:to>
                                        <p:strVal val="visible"/>
                                      </p:to>
                                    </p:set>
                                    <p:animEffect transition="in" filter="fade">
                                      <p:cBhvr>
                                        <p:cTn id="39" dur="500"/>
                                        <p:tgtEl>
                                          <p:spTgt spid="32799"/>
                                        </p:tgtEl>
                                      </p:cBhvr>
                                    </p:animEffect>
                                  </p:childTnLst>
                                </p:cTn>
                              </p:par>
                              <p:par>
                                <p:cTn id="40" presetID="10" presetClass="entr" presetSubtype="0" fill="hold" grpId="0" nodeType="withEffect">
                                  <p:stCondLst>
                                    <p:cond delay="1500"/>
                                  </p:stCondLst>
                                  <p:childTnLst>
                                    <p:set>
                                      <p:cBhvr>
                                        <p:cTn id="41" dur="1" fill="hold">
                                          <p:stCondLst>
                                            <p:cond delay="0"/>
                                          </p:stCondLst>
                                        </p:cTn>
                                        <p:tgtEl>
                                          <p:spTgt spid="32800"/>
                                        </p:tgtEl>
                                        <p:attrNameLst>
                                          <p:attrName>style.visibility</p:attrName>
                                        </p:attrNameLst>
                                      </p:cBhvr>
                                      <p:to>
                                        <p:strVal val="visible"/>
                                      </p:to>
                                    </p:set>
                                    <p:animEffect transition="in" filter="fade">
                                      <p:cBhvr>
                                        <p:cTn id="42" dur="500"/>
                                        <p:tgtEl>
                                          <p:spTgt spid="3280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801"/>
                                        </p:tgtEl>
                                        <p:attrNameLst>
                                          <p:attrName>style.visibility</p:attrName>
                                        </p:attrNameLst>
                                      </p:cBhvr>
                                      <p:to>
                                        <p:strVal val="visible"/>
                                      </p:to>
                                    </p:set>
                                    <p:animEffect transition="in" filter="fade">
                                      <p:cBhvr>
                                        <p:cTn id="47" dur="500"/>
                                        <p:tgtEl>
                                          <p:spTgt spid="32801"/>
                                        </p:tgtEl>
                                      </p:cBhvr>
                                    </p:animEffect>
                                  </p:childTnLst>
                                </p:cTn>
                              </p:par>
                              <p:par>
                                <p:cTn id="48" presetID="10" presetClass="entr" presetSubtype="0" fill="hold" grpId="0" nodeType="withEffect">
                                  <p:stCondLst>
                                    <p:cond delay="300"/>
                                  </p:stCondLst>
                                  <p:childTnLst>
                                    <p:set>
                                      <p:cBhvr>
                                        <p:cTn id="49" dur="1" fill="hold">
                                          <p:stCondLst>
                                            <p:cond delay="0"/>
                                          </p:stCondLst>
                                        </p:cTn>
                                        <p:tgtEl>
                                          <p:spTgt spid="32802"/>
                                        </p:tgtEl>
                                        <p:attrNameLst>
                                          <p:attrName>style.visibility</p:attrName>
                                        </p:attrNameLst>
                                      </p:cBhvr>
                                      <p:to>
                                        <p:strVal val="visible"/>
                                      </p:to>
                                    </p:set>
                                    <p:animEffect transition="in" filter="fade">
                                      <p:cBhvr>
                                        <p:cTn id="50" dur="500"/>
                                        <p:tgtEl>
                                          <p:spTgt spid="32802"/>
                                        </p:tgtEl>
                                      </p:cBhvr>
                                    </p:animEffect>
                                  </p:childTnLst>
                                </p:cTn>
                              </p:par>
                              <p:par>
                                <p:cTn id="51" presetID="10" presetClass="entr" presetSubtype="0" fill="hold" grpId="0" nodeType="withEffect">
                                  <p:stCondLst>
                                    <p:cond delay="600"/>
                                  </p:stCondLst>
                                  <p:childTnLst>
                                    <p:set>
                                      <p:cBhvr>
                                        <p:cTn id="52" dur="1" fill="hold">
                                          <p:stCondLst>
                                            <p:cond delay="0"/>
                                          </p:stCondLst>
                                        </p:cTn>
                                        <p:tgtEl>
                                          <p:spTgt spid="32803"/>
                                        </p:tgtEl>
                                        <p:attrNameLst>
                                          <p:attrName>style.visibility</p:attrName>
                                        </p:attrNameLst>
                                      </p:cBhvr>
                                      <p:to>
                                        <p:strVal val="visible"/>
                                      </p:to>
                                    </p:set>
                                    <p:animEffect transition="in" filter="fade">
                                      <p:cBhvr>
                                        <p:cTn id="53" dur="500"/>
                                        <p:tgtEl>
                                          <p:spTgt spid="32803"/>
                                        </p:tgtEl>
                                      </p:cBhvr>
                                    </p:animEffect>
                                  </p:childTnLst>
                                </p:cTn>
                              </p:par>
                              <p:par>
                                <p:cTn id="54" presetID="10" presetClass="entr" presetSubtype="0" fill="hold" grpId="0" nodeType="withEffect">
                                  <p:stCondLst>
                                    <p:cond delay="900"/>
                                  </p:stCondLst>
                                  <p:childTnLst>
                                    <p:set>
                                      <p:cBhvr>
                                        <p:cTn id="55" dur="1" fill="hold">
                                          <p:stCondLst>
                                            <p:cond delay="0"/>
                                          </p:stCondLst>
                                        </p:cTn>
                                        <p:tgtEl>
                                          <p:spTgt spid="32804"/>
                                        </p:tgtEl>
                                        <p:attrNameLst>
                                          <p:attrName>style.visibility</p:attrName>
                                        </p:attrNameLst>
                                      </p:cBhvr>
                                      <p:to>
                                        <p:strVal val="visible"/>
                                      </p:to>
                                    </p:set>
                                    <p:animEffect transition="in" filter="fade">
                                      <p:cBhvr>
                                        <p:cTn id="56" dur="500"/>
                                        <p:tgtEl>
                                          <p:spTgt spid="32804"/>
                                        </p:tgtEl>
                                      </p:cBhvr>
                                    </p:animEffect>
                                  </p:childTnLst>
                                </p:cTn>
                              </p:par>
                              <p:par>
                                <p:cTn id="57" presetID="10" presetClass="entr" presetSubtype="0" fill="hold" grpId="0" nodeType="withEffect">
                                  <p:stCondLst>
                                    <p:cond delay="1200"/>
                                  </p:stCondLst>
                                  <p:childTnLst>
                                    <p:set>
                                      <p:cBhvr>
                                        <p:cTn id="58" dur="1" fill="hold">
                                          <p:stCondLst>
                                            <p:cond delay="0"/>
                                          </p:stCondLst>
                                        </p:cTn>
                                        <p:tgtEl>
                                          <p:spTgt spid="32805"/>
                                        </p:tgtEl>
                                        <p:attrNameLst>
                                          <p:attrName>style.visibility</p:attrName>
                                        </p:attrNameLst>
                                      </p:cBhvr>
                                      <p:to>
                                        <p:strVal val="visible"/>
                                      </p:to>
                                    </p:set>
                                    <p:animEffect transition="in" filter="fade">
                                      <p:cBhvr>
                                        <p:cTn id="59" dur="500"/>
                                        <p:tgtEl>
                                          <p:spTgt spid="32805"/>
                                        </p:tgtEl>
                                      </p:cBhvr>
                                    </p:animEffect>
                                  </p:childTnLst>
                                </p:cTn>
                              </p:par>
                              <p:par>
                                <p:cTn id="60" presetID="10" presetClass="entr" presetSubtype="0" fill="hold" grpId="0" nodeType="withEffect">
                                  <p:stCondLst>
                                    <p:cond delay="1500"/>
                                  </p:stCondLst>
                                  <p:childTnLst>
                                    <p:set>
                                      <p:cBhvr>
                                        <p:cTn id="61" dur="1" fill="hold">
                                          <p:stCondLst>
                                            <p:cond delay="0"/>
                                          </p:stCondLst>
                                        </p:cTn>
                                        <p:tgtEl>
                                          <p:spTgt spid="32806"/>
                                        </p:tgtEl>
                                        <p:attrNameLst>
                                          <p:attrName>style.visibility</p:attrName>
                                        </p:attrNameLst>
                                      </p:cBhvr>
                                      <p:to>
                                        <p:strVal val="visible"/>
                                      </p:to>
                                    </p:set>
                                    <p:animEffect transition="in" filter="fade">
                                      <p:cBhvr>
                                        <p:cTn id="62" dur="500"/>
                                        <p:tgtEl>
                                          <p:spTgt spid="3280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2807"/>
                                        </p:tgtEl>
                                        <p:attrNameLst>
                                          <p:attrName>style.visibility</p:attrName>
                                        </p:attrNameLst>
                                      </p:cBhvr>
                                      <p:to>
                                        <p:strVal val="visible"/>
                                      </p:to>
                                    </p:set>
                                    <p:animEffect transition="in" filter="fade">
                                      <p:cBhvr>
                                        <p:cTn id="67" dur="500"/>
                                        <p:tgtEl>
                                          <p:spTgt spid="32807"/>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32808"/>
                                        </p:tgtEl>
                                        <p:attrNameLst>
                                          <p:attrName>style.visibility</p:attrName>
                                        </p:attrNameLst>
                                      </p:cBhvr>
                                      <p:to>
                                        <p:strVal val="visible"/>
                                      </p:to>
                                    </p:set>
                                    <p:animEffect transition="in" filter="fade">
                                      <p:cBhvr>
                                        <p:cTn id="70" dur="500"/>
                                        <p:tgtEl>
                                          <p:spTgt spid="32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9" grpId="0" bldLvl="0" animBg="1"/>
      <p:bldP spid="32790" grpId="0" bldLvl="0" animBg="1" autoUpdateAnimBg="0"/>
      <p:bldP spid="32791" grpId="0" bldLvl="0" animBg="1" autoUpdateAnimBg="0"/>
      <p:bldP spid="32792" grpId="0" bldLvl="0" animBg="1"/>
      <p:bldP spid="32793" grpId="0" bldLvl="0" animBg="1"/>
      <p:bldP spid="32794" grpId="0" bldLvl="0" animBg="1"/>
      <p:bldP spid="32795" grpId="0" bldLvl="0" animBg="1"/>
      <p:bldP spid="32796" grpId="0" bldLvl="0" animBg="1" autoUpdateAnimBg="0"/>
      <p:bldP spid="32797" grpId="0" bldLvl="0" animBg="1" autoUpdateAnimBg="0"/>
      <p:bldP spid="32798" grpId="0" bldLvl="0" animBg="1"/>
      <p:bldP spid="32799" grpId="0" bldLvl="0" animBg="1"/>
      <p:bldP spid="32800" grpId="0" bldLvl="0" animBg="1"/>
      <p:bldP spid="32801" grpId="0" bldLvl="0" animBg="1"/>
      <p:bldP spid="32802" grpId="0" bldLvl="0" animBg="1" autoUpdateAnimBg="0"/>
      <p:bldP spid="32803" grpId="0" animBg="1" autoUpdateAnimBg="0"/>
      <p:bldP spid="32804" grpId="0"/>
      <p:bldP spid="32805" grpId="0"/>
      <p:bldP spid="32806" grpId="0"/>
      <p:bldP spid="32807" grpId="0"/>
      <p:bldP spid="32808"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摄图网-山顶上的游客"/>
          <p:cNvPicPr>
            <a:picLocks noChangeAspect="1"/>
          </p:cNvPicPr>
          <p:nvPr/>
        </p:nvPicPr>
        <p:blipFill>
          <a:blip r:embed="rId1"/>
          <a:stretch>
            <a:fillRect/>
          </a:stretch>
        </p:blipFill>
        <p:spPr>
          <a:xfrm>
            <a:off x="2769870" y="1377315"/>
            <a:ext cx="9446895" cy="3415030"/>
          </a:xfrm>
          <a:prstGeom prst="rect">
            <a:avLst/>
          </a:prstGeom>
        </p:spPr>
      </p:pic>
      <p:sp>
        <p:nvSpPr>
          <p:cNvPr id="8" name="文本框 7"/>
          <p:cNvSpPr txBox="1"/>
          <p:nvPr/>
        </p:nvSpPr>
        <p:spPr>
          <a:xfrm>
            <a:off x="6156960" y="4799965"/>
            <a:ext cx="6131560" cy="566420"/>
          </a:xfrm>
          <a:prstGeom prst="rect">
            <a:avLst/>
          </a:prstGeom>
          <a:noFill/>
        </p:spPr>
        <p:txBody>
          <a:bodyPr wrap="square" rtlCol="0" anchor="t">
            <a:spAutoFit/>
          </a:bodyPr>
          <a:lstStyle/>
          <a:p>
            <a:pPr marL="0" marR="0" lvl="0" algn="l" defTabSz="914400" rtl="0" eaLnBrk="1" latinLnBrk="0" hangingPunct="1">
              <a:lnSpc>
                <a:spcPct val="130000"/>
              </a:lnSpc>
              <a:spcBef>
                <a:spcPts val="0"/>
              </a:spcBef>
              <a:spcAft>
                <a:spcPts val="0"/>
              </a:spcAft>
              <a:buClrTx/>
              <a:buSzTx/>
              <a:buFontTx/>
              <a:buNone/>
              <a:defRPr/>
            </a:pPr>
            <a:r>
              <a:rPr lang="en-US" altLang="zh-CN" sz="1200">
                <a:solidFill>
                  <a:schemeClr val="tx1"/>
                </a:solidFill>
                <a:sym typeface="+mn-ea"/>
              </a:rPr>
              <a:t>Here to add your text, mainly to avoid large sections of text.Here to add your text.</a:t>
            </a:r>
            <a:endParaRPr lang="en-US" altLang="zh-CN" sz="1200">
              <a:solidFill>
                <a:schemeClr val="tx1"/>
              </a:solidFill>
              <a:sym typeface="+mn-ea"/>
            </a:endParaRPr>
          </a:p>
          <a:p>
            <a:pPr marL="0" marR="0" lvl="0" algn="l" defTabSz="914400" rtl="0" eaLnBrk="1" latinLnBrk="0" hangingPunct="1">
              <a:lnSpc>
                <a:spcPct val="130000"/>
              </a:lnSpc>
              <a:spcBef>
                <a:spcPts val="0"/>
              </a:spcBef>
              <a:spcAft>
                <a:spcPts val="0"/>
              </a:spcAft>
              <a:buClrTx/>
              <a:buSzTx/>
              <a:buFontTx/>
              <a:buNone/>
              <a:defRPr/>
            </a:pPr>
            <a:r>
              <a:rPr lang="en-US" altLang="zh-CN" sz="1200">
                <a:solidFill>
                  <a:schemeClr val="tx1"/>
                </a:solidFill>
                <a:sym typeface="+mn-ea"/>
              </a:rPr>
              <a:t>Here to add your text, mainly to avoid large</a:t>
            </a:r>
            <a:endParaRPr lang="zh-CN" altLang="en-US" sz="1200">
              <a:solidFill>
                <a:schemeClr val="tx1"/>
              </a:solidFill>
              <a:sym typeface="+mn-ea"/>
            </a:endParaRPr>
          </a:p>
        </p:txBody>
      </p:sp>
      <p:sp>
        <p:nvSpPr>
          <p:cNvPr id="7" name="矩形 6"/>
          <p:cNvSpPr/>
          <p:nvPr/>
        </p:nvSpPr>
        <p:spPr>
          <a:xfrm rot="5400000">
            <a:off x="1148715" y="1290320"/>
            <a:ext cx="2934335" cy="3622675"/>
          </a:xfrm>
          <a:prstGeom prst="rect">
            <a:avLst/>
          </a:prstGeom>
          <a:solidFill>
            <a:srgbClr val="795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9465310" y="-143510"/>
            <a:ext cx="1412240" cy="2621280"/>
          </a:xfrm>
          <a:prstGeom prst="rect">
            <a:avLst/>
          </a:prstGeom>
          <a:noFill/>
        </p:spPr>
        <p:txBody>
          <a:bodyPr wrap="square" rtlCol="0">
            <a:spAutoFit/>
          </a:bodyPr>
          <a:lstStyle/>
          <a:p>
            <a:r>
              <a:rPr lang="en-US" altLang="zh-CN" sz="16600">
                <a:solidFill>
                  <a:srgbClr val="795F5B"/>
                </a:solidFill>
                <a:latin typeface="Arial Narrow" panose="020B0606020202030204" charset="0"/>
                <a:ea typeface="DotumChe" panose="020B0609000101010101" charset="-127"/>
              </a:rPr>
              <a:t>3</a:t>
            </a:r>
            <a:endParaRPr lang="en-US" altLang="zh-CN" sz="16600">
              <a:solidFill>
                <a:srgbClr val="795F5B"/>
              </a:solidFill>
              <a:latin typeface="Arial Narrow" panose="020B0606020202030204" charset="0"/>
              <a:ea typeface="DotumChe" panose="020B0609000101010101" charset="-127"/>
            </a:endParaRPr>
          </a:p>
        </p:txBody>
      </p:sp>
      <p:sp>
        <p:nvSpPr>
          <p:cNvPr id="3" name="文本框 2"/>
          <p:cNvSpPr txBox="1"/>
          <p:nvPr/>
        </p:nvSpPr>
        <p:spPr>
          <a:xfrm>
            <a:off x="10410825" y="915035"/>
            <a:ext cx="810260" cy="579120"/>
          </a:xfrm>
          <a:prstGeom prst="rect">
            <a:avLst/>
          </a:prstGeom>
          <a:noFill/>
        </p:spPr>
        <p:txBody>
          <a:bodyPr wrap="square" rtlCol="0">
            <a:spAutoFit/>
          </a:bodyPr>
          <a:lstStyle/>
          <a:p>
            <a:r>
              <a:rPr lang="en-US" altLang="zh-CN" sz="3200">
                <a:solidFill>
                  <a:srgbClr val="795F5B"/>
                </a:solidFill>
                <a:latin typeface="Arial Narrow" panose="020B0606020202030204" charset="0"/>
              </a:rPr>
              <a:t>RD</a:t>
            </a:r>
            <a:endParaRPr lang="en-US" altLang="zh-CN" sz="3200">
              <a:solidFill>
                <a:srgbClr val="795F5B"/>
              </a:solidFill>
              <a:latin typeface="Arial Narrow" panose="020B0606020202030204" charset="0"/>
            </a:endParaRPr>
          </a:p>
        </p:txBody>
      </p:sp>
      <p:sp>
        <p:nvSpPr>
          <p:cNvPr id="21" name="文本框 20"/>
          <p:cNvSpPr txBox="1"/>
          <p:nvPr/>
        </p:nvSpPr>
        <p:spPr>
          <a:xfrm>
            <a:off x="935990" y="2463165"/>
            <a:ext cx="3273425" cy="521970"/>
          </a:xfrm>
          <a:prstGeom prst="rect">
            <a:avLst/>
          </a:prstGeom>
          <a:noFill/>
        </p:spPr>
        <p:txBody>
          <a:bodyPr wrap="none" rtlCol="0" anchor="t">
            <a:spAutoFit/>
          </a:bodyPr>
          <a:lstStyle/>
          <a:p>
            <a:r>
              <a:rPr lang="en-US" altLang="zh-CN" sz="2800" b="1">
                <a:solidFill>
                  <a:schemeClr val="bg1"/>
                </a:solidFill>
                <a:latin typeface="Calibri" panose="020F0502020204030204" charset="0"/>
                <a:ea typeface="微软雅黑" panose="020B0503020204020204" charset="-122"/>
                <a:sym typeface="+mn-ea"/>
              </a:rPr>
              <a:t>ADD YOU TITLE HERE</a:t>
            </a:r>
            <a:endParaRPr lang="en-US" altLang="zh-CN" sz="2800" b="1" dirty="0">
              <a:solidFill>
                <a:schemeClr val="bg1"/>
              </a:solidFill>
              <a:latin typeface="Calibri" panose="020F0502020204030204" charset="0"/>
              <a:ea typeface="微软雅黑" panose="020B0503020204020204" charset="-122"/>
              <a:sym typeface="+mn-ea"/>
            </a:endParaRPr>
          </a:p>
        </p:txBody>
      </p:sp>
      <p:grpSp>
        <p:nvGrpSpPr>
          <p:cNvPr id="11" name="组合 10"/>
          <p:cNvGrpSpPr/>
          <p:nvPr/>
        </p:nvGrpSpPr>
        <p:grpSpPr>
          <a:xfrm>
            <a:off x="1096645" y="2983230"/>
            <a:ext cx="2604135" cy="276225"/>
            <a:chOff x="1727" y="4698"/>
            <a:chExt cx="4101" cy="435"/>
          </a:xfrm>
        </p:grpSpPr>
        <p:sp>
          <p:nvSpPr>
            <p:cNvPr id="185" name=" 185"/>
            <p:cNvSpPr/>
            <p:nvPr/>
          </p:nvSpPr>
          <p:spPr>
            <a:xfrm>
              <a:off x="1727" y="4871"/>
              <a:ext cx="194" cy="194"/>
            </a:xfrm>
            <a:prstGeom prst="donut">
              <a:avLst/>
            </a:prstGeom>
            <a:noFill/>
            <a:ln>
              <a:solidFill>
                <a:schemeClr val="bg1">
                  <a:lumMod val="85000"/>
                </a:scheme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9" name="文本框 8"/>
            <p:cNvSpPr txBox="1"/>
            <p:nvPr/>
          </p:nvSpPr>
          <p:spPr>
            <a:xfrm>
              <a:off x="1970" y="4698"/>
              <a:ext cx="3858" cy="435"/>
            </a:xfrm>
            <a:prstGeom prst="rect">
              <a:avLst/>
            </a:prstGeom>
            <a:noFill/>
          </p:spPr>
          <p:txBody>
            <a:bodyPr wrap="none" rtlCol="0" anchor="t">
              <a:spAutoFit/>
            </a:bodyPr>
            <a:lstStyle/>
            <a:p>
              <a:pPr marL="0" marR="0" lvl="0" algn="l" defTabSz="914400" rtl="0" eaLnBrk="1" latinLnBrk="0" hangingPunct="1">
                <a:lnSpc>
                  <a:spcPct val="130000"/>
                </a:lnSpc>
                <a:spcBef>
                  <a:spcPts val="0"/>
                </a:spcBef>
                <a:spcAft>
                  <a:spcPts val="0"/>
                </a:spcAft>
                <a:buClrTx/>
                <a:buSzTx/>
                <a:buFontTx/>
                <a:buNone/>
                <a:defRPr/>
              </a:pPr>
              <a:r>
                <a:rPr lang="en-US" altLang="zh-CN" sz="1000">
                  <a:solidFill>
                    <a:schemeClr val="bg1"/>
                  </a:solidFill>
                  <a:sym typeface="+mn-ea"/>
                </a:rPr>
                <a:t>Here to add your text, mainly to avoid large</a:t>
              </a:r>
              <a:endParaRPr lang="zh-CN" altLang="en-US" sz="1000">
                <a:solidFill>
                  <a:schemeClr val="bg1"/>
                </a:solidFill>
                <a:sym typeface="+mn-ea"/>
              </a:endParaRPr>
            </a:p>
          </p:txBody>
        </p:sp>
      </p:grpSp>
      <p:grpSp>
        <p:nvGrpSpPr>
          <p:cNvPr id="12" name="组合 11"/>
          <p:cNvGrpSpPr/>
          <p:nvPr/>
        </p:nvGrpSpPr>
        <p:grpSpPr>
          <a:xfrm>
            <a:off x="1096645" y="3417570"/>
            <a:ext cx="2604135" cy="276225"/>
            <a:chOff x="1727" y="5382"/>
            <a:chExt cx="4101" cy="435"/>
          </a:xfrm>
        </p:grpSpPr>
        <p:sp>
          <p:nvSpPr>
            <p:cNvPr id="6" name=" 185"/>
            <p:cNvSpPr/>
            <p:nvPr/>
          </p:nvSpPr>
          <p:spPr>
            <a:xfrm>
              <a:off x="1727" y="5523"/>
              <a:ext cx="194" cy="194"/>
            </a:xfrm>
            <a:prstGeom prst="donut">
              <a:avLst/>
            </a:prstGeom>
            <a:noFill/>
            <a:ln>
              <a:solidFill>
                <a:schemeClr val="bg1">
                  <a:lumMod val="85000"/>
                </a:scheme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10" name="文本框 9"/>
            <p:cNvSpPr txBox="1"/>
            <p:nvPr/>
          </p:nvSpPr>
          <p:spPr>
            <a:xfrm>
              <a:off x="1970" y="5382"/>
              <a:ext cx="3858" cy="435"/>
            </a:xfrm>
            <a:prstGeom prst="rect">
              <a:avLst/>
            </a:prstGeom>
            <a:noFill/>
          </p:spPr>
          <p:txBody>
            <a:bodyPr wrap="none" rtlCol="0" anchor="t">
              <a:spAutoFit/>
            </a:bodyPr>
            <a:lstStyle/>
            <a:p>
              <a:pPr marL="0" marR="0" lvl="0" algn="l" defTabSz="914400" rtl="0" eaLnBrk="1" latinLnBrk="0" hangingPunct="1">
                <a:lnSpc>
                  <a:spcPct val="130000"/>
                </a:lnSpc>
                <a:spcBef>
                  <a:spcPts val="0"/>
                </a:spcBef>
                <a:spcAft>
                  <a:spcPts val="0"/>
                </a:spcAft>
                <a:buClrTx/>
                <a:buSzTx/>
                <a:buFontTx/>
                <a:buNone/>
                <a:defRPr/>
              </a:pPr>
              <a:r>
                <a:rPr lang="en-US" altLang="zh-CN" sz="1000">
                  <a:solidFill>
                    <a:schemeClr val="bg1"/>
                  </a:solidFill>
                  <a:sym typeface="+mn-ea"/>
                </a:rPr>
                <a:t>Here to add your text, mainly to avoid large</a:t>
              </a:r>
              <a:endParaRPr lang="zh-CN" altLang="en-US" sz="1000">
                <a:solidFill>
                  <a:schemeClr val="bg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0"/>
                                        <p:tgtEl>
                                          <p:spTgt spid="4"/>
                                        </p:tgtEl>
                                      </p:cBhvr>
                                    </p:animEffect>
                                  </p:childTnLst>
                                </p:cTn>
                              </p:par>
                            </p:childTnLst>
                          </p:cTn>
                        </p:par>
                        <p:par>
                          <p:cTn id="8" fill="hold">
                            <p:stCondLst>
                              <p:cond delay="1000"/>
                            </p:stCondLst>
                            <p:childTnLst>
                              <p:par>
                                <p:cTn id="9" presetID="2" presetClass="entr" presetSubtype="8" fill="hold" grpId="3"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39" presetClass="entr" presetSubtype="0" accel="100000" fill="hold" grpId="8"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3000"/>
                            </p:stCondLst>
                            <p:childTnLst>
                              <p:par>
                                <p:cTn id="25" presetID="1"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3000"/>
                            </p:stCondLst>
                            <p:childTnLst>
                              <p:par>
                                <p:cTn id="28" presetID="1"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par>
                          <p:cTn id="30" fill="hold">
                            <p:stCondLst>
                              <p:cond delay="3000"/>
                            </p:stCondLst>
                            <p:childTnLst>
                              <p:par>
                                <p:cTn id="31" presetID="29" presetClass="entr" presetSubtype="0" fill="hold" grpId="1"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ppt_x</p:attrName>
                                        </p:attrNameLst>
                                      </p:cBhvr>
                                      <p:tavLst>
                                        <p:tav tm="0">
                                          <p:val>
                                            <p:strVal val="#ppt_x-.2"/>
                                          </p:val>
                                        </p:tav>
                                        <p:tav tm="100000">
                                          <p:val>
                                            <p:strVal val="#ppt_x"/>
                                          </p:val>
                                        </p:tav>
                                      </p:tavLst>
                                    </p:anim>
                                    <p:anim calcmode="lin" valueType="num">
                                      <p:cBhvr>
                                        <p:cTn id="34"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animBg="1"/>
      <p:bldP spid="7" grpId="1" animBg="1"/>
      <p:bldP spid="7" grpId="2" animBg="1"/>
      <p:bldP spid="7" grpId="3" bldLvl="0" animBg="1"/>
      <p:bldP spid="2" grpId="0"/>
      <p:bldP spid="2" grpId="1"/>
      <p:bldP spid="2" grpId="2"/>
      <p:bldP spid="2" grpId="3"/>
      <p:bldP spid="2" grpId="4"/>
      <p:bldP spid="2" grpId="5"/>
      <p:bldP spid="2" grpId="6"/>
      <p:bldP spid="2" grpId="7"/>
      <p:bldP spid="2" grpId="8"/>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75" name="PA_椭圆 43"/>
          <p:cNvSpPr>
            <a:spLocks noChangeArrowheads="1"/>
          </p:cNvSpPr>
          <p:nvPr>
            <p:custDataLst>
              <p:tags r:id="rId1"/>
            </p:custDataLst>
          </p:nvPr>
        </p:nvSpPr>
        <p:spPr bwMode="auto">
          <a:xfrm>
            <a:off x="971551" y="3771371"/>
            <a:ext cx="1439333" cy="1444012"/>
          </a:xfrm>
          <a:prstGeom prst="ellipse">
            <a:avLst/>
          </a:prstGeom>
          <a:solidFill>
            <a:schemeClr val="bg1">
              <a:lumMod val="75000"/>
            </a:schemeClr>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5">
              <a:latin typeface="微软雅黑 Light" panose="020B0502040204020203" pitchFamily="34" charset="-122"/>
              <a:ea typeface="微软雅黑 Light" panose="020B0502040204020203" pitchFamily="34" charset="-122"/>
            </a:endParaRPr>
          </a:p>
        </p:txBody>
      </p:sp>
      <p:sp>
        <p:nvSpPr>
          <p:cNvPr id="44076" name="PA_椭圆 44"/>
          <p:cNvSpPr>
            <a:spLocks noChangeArrowheads="1"/>
          </p:cNvSpPr>
          <p:nvPr>
            <p:custDataLst>
              <p:tags r:id="rId2"/>
            </p:custDataLst>
          </p:nvPr>
        </p:nvSpPr>
        <p:spPr bwMode="auto">
          <a:xfrm>
            <a:off x="2573867" y="3771371"/>
            <a:ext cx="1439333" cy="1444012"/>
          </a:xfrm>
          <a:prstGeom prst="ellipse">
            <a:avLst/>
          </a:prstGeom>
          <a:solidFill>
            <a:srgbClr val="9B7F7B"/>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5">
              <a:latin typeface="微软雅黑 Light" panose="020B0502040204020203" pitchFamily="34" charset="-122"/>
              <a:ea typeface="微软雅黑 Light" panose="020B0502040204020203" pitchFamily="34" charset="-122"/>
            </a:endParaRPr>
          </a:p>
        </p:txBody>
      </p:sp>
      <p:sp>
        <p:nvSpPr>
          <p:cNvPr id="44077" name="PA_椭圆 45"/>
          <p:cNvSpPr>
            <a:spLocks noChangeArrowheads="1"/>
          </p:cNvSpPr>
          <p:nvPr>
            <p:custDataLst>
              <p:tags r:id="rId3"/>
            </p:custDataLst>
          </p:nvPr>
        </p:nvSpPr>
        <p:spPr bwMode="auto">
          <a:xfrm>
            <a:off x="4176184" y="3771371"/>
            <a:ext cx="1439333" cy="1444012"/>
          </a:xfrm>
          <a:prstGeom prst="ellipse">
            <a:avLst/>
          </a:prstGeom>
          <a:solidFill>
            <a:schemeClr val="accent5"/>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5">
              <a:latin typeface="微软雅黑 Light" panose="020B0502040204020203" pitchFamily="34" charset="-122"/>
              <a:ea typeface="微软雅黑 Light" panose="020B0502040204020203" pitchFamily="34" charset="-122"/>
            </a:endParaRPr>
          </a:p>
        </p:txBody>
      </p:sp>
      <p:sp>
        <p:nvSpPr>
          <p:cNvPr id="44078" name="PA_淘宝店chenying0907 46"/>
          <p:cNvSpPr>
            <a:spLocks noChangeArrowheads="1"/>
          </p:cNvSpPr>
          <p:nvPr>
            <p:custDataLst>
              <p:tags r:id="rId4"/>
            </p:custDataLst>
          </p:nvPr>
        </p:nvSpPr>
        <p:spPr bwMode="auto">
          <a:xfrm>
            <a:off x="937685" y="5729892"/>
            <a:ext cx="4703233" cy="419229"/>
          </a:xfrm>
          <a:prstGeom prst="rect">
            <a:avLst/>
          </a:prstGeom>
          <a:solidFill>
            <a:schemeClr val="bg1">
              <a:lumMod val="95000"/>
            </a:schemeClr>
          </a:solidFill>
          <a:ln>
            <a:noFill/>
          </a:ln>
        </p:spPr>
        <p:txBody>
          <a:bodyPr/>
          <a:lstStyle/>
          <a:p>
            <a:endParaRPr lang="zh-CN" altLang="en-US" sz="2400"/>
          </a:p>
        </p:txBody>
      </p:sp>
      <p:sp>
        <p:nvSpPr>
          <p:cNvPr id="44079" name="PA_淘宝店chenying0907 47"/>
          <p:cNvSpPr>
            <a:spLocks noChangeArrowheads="1"/>
          </p:cNvSpPr>
          <p:nvPr>
            <p:custDataLst>
              <p:tags r:id="rId5"/>
            </p:custDataLst>
          </p:nvPr>
        </p:nvSpPr>
        <p:spPr bwMode="auto">
          <a:xfrm>
            <a:off x="937684" y="5729892"/>
            <a:ext cx="414867" cy="419229"/>
          </a:xfrm>
          <a:prstGeom prst="rect">
            <a:avLst/>
          </a:prstGeom>
          <a:solidFill>
            <a:schemeClr val="accent6"/>
          </a:solidFill>
          <a:ln>
            <a:noFill/>
          </a:ln>
        </p:spPr>
        <p:txBody>
          <a:bodyPr/>
          <a:lstStyle/>
          <a:p>
            <a:endParaRPr lang="zh-CN" altLang="en-US" sz="2400"/>
          </a:p>
        </p:txBody>
      </p:sp>
      <p:grpSp>
        <p:nvGrpSpPr>
          <p:cNvPr id="44090" name="PA_淘宝店chenying0907 58"/>
          <p:cNvGrpSpPr/>
          <p:nvPr>
            <p:custDataLst>
              <p:tags r:id="rId6"/>
            </p:custDataLst>
          </p:nvPr>
        </p:nvGrpSpPr>
        <p:grpSpPr bwMode="auto">
          <a:xfrm>
            <a:off x="4720168" y="4127081"/>
            <a:ext cx="351367" cy="368413"/>
            <a:chOff x="2352" y="1832"/>
            <a:chExt cx="166" cy="174"/>
          </a:xfrm>
        </p:grpSpPr>
        <p:sp>
          <p:nvSpPr>
            <p:cNvPr id="44080" name="淘宝店chenying0907 48"/>
            <p:cNvSpPr/>
            <p:nvPr/>
          </p:nvSpPr>
          <p:spPr bwMode="auto">
            <a:xfrm>
              <a:off x="2352" y="1832"/>
              <a:ext cx="166" cy="14"/>
            </a:xfrm>
            <a:custGeom>
              <a:avLst/>
              <a:gdLst>
                <a:gd name="T0" fmla="*/ 79 w 82"/>
                <a:gd name="T1" fmla="*/ 0 h 7"/>
                <a:gd name="T2" fmla="*/ 3 w 82"/>
                <a:gd name="T3" fmla="*/ 0 h 7"/>
                <a:gd name="T4" fmla="*/ 0 w 82"/>
                <a:gd name="T5" fmla="*/ 4 h 7"/>
                <a:gd name="T6" fmla="*/ 3 w 82"/>
                <a:gd name="T7" fmla="*/ 7 h 7"/>
                <a:gd name="T8" fmla="*/ 79 w 82"/>
                <a:gd name="T9" fmla="*/ 7 h 7"/>
                <a:gd name="T10" fmla="*/ 82 w 82"/>
                <a:gd name="T11" fmla="*/ 4 h 7"/>
                <a:gd name="T12" fmla="*/ 79 w 82"/>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2" h="7">
                  <a:moveTo>
                    <a:pt x="79" y="0"/>
                  </a:moveTo>
                  <a:cubicBezTo>
                    <a:pt x="3" y="0"/>
                    <a:pt x="3" y="0"/>
                    <a:pt x="3" y="0"/>
                  </a:cubicBezTo>
                  <a:cubicBezTo>
                    <a:pt x="1" y="0"/>
                    <a:pt x="0" y="2"/>
                    <a:pt x="0" y="4"/>
                  </a:cubicBezTo>
                  <a:cubicBezTo>
                    <a:pt x="0" y="6"/>
                    <a:pt x="1" y="7"/>
                    <a:pt x="3" y="7"/>
                  </a:cubicBezTo>
                  <a:cubicBezTo>
                    <a:pt x="79" y="7"/>
                    <a:pt x="79" y="7"/>
                    <a:pt x="79" y="7"/>
                  </a:cubicBezTo>
                  <a:cubicBezTo>
                    <a:pt x="81" y="7"/>
                    <a:pt x="82" y="6"/>
                    <a:pt x="82" y="4"/>
                  </a:cubicBezTo>
                  <a:cubicBezTo>
                    <a:pt x="82" y="2"/>
                    <a:pt x="81" y="0"/>
                    <a:pt x="7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44081" name="淘宝店chenying0907 49"/>
            <p:cNvSpPr/>
            <p:nvPr/>
          </p:nvSpPr>
          <p:spPr bwMode="auto">
            <a:xfrm>
              <a:off x="2368" y="1866"/>
              <a:ext cx="134" cy="87"/>
            </a:xfrm>
            <a:custGeom>
              <a:avLst/>
              <a:gdLst>
                <a:gd name="T0" fmla="*/ 63 w 66"/>
                <a:gd name="T1" fmla="*/ 0 h 43"/>
                <a:gd name="T2" fmla="*/ 59 w 66"/>
                <a:gd name="T3" fmla="*/ 3 h 43"/>
                <a:gd name="T4" fmla="*/ 59 w 66"/>
                <a:gd name="T5" fmla="*/ 32 h 43"/>
                <a:gd name="T6" fmla="*/ 55 w 66"/>
                <a:gd name="T7" fmla="*/ 36 h 43"/>
                <a:gd name="T8" fmla="*/ 11 w 66"/>
                <a:gd name="T9" fmla="*/ 36 h 43"/>
                <a:gd name="T10" fmla="*/ 7 w 66"/>
                <a:gd name="T11" fmla="*/ 32 h 43"/>
                <a:gd name="T12" fmla="*/ 7 w 66"/>
                <a:gd name="T13" fmla="*/ 3 h 43"/>
                <a:gd name="T14" fmla="*/ 3 w 66"/>
                <a:gd name="T15" fmla="*/ 0 h 43"/>
                <a:gd name="T16" fmla="*/ 0 w 66"/>
                <a:gd name="T17" fmla="*/ 3 h 43"/>
                <a:gd name="T18" fmla="*/ 0 w 66"/>
                <a:gd name="T19" fmla="*/ 32 h 43"/>
                <a:gd name="T20" fmla="*/ 11 w 66"/>
                <a:gd name="T21" fmla="*/ 43 h 43"/>
                <a:gd name="T22" fmla="*/ 55 w 66"/>
                <a:gd name="T23" fmla="*/ 43 h 43"/>
                <a:gd name="T24" fmla="*/ 66 w 66"/>
                <a:gd name="T25" fmla="*/ 32 h 43"/>
                <a:gd name="T26" fmla="*/ 66 w 66"/>
                <a:gd name="T27" fmla="*/ 3 h 43"/>
                <a:gd name="T28" fmla="*/ 63 w 66"/>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43">
                  <a:moveTo>
                    <a:pt x="63" y="0"/>
                  </a:moveTo>
                  <a:cubicBezTo>
                    <a:pt x="61" y="0"/>
                    <a:pt x="59" y="1"/>
                    <a:pt x="59" y="3"/>
                  </a:cubicBezTo>
                  <a:cubicBezTo>
                    <a:pt x="59" y="32"/>
                    <a:pt x="59" y="32"/>
                    <a:pt x="59" y="32"/>
                  </a:cubicBezTo>
                  <a:cubicBezTo>
                    <a:pt x="59" y="34"/>
                    <a:pt x="57" y="36"/>
                    <a:pt x="55" y="36"/>
                  </a:cubicBezTo>
                  <a:cubicBezTo>
                    <a:pt x="11" y="36"/>
                    <a:pt x="11" y="36"/>
                    <a:pt x="11" y="36"/>
                  </a:cubicBezTo>
                  <a:cubicBezTo>
                    <a:pt x="9" y="36"/>
                    <a:pt x="7" y="34"/>
                    <a:pt x="7" y="32"/>
                  </a:cubicBezTo>
                  <a:cubicBezTo>
                    <a:pt x="7" y="3"/>
                    <a:pt x="7" y="3"/>
                    <a:pt x="7" y="3"/>
                  </a:cubicBezTo>
                  <a:cubicBezTo>
                    <a:pt x="7" y="1"/>
                    <a:pt x="5" y="0"/>
                    <a:pt x="3" y="0"/>
                  </a:cubicBezTo>
                  <a:cubicBezTo>
                    <a:pt x="1" y="0"/>
                    <a:pt x="0" y="1"/>
                    <a:pt x="0" y="3"/>
                  </a:cubicBezTo>
                  <a:cubicBezTo>
                    <a:pt x="0" y="32"/>
                    <a:pt x="0" y="32"/>
                    <a:pt x="0" y="32"/>
                  </a:cubicBezTo>
                  <a:cubicBezTo>
                    <a:pt x="0" y="38"/>
                    <a:pt x="5" y="43"/>
                    <a:pt x="11" y="43"/>
                  </a:cubicBezTo>
                  <a:cubicBezTo>
                    <a:pt x="55" y="43"/>
                    <a:pt x="55" y="43"/>
                    <a:pt x="55" y="43"/>
                  </a:cubicBezTo>
                  <a:cubicBezTo>
                    <a:pt x="61" y="43"/>
                    <a:pt x="66" y="38"/>
                    <a:pt x="66" y="32"/>
                  </a:cubicBezTo>
                  <a:cubicBezTo>
                    <a:pt x="66" y="3"/>
                    <a:pt x="66" y="3"/>
                    <a:pt x="66" y="3"/>
                  </a:cubicBezTo>
                  <a:cubicBezTo>
                    <a:pt x="66" y="1"/>
                    <a:pt x="65" y="0"/>
                    <a:pt x="6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44082" name="淘宝店chenying0907 50"/>
            <p:cNvSpPr/>
            <p:nvPr/>
          </p:nvSpPr>
          <p:spPr bwMode="auto">
            <a:xfrm>
              <a:off x="2402" y="1895"/>
              <a:ext cx="15" cy="28"/>
            </a:xfrm>
            <a:custGeom>
              <a:avLst/>
              <a:gdLst>
                <a:gd name="T0" fmla="*/ 7 w 7"/>
                <a:gd name="T1" fmla="*/ 10 h 14"/>
                <a:gd name="T2" fmla="*/ 7 w 7"/>
                <a:gd name="T3" fmla="*/ 4 h 14"/>
                <a:gd name="T4" fmla="*/ 3 w 7"/>
                <a:gd name="T5" fmla="*/ 0 h 14"/>
                <a:gd name="T6" fmla="*/ 0 w 7"/>
                <a:gd name="T7" fmla="*/ 4 h 14"/>
                <a:gd name="T8" fmla="*/ 0 w 7"/>
                <a:gd name="T9" fmla="*/ 10 h 14"/>
                <a:gd name="T10" fmla="*/ 3 w 7"/>
                <a:gd name="T11" fmla="*/ 14 h 14"/>
                <a:gd name="T12" fmla="*/ 7 w 7"/>
                <a:gd name="T13" fmla="*/ 10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7" y="10"/>
                  </a:moveTo>
                  <a:cubicBezTo>
                    <a:pt x="7" y="4"/>
                    <a:pt x="7" y="4"/>
                    <a:pt x="7" y="4"/>
                  </a:cubicBezTo>
                  <a:cubicBezTo>
                    <a:pt x="7" y="2"/>
                    <a:pt x="5" y="0"/>
                    <a:pt x="3" y="0"/>
                  </a:cubicBezTo>
                  <a:cubicBezTo>
                    <a:pt x="1" y="0"/>
                    <a:pt x="0" y="2"/>
                    <a:pt x="0" y="4"/>
                  </a:cubicBezTo>
                  <a:cubicBezTo>
                    <a:pt x="0" y="10"/>
                    <a:pt x="0" y="10"/>
                    <a:pt x="0" y="10"/>
                  </a:cubicBezTo>
                  <a:cubicBezTo>
                    <a:pt x="0" y="12"/>
                    <a:pt x="1" y="14"/>
                    <a:pt x="3" y="14"/>
                  </a:cubicBezTo>
                  <a:cubicBezTo>
                    <a:pt x="5" y="14"/>
                    <a:pt x="7" y="12"/>
                    <a:pt x="7" y="1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44083" name="淘宝店chenying0907 51"/>
            <p:cNvSpPr/>
            <p:nvPr/>
          </p:nvSpPr>
          <p:spPr bwMode="auto">
            <a:xfrm>
              <a:off x="2427" y="1868"/>
              <a:ext cx="16" cy="55"/>
            </a:xfrm>
            <a:custGeom>
              <a:avLst/>
              <a:gdLst>
                <a:gd name="T0" fmla="*/ 8 w 8"/>
                <a:gd name="T1" fmla="*/ 23 h 27"/>
                <a:gd name="T2" fmla="*/ 8 w 8"/>
                <a:gd name="T3" fmla="*/ 3 h 27"/>
                <a:gd name="T4" fmla="*/ 4 w 8"/>
                <a:gd name="T5" fmla="*/ 0 h 27"/>
                <a:gd name="T6" fmla="*/ 0 w 8"/>
                <a:gd name="T7" fmla="*/ 3 h 27"/>
                <a:gd name="T8" fmla="*/ 0 w 8"/>
                <a:gd name="T9" fmla="*/ 23 h 27"/>
                <a:gd name="T10" fmla="*/ 4 w 8"/>
                <a:gd name="T11" fmla="*/ 27 h 27"/>
                <a:gd name="T12" fmla="*/ 8 w 8"/>
                <a:gd name="T13" fmla="*/ 23 h 27"/>
              </a:gdLst>
              <a:ahLst/>
              <a:cxnLst>
                <a:cxn ang="0">
                  <a:pos x="T0" y="T1"/>
                </a:cxn>
                <a:cxn ang="0">
                  <a:pos x="T2" y="T3"/>
                </a:cxn>
                <a:cxn ang="0">
                  <a:pos x="T4" y="T5"/>
                </a:cxn>
                <a:cxn ang="0">
                  <a:pos x="T6" y="T7"/>
                </a:cxn>
                <a:cxn ang="0">
                  <a:pos x="T8" y="T9"/>
                </a:cxn>
                <a:cxn ang="0">
                  <a:pos x="T10" y="T11"/>
                </a:cxn>
                <a:cxn ang="0">
                  <a:pos x="T12" y="T13"/>
                </a:cxn>
              </a:cxnLst>
              <a:rect l="0" t="0" r="r" b="b"/>
              <a:pathLst>
                <a:path w="8" h="27">
                  <a:moveTo>
                    <a:pt x="8" y="23"/>
                  </a:moveTo>
                  <a:cubicBezTo>
                    <a:pt x="8" y="3"/>
                    <a:pt x="8" y="3"/>
                    <a:pt x="8" y="3"/>
                  </a:cubicBezTo>
                  <a:cubicBezTo>
                    <a:pt x="8" y="1"/>
                    <a:pt x="6" y="0"/>
                    <a:pt x="4" y="0"/>
                  </a:cubicBezTo>
                  <a:cubicBezTo>
                    <a:pt x="2" y="0"/>
                    <a:pt x="0" y="1"/>
                    <a:pt x="0" y="3"/>
                  </a:cubicBezTo>
                  <a:cubicBezTo>
                    <a:pt x="0" y="23"/>
                    <a:pt x="0" y="23"/>
                    <a:pt x="0" y="23"/>
                  </a:cubicBezTo>
                  <a:cubicBezTo>
                    <a:pt x="0" y="25"/>
                    <a:pt x="2" y="27"/>
                    <a:pt x="4" y="27"/>
                  </a:cubicBezTo>
                  <a:cubicBezTo>
                    <a:pt x="6" y="27"/>
                    <a:pt x="8" y="25"/>
                    <a:pt x="8" y="2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44084" name="淘宝店chenying0907 52"/>
            <p:cNvSpPr/>
            <p:nvPr/>
          </p:nvSpPr>
          <p:spPr bwMode="auto">
            <a:xfrm>
              <a:off x="2453" y="1881"/>
              <a:ext cx="14" cy="42"/>
            </a:xfrm>
            <a:custGeom>
              <a:avLst/>
              <a:gdLst>
                <a:gd name="T0" fmla="*/ 7 w 7"/>
                <a:gd name="T1" fmla="*/ 17 h 21"/>
                <a:gd name="T2" fmla="*/ 7 w 7"/>
                <a:gd name="T3" fmla="*/ 4 h 21"/>
                <a:gd name="T4" fmla="*/ 4 w 7"/>
                <a:gd name="T5" fmla="*/ 0 h 21"/>
                <a:gd name="T6" fmla="*/ 0 w 7"/>
                <a:gd name="T7" fmla="*/ 4 h 21"/>
                <a:gd name="T8" fmla="*/ 0 w 7"/>
                <a:gd name="T9" fmla="*/ 17 h 21"/>
                <a:gd name="T10" fmla="*/ 4 w 7"/>
                <a:gd name="T11" fmla="*/ 21 h 21"/>
                <a:gd name="T12" fmla="*/ 7 w 7"/>
                <a:gd name="T13" fmla="*/ 17 h 21"/>
              </a:gdLst>
              <a:ahLst/>
              <a:cxnLst>
                <a:cxn ang="0">
                  <a:pos x="T0" y="T1"/>
                </a:cxn>
                <a:cxn ang="0">
                  <a:pos x="T2" y="T3"/>
                </a:cxn>
                <a:cxn ang="0">
                  <a:pos x="T4" y="T5"/>
                </a:cxn>
                <a:cxn ang="0">
                  <a:pos x="T6" y="T7"/>
                </a:cxn>
                <a:cxn ang="0">
                  <a:pos x="T8" y="T9"/>
                </a:cxn>
                <a:cxn ang="0">
                  <a:pos x="T10" y="T11"/>
                </a:cxn>
                <a:cxn ang="0">
                  <a:pos x="T12" y="T13"/>
                </a:cxn>
              </a:cxnLst>
              <a:rect l="0" t="0" r="r" b="b"/>
              <a:pathLst>
                <a:path w="7" h="21">
                  <a:moveTo>
                    <a:pt x="7" y="17"/>
                  </a:moveTo>
                  <a:cubicBezTo>
                    <a:pt x="7" y="4"/>
                    <a:pt x="7" y="4"/>
                    <a:pt x="7" y="4"/>
                  </a:cubicBezTo>
                  <a:cubicBezTo>
                    <a:pt x="7" y="2"/>
                    <a:pt x="6" y="0"/>
                    <a:pt x="4" y="0"/>
                  </a:cubicBezTo>
                  <a:cubicBezTo>
                    <a:pt x="2" y="0"/>
                    <a:pt x="0" y="2"/>
                    <a:pt x="0" y="4"/>
                  </a:cubicBezTo>
                  <a:cubicBezTo>
                    <a:pt x="0" y="17"/>
                    <a:pt x="0" y="17"/>
                    <a:pt x="0" y="17"/>
                  </a:cubicBezTo>
                  <a:cubicBezTo>
                    <a:pt x="0" y="19"/>
                    <a:pt x="2" y="21"/>
                    <a:pt x="4" y="21"/>
                  </a:cubicBezTo>
                  <a:cubicBezTo>
                    <a:pt x="6" y="21"/>
                    <a:pt x="7" y="19"/>
                    <a:pt x="7" y="1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44085" name="淘宝店chenying0907 53"/>
            <p:cNvSpPr/>
            <p:nvPr/>
          </p:nvSpPr>
          <p:spPr bwMode="auto">
            <a:xfrm>
              <a:off x="2396" y="1965"/>
              <a:ext cx="77" cy="41"/>
            </a:xfrm>
            <a:custGeom>
              <a:avLst/>
              <a:gdLst>
                <a:gd name="T0" fmla="*/ 30 w 38"/>
                <a:gd name="T1" fmla="*/ 2 h 20"/>
                <a:gd name="T2" fmla="*/ 26 w 38"/>
                <a:gd name="T3" fmla="*/ 0 h 20"/>
                <a:gd name="T4" fmla="*/ 12 w 38"/>
                <a:gd name="T5" fmla="*/ 0 h 20"/>
                <a:gd name="T6" fmla="*/ 8 w 38"/>
                <a:gd name="T7" fmla="*/ 2 h 20"/>
                <a:gd name="T8" fmla="*/ 1 w 38"/>
                <a:gd name="T9" fmla="*/ 14 h 20"/>
                <a:gd name="T10" fmla="*/ 2 w 38"/>
                <a:gd name="T11" fmla="*/ 19 h 20"/>
                <a:gd name="T12" fmla="*/ 7 w 38"/>
                <a:gd name="T13" fmla="*/ 18 h 20"/>
                <a:gd name="T14" fmla="*/ 14 w 38"/>
                <a:gd name="T15" fmla="*/ 7 h 20"/>
                <a:gd name="T16" fmla="*/ 24 w 38"/>
                <a:gd name="T17" fmla="*/ 7 h 20"/>
                <a:gd name="T18" fmla="*/ 31 w 38"/>
                <a:gd name="T19" fmla="*/ 18 h 20"/>
                <a:gd name="T20" fmla="*/ 34 w 38"/>
                <a:gd name="T21" fmla="*/ 19 h 20"/>
                <a:gd name="T22" fmla="*/ 36 w 38"/>
                <a:gd name="T23" fmla="*/ 19 h 20"/>
                <a:gd name="T24" fmla="*/ 37 w 38"/>
                <a:gd name="T25" fmla="*/ 14 h 20"/>
                <a:gd name="T26" fmla="*/ 30 w 38"/>
                <a:gd name="T27"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0">
                  <a:moveTo>
                    <a:pt x="30" y="2"/>
                  </a:moveTo>
                  <a:cubicBezTo>
                    <a:pt x="29" y="1"/>
                    <a:pt x="28" y="0"/>
                    <a:pt x="26" y="0"/>
                  </a:cubicBezTo>
                  <a:cubicBezTo>
                    <a:pt x="12" y="0"/>
                    <a:pt x="12" y="0"/>
                    <a:pt x="12" y="0"/>
                  </a:cubicBezTo>
                  <a:cubicBezTo>
                    <a:pt x="10" y="0"/>
                    <a:pt x="9" y="1"/>
                    <a:pt x="8" y="2"/>
                  </a:cubicBezTo>
                  <a:cubicBezTo>
                    <a:pt x="1" y="14"/>
                    <a:pt x="1" y="14"/>
                    <a:pt x="1" y="14"/>
                  </a:cubicBezTo>
                  <a:cubicBezTo>
                    <a:pt x="0" y="16"/>
                    <a:pt x="1" y="18"/>
                    <a:pt x="2" y="19"/>
                  </a:cubicBezTo>
                  <a:cubicBezTo>
                    <a:pt x="4" y="20"/>
                    <a:pt x="6" y="19"/>
                    <a:pt x="7" y="18"/>
                  </a:cubicBezTo>
                  <a:cubicBezTo>
                    <a:pt x="14" y="7"/>
                    <a:pt x="14" y="7"/>
                    <a:pt x="14" y="7"/>
                  </a:cubicBezTo>
                  <a:cubicBezTo>
                    <a:pt x="24" y="7"/>
                    <a:pt x="24" y="7"/>
                    <a:pt x="24" y="7"/>
                  </a:cubicBezTo>
                  <a:cubicBezTo>
                    <a:pt x="31" y="18"/>
                    <a:pt x="31" y="18"/>
                    <a:pt x="31" y="18"/>
                  </a:cubicBezTo>
                  <a:cubicBezTo>
                    <a:pt x="31" y="19"/>
                    <a:pt x="32" y="19"/>
                    <a:pt x="34" y="19"/>
                  </a:cubicBezTo>
                  <a:cubicBezTo>
                    <a:pt x="34" y="19"/>
                    <a:pt x="35" y="19"/>
                    <a:pt x="36" y="19"/>
                  </a:cubicBezTo>
                  <a:cubicBezTo>
                    <a:pt x="37" y="18"/>
                    <a:pt x="38" y="16"/>
                    <a:pt x="37" y="14"/>
                  </a:cubicBezTo>
                  <a:lnTo>
                    <a:pt x="30"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grpSp>
        <p:nvGrpSpPr>
          <p:cNvPr id="44089" name="PA_淘宝店chenying0907 57"/>
          <p:cNvGrpSpPr/>
          <p:nvPr>
            <p:custDataLst>
              <p:tags r:id="rId7"/>
            </p:custDataLst>
          </p:nvPr>
        </p:nvGrpSpPr>
        <p:grpSpPr bwMode="auto">
          <a:xfrm>
            <a:off x="1507068" y="4127080"/>
            <a:ext cx="368300" cy="364179"/>
            <a:chOff x="834" y="1832"/>
            <a:chExt cx="174" cy="172"/>
          </a:xfrm>
        </p:grpSpPr>
        <p:sp>
          <p:nvSpPr>
            <p:cNvPr id="44086" name="淘宝店chenying0907 54"/>
            <p:cNvSpPr>
              <a:spLocks noEditPoints="1"/>
            </p:cNvSpPr>
            <p:nvPr/>
          </p:nvSpPr>
          <p:spPr bwMode="auto">
            <a:xfrm>
              <a:off x="834" y="1832"/>
              <a:ext cx="174" cy="172"/>
            </a:xfrm>
            <a:custGeom>
              <a:avLst/>
              <a:gdLst>
                <a:gd name="T0" fmla="*/ 83 w 86"/>
                <a:gd name="T1" fmla="*/ 33 h 85"/>
                <a:gd name="T2" fmla="*/ 75 w 86"/>
                <a:gd name="T3" fmla="*/ 28 h 85"/>
                <a:gd name="T4" fmla="*/ 77 w 86"/>
                <a:gd name="T5" fmla="*/ 17 h 85"/>
                <a:gd name="T6" fmla="*/ 65 w 86"/>
                <a:gd name="T7" fmla="*/ 8 h 85"/>
                <a:gd name="T8" fmla="*/ 55 w 86"/>
                <a:gd name="T9" fmla="*/ 10 h 85"/>
                <a:gd name="T10" fmla="*/ 49 w 86"/>
                <a:gd name="T11" fmla="*/ 0 h 85"/>
                <a:gd name="T12" fmla="*/ 34 w 86"/>
                <a:gd name="T13" fmla="*/ 3 h 85"/>
                <a:gd name="T14" fmla="*/ 28 w 86"/>
                <a:gd name="T15" fmla="*/ 11 h 85"/>
                <a:gd name="T16" fmla="*/ 18 w 86"/>
                <a:gd name="T17" fmla="*/ 8 h 85"/>
                <a:gd name="T18" fmla="*/ 8 w 86"/>
                <a:gd name="T19" fmla="*/ 21 h 85"/>
                <a:gd name="T20" fmla="*/ 10 w 86"/>
                <a:gd name="T21" fmla="*/ 31 h 85"/>
                <a:gd name="T22" fmla="*/ 1 w 86"/>
                <a:gd name="T23" fmla="*/ 36 h 85"/>
                <a:gd name="T24" fmla="*/ 1 w 86"/>
                <a:gd name="T25" fmla="*/ 49 h 85"/>
                <a:gd name="T26" fmla="*/ 10 w 86"/>
                <a:gd name="T27" fmla="*/ 54 h 85"/>
                <a:gd name="T28" fmla="*/ 8 w 86"/>
                <a:gd name="T29" fmla="*/ 64 h 85"/>
                <a:gd name="T30" fmla="*/ 18 w 86"/>
                <a:gd name="T31" fmla="*/ 77 h 85"/>
                <a:gd name="T32" fmla="*/ 28 w 86"/>
                <a:gd name="T33" fmla="*/ 74 h 85"/>
                <a:gd name="T34" fmla="*/ 34 w 86"/>
                <a:gd name="T35" fmla="*/ 82 h 85"/>
                <a:gd name="T36" fmla="*/ 43 w 86"/>
                <a:gd name="T37" fmla="*/ 85 h 85"/>
                <a:gd name="T38" fmla="*/ 52 w 86"/>
                <a:gd name="T39" fmla="*/ 82 h 85"/>
                <a:gd name="T40" fmla="*/ 58 w 86"/>
                <a:gd name="T41" fmla="*/ 74 h 85"/>
                <a:gd name="T42" fmla="*/ 68 w 86"/>
                <a:gd name="T43" fmla="*/ 77 h 85"/>
                <a:gd name="T44" fmla="*/ 78 w 86"/>
                <a:gd name="T45" fmla="*/ 64 h 85"/>
                <a:gd name="T46" fmla="*/ 76 w 86"/>
                <a:gd name="T47" fmla="*/ 54 h 85"/>
                <a:gd name="T48" fmla="*/ 85 w 86"/>
                <a:gd name="T49" fmla="*/ 49 h 85"/>
                <a:gd name="T50" fmla="*/ 85 w 86"/>
                <a:gd name="T51" fmla="*/ 36 h 85"/>
                <a:gd name="T52" fmla="*/ 72 w 86"/>
                <a:gd name="T53" fmla="*/ 48 h 85"/>
                <a:gd name="T54" fmla="*/ 67 w 86"/>
                <a:gd name="T55" fmla="*/ 56 h 85"/>
                <a:gd name="T56" fmla="*/ 70 w 86"/>
                <a:gd name="T57" fmla="*/ 65 h 85"/>
                <a:gd name="T58" fmla="*/ 60 w 86"/>
                <a:gd name="T59" fmla="*/ 67 h 85"/>
                <a:gd name="T60" fmla="*/ 51 w 86"/>
                <a:gd name="T61" fmla="*/ 69 h 85"/>
                <a:gd name="T62" fmla="*/ 46 w 86"/>
                <a:gd name="T63" fmla="*/ 78 h 85"/>
                <a:gd name="T64" fmla="*/ 38 w 86"/>
                <a:gd name="T65" fmla="*/ 72 h 85"/>
                <a:gd name="T66" fmla="*/ 30 w 86"/>
                <a:gd name="T67" fmla="*/ 67 h 85"/>
                <a:gd name="T68" fmla="*/ 20 w 86"/>
                <a:gd name="T69" fmla="*/ 70 h 85"/>
                <a:gd name="T70" fmla="*/ 19 w 86"/>
                <a:gd name="T71" fmla="*/ 59 h 85"/>
                <a:gd name="T72" fmla="*/ 16 w 86"/>
                <a:gd name="T73" fmla="*/ 51 h 85"/>
                <a:gd name="T74" fmla="*/ 8 w 86"/>
                <a:gd name="T75" fmla="*/ 46 h 85"/>
                <a:gd name="T76" fmla="*/ 8 w 86"/>
                <a:gd name="T77" fmla="*/ 39 h 85"/>
                <a:gd name="T78" fmla="*/ 16 w 86"/>
                <a:gd name="T79" fmla="*/ 35 h 85"/>
                <a:gd name="T80" fmla="*/ 19 w 86"/>
                <a:gd name="T81" fmla="*/ 26 h 85"/>
                <a:gd name="T82" fmla="*/ 20 w 86"/>
                <a:gd name="T83" fmla="*/ 15 h 85"/>
                <a:gd name="T84" fmla="*/ 30 w 86"/>
                <a:gd name="T85" fmla="*/ 18 h 85"/>
                <a:gd name="T86" fmla="*/ 38 w 86"/>
                <a:gd name="T87" fmla="*/ 14 h 85"/>
                <a:gd name="T88" fmla="*/ 46 w 86"/>
                <a:gd name="T89" fmla="*/ 7 h 85"/>
                <a:gd name="T90" fmla="*/ 51 w 86"/>
                <a:gd name="T91" fmla="*/ 16 h 85"/>
                <a:gd name="T92" fmla="*/ 60 w 86"/>
                <a:gd name="T93" fmla="*/ 18 h 85"/>
                <a:gd name="T94" fmla="*/ 70 w 86"/>
                <a:gd name="T95" fmla="*/ 20 h 85"/>
                <a:gd name="T96" fmla="*/ 67 w 86"/>
                <a:gd name="T97" fmla="*/ 29 h 85"/>
                <a:gd name="T98" fmla="*/ 72 w 86"/>
                <a:gd name="T99" fmla="*/ 37 h 85"/>
                <a:gd name="T100" fmla="*/ 78 w 86"/>
                <a:gd name="T101"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 h="85">
                  <a:moveTo>
                    <a:pt x="85" y="36"/>
                  </a:moveTo>
                  <a:cubicBezTo>
                    <a:pt x="85" y="35"/>
                    <a:pt x="84" y="34"/>
                    <a:pt x="83" y="33"/>
                  </a:cubicBezTo>
                  <a:cubicBezTo>
                    <a:pt x="76" y="31"/>
                    <a:pt x="76" y="31"/>
                    <a:pt x="76" y="31"/>
                  </a:cubicBezTo>
                  <a:cubicBezTo>
                    <a:pt x="76" y="30"/>
                    <a:pt x="75" y="29"/>
                    <a:pt x="75" y="28"/>
                  </a:cubicBezTo>
                  <a:cubicBezTo>
                    <a:pt x="78" y="21"/>
                    <a:pt x="78" y="21"/>
                    <a:pt x="78" y="21"/>
                  </a:cubicBezTo>
                  <a:cubicBezTo>
                    <a:pt x="78" y="20"/>
                    <a:pt x="78" y="18"/>
                    <a:pt x="77" y="17"/>
                  </a:cubicBezTo>
                  <a:cubicBezTo>
                    <a:pt x="75" y="14"/>
                    <a:pt x="72" y="11"/>
                    <a:pt x="68" y="8"/>
                  </a:cubicBezTo>
                  <a:cubicBezTo>
                    <a:pt x="67" y="7"/>
                    <a:pt x="66" y="7"/>
                    <a:pt x="65" y="8"/>
                  </a:cubicBezTo>
                  <a:cubicBezTo>
                    <a:pt x="58" y="11"/>
                    <a:pt x="58" y="11"/>
                    <a:pt x="58" y="11"/>
                  </a:cubicBezTo>
                  <a:cubicBezTo>
                    <a:pt x="57" y="10"/>
                    <a:pt x="56" y="10"/>
                    <a:pt x="55" y="10"/>
                  </a:cubicBezTo>
                  <a:cubicBezTo>
                    <a:pt x="52" y="3"/>
                    <a:pt x="52" y="3"/>
                    <a:pt x="52" y="3"/>
                  </a:cubicBezTo>
                  <a:cubicBezTo>
                    <a:pt x="52" y="2"/>
                    <a:pt x="51" y="1"/>
                    <a:pt x="49" y="0"/>
                  </a:cubicBezTo>
                  <a:cubicBezTo>
                    <a:pt x="45" y="0"/>
                    <a:pt x="41" y="0"/>
                    <a:pt x="37" y="0"/>
                  </a:cubicBezTo>
                  <a:cubicBezTo>
                    <a:pt x="35" y="1"/>
                    <a:pt x="34" y="2"/>
                    <a:pt x="34" y="3"/>
                  </a:cubicBezTo>
                  <a:cubicBezTo>
                    <a:pt x="31" y="10"/>
                    <a:pt x="31" y="10"/>
                    <a:pt x="31" y="10"/>
                  </a:cubicBezTo>
                  <a:cubicBezTo>
                    <a:pt x="30" y="10"/>
                    <a:pt x="29" y="10"/>
                    <a:pt x="28" y="11"/>
                  </a:cubicBezTo>
                  <a:cubicBezTo>
                    <a:pt x="22" y="8"/>
                    <a:pt x="22" y="8"/>
                    <a:pt x="22" y="8"/>
                  </a:cubicBezTo>
                  <a:cubicBezTo>
                    <a:pt x="20" y="7"/>
                    <a:pt x="19" y="7"/>
                    <a:pt x="18" y="8"/>
                  </a:cubicBezTo>
                  <a:cubicBezTo>
                    <a:pt x="14" y="11"/>
                    <a:pt x="11" y="14"/>
                    <a:pt x="9" y="17"/>
                  </a:cubicBezTo>
                  <a:cubicBezTo>
                    <a:pt x="8" y="18"/>
                    <a:pt x="8" y="20"/>
                    <a:pt x="8" y="21"/>
                  </a:cubicBezTo>
                  <a:cubicBezTo>
                    <a:pt x="11" y="28"/>
                    <a:pt x="11" y="28"/>
                    <a:pt x="11" y="28"/>
                  </a:cubicBezTo>
                  <a:cubicBezTo>
                    <a:pt x="11" y="29"/>
                    <a:pt x="10" y="30"/>
                    <a:pt x="10" y="31"/>
                  </a:cubicBezTo>
                  <a:cubicBezTo>
                    <a:pt x="3" y="33"/>
                    <a:pt x="3" y="33"/>
                    <a:pt x="3" y="33"/>
                  </a:cubicBezTo>
                  <a:cubicBezTo>
                    <a:pt x="2" y="34"/>
                    <a:pt x="1" y="35"/>
                    <a:pt x="1" y="36"/>
                  </a:cubicBezTo>
                  <a:cubicBezTo>
                    <a:pt x="0" y="39"/>
                    <a:pt x="0" y="41"/>
                    <a:pt x="0" y="43"/>
                  </a:cubicBezTo>
                  <a:cubicBezTo>
                    <a:pt x="0" y="45"/>
                    <a:pt x="0" y="47"/>
                    <a:pt x="1" y="49"/>
                  </a:cubicBezTo>
                  <a:cubicBezTo>
                    <a:pt x="1" y="50"/>
                    <a:pt x="2" y="52"/>
                    <a:pt x="3" y="52"/>
                  </a:cubicBezTo>
                  <a:cubicBezTo>
                    <a:pt x="10" y="54"/>
                    <a:pt x="10" y="54"/>
                    <a:pt x="10" y="54"/>
                  </a:cubicBezTo>
                  <a:cubicBezTo>
                    <a:pt x="10" y="56"/>
                    <a:pt x="11" y="57"/>
                    <a:pt x="11" y="58"/>
                  </a:cubicBezTo>
                  <a:cubicBezTo>
                    <a:pt x="8" y="64"/>
                    <a:pt x="8" y="64"/>
                    <a:pt x="8" y="64"/>
                  </a:cubicBezTo>
                  <a:cubicBezTo>
                    <a:pt x="8" y="65"/>
                    <a:pt x="8" y="67"/>
                    <a:pt x="9" y="68"/>
                  </a:cubicBezTo>
                  <a:cubicBezTo>
                    <a:pt x="11" y="71"/>
                    <a:pt x="14" y="74"/>
                    <a:pt x="18" y="77"/>
                  </a:cubicBezTo>
                  <a:cubicBezTo>
                    <a:pt x="19" y="78"/>
                    <a:pt x="20" y="78"/>
                    <a:pt x="22" y="77"/>
                  </a:cubicBezTo>
                  <a:cubicBezTo>
                    <a:pt x="28" y="74"/>
                    <a:pt x="28" y="74"/>
                    <a:pt x="28" y="74"/>
                  </a:cubicBezTo>
                  <a:cubicBezTo>
                    <a:pt x="29" y="75"/>
                    <a:pt x="30" y="75"/>
                    <a:pt x="31" y="76"/>
                  </a:cubicBezTo>
                  <a:cubicBezTo>
                    <a:pt x="34" y="82"/>
                    <a:pt x="34" y="82"/>
                    <a:pt x="34" y="82"/>
                  </a:cubicBezTo>
                  <a:cubicBezTo>
                    <a:pt x="34" y="84"/>
                    <a:pt x="35" y="85"/>
                    <a:pt x="37" y="85"/>
                  </a:cubicBezTo>
                  <a:cubicBezTo>
                    <a:pt x="39" y="85"/>
                    <a:pt x="41" y="85"/>
                    <a:pt x="43" y="85"/>
                  </a:cubicBezTo>
                  <a:cubicBezTo>
                    <a:pt x="45" y="85"/>
                    <a:pt x="47" y="85"/>
                    <a:pt x="49" y="85"/>
                  </a:cubicBezTo>
                  <a:cubicBezTo>
                    <a:pt x="51" y="85"/>
                    <a:pt x="52" y="84"/>
                    <a:pt x="52" y="82"/>
                  </a:cubicBezTo>
                  <a:cubicBezTo>
                    <a:pt x="55" y="76"/>
                    <a:pt x="55" y="76"/>
                    <a:pt x="55" y="76"/>
                  </a:cubicBezTo>
                  <a:cubicBezTo>
                    <a:pt x="56" y="75"/>
                    <a:pt x="57" y="75"/>
                    <a:pt x="58" y="74"/>
                  </a:cubicBezTo>
                  <a:cubicBezTo>
                    <a:pt x="65" y="77"/>
                    <a:pt x="65" y="77"/>
                    <a:pt x="65" y="77"/>
                  </a:cubicBezTo>
                  <a:cubicBezTo>
                    <a:pt x="66" y="78"/>
                    <a:pt x="67" y="78"/>
                    <a:pt x="68" y="77"/>
                  </a:cubicBezTo>
                  <a:cubicBezTo>
                    <a:pt x="72" y="74"/>
                    <a:pt x="75" y="71"/>
                    <a:pt x="77" y="68"/>
                  </a:cubicBezTo>
                  <a:cubicBezTo>
                    <a:pt x="78" y="67"/>
                    <a:pt x="78" y="65"/>
                    <a:pt x="78" y="64"/>
                  </a:cubicBezTo>
                  <a:cubicBezTo>
                    <a:pt x="75" y="58"/>
                    <a:pt x="75" y="58"/>
                    <a:pt x="75" y="58"/>
                  </a:cubicBezTo>
                  <a:cubicBezTo>
                    <a:pt x="75" y="57"/>
                    <a:pt x="76" y="56"/>
                    <a:pt x="76" y="54"/>
                  </a:cubicBezTo>
                  <a:cubicBezTo>
                    <a:pt x="83" y="52"/>
                    <a:pt x="83" y="52"/>
                    <a:pt x="83" y="52"/>
                  </a:cubicBezTo>
                  <a:cubicBezTo>
                    <a:pt x="84" y="52"/>
                    <a:pt x="85" y="50"/>
                    <a:pt x="85" y="49"/>
                  </a:cubicBezTo>
                  <a:cubicBezTo>
                    <a:pt x="86" y="47"/>
                    <a:pt x="86" y="45"/>
                    <a:pt x="86" y="43"/>
                  </a:cubicBezTo>
                  <a:cubicBezTo>
                    <a:pt x="86" y="41"/>
                    <a:pt x="86" y="39"/>
                    <a:pt x="85" y="36"/>
                  </a:cubicBezTo>
                  <a:moveTo>
                    <a:pt x="78" y="46"/>
                  </a:moveTo>
                  <a:cubicBezTo>
                    <a:pt x="72" y="48"/>
                    <a:pt x="72" y="48"/>
                    <a:pt x="72" y="48"/>
                  </a:cubicBezTo>
                  <a:cubicBezTo>
                    <a:pt x="71" y="48"/>
                    <a:pt x="70" y="49"/>
                    <a:pt x="70" y="51"/>
                  </a:cubicBezTo>
                  <a:cubicBezTo>
                    <a:pt x="69" y="52"/>
                    <a:pt x="68" y="54"/>
                    <a:pt x="67" y="56"/>
                  </a:cubicBezTo>
                  <a:cubicBezTo>
                    <a:pt x="67" y="57"/>
                    <a:pt x="67" y="58"/>
                    <a:pt x="67" y="59"/>
                  </a:cubicBezTo>
                  <a:cubicBezTo>
                    <a:pt x="70" y="65"/>
                    <a:pt x="70" y="65"/>
                    <a:pt x="70" y="65"/>
                  </a:cubicBezTo>
                  <a:cubicBezTo>
                    <a:pt x="69" y="67"/>
                    <a:pt x="67" y="68"/>
                    <a:pt x="66" y="70"/>
                  </a:cubicBezTo>
                  <a:cubicBezTo>
                    <a:pt x="60" y="67"/>
                    <a:pt x="60" y="67"/>
                    <a:pt x="60" y="67"/>
                  </a:cubicBezTo>
                  <a:cubicBezTo>
                    <a:pt x="59" y="66"/>
                    <a:pt x="57" y="66"/>
                    <a:pt x="56" y="67"/>
                  </a:cubicBezTo>
                  <a:cubicBezTo>
                    <a:pt x="55" y="68"/>
                    <a:pt x="53" y="69"/>
                    <a:pt x="51" y="69"/>
                  </a:cubicBezTo>
                  <a:cubicBezTo>
                    <a:pt x="50" y="70"/>
                    <a:pt x="49" y="70"/>
                    <a:pt x="48" y="72"/>
                  </a:cubicBezTo>
                  <a:cubicBezTo>
                    <a:pt x="46" y="78"/>
                    <a:pt x="46" y="78"/>
                    <a:pt x="46" y="78"/>
                  </a:cubicBezTo>
                  <a:cubicBezTo>
                    <a:pt x="44" y="78"/>
                    <a:pt x="42" y="78"/>
                    <a:pt x="40" y="78"/>
                  </a:cubicBezTo>
                  <a:cubicBezTo>
                    <a:pt x="38" y="72"/>
                    <a:pt x="38" y="72"/>
                    <a:pt x="38" y="72"/>
                  </a:cubicBezTo>
                  <a:cubicBezTo>
                    <a:pt x="37" y="70"/>
                    <a:pt x="36" y="70"/>
                    <a:pt x="35" y="69"/>
                  </a:cubicBezTo>
                  <a:cubicBezTo>
                    <a:pt x="33" y="69"/>
                    <a:pt x="31" y="68"/>
                    <a:pt x="30" y="67"/>
                  </a:cubicBezTo>
                  <a:cubicBezTo>
                    <a:pt x="29" y="66"/>
                    <a:pt x="27" y="66"/>
                    <a:pt x="26" y="67"/>
                  </a:cubicBezTo>
                  <a:cubicBezTo>
                    <a:pt x="20" y="70"/>
                    <a:pt x="20" y="70"/>
                    <a:pt x="20" y="70"/>
                  </a:cubicBezTo>
                  <a:cubicBezTo>
                    <a:pt x="19" y="68"/>
                    <a:pt x="17" y="67"/>
                    <a:pt x="16" y="65"/>
                  </a:cubicBezTo>
                  <a:cubicBezTo>
                    <a:pt x="19" y="59"/>
                    <a:pt x="19" y="59"/>
                    <a:pt x="19" y="59"/>
                  </a:cubicBezTo>
                  <a:cubicBezTo>
                    <a:pt x="19" y="58"/>
                    <a:pt x="19" y="57"/>
                    <a:pt x="19" y="56"/>
                  </a:cubicBezTo>
                  <a:cubicBezTo>
                    <a:pt x="18" y="54"/>
                    <a:pt x="17" y="52"/>
                    <a:pt x="16" y="51"/>
                  </a:cubicBezTo>
                  <a:cubicBezTo>
                    <a:pt x="16" y="49"/>
                    <a:pt x="15" y="48"/>
                    <a:pt x="14" y="48"/>
                  </a:cubicBezTo>
                  <a:cubicBezTo>
                    <a:pt x="8" y="46"/>
                    <a:pt x="8" y="46"/>
                    <a:pt x="8" y="46"/>
                  </a:cubicBezTo>
                  <a:cubicBezTo>
                    <a:pt x="8" y="45"/>
                    <a:pt x="8" y="44"/>
                    <a:pt x="8" y="43"/>
                  </a:cubicBezTo>
                  <a:cubicBezTo>
                    <a:pt x="8" y="42"/>
                    <a:pt x="8" y="41"/>
                    <a:pt x="8" y="39"/>
                  </a:cubicBezTo>
                  <a:cubicBezTo>
                    <a:pt x="14" y="37"/>
                    <a:pt x="14" y="37"/>
                    <a:pt x="14" y="37"/>
                  </a:cubicBezTo>
                  <a:cubicBezTo>
                    <a:pt x="15" y="37"/>
                    <a:pt x="16" y="36"/>
                    <a:pt x="16" y="35"/>
                  </a:cubicBezTo>
                  <a:cubicBezTo>
                    <a:pt x="17" y="33"/>
                    <a:pt x="18" y="31"/>
                    <a:pt x="19" y="29"/>
                  </a:cubicBezTo>
                  <a:cubicBezTo>
                    <a:pt x="19" y="28"/>
                    <a:pt x="19" y="27"/>
                    <a:pt x="19" y="26"/>
                  </a:cubicBezTo>
                  <a:cubicBezTo>
                    <a:pt x="16" y="20"/>
                    <a:pt x="16" y="20"/>
                    <a:pt x="16" y="20"/>
                  </a:cubicBezTo>
                  <a:cubicBezTo>
                    <a:pt x="17" y="18"/>
                    <a:pt x="19" y="17"/>
                    <a:pt x="20" y="15"/>
                  </a:cubicBezTo>
                  <a:cubicBezTo>
                    <a:pt x="26" y="18"/>
                    <a:pt x="26" y="18"/>
                    <a:pt x="26" y="18"/>
                  </a:cubicBezTo>
                  <a:cubicBezTo>
                    <a:pt x="27" y="19"/>
                    <a:pt x="29" y="19"/>
                    <a:pt x="30" y="18"/>
                  </a:cubicBezTo>
                  <a:cubicBezTo>
                    <a:pt x="31" y="17"/>
                    <a:pt x="33" y="17"/>
                    <a:pt x="35" y="16"/>
                  </a:cubicBezTo>
                  <a:cubicBezTo>
                    <a:pt x="36" y="16"/>
                    <a:pt x="37" y="15"/>
                    <a:pt x="38" y="14"/>
                  </a:cubicBezTo>
                  <a:cubicBezTo>
                    <a:pt x="40" y="7"/>
                    <a:pt x="40" y="7"/>
                    <a:pt x="40" y="7"/>
                  </a:cubicBezTo>
                  <a:cubicBezTo>
                    <a:pt x="42" y="7"/>
                    <a:pt x="44" y="7"/>
                    <a:pt x="46" y="7"/>
                  </a:cubicBezTo>
                  <a:cubicBezTo>
                    <a:pt x="48" y="14"/>
                    <a:pt x="48" y="14"/>
                    <a:pt x="48" y="14"/>
                  </a:cubicBezTo>
                  <a:cubicBezTo>
                    <a:pt x="49" y="15"/>
                    <a:pt x="50" y="16"/>
                    <a:pt x="51" y="16"/>
                  </a:cubicBezTo>
                  <a:cubicBezTo>
                    <a:pt x="53" y="17"/>
                    <a:pt x="55" y="17"/>
                    <a:pt x="56" y="18"/>
                  </a:cubicBezTo>
                  <a:cubicBezTo>
                    <a:pt x="57" y="19"/>
                    <a:pt x="59" y="19"/>
                    <a:pt x="60" y="18"/>
                  </a:cubicBezTo>
                  <a:cubicBezTo>
                    <a:pt x="66" y="15"/>
                    <a:pt x="66" y="15"/>
                    <a:pt x="66" y="15"/>
                  </a:cubicBezTo>
                  <a:cubicBezTo>
                    <a:pt x="67" y="17"/>
                    <a:pt x="69" y="18"/>
                    <a:pt x="70" y="20"/>
                  </a:cubicBezTo>
                  <a:cubicBezTo>
                    <a:pt x="67" y="26"/>
                    <a:pt x="67" y="26"/>
                    <a:pt x="67" y="26"/>
                  </a:cubicBezTo>
                  <a:cubicBezTo>
                    <a:pt x="67" y="27"/>
                    <a:pt x="67" y="28"/>
                    <a:pt x="67" y="29"/>
                  </a:cubicBezTo>
                  <a:cubicBezTo>
                    <a:pt x="68" y="31"/>
                    <a:pt x="69" y="33"/>
                    <a:pt x="70" y="35"/>
                  </a:cubicBezTo>
                  <a:cubicBezTo>
                    <a:pt x="70" y="36"/>
                    <a:pt x="71" y="37"/>
                    <a:pt x="72" y="37"/>
                  </a:cubicBezTo>
                  <a:cubicBezTo>
                    <a:pt x="78" y="39"/>
                    <a:pt x="78" y="39"/>
                    <a:pt x="78" y="39"/>
                  </a:cubicBezTo>
                  <a:cubicBezTo>
                    <a:pt x="78" y="41"/>
                    <a:pt x="78" y="42"/>
                    <a:pt x="78" y="43"/>
                  </a:cubicBezTo>
                  <a:cubicBezTo>
                    <a:pt x="78" y="44"/>
                    <a:pt x="78" y="45"/>
                    <a:pt x="78" y="4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44087" name="淘宝店chenying0907 55"/>
            <p:cNvSpPr>
              <a:spLocks noEditPoints="1"/>
            </p:cNvSpPr>
            <p:nvPr/>
          </p:nvSpPr>
          <p:spPr bwMode="auto">
            <a:xfrm>
              <a:off x="887" y="1883"/>
              <a:ext cx="69" cy="68"/>
            </a:xfrm>
            <a:custGeom>
              <a:avLst/>
              <a:gdLst>
                <a:gd name="T0" fmla="*/ 17 w 34"/>
                <a:gd name="T1" fmla="*/ 0 h 34"/>
                <a:gd name="T2" fmla="*/ 0 w 34"/>
                <a:gd name="T3" fmla="*/ 17 h 34"/>
                <a:gd name="T4" fmla="*/ 17 w 34"/>
                <a:gd name="T5" fmla="*/ 34 h 34"/>
                <a:gd name="T6" fmla="*/ 34 w 34"/>
                <a:gd name="T7" fmla="*/ 17 h 34"/>
                <a:gd name="T8" fmla="*/ 17 w 34"/>
                <a:gd name="T9" fmla="*/ 0 h 34"/>
                <a:gd name="T10" fmla="*/ 17 w 34"/>
                <a:gd name="T11" fmla="*/ 26 h 34"/>
                <a:gd name="T12" fmla="*/ 7 w 34"/>
                <a:gd name="T13" fmla="*/ 17 h 34"/>
                <a:gd name="T14" fmla="*/ 17 w 34"/>
                <a:gd name="T15" fmla="*/ 7 h 34"/>
                <a:gd name="T16" fmla="*/ 27 w 34"/>
                <a:gd name="T17" fmla="*/ 17 h 34"/>
                <a:gd name="T18" fmla="*/ 17 w 34"/>
                <a:gd name="T19"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0"/>
                  </a:moveTo>
                  <a:cubicBezTo>
                    <a:pt x="8" y="0"/>
                    <a:pt x="0" y="7"/>
                    <a:pt x="0" y="17"/>
                  </a:cubicBezTo>
                  <a:cubicBezTo>
                    <a:pt x="0" y="26"/>
                    <a:pt x="8" y="34"/>
                    <a:pt x="17" y="34"/>
                  </a:cubicBezTo>
                  <a:cubicBezTo>
                    <a:pt x="26" y="34"/>
                    <a:pt x="34" y="26"/>
                    <a:pt x="34" y="17"/>
                  </a:cubicBezTo>
                  <a:cubicBezTo>
                    <a:pt x="34" y="7"/>
                    <a:pt x="26" y="0"/>
                    <a:pt x="17" y="0"/>
                  </a:cubicBezTo>
                  <a:moveTo>
                    <a:pt x="17" y="26"/>
                  </a:moveTo>
                  <a:cubicBezTo>
                    <a:pt x="12" y="26"/>
                    <a:pt x="7" y="22"/>
                    <a:pt x="7" y="17"/>
                  </a:cubicBezTo>
                  <a:cubicBezTo>
                    <a:pt x="7" y="11"/>
                    <a:pt x="12" y="7"/>
                    <a:pt x="17" y="7"/>
                  </a:cubicBezTo>
                  <a:cubicBezTo>
                    <a:pt x="22" y="7"/>
                    <a:pt x="27" y="11"/>
                    <a:pt x="27" y="17"/>
                  </a:cubicBezTo>
                  <a:cubicBezTo>
                    <a:pt x="27" y="22"/>
                    <a:pt x="22" y="26"/>
                    <a:pt x="17" y="2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sp>
        <p:nvSpPr>
          <p:cNvPr id="44088" name="PA_任意多边形 56"/>
          <p:cNvSpPr>
            <a:spLocks noEditPoints="1"/>
          </p:cNvSpPr>
          <p:nvPr>
            <p:custDataLst>
              <p:tags r:id="rId8"/>
            </p:custDataLst>
          </p:nvPr>
        </p:nvSpPr>
        <p:spPr bwMode="auto">
          <a:xfrm>
            <a:off x="3105152" y="4182131"/>
            <a:ext cx="368300" cy="254079"/>
          </a:xfrm>
          <a:custGeom>
            <a:avLst/>
            <a:gdLst>
              <a:gd name="T0" fmla="*/ 82 w 86"/>
              <a:gd name="T1" fmla="*/ 7 h 59"/>
              <a:gd name="T2" fmla="*/ 74 w 86"/>
              <a:gd name="T3" fmla="*/ 4 h 59"/>
              <a:gd name="T4" fmla="*/ 66 w 86"/>
              <a:gd name="T5" fmla="*/ 7 h 59"/>
              <a:gd name="T6" fmla="*/ 63 w 86"/>
              <a:gd name="T7" fmla="*/ 15 h 59"/>
              <a:gd name="T8" fmla="*/ 64 w 86"/>
              <a:gd name="T9" fmla="*/ 20 h 59"/>
              <a:gd name="T10" fmla="*/ 50 w 86"/>
              <a:gd name="T11" fmla="*/ 32 h 59"/>
              <a:gd name="T12" fmla="*/ 42 w 86"/>
              <a:gd name="T13" fmla="*/ 30 h 59"/>
              <a:gd name="T14" fmla="*/ 35 w 86"/>
              <a:gd name="T15" fmla="*/ 32 h 59"/>
              <a:gd name="T16" fmla="*/ 25 w 86"/>
              <a:gd name="T17" fmla="*/ 20 h 59"/>
              <a:gd name="T18" fmla="*/ 23 w 86"/>
              <a:gd name="T19" fmla="*/ 4 h 59"/>
              <a:gd name="T20" fmla="*/ 14 w 86"/>
              <a:gd name="T21" fmla="*/ 0 h 59"/>
              <a:gd name="T22" fmla="*/ 4 w 86"/>
              <a:gd name="T23" fmla="*/ 4 h 59"/>
              <a:gd name="T24" fmla="*/ 0 w 86"/>
              <a:gd name="T25" fmla="*/ 14 h 59"/>
              <a:gd name="T26" fmla="*/ 4 w 86"/>
              <a:gd name="T27" fmla="*/ 23 h 59"/>
              <a:gd name="T28" fmla="*/ 14 w 86"/>
              <a:gd name="T29" fmla="*/ 27 h 59"/>
              <a:gd name="T30" fmla="*/ 20 w 86"/>
              <a:gd name="T31" fmla="*/ 25 h 59"/>
              <a:gd name="T32" fmla="*/ 30 w 86"/>
              <a:gd name="T33" fmla="*/ 37 h 59"/>
              <a:gd name="T34" fmla="*/ 32 w 86"/>
              <a:gd name="T35" fmla="*/ 55 h 59"/>
              <a:gd name="T36" fmla="*/ 42 w 86"/>
              <a:gd name="T37" fmla="*/ 59 h 59"/>
              <a:gd name="T38" fmla="*/ 52 w 86"/>
              <a:gd name="T39" fmla="*/ 55 h 59"/>
              <a:gd name="T40" fmla="*/ 55 w 86"/>
              <a:gd name="T41" fmla="*/ 38 h 59"/>
              <a:gd name="T42" fmla="*/ 69 w 86"/>
              <a:gd name="T43" fmla="*/ 25 h 59"/>
              <a:gd name="T44" fmla="*/ 74 w 86"/>
              <a:gd name="T45" fmla="*/ 27 h 59"/>
              <a:gd name="T46" fmla="*/ 82 w 86"/>
              <a:gd name="T47" fmla="*/ 23 h 59"/>
              <a:gd name="T48" fmla="*/ 86 w 86"/>
              <a:gd name="T49" fmla="*/ 15 h 59"/>
              <a:gd name="T50" fmla="*/ 82 w 86"/>
              <a:gd name="T51" fmla="*/ 7 h 59"/>
              <a:gd name="T52" fmla="*/ 9 w 86"/>
              <a:gd name="T53" fmla="*/ 18 h 59"/>
              <a:gd name="T54" fmla="*/ 8 w 86"/>
              <a:gd name="T55" fmla="*/ 14 h 59"/>
              <a:gd name="T56" fmla="*/ 9 w 86"/>
              <a:gd name="T57" fmla="*/ 9 h 59"/>
              <a:gd name="T58" fmla="*/ 14 w 86"/>
              <a:gd name="T59" fmla="*/ 8 h 59"/>
              <a:gd name="T60" fmla="*/ 18 w 86"/>
              <a:gd name="T61" fmla="*/ 9 h 59"/>
              <a:gd name="T62" fmla="*/ 18 w 86"/>
              <a:gd name="T63" fmla="*/ 18 h 59"/>
              <a:gd name="T64" fmla="*/ 9 w 86"/>
              <a:gd name="T65" fmla="*/ 18 h 59"/>
              <a:gd name="T66" fmla="*/ 77 w 86"/>
              <a:gd name="T67" fmla="*/ 18 h 59"/>
              <a:gd name="T68" fmla="*/ 71 w 86"/>
              <a:gd name="T69" fmla="*/ 18 h 59"/>
              <a:gd name="T70" fmla="*/ 70 w 86"/>
              <a:gd name="T71" fmla="*/ 15 h 59"/>
              <a:gd name="T72" fmla="*/ 71 w 86"/>
              <a:gd name="T73" fmla="*/ 12 h 59"/>
              <a:gd name="T74" fmla="*/ 74 w 86"/>
              <a:gd name="T75" fmla="*/ 11 h 59"/>
              <a:gd name="T76" fmla="*/ 77 w 86"/>
              <a:gd name="T77" fmla="*/ 12 h 59"/>
              <a:gd name="T78" fmla="*/ 78 w 86"/>
              <a:gd name="T79" fmla="*/ 15 h 59"/>
              <a:gd name="T80" fmla="*/ 77 w 86"/>
              <a:gd name="T81" fmla="*/ 1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59">
                <a:moveTo>
                  <a:pt x="82" y="7"/>
                </a:moveTo>
                <a:cubicBezTo>
                  <a:pt x="80" y="5"/>
                  <a:pt x="77" y="4"/>
                  <a:pt x="74" y="4"/>
                </a:cubicBezTo>
                <a:cubicBezTo>
                  <a:pt x="71" y="4"/>
                  <a:pt x="68" y="5"/>
                  <a:pt x="66" y="7"/>
                </a:cubicBezTo>
                <a:cubicBezTo>
                  <a:pt x="64" y="9"/>
                  <a:pt x="63" y="12"/>
                  <a:pt x="63" y="15"/>
                </a:cubicBezTo>
                <a:cubicBezTo>
                  <a:pt x="63" y="17"/>
                  <a:pt x="63" y="18"/>
                  <a:pt x="64" y="20"/>
                </a:cubicBezTo>
                <a:cubicBezTo>
                  <a:pt x="50" y="32"/>
                  <a:pt x="50" y="32"/>
                  <a:pt x="50" y="32"/>
                </a:cubicBezTo>
                <a:cubicBezTo>
                  <a:pt x="47" y="31"/>
                  <a:pt x="45" y="30"/>
                  <a:pt x="42" y="30"/>
                </a:cubicBezTo>
                <a:cubicBezTo>
                  <a:pt x="40" y="30"/>
                  <a:pt x="37" y="31"/>
                  <a:pt x="35" y="32"/>
                </a:cubicBezTo>
                <a:cubicBezTo>
                  <a:pt x="25" y="20"/>
                  <a:pt x="25" y="20"/>
                  <a:pt x="25" y="20"/>
                </a:cubicBezTo>
                <a:cubicBezTo>
                  <a:pt x="28" y="15"/>
                  <a:pt x="27" y="8"/>
                  <a:pt x="23" y="4"/>
                </a:cubicBezTo>
                <a:cubicBezTo>
                  <a:pt x="21" y="2"/>
                  <a:pt x="17" y="0"/>
                  <a:pt x="14" y="0"/>
                </a:cubicBezTo>
                <a:cubicBezTo>
                  <a:pt x="10" y="0"/>
                  <a:pt x="7" y="2"/>
                  <a:pt x="4" y="4"/>
                </a:cubicBezTo>
                <a:cubicBezTo>
                  <a:pt x="2" y="7"/>
                  <a:pt x="0" y="10"/>
                  <a:pt x="0" y="14"/>
                </a:cubicBezTo>
                <a:cubicBezTo>
                  <a:pt x="0" y="17"/>
                  <a:pt x="2" y="20"/>
                  <a:pt x="4" y="23"/>
                </a:cubicBezTo>
                <a:cubicBezTo>
                  <a:pt x="7" y="25"/>
                  <a:pt x="10" y="27"/>
                  <a:pt x="14" y="27"/>
                </a:cubicBezTo>
                <a:cubicBezTo>
                  <a:pt x="16" y="27"/>
                  <a:pt x="18" y="26"/>
                  <a:pt x="20" y="25"/>
                </a:cubicBezTo>
                <a:cubicBezTo>
                  <a:pt x="30" y="37"/>
                  <a:pt x="30" y="37"/>
                  <a:pt x="30" y="37"/>
                </a:cubicBezTo>
                <a:cubicBezTo>
                  <a:pt x="27" y="43"/>
                  <a:pt x="27" y="50"/>
                  <a:pt x="32" y="55"/>
                </a:cubicBezTo>
                <a:cubicBezTo>
                  <a:pt x="35" y="58"/>
                  <a:pt x="38" y="59"/>
                  <a:pt x="42" y="59"/>
                </a:cubicBezTo>
                <a:cubicBezTo>
                  <a:pt x="46" y="59"/>
                  <a:pt x="50" y="58"/>
                  <a:pt x="52" y="55"/>
                </a:cubicBezTo>
                <a:cubicBezTo>
                  <a:pt x="57" y="50"/>
                  <a:pt x="58" y="43"/>
                  <a:pt x="55" y="38"/>
                </a:cubicBezTo>
                <a:cubicBezTo>
                  <a:pt x="69" y="25"/>
                  <a:pt x="69" y="25"/>
                  <a:pt x="69" y="25"/>
                </a:cubicBezTo>
                <a:cubicBezTo>
                  <a:pt x="71" y="26"/>
                  <a:pt x="72" y="27"/>
                  <a:pt x="74" y="27"/>
                </a:cubicBezTo>
                <a:cubicBezTo>
                  <a:pt x="77" y="27"/>
                  <a:pt x="80" y="25"/>
                  <a:pt x="82" y="23"/>
                </a:cubicBezTo>
                <a:cubicBezTo>
                  <a:pt x="85" y="21"/>
                  <a:pt x="86" y="18"/>
                  <a:pt x="86" y="15"/>
                </a:cubicBezTo>
                <a:cubicBezTo>
                  <a:pt x="86" y="12"/>
                  <a:pt x="85" y="9"/>
                  <a:pt x="82" y="7"/>
                </a:cubicBezTo>
                <a:moveTo>
                  <a:pt x="9" y="18"/>
                </a:moveTo>
                <a:cubicBezTo>
                  <a:pt x="8" y="17"/>
                  <a:pt x="8" y="15"/>
                  <a:pt x="8" y="14"/>
                </a:cubicBezTo>
                <a:cubicBezTo>
                  <a:pt x="8" y="12"/>
                  <a:pt x="8" y="10"/>
                  <a:pt x="9" y="9"/>
                </a:cubicBezTo>
                <a:cubicBezTo>
                  <a:pt x="11" y="8"/>
                  <a:pt x="12" y="8"/>
                  <a:pt x="14" y="8"/>
                </a:cubicBezTo>
                <a:cubicBezTo>
                  <a:pt x="15" y="8"/>
                  <a:pt x="17" y="8"/>
                  <a:pt x="18" y="9"/>
                </a:cubicBezTo>
                <a:cubicBezTo>
                  <a:pt x="20" y="12"/>
                  <a:pt x="20" y="15"/>
                  <a:pt x="18" y="18"/>
                </a:cubicBezTo>
                <a:cubicBezTo>
                  <a:pt x="16" y="20"/>
                  <a:pt x="12" y="20"/>
                  <a:pt x="9" y="18"/>
                </a:cubicBezTo>
                <a:moveTo>
                  <a:pt x="77" y="18"/>
                </a:moveTo>
                <a:cubicBezTo>
                  <a:pt x="76" y="20"/>
                  <a:pt x="73" y="20"/>
                  <a:pt x="71" y="18"/>
                </a:cubicBezTo>
                <a:cubicBezTo>
                  <a:pt x="71" y="17"/>
                  <a:pt x="70" y="16"/>
                  <a:pt x="70" y="15"/>
                </a:cubicBezTo>
                <a:cubicBezTo>
                  <a:pt x="70" y="14"/>
                  <a:pt x="71" y="13"/>
                  <a:pt x="71" y="12"/>
                </a:cubicBezTo>
                <a:cubicBezTo>
                  <a:pt x="72" y="11"/>
                  <a:pt x="73" y="11"/>
                  <a:pt x="74" y="11"/>
                </a:cubicBezTo>
                <a:cubicBezTo>
                  <a:pt x="75" y="11"/>
                  <a:pt x="76" y="11"/>
                  <a:pt x="77" y="12"/>
                </a:cubicBezTo>
                <a:cubicBezTo>
                  <a:pt x="78" y="13"/>
                  <a:pt x="78" y="14"/>
                  <a:pt x="78" y="15"/>
                </a:cubicBezTo>
                <a:cubicBezTo>
                  <a:pt x="78" y="16"/>
                  <a:pt x="78" y="17"/>
                  <a:pt x="77" y="1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44091" name="PA_淘宝店chenying0907 59"/>
          <p:cNvSpPr>
            <a:spLocks noChangeArrowheads="1"/>
          </p:cNvSpPr>
          <p:nvPr>
            <p:custDataLst>
              <p:tags r:id="rId9"/>
            </p:custDataLst>
          </p:nvPr>
        </p:nvSpPr>
        <p:spPr bwMode="auto">
          <a:xfrm>
            <a:off x="920752" y="1755681"/>
            <a:ext cx="4684183" cy="314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en-US" altLang="zh-CN" sz="1600" b="1">
                <a:solidFill>
                  <a:schemeClr val="bg1">
                    <a:lumMod val="50000"/>
                  </a:schemeClr>
                </a:solidFill>
                <a:latin typeface="微软雅黑 Light" panose="020B0502040204020203" pitchFamily="34" charset="-122"/>
                <a:ea typeface="微软雅黑 Light" panose="020B0502040204020203" pitchFamily="34" charset="-122"/>
                <a:sym typeface="+mn-ea"/>
              </a:rPr>
              <a:t>ADD YOUR TITLE HERE</a:t>
            </a:r>
            <a:endParaRPr lang="en-US" altLang="zh-CN" sz="1600" b="1">
              <a:solidFill>
                <a:schemeClr val="bg1">
                  <a:lumMod val="50000"/>
                </a:schemeClr>
              </a:solidFill>
              <a:latin typeface="微软雅黑 Light" panose="020B0502040204020203" pitchFamily="34" charset="-122"/>
              <a:ea typeface="微软雅黑 Light" panose="020B0502040204020203" pitchFamily="34" charset="-122"/>
              <a:sym typeface="+mn-ea"/>
            </a:endParaRPr>
          </a:p>
          <a:p>
            <a:pPr>
              <a:lnSpc>
                <a:spcPct val="120000"/>
              </a:lnSpc>
              <a:buFont typeface="Arial" panose="020B0604020202020204" pitchFamily="34" charset="0"/>
              <a:buNone/>
            </a:pPr>
            <a:endParaRPr lang="en-US" altLang="zh-CN" sz="1600" b="1">
              <a:solidFill>
                <a:schemeClr val="bg1">
                  <a:lumMod val="50000"/>
                </a:schemeClr>
              </a:solidFill>
              <a:latin typeface="微软雅黑 Light" panose="020B0502040204020203" pitchFamily="34" charset="-122"/>
              <a:ea typeface="微软雅黑 Light" panose="020B0502040204020203" pitchFamily="34" charset="-122"/>
              <a:sym typeface="+mn-ea"/>
            </a:endParaRPr>
          </a:p>
          <a:p>
            <a:pPr>
              <a:lnSpc>
                <a:spcPct val="120000"/>
              </a:lnSpc>
              <a:buFont typeface="Arial" panose="020B0604020202020204" pitchFamily="34" charset="0"/>
              <a:buNone/>
            </a:pPr>
            <a:r>
              <a:rPr lang="en-US" altLang="zh-CN" sz="1600" b="1">
                <a:solidFill>
                  <a:schemeClr val="bg1">
                    <a:lumMod val="50000"/>
                  </a:schemeClr>
                </a:solidFill>
                <a:latin typeface="微软雅黑 Light" panose="020B0502040204020203" pitchFamily="34" charset="-122"/>
                <a:ea typeface="微软雅黑 Light" panose="020B0502040204020203" pitchFamily="34" charset="-122"/>
                <a:sym typeface="+mn-ea"/>
              </a:rPr>
              <a:t>Here to add your text, mainly to avoid large sections of text.Here to add your text.Here to add your text, mainly to avoid largeHere to add your text, mainly to avoid large sections of text.Here to add your text.Here to add your text, mainly to avoid largeHere to add your text, mainly to avoid large sections of text.Here to add your text.Here to add your text, mainly to avoid large</a:t>
            </a:r>
            <a:endParaRPr lang="en-US" altLang="zh-CN" sz="1600" b="1">
              <a:solidFill>
                <a:schemeClr val="bg1">
                  <a:lumMod val="50000"/>
                </a:schemeClr>
              </a:solidFill>
              <a:latin typeface="微软雅黑 Light" panose="020B0502040204020203" pitchFamily="34" charset="-122"/>
              <a:ea typeface="微软雅黑 Light" panose="020B0502040204020203" pitchFamily="34" charset="-122"/>
              <a:sym typeface="+mn-ea"/>
            </a:endParaRPr>
          </a:p>
          <a:p>
            <a:pPr marL="0" marR="0" lvl="0" algn="ctr" defTabSz="914400" rtl="0" eaLnBrk="1" latinLnBrk="0" hangingPunct="1">
              <a:lnSpc>
                <a:spcPct val="130000"/>
              </a:lnSpc>
              <a:spcBef>
                <a:spcPts val="0"/>
              </a:spcBef>
              <a:spcAft>
                <a:spcPts val="0"/>
              </a:spcAft>
              <a:buClrTx/>
              <a:buSzTx/>
              <a:buFontTx/>
              <a:buNone/>
              <a:defRPr/>
            </a:pPr>
            <a:endParaRPr lang="zh-CN" altLang="en-US" sz="1065"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44092" name="PA_淘宝店chenying0907 60"/>
          <p:cNvSpPr>
            <a:spLocks noChangeArrowheads="1"/>
          </p:cNvSpPr>
          <p:nvPr>
            <p:custDataLst>
              <p:tags r:id="rId10"/>
            </p:custDataLst>
          </p:nvPr>
        </p:nvSpPr>
        <p:spPr bwMode="auto">
          <a:xfrm>
            <a:off x="1132417" y="4637355"/>
            <a:ext cx="1151467" cy="18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en-US" altLang="zh-CN" sz="1065">
                <a:solidFill>
                  <a:schemeClr val="bg1"/>
                </a:solidFill>
              </a:rPr>
              <a:t>OPTION 01</a:t>
            </a:r>
            <a:endParaRPr lang="zh-CN" altLang="zh-CN" sz="1065">
              <a:solidFill>
                <a:schemeClr val="bg1"/>
              </a:solidFill>
            </a:endParaRPr>
          </a:p>
        </p:txBody>
      </p:sp>
      <p:sp>
        <p:nvSpPr>
          <p:cNvPr id="44093" name="PA_淘宝店chenying0907 61"/>
          <p:cNvSpPr>
            <a:spLocks noChangeArrowheads="1"/>
          </p:cNvSpPr>
          <p:nvPr>
            <p:custDataLst>
              <p:tags r:id="rId11"/>
            </p:custDataLst>
          </p:nvPr>
        </p:nvSpPr>
        <p:spPr bwMode="auto">
          <a:xfrm>
            <a:off x="2728384" y="4637355"/>
            <a:ext cx="1151467" cy="18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en-US" altLang="zh-CN" sz="1065">
                <a:solidFill>
                  <a:schemeClr val="bg1"/>
                </a:solidFill>
              </a:rPr>
              <a:t>OPTION 02</a:t>
            </a:r>
            <a:endParaRPr lang="zh-CN" altLang="zh-CN" sz="1065">
              <a:solidFill>
                <a:schemeClr val="bg1"/>
              </a:solidFill>
            </a:endParaRPr>
          </a:p>
        </p:txBody>
      </p:sp>
      <p:sp>
        <p:nvSpPr>
          <p:cNvPr id="44094" name="PA_淘宝店chenying0907 62"/>
          <p:cNvSpPr>
            <a:spLocks noChangeArrowheads="1"/>
          </p:cNvSpPr>
          <p:nvPr>
            <p:custDataLst>
              <p:tags r:id="rId12"/>
            </p:custDataLst>
          </p:nvPr>
        </p:nvSpPr>
        <p:spPr bwMode="auto">
          <a:xfrm>
            <a:off x="4334933" y="4637355"/>
            <a:ext cx="1151467" cy="18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lnSpc>
                <a:spcPct val="120000"/>
              </a:lnSpc>
              <a:buFont typeface="Arial" panose="020B0604020202020204" pitchFamily="34" charset="0"/>
              <a:buNone/>
            </a:pPr>
            <a:r>
              <a:rPr lang="en-US" altLang="zh-CN" sz="1065">
                <a:solidFill>
                  <a:schemeClr val="bg1"/>
                </a:solidFill>
              </a:rPr>
              <a:t>OPTION 03</a:t>
            </a:r>
            <a:endParaRPr lang="zh-CN" altLang="zh-CN" sz="1065">
              <a:solidFill>
                <a:schemeClr val="bg1"/>
              </a:solidFill>
            </a:endParaRPr>
          </a:p>
        </p:txBody>
      </p:sp>
      <p:sp>
        <p:nvSpPr>
          <p:cNvPr id="44095" name="PA_任意多边形 63"/>
          <p:cNvSpPr>
            <a:spLocks noEditPoints="1"/>
          </p:cNvSpPr>
          <p:nvPr>
            <p:custDataLst>
              <p:tags r:id="rId13"/>
            </p:custDataLst>
          </p:nvPr>
        </p:nvSpPr>
        <p:spPr bwMode="auto">
          <a:xfrm>
            <a:off x="1035051" y="5844228"/>
            <a:ext cx="234949" cy="215967"/>
          </a:xfrm>
          <a:custGeom>
            <a:avLst/>
            <a:gdLst>
              <a:gd name="T0" fmla="*/ 44 w 168"/>
              <a:gd name="T1" fmla="*/ 73 h 154"/>
              <a:gd name="T2" fmla="*/ 16 w 168"/>
              <a:gd name="T3" fmla="*/ 73 h 154"/>
              <a:gd name="T4" fmla="*/ 20 w 168"/>
              <a:gd name="T5" fmla="*/ 64 h 154"/>
              <a:gd name="T6" fmla="*/ 40 w 168"/>
              <a:gd name="T7" fmla="*/ 57 h 154"/>
              <a:gd name="T8" fmla="*/ 20 w 168"/>
              <a:gd name="T9" fmla="*/ 64 h 154"/>
              <a:gd name="T10" fmla="*/ 120 w 168"/>
              <a:gd name="T11" fmla="*/ 18 h 154"/>
              <a:gd name="T12" fmla="*/ 54 w 168"/>
              <a:gd name="T13" fmla="*/ 0 h 154"/>
              <a:gd name="T14" fmla="*/ 6 w 168"/>
              <a:gd name="T15" fmla="*/ 18 h 154"/>
              <a:gd name="T16" fmla="*/ 6 w 168"/>
              <a:gd name="T17" fmla="*/ 146 h 154"/>
              <a:gd name="T18" fmla="*/ 54 w 168"/>
              <a:gd name="T19" fmla="*/ 154 h 154"/>
              <a:gd name="T20" fmla="*/ 120 w 168"/>
              <a:gd name="T21" fmla="*/ 146 h 154"/>
              <a:gd name="T22" fmla="*/ 168 w 168"/>
              <a:gd name="T23" fmla="*/ 24 h 154"/>
              <a:gd name="T24" fmla="*/ 48 w 168"/>
              <a:gd name="T25" fmla="*/ 134 h 154"/>
              <a:gd name="T26" fmla="*/ 48 w 168"/>
              <a:gd name="T27" fmla="*/ 30 h 154"/>
              <a:gd name="T28" fmla="*/ 108 w 168"/>
              <a:gd name="T29" fmla="*/ 142 h 154"/>
              <a:gd name="T30" fmla="*/ 108 w 168"/>
              <a:gd name="T31" fmla="*/ 12 h 154"/>
              <a:gd name="T32" fmla="*/ 156 w 168"/>
              <a:gd name="T33" fmla="*/ 134 h 154"/>
              <a:gd name="T34" fmla="*/ 156 w 168"/>
              <a:gd name="T35" fmla="*/ 30 h 154"/>
              <a:gd name="T36" fmla="*/ 20 w 168"/>
              <a:gd name="T37" fmla="*/ 51 h 154"/>
              <a:gd name="T38" fmla="*/ 40 w 168"/>
              <a:gd name="T39" fmla="*/ 44 h 154"/>
              <a:gd name="T40" fmla="*/ 20 w 168"/>
              <a:gd name="T41" fmla="*/ 51 h 154"/>
              <a:gd name="T42" fmla="*/ 30 w 168"/>
              <a:gd name="T43" fmla="*/ 101 h 154"/>
              <a:gd name="T44" fmla="*/ 20 w 168"/>
              <a:gd name="T45" fmla="*/ 123 h 154"/>
              <a:gd name="T46" fmla="*/ 39 w 168"/>
              <a:gd name="T47" fmla="*/ 123 h 154"/>
              <a:gd name="T48" fmla="*/ 39 w 168"/>
              <a:gd name="T49" fmla="*/ 104 h 154"/>
              <a:gd name="T50" fmla="*/ 30 w 168"/>
              <a:gd name="T51" fmla="*/ 120 h 154"/>
              <a:gd name="T52" fmla="*/ 24 w 168"/>
              <a:gd name="T53" fmla="*/ 114 h 154"/>
              <a:gd name="T54" fmla="*/ 30 w 168"/>
              <a:gd name="T55" fmla="*/ 108 h 154"/>
              <a:gd name="T56" fmla="*/ 36 w 168"/>
              <a:gd name="T57" fmla="*/ 114 h 154"/>
              <a:gd name="T58" fmla="*/ 128 w 168"/>
              <a:gd name="T59" fmla="*/ 64 h 154"/>
              <a:gd name="T60" fmla="*/ 148 w 168"/>
              <a:gd name="T61" fmla="*/ 57 h 154"/>
              <a:gd name="T62" fmla="*/ 128 w 168"/>
              <a:gd name="T63" fmla="*/ 64 h 154"/>
              <a:gd name="T64" fmla="*/ 148 w 168"/>
              <a:gd name="T65" fmla="*/ 77 h 154"/>
              <a:gd name="T66" fmla="*/ 128 w 168"/>
              <a:gd name="T67" fmla="*/ 70 h 154"/>
              <a:gd name="T68" fmla="*/ 128 w 168"/>
              <a:gd name="T69" fmla="*/ 51 h 154"/>
              <a:gd name="T70" fmla="*/ 152 w 168"/>
              <a:gd name="T71" fmla="*/ 47 h 154"/>
              <a:gd name="T72" fmla="*/ 124 w 168"/>
              <a:gd name="T73" fmla="*/ 47 h 154"/>
              <a:gd name="T74" fmla="*/ 71 w 168"/>
              <a:gd name="T75" fmla="*/ 70 h 154"/>
              <a:gd name="T76" fmla="*/ 97 w 168"/>
              <a:gd name="T77" fmla="*/ 63 h 154"/>
              <a:gd name="T78" fmla="*/ 71 w 168"/>
              <a:gd name="T79" fmla="*/ 70 h 154"/>
              <a:gd name="T80" fmla="*/ 138 w 168"/>
              <a:gd name="T81" fmla="*/ 101 h 154"/>
              <a:gd name="T82" fmla="*/ 128 w 168"/>
              <a:gd name="T83" fmla="*/ 123 h 154"/>
              <a:gd name="T84" fmla="*/ 147 w 168"/>
              <a:gd name="T85" fmla="*/ 123 h 154"/>
              <a:gd name="T86" fmla="*/ 147 w 168"/>
              <a:gd name="T87" fmla="*/ 104 h 154"/>
              <a:gd name="T88" fmla="*/ 138 w 168"/>
              <a:gd name="T89" fmla="*/ 120 h 154"/>
              <a:gd name="T90" fmla="*/ 132 w 168"/>
              <a:gd name="T91" fmla="*/ 114 h 154"/>
              <a:gd name="T92" fmla="*/ 138 w 168"/>
              <a:gd name="T93" fmla="*/ 108 h 154"/>
              <a:gd name="T94" fmla="*/ 144 w 168"/>
              <a:gd name="T95" fmla="*/ 114 h 154"/>
              <a:gd name="T96" fmla="*/ 71 w 168"/>
              <a:gd name="T97" fmla="*/ 38 h 154"/>
              <a:gd name="T98" fmla="*/ 97 w 168"/>
              <a:gd name="T99" fmla="*/ 31 h 154"/>
              <a:gd name="T100" fmla="*/ 71 w 168"/>
              <a:gd name="T101" fmla="*/ 38 h 154"/>
              <a:gd name="T102" fmla="*/ 97 w 168"/>
              <a:gd name="T103" fmla="*/ 54 h 154"/>
              <a:gd name="T104" fmla="*/ 71 w 168"/>
              <a:gd name="T105" fmla="*/ 47 h 154"/>
              <a:gd name="T106" fmla="*/ 95 w 168"/>
              <a:gd name="T107" fmla="*/ 106 h 154"/>
              <a:gd name="T108" fmla="*/ 84 w 168"/>
              <a:gd name="T109" fmla="*/ 101 h 154"/>
              <a:gd name="T110" fmla="*/ 68 w 168"/>
              <a:gd name="T111" fmla="*/ 116 h 154"/>
              <a:gd name="T112" fmla="*/ 95 w 168"/>
              <a:gd name="T113" fmla="*/ 127 h 154"/>
              <a:gd name="T114" fmla="*/ 95 w 168"/>
              <a:gd name="T115" fmla="*/ 106 h 154"/>
              <a:gd name="T116" fmla="*/ 84 w 168"/>
              <a:gd name="T117" fmla="*/ 125 h 154"/>
              <a:gd name="T118" fmla="*/ 78 w 168"/>
              <a:gd name="T119" fmla="*/ 122 h 154"/>
              <a:gd name="T120" fmla="*/ 78 w 168"/>
              <a:gd name="T121" fmla="*/ 110 h 154"/>
              <a:gd name="T122" fmla="*/ 90 w 168"/>
              <a:gd name="T123" fmla="*/ 11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8" h="154">
                <a:moveTo>
                  <a:pt x="20" y="77"/>
                </a:moveTo>
                <a:cubicBezTo>
                  <a:pt x="40" y="77"/>
                  <a:pt x="40" y="77"/>
                  <a:pt x="40" y="77"/>
                </a:cubicBezTo>
                <a:cubicBezTo>
                  <a:pt x="42" y="77"/>
                  <a:pt x="44" y="75"/>
                  <a:pt x="44" y="73"/>
                </a:cubicBezTo>
                <a:cubicBezTo>
                  <a:pt x="44" y="71"/>
                  <a:pt x="42" y="70"/>
                  <a:pt x="40" y="70"/>
                </a:cubicBezTo>
                <a:cubicBezTo>
                  <a:pt x="20" y="70"/>
                  <a:pt x="20" y="70"/>
                  <a:pt x="20" y="70"/>
                </a:cubicBezTo>
                <a:cubicBezTo>
                  <a:pt x="18" y="70"/>
                  <a:pt x="16" y="71"/>
                  <a:pt x="16" y="73"/>
                </a:cubicBezTo>
                <a:cubicBezTo>
                  <a:pt x="16" y="75"/>
                  <a:pt x="18" y="77"/>
                  <a:pt x="20" y="77"/>
                </a:cubicBezTo>
                <a:close/>
                <a:moveTo>
                  <a:pt x="20" y="64"/>
                </a:moveTo>
                <a:cubicBezTo>
                  <a:pt x="20" y="64"/>
                  <a:pt x="20" y="64"/>
                  <a:pt x="20" y="64"/>
                </a:cubicBezTo>
                <a:cubicBezTo>
                  <a:pt x="40" y="64"/>
                  <a:pt x="40" y="64"/>
                  <a:pt x="40" y="64"/>
                </a:cubicBezTo>
                <a:cubicBezTo>
                  <a:pt x="42" y="64"/>
                  <a:pt x="44" y="62"/>
                  <a:pt x="44" y="60"/>
                </a:cubicBezTo>
                <a:cubicBezTo>
                  <a:pt x="44" y="58"/>
                  <a:pt x="42" y="57"/>
                  <a:pt x="40" y="57"/>
                </a:cubicBezTo>
                <a:cubicBezTo>
                  <a:pt x="20" y="57"/>
                  <a:pt x="20" y="57"/>
                  <a:pt x="20" y="57"/>
                </a:cubicBezTo>
                <a:cubicBezTo>
                  <a:pt x="18" y="57"/>
                  <a:pt x="16" y="58"/>
                  <a:pt x="16" y="60"/>
                </a:cubicBezTo>
                <a:cubicBezTo>
                  <a:pt x="16" y="62"/>
                  <a:pt x="18" y="64"/>
                  <a:pt x="20" y="64"/>
                </a:cubicBezTo>
                <a:close/>
                <a:moveTo>
                  <a:pt x="162" y="18"/>
                </a:moveTo>
                <a:cubicBezTo>
                  <a:pt x="162" y="18"/>
                  <a:pt x="162" y="18"/>
                  <a:pt x="162" y="18"/>
                </a:cubicBezTo>
                <a:cubicBezTo>
                  <a:pt x="120" y="18"/>
                  <a:pt x="120" y="18"/>
                  <a:pt x="120" y="18"/>
                </a:cubicBezTo>
                <a:cubicBezTo>
                  <a:pt x="120" y="6"/>
                  <a:pt x="120" y="6"/>
                  <a:pt x="120" y="6"/>
                </a:cubicBezTo>
                <a:cubicBezTo>
                  <a:pt x="120" y="3"/>
                  <a:pt x="117" y="0"/>
                  <a:pt x="114" y="0"/>
                </a:cubicBezTo>
                <a:cubicBezTo>
                  <a:pt x="54" y="0"/>
                  <a:pt x="54" y="0"/>
                  <a:pt x="54" y="0"/>
                </a:cubicBezTo>
                <a:cubicBezTo>
                  <a:pt x="51" y="0"/>
                  <a:pt x="48" y="3"/>
                  <a:pt x="48" y="6"/>
                </a:cubicBezTo>
                <a:cubicBezTo>
                  <a:pt x="48" y="18"/>
                  <a:pt x="48" y="18"/>
                  <a:pt x="48" y="18"/>
                </a:cubicBezTo>
                <a:cubicBezTo>
                  <a:pt x="6" y="18"/>
                  <a:pt x="6" y="18"/>
                  <a:pt x="6" y="18"/>
                </a:cubicBezTo>
                <a:cubicBezTo>
                  <a:pt x="2" y="18"/>
                  <a:pt x="0" y="21"/>
                  <a:pt x="0" y="24"/>
                </a:cubicBezTo>
                <a:cubicBezTo>
                  <a:pt x="0" y="140"/>
                  <a:pt x="0" y="140"/>
                  <a:pt x="0" y="140"/>
                </a:cubicBezTo>
                <a:cubicBezTo>
                  <a:pt x="0" y="143"/>
                  <a:pt x="2" y="146"/>
                  <a:pt x="6" y="146"/>
                </a:cubicBezTo>
                <a:cubicBezTo>
                  <a:pt x="48" y="146"/>
                  <a:pt x="48" y="146"/>
                  <a:pt x="48" y="146"/>
                </a:cubicBezTo>
                <a:cubicBezTo>
                  <a:pt x="48" y="148"/>
                  <a:pt x="48" y="148"/>
                  <a:pt x="48" y="148"/>
                </a:cubicBezTo>
                <a:cubicBezTo>
                  <a:pt x="48" y="151"/>
                  <a:pt x="51" y="154"/>
                  <a:pt x="54" y="154"/>
                </a:cubicBezTo>
                <a:cubicBezTo>
                  <a:pt x="114" y="154"/>
                  <a:pt x="114" y="154"/>
                  <a:pt x="114" y="154"/>
                </a:cubicBezTo>
                <a:cubicBezTo>
                  <a:pt x="117" y="154"/>
                  <a:pt x="120" y="151"/>
                  <a:pt x="120" y="148"/>
                </a:cubicBezTo>
                <a:cubicBezTo>
                  <a:pt x="120" y="146"/>
                  <a:pt x="120" y="146"/>
                  <a:pt x="120" y="146"/>
                </a:cubicBezTo>
                <a:cubicBezTo>
                  <a:pt x="162" y="146"/>
                  <a:pt x="162" y="146"/>
                  <a:pt x="162" y="146"/>
                </a:cubicBezTo>
                <a:cubicBezTo>
                  <a:pt x="165" y="146"/>
                  <a:pt x="168" y="143"/>
                  <a:pt x="168" y="140"/>
                </a:cubicBezTo>
                <a:cubicBezTo>
                  <a:pt x="168" y="24"/>
                  <a:pt x="168" y="24"/>
                  <a:pt x="168" y="24"/>
                </a:cubicBezTo>
                <a:cubicBezTo>
                  <a:pt x="168" y="21"/>
                  <a:pt x="165" y="18"/>
                  <a:pt x="162" y="18"/>
                </a:cubicBezTo>
                <a:close/>
                <a:moveTo>
                  <a:pt x="48" y="134"/>
                </a:moveTo>
                <a:cubicBezTo>
                  <a:pt x="48" y="134"/>
                  <a:pt x="48" y="134"/>
                  <a:pt x="48" y="134"/>
                </a:cubicBezTo>
                <a:cubicBezTo>
                  <a:pt x="12" y="134"/>
                  <a:pt x="12" y="134"/>
                  <a:pt x="12" y="134"/>
                </a:cubicBezTo>
                <a:cubicBezTo>
                  <a:pt x="12" y="30"/>
                  <a:pt x="12" y="30"/>
                  <a:pt x="12" y="30"/>
                </a:cubicBezTo>
                <a:cubicBezTo>
                  <a:pt x="48" y="30"/>
                  <a:pt x="48" y="30"/>
                  <a:pt x="48" y="30"/>
                </a:cubicBezTo>
                <a:cubicBezTo>
                  <a:pt x="48" y="134"/>
                  <a:pt x="48" y="134"/>
                  <a:pt x="48" y="134"/>
                </a:cubicBezTo>
                <a:close/>
                <a:moveTo>
                  <a:pt x="108" y="142"/>
                </a:moveTo>
                <a:cubicBezTo>
                  <a:pt x="108" y="142"/>
                  <a:pt x="108" y="142"/>
                  <a:pt x="108" y="142"/>
                </a:cubicBezTo>
                <a:cubicBezTo>
                  <a:pt x="60" y="142"/>
                  <a:pt x="60" y="142"/>
                  <a:pt x="60" y="142"/>
                </a:cubicBezTo>
                <a:cubicBezTo>
                  <a:pt x="60" y="12"/>
                  <a:pt x="60" y="12"/>
                  <a:pt x="60" y="12"/>
                </a:cubicBezTo>
                <a:cubicBezTo>
                  <a:pt x="108" y="12"/>
                  <a:pt x="108" y="12"/>
                  <a:pt x="108" y="12"/>
                </a:cubicBezTo>
                <a:cubicBezTo>
                  <a:pt x="108" y="142"/>
                  <a:pt x="108" y="142"/>
                  <a:pt x="108" y="142"/>
                </a:cubicBezTo>
                <a:close/>
                <a:moveTo>
                  <a:pt x="156" y="134"/>
                </a:moveTo>
                <a:cubicBezTo>
                  <a:pt x="156" y="134"/>
                  <a:pt x="156" y="134"/>
                  <a:pt x="156" y="134"/>
                </a:cubicBezTo>
                <a:cubicBezTo>
                  <a:pt x="120" y="134"/>
                  <a:pt x="120" y="134"/>
                  <a:pt x="120" y="134"/>
                </a:cubicBezTo>
                <a:cubicBezTo>
                  <a:pt x="120" y="30"/>
                  <a:pt x="120" y="30"/>
                  <a:pt x="120" y="30"/>
                </a:cubicBezTo>
                <a:cubicBezTo>
                  <a:pt x="156" y="30"/>
                  <a:pt x="156" y="30"/>
                  <a:pt x="156" y="30"/>
                </a:cubicBezTo>
                <a:cubicBezTo>
                  <a:pt x="156" y="134"/>
                  <a:pt x="156" y="134"/>
                  <a:pt x="156" y="134"/>
                </a:cubicBezTo>
                <a:close/>
                <a:moveTo>
                  <a:pt x="20" y="51"/>
                </a:moveTo>
                <a:cubicBezTo>
                  <a:pt x="20" y="51"/>
                  <a:pt x="20" y="51"/>
                  <a:pt x="20" y="51"/>
                </a:cubicBezTo>
                <a:cubicBezTo>
                  <a:pt x="40" y="51"/>
                  <a:pt x="40" y="51"/>
                  <a:pt x="40" y="51"/>
                </a:cubicBezTo>
                <a:cubicBezTo>
                  <a:pt x="42" y="51"/>
                  <a:pt x="44" y="49"/>
                  <a:pt x="44" y="47"/>
                </a:cubicBezTo>
                <a:cubicBezTo>
                  <a:pt x="44" y="45"/>
                  <a:pt x="42" y="44"/>
                  <a:pt x="40" y="44"/>
                </a:cubicBezTo>
                <a:cubicBezTo>
                  <a:pt x="20" y="44"/>
                  <a:pt x="20" y="44"/>
                  <a:pt x="20" y="44"/>
                </a:cubicBezTo>
                <a:cubicBezTo>
                  <a:pt x="18" y="44"/>
                  <a:pt x="16" y="45"/>
                  <a:pt x="16" y="47"/>
                </a:cubicBezTo>
                <a:cubicBezTo>
                  <a:pt x="16" y="49"/>
                  <a:pt x="18" y="51"/>
                  <a:pt x="20" y="51"/>
                </a:cubicBezTo>
                <a:close/>
                <a:moveTo>
                  <a:pt x="39" y="104"/>
                </a:moveTo>
                <a:cubicBezTo>
                  <a:pt x="39" y="104"/>
                  <a:pt x="39" y="104"/>
                  <a:pt x="39" y="104"/>
                </a:cubicBezTo>
                <a:cubicBezTo>
                  <a:pt x="37" y="102"/>
                  <a:pt x="34" y="101"/>
                  <a:pt x="30" y="101"/>
                </a:cubicBezTo>
                <a:cubicBezTo>
                  <a:pt x="26" y="101"/>
                  <a:pt x="23" y="102"/>
                  <a:pt x="21" y="104"/>
                </a:cubicBezTo>
                <a:cubicBezTo>
                  <a:pt x="18" y="107"/>
                  <a:pt x="17" y="110"/>
                  <a:pt x="17" y="114"/>
                </a:cubicBezTo>
                <a:cubicBezTo>
                  <a:pt x="17" y="117"/>
                  <a:pt x="18" y="121"/>
                  <a:pt x="20" y="123"/>
                </a:cubicBezTo>
                <a:cubicBezTo>
                  <a:pt x="21" y="123"/>
                  <a:pt x="21" y="123"/>
                  <a:pt x="21" y="123"/>
                </a:cubicBezTo>
                <a:cubicBezTo>
                  <a:pt x="23" y="125"/>
                  <a:pt x="26" y="127"/>
                  <a:pt x="30" y="127"/>
                </a:cubicBezTo>
                <a:cubicBezTo>
                  <a:pt x="34" y="127"/>
                  <a:pt x="37" y="125"/>
                  <a:pt x="39" y="123"/>
                </a:cubicBezTo>
                <a:cubicBezTo>
                  <a:pt x="42" y="121"/>
                  <a:pt x="43" y="117"/>
                  <a:pt x="43" y="114"/>
                </a:cubicBezTo>
                <a:cubicBezTo>
                  <a:pt x="43" y="110"/>
                  <a:pt x="42" y="107"/>
                  <a:pt x="39" y="105"/>
                </a:cubicBezTo>
                <a:cubicBezTo>
                  <a:pt x="39" y="104"/>
                  <a:pt x="39" y="104"/>
                  <a:pt x="39" y="104"/>
                </a:cubicBezTo>
                <a:close/>
                <a:moveTo>
                  <a:pt x="34" y="118"/>
                </a:moveTo>
                <a:cubicBezTo>
                  <a:pt x="34" y="118"/>
                  <a:pt x="34" y="118"/>
                  <a:pt x="34" y="118"/>
                </a:cubicBezTo>
                <a:cubicBezTo>
                  <a:pt x="33" y="119"/>
                  <a:pt x="32" y="120"/>
                  <a:pt x="30" y="120"/>
                </a:cubicBezTo>
                <a:cubicBezTo>
                  <a:pt x="28" y="120"/>
                  <a:pt x="27" y="119"/>
                  <a:pt x="26" y="118"/>
                </a:cubicBezTo>
                <a:cubicBezTo>
                  <a:pt x="25" y="118"/>
                  <a:pt x="25" y="118"/>
                  <a:pt x="25" y="118"/>
                </a:cubicBezTo>
                <a:cubicBezTo>
                  <a:pt x="24" y="117"/>
                  <a:pt x="24" y="115"/>
                  <a:pt x="24" y="114"/>
                </a:cubicBezTo>
                <a:cubicBezTo>
                  <a:pt x="24" y="112"/>
                  <a:pt x="24" y="111"/>
                  <a:pt x="26" y="109"/>
                </a:cubicBezTo>
                <a:cubicBezTo>
                  <a:pt x="26" y="109"/>
                  <a:pt x="26" y="109"/>
                  <a:pt x="26" y="109"/>
                </a:cubicBezTo>
                <a:cubicBezTo>
                  <a:pt x="27" y="108"/>
                  <a:pt x="28" y="108"/>
                  <a:pt x="30" y="108"/>
                </a:cubicBezTo>
                <a:cubicBezTo>
                  <a:pt x="32" y="108"/>
                  <a:pt x="33" y="108"/>
                  <a:pt x="34" y="109"/>
                </a:cubicBezTo>
                <a:cubicBezTo>
                  <a:pt x="34" y="110"/>
                  <a:pt x="34" y="110"/>
                  <a:pt x="34" y="110"/>
                </a:cubicBezTo>
                <a:cubicBezTo>
                  <a:pt x="35" y="111"/>
                  <a:pt x="36" y="112"/>
                  <a:pt x="36" y="114"/>
                </a:cubicBezTo>
                <a:cubicBezTo>
                  <a:pt x="36" y="115"/>
                  <a:pt x="35" y="117"/>
                  <a:pt x="34" y="118"/>
                </a:cubicBezTo>
                <a:close/>
                <a:moveTo>
                  <a:pt x="128" y="64"/>
                </a:moveTo>
                <a:cubicBezTo>
                  <a:pt x="128" y="64"/>
                  <a:pt x="128" y="64"/>
                  <a:pt x="128" y="64"/>
                </a:cubicBezTo>
                <a:cubicBezTo>
                  <a:pt x="148" y="64"/>
                  <a:pt x="148" y="64"/>
                  <a:pt x="148" y="64"/>
                </a:cubicBezTo>
                <a:cubicBezTo>
                  <a:pt x="150" y="64"/>
                  <a:pt x="152" y="62"/>
                  <a:pt x="152" y="60"/>
                </a:cubicBezTo>
                <a:cubicBezTo>
                  <a:pt x="152" y="58"/>
                  <a:pt x="150" y="57"/>
                  <a:pt x="148" y="57"/>
                </a:cubicBezTo>
                <a:cubicBezTo>
                  <a:pt x="128" y="57"/>
                  <a:pt x="128" y="57"/>
                  <a:pt x="128" y="57"/>
                </a:cubicBezTo>
                <a:cubicBezTo>
                  <a:pt x="126" y="57"/>
                  <a:pt x="124" y="58"/>
                  <a:pt x="124" y="60"/>
                </a:cubicBezTo>
                <a:cubicBezTo>
                  <a:pt x="124" y="62"/>
                  <a:pt x="126" y="64"/>
                  <a:pt x="128" y="64"/>
                </a:cubicBezTo>
                <a:close/>
                <a:moveTo>
                  <a:pt x="128" y="77"/>
                </a:moveTo>
                <a:cubicBezTo>
                  <a:pt x="128" y="77"/>
                  <a:pt x="128" y="77"/>
                  <a:pt x="128" y="77"/>
                </a:cubicBezTo>
                <a:cubicBezTo>
                  <a:pt x="148" y="77"/>
                  <a:pt x="148" y="77"/>
                  <a:pt x="148" y="77"/>
                </a:cubicBezTo>
                <a:cubicBezTo>
                  <a:pt x="150" y="77"/>
                  <a:pt x="152" y="75"/>
                  <a:pt x="152" y="73"/>
                </a:cubicBezTo>
                <a:cubicBezTo>
                  <a:pt x="152" y="71"/>
                  <a:pt x="150" y="70"/>
                  <a:pt x="148" y="70"/>
                </a:cubicBezTo>
                <a:cubicBezTo>
                  <a:pt x="128" y="70"/>
                  <a:pt x="128" y="70"/>
                  <a:pt x="128" y="70"/>
                </a:cubicBezTo>
                <a:cubicBezTo>
                  <a:pt x="126" y="70"/>
                  <a:pt x="124" y="71"/>
                  <a:pt x="124" y="73"/>
                </a:cubicBezTo>
                <a:cubicBezTo>
                  <a:pt x="124" y="75"/>
                  <a:pt x="126" y="77"/>
                  <a:pt x="128" y="77"/>
                </a:cubicBezTo>
                <a:close/>
                <a:moveTo>
                  <a:pt x="128" y="51"/>
                </a:moveTo>
                <a:cubicBezTo>
                  <a:pt x="128" y="51"/>
                  <a:pt x="128" y="51"/>
                  <a:pt x="128" y="51"/>
                </a:cubicBezTo>
                <a:cubicBezTo>
                  <a:pt x="148" y="51"/>
                  <a:pt x="148" y="51"/>
                  <a:pt x="148" y="51"/>
                </a:cubicBezTo>
                <a:cubicBezTo>
                  <a:pt x="150" y="51"/>
                  <a:pt x="152" y="49"/>
                  <a:pt x="152" y="47"/>
                </a:cubicBezTo>
                <a:cubicBezTo>
                  <a:pt x="152" y="45"/>
                  <a:pt x="150" y="44"/>
                  <a:pt x="148" y="44"/>
                </a:cubicBezTo>
                <a:cubicBezTo>
                  <a:pt x="128" y="44"/>
                  <a:pt x="128" y="44"/>
                  <a:pt x="128" y="44"/>
                </a:cubicBezTo>
                <a:cubicBezTo>
                  <a:pt x="126" y="44"/>
                  <a:pt x="124" y="45"/>
                  <a:pt x="124" y="47"/>
                </a:cubicBezTo>
                <a:cubicBezTo>
                  <a:pt x="124" y="49"/>
                  <a:pt x="126" y="51"/>
                  <a:pt x="128" y="51"/>
                </a:cubicBezTo>
                <a:close/>
                <a:moveTo>
                  <a:pt x="71" y="70"/>
                </a:moveTo>
                <a:cubicBezTo>
                  <a:pt x="71" y="70"/>
                  <a:pt x="71" y="70"/>
                  <a:pt x="71" y="70"/>
                </a:cubicBezTo>
                <a:cubicBezTo>
                  <a:pt x="97" y="70"/>
                  <a:pt x="97" y="70"/>
                  <a:pt x="97" y="70"/>
                </a:cubicBezTo>
                <a:cubicBezTo>
                  <a:pt x="99" y="70"/>
                  <a:pt x="100" y="68"/>
                  <a:pt x="100" y="66"/>
                </a:cubicBezTo>
                <a:cubicBezTo>
                  <a:pt x="100" y="64"/>
                  <a:pt x="99" y="63"/>
                  <a:pt x="97" y="63"/>
                </a:cubicBezTo>
                <a:cubicBezTo>
                  <a:pt x="71" y="63"/>
                  <a:pt x="71" y="63"/>
                  <a:pt x="71" y="63"/>
                </a:cubicBezTo>
                <a:cubicBezTo>
                  <a:pt x="69" y="63"/>
                  <a:pt x="68" y="64"/>
                  <a:pt x="68" y="66"/>
                </a:cubicBezTo>
                <a:cubicBezTo>
                  <a:pt x="68" y="68"/>
                  <a:pt x="69" y="70"/>
                  <a:pt x="71" y="70"/>
                </a:cubicBezTo>
                <a:close/>
                <a:moveTo>
                  <a:pt x="147" y="104"/>
                </a:moveTo>
                <a:cubicBezTo>
                  <a:pt x="147" y="104"/>
                  <a:pt x="147" y="104"/>
                  <a:pt x="147" y="104"/>
                </a:cubicBezTo>
                <a:cubicBezTo>
                  <a:pt x="145" y="102"/>
                  <a:pt x="142" y="101"/>
                  <a:pt x="138" y="101"/>
                </a:cubicBezTo>
                <a:cubicBezTo>
                  <a:pt x="134" y="101"/>
                  <a:pt x="131" y="102"/>
                  <a:pt x="129" y="104"/>
                </a:cubicBezTo>
                <a:cubicBezTo>
                  <a:pt x="126" y="107"/>
                  <a:pt x="125" y="110"/>
                  <a:pt x="125" y="114"/>
                </a:cubicBezTo>
                <a:cubicBezTo>
                  <a:pt x="125" y="117"/>
                  <a:pt x="126" y="121"/>
                  <a:pt x="128" y="123"/>
                </a:cubicBezTo>
                <a:cubicBezTo>
                  <a:pt x="129" y="123"/>
                  <a:pt x="129" y="123"/>
                  <a:pt x="129" y="123"/>
                </a:cubicBezTo>
                <a:cubicBezTo>
                  <a:pt x="131" y="125"/>
                  <a:pt x="134" y="127"/>
                  <a:pt x="138" y="127"/>
                </a:cubicBezTo>
                <a:cubicBezTo>
                  <a:pt x="142" y="127"/>
                  <a:pt x="145" y="125"/>
                  <a:pt x="147" y="123"/>
                </a:cubicBezTo>
                <a:cubicBezTo>
                  <a:pt x="150" y="121"/>
                  <a:pt x="151" y="117"/>
                  <a:pt x="151" y="114"/>
                </a:cubicBezTo>
                <a:cubicBezTo>
                  <a:pt x="151" y="110"/>
                  <a:pt x="150" y="107"/>
                  <a:pt x="147" y="105"/>
                </a:cubicBezTo>
                <a:cubicBezTo>
                  <a:pt x="147" y="104"/>
                  <a:pt x="147" y="104"/>
                  <a:pt x="147" y="104"/>
                </a:cubicBezTo>
                <a:close/>
                <a:moveTo>
                  <a:pt x="142" y="118"/>
                </a:moveTo>
                <a:cubicBezTo>
                  <a:pt x="142" y="118"/>
                  <a:pt x="142" y="118"/>
                  <a:pt x="142" y="118"/>
                </a:cubicBezTo>
                <a:cubicBezTo>
                  <a:pt x="141" y="119"/>
                  <a:pt x="140" y="120"/>
                  <a:pt x="138" y="120"/>
                </a:cubicBezTo>
                <a:cubicBezTo>
                  <a:pt x="136" y="120"/>
                  <a:pt x="135" y="119"/>
                  <a:pt x="134" y="118"/>
                </a:cubicBezTo>
                <a:cubicBezTo>
                  <a:pt x="133" y="118"/>
                  <a:pt x="133" y="118"/>
                  <a:pt x="133" y="118"/>
                </a:cubicBezTo>
                <a:cubicBezTo>
                  <a:pt x="132" y="117"/>
                  <a:pt x="132" y="115"/>
                  <a:pt x="132" y="114"/>
                </a:cubicBezTo>
                <a:cubicBezTo>
                  <a:pt x="132" y="112"/>
                  <a:pt x="132" y="111"/>
                  <a:pt x="134" y="109"/>
                </a:cubicBezTo>
                <a:cubicBezTo>
                  <a:pt x="134" y="109"/>
                  <a:pt x="134" y="109"/>
                  <a:pt x="134" y="109"/>
                </a:cubicBezTo>
                <a:cubicBezTo>
                  <a:pt x="135" y="108"/>
                  <a:pt x="136" y="108"/>
                  <a:pt x="138" y="108"/>
                </a:cubicBezTo>
                <a:cubicBezTo>
                  <a:pt x="140" y="108"/>
                  <a:pt x="141" y="108"/>
                  <a:pt x="142" y="109"/>
                </a:cubicBezTo>
                <a:cubicBezTo>
                  <a:pt x="142" y="110"/>
                  <a:pt x="142" y="110"/>
                  <a:pt x="142" y="110"/>
                </a:cubicBezTo>
                <a:cubicBezTo>
                  <a:pt x="143" y="111"/>
                  <a:pt x="144" y="112"/>
                  <a:pt x="144" y="114"/>
                </a:cubicBezTo>
                <a:cubicBezTo>
                  <a:pt x="144" y="115"/>
                  <a:pt x="143" y="117"/>
                  <a:pt x="142" y="118"/>
                </a:cubicBezTo>
                <a:close/>
                <a:moveTo>
                  <a:pt x="71" y="38"/>
                </a:moveTo>
                <a:cubicBezTo>
                  <a:pt x="71" y="38"/>
                  <a:pt x="71" y="38"/>
                  <a:pt x="71" y="38"/>
                </a:cubicBezTo>
                <a:cubicBezTo>
                  <a:pt x="97" y="38"/>
                  <a:pt x="97" y="38"/>
                  <a:pt x="97" y="38"/>
                </a:cubicBezTo>
                <a:cubicBezTo>
                  <a:pt x="99" y="38"/>
                  <a:pt x="100" y="36"/>
                  <a:pt x="100" y="34"/>
                </a:cubicBezTo>
                <a:cubicBezTo>
                  <a:pt x="100" y="33"/>
                  <a:pt x="99" y="31"/>
                  <a:pt x="97" y="31"/>
                </a:cubicBezTo>
                <a:cubicBezTo>
                  <a:pt x="71" y="31"/>
                  <a:pt x="71" y="31"/>
                  <a:pt x="71" y="31"/>
                </a:cubicBezTo>
                <a:cubicBezTo>
                  <a:pt x="69" y="31"/>
                  <a:pt x="68" y="33"/>
                  <a:pt x="68" y="34"/>
                </a:cubicBezTo>
                <a:cubicBezTo>
                  <a:pt x="68" y="36"/>
                  <a:pt x="69" y="38"/>
                  <a:pt x="71" y="38"/>
                </a:cubicBezTo>
                <a:close/>
                <a:moveTo>
                  <a:pt x="71" y="54"/>
                </a:moveTo>
                <a:cubicBezTo>
                  <a:pt x="71" y="54"/>
                  <a:pt x="71" y="54"/>
                  <a:pt x="71" y="54"/>
                </a:cubicBezTo>
                <a:cubicBezTo>
                  <a:pt x="97" y="54"/>
                  <a:pt x="97" y="54"/>
                  <a:pt x="97" y="54"/>
                </a:cubicBezTo>
                <a:cubicBezTo>
                  <a:pt x="99" y="54"/>
                  <a:pt x="100" y="52"/>
                  <a:pt x="100" y="50"/>
                </a:cubicBezTo>
                <a:cubicBezTo>
                  <a:pt x="100" y="48"/>
                  <a:pt x="99" y="47"/>
                  <a:pt x="97" y="47"/>
                </a:cubicBezTo>
                <a:cubicBezTo>
                  <a:pt x="71" y="47"/>
                  <a:pt x="71" y="47"/>
                  <a:pt x="71" y="47"/>
                </a:cubicBezTo>
                <a:cubicBezTo>
                  <a:pt x="69" y="47"/>
                  <a:pt x="68" y="48"/>
                  <a:pt x="68" y="50"/>
                </a:cubicBezTo>
                <a:cubicBezTo>
                  <a:pt x="68" y="52"/>
                  <a:pt x="69" y="54"/>
                  <a:pt x="71" y="54"/>
                </a:cubicBezTo>
                <a:close/>
                <a:moveTo>
                  <a:pt x="95" y="106"/>
                </a:moveTo>
                <a:cubicBezTo>
                  <a:pt x="95" y="106"/>
                  <a:pt x="95" y="106"/>
                  <a:pt x="95" y="106"/>
                </a:cubicBezTo>
                <a:cubicBezTo>
                  <a:pt x="95" y="105"/>
                  <a:pt x="95" y="105"/>
                  <a:pt x="95" y="105"/>
                </a:cubicBezTo>
                <a:cubicBezTo>
                  <a:pt x="92" y="103"/>
                  <a:pt x="88" y="101"/>
                  <a:pt x="84" y="101"/>
                </a:cubicBezTo>
                <a:cubicBezTo>
                  <a:pt x="80" y="101"/>
                  <a:pt x="76" y="103"/>
                  <a:pt x="73" y="105"/>
                </a:cubicBezTo>
                <a:cubicBezTo>
                  <a:pt x="73" y="105"/>
                  <a:pt x="73" y="105"/>
                  <a:pt x="73" y="105"/>
                </a:cubicBezTo>
                <a:cubicBezTo>
                  <a:pt x="70" y="108"/>
                  <a:pt x="68" y="112"/>
                  <a:pt x="68" y="116"/>
                </a:cubicBezTo>
                <a:cubicBezTo>
                  <a:pt x="68" y="121"/>
                  <a:pt x="70" y="124"/>
                  <a:pt x="73" y="127"/>
                </a:cubicBezTo>
                <a:cubicBezTo>
                  <a:pt x="76" y="130"/>
                  <a:pt x="80" y="132"/>
                  <a:pt x="84" y="132"/>
                </a:cubicBezTo>
                <a:cubicBezTo>
                  <a:pt x="88" y="132"/>
                  <a:pt x="92" y="130"/>
                  <a:pt x="95" y="127"/>
                </a:cubicBezTo>
                <a:cubicBezTo>
                  <a:pt x="95" y="127"/>
                  <a:pt x="95" y="127"/>
                  <a:pt x="95" y="127"/>
                </a:cubicBezTo>
                <a:cubicBezTo>
                  <a:pt x="98" y="124"/>
                  <a:pt x="99" y="121"/>
                  <a:pt x="99" y="116"/>
                </a:cubicBezTo>
                <a:cubicBezTo>
                  <a:pt x="99" y="112"/>
                  <a:pt x="98" y="108"/>
                  <a:pt x="95" y="106"/>
                </a:cubicBezTo>
                <a:close/>
                <a:moveTo>
                  <a:pt x="90" y="122"/>
                </a:moveTo>
                <a:cubicBezTo>
                  <a:pt x="90" y="122"/>
                  <a:pt x="90" y="122"/>
                  <a:pt x="90" y="122"/>
                </a:cubicBezTo>
                <a:cubicBezTo>
                  <a:pt x="88" y="124"/>
                  <a:pt x="86" y="125"/>
                  <a:pt x="84" y="125"/>
                </a:cubicBezTo>
                <a:cubicBezTo>
                  <a:pt x="82" y="125"/>
                  <a:pt x="79" y="124"/>
                  <a:pt x="78" y="122"/>
                </a:cubicBezTo>
                <a:cubicBezTo>
                  <a:pt x="78" y="122"/>
                  <a:pt x="78" y="122"/>
                  <a:pt x="78" y="122"/>
                </a:cubicBezTo>
                <a:cubicBezTo>
                  <a:pt x="78" y="122"/>
                  <a:pt x="78" y="122"/>
                  <a:pt x="78" y="122"/>
                </a:cubicBezTo>
                <a:cubicBezTo>
                  <a:pt x="76" y="121"/>
                  <a:pt x="76" y="119"/>
                  <a:pt x="76" y="116"/>
                </a:cubicBezTo>
                <a:cubicBezTo>
                  <a:pt x="76" y="114"/>
                  <a:pt x="76" y="112"/>
                  <a:pt x="78" y="110"/>
                </a:cubicBezTo>
                <a:cubicBezTo>
                  <a:pt x="78" y="110"/>
                  <a:pt x="78" y="110"/>
                  <a:pt x="78" y="110"/>
                </a:cubicBezTo>
                <a:cubicBezTo>
                  <a:pt x="80" y="109"/>
                  <a:pt x="82" y="108"/>
                  <a:pt x="84" y="108"/>
                </a:cubicBezTo>
                <a:cubicBezTo>
                  <a:pt x="86" y="108"/>
                  <a:pt x="88" y="109"/>
                  <a:pt x="90" y="110"/>
                </a:cubicBezTo>
                <a:cubicBezTo>
                  <a:pt x="90" y="111"/>
                  <a:pt x="90" y="111"/>
                  <a:pt x="90" y="111"/>
                </a:cubicBezTo>
                <a:cubicBezTo>
                  <a:pt x="91" y="112"/>
                  <a:pt x="92" y="114"/>
                  <a:pt x="92" y="116"/>
                </a:cubicBezTo>
                <a:cubicBezTo>
                  <a:pt x="92" y="119"/>
                  <a:pt x="91" y="121"/>
                  <a:pt x="90" y="12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44096" name="PA_淘宝店chenying0907 64"/>
          <p:cNvSpPr>
            <a:spLocks noChangeArrowheads="1"/>
          </p:cNvSpPr>
          <p:nvPr>
            <p:custDataLst>
              <p:tags r:id="rId14"/>
            </p:custDataLst>
          </p:nvPr>
        </p:nvSpPr>
        <p:spPr bwMode="auto">
          <a:xfrm>
            <a:off x="1517652" y="5744712"/>
            <a:ext cx="3822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marR="0" lvl="0" algn="l" defTabSz="914400" rtl="0" eaLnBrk="1" latinLnBrk="0" hangingPunct="1">
              <a:lnSpc>
                <a:spcPct val="130000"/>
              </a:lnSpc>
              <a:spcBef>
                <a:spcPts val="0"/>
              </a:spcBef>
              <a:spcAft>
                <a:spcPts val="0"/>
              </a:spcAft>
              <a:buClrTx/>
              <a:buSzTx/>
              <a:buFontTx/>
              <a:buNone/>
              <a:defRPr/>
            </a:pPr>
            <a:r>
              <a:rPr lang="en-US" altLang="zh-CN" sz="1060">
                <a:solidFill>
                  <a:schemeClr val="bg2">
                    <a:lumMod val="50000"/>
                  </a:schemeClr>
                </a:solidFill>
                <a:sym typeface="+mn-ea"/>
              </a:rPr>
              <a:t>Here to add your text, mainly to avoid large sections of text.Here to add your text.Here to add your text, mainly to avoid large</a:t>
            </a:r>
            <a:endParaRPr lang="zh-CN" altLang="zh-CN" sz="1065" dirty="0">
              <a:solidFill>
                <a:schemeClr val="bg1">
                  <a:lumMod val="50000"/>
                </a:schemeClr>
              </a:solidFill>
              <a:latin typeface="微软雅黑 Light" panose="020B0502040204020203" pitchFamily="34" charset="-122"/>
              <a:ea typeface="微软雅黑 Light" panose="020B0502040204020203" pitchFamily="34" charset="-122"/>
            </a:endParaRPr>
          </a:p>
        </p:txBody>
      </p:sp>
      <p:grpSp>
        <p:nvGrpSpPr>
          <p:cNvPr id="44097" name="PA_淘宝店chenying0907 65"/>
          <p:cNvGrpSpPr/>
          <p:nvPr>
            <p:custDataLst>
              <p:tags r:id="rId15"/>
            </p:custDataLst>
          </p:nvPr>
        </p:nvGrpSpPr>
        <p:grpSpPr bwMode="auto">
          <a:xfrm>
            <a:off x="6864351" y="2576144"/>
            <a:ext cx="4512733" cy="3317841"/>
            <a:chOff x="3243" y="1030"/>
            <a:chExt cx="2132" cy="1567"/>
          </a:xfrm>
        </p:grpSpPr>
        <p:sp>
          <p:nvSpPr>
            <p:cNvPr id="44098" name="Oval 66"/>
            <p:cNvSpPr>
              <a:spLocks noChangeArrowheads="1"/>
            </p:cNvSpPr>
            <p:nvPr/>
          </p:nvSpPr>
          <p:spPr bwMode="auto">
            <a:xfrm>
              <a:off x="3243" y="2555"/>
              <a:ext cx="2132" cy="42"/>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a:p>
          </p:txBody>
        </p:sp>
        <p:pic>
          <p:nvPicPr>
            <p:cNvPr id="44099" name="Picture 67" descr="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322" y="1030"/>
              <a:ext cx="2025" cy="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00" name="Rectangle 68" descr="psb"/>
            <p:cNvSpPr>
              <a:spLocks noChangeArrowheads="1"/>
            </p:cNvSpPr>
            <p:nvPr/>
          </p:nvSpPr>
          <p:spPr bwMode="auto">
            <a:xfrm>
              <a:off x="3395" y="1099"/>
              <a:ext cx="1871" cy="1083"/>
            </a:xfrm>
            <a:prstGeom prst="rect">
              <a:avLst/>
            </a:prstGeom>
            <a:blipFill dpi="0" rotWithShape="1">
              <a:blip r:embed="rId17" cstate="print">
                <a:extLst>
                  <a:ext uri="{28A0092B-C50C-407E-A947-70E740481C1C}">
                    <a14:useLocalDpi xmlns:a14="http://schemas.microsoft.com/office/drawing/2010/main" val="0"/>
                  </a:ext>
                </a:extLst>
              </a:blip>
              <a:srcRect/>
              <a:stretch>
                <a:fillRect/>
              </a:stretch>
            </a:bli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a:p>
          </p:txBody>
        </p:sp>
      </p:grpSp>
      <p:sp>
        <p:nvSpPr>
          <p:cNvPr id="2" name="文本框 1"/>
          <p:cNvSpPr txBox="1"/>
          <p:nvPr/>
        </p:nvSpPr>
        <p:spPr>
          <a:xfrm>
            <a:off x="663755" y="146460"/>
            <a:ext cx="1244600" cy="1862048"/>
          </a:xfrm>
          <a:prstGeom prst="rect">
            <a:avLst/>
          </a:prstGeom>
          <a:noFill/>
        </p:spPr>
        <p:txBody>
          <a:bodyPr wrap="square" rtlCol="0">
            <a:spAutoFit/>
          </a:bodyPr>
          <a:lstStyle/>
          <a:p>
            <a:r>
              <a:rPr lang="en-US" altLang="zh-CN" sz="11500">
                <a:solidFill>
                  <a:srgbClr val="9B7F7B">
                    <a:alpha val="30000"/>
                  </a:srgbClr>
                </a:solidFill>
                <a:latin typeface="Nikoleta" pitchFamily="2" charset="0"/>
                <a:ea typeface="LiHei Pro" panose="02010601030101010101" pitchFamily="2" charset="-122"/>
              </a:rPr>
              <a:t>P</a:t>
            </a:r>
            <a:endParaRPr lang="en-US" altLang="zh-CN" sz="11500" dirty="0">
              <a:solidFill>
                <a:srgbClr val="9B7F7B">
                  <a:alpha val="30000"/>
                </a:srgbClr>
              </a:solidFill>
              <a:latin typeface="Nikoleta" pitchFamily="2" charset="0"/>
              <a:ea typeface="LiHei Pro" panose="02010601030101010101" pitchFamily="2" charset="-122"/>
            </a:endParaRPr>
          </a:p>
        </p:txBody>
      </p:sp>
      <p:sp>
        <p:nvSpPr>
          <p:cNvPr id="40" name="半闭框 39"/>
          <p:cNvSpPr/>
          <p:nvPr/>
        </p:nvSpPr>
        <p:spPr>
          <a:xfrm>
            <a:off x="610870" y="894184"/>
            <a:ext cx="536575" cy="608717"/>
          </a:xfrm>
          <a:prstGeom prst="halfFrame">
            <a:avLst>
              <a:gd name="adj1" fmla="val 0"/>
              <a:gd name="adj2" fmla="val 0"/>
            </a:avLst>
          </a:prstGeom>
          <a:solidFill>
            <a:schemeClr val="bg1">
              <a:lumMod val="50000"/>
            </a:schemeClr>
          </a:solidFill>
          <a:ln w="25400">
            <a:solidFill>
              <a:schemeClr val="bg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文本框 40"/>
          <p:cNvSpPr txBox="1"/>
          <p:nvPr/>
        </p:nvSpPr>
        <p:spPr>
          <a:xfrm>
            <a:off x="749480" y="886392"/>
            <a:ext cx="3086100" cy="769441"/>
          </a:xfrm>
          <a:prstGeom prst="rect">
            <a:avLst/>
          </a:prstGeom>
          <a:noFill/>
        </p:spPr>
        <p:txBody>
          <a:bodyPr wrap="square" rtlCol="0">
            <a:spAutoFit/>
          </a:bodyPr>
          <a:lstStyle/>
          <a:p>
            <a:r>
              <a:rPr lang="en-US" altLang="zh-CN" sz="4400">
                <a:solidFill>
                  <a:schemeClr val="tx1">
                    <a:lumMod val="75000"/>
                    <a:lumOff val="25000"/>
                  </a:schemeClr>
                </a:solidFill>
                <a:latin typeface="Nikoleta" pitchFamily="2" charset="0"/>
                <a:ea typeface="Segoe UI" panose="020B0502040204020203" pitchFamily="34" charset="0"/>
                <a:cs typeface="Segoe UI" panose="020B0502040204020203" pitchFamily="34" charset="0"/>
              </a:rPr>
              <a:t>Part three</a:t>
            </a:r>
            <a:endParaRPr lang="en-US" altLang="zh-CN" sz="4400" dirty="0">
              <a:solidFill>
                <a:schemeClr val="tx1">
                  <a:lumMod val="75000"/>
                  <a:lumOff val="25000"/>
                </a:schemeClr>
              </a:solidFill>
              <a:latin typeface="Nikoleta" pitchFamily="2" charset="0"/>
              <a:ea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75"/>
                                        </p:tgtEl>
                                        <p:attrNameLst>
                                          <p:attrName>style.visibility</p:attrName>
                                        </p:attrNameLst>
                                      </p:cBhvr>
                                      <p:to>
                                        <p:strVal val="visible"/>
                                      </p:to>
                                    </p:set>
                                    <p:animEffect transition="in" filter="fade">
                                      <p:cBhvr>
                                        <p:cTn id="7" dur="500"/>
                                        <p:tgtEl>
                                          <p:spTgt spid="44075"/>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44076"/>
                                        </p:tgtEl>
                                        <p:attrNameLst>
                                          <p:attrName>style.visibility</p:attrName>
                                        </p:attrNameLst>
                                      </p:cBhvr>
                                      <p:to>
                                        <p:strVal val="visible"/>
                                      </p:to>
                                    </p:set>
                                    <p:animEffect transition="in" filter="fade">
                                      <p:cBhvr>
                                        <p:cTn id="10" dur="500"/>
                                        <p:tgtEl>
                                          <p:spTgt spid="44076"/>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44077"/>
                                        </p:tgtEl>
                                        <p:attrNameLst>
                                          <p:attrName>style.visibility</p:attrName>
                                        </p:attrNameLst>
                                      </p:cBhvr>
                                      <p:to>
                                        <p:strVal val="visible"/>
                                      </p:to>
                                    </p:set>
                                    <p:animEffect transition="in" filter="fade">
                                      <p:cBhvr>
                                        <p:cTn id="13" dur="500"/>
                                        <p:tgtEl>
                                          <p:spTgt spid="44077"/>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44078"/>
                                        </p:tgtEl>
                                        <p:attrNameLst>
                                          <p:attrName>style.visibility</p:attrName>
                                        </p:attrNameLst>
                                      </p:cBhvr>
                                      <p:to>
                                        <p:strVal val="visible"/>
                                      </p:to>
                                    </p:set>
                                    <p:animEffect transition="in" filter="fade">
                                      <p:cBhvr>
                                        <p:cTn id="16" dur="500"/>
                                        <p:tgtEl>
                                          <p:spTgt spid="44078"/>
                                        </p:tgtEl>
                                      </p:cBhvr>
                                    </p:animEffect>
                                  </p:childTnLst>
                                </p:cTn>
                              </p:par>
                              <p:par>
                                <p:cTn id="17" presetID="10" presetClass="entr" presetSubtype="0" fill="hold" grpId="0" nodeType="withEffect">
                                  <p:stCondLst>
                                    <p:cond delay="1200"/>
                                  </p:stCondLst>
                                  <p:childTnLst>
                                    <p:set>
                                      <p:cBhvr>
                                        <p:cTn id="18" dur="1" fill="hold">
                                          <p:stCondLst>
                                            <p:cond delay="0"/>
                                          </p:stCondLst>
                                        </p:cTn>
                                        <p:tgtEl>
                                          <p:spTgt spid="44079"/>
                                        </p:tgtEl>
                                        <p:attrNameLst>
                                          <p:attrName>style.visibility</p:attrName>
                                        </p:attrNameLst>
                                      </p:cBhvr>
                                      <p:to>
                                        <p:strVal val="visible"/>
                                      </p:to>
                                    </p:set>
                                    <p:animEffect transition="in" filter="fade">
                                      <p:cBhvr>
                                        <p:cTn id="19" dur="500"/>
                                        <p:tgtEl>
                                          <p:spTgt spid="44079"/>
                                        </p:tgtEl>
                                      </p:cBhvr>
                                    </p:animEffect>
                                  </p:childTnLst>
                                </p:cTn>
                              </p:par>
                              <p:par>
                                <p:cTn id="20" presetID="10" presetClass="entr" presetSubtype="0" fill="hold" nodeType="withEffect">
                                  <p:stCondLst>
                                    <p:cond delay="1500"/>
                                  </p:stCondLst>
                                  <p:childTnLst>
                                    <p:set>
                                      <p:cBhvr>
                                        <p:cTn id="21" dur="1" fill="hold">
                                          <p:stCondLst>
                                            <p:cond delay="0"/>
                                          </p:stCondLst>
                                        </p:cTn>
                                        <p:tgtEl>
                                          <p:spTgt spid="44090"/>
                                        </p:tgtEl>
                                        <p:attrNameLst>
                                          <p:attrName>style.visibility</p:attrName>
                                        </p:attrNameLst>
                                      </p:cBhvr>
                                      <p:to>
                                        <p:strVal val="visible"/>
                                      </p:to>
                                    </p:set>
                                    <p:animEffect transition="in" filter="fade">
                                      <p:cBhvr>
                                        <p:cTn id="22" dur="500"/>
                                        <p:tgtEl>
                                          <p:spTgt spid="44090"/>
                                        </p:tgtEl>
                                      </p:cBhvr>
                                    </p:animEffect>
                                  </p:childTnLst>
                                </p:cTn>
                              </p:par>
                              <p:par>
                                <p:cTn id="23" presetID="10" presetClass="entr" presetSubtype="0" fill="hold" nodeType="withEffect">
                                  <p:stCondLst>
                                    <p:cond delay="1800"/>
                                  </p:stCondLst>
                                  <p:childTnLst>
                                    <p:set>
                                      <p:cBhvr>
                                        <p:cTn id="24" dur="1" fill="hold">
                                          <p:stCondLst>
                                            <p:cond delay="0"/>
                                          </p:stCondLst>
                                        </p:cTn>
                                        <p:tgtEl>
                                          <p:spTgt spid="44089"/>
                                        </p:tgtEl>
                                        <p:attrNameLst>
                                          <p:attrName>style.visibility</p:attrName>
                                        </p:attrNameLst>
                                      </p:cBhvr>
                                      <p:to>
                                        <p:strVal val="visible"/>
                                      </p:to>
                                    </p:set>
                                    <p:animEffect transition="in" filter="fade">
                                      <p:cBhvr>
                                        <p:cTn id="25" dur="500"/>
                                        <p:tgtEl>
                                          <p:spTgt spid="44089"/>
                                        </p:tgtEl>
                                      </p:cBhvr>
                                    </p:animEffect>
                                  </p:childTnLst>
                                </p:cTn>
                              </p:par>
                              <p:par>
                                <p:cTn id="26" presetID="10" presetClass="entr" presetSubtype="0" fill="hold" grpId="0" nodeType="withEffect">
                                  <p:stCondLst>
                                    <p:cond delay="2100"/>
                                  </p:stCondLst>
                                  <p:childTnLst>
                                    <p:set>
                                      <p:cBhvr>
                                        <p:cTn id="27" dur="1" fill="hold">
                                          <p:stCondLst>
                                            <p:cond delay="0"/>
                                          </p:stCondLst>
                                        </p:cTn>
                                        <p:tgtEl>
                                          <p:spTgt spid="44088"/>
                                        </p:tgtEl>
                                        <p:attrNameLst>
                                          <p:attrName>style.visibility</p:attrName>
                                        </p:attrNameLst>
                                      </p:cBhvr>
                                      <p:to>
                                        <p:strVal val="visible"/>
                                      </p:to>
                                    </p:set>
                                    <p:animEffect transition="in" filter="fade">
                                      <p:cBhvr>
                                        <p:cTn id="28" dur="500"/>
                                        <p:tgtEl>
                                          <p:spTgt spid="44088"/>
                                        </p:tgtEl>
                                      </p:cBhvr>
                                    </p:animEffect>
                                  </p:childTnLst>
                                </p:cTn>
                              </p:par>
                              <p:par>
                                <p:cTn id="29" presetID="10" presetClass="entr" presetSubtype="0" fill="hold" grpId="0" nodeType="withEffect">
                                  <p:stCondLst>
                                    <p:cond delay="2400"/>
                                  </p:stCondLst>
                                  <p:childTnLst>
                                    <p:set>
                                      <p:cBhvr>
                                        <p:cTn id="30" dur="1" fill="hold">
                                          <p:stCondLst>
                                            <p:cond delay="0"/>
                                          </p:stCondLst>
                                        </p:cTn>
                                        <p:tgtEl>
                                          <p:spTgt spid="44091"/>
                                        </p:tgtEl>
                                        <p:attrNameLst>
                                          <p:attrName>style.visibility</p:attrName>
                                        </p:attrNameLst>
                                      </p:cBhvr>
                                      <p:to>
                                        <p:strVal val="visible"/>
                                      </p:to>
                                    </p:set>
                                    <p:animEffect transition="in" filter="fade">
                                      <p:cBhvr>
                                        <p:cTn id="31" dur="500"/>
                                        <p:tgtEl>
                                          <p:spTgt spid="4409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4092"/>
                                        </p:tgtEl>
                                        <p:attrNameLst>
                                          <p:attrName>style.visibility</p:attrName>
                                        </p:attrNameLst>
                                      </p:cBhvr>
                                      <p:to>
                                        <p:strVal val="visible"/>
                                      </p:to>
                                    </p:set>
                                    <p:animEffect transition="in" filter="fade">
                                      <p:cBhvr>
                                        <p:cTn id="36" dur="500"/>
                                        <p:tgtEl>
                                          <p:spTgt spid="44092"/>
                                        </p:tgtEl>
                                      </p:cBhvr>
                                    </p:animEffect>
                                  </p:childTnLst>
                                </p:cTn>
                              </p:par>
                              <p:par>
                                <p:cTn id="37" presetID="10" presetClass="entr" presetSubtype="0" fill="hold" grpId="0" nodeType="withEffect">
                                  <p:stCondLst>
                                    <p:cond delay="300"/>
                                  </p:stCondLst>
                                  <p:childTnLst>
                                    <p:set>
                                      <p:cBhvr>
                                        <p:cTn id="38" dur="1" fill="hold">
                                          <p:stCondLst>
                                            <p:cond delay="0"/>
                                          </p:stCondLst>
                                        </p:cTn>
                                        <p:tgtEl>
                                          <p:spTgt spid="44093"/>
                                        </p:tgtEl>
                                        <p:attrNameLst>
                                          <p:attrName>style.visibility</p:attrName>
                                        </p:attrNameLst>
                                      </p:cBhvr>
                                      <p:to>
                                        <p:strVal val="visible"/>
                                      </p:to>
                                    </p:set>
                                    <p:animEffect transition="in" filter="fade">
                                      <p:cBhvr>
                                        <p:cTn id="39" dur="500"/>
                                        <p:tgtEl>
                                          <p:spTgt spid="44093"/>
                                        </p:tgtEl>
                                      </p:cBhvr>
                                    </p:animEffect>
                                  </p:childTnLst>
                                </p:cTn>
                              </p:par>
                              <p:par>
                                <p:cTn id="40" presetID="10" presetClass="entr" presetSubtype="0" fill="hold" grpId="0" nodeType="withEffect">
                                  <p:stCondLst>
                                    <p:cond delay="600"/>
                                  </p:stCondLst>
                                  <p:childTnLst>
                                    <p:set>
                                      <p:cBhvr>
                                        <p:cTn id="41" dur="1" fill="hold">
                                          <p:stCondLst>
                                            <p:cond delay="0"/>
                                          </p:stCondLst>
                                        </p:cTn>
                                        <p:tgtEl>
                                          <p:spTgt spid="44094"/>
                                        </p:tgtEl>
                                        <p:attrNameLst>
                                          <p:attrName>style.visibility</p:attrName>
                                        </p:attrNameLst>
                                      </p:cBhvr>
                                      <p:to>
                                        <p:strVal val="visible"/>
                                      </p:to>
                                    </p:set>
                                    <p:animEffect transition="in" filter="fade">
                                      <p:cBhvr>
                                        <p:cTn id="42" dur="500"/>
                                        <p:tgtEl>
                                          <p:spTgt spid="44094"/>
                                        </p:tgtEl>
                                      </p:cBhvr>
                                    </p:animEffect>
                                  </p:childTnLst>
                                </p:cTn>
                              </p:par>
                              <p:par>
                                <p:cTn id="43" presetID="10" presetClass="entr" presetSubtype="0" fill="hold" grpId="0" nodeType="withEffect">
                                  <p:stCondLst>
                                    <p:cond delay="900"/>
                                  </p:stCondLst>
                                  <p:childTnLst>
                                    <p:set>
                                      <p:cBhvr>
                                        <p:cTn id="44" dur="1" fill="hold">
                                          <p:stCondLst>
                                            <p:cond delay="0"/>
                                          </p:stCondLst>
                                        </p:cTn>
                                        <p:tgtEl>
                                          <p:spTgt spid="44095"/>
                                        </p:tgtEl>
                                        <p:attrNameLst>
                                          <p:attrName>style.visibility</p:attrName>
                                        </p:attrNameLst>
                                      </p:cBhvr>
                                      <p:to>
                                        <p:strVal val="visible"/>
                                      </p:to>
                                    </p:set>
                                    <p:animEffect transition="in" filter="fade">
                                      <p:cBhvr>
                                        <p:cTn id="45" dur="500"/>
                                        <p:tgtEl>
                                          <p:spTgt spid="44095"/>
                                        </p:tgtEl>
                                      </p:cBhvr>
                                    </p:animEffect>
                                  </p:childTnLst>
                                </p:cTn>
                              </p:par>
                              <p:par>
                                <p:cTn id="46" presetID="10" presetClass="entr" presetSubtype="0" fill="hold" grpId="0" nodeType="withEffect">
                                  <p:stCondLst>
                                    <p:cond delay="1200"/>
                                  </p:stCondLst>
                                  <p:childTnLst>
                                    <p:set>
                                      <p:cBhvr>
                                        <p:cTn id="47" dur="1" fill="hold">
                                          <p:stCondLst>
                                            <p:cond delay="0"/>
                                          </p:stCondLst>
                                        </p:cTn>
                                        <p:tgtEl>
                                          <p:spTgt spid="44096"/>
                                        </p:tgtEl>
                                        <p:attrNameLst>
                                          <p:attrName>style.visibility</p:attrName>
                                        </p:attrNameLst>
                                      </p:cBhvr>
                                      <p:to>
                                        <p:strVal val="visible"/>
                                      </p:to>
                                    </p:set>
                                    <p:animEffect transition="in" filter="fade">
                                      <p:cBhvr>
                                        <p:cTn id="48" dur="500"/>
                                        <p:tgtEl>
                                          <p:spTgt spid="44096"/>
                                        </p:tgtEl>
                                      </p:cBhvr>
                                    </p:animEffect>
                                  </p:childTnLst>
                                </p:cTn>
                              </p:par>
                              <p:par>
                                <p:cTn id="49" presetID="10" presetClass="entr" presetSubtype="0" fill="hold" nodeType="withEffect">
                                  <p:stCondLst>
                                    <p:cond delay="1500"/>
                                  </p:stCondLst>
                                  <p:childTnLst>
                                    <p:set>
                                      <p:cBhvr>
                                        <p:cTn id="50" dur="1" fill="hold">
                                          <p:stCondLst>
                                            <p:cond delay="0"/>
                                          </p:stCondLst>
                                        </p:cTn>
                                        <p:tgtEl>
                                          <p:spTgt spid="44097"/>
                                        </p:tgtEl>
                                        <p:attrNameLst>
                                          <p:attrName>style.visibility</p:attrName>
                                        </p:attrNameLst>
                                      </p:cBhvr>
                                      <p:to>
                                        <p:strVal val="visible"/>
                                      </p:to>
                                    </p:set>
                                    <p:animEffect transition="in" filter="fade">
                                      <p:cBhvr>
                                        <p:cTn id="51" dur="500"/>
                                        <p:tgtEl>
                                          <p:spTgt spid="44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75" grpId="0" bldLvl="0" animBg="1"/>
      <p:bldP spid="44076" grpId="0" bldLvl="0" animBg="1" autoUpdateAnimBg="0"/>
      <p:bldP spid="44077" grpId="0" bldLvl="0" animBg="1" autoUpdateAnimBg="0"/>
      <p:bldP spid="44078" grpId="0" bldLvl="0" animBg="1"/>
      <p:bldP spid="44079" grpId="0" bldLvl="0" animBg="1"/>
      <p:bldP spid="44088" grpId="0" bldLvl="0" animBg="1"/>
      <p:bldP spid="44091" grpId="0"/>
      <p:bldP spid="44092" grpId="0"/>
      <p:bldP spid="44093" grpId="0" animBg="1" autoUpdateAnimBg="0"/>
      <p:bldP spid="44094" grpId="0" animBg="1" autoUpdateAnimBg="0"/>
      <p:bldP spid="44095" grpId="0" bldLvl="0" animBg="1"/>
      <p:bldP spid="4409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36" name="TextBox 14"/>
          <p:cNvSpPr/>
          <p:nvPr/>
        </p:nvSpPr>
        <p:spPr>
          <a:xfrm>
            <a:off x="6667500" y="2365163"/>
            <a:ext cx="3903133" cy="991041"/>
          </a:xfrm>
          <a:prstGeom prst="rect">
            <a:avLst/>
          </a:prstGeom>
          <a:noFill/>
          <a:ln w="9525">
            <a:noFill/>
          </a:ln>
        </p:spPr>
        <p:txBody>
          <a:bodyPr>
            <a:spAutoFit/>
          </a:bodyPr>
          <a:lstStyle/>
          <a:p>
            <a:pPr lvl="0" eaLnBrk="1" hangingPunct="1"/>
            <a:r>
              <a:rPr lang="en-US" altLang="zh-CN" sz="1460" b="1">
                <a:solidFill>
                  <a:srgbClr val="795F5B"/>
                </a:solidFill>
                <a:sym typeface="+mn-ea"/>
              </a:rPr>
              <a:t>ADD YOUR TITLE HERE</a:t>
            </a:r>
            <a:endParaRPr lang="en-US" altLang="zh-CN" sz="1460" b="1">
              <a:solidFill>
                <a:srgbClr val="795F5B"/>
              </a:solidFill>
              <a:sym typeface="+mn-ea"/>
            </a:endParaRPr>
          </a:p>
          <a:p>
            <a:pPr lvl="0" eaLnBrk="1" hangingPunct="1"/>
            <a:r>
              <a:rPr lang="en-US" altLang="zh-CN" sz="1460" b="1">
                <a:solidFill>
                  <a:srgbClr val="795F5B"/>
                </a:solidFill>
                <a:sym typeface="+mn-ea"/>
              </a:rPr>
              <a:t>Here to add your text, mainly to avoid large sections of text.Here to add your text, mainly to avoid large</a:t>
            </a:r>
            <a:endParaRPr lang="zh-CN" altLang="en-US" sz="1400" kern="0" noProof="0" dirty="0">
              <a:ln>
                <a:noFill/>
              </a:ln>
              <a:solidFill>
                <a:schemeClr val="tx1"/>
              </a:solidFill>
              <a:uLnTx/>
              <a:uFillTx/>
              <a:latin typeface="微软雅黑" panose="020B0503020204020204" charset="-122"/>
              <a:ea typeface="微软雅黑" panose="020B0503020204020204" charset="-122"/>
              <a:sym typeface="+mn-ea"/>
            </a:endParaRPr>
          </a:p>
        </p:txBody>
      </p:sp>
      <p:sp>
        <p:nvSpPr>
          <p:cNvPr id="13337" name="Rectangle 42"/>
          <p:cNvSpPr/>
          <p:nvPr/>
        </p:nvSpPr>
        <p:spPr>
          <a:xfrm>
            <a:off x="6261100" y="2472055"/>
            <a:ext cx="254000" cy="254000"/>
          </a:xfrm>
          <a:prstGeom prst="rect">
            <a:avLst/>
          </a:prstGeom>
          <a:solidFill>
            <a:srgbClr val="0B2430"/>
          </a:solidFill>
          <a:ln w="25400">
            <a:noFill/>
          </a:ln>
        </p:spPr>
        <p:txBody>
          <a:bodyPr lIns="91440" tIns="45720" rIns="91440" bIns="45720" anchor="ctr"/>
          <a:lstStyle/>
          <a:p>
            <a:pPr lvl="0" algn="ctr" eaLnBrk="1" hangingPunct="1"/>
            <a:r>
              <a:rPr lang="en-US" altLang="zh-CN" sz="1465" b="1">
                <a:solidFill>
                  <a:srgbClr val="F2F2F2"/>
                </a:solidFill>
                <a:latin typeface="微软雅黑" panose="020B0503020204020204" charset="-122"/>
                <a:ea typeface="微软雅黑" panose="020B0503020204020204" charset="-122"/>
                <a:sym typeface="Open Sans" panose="020B0606030504020204" pitchFamily="2" charset="-122"/>
              </a:rPr>
              <a:t>+</a:t>
            </a:r>
            <a:endParaRPr lang="en-US" altLang="zh-CN" sz="1465" b="1" dirty="0">
              <a:solidFill>
                <a:srgbClr val="F2F2F2"/>
              </a:solidFill>
              <a:latin typeface="微软雅黑" panose="020B0503020204020204" charset="-122"/>
              <a:ea typeface="微软雅黑" panose="020B0503020204020204" charset="-122"/>
              <a:sym typeface="Open Sans" panose="020B0606030504020204" pitchFamily="2" charset="-122"/>
            </a:endParaRPr>
          </a:p>
        </p:txBody>
      </p:sp>
      <p:sp>
        <p:nvSpPr>
          <p:cNvPr id="13338" name="TextBox 16"/>
          <p:cNvSpPr/>
          <p:nvPr/>
        </p:nvSpPr>
        <p:spPr>
          <a:xfrm>
            <a:off x="6667500" y="3613997"/>
            <a:ext cx="3903133" cy="991041"/>
          </a:xfrm>
          <a:prstGeom prst="rect">
            <a:avLst/>
          </a:prstGeom>
          <a:noFill/>
          <a:ln w="9525">
            <a:noFill/>
          </a:ln>
        </p:spPr>
        <p:txBody>
          <a:bodyPr>
            <a:spAutoFit/>
          </a:bodyPr>
          <a:lstStyle/>
          <a:p>
            <a:pPr lvl="0" eaLnBrk="1" hangingPunct="1"/>
            <a:r>
              <a:rPr lang="en-US" altLang="zh-CN" sz="1460" b="1">
                <a:solidFill>
                  <a:srgbClr val="795F5B"/>
                </a:solidFill>
                <a:sym typeface="+mn-ea"/>
              </a:rPr>
              <a:t>ADD YOUR TITLE HERE</a:t>
            </a:r>
            <a:endParaRPr lang="en-US" altLang="zh-CN" sz="1460" b="1">
              <a:solidFill>
                <a:srgbClr val="795F5B"/>
              </a:solidFill>
              <a:sym typeface="+mn-ea"/>
            </a:endParaRPr>
          </a:p>
          <a:p>
            <a:pPr lvl="0" eaLnBrk="1" hangingPunct="1"/>
            <a:r>
              <a:rPr lang="en-US" altLang="zh-CN" sz="1460" b="1">
                <a:solidFill>
                  <a:srgbClr val="795F5B"/>
                </a:solidFill>
                <a:sym typeface="+mn-ea"/>
              </a:rPr>
              <a:t>Here to add your text, mainly to avoid large sections of text.Here to add your text, mainly to avoid large</a:t>
            </a:r>
            <a:endParaRPr lang="zh-CN" altLang="en-US" sz="1400" dirty="0">
              <a:solidFill>
                <a:schemeClr val="tx1"/>
              </a:solidFill>
              <a:latin typeface="微软雅黑" panose="020B0503020204020204" charset="-122"/>
              <a:ea typeface="微软雅黑" panose="020B0503020204020204" charset="-122"/>
              <a:sym typeface="+mn-ea"/>
            </a:endParaRPr>
          </a:p>
        </p:txBody>
      </p:sp>
      <p:sp>
        <p:nvSpPr>
          <p:cNvPr id="13339" name="Rectangle 42"/>
          <p:cNvSpPr/>
          <p:nvPr/>
        </p:nvSpPr>
        <p:spPr>
          <a:xfrm>
            <a:off x="6261100" y="3733588"/>
            <a:ext cx="254000" cy="256117"/>
          </a:xfrm>
          <a:prstGeom prst="rect">
            <a:avLst/>
          </a:prstGeom>
          <a:solidFill>
            <a:srgbClr val="0B2430"/>
          </a:solidFill>
          <a:ln w="25400">
            <a:noFill/>
          </a:ln>
        </p:spPr>
        <p:txBody>
          <a:bodyPr lIns="91440" tIns="45720" rIns="91440" bIns="45720" anchor="ctr"/>
          <a:lstStyle/>
          <a:p>
            <a:pPr lvl="0" algn="ctr" eaLnBrk="1" hangingPunct="1"/>
            <a:r>
              <a:rPr lang="en-US" altLang="zh-CN" sz="1465" b="1">
                <a:solidFill>
                  <a:srgbClr val="F2F2F2"/>
                </a:solidFill>
                <a:latin typeface="微软雅黑" panose="020B0503020204020204" charset="-122"/>
                <a:ea typeface="微软雅黑" panose="020B0503020204020204" charset="-122"/>
                <a:sym typeface="Open Sans" panose="020B0606030504020204" pitchFamily="2" charset="-122"/>
              </a:rPr>
              <a:t>+</a:t>
            </a:r>
            <a:endParaRPr lang="en-US" altLang="zh-CN" sz="1465" b="1" dirty="0">
              <a:solidFill>
                <a:srgbClr val="F2F2F2"/>
              </a:solidFill>
              <a:latin typeface="微软雅黑" panose="020B0503020204020204" charset="-122"/>
              <a:ea typeface="微软雅黑" panose="020B0503020204020204" charset="-122"/>
              <a:sym typeface="Open Sans" panose="020B0606030504020204" pitchFamily="2" charset="-122"/>
            </a:endParaRPr>
          </a:p>
        </p:txBody>
      </p:sp>
      <p:sp>
        <p:nvSpPr>
          <p:cNvPr id="13340" name="TextBox 18"/>
          <p:cNvSpPr/>
          <p:nvPr/>
        </p:nvSpPr>
        <p:spPr>
          <a:xfrm>
            <a:off x="6667500" y="4837430"/>
            <a:ext cx="4055110" cy="1200329"/>
          </a:xfrm>
          <a:prstGeom prst="rect">
            <a:avLst/>
          </a:prstGeom>
          <a:noFill/>
          <a:ln w="9525">
            <a:noFill/>
          </a:ln>
        </p:spPr>
        <p:txBody>
          <a:bodyPr wrap="square">
            <a:spAutoFit/>
          </a:bodyPr>
          <a:lstStyle/>
          <a:p>
            <a:pPr lvl="0" eaLnBrk="1" hangingPunct="1"/>
            <a:r>
              <a:rPr lang="en-US" altLang="zh-CN" b="1">
                <a:solidFill>
                  <a:srgbClr val="795F5B"/>
                </a:solidFill>
                <a:sym typeface="+mn-ea"/>
              </a:rPr>
              <a:t>ADD YOUR TITLE HERE</a:t>
            </a:r>
            <a:endParaRPr lang="en-US" altLang="zh-CN" b="1">
              <a:solidFill>
                <a:srgbClr val="795F5B"/>
              </a:solidFill>
              <a:sym typeface="+mn-ea"/>
            </a:endParaRPr>
          </a:p>
          <a:p>
            <a:pPr lvl="0" eaLnBrk="1" hangingPunct="1"/>
            <a:r>
              <a:rPr lang="en-US" altLang="zh-CN" b="1">
                <a:solidFill>
                  <a:srgbClr val="795F5B"/>
                </a:solidFill>
                <a:sym typeface="+mn-ea"/>
              </a:rPr>
              <a:t>Here to add your text, mainly to avoid large sections of text.Here to add your text, mainly to avoid large</a:t>
            </a:r>
            <a:endParaRPr lang="zh-CN" altLang="en-US" sz="1400" dirty="0">
              <a:solidFill>
                <a:schemeClr val="tx1"/>
              </a:solidFill>
              <a:latin typeface="微软雅黑" panose="020B0503020204020204" charset="-122"/>
              <a:ea typeface="微软雅黑" panose="020B0503020204020204" charset="-122"/>
              <a:sym typeface="+mn-ea"/>
            </a:endParaRPr>
          </a:p>
        </p:txBody>
      </p:sp>
      <p:sp>
        <p:nvSpPr>
          <p:cNvPr id="13341" name="Rectangle 42"/>
          <p:cNvSpPr/>
          <p:nvPr/>
        </p:nvSpPr>
        <p:spPr>
          <a:xfrm>
            <a:off x="6261100" y="4957022"/>
            <a:ext cx="254000" cy="256117"/>
          </a:xfrm>
          <a:prstGeom prst="rect">
            <a:avLst/>
          </a:prstGeom>
          <a:solidFill>
            <a:srgbClr val="0B2430"/>
          </a:solidFill>
          <a:ln w="25400">
            <a:noFill/>
          </a:ln>
        </p:spPr>
        <p:txBody>
          <a:bodyPr lIns="91440" tIns="45720" rIns="91440" bIns="45720" anchor="ctr"/>
          <a:lstStyle/>
          <a:p>
            <a:pPr lvl="0" algn="ctr" eaLnBrk="1" hangingPunct="1"/>
            <a:r>
              <a:rPr lang="en-US" altLang="zh-CN" sz="1465" b="1">
                <a:solidFill>
                  <a:srgbClr val="F2F2F2"/>
                </a:solidFill>
                <a:latin typeface="微软雅黑" panose="020B0503020204020204" charset="-122"/>
                <a:ea typeface="微软雅黑" panose="020B0503020204020204" charset="-122"/>
                <a:sym typeface="Open Sans" panose="020B0606030504020204" pitchFamily="2" charset="-122"/>
              </a:rPr>
              <a:t>+</a:t>
            </a:r>
            <a:endParaRPr lang="en-US" altLang="zh-CN" sz="1465" b="1" dirty="0">
              <a:solidFill>
                <a:srgbClr val="F2F2F2"/>
              </a:solidFill>
              <a:latin typeface="微软雅黑" panose="020B0503020204020204" charset="-122"/>
              <a:ea typeface="微软雅黑" panose="020B0503020204020204" charset="-122"/>
              <a:sym typeface="Open Sans" panose="020B0606030504020204" pitchFamily="2" charset="-122"/>
            </a:endParaRPr>
          </a:p>
        </p:txBody>
      </p:sp>
      <p:grpSp>
        <p:nvGrpSpPr>
          <p:cNvPr id="13327" name="组合 5"/>
          <p:cNvGrpSpPr/>
          <p:nvPr/>
        </p:nvGrpSpPr>
        <p:grpSpPr>
          <a:xfrm>
            <a:off x="1550670" y="3159760"/>
            <a:ext cx="1898650" cy="1896745"/>
            <a:chOff x="0" y="0"/>
            <a:chExt cx="1422722" cy="1422722"/>
          </a:xfrm>
          <a:solidFill>
            <a:srgbClr val="00B050"/>
          </a:solidFill>
        </p:grpSpPr>
        <p:sp>
          <p:nvSpPr>
            <p:cNvPr id="11287" name="圆角矩形 6"/>
            <p:cNvSpPr/>
            <p:nvPr/>
          </p:nvSpPr>
          <p:spPr>
            <a:xfrm rot="2700000">
              <a:off x="0" y="0"/>
              <a:ext cx="1422722" cy="1422722"/>
            </a:xfrm>
            <a:prstGeom prst="roundRect">
              <a:avLst>
                <a:gd name="adj" fmla="val 16667"/>
              </a:avLst>
            </a:prstGeom>
            <a:solidFill>
              <a:srgbClr val="AA828C"/>
            </a:solidFill>
            <a:ln w="25400">
              <a:noFill/>
            </a:ln>
          </p:spPr>
          <p:txBody>
            <a:bodyPr anchor="ctr"/>
            <a:lstStyle/>
            <a:p>
              <a:pPr lvl="0" algn="ctr" eaLnBrk="1" hangingPunct="1"/>
              <a:endParaRPr lang="zh-CN" altLang="zh-CN" sz="2400" dirty="0">
                <a:solidFill>
                  <a:srgbClr val="FFFFFF"/>
                </a:solidFill>
                <a:latin typeface="Arial" panose="020B0604020202020204" pitchFamily="34" charset="0"/>
                <a:ea typeface="宋体" panose="02010600030101010101" pitchFamily="2" charset="-122"/>
              </a:endParaRPr>
            </a:p>
          </p:txBody>
        </p:sp>
        <p:sp>
          <p:nvSpPr>
            <p:cNvPr id="11288" name="图文框 35"/>
            <p:cNvSpPr/>
            <p:nvPr/>
          </p:nvSpPr>
          <p:spPr>
            <a:xfrm>
              <a:off x="387428" y="419856"/>
              <a:ext cx="648427" cy="601851"/>
            </a:xfrm>
            <a:custGeom>
              <a:avLst/>
              <a:gdLst>
                <a:gd name="txL" fmla="*/ 0 w 790121"/>
                <a:gd name="txT" fmla="*/ 0 h 733367"/>
                <a:gd name="txR" fmla="*/ 790121 w 790121"/>
                <a:gd name="txB" fmla="*/ 733367 h 733367"/>
              </a:gdLst>
              <a:ahLst/>
              <a:cxnLst>
                <a:cxn ang="0">
                  <a:pos x="135083" y="421740"/>
                </a:cxn>
                <a:cxn ang="0">
                  <a:pos x="180110" y="466767"/>
                </a:cxn>
                <a:cxn ang="0">
                  <a:pos x="135083" y="511795"/>
                </a:cxn>
                <a:cxn ang="0">
                  <a:pos x="90055" y="466767"/>
                </a:cxn>
                <a:cxn ang="0">
                  <a:pos x="135083" y="421740"/>
                </a:cxn>
                <a:cxn ang="0">
                  <a:pos x="53425" y="385110"/>
                </a:cxn>
                <a:cxn ang="0">
                  <a:pos x="53425" y="548425"/>
                </a:cxn>
                <a:cxn ang="0">
                  <a:pos x="216741" y="548425"/>
                </a:cxn>
                <a:cxn ang="0">
                  <a:pos x="216741" y="385110"/>
                </a:cxn>
                <a:cxn ang="0">
                  <a:pos x="53425" y="385110"/>
                </a:cxn>
                <a:cxn ang="0">
                  <a:pos x="330203" y="331685"/>
                </a:cxn>
                <a:cxn ang="0">
                  <a:pos x="600370" y="331685"/>
                </a:cxn>
                <a:cxn ang="0">
                  <a:pos x="600370" y="601851"/>
                </a:cxn>
                <a:cxn ang="0">
                  <a:pos x="330203" y="601851"/>
                </a:cxn>
                <a:cxn ang="0">
                  <a:pos x="330203" y="331685"/>
                </a:cxn>
                <a:cxn ang="0">
                  <a:pos x="0" y="331685"/>
                </a:cxn>
                <a:cxn ang="0">
                  <a:pos x="270166" y="331685"/>
                </a:cxn>
                <a:cxn ang="0">
                  <a:pos x="270166" y="601851"/>
                </a:cxn>
                <a:cxn ang="0">
                  <a:pos x="0" y="601851"/>
                </a:cxn>
                <a:cxn ang="0">
                  <a:pos x="0" y="331685"/>
                </a:cxn>
                <a:cxn ang="0">
                  <a:pos x="53425" y="54907"/>
                </a:cxn>
                <a:cxn ang="0">
                  <a:pos x="53425" y="218222"/>
                </a:cxn>
                <a:cxn ang="0">
                  <a:pos x="216741" y="218222"/>
                </a:cxn>
                <a:cxn ang="0">
                  <a:pos x="216741" y="54907"/>
                </a:cxn>
                <a:cxn ang="0">
                  <a:pos x="53425" y="54907"/>
                </a:cxn>
                <a:cxn ang="0">
                  <a:pos x="330203" y="1482"/>
                </a:cxn>
                <a:cxn ang="0">
                  <a:pos x="596365" y="1482"/>
                </a:cxn>
                <a:cxn ang="0">
                  <a:pos x="545995" y="54908"/>
                </a:cxn>
                <a:cxn ang="0">
                  <a:pos x="383629" y="54908"/>
                </a:cxn>
                <a:cxn ang="0">
                  <a:pos x="383629" y="218223"/>
                </a:cxn>
                <a:cxn ang="0">
                  <a:pos x="546944" y="218223"/>
                </a:cxn>
                <a:cxn ang="0">
                  <a:pos x="546944" y="154577"/>
                </a:cxn>
                <a:cxn ang="0">
                  <a:pos x="600370" y="97911"/>
                </a:cxn>
                <a:cxn ang="0">
                  <a:pos x="600370" y="271649"/>
                </a:cxn>
                <a:cxn ang="0">
                  <a:pos x="330203" y="271649"/>
                </a:cxn>
                <a:cxn ang="0">
                  <a:pos x="330203" y="1482"/>
                </a:cxn>
                <a:cxn ang="0">
                  <a:pos x="0" y="1481"/>
                </a:cxn>
                <a:cxn ang="0">
                  <a:pos x="270166" y="1481"/>
                </a:cxn>
                <a:cxn ang="0">
                  <a:pos x="270166" y="271648"/>
                </a:cxn>
                <a:cxn ang="0">
                  <a:pos x="0" y="271648"/>
                </a:cxn>
                <a:cxn ang="0">
                  <a:pos x="0" y="1481"/>
                </a:cxn>
                <a:cxn ang="0">
                  <a:pos x="627334" y="0"/>
                </a:cxn>
                <a:cxn ang="0">
                  <a:pos x="648427" y="21094"/>
                </a:cxn>
                <a:cxn ang="0">
                  <a:pos x="492448" y="177073"/>
                </a:cxn>
                <a:cxn ang="0">
                  <a:pos x="492690" y="177314"/>
                </a:cxn>
                <a:cxn ang="0">
                  <a:pos x="472966" y="197038"/>
                </a:cxn>
                <a:cxn ang="0">
                  <a:pos x="394887" y="118958"/>
                </a:cxn>
                <a:cxn ang="0">
                  <a:pos x="414610" y="99234"/>
                </a:cxn>
                <a:cxn ang="0">
                  <a:pos x="471355" y="155979"/>
                </a:cxn>
                <a:cxn ang="0">
                  <a:pos x="627334" y="0"/>
                </a:cxn>
              </a:cxnLst>
              <a:rect l="txL" t="txT" r="txR" b="txB"/>
              <a:pathLst>
                <a:path w="790121" h="733367">
                  <a:moveTo>
                    <a:pt x="164601" y="513898"/>
                  </a:moveTo>
                  <a:cubicBezTo>
                    <a:pt x="194903" y="513898"/>
                    <a:pt x="219468" y="538463"/>
                    <a:pt x="219468" y="568765"/>
                  </a:cubicBezTo>
                  <a:cubicBezTo>
                    <a:pt x="219468" y="599067"/>
                    <a:pt x="194903" y="623632"/>
                    <a:pt x="164601" y="623632"/>
                  </a:cubicBezTo>
                  <a:cubicBezTo>
                    <a:pt x="134299" y="623632"/>
                    <a:pt x="109734" y="599067"/>
                    <a:pt x="109734" y="568765"/>
                  </a:cubicBezTo>
                  <a:cubicBezTo>
                    <a:pt x="109734" y="538463"/>
                    <a:pt x="134299" y="513898"/>
                    <a:pt x="164601" y="513898"/>
                  </a:cubicBezTo>
                  <a:close/>
                  <a:moveTo>
                    <a:pt x="65100" y="469264"/>
                  </a:moveTo>
                  <a:lnTo>
                    <a:pt x="65100" y="668267"/>
                  </a:lnTo>
                  <a:lnTo>
                    <a:pt x="264103" y="668267"/>
                  </a:lnTo>
                  <a:lnTo>
                    <a:pt x="264103" y="469264"/>
                  </a:lnTo>
                  <a:lnTo>
                    <a:pt x="65100" y="469264"/>
                  </a:lnTo>
                  <a:close/>
                  <a:moveTo>
                    <a:pt x="402359" y="404164"/>
                  </a:moveTo>
                  <a:lnTo>
                    <a:pt x="731562" y="404164"/>
                  </a:lnTo>
                  <a:lnTo>
                    <a:pt x="731562" y="733367"/>
                  </a:lnTo>
                  <a:lnTo>
                    <a:pt x="402359" y="733367"/>
                  </a:lnTo>
                  <a:lnTo>
                    <a:pt x="402359" y="404164"/>
                  </a:lnTo>
                  <a:close/>
                  <a:moveTo>
                    <a:pt x="0" y="404164"/>
                  </a:moveTo>
                  <a:lnTo>
                    <a:pt x="329203" y="404164"/>
                  </a:lnTo>
                  <a:lnTo>
                    <a:pt x="329203" y="733367"/>
                  </a:lnTo>
                  <a:lnTo>
                    <a:pt x="0" y="733367"/>
                  </a:lnTo>
                  <a:lnTo>
                    <a:pt x="0" y="404164"/>
                  </a:lnTo>
                  <a:close/>
                  <a:moveTo>
                    <a:pt x="65100" y="66905"/>
                  </a:moveTo>
                  <a:lnTo>
                    <a:pt x="65100" y="265908"/>
                  </a:lnTo>
                  <a:lnTo>
                    <a:pt x="264103" y="265908"/>
                  </a:lnTo>
                  <a:lnTo>
                    <a:pt x="264103" y="66905"/>
                  </a:lnTo>
                  <a:lnTo>
                    <a:pt x="65100" y="66905"/>
                  </a:lnTo>
                  <a:close/>
                  <a:moveTo>
                    <a:pt x="402359" y="1806"/>
                  </a:moveTo>
                  <a:lnTo>
                    <a:pt x="726682" y="1806"/>
                  </a:lnTo>
                  <a:lnTo>
                    <a:pt x="665305" y="66906"/>
                  </a:lnTo>
                  <a:lnTo>
                    <a:pt x="467459" y="66906"/>
                  </a:lnTo>
                  <a:lnTo>
                    <a:pt x="467459" y="265909"/>
                  </a:lnTo>
                  <a:lnTo>
                    <a:pt x="666462" y="265909"/>
                  </a:lnTo>
                  <a:lnTo>
                    <a:pt x="666462" y="188355"/>
                  </a:lnTo>
                  <a:lnTo>
                    <a:pt x="731562" y="119306"/>
                  </a:lnTo>
                  <a:lnTo>
                    <a:pt x="731562" y="331009"/>
                  </a:lnTo>
                  <a:lnTo>
                    <a:pt x="402359" y="331009"/>
                  </a:lnTo>
                  <a:lnTo>
                    <a:pt x="402359" y="1806"/>
                  </a:lnTo>
                  <a:close/>
                  <a:moveTo>
                    <a:pt x="0" y="1805"/>
                  </a:moveTo>
                  <a:lnTo>
                    <a:pt x="329203" y="1805"/>
                  </a:lnTo>
                  <a:lnTo>
                    <a:pt x="329203" y="331008"/>
                  </a:lnTo>
                  <a:lnTo>
                    <a:pt x="0" y="331008"/>
                  </a:lnTo>
                  <a:lnTo>
                    <a:pt x="0" y="1805"/>
                  </a:lnTo>
                  <a:close/>
                  <a:moveTo>
                    <a:pt x="764419" y="0"/>
                  </a:moveTo>
                  <a:lnTo>
                    <a:pt x="790121" y="25703"/>
                  </a:lnTo>
                  <a:lnTo>
                    <a:pt x="600057" y="215767"/>
                  </a:lnTo>
                  <a:lnTo>
                    <a:pt x="600352" y="216061"/>
                  </a:lnTo>
                  <a:lnTo>
                    <a:pt x="576318" y="240095"/>
                  </a:lnTo>
                  <a:lnTo>
                    <a:pt x="481177" y="144952"/>
                  </a:lnTo>
                  <a:lnTo>
                    <a:pt x="505210" y="120919"/>
                  </a:lnTo>
                  <a:lnTo>
                    <a:pt x="574355" y="190064"/>
                  </a:lnTo>
                  <a:lnTo>
                    <a:pt x="764419" y="0"/>
                  </a:lnTo>
                  <a:close/>
                </a:path>
              </a:pathLst>
            </a:custGeom>
            <a:solidFill>
              <a:schemeClr val="bg1"/>
            </a:solidFill>
            <a:ln w="25400">
              <a:noFill/>
            </a:ln>
          </p:spPr>
          <p:txBody>
            <a:bodyPr/>
            <a:lstStyle/>
            <a:p>
              <a:endParaRPr lang="zh-CN" altLang="en-US" sz="2400"/>
            </a:p>
          </p:txBody>
        </p:sp>
      </p:grpSp>
      <p:grpSp>
        <p:nvGrpSpPr>
          <p:cNvPr id="13333" name="组合 11"/>
          <p:cNvGrpSpPr/>
          <p:nvPr/>
        </p:nvGrpSpPr>
        <p:grpSpPr>
          <a:xfrm>
            <a:off x="4241800" y="3453130"/>
            <a:ext cx="1246505" cy="1249045"/>
            <a:chOff x="0" y="0"/>
            <a:chExt cx="661926" cy="661926"/>
          </a:xfrm>
          <a:solidFill>
            <a:srgbClr val="00B050"/>
          </a:solidFill>
        </p:grpSpPr>
        <p:sp>
          <p:nvSpPr>
            <p:cNvPr id="11283" name="圆角矩形 12"/>
            <p:cNvSpPr/>
            <p:nvPr/>
          </p:nvSpPr>
          <p:spPr>
            <a:xfrm rot="2700000">
              <a:off x="0" y="0"/>
              <a:ext cx="661926" cy="661926"/>
            </a:xfrm>
            <a:prstGeom prst="roundRect">
              <a:avLst>
                <a:gd name="adj" fmla="val 16667"/>
              </a:avLst>
            </a:prstGeom>
            <a:solidFill>
              <a:srgbClr val="9B7F96"/>
            </a:solidFill>
            <a:ln w="25400">
              <a:noFill/>
            </a:ln>
          </p:spPr>
          <p:txBody>
            <a:bodyPr anchor="ctr"/>
            <a:lstStyle/>
            <a:p>
              <a:pPr lvl="0" algn="ctr" eaLnBrk="1" hangingPunct="1"/>
              <a:endParaRPr lang="zh-CN" altLang="zh-CN" sz="2400" dirty="0">
                <a:solidFill>
                  <a:srgbClr val="FFFFFF"/>
                </a:solidFill>
                <a:latin typeface="Arial" panose="020B0604020202020204" pitchFamily="34" charset="0"/>
                <a:ea typeface="宋体" panose="02010600030101010101" pitchFamily="2" charset="-122"/>
              </a:endParaRPr>
            </a:p>
          </p:txBody>
        </p:sp>
        <p:sp>
          <p:nvSpPr>
            <p:cNvPr id="11284" name="椭圆 30"/>
            <p:cNvSpPr/>
            <p:nvPr/>
          </p:nvSpPr>
          <p:spPr>
            <a:xfrm>
              <a:off x="135513" y="135513"/>
              <a:ext cx="390901" cy="390901"/>
            </a:xfrm>
            <a:custGeom>
              <a:avLst/>
              <a:gdLst>
                <a:gd name="txL" fmla="*/ 0 w 944830"/>
                <a:gd name="txT" fmla="*/ 0 h 944830"/>
                <a:gd name="txR" fmla="*/ 944830 w 944830"/>
                <a:gd name="txB" fmla="*/ 944830 h 944830"/>
              </a:gdLst>
              <a:ahLst/>
              <a:cxnLst>
                <a:cxn ang="0">
                  <a:pos x="195451" y="0"/>
                </a:cxn>
                <a:cxn ang="0">
                  <a:pos x="267546" y="72095"/>
                </a:cxn>
                <a:cxn ang="0">
                  <a:pos x="312924" y="38551"/>
                </a:cxn>
                <a:cxn ang="0">
                  <a:pos x="361296" y="86922"/>
                </a:cxn>
                <a:cxn ang="0">
                  <a:pos x="327751" y="132301"/>
                </a:cxn>
                <a:cxn ang="0">
                  <a:pos x="390901" y="195451"/>
                </a:cxn>
                <a:cxn ang="0">
                  <a:pos x="325844" y="260508"/>
                </a:cxn>
                <a:cxn ang="0">
                  <a:pos x="285283" y="236912"/>
                </a:cxn>
                <a:cxn ang="0">
                  <a:pos x="236912" y="285284"/>
                </a:cxn>
                <a:cxn ang="0">
                  <a:pos x="260508" y="325844"/>
                </a:cxn>
                <a:cxn ang="0">
                  <a:pos x="195451" y="390901"/>
                </a:cxn>
                <a:cxn ang="0">
                  <a:pos x="130394" y="325844"/>
                </a:cxn>
                <a:cxn ang="0">
                  <a:pos x="153989" y="285284"/>
                </a:cxn>
                <a:cxn ang="0">
                  <a:pos x="105618" y="236912"/>
                </a:cxn>
                <a:cxn ang="0">
                  <a:pos x="65057" y="260508"/>
                </a:cxn>
                <a:cxn ang="0">
                  <a:pos x="0" y="195451"/>
                </a:cxn>
                <a:cxn ang="0">
                  <a:pos x="63150" y="132301"/>
                </a:cxn>
                <a:cxn ang="0">
                  <a:pos x="29605" y="86922"/>
                </a:cxn>
                <a:cxn ang="0">
                  <a:pos x="77977" y="38551"/>
                </a:cxn>
                <a:cxn ang="0">
                  <a:pos x="123355" y="72096"/>
                </a:cxn>
                <a:cxn ang="0">
                  <a:pos x="195451" y="0"/>
                </a:cxn>
              </a:cxnLst>
              <a:rect l="txL" t="txT" r="txR" b="txB"/>
              <a:pathLst>
                <a:path w="944830" h="944830">
                  <a:moveTo>
                    <a:pt x="472415" y="0"/>
                  </a:moveTo>
                  <a:lnTo>
                    <a:pt x="646674" y="174258"/>
                  </a:lnTo>
                  <a:cubicBezTo>
                    <a:pt x="660469" y="126985"/>
                    <a:pt x="704464" y="93179"/>
                    <a:pt x="756355" y="93179"/>
                  </a:cubicBezTo>
                  <a:cubicBezTo>
                    <a:pt x="820926" y="93179"/>
                    <a:pt x="873272" y="145525"/>
                    <a:pt x="873272" y="210096"/>
                  </a:cubicBezTo>
                  <a:cubicBezTo>
                    <a:pt x="873272" y="261987"/>
                    <a:pt x="839466" y="305983"/>
                    <a:pt x="792193" y="319778"/>
                  </a:cubicBezTo>
                  <a:lnTo>
                    <a:pt x="944830" y="472415"/>
                  </a:lnTo>
                  <a:lnTo>
                    <a:pt x="787583" y="629662"/>
                  </a:lnTo>
                  <a:cubicBezTo>
                    <a:pt x="768788" y="595026"/>
                    <a:pt x="731782" y="572630"/>
                    <a:pt x="689546" y="572630"/>
                  </a:cubicBezTo>
                  <a:cubicBezTo>
                    <a:pt x="624975" y="572630"/>
                    <a:pt x="572629" y="624976"/>
                    <a:pt x="572629" y="689547"/>
                  </a:cubicBezTo>
                  <a:cubicBezTo>
                    <a:pt x="572629" y="731783"/>
                    <a:pt x="595025" y="768788"/>
                    <a:pt x="629662" y="787584"/>
                  </a:cubicBezTo>
                  <a:lnTo>
                    <a:pt x="472415" y="944830"/>
                  </a:lnTo>
                  <a:lnTo>
                    <a:pt x="315169" y="787584"/>
                  </a:lnTo>
                  <a:cubicBezTo>
                    <a:pt x="349805" y="768788"/>
                    <a:pt x="372201" y="731783"/>
                    <a:pt x="372201" y="689547"/>
                  </a:cubicBezTo>
                  <a:cubicBezTo>
                    <a:pt x="372201" y="624976"/>
                    <a:pt x="319855" y="572630"/>
                    <a:pt x="255284" y="572630"/>
                  </a:cubicBezTo>
                  <a:cubicBezTo>
                    <a:pt x="213048" y="572630"/>
                    <a:pt x="176043" y="595026"/>
                    <a:pt x="157247" y="629662"/>
                  </a:cubicBezTo>
                  <a:lnTo>
                    <a:pt x="0" y="472415"/>
                  </a:lnTo>
                  <a:lnTo>
                    <a:pt x="152637" y="319778"/>
                  </a:lnTo>
                  <a:cubicBezTo>
                    <a:pt x="105363" y="305983"/>
                    <a:pt x="71557" y="261987"/>
                    <a:pt x="71557" y="210096"/>
                  </a:cubicBezTo>
                  <a:cubicBezTo>
                    <a:pt x="71557" y="145525"/>
                    <a:pt x="123903" y="93179"/>
                    <a:pt x="188474" y="93179"/>
                  </a:cubicBezTo>
                  <a:cubicBezTo>
                    <a:pt x="240365" y="93179"/>
                    <a:pt x="284362" y="126985"/>
                    <a:pt x="298156" y="174259"/>
                  </a:cubicBezTo>
                  <a:lnTo>
                    <a:pt x="472415" y="0"/>
                  </a:lnTo>
                  <a:close/>
                </a:path>
              </a:pathLst>
            </a:custGeom>
            <a:solidFill>
              <a:schemeClr val="bg1"/>
            </a:solidFill>
            <a:ln w="25400">
              <a:noFill/>
            </a:ln>
          </p:spPr>
          <p:txBody>
            <a:bodyPr/>
            <a:lstStyle/>
            <a:p>
              <a:endParaRPr lang="zh-CN" altLang="en-US" sz="2400"/>
            </a:p>
          </p:txBody>
        </p:sp>
      </p:grpSp>
      <p:grpSp>
        <p:nvGrpSpPr>
          <p:cNvPr id="7" name="组合 6"/>
          <p:cNvGrpSpPr/>
          <p:nvPr/>
        </p:nvGrpSpPr>
        <p:grpSpPr>
          <a:xfrm>
            <a:off x="3463290" y="3005455"/>
            <a:ext cx="892175" cy="2251075"/>
            <a:chOff x="5454" y="4011"/>
            <a:chExt cx="1405" cy="3545"/>
          </a:xfrm>
        </p:grpSpPr>
        <p:grpSp>
          <p:nvGrpSpPr>
            <p:cNvPr id="13330" name="组合 8"/>
            <p:cNvGrpSpPr/>
            <p:nvPr/>
          </p:nvGrpSpPr>
          <p:grpSpPr>
            <a:xfrm>
              <a:off x="5454" y="4011"/>
              <a:ext cx="1390" cy="1387"/>
              <a:chOff x="0" y="0"/>
              <a:chExt cx="661926" cy="661926"/>
            </a:xfrm>
            <a:solidFill>
              <a:srgbClr val="00B050"/>
            </a:solidFill>
          </p:grpSpPr>
          <p:sp>
            <p:nvSpPr>
              <p:cNvPr id="11285" name="圆角矩形 9"/>
              <p:cNvSpPr/>
              <p:nvPr/>
            </p:nvSpPr>
            <p:spPr>
              <a:xfrm rot="2700000">
                <a:off x="0" y="0"/>
                <a:ext cx="661926" cy="661926"/>
              </a:xfrm>
              <a:prstGeom prst="roundRect">
                <a:avLst>
                  <a:gd name="adj" fmla="val 16667"/>
                </a:avLst>
              </a:prstGeom>
              <a:solidFill>
                <a:srgbClr val="9B7F7B"/>
              </a:solidFill>
              <a:ln w="25400">
                <a:noFill/>
              </a:ln>
            </p:spPr>
            <p:txBody>
              <a:bodyPr anchor="ctr"/>
              <a:lstStyle/>
              <a:p>
                <a:pPr lvl="0" algn="ctr" eaLnBrk="1" hangingPunct="1"/>
                <a:endParaRPr lang="zh-CN" altLang="zh-CN" sz="2400" dirty="0">
                  <a:solidFill>
                    <a:srgbClr val="FFFFFF"/>
                  </a:solidFill>
                  <a:latin typeface="Arial" panose="020B0604020202020204" pitchFamily="34" charset="0"/>
                  <a:ea typeface="宋体" panose="02010600030101010101" pitchFamily="2" charset="-122"/>
                </a:endParaRPr>
              </a:p>
            </p:txBody>
          </p:sp>
          <p:sp>
            <p:nvSpPr>
              <p:cNvPr id="11286" name="圆角矩形 16"/>
              <p:cNvSpPr/>
              <p:nvPr/>
            </p:nvSpPr>
            <p:spPr>
              <a:xfrm rot="-5400000">
                <a:off x="133165" y="133163"/>
                <a:ext cx="395595" cy="395598"/>
              </a:xfrm>
              <a:custGeom>
                <a:avLst/>
                <a:gdLst>
                  <a:gd name="txL" fmla="*/ 0 w 836083"/>
                  <a:gd name="txT" fmla="*/ 0 h 836083"/>
                  <a:gd name="txR" fmla="*/ 836083 w 836083"/>
                  <a:gd name="txB" fmla="*/ 836083 h 836083"/>
                </a:gdLst>
                <a:ahLst/>
                <a:cxnLst>
                  <a:cxn ang="0">
                    <a:pos x="241393" y="120979"/>
                  </a:cxn>
                  <a:cxn ang="0">
                    <a:pos x="241393" y="148307"/>
                  </a:cxn>
                  <a:cxn ang="0">
                    <a:pos x="179143" y="148307"/>
                  </a:cxn>
                  <a:cxn ang="0">
                    <a:pos x="179143" y="148382"/>
                  </a:cxn>
                  <a:cxn ang="0">
                    <a:pos x="136241" y="173276"/>
                  </a:cxn>
                  <a:cxn ang="0">
                    <a:pos x="136562" y="222876"/>
                  </a:cxn>
                  <a:cxn ang="0">
                    <a:pos x="179784" y="247211"/>
                  </a:cxn>
                  <a:cxn ang="0">
                    <a:pos x="179785" y="247291"/>
                  </a:cxn>
                  <a:cxn ang="0">
                    <a:pos x="241393" y="247291"/>
                  </a:cxn>
                  <a:cxn ang="0">
                    <a:pos x="241393" y="274618"/>
                  </a:cxn>
                  <a:cxn ang="0">
                    <a:pos x="176290" y="274618"/>
                  </a:cxn>
                  <a:cxn ang="0">
                    <a:pos x="176290" y="274150"/>
                  </a:cxn>
                  <a:cxn ang="0">
                    <a:pos x="112951" y="236783"/>
                  </a:cxn>
                  <a:cxn ang="0">
                    <a:pos x="104137" y="211463"/>
                  </a:cxn>
                  <a:cxn ang="0">
                    <a:pos x="85888" y="211463"/>
                  </a:cxn>
                  <a:cxn ang="0">
                    <a:pos x="85888" y="247291"/>
                  </a:cxn>
                  <a:cxn ang="0">
                    <a:pos x="72224" y="247291"/>
                  </a:cxn>
                  <a:cxn ang="0">
                    <a:pos x="72224" y="148307"/>
                  </a:cxn>
                  <a:cxn ang="0">
                    <a:pos x="85888" y="148307"/>
                  </a:cxn>
                  <a:cxn ang="0">
                    <a:pos x="85888" y="184135"/>
                  </a:cxn>
                  <a:cxn ang="0">
                    <a:pos x="104087" y="184135"/>
                  </a:cxn>
                  <a:cxn ang="0">
                    <a:pos x="112450" y="159678"/>
                  </a:cxn>
                  <a:cxn ang="0">
                    <a:pos x="176290" y="121360"/>
                  </a:cxn>
                  <a:cxn ang="0">
                    <a:pos x="176290" y="120979"/>
                  </a:cxn>
                  <a:cxn ang="0">
                    <a:pos x="179143" y="120979"/>
                  </a:cxn>
                  <a:cxn ang="0">
                    <a:pos x="241393" y="120979"/>
                  </a:cxn>
                  <a:cxn ang="0">
                    <a:pos x="323372" y="197799"/>
                  </a:cxn>
                  <a:cxn ang="0">
                    <a:pos x="280714" y="240456"/>
                  </a:cxn>
                  <a:cxn ang="0">
                    <a:pos x="180414" y="240456"/>
                  </a:cxn>
                  <a:cxn ang="0">
                    <a:pos x="137757" y="197799"/>
                  </a:cxn>
                  <a:cxn ang="0">
                    <a:pos x="180414" y="155141"/>
                  </a:cxn>
                  <a:cxn ang="0">
                    <a:pos x="280714" y="155141"/>
                  </a:cxn>
                  <a:cxn ang="0">
                    <a:pos x="323372" y="197799"/>
                  </a:cxn>
                  <a:cxn ang="0">
                    <a:pos x="362159" y="197799"/>
                  </a:cxn>
                  <a:cxn ang="0">
                    <a:pos x="197798" y="33436"/>
                  </a:cxn>
                  <a:cxn ang="0">
                    <a:pos x="33436" y="197799"/>
                  </a:cxn>
                  <a:cxn ang="0">
                    <a:pos x="197798" y="362162"/>
                  </a:cxn>
                  <a:cxn ang="0">
                    <a:pos x="362159" y="197799"/>
                  </a:cxn>
                  <a:cxn ang="0">
                    <a:pos x="395595" y="197799"/>
                  </a:cxn>
                  <a:cxn ang="0">
                    <a:pos x="197798" y="395598"/>
                  </a:cxn>
                  <a:cxn ang="0">
                    <a:pos x="0" y="197799"/>
                  </a:cxn>
                  <a:cxn ang="0">
                    <a:pos x="197798" y="0"/>
                  </a:cxn>
                  <a:cxn ang="0">
                    <a:pos x="395595" y="197799"/>
                  </a:cxn>
                </a:cxnLst>
                <a:rect l="txL" t="txT" r="txR" b="txB"/>
                <a:pathLst>
                  <a:path w="836083" h="836083">
                    <a:moveTo>
                      <a:pt x="510179" y="255686"/>
                    </a:moveTo>
                    <a:lnTo>
                      <a:pt x="510179" y="313441"/>
                    </a:lnTo>
                    <a:lnTo>
                      <a:pt x="378615" y="313441"/>
                    </a:lnTo>
                    <a:lnTo>
                      <a:pt x="378615" y="313600"/>
                    </a:lnTo>
                    <a:cubicBezTo>
                      <a:pt x="341141" y="313600"/>
                      <a:pt x="306539" y="333678"/>
                      <a:pt x="287942" y="366213"/>
                    </a:cubicBezTo>
                    <a:cubicBezTo>
                      <a:pt x="269345" y="398747"/>
                      <a:pt x="269605" y="438751"/>
                      <a:pt x="288622" y="471041"/>
                    </a:cubicBezTo>
                    <a:cubicBezTo>
                      <a:pt x="307641" y="503332"/>
                      <a:pt x="342500" y="522958"/>
                      <a:pt x="379971" y="522472"/>
                    </a:cubicBezTo>
                    <a:lnTo>
                      <a:pt x="379973" y="522641"/>
                    </a:lnTo>
                    <a:lnTo>
                      <a:pt x="510179" y="522641"/>
                    </a:lnTo>
                    <a:lnTo>
                      <a:pt x="510179" y="580396"/>
                    </a:lnTo>
                    <a:lnTo>
                      <a:pt x="372585" y="580396"/>
                    </a:lnTo>
                    <a:lnTo>
                      <a:pt x="372585" y="579406"/>
                    </a:lnTo>
                    <a:cubicBezTo>
                      <a:pt x="317441" y="578233"/>
                      <a:pt x="266895" y="548273"/>
                      <a:pt x="238719" y="500433"/>
                    </a:cubicBezTo>
                    <a:cubicBezTo>
                      <a:pt x="228869" y="483708"/>
                      <a:pt x="222257" y="465652"/>
                      <a:pt x="220092" y="446919"/>
                    </a:cubicBezTo>
                    <a:lnTo>
                      <a:pt x="181522" y="446919"/>
                    </a:lnTo>
                    <a:lnTo>
                      <a:pt x="181522" y="522641"/>
                    </a:lnTo>
                    <a:lnTo>
                      <a:pt x="152644" y="522641"/>
                    </a:lnTo>
                    <a:lnTo>
                      <a:pt x="152644" y="313442"/>
                    </a:lnTo>
                    <a:lnTo>
                      <a:pt x="181522" y="313442"/>
                    </a:lnTo>
                    <a:lnTo>
                      <a:pt x="181522" y="389164"/>
                    </a:lnTo>
                    <a:lnTo>
                      <a:pt x="219987" y="389164"/>
                    </a:lnTo>
                    <a:cubicBezTo>
                      <a:pt x="222128" y="371124"/>
                      <a:pt x="228386" y="353701"/>
                      <a:pt x="237661" y="337474"/>
                    </a:cubicBezTo>
                    <a:cubicBezTo>
                      <a:pt x="265566" y="288655"/>
                      <a:pt x="316652" y="257879"/>
                      <a:pt x="372585" y="256490"/>
                    </a:cubicBezTo>
                    <a:lnTo>
                      <a:pt x="372585" y="255686"/>
                    </a:lnTo>
                    <a:lnTo>
                      <a:pt x="378615" y="255686"/>
                    </a:lnTo>
                    <a:lnTo>
                      <a:pt x="510179" y="255686"/>
                    </a:lnTo>
                    <a:close/>
                    <a:moveTo>
                      <a:pt x="683440" y="418041"/>
                    </a:moveTo>
                    <a:cubicBezTo>
                      <a:pt x="683440" y="467832"/>
                      <a:pt x="643076" y="508196"/>
                      <a:pt x="593285" y="508196"/>
                    </a:cubicBezTo>
                    <a:lnTo>
                      <a:pt x="381302" y="508196"/>
                    </a:lnTo>
                    <a:cubicBezTo>
                      <a:pt x="331511" y="508196"/>
                      <a:pt x="291147" y="467832"/>
                      <a:pt x="291147" y="418041"/>
                    </a:cubicBezTo>
                    <a:cubicBezTo>
                      <a:pt x="291147" y="368250"/>
                      <a:pt x="331511" y="327886"/>
                      <a:pt x="381302" y="327886"/>
                    </a:cubicBezTo>
                    <a:lnTo>
                      <a:pt x="593285" y="327886"/>
                    </a:lnTo>
                    <a:cubicBezTo>
                      <a:pt x="643076" y="327886"/>
                      <a:pt x="683440" y="368250"/>
                      <a:pt x="683440" y="418041"/>
                    </a:cubicBezTo>
                    <a:close/>
                    <a:moveTo>
                      <a:pt x="765417" y="418042"/>
                    </a:moveTo>
                    <a:cubicBezTo>
                      <a:pt x="765417" y="226191"/>
                      <a:pt x="609892" y="70666"/>
                      <a:pt x="418042" y="70666"/>
                    </a:cubicBezTo>
                    <a:cubicBezTo>
                      <a:pt x="226191" y="70666"/>
                      <a:pt x="70666" y="226191"/>
                      <a:pt x="70666" y="418042"/>
                    </a:cubicBezTo>
                    <a:cubicBezTo>
                      <a:pt x="70666" y="609892"/>
                      <a:pt x="226191" y="765417"/>
                      <a:pt x="418042" y="765417"/>
                    </a:cubicBezTo>
                    <a:cubicBezTo>
                      <a:pt x="609892" y="765417"/>
                      <a:pt x="765417" y="609892"/>
                      <a:pt x="765417" y="418042"/>
                    </a:cubicBezTo>
                    <a:close/>
                    <a:moveTo>
                      <a:pt x="836083" y="418042"/>
                    </a:moveTo>
                    <a:cubicBezTo>
                      <a:pt x="836083" y="648920"/>
                      <a:pt x="648920" y="836083"/>
                      <a:pt x="418042" y="836083"/>
                    </a:cubicBezTo>
                    <a:cubicBezTo>
                      <a:pt x="187163" y="836083"/>
                      <a:pt x="0" y="648920"/>
                      <a:pt x="0" y="418042"/>
                    </a:cubicBezTo>
                    <a:cubicBezTo>
                      <a:pt x="0" y="187163"/>
                      <a:pt x="187163" y="0"/>
                      <a:pt x="418042" y="0"/>
                    </a:cubicBezTo>
                    <a:cubicBezTo>
                      <a:pt x="648920" y="0"/>
                      <a:pt x="836083" y="187163"/>
                      <a:pt x="836083" y="418042"/>
                    </a:cubicBezTo>
                    <a:close/>
                  </a:path>
                </a:pathLst>
              </a:custGeom>
              <a:solidFill>
                <a:schemeClr val="bg1"/>
              </a:solidFill>
              <a:ln w="25400">
                <a:noFill/>
              </a:ln>
            </p:spPr>
            <p:txBody>
              <a:bodyPr/>
              <a:lstStyle/>
              <a:p>
                <a:endParaRPr lang="zh-CN" altLang="en-US" sz="2400"/>
              </a:p>
            </p:txBody>
          </p:sp>
        </p:grpSp>
        <p:grpSp>
          <p:nvGrpSpPr>
            <p:cNvPr id="13342" name="组合 20"/>
            <p:cNvGrpSpPr/>
            <p:nvPr/>
          </p:nvGrpSpPr>
          <p:grpSpPr>
            <a:xfrm>
              <a:off x="5469" y="6166"/>
              <a:ext cx="1390" cy="1390"/>
              <a:chOff x="0" y="0"/>
              <a:chExt cx="661926" cy="661926"/>
            </a:xfrm>
            <a:solidFill>
              <a:srgbClr val="00B050"/>
            </a:solidFill>
          </p:grpSpPr>
          <p:sp>
            <p:nvSpPr>
              <p:cNvPr id="11281" name="圆角矩形 21"/>
              <p:cNvSpPr/>
              <p:nvPr/>
            </p:nvSpPr>
            <p:spPr>
              <a:xfrm rot="2700000">
                <a:off x="0" y="0"/>
                <a:ext cx="661926" cy="661926"/>
              </a:xfrm>
              <a:prstGeom prst="roundRect">
                <a:avLst>
                  <a:gd name="adj" fmla="val 16667"/>
                </a:avLst>
              </a:prstGeom>
              <a:solidFill>
                <a:srgbClr val="9B7F7B"/>
              </a:solidFill>
              <a:ln w="25400">
                <a:noFill/>
              </a:ln>
            </p:spPr>
            <p:txBody>
              <a:bodyPr anchor="ctr"/>
              <a:lstStyle/>
              <a:p>
                <a:pPr lvl="0" algn="ctr" eaLnBrk="1" hangingPunct="1"/>
                <a:endParaRPr lang="zh-CN" altLang="zh-CN" sz="2400" dirty="0">
                  <a:solidFill>
                    <a:srgbClr val="FFFFFF"/>
                  </a:solidFill>
                  <a:latin typeface="Arial" panose="020B0604020202020204" pitchFamily="34" charset="0"/>
                  <a:ea typeface="宋体" panose="02010600030101010101" pitchFamily="2" charset="-122"/>
                </a:endParaRPr>
              </a:p>
            </p:txBody>
          </p:sp>
          <p:sp>
            <p:nvSpPr>
              <p:cNvPr id="11282" name="圆角矩形 68"/>
              <p:cNvSpPr/>
              <p:nvPr/>
            </p:nvSpPr>
            <p:spPr>
              <a:xfrm>
                <a:off x="140258" y="208096"/>
                <a:ext cx="381410" cy="245735"/>
              </a:xfrm>
              <a:custGeom>
                <a:avLst/>
                <a:gdLst>
                  <a:gd name="txL" fmla="*/ 0 w 978088"/>
                  <a:gd name="txT" fmla="*/ 0 h 630163"/>
                  <a:gd name="txR" fmla="*/ 978088 w 978088"/>
                  <a:gd name="txB" fmla="*/ 630163 h 630163"/>
                </a:gdLst>
                <a:ahLst/>
                <a:cxnLst>
                  <a:cxn ang="0">
                    <a:pos x="146696" y="0"/>
                  </a:cxn>
                  <a:cxn ang="0">
                    <a:pos x="237667" y="55996"/>
                  </a:cxn>
                  <a:cxn ang="0">
                    <a:pos x="276858" y="40360"/>
                  </a:cxn>
                  <a:cxn ang="0">
                    <a:pos x="335537" y="99039"/>
                  </a:cxn>
                  <a:cxn ang="0">
                    <a:pos x="334505" y="104149"/>
                  </a:cxn>
                  <a:cxn ang="0">
                    <a:pos x="381410" y="172387"/>
                  </a:cxn>
                  <a:cxn ang="0">
                    <a:pos x="308062" y="245735"/>
                  </a:cxn>
                  <a:cxn ang="0">
                    <a:pos x="73348" y="245735"/>
                  </a:cxn>
                  <a:cxn ang="0">
                    <a:pos x="0" y="172387"/>
                  </a:cxn>
                  <a:cxn ang="0">
                    <a:pos x="44259" y="105166"/>
                  </a:cxn>
                  <a:cxn ang="0">
                    <a:pos x="44009" y="102688"/>
                  </a:cxn>
                  <a:cxn ang="0">
                    <a:pos x="146696" y="0"/>
                  </a:cxn>
                </a:cxnLst>
                <a:rect l="txL" t="txT" r="txR" b="txB"/>
                <a:pathLst>
                  <a:path w="978088" h="630163">
                    <a:moveTo>
                      <a:pt x="376188" y="0"/>
                    </a:moveTo>
                    <a:cubicBezTo>
                      <a:pt x="478336" y="0"/>
                      <a:pt x="566899" y="58161"/>
                      <a:pt x="609473" y="143596"/>
                    </a:cubicBezTo>
                    <a:cubicBezTo>
                      <a:pt x="635404" y="118352"/>
                      <a:pt x="670955" y="103500"/>
                      <a:pt x="709975" y="103500"/>
                    </a:cubicBezTo>
                    <a:cubicBezTo>
                      <a:pt x="793080" y="103500"/>
                      <a:pt x="860450" y="170870"/>
                      <a:pt x="860450" y="253975"/>
                    </a:cubicBezTo>
                    <a:lnTo>
                      <a:pt x="857805" y="267079"/>
                    </a:lnTo>
                    <a:cubicBezTo>
                      <a:pt x="928258" y="293890"/>
                      <a:pt x="978088" y="362161"/>
                      <a:pt x="978088" y="442069"/>
                    </a:cubicBezTo>
                    <a:cubicBezTo>
                      <a:pt x="978088" y="545950"/>
                      <a:pt x="893875" y="630163"/>
                      <a:pt x="789994" y="630163"/>
                    </a:cubicBezTo>
                    <a:lnTo>
                      <a:pt x="188094" y="630163"/>
                    </a:lnTo>
                    <a:cubicBezTo>
                      <a:pt x="84213" y="630163"/>
                      <a:pt x="0" y="545950"/>
                      <a:pt x="0" y="442069"/>
                    </a:cubicBezTo>
                    <a:cubicBezTo>
                      <a:pt x="0" y="364739"/>
                      <a:pt x="46666" y="298309"/>
                      <a:pt x="113497" y="269689"/>
                    </a:cubicBezTo>
                    <a:cubicBezTo>
                      <a:pt x="112881" y="267585"/>
                      <a:pt x="112856" y="265461"/>
                      <a:pt x="112856" y="263332"/>
                    </a:cubicBezTo>
                    <a:cubicBezTo>
                      <a:pt x="112856" y="117898"/>
                      <a:pt x="230754" y="0"/>
                      <a:pt x="376188" y="0"/>
                    </a:cubicBezTo>
                    <a:close/>
                  </a:path>
                </a:pathLst>
              </a:custGeom>
              <a:solidFill>
                <a:schemeClr val="bg1"/>
              </a:solidFill>
              <a:ln w="25400">
                <a:noFill/>
              </a:ln>
            </p:spPr>
            <p:txBody>
              <a:bodyPr/>
              <a:lstStyle/>
              <a:p>
                <a:endParaRPr lang="zh-CN" altLang="en-US" sz="2400"/>
              </a:p>
            </p:txBody>
          </p:sp>
        </p:grpSp>
      </p:grpSp>
      <p:sp>
        <p:nvSpPr>
          <p:cNvPr id="39" name="文本框 38"/>
          <p:cNvSpPr txBox="1"/>
          <p:nvPr/>
        </p:nvSpPr>
        <p:spPr>
          <a:xfrm>
            <a:off x="1827710" y="183290"/>
            <a:ext cx="1244600" cy="1862048"/>
          </a:xfrm>
          <a:prstGeom prst="rect">
            <a:avLst/>
          </a:prstGeom>
          <a:noFill/>
        </p:spPr>
        <p:txBody>
          <a:bodyPr wrap="square" rtlCol="0">
            <a:spAutoFit/>
          </a:bodyPr>
          <a:lstStyle/>
          <a:p>
            <a:r>
              <a:rPr lang="en-US" altLang="zh-CN" sz="11500">
                <a:solidFill>
                  <a:srgbClr val="9B7F7B">
                    <a:alpha val="30000"/>
                  </a:srgbClr>
                </a:solidFill>
                <a:latin typeface="Nikoleta" pitchFamily="2" charset="0"/>
                <a:ea typeface="LiHei Pro" panose="02010601030101010101" pitchFamily="2" charset="-122"/>
              </a:rPr>
              <a:t>P</a:t>
            </a:r>
            <a:endParaRPr lang="en-US" altLang="zh-CN" sz="11500" dirty="0">
              <a:solidFill>
                <a:srgbClr val="9B7F7B">
                  <a:alpha val="30000"/>
                </a:srgbClr>
              </a:solidFill>
              <a:latin typeface="Nikoleta" pitchFamily="2" charset="0"/>
              <a:ea typeface="LiHei Pro" panose="02010601030101010101" pitchFamily="2" charset="-122"/>
            </a:endParaRPr>
          </a:p>
        </p:txBody>
      </p:sp>
      <p:sp>
        <p:nvSpPr>
          <p:cNvPr id="40" name="半闭框 39"/>
          <p:cNvSpPr/>
          <p:nvPr/>
        </p:nvSpPr>
        <p:spPr>
          <a:xfrm>
            <a:off x="1774825" y="931014"/>
            <a:ext cx="536575" cy="608717"/>
          </a:xfrm>
          <a:prstGeom prst="halfFrame">
            <a:avLst>
              <a:gd name="adj1" fmla="val 0"/>
              <a:gd name="adj2" fmla="val 0"/>
            </a:avLst>
          </a:prstGeom>
          <a:solidFill>
            <a:schemeClr val="bg1">
              <a:lumMod val="50000"/>
            </a:schemeClr>
          </a:solidFill>
          <a:ln w="25400">
            <a:solidFill>
              <a:schemeClr val="bg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文本框 40"/>
          <p:cNvSpPr txBox="1"/>
          <p:nvPr/>
        </p:nvSpPr>
        <p:spPr>
          <a:xfrm>
            <a:off x="1913435" y="923222"/>
            <a:ext cx="3086100" cy="769441"/>
          </a:xfrm>
          <a:prstGeom prst="rect">
            <a:avLst/>
          </a:prstGeom>
          <a:noFill/>
        </p:spPr>
        <p:txBody>
          <a:bodyPr wrap="square" rtlCol="0">
            <a:spAutoFit/>
          </a:bodyPr>
          <a:lstStyle/>
          <a:p>
            <a:r>
              <a:rPr lang="en-US" altLang="zh-CN" sz="4400">
                <a:solidFill>
                  <a:schemeClr val="tx1">
                    <a:lumMod val="75000"/>
                    <a:lumOff val="25000"/>
                  </a:schemeClr>
                </a:solidFill>
                <a:latin typeface="Nikoleta" pitchFamily="2" charset="0"/>
                <a:ea typeface="Segoe UI" panose="020B0502040204020203" pitchFamily="34" charset="0"/>
                <a:cs typeface="Segoe UI" panose="020B0502040204020203" pitchFamily="34" charset="0"/>
              </a:rPr>
              <a:t>Part three</a:t>
            </a:r>
            <a:endParaRPr lang="en-US" altLang="zh-CN" sz="4400" dirty="0">
              <a:solidFill>
                <a:schemeClr val="tx1">
                  <a:lumMod val="75000"/>
                  <a:lumOff val="25000"/>
                </a:schemeClr>
              </a:solidFill>
              <a:latin typeface="Nikoleta" pitchFamily="2" charset="0"/>
              <a:ea typeface="Segoe UI" panose="020B0502040204020203" pitchFamily="34" charset="0"/>
              <a:cs typeface="Segoe UI" panose="020B0502040204020203" pitchFamily="34" charset="0"/>
            </a:endParaRPr>
          </a:p>
        </p:txBody>
      </p:sp>
      <p:sp>
        <p:nvSpPr>
          <p:cNvPr id="42" name="文本框 41"/>
          <p:cNvSpPr txBox="1"/>
          <p:nvPr/>
        </p:nvSpPr>
        <p:spPr>
          <a:xfrm>
            <a:off x="1957363" y="1689413"/>
            <a:ext cx="5450480" cy="523220"/>
          </a:xfrm>
          <a:prstGeom prst="rect">
            <a:avLst/>
          </a:prstGeom>
          <a:noFill/>
        </p:spPr>
        <p:txBody>
          <a:bodyPr wrap="square" rtlCol="0">
            <a:spAutoFit/>
          </a:bodyPr>
          <a:lstStyle/>
          <a:p>
            <a:r>
              <a:rPr lang="en-US" altLang="zh-CN" sz="1400">
                <a:solidFill>
                  <a:schemeClr val="tx1">
                    <a:lumMod val="75000"/>
                    <a:lumOff val="25000"/>
                  </a:schemeClr>
                </a:solidFill>
                <a:latin typeface="Segoe UI Light" panose="020B0502040204020203" pitchFamily="34" charset="0"/>
              </a:rPr>
              <a:t>But I must explain to you how all this mistaken idea of denouncing pleasure and praising pain was born</a:t>
            </a:r>
            <a:endParaRPr lang="en-US" altLang="zh-CN" sz="1400" dirty="0">
              <a:solidFill>
                <a:schemeClr val="tx1">
                  <a:lumMod val="75000"/>
                  <a:lumOff val="25000"/>
                </a:schemeClr>
              </a:solidFill>
              <a:latin typeface="Segoe UI Light" panose="020B0502040204020203" pitchFamily="34" charset="0"/>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3327"/>
                                        </p:tgtEl>
                                        <p:attrNameLst>
                                          <p:attrName>style.visibility</p:attrName>
                                        </p:attrNameLst>
                                      </p:cBhvr>
                                      <p:to>
                                        <p:strVal val="visible"/>
                                      </p:to>
                                    </p:set>
                                    <p:anim calcmode="lin" valueType="num">
                                      <p:cBhvr additive="base">
                                        <p:cTn id="7" dur="500" fill="hold"/>
                                        <p:tgtEl>
                                          <p:spTgt spid="13327"/>
                                        </p:tgtEl>
                                        <p:attrNameLst>
                                          <p:attrName>ppt_x</p:attrName>
                                        </p:attrNameLst>
                                      </p:cBhvr>
                                      <p:tavLst>
                                        <p:tav tm="0">
                                          <p:val>
                                            <p:strVal val="0-#ppt_w/2"/>
                                          </p:val>
                                        </p:tav>
                                        <p:tav tm="100000">
                                          <p:val>
                                            <p:strVal val="#ppt_x"/>
                                          </p:val>
                                        </p:tav>
                                      </p:tavLst>
                                    </p:anim>
                                    <p:anim calcmode="lin" valueType="num">
                                      <p:cBhvr additive="base">
                                        <p:cTn id="8" dur="500" fill="hold"/>
                                        <p:tgtEl>
                                          <p:spTgt spid="133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3333"/>
                                        </p:tgtEl>
                                        <p:attrNameLst>
                                          <p:attrName>style.visibility</p:attrName>
                                        </p:attrNameLst>
                                      </p:cBhvr>
                                      <p:to>
                                        <p:strVal val="visible"/>
                                      </p:to>
                                    </p:set>
                                    <p:anim calcmode="lin" valueType="num">
                                      <p:cBhvr additive="base">
                                        <p:cTn id="12" dur="500" fill="hold"/>
                                        <p:tgtEl>
                                          <p:spTgt spid="13333"/>
                                        </p:tgtEl>
                                        <p:attrNameLst>
                                          <p:attrName>ppt_x</p:attrName>
                                        </p:attrNameLst>
                                      </p:cBhvr>
                                      <p:tavLst>
                                        <p:tav tm="0">
                                          <p:val>
                                            <p:strVal val="1+#ppt_w/2"/>
                                          </p:val>
                                        </p:tav>
                                        <p:tav tm="100000">
                                          <p:val>
                                            <p:strVal val="#ppt_x"/>
                                          </p:val>
                                        </p:tav>
                                      </p:tavLst>
                                    </p:anim>
                                    <p:anim calcmode="lin" valueType="num">
                                      <p:cBhvr additive="base">
                                        <p:cTn id="13" dur="500" fill="hold"/>
                                        <p:tgtEl>
                                          <p:spTgt spid="1333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3337"/>
                                        </p:tgtEl>
                                        <p:attrNameLst>
                                          <p:attrName>style.visibility</p:attrName>
                                        </p:attrNameLst>
                                      </p:cBhvr>
                                      <p:to>
                                        <p:strVal val="visible"/>
                                      </p:to>
                                    </p:set>
                                    <p:anim calcmode="lin" valueType="num">
                                      <p:cBhvr>
                                        <p:cTn id="23" dur="500" fill="hold"/>
                                        <p:tgtEl>
                                          <p:spTgt spid="13337"/>
                                        </p:tgtEl>
                                        <p:attrNameLst>
                                          <p:attrName>ppt_w</p:attrName>
                                        </p:attrNameLst>
                                      </p:cBhvr>
                                      <p:tavLst>
                                        <p:tav tm="0">
                                          <p:val>
                                            <p:fltVal val="0"/>
                                          </p:val>
                                        </p:tav>
                                        <p:tav tm="100000">
                                          <p:val>
                                            <p:strVal val="#ppt_w"/>
                                          </p:val>
                                        </p:tav>
                                      </p:tavLst>
                                    </p:anim>
                                    <p:anim calcmode="lin" valueType="num">
                                      <p:cBhvr>
                                        <p:cTn id="24" dur="500" fill="hold"/>
                                        <p:tgtEl>
                                          <p:spTgt spid="13337"/>
                                        </p:tgtEl>
                                        <p:attrNameLst>
                                          <p:attrName>ppt_h</p:attrName>
                                        </p:attrNameLst>
                                      </p:cBhvr>
                                      <p:tavLst>
                                        <p:tav tm="0">
                                          <p:val>
                                            <p:fltVal val="0"/>
                                          </p:val>
                                        </p:tav>
                                        <p:tav tm="100000">
                                          <p:val>
                                            <p:strVal val="#ppt_h"/>
                                          </p:val>
                                        </p:tav>
                                      </p:tavLst>
                                    </p:anim>
                                    <p:animEffect filter="fade">
                                      <p:cBhvr>
                                        <p:cTn id="25" dur="500"/>
                                        <p:tgtEl>
                                          <p:spTgt spid="13337"/>
                                        </p:tgtEl>
                                      </p:cBhvr>
                                    </p:animEffect>
                                  </p:childTnLst>
                                </p:cTn>
                              </p:par>
                            </p:childTnLst>
                          </p:cTn>
                        </p:par>
                        <p:par>
                          <p:cTn id="26" fill="hold">
                            <p:stCondLst>
                              <p:cond delay="2000"/>
                            </p:stCondLst>
                            <p:childTnLst>
                              <p:par>
                                <p:cTn id="27" presetID="2" presetClass="entr" presetSubtype="2" fill="hold" grpId="0" nodeType="afterEffect">
                                  <p:stCondLst>
                                    <p:cond delay="0"/>
                                  </p:stCondLst>
                                  <p:childTnLst>
                                    <p:set>
                                      <p:cBhvr>
                                        <p:cTn id="28" dur="1" fill="hold">
                                          <p:stCondLst>
                                            <p:cond delay="0"/>
                                          </p:stCondLst>
                                        </p:cTn>
                                        <p:tgtEl>
                                          <p:spTgt spid="13336"/>
                                        </p:tgtEl>
                                        <p:attrNameLst>
                                          <p:attrName>style.visibility</p:attrName>
                                        </p:attrNameLst>
                                      </p:cBhvr>
                                      <p:to>
                                        <p:strVal val="visible"/>
                                      </p:to>
                                    </p:set>
                                    <p:anim calcmode="lin" valueType="num">
                                      <p:cBhvr>
                                        <p:cTn id="29" dur="500" fill="hold"/>
                                        <p:tgtEl>
                                          <p:spTgt spid="13336"/>
                                        </p:tgtEl>
                                        <p:attrNameLst>
                                          <p:attrName>ppt_x</p:attrName>
                                        </p:attrNameLst>
                                      </p:cBhvr>
                                      <p:tavLst>
                                        <p:tav tm="0">
                                          <p:val>
                                            <p:strVal val="1+#ppt_w/2"/>
                                          </p:val>
                                        </p:tav>
                                        <p:tav tm="100000">
                                          <p:val>
                                            <p:strVal val="#ppt_x"/>
                                          </p:val>
                                        </p:tav>
                                      </p:tavLst>
                                    </p:anim>
                                    <p:anim calcmode="lin" valueType="num">
                                      <p:cBhvr>
                                        <p:cTn id="30" dur="500" fill="hold"/>
                                        <p:tgtEl>
                                          <p:spTgt spid="13336"/>
                                        </p:tgtEl>
                                        <p:attrNameLst>
                                          <p:attrName>ppt_y</p:attrName>
                                        </p:attrNameLst>
                                      </p:cBhvr>
                                      <p:tavLst>
                                        <p:tav tm="0">
                                          <p:val>
                                            <p:strVal val="#ppt_y"/>
                                          </p:val>
                                        </p:tav>
                                        <p:tav tm="100000">
                                          <p:val>
                                            <p:strVal val="#ppt_y"/>
                                          </p:val>
                                        </p:tav>
                                      </p:tavLst>
                                    </p:anim>
                                  </p:childTnLst>
                                </p:cTn>
                              </p:par>
                              <p:par>
                                <p:cTn id="31" presetID="10" presetClass="entr" presetSubtype="0" fill="hold" grpId="0" nodeType="withEffect">
                                  <p:stCondLst>
                                    <p:cond delay="0"/>
                                  </p:stCondLst>
                                  <p:childTnLst>
                                    <p:set>
                                      <p:cBhvr>
                                        <p:cTn id="32" dur="1" fill="hold">
                                          <p:stCondLst>
                                            <p:cond delay="0"/>
                                          </p:stCondLst>
                                        </p:cTn>
                                        <p:tgtEl>
                                          <p:spTgt spid="13339"/>
                                        </p:tgtEl>
                                        <p:attrNameLst>
                                          <p:attrName>style.visibility</p:attrName>
                                        </p:attrNameLst>
                                      </p:cBhvr>
                                      <p:to>
                                        <p:strVal val="visible"/>
                                      </p:to>
                                    </p:set>
                                    <p:anim calcmode="lin" valueType="num">
                                      <p:cBhvr>
                                        <p:cTn id="33" dur="500" fill="hold"/>
                                        <p:tgtEl>
                                          <p:spTgt spid="13339"/>
                                        </p:tgtEl>
                                        <p:attrNameLst>
                                          <p:attrName>ppt_w</p:attrName>
                                        </p:attrNameLst>
                                      </p:cBhvr>
                                      <p:tavLst>
                                        <p:tav tm="0">
                                          <p:val>
                                            <p:fltVal val="0"/>
                                          </p:val>
                                        </p:tav>
                                        <p:tav tm="100000">
                                          <p:val>
                                            <p:strVal val="#ppt_w"/>
                                          </p:val>
                                        </p:tav>
                                      </p:tavLst>
                                    </p:anim>
                                    <p:anim calcmode="lin" valueType="num">
                                      <p:cBhvr>
                                        <p:cTn id="34" dur="500" fill="hold"/>
                                        <p:tgtEl>
                                          <p:spTgt spid="13339"/>
                                        </p:tgtEl>
                                        <p:attrNameLst>
                                          <p:attrName>ppt_h</p:attrName>
                                        </p:attrNameLst>
                                      </p:cBhvr>
                                      <p:tavLst>
                                        <p:tav tm="0">
                                          <p:val>
                                            <p:fltVal val="0"/>
                                          </p:val>
                                        </p:tav>
                                        <p:tav tm="100000">
                                          <p:val>
                                            <p:strVal val="#ppt_h"/>
                                          </p:val>
                                        </p:tav>
                                      </p:tavLst>
                                    </p:anim>
                                    <p:animEffect filter="fade">
                                      <p:cBhvr>
                                        <p:cTn id="35" dur="500"/>
                                        <p:tgtEl>
                                          <p:spTgt spid="13339"/>
                                        </p:tgtEl>
                                      </p:cBhvr>
                                    </p:animEffect>
                                  </p:childTnLst>
                                </p:cTn>
                              </p:par>
                            </p:childTnLst>
                          </p:cTn>
                        </p:par>
                        <p:par>
                          <p:cTn id="36" fill="hold">
                            <p:stCondLst>
                              <p:cond delay="2500"/>
                            </p:stCondLst>
                            <p:childTnLst>
                              <p:par>
                                <p:cTn id="37" presetID="2" presetClass="entr" presetSubtype="2" fill="hold" grpId="0" nodeType="afterEffect">
                                  <p:stCondLst>
                                    <p:cond delay="0"/>
                                  </p:stCondLst>
                                  <p:childTnLst>
                                    <p:set>
                                      <p:cBhvr>
                                        <p:cTn id="38" dur="1" fill="hold">
                                          <p:stCondLst>
                                            <p:cond delay="0"/>
                                          </p:stCondLst>
                                        </p:cTn>
                                        <p:tgtEl>
                                          <p:spTgt spid="13338"/>
                                        </p:tgtEl>
                                        <p:attrNameLst>
                                          <p:attrName>style.visibility</p:attrName>
                                        </p:attrNameLst>
                                      </p:cBhvr>
                                      <p:to>
                                        <p:strVal val="visible"/>
                                      </p:to>
                                    </p:set>
                                    <p:anim calcmode="lin" valueType="num">
                                      <p:cBhvr>
                                        <p:cTn id="39" dur="500" fill="hold"/>
                                        <p:tgtEl>
                                          <p:spTgt spid="13338"/>
                                        </p:tgtEl>
                                        <p:attrNameLst>
                                          <p:attrName>ppt_x</p:attrName>
                                        </p:attrNameLst>
                                      </p:cBhvr>
                                      <p:tavLst>
                                        <p:tav tm="0">
                                          <p:val>
                                            <p:strVal val="1+#ppt_w/2"/>
                                          </p:val>
                                        </p:tav>
                                        <p:tav tm="100000">
                                          <p:val>
                                            <p:strVal val="#ppt_x"/>
                                          </p:val>
                                        </p:tav>
                                      </p:tavLst>
                                    </p:anim>
                                    <p:anim calcmode="lin" valueType="num">
                                      <p:cBhvr>
                                        <p:cTn id="40" dur="500" fill="hold"/>
                                        <p:tgtEl>
                                          <p:spTgt spid="13338"/>
                                        </p:tgtEl>
                                        <p:attrNameLst>
                                          <p:attrName>ppt_y</p:attrName>
                                        </p:attrNameLst>
                                      </p:cBhvr>
                                      <p:tavLst>
                                        <p:tav tm="0">
                                          <p:val>
                                            <p:strVal val="#ppt_y"/>
                                          </p:val>
                                        </p:tav>
                                        <p:tav tm="100000">
                                          <p:val>
                                            <p:strVal val="#ppt_y"/>
                                          </p:val>
                                        </p:tav>
                                      </p:tavLst>
                                    </p:anim>
                                  </p:childTnLst>
                                </p:cTn>
                              </p:par>
                              <p:par>
                                <p:cTn id="41" presetID="10" presetClass="entr" presetSubtype="0" fill="hold" grpId="0" nodeType="withEffect">
                                  <p:stCondLst>
                                    <p:cond delay="0"/>
                                  </p:stCondLst>
                                  <p:childTnLst>
                                    <p:set>
                                      <p:cBhvr>
                                        <p:cTn id="42" dur="1" fill="hold">
                                          <p:stCondLst>
                                            <p:cond delay="0"/>
                                          </p:stCondLst>
                                        </p:cTn>
                                        <p:tgtEl>
                                          <p:spTgt spid="13341"/>
                                        </p:tgtEl>
                                        <p:attrNameLst>
                                          <p:attrName>style.visibility</p:attrName>
                                        </p:attrNameLst>
                                      </p:cBhvr>
                                      <p:to>
                                        <p:strVal val="visible"/>
                                      </p:to>
                                    </p:set>
                                    <p:anim calcmode="lin" valueType="num">
                                      <p:cBhvr>
                                        <p:cTn id="43" dur="500" fill="hold"/>
                                        <p:tgtEl>
                                          <p:spTgt spid="13341"/>
                                        </p:tgtEl>
                                        <p:attrNameLst>
                                          <p:attrName>ppt_w</p:attrName>
                                        </p:attrNameLst>
                                      </p:cBhvr>
                                      <p:tavLst>
                                        <p:tav tm="0">
                                          <p:val>
                                            <p:fltVal val="0"/>
                                          </p:val>
                                        </p:tav>
                                        <p:tav tm="100000">
                                          <p:val>
                                            <p:strVal val="#ppt_w"/>
                                          </p:val>
                                        </p:tav>
                                      </p:tavLst>
                                    </p:anim>
                                    <p:anim calcmode="lin" valueType="num">
                                      <p:cBhvr>
                                        <p:cTn id="44" dur="500" fill="hold"/>
                                        <p:tgtEl>
                                          <p:spTgt spid="13341"/>
                                        </p:tgtEl>
                                        <p:attrNameLst>
                                          <p:attrName>ppt_h</p:attrName>
                                        </p:attrNameLst>
                                      </p:cBhvr>
                                      <p:tavLst>
                                        <p:tav tm="0">
                                          <p:val>
                                            <p:fltVal val="0"/>
                                          </p:val>
                                        </p:tav>
                                        <p:tav tm="100000">
                                          <p:val>
                                            <p:strVal val="#ppt_h"/>
                                          </p:val>
                                        </p:tav>
                                      </p:tavLst>
                                    </p:anim>
                                    <p:animEffect filter="fade">
                                      <p:cBhvr>
                                        <p:cTn id="45" dur="500"/>
                                        <p:tgtEl>
                                          <p:spTgt spid="13341"/>
                                        </p:tgtEl>
                                      </p:cBhvr>
                                    </p:animEffect>
                                  </p:childTnLst>
                                </p:cTn>
                              </p:par>
                            </p:childTnLst>
                          </p:cTn>
                        </p:par>
                        <p:par>
                          <p:cTn id="46" fill="hold">
                            <p:stCondLst>
                              <p:cond delay="3000"/>
                            </p:stCondLst>
                            <p:childTnLst>
                              <p:par>
                                <p:cTn id="47" presetID="2" presetClass="entr" presetSubtype="2" fill="hold" grpId="0" nodeType="afterEffect">
                                  <p:stCondLst>
                                    <p:cond delay="0"/>
                                  </p:stCondLst>
                                  <p:childTnLst>
                                    <p:set>
                                      <p:cBhvr>
                                        <p:cTn id="48" dur="1" fill="hold">
                                          <p:stCondLst>
                                            <p:cond delay="0"/>
                                          </p:stCondLst>
                                        </p:cTn>
                                        <p:tgtEl>
                                          <p:spTgt spid="13340"/>
                                        </p:tgtEl>
                                        <p:attrNameLst>
                                          <p:attrName>style.visibility</p:attrName>
                                        </p:attrNameLst>
                                      </p:cBhvr>
                                      <p:to>
                                        <p:strVal val="visible"/>
                                      </p:to>
                                    </p:set>
                                    <p:anim calcmode="lin" valueType="num">
                                      <p:cBhvr>
                                        <p:cTn id="49" dur="500" fill="hold"/>
                                        <p:tgtEl>
                                          <p:spTgt spid="13340"/>
                                        </p:tgtEl>
                                        <p:attrNameLst>
                                          <p:attrName>ppt_x</p:attrName>
                                        </p:attrNameLst>
                                      </p:cBhvr>
                                      <p:tavLst>
                                        <p:tav tm="0">
                                          <p:val>
                                            <p:strVal val="1+#ppt_w/2"/>
                                          </p:val>
                                        </p:tav>
                                        <p:tav tm="100000">
                                          <p:val>
                                            <p:strVal val="#ppt_x"/>
                                          </p:val>
                                        </p:tav>
                                      </p:tavLst>
                                    </p:anim>
                                    <p:anim calcmode="lin" valueType="num">
                                      <p:cBhvr>
                                        <p:cTn id="50" dur="500" fill="hold"/>
                                        <p:tgtEl>
                                          <p:spTgt spid="133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6" grpId="0" bldLvl="0"/>
      <p:bldP spid="13337" grpId="0" bldLvl="0" animBg="1"/>
      <p:bldP spid="13338" grpId="0" bldLvl="0"/>
      <p:bldP spid="13339" grpId="0" bldLvl="0" animBg="1"/>
      <p:bldP spid="13340" grpId="0" bldLvl="0"/>
      <p:bldP spid="13341"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8" name="PA_淘宝店chenying0907 22" descr="sy_64934932458副本"/>
          <p:cNvSpPr>
            <a:spLocks noChangeArrowheads="1"/>
          </p:cNvSpPr>
          <p:nvPr>
            <p:custDataLst>
              <p:tags r:id="rId1"/>
            </p:custDataLst>
          </p:nvPr>
        </p:nvSpPr>
        <p:spPr bwMode="auto">
          <a:xfrm>
            <a:off x="1422400" y="3982745"/>
            <a:ext cx="2288117" cy="2282471"/>
          </a:xfrm>
          <a:prstGeom prst="rect">
            <a:avLst/>
          </a:prstGeom>
          <a:blipFill dpi="0" rotWithShape="1">
            <a:blip r:embed="rId2" cstate="print">
              <a:extLst>
                <a:ext uri="{28A0092B-C50C-407E-A947-70E740481C1C}">
                  <a14:useLocalDpi xmlns:a14="http://schemas.microsoft.com/office/drawing/2010/main" val="0"/>
                </a:ext>
              </a:extLst>
            </a:blip>
            <a:srcRect/>
            <a:stretch>
              <a:fillRect l="-11885" r="-11885"/>
            </a:stretch>
          </a:blipFill>
          <a:ln>
            <a:noFill/>
          </a:ln>
        </p:spPr>
        <p:txBody>
          <a:bodyPr/>
          <a:lstStyle/>
          <a:p>
            <a:endParaRPr lang="zh-CN" altLang="en-US" sz="2400"/>
          </a:p>
        </p:txBody>
      </p:sp>
      <p:sp>
        <p:nvSpPr>
          <p:cNvPr id="19479" name="PA_淘宝店chenying0907 23" descr="sy_20111224160806078015"/>
          <p:cNvSpPr>
            <a:spLocks noChangeArrowheads="1"/>
          </p:cNvSpPr>
          <p:nvPr>
            <p:custDataLst>
              <p:tags r:id="rId3"/>
            </p:custDataLst>
          </p:nvPr>
        </p:nvSpPr>
        <p:spPr bwMode="auto">
          <a:xfrm>
            <a:off x="3774019" y="1700275"/>
            <a:ext cx="2288116" cy="2282471"/>
          </a:xfrm>
          <a:prstGeom prst="rect">
            <a:avLst/>
          </a:prstGeom>
          <a:blipFill dpi="0" rotWithShape="1">
            <a:blip r:embed="rId4" cstate="print">
              <a:extLst>
                <a:ext uri="{28A0092B-C50C-407E-A947-70E740481C1C}">
                  <a14:useLocalDpi xmlns:a14="http://schemas.microsoft.com/office/drawing/2010/main" val="0"/>
                </a:ext>
              </a:extLst>
            </a:blip>
            <a:srcRect/>
            <a:stretch>
              <a:fillRect l="-23423" t="580" r="-23423" b="580"/>
            </a:stretch>
          </a:blipFill>
          <a:ln>
            <a:noFill/>
          </a:ln>
        </p:spPr>
        <p:txBody>
          <a:bodyPr/>
          <a:lstStyle/>
          <a:p>
            <a:endParaRPr lang="zh-CN" altLang="en-US" sz="2400"/>
          </a:p>
        </p:txBody>
      </p:sp>
      <p:sp>
        <p:nvSpPr>
          <p:cNvPr id="19481" name="PA_任意多边形 25" descr="17957756_101728372001_2副本"/>
          <p:cNvSpPr/>
          <p:nvPr>
            <p:custDataLst>
              <p:tags r:id="rId5"/>
            </p:custDataLst>
          </p:nvPr>
        </p:nvSpPr>
        <p:spPr bwMode="auto">
          <a:xfrm>
            <a:off x="6125635" y="1700275"/>
            <a:ext cx="4643967" cy="4564941"/>
          </a:xfrm>
          <a:custGeom>
            <a:avLst/>
            <a:gdLst>
              <a:gd name="T0" fmla="*/ 0 w 2507"/>
              <a:gd name="T1" fmla="*/ 0 h 2464"/>
              <a:gd name="T2" fmla="*/ 0 w 2507"/>
              <a:gd name="T3" fmla="*/ 1232 h 2464"/>
              <a:gd name="T4" fmla="*/ 0 w 2507"/>
              <a:gd name="T5" fmla="*/ 2464 h 2464"/>
              <a:gd name="T6" fmla="*/ 2507 w 2507"/>
              <a:gd name="T7" fmla="*/ 2464 h 2464"/>
              <a:gd name="T8" fmla="*/ 2507 w 2507"/>
              <a:gd name="T9" fmla="*/ 1232 h 2464"/>
              <a:gd name="T10" fmla="*/ 2507 w 2507"/>
              <a:gd name="T11" fmla="*/ 0 h 2464"/>
              <a:gd name="T12" fmla="*/ 0 w 2507"/>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2507" h="2464">
                <a:moveTo>
                  <a:pt x="0" y="0"/>
                </a:moveTo>
                <a:lnTo>
                  <a:pt x="0" y="1232"/>
                </a:lnTo>
                <a:lnTo>
                  <a:pt x="0" y="2464"/>
                </a:lnTo>
                <a:lnTo>
                  <a:pt x="2507" y="2464"/>
                </a:lnTo>
                <a:lnTo>
                  <a:pt x="2507" y="1232"/>
                </a:lnTo>
                <a:lnTo>
                  <a:pt x="2507" y="0"/>
                </a:lnTo>
                <a:lnTo>
                  <a:pt x="0" y="0"/>
                </a:ln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p:spPr>
        <p:txBody>
          <a:bodyPr/>
          <a:lstStyle/>
          <a:p>
            <a:endParaRPr lang="zh-CN" altLang="en-US" sz="2400"/>
          </a:p>
        </p:txBody>
      </p:sp>
      <p:sp>
        <p:nvSpPr>
          <p:cNvPr id="19477" name="PA_淘宝店chenying0907 21"/>
          <p:cNvSpPr>
            <a:spLocks noChangeArrowheads="1"/>
          </p:cNvSpPr>
          <p:nvPr>
            <p:custDataLst>
              <p:tags r:id="rId7"/>
            </p:custDataLst>
          </p:nvPr>
        </p:nvSpPr>
        <p:spPr bwMode="auto">
          <a:xfrm>
            <a:off x="1422400" y="1700275"/>
            <a:ext cx="2288117" cy="2282471"/>
          </a:xfrm>
          <a:prstGeom prst="rect">
            <a:avLst/>
          </a:prstGeom>
          <a:solidFill>
            <a:srgbClr val="808080"/>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5">
              <a:latin typeface="微软雅黑 Light" panose="020B0502040204020203" pitchFamily="34" charset="-122"/>
              <a:ea typeface="微软雅黑 Light" panose="020B0502040204020203" pitchFamily="34" charset="-122"/>
            </a:endParaRPr>
          </a:p>
        </p:txBody>
      </p:sp>
      <p:sp>
        <p:nvSpPr>
          <p:cNvPr id="19480" name="PA_淘宝店chenying0907 24"/>
          <p:cNvSpPr>
            <a:spLocks noChangeArrowheads="1"/>
          </p:cNvSpPr>
          <p:nvPr>
            <p:custDataLst>
              <p:tags r:id="rId8"/>
            </p:custDataLst>
          </p:nvPr>
        </p:nvSpPr>
        <p:spPr bwMode="auto">
          <a:xfrm>
            <a:off x="3774019" y="3982745"/>
            <a:ext cx="2288116" cy="2282471"/>
          </a:xfrm>
          <a:prstGeom prst="rect">
            <a:avLst/>
          </a:prstGeom>
          <a:solidFill>
            <a:schemeClr val="accent4"/>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5">
              <a:latin typeface="微软雅黑 Light" panose="020B0502040204020203" pitchFamily="34" charset="-122"/>
              <a:ea typeface="微软雅黑 Light" panose="020B0502040204020203" pitchFamily="34" charset="-122"/>
            </a:endParaRPr>
          </a:p>
        </p:txBody>
      </p:sp>
      <p:sp>
        <p:nvSpPr>
          <p:cNvPr id="19482" name="PA_淘宝店chenying0907 26"/>
          <p:cNvSpPr>
            <a:spLocks noChangeArrowheads="1"/>
          </p:cNvSpPr>
          <p:nvPr>
            <p:custDataLst>
              <p:tags r:id="rId9"/>
            </p:custDataLst>
          </p:nvPr>
        </p:nvSpPr>
        <p:spPr bwMode="auto">
          <a:xfrm>
            <a:off x="1653119" y="2180905"/>
            <a:ext cx="1824567" cy="2054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1335" b="1">
                <a:solidFill>
                  <a:schemeClr val="bg1"/>
                </a:solidFill>
                <a:latin typeface="微软雅黑 Light" panose="020B0502040204020203" pitchFamily="34" charset="-122"/>
                <a:ea typeface="微软雅黑 Light" panose="020B0502040204020203" pitchFamily="34" charset="-122"/>
              </a:rPr>
              <a:t>Option 01</a:t>
            </a:r>
            <a:endParaRPr lang="en-US" altLang="zh-CN" sz="1335" b="1">
              <a:solidFill>
                <a:schemeClr val="bg1"/>
              </a:solidFill>
              <a:latin typeface="微软雅黑 Light" panose="020B0502040204020203" pitchFamily="34" charset="-122"/>
              <a:ea typeface="微软雅黑 Light" panose="020B0502040204020203" pitchFamily="34" charset="-122"/>
            </a:endParaRPr>
          </a:p>
          <a:p>
            <a:pPr algn="ctr"/>
            <a:endParaRPr lang="en-US" altLang="zh-CN" sz="1335" b="1">
              <a:solidFill>
                <a:schemeClr val="bg1"/>
              </a:solidFill>
              <a:latin typeface="微软雅黑 Light" panose="020B0502040204020203" pitchFamily="34" charset="-122"/>
              <a:ea typeface="微软雅黑 Light" panose="020B0502040204020203" pitchFamily="34" charset="-122"/>
            </a:endParaRPr>
          </a:p>
          <a:p>
            <a:pPr algn="ctr"/>
            <a:r>
              <a:rPr lang="en-US" altLang="zh-CN" sz="1335" b="1">
                <a:solidFill>
                  <a:schemeClr val="bg1"/>
                </a:solidFill>
                <a:latin typeface="微软雅黑 Light" panose="020B0502040204020203" pitchFamily="34" charset="-122"/>
                <a:ea typeface="微软雅黑 Light" panose="020B0502040204020203" pitchFamily="34" charset="-122"/>
              </a:rPr>
              <a:t>Here to add your text, mainly to avoid large sections of text.Here to add your text.Here to add your text, mainly to avoid largeHere to add your text, mainly to avoid large s</a:t>
            </a:r>
            <a:endParaRPr lang="zh-CN" altLang="en-US" sz="1060" dirty="0">
              <a:solidFill>
                <a:schemeClr val="bg1"/>
              </a:solidFill>
              <a:latin typeface="微软雅黑 Light" panose="020B0502040204020203" pitchFamily="34" charset="-122"/>
              <a:ea typeface="微软雅黑 Light" panose="020B0502040204020203" pitchFamily="34" charset="-122"/>
              <a:sym typeface="+mn-ea"/>
            </a:endParaRPr>
          </a:p>
        </p:txBody>
      </p:sp>
      <p:sp>
        <p:nvSpPr>
          <p:cNvPr id="19483" name="PA_淘宝店chenying0907 27"/>
          <p:cNvSpPr>
            <a:spLocks noChangeArrowheads="1"/>
          </p:cNvSpPr>
          <p:nvPr>
            <p:custDataLst>
              <p:tags r:id="rId10"/>
            </p:custDataLst>
          </p:nvPr>
        </p:nvSpPr>
        <p:spPr bwMode="auto">
          <a:xfrm>
            <a:off x="4015319" y="4493019"/>
            <a:ext cx="1824567" cy="246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1335" b="1">
                <a:solidFill>
                  <a:schemeClr val="bg1"/>
                </a:solidFill>
                <a:latin typeface="微软雅黑 Light" panose="020B0502040204020203" pitchFamily="34" charset="-122"/>
                <a:ea typeface="微软雅黑 Light" panose="020B0502040204020203" pitchFamily="34" charset="-122"/>
              </a:rPr>
              <a:t>Option 02</a:t>
            </a:r>
            <a:endParaRPr lang="en-US" altLang="zh-CN" sz="1335" b="1">
              <a:solidFill>
                <a:schemeClr val="bg1"/>
              </a:solidFill>
              <a:latin typeface="微软雅黑 Light" panose="020B0502040204020203" pitchFamily="34" charset="-122"/>
              <a:ea typeface="微软雅黑 Light" panose="020B0502040204020203" pitchFamily="34" charset="-122"/>
            </a:endParaRPr>
          </a:p>
          <a:p>
            <a:pPr algn="ctr"/>
            <a:endParaRPr lang="en-US" altLang="zh-CN" sz="1335" b="1">
              <a:solidFill>
                <a:schemeClr val="bg1"/>
              </a:solidFill>
              <a:latin typeface="微软雅黑 Light" panose="020B0502040204020203" pitchFamily="34" charset="-122"/>
              <a:ea typeface="微软雅黑 Light" panose="020B0502040204020203" pitchFamily="34" charset="-122"/>
            </a:endParaRPr>
          </a:p>
          <a:p>
            <a:pPr algn="ctr"/>
            <a:r>
              <a:rPr lang="en-US" altLang="zh-CN" sz="1335" b="1">
                <a:solidFill>
                  <a:schemeClr val="bg1"/>
                </a:solidFill>
                <a:latin typeface="微软雅黑 Light" panose="020B0502040204020203" pitchFamily="34" charset="-122"/>
                <a:ea typeface="微软雅黑 Light" panose="020B0502040204020203" pitchFamily="34" charset="-122"/>
              </a:rPr>
              <a:t>Here to add your text, mainly to avoid large sections of text.Here to add your text.Here to add your text, mainly to avoid large</a:t>
            </a:r>
            <a:endParaRPr lang="en-US" altLang="zh-CN" sz="1335" b="1">
              <a:solidFill>
                <a:schemeClr val="bg1"/>
              </a:solidFill>
              <a:latin typeface="微软雅黑 Light" panose="020B0502040204020203" pitchFamily="34" charset="-122"/>
              <a:ea typeface="微软雅黑 Light" panose="020B0502040204020203" pitchFamily="34" charset="-122"/>
            </a:endParaRPr>
          </a:p>
          <a:p>
            <a:pPr algn="ctr"/>
            <a:r>
              <a:rPr lang="en-US" altLang="zh-CN" sz="1335" b="1">
                <a:solidFill>
                  <a:schemeClr val="bg1"/>
                </a:solidFill>
                <a:latin typeface="微软雅黑 Light" panose="020B0502040204020203" pitchFamily="34" charset="-122"/>
                <a:ea typeface="微软雅黑 Light" panose="020B0502040204020203" pitchFamily="34" charset="-122"/>
              </a:rPr>
              <a:t>Here to add your text, mainly to avoid large sections of text.Here to add your text.Here </a:t>
            </a:r>
            <a:endParaRPr lang="zh-CN" altLang="en-US" sz="1060">
              <a:solidFill>
                <a:schemeClr val="bg1"/>
              </a:solidFill>
              <a:latin typeface="微软雅黑 Light" panose="020B0502040204020203" pitchFamily="34" charset="-122"/>
              <a:ea typeface="微软雅黑 Light" panose="020B0502040204020203" pitchFamily="34" charset="-122"/>
              <a:sym typeface="+mn-ea"/>
            </a:endParaRPr>
          </a:p>
        </p:txBody>
      </p:sp>
      <p:sp>
        <p:nvSpPr>
          <p:cNvPr id="2" name="文本框 1"/>
          <p:cNvSpPr txBox="1"/>
          <p:nvPr/>
        </p:nvSpPr>
        <p:spPr>
          <a:xfrm>
            <a:off x="663755" y="146460"/>
            <a:ext cx="1244600" cy="1862048"/>
          </a:xfrm>
          <a:prstGeom prst="rect">
            <a:avLst/>
          </a:prstGeom>
          <a:noFill/>
        </p:spPr>
        <p:txBody>
          <a:bodyPr wrap="square" rtlCol="0">
            <a:spAutoFit/>
          </a:bodyPr>
          <a:lstStyle/>
          <a:p>
            <a:r>
              <a:rPr lang="en-US" altLang="zh-CN" sz="11500">
                <a:solidFill>
                  <a:srgbClr val="9B7F7B">
                    <a:alpha val="30000"/>
                  </a:srgbClr>
                </a:solidFill>
                <a:latin typeface="Nikoleta" pitchFamily="2" charset="0"/>
                <a:ea typeface="LiHei Pro" panose="02010601030101010101" pitchFamily="2" charset="-122"/>
              </a:rPr>
              <a:t>P</a:t>
            </a:r>
            <a:endParaRPr lang="en-US" altLang="zh-CN" sz="11500" dirty="0">
              <a:solidFill>
                <a:srgbClr val="9B7F7B">
                  <a:alpha val="30000"/>
                </a:srgbClr>
              </a:solidFill>
              <a:latin typeface="Nikoleta" pitchFamily="2" charset="0"/>
              <a:ea typeface="LiHei Pro" panose="02010601030101010101" pitchFamily="2" charset="-122"/>
            </a:endParaRPr>
          </a:p>
        </p:txBody>
      </p:sp>
      <p:sp>
        <p:nvSpPr>
          <p:cNvPr id="40" name="半闭框 39"/>
          <p:cNvSpPr/>
          <p:nvPr/>
        </p:nvSpPr>
        <p:spPr>
          <a:xfrm>
            <a:off x="610870" y="894184"/>
            <a:ext cx="536575" cy="608717"/>
          </a:xfrm>
          <a:prstGeom prst="halfFrame">
            <a:avLst>
              <a:gd name="adj1" fmla="val 0"/>
              <a:gd name="adj2" fmla="val 0"/>
            </a:avLst>
          </a:prstGeom>
          <a:solidFill>
            <a:schemeClr val="bg1">
              <a:lumMod val="50000"/>
            </a:schemeClr>
          </a:solidFill>
          <a:ln w="25400">
            <a:solidFill>
              <a:schemeClr val="bg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文本框 40"/>
          <p:cNvSpPr txBox="1"/>
          <p:nvPr/>
        </p:nvSpPr>
        <p:spPr>
          <a:xfrm>
            <a:off x="749480" y="886392"/>
            <a:ext cx="3086100" cy="769441"/>
          </a:xfrm>
          <a:prstGeom prst="rect">
            <a:avLst/>
          </a:prstGeom>
          <a:noFill/>
        </p:spPr>
        <p:txBody>
          <a:bodyPr wrap="square" rtlCol="0">
            <a:spAutoFit/>
          </a:bodyPr>
          <a:lstStyle/>
          <a:p>
            <a:r>
              <a:rPr lang="en-US" altLang="zh-CN" sz="4400">
                <a:solidFill>
                  <a:schemeClr val="tx1">
                    <a:lumMod val="75000"/>
                    <a:lumOff val="25000"/>
                  </a:schemeClr>
                </a:solidFill>
                <a:latin typeface="Nikoleta" pitchFamily="2" charset="0"/>
                <a:ea typeface="Segoe UI" panose="020B0502040204020203" pitchFamily="34" charset="0"/>
                <a:cs typeface="Segoe UI" panose="020B0502040204020203" pitchFamily="34" charset="0"/>
              </a:rPr>
              <a:t>Part three</a:t>
            </a:r>
            <a:endParaRPr lang="en-US" altLang="zh-CN" sz="4400" dirty="0">
              <a:solidFill>
                <a:schemeClr val="tx1">
                  <a:lumMod val="75000"/>
                  <a:lumOff val="25000"/>
                </a:schemeClr>
              </a:solidFill>
              <a:latin typeface="Nikoleta" pitchFamily="2" charset="0"/>
              <a:ea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78"/>
                                        </p:tgtEl>
                                        <p:attrNameLst>
                                          <p:attrName>style.visibility</p:attrName>
                                        </p:attrNameLst>
                                      </p:cBhvr>
                                      <p:to>
                                        <p:strVal val="visible"/>
                                      </p:to>
                                    </p:set>
                                    <p:animEffect transition="in" filter="fade">
                                      <p:cBhvr>
                                        <p:cTn id="7" dur="500"/>
                                        <p:tgtEl>
                                          <p:spTgt spid="19478"/>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9479"/>
                                        </p:tgtEl>
                                        <p:attrNameLst>
                                          <p:attrName>style.visibility</p:attrName>
                                        </p:attrNameLst>
                                      </p:cBhvr>
                                      <p:to>
                                        <p:strVal val="visible"/>
                                      </p:to>
                                    </p:set>
                                    <p:animEffect transition="in" filter="fade">
                                      <p:cBhvr>
                                        <p:cTn id="10" dur="500"/>
                                        <p:tgtEl>
                                          <p:spTgt spid="19479"/>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19481"/>
                                        </p:tgtEl>
                                        <p:attrNameLst>
                                          <p:attrName>style.visibility</p:attrName>
                                        </p:attrNameLst>
                                      </p:cBhvr>
                                      <p:to>
                                        <p:strVal val="visible"/>
                                      </p:to>
                                    </p:set>
                                    <p:animEffect transition="in" filter="fade">
                                      <p:cBhvr>
                                        <p:cTn id="13" dur="500"/>
                                        <p:tgtEl>
                                          <p:spTgt spid="19481"/>
                                        </p:tgtEl>
                                      </p:cBhvr>
                                    </p:animEffect>
                                  </p:childTnLst>
                                </p:cTn>
                              </p:par>
                              <p:par>
                                <p:cTn id="14" presetID="10" presetClass="entr" presetSubtype="0" fill="hold" grpId="0" nodeType="withEffect">
                                  <p:stCondLst>
                                    <p:cond delay="1800"/>
                                  </p:stCondLst>
                                  <p:childTnLst>
                                    <p:set>
                                      <p:cBhvr>
                                        <p:cTn id="15" dur="1" fill="hold">
                                          <p:stCondLst>
                                            <p:cond delay="0"/>
                                          </p:stCondLst>
                                        </p:cTn>
                                        <p:tgtEl>
                                          <p:spTgt spid="19477"/>
                                        </p:tgtEl>
                                        <p:attrNameLst>
                                          <p:attrName>style.visibility</p:attrName>
                                        </p:attrNameLst>
                                      </p:cBhvr>
                                      <p:to>
                                        <p:strVal val="visible"/>
                                      </p:to>
                                    </p:set>
                                    <p:animEffect transition="in" filter="fade">
                                      <p:cBhvr>
                                        <p:cTn id="16" dur="500"/>
                                        <p:tgtEl>
                                          <p:spTgt spid="19477"/>
                                        </p:tgtEl>
                                      </p:cBhvr>
                                    </p:animEffect>
                                  </p:childTnLst>
                                </p:cTn>
                              </p:par>
                              <p:par>
                                <p:cTn id="17" presetID="10" presetClass="entr" presetSubtype="0" fill="hold" grpId="0" nodeType="withEffect">
                                  <p:stCondLst>
                                    <p:cond delay="2100"/>
                                  </p:stCondLst>
                                  <p:childTnLst>
                                    <p:set>
                                      <p:cBhvr>
                                        <p:cTn id="18" dur="1" fill="hold">
                                          <p:stCondLst>
                                            <p:cond delay="0"/>
                                          </p:stCondLst>
                                        </p:cTn>
                                        <p:tgtEl>
                                          <p:spTgt spid="19480"/>
                                        </p:tgtEl>
                                        <p:attrNameLst>
                                          <p:attrName>style.visibility</p:attrName>
                                        </p:attrNameLst>
                                      </p:cBhvr>
                                      <p:to>
                                        <p:strVal val="visible"/>
                                      </p:to>
                                    </p:set>
                                    <p:animEffect transition="in" filter="fade">
                                      <p:cBhvr>
                                        <p:cTn id="19" dur="500"/>
                                        <p:tgtEl>
                                          <p:spTgt spid="19480"/>
                                        </p:tgtEl>
                                      </p:cBhvr>
                                    </p:animEffect>
                                  </p:childTnLst>
                                </p:cTn>
                              </p:par>
                              <p:par>
                                <p:cTn id="20" presetID="10" presetClass="entr" presetSubtype="0" fill="hold" grpId="0" nodeType="withEffect">
                                  <p:stCondLst>
                                    <p:cond delay="2400"/>
                                  </p:stCondLst>
                                  <p:childTnLst>
                                    <p:set>
                                      <p:cBhvr>
                                        <p:cTn id="21" dur="1" fill="hold">
                                          <p:stCondLst>
                                            <p:cond delay="0"/>
                                          </p:stCondLst>
                                        </p:cTn>
                                        <p:tgtEl>
                                          <p:spTgt spid="19482"/>
                                        </p:tgtEl>
                                        <p:attrNameLst>
                                          <p:attrName>style.visibility</p:attrName>
                                        </p:attrNameLst>
                                      </p:cBhvr>
                                      <p:to>
                                        <p:strVal val="visible"/>
                                      </p:to>
                                    </p:set>
                                    <p:animEffect transition="in" filter="fade">
                                      <p:cBhvr>
                                        <p:cTn id="22" dur="500"/>
                                        <p:tgtEl>
                                          <p:spTgt spid="1948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483"/>
                                        </p:tgtEl>
                                        <p:attrNameLst>
                                          <p:attrName>style.visibility</p:attrName>
                                        </p:attrNameLst>
                                      </p:cBhvr>
                                      <p:to>
                                        <p:strVal val="visible"/>
                                      </p:to>
                                    </p:set>
                                    <p:animEffect transition="in" filter="fade">
                                      <p:cBhvr>
                                        <p:cTn id="27" dur="500"/>
                                        <p:tgtEl>
                                          <p:spTgt spid="19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8" grpId="0" bldLvl="0" animBg="1"/>
      <p:bldP spid="19479" grpId="0" bldLvl="0" animBg="1" autoUpdateAnimBg="0"/>
      <p:bldP spid="19481" grpId="0" bldLvl="0" animBg="1" autoUpdateAnimBg="0"/>
      <p:bldP spid="19477" grpId="0" bldLvl="0" animBg="1"/>
      <p:bldP spid="19480" grpId="0" bldLvl="0" animBg="1"/>
      <p:bldP spid="19482" grpId="0"/>
      <p:bldP spid="1948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标注 6"/>
          <p:cNvSpPr/>
          <p:nvPr/>
        </p:nvSpPr>
        <p:spPr>
          <a:xfrm>
            <a:off x="8536924" y="2630762"/>
            <a:ext cx="2495550" cy="1346412"/>
          </a:xfrm>
          <a:prstGeom prst="wedgeRectCallout">
            <a:avLst>
              <a:gd name="adj1" fmla="val 41393"/>
              <a:gd name="adj2" fmla="val -19934"/>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latin typeface="微软雅黑" panose="020B0503020204020204" charset="-122"/>
                <a:ea typeface="微软雅黑" panose="020B0503020204020204" charset="-122"/>
              </a:rPr>
              <a:t>TEXT HERE</a:t>
            </a:r>
            <a:endParaRPr lang="en-US" altLang="zh-CN" sz="1600" b="1">
              <a:latin typeface="微软雅黑" panose="020B0503020204020204" charset="-122"/>
              <a:ea typeface="微软雅黑" panose="020B0503020204020204" charset="-122"/>
            </a:endParaRPr>
          </a:p>
          <a:p>
            <a:pPr algn="ctr"/>
            <a:r>
              <a:rPr lang="en-US" altLang="zh-CN" sz="1600" b="1">
                <a:latin typeface="微软雅黑" panose="020B0503020204020204" charset="-122"/>
                <a:ea typeface="微软雅黑" panose="020B0503020204020204" charset="-122"/>
              </a:rPr>
              <a:t>ADD YOUR CONTENTS</a:t>
            </a:r>
            <a:endParaRPr lang="zh-CN" altLang="en-US" sz="1400" dirty="0">
              <a:latin typeface="微软雅黑" panose="020B0503020204020204" charset="-122"/>
              <a:ea typeface="微软雅黑" panose="020B0503020204020204" charset="-122"/>
            </a:endParaRPr>
          </a:p>
        </p:txBody>
      </p:sp>
      <p:sp>
        <p:nvSpPr>
          <p:cNvPr id="8" name="矩形标注 7"/>
          <p:cNvSpPr/>
          <p:nvPr/>
        </p:nvSpPr>
        <p:spPr>
          <a:xfrm>
            <a:off x="6041374" y="2630762"/>
            <a:ext cx="2495550" cy="1346412"/>
          </a:xfrm>
          <a:prstGeom prst="wedgeRectCallout">
            <a:avLst>
              <a:gd name="adj1" fmla="val 59514"/>
              <a:gd name="adj2" fmla="val -21196"/>
            </a:avLst>
          </a:prstGeom>
          <a:solidFill>
            <a:srgbClr val="808080"/>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latin typeface="微软雅黑" panose="020B0503020204020204" charset="-122"/>
                <a:ea typeface="微软雅黑" panose="020B0503020204020204" charset="-122"/>
              </a:rPr>
              <a:t>TEXT HERE</a:t>
            </a:r>
            <a:endParaRPr lang="en-US" altLang="zh-CN" sz="1600" b="1">
              <a:latin typeface="微软雅黑" panose="020B0503020204020204" charset="-122"/>
              <a:ea typeface="微软雅黑" panose="020B0503020204020204" charset="-122"/>
            </a:endParaRPr>
          </a:p>
          <a:p>
            <a:pPr algn="ctr"/>
            <a:r>
              <a:rPr lang="en-US" altLang="zh-CN" sz="1600" b="1">
                <a:latin typeface="微软雅黑" panose="020B0503020204020204" charset="-122"/>
                <a:ea typeface="微软雅黑" panose="020B0503020204020204" charset="-122"/>
              </a:rPr>
              <a:t>ADD YOUR CONTENTS</a:t>
            </a:r>
            <a:endParaRPr lang="zh-CN" altLang="en-US" sz="1400" dirty="0">
              <a:latin typeface="微软雅黑" panose="020B0503020204020204" charset="-122"/>
              <a:ea typeface="微软雅黑" panose="020B0503020204020204" charset="-122"/>
            </a:endParaRPr>
          </a:p>
        </p:txBody>
      </p:sp>
      <p:sp>
        <p:nvSpPr>
          <p:cNvPr id="9" name="矩形标注 8"/>
          <p:cNvSpPr/>
          <p:nvPr/>
        </p:nvSpPr>
        <p:spPr>
          <a:xfrm>
            <a:off x="3545824" y="2630762"/>
            <a:ext cx="2495550" cy="1346412"/>
          </a:xfrm>
          <a:prstGeom prst="wedgeRectCallout">
            <a:avLst>
              <a:gd name="adj1" fmla="val 59514"/>
              <a:gd name="adj2" fmla="val -21196"/>
            </a:avLst>
          </a:prstGeom>
          <a:solidFill>
            <a:srgbClr val="9B7F7B"/>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latin typeface="微软雅黑" panose="020B0503020204020204" charset="-122"/>
                <a:ea typeface="微软雅黑" panose="020B0503020204020204" charset="-122"/>
              </a:rPr>
              <a:t>TEXT HERE</a:t>
            </a:r>
            <a:endParaRPr lang="en-US" altLang="zh-CN" sz="1600" b="1">
              <a:latin typeface="微软雅黑" panose="020B0503020204020204" charset="-122"/>
              <a:ea typeface="微软雅黑" panose="020B0503020204020204" charset="-122"/>
            </a:endParaRPr>
          </a:p>
          <a:p>
            <a:pPr algn="ctr"/>
            <a:r>
              <a:rPr lang="en-US" altLang="zh-CN" sz="1600" b="1">
                <a:latin typeface="微软雅黑" panose="020B0503020204020204" charset="-122"/>
                <a:ea typeface="微软雅黑" panose="020B0503020204020204" charset="-122"/>
              </a:rPr>
              <a:t>ADD YOUR CONTENTS</a:t>
            </a:r>
            <a:endParaRPr lang="zh-CN" altLang="en-US" sz="1400" dirty="0">
              <a:latin typeface="微软雅黑" panose="020B0503020204020204" charset="-122"/>
              <a:ea typeface="微软雅黑" panose="020B0503020204020204" charset="-122"/>
            </a:endParaRPr>
          </a:p>
        </p:txBody>
      </p:sp>
      <p:sp>
        <p:nvSpPr>
          <p:cNvPr id="10" name="矩形标注 9"/>
          <p:cNvSpPr/>
          <p:nvPr/>
        </p:nvSpPr>
        <p:spPr>
          <a:xfrm>
            <a:off x="1050274" y="2630762"/>
            <a:ext cx="2495550" cy="1346412"/>
          </a:xfrm>
          <a:prstGeom prst="wedgeRectCallout">
            <a:avLst>
              <a:gd name="adj1" fmla="val 59514"/>
              <a:gd name="adj2" fmla="val -21196"/>
            </a:avLst>
          </a:prstGeom>
          <a:solidFill>
            <a:srgbClr val="795F5B"/>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a:latin typeface="微软雅黑" panose="020B0503020204020204" charset="-122"/>
                <a:ea typeface="微软雅黑" panose="020B0503020204020204" charset="-122"/>
              </a:rPr>
              <a:t>TEXT HERE</a:t>
            </a:r>
            <a:endParaRPr lang="en-US" altLang="zh-CN" sz="1600" b="1">
              <a:latin typeface="微软雅黑" panose="020B0503020204020204" charset="-122"/>
              <a:ea typeface="微软雅黑" panose="020B0503020204020204" charset="-122"/>
            </a:endParaRPr>
          </a:p>
          <a:p>
            <a:pPr algn="ctr"/>
            <a:r>
              <a:rPr lang="en-US" altLang="zh-CN" sz="1600" b="1">
                <a:latin typeface="微软雅黑" panose="020B0503020204020204" charset="-122"/>
                <a:ea typeface="微软雅黑" panose="020B0503020204020204" charset="-122"/>
              </a:rPr>
              <a:t>ADD YOUR CONTENTS</a:t>
            </a:r>
            <a:endParaRPr lang="zh-CN" altLang="en-US" sz="1400" dirty="0">
              <a:latin typeface="微软雅黑" panose="020B0503020204020204" charset="-122"/>
              <a:ea typeface="微软雅黑" panose="020B0503020204020204" charset="-122"/>
            </a:endParaRPr>
          </a:p>
        </p:txBody>
      </p:sp>
      <p:sp>
        <p:nvSpPr>
          <p:cNvPr id="12" name="文本框 11"/>
          <p:cNvSpPr txBox="1"/>
          <p:nvPr/>
        </p:nvSpPr>
        <p:spPr>
          <a:xfrm>
            <a:off x="959966" y="4968046"/>
            <a:ext cx="10386058" cy="642620"/>
          </a:xfrm>
          <a:prstGeom prst="rect">
            <a:avLst/>
          </a:prstGeom>
          <a:noFill/>
        </p:spPr>
        <p:txBody>
          <a:bodyPr wrap="square" rtlCol="0">
            <a:spAutoFit/>
          </a:bodyPr>
          <a:lstStyle/>
          <a:p>
            <a:r>
              <a:rPr lang="en-US" altLang="zh-CN">
                <a:sym typeface="+mn-ea"/>
              </a:rPr>
              <a:t>PLEASE ENTER THE TEXT YOU WANT TO EXPRESS,NOT A LARGE SEGMENT OF TEXT.PLEASE ENTER THE TEXT YOU WANT TO EXPRESS,NOT A LARGE SEGMENT OF TEXT.</a:t>
            </a:r>
            <a:endParaRPr lang="zh-CN" altLang="en-US" dirty="0">
              <a:solidFill>
                <a:schemeClr val="tx1">
                  <a:lumMod val="75000"/>
                  <a:lumOff val="25000"/>
                </a:schemeClr>
              </a:solidFill>
              <a:latin typeface="微软雅黑" panose="020B0503020204020204" charset="-122"/>
              <a:ea typeface="微软雅黑" panose="020B0503020204020204" charset="-122"/>
            </a:endParaRPr>
          </a:p>
        </p:txBody>
      </p:sp>
      <p:sp>
        <p:nvSpPr>
          <p:cNvPr id="13" name="文本框 12"/>
          <p:cNvSpPr txBox="1"/>
          <p:nvPr/>
        </p:nvSpPr>
        <p:spPr>
          <a:xfrm>
            <a:off x="972032" y="4522322"/>
            <a:ext cx="7627492" cy="369332"/>
          </a:xfrm>
          <a:prstGeom prst="rect">
            <a:avLst/>
          </a:prstGeom>
          <a:noFill/>
        </p:spPr>
        <p:txBody>
          <a:bodyPr wrap="square" rtlCol="0">
            <a:spAutoFit/>
          </a:bodyPr>
          <a:lstStyle/>
          <a:p>
            <a:r>
              <a:rPr lang="en-US" altLang="zh-CN" b="1">
                <a:solidFill>
                  <a:srgbClr val="795F5B"/>
                </a:solidFill>
                <a:latin typeface="微软雅黑" panose="020B0503020204020204" charset="-122"/>
                <a:ea typeface="微软雅黑" panose="020B0503020204020204" charset="-122"/>
              </a:rPr>
              <a:t>YOUR CONTENT HERE</a:t>
            </a:r>
            <a:endParaRPr lang="en-US" altLang="zh-CN" b="1" dirty="0">
              <a:solidFill>
                <a:srgbClr val="795F5B"/>
              </a:solidFill>
              <a:latin typeface="微软雅黑" panose="020B0503020204020204" charset="-122"/>
              <a:ea typeface="微软雅黑" panose="020B0503020204020204" charset="-122"/>
            </a:endParaRPr>
          </a:p>
        </p:txBody>
      </p:sp>
      <p:sp>
        <p:nvSpPr>
          <p:cNvPr id="39" name="文本框 38"/>
          <p:cNvSpPr txBox="1"/>
          <p:nvPr/>
        </p:nvSpPr>
        <p:spPr>
          <a:xfrm>
            <a:off x="1827710" y="183290"/>
            <a:ext cx="1244600" cy="1862048"/>
          </a:xfrm>
          <a:prstGeom prst="rect">
            <a:avLst/>
          </a:prstGeom>
          <a:noFill/>
        </p:spPr>
        <p:txBody>
          <a:bodyPr wrap="square" rtlCol="0">
            <a:spAutoFit/>
          </a:bodyPr>
          <a:lstStyle/>
          <a:p>
            <a:r>
              <a:rPr lang="en-US" altLang="zh-CN" sz="11500">
                <a:solidFill>
                  <a:srgbClr val="9B7F7B">
                    <a:alpha val="30000"/>
                  </a:srgbClr>
                </a:solidFill>
                <a:latin typeface="Nikoleta" pitchFamily="2" charset="0"/>
                <a:ea typeface="LiHei Pro" panose="02010601030101010101" pitchFamily="2" charset="-122"/>
              </a:rPr>
              <a:t>P</a:t>
            </a:r>
            <a:endParaRPr lang="en-US" altLang="zh-CN" sz="11500" dirty="0">
              <a:solidFill>
                <a:srgbClr val="9B7F7B">
                  <a:alpha val="30000"/>
                </a:srgbClr>
              </a:solidFill>
              <a:latin typeface="Nikoleta" pitchFamily="2" charset="0"/>
              <a:ea typeface="LiHei Pro" panose="02010601030101010101" pitchFamily="2" charset="-122"/>
            </a:endParaRPr>
          </a:p>
        </p:txBody>
      </p:sp>
      <p:sp>
        <p:nvSpPr>
          <p:cNvPr id="40" name="半闭框 39"/>
          <p:cNvSpPr/>
          <p:nvPr/>
        </p:nvSpPr>
        <p:spPr>
          <a:xfrm>
            <a:off x="1774825" y="931014"/>
            <a:ext cx="536575" cy="608717"/>
          </a:xfrm>
          <a:prstGeom prst="halfFrame">
            <a:avLst>
              <a:gd name="adj1" fmla="val 0"/>
              <a:gd name="adj2" fmla="val 0"/>
            </a:avLst>
          </a:prstGeom>
          <a:solidFill>
            <a:schemeClr val="bg1">
              <a:lumMod val="50000"/>
            </a:schemeClr>
          </a:solidFill>
          <a:ln w="25400">
            <a:solidFill>
              <a:schemeClr val="bg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文本框 40"/>
          <p:cNvSpPr txBox="1"/>
          <p:nvPr/>
        </p:nvSpPr>
        <p:spPr>
          <a:xfrm>
            <a:off x="1913435" y="923222"/>
            <a:ext cx="3086100" cy="769441"/>
          </a:xfrm>
          <a:prstGeom prst="rect">
            <a:avLst/>
          </a:prstGeom>
          <a:noFill/>
        </p:spPr>
        <p:txBody>
          <a:bodyPr wrap="square" rtlCol="0">
            <a:spAutoFit/>
          </a:bodyPr>
          <a:lstStyle/>
          <a:p>
            <a:r>
              <a:rPr lang="en-US" altLang="zh-CN" sz="4400">
                <a:solidFill>
                  <a:schemeClr val="tx1">
                    <a:lumMod val="75000"/>
                    <a:lumOff val="25000"/>
                  </a:schemeClr>
                </a:solidFill>
                <a:latin typeface="Nikoleta" pitchFamily="2" charset="0"/>
                <a:ea typeface="Segoe UI" panose="020B0502040204020203" pitchFamily="34" charset="0"/>
                <a:cs typeface="Segoe UI" panose="020B0502040204020203" pitchFamily="34" charset="0"/>
              </a:rPr>
              <a:t>Part three</a:t>
            </a:r>
            <a:endParaRPr lang="en-US" altLang="zh-CN" sz="4400" dirty="0">
              <a:solidFill>
                <a:schemeClr val="tx1">
                  <a:lumMod val="75000"/>
                  <a:lumOff val="25000"/>
                </a:schemeClr>
              </a:solidFill>
              <a:latin typeface="Nikoleta" pitchFamily="2" charset="0"/>
              <a:ea typeface="Segoe UI" panose="020B0502040204020203" pitchFamily="34" charset="0"/>
              <a:cs typeface="Segoe UI" panose="020B0502040204020203" pitchFamily="34" charset="0"/>
            </a:endParaRPr>
          </a:p>
        </p:txBody>
      </p:sp>
      <p:sp>
        <p:nvSpPr>
          <p:cNvPr id="42" name="文本框 41"/>
          <p:cNvSpPr txBox="1"/>
          <p:nvPr/>
        </p:nvSpPr>
        <p:spPr>
          <a:xfrm>
            <a:off x="1674788" y="1640518"/>
            <a:ext cx="5450480" cy="523220"/>
          </a:xfrm>
          <a:prstGeom prst="rect">
            <a:avLst/>
          </a:prstGeom>
          <a:noFill/>
        </p:spPr>
        <p:txBody>
          <a:bodyPr wrap="square" rtlCol="0">
            <a:spAutoFit/>
          </a:bodyPr>
          <a:lstStyle/>
          <a:p>
            <a:r>
              <a:rPr lang="en-US" altLang="zh-CN" sz="1400">
                <a:solidFill>
                  <a:schemeClr val="tx1">
                    <a:lumMod val="75000"/>
                    <a:lumOff val="25000"/>
                  </a:schemeClr>
                </a:solidFill>
                <a:latin typeface="Segoe UI Light" panose="020B0502040204020203" pitchFamily="34" charset="0"/>
              </a:rPr>
              <a:t>But I must explain to you how all this mistaken idea of denouncing pleasure and praising pain was born</a:t>
            </a:r>
            <a:endParaRPr lang="en-US" altLang="zh-CN" sz="1400" dirty="0">
              <a:solidFill>
                <a:schemeClr val="tx1">
                  <a:lumMod val="75000"/>
                  <a:lumOff val="25000"/>
                </a:schemeClr>
              </a:solidFill>
              <a:latin typeface="Segoe UI Light" panose="020B0502040204020203" pitchFamily="34" charset="0"/>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2500"/>
                            </p:stCondLst>
                            <p:childTnLst>
                              <p:par>
                                <p:cTn id="13" presetID="22" presetClass="entr" presetSubtype="8" fill="hold" grpId="0"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par>
                          <p:cTn id="16" fill="hold">
                            <p:stCondLst>
                              <p:cond delay="4000"/>
                            </p:stCondLst>
                            <p:childTnLst>
                              <p:par>
                                <p:cTn id="17" presetID="22" presetClass="entr" presetSubtype="8" fill="hold" grpId="0"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1000"/>
                                        <p:tgtEl>
                                          <p:spTgt spid="7"/>
                                        </p:tgtEl>
                                      </p:cBhvr>
                                    </p:animEffect>
                                  </p:childTnLst>
                                </p:cTn>
                              </p:par>
                            </p:childTnLst>
                          </p:cTn>
                        </p:par>
                        <p:par>
                          <p:cTn id="20" fill="hold">
                            <p:stCondLst>
                              <p:cond delay="5500"/>
                            </p:stCondLst>
                            <p:childTnLst>
                              <p:par>
                                <p:cTn id="21" presetID="10" presetClass="entr" presetSubtype="0" fill="hold" grpId="0" nodeType="afterEffect">
                                  <p:stCondLst>
                                    <p:cond delay="0"/>
                                  </p:stCondLst>
                                  <p:iterate type="lt">
                                    <p:tmPct val="10000"/>
                                  </p:iterate>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par>
                          <p:cTn id="24" fill="hold">
                            <p:stCondLst>
                              <p:cond delay="7099"/>
                            </p:stCondLst>
                            <p:childTnLst>
                              <p:par>
                                <p:cTn id="25" presetID="10" presetClass="entr" presetSubtype="0" fill="hold" grpId="0" nodeType="afterEffect">
                                  <p:stCondLst>
                                    <p:cond delay="0"/>
                                  </p:stCondLst>
                                  <p:iterate type="lt">
                                    <p:tmPct val="10000"/>
                                  </p:iterate>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摄图网-山顶上的游客"/>
          <p:cNvPicPr>
            <a:picLocks noChangeAspect="1"/>
          </p:cNvPicPr>
          <p:nvPr/>
        </p:nvPicPr>
        <p:blipFill>
          <a:blip r:embed="rId1"/>
          <a:stretch>
            <a:fillRect/>
          </a:stretch>
        </p:blipFill>
        <p:spPr>
          <a:xfrm>
            <a:off x="2769870" y="1377315"/>
            <a:ext cx="9446895" cy="3415030"/>
          </a:xfrm>
          <a:prstGeom prst="rect">
            <a:avLst/>
          </a:prstGeom>
        </p:spPr>
      </p:pic>
      <p:sp>
        <p:nvSpPr>
          <p:cNvPr id="8" name="文本框 7"/>
          <p:cNvSpPr txBox="1"/>
          <p:nvPr/>
        </p:nvSpPr>
        <p:spPr>
          <a:xfrm>
            <a:off x="6156960" y="4799965"/>
            <a:ext cx="6131560" cy="566420"/>
          </a:xfrm>
          <a:prstGeom prst="rect">
            <a:avLst/>
          </a:prstGeom>
          <a:noFill/>
        </p:spPr>
        <p:txBody>
          <a:bodyPr wrap="square" rtlCol="0" anchor="t">
            <a:spAutoFit/>
          </a:bodyPr>
          <a:lstStyle/>
          <a:p>
            <a:pPr marL="0" marR="0" lvl="0" algn="l" defTabSz="914400" rtl="0" eaLnBrk="1" latinLnBrk="0" hangingPunct="1">
              <a:lnSpc>
                <a:spcPct val="130000"/>
              </a:lnSpc>
              <a:spcBef>
                <a:spcPts val="0"/>
              </a:spcBef>
              <a:spcAft>
                <a:spcPts val="0"/>
              </a:spcAft>
              <a:buClrTx/>
              <a:buSzTx/>
              <a:buFontTx/>
              <a:buNone/>
              <a:defRPr/>
            </a:pPr>
            <a:r>
              <a:rPr lang="en-US" altLang="zh-CN" sz="1200">
                <a:solidFill>
                  <a:schemeClr val="tx1"/>
                </a:solidFill>
                <a:sym typeface="+mn-ea"/>
              </a:rPr>
              <a:t>Here to add your text, mainly to avoid large sections of text.Here to add your text.</a:t>
            </a:r>
            <a:endParaRPr lang="en-US" altLang="zh-CN" sz="1200">
              <a:solidFill>
                <a:schemeClr val="tx1"/>
              </a:solidFill>
              <a:sym typeface="+mn-ea"/>
            </a:endParaRPr>
          </a:p>
          <a:p>
            <a:pPr marL="0" marR="0" lvl="0" algn="l" defTabSz="914400" rtl="0" eaLnBrk="1" latinLnBrk="0" hangingPunct="1">
              <a:lnSpc>
                <a:spcPct val="130000"/>
              </a:lnSpc>
              <a:spcBef>
                <a:spcPts val="0"/>
              </a:spcBef>
              <a:spcAft>
                <a:spcPts val="0"/>
              </a:spcAft>
              <a:buClrTx/>
              <a:buSzTx/>
              <a:buFontTx/>
              <a:buNone/>
              <a:defRPr/>
            </a:pPr>
            <a:r>
              <a:rPr lang="en-US" altLang="zh-CN" sz="1200">
                <a:solidFill>
                  <a:schemeClr val="tx1"/>
                </a:solidFill>
                <a:sym typeface="+mn-ea"/>
              </a:rPr>
              <a:t>Here to add your text, mainly to avoid large</a:t>
            </a:r>
            <a:endParaRPr lang="zh-CN" altLang="en-US" sz="1200">
              <a:solidFill>
                <a:schemeClr val="tx1"/>
              </a:solidFill>
              <a:sym typeface="+mn-ea"/>
            </a:endParaRPr>
          </a:p>
        </p:txBody>
      </p:sp>
      <p:sp>
        <p:nvSpPr>
          <p:cNvPr id="7" name="矩形 6"/>
          <p:cNvSpPr/>
          <p:nvPr/>
        </p:nvSpPr>
        <p:spPr>
          <a:xfrm rot="5400000">
            <a:off x="1148715" y="1290320"/>
            <a:ext cx="2934335" cy="3622675"/>
          </a:xfrm>
          <a:prstGeom prst="rect">
            <a:avLst/>
          </a:prstGeom>
          <a:solidFill>
            <a:srgbClr val="795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9465310" y="-143510"/>
            <a:ext cx="1412240" cy="2621280"/>
          </a:xfrm>
          <a:prstGeom prst="rect">
            <a:avLst/>
          </a:prstGeom>
          <a:noFill/>
        </p:spPr>
        <p:txBody>
          <a:bodyPr wrap="square" rtlCol="0">
            <a:spAutoFit/>
          </a:bodyPr>
          <a:lstStyle/>
          <a:p>
            <a:r>
              <a:rPr lang="en-US" altLang="zh-CN" sz="16600">
                <a:solidFill>
                  <a:srgbClr val="795F5B"/>
                </a:solidFill>
                <a:latin typeface="Arial Narrow" panose="020B0606020202030204" charset="0"/>
                <a:ea typeface="DotumChe" panose="020B0609000101010101" charset="-127"/>
              </a:rPr>
              <a:t>4</a:t>
            </a:r>
            <a:endParaRPr lang="en-US" altLang="zh-CN" sz="16600">
              <a:solidFill>
                <a:srgbClr val="795F5B"/>
              </a:solidFill>
              <a:latin typeface="Arial Narrow" panose="020B0606020202030204" charset="0"/>
              <a:ea typeface="DotumChe" panose="020B0609000101010101" charset="-127"/>
            </a:endParaRPr>
          </a:p>
        </p:txBody>
      </p:sp>
      <p:sp>
        <p:nvSpPr>
          <p:cNvPr id="3" name="文本框 2"/>
          <p:cNvSpPr txBox="1"/>
          <p:nvPr/>
        </p:nvSpPr>
        <p:spPr>
          <a:xfrm>
            <a:off x="10241915" y="915035"/>
            <a:ext cx="810260" cy="579120"/>
          </a:xfrm>
          <a:prstGeom prst="rect">
            <a:avLst/>
          </a:prstGeom>
          <a:noFill/>
        </p:spPr>
        <p:txBody>
          <a:bodyPr wrap="square" rtlCol="0">
            <a:spAutoFit/>
          </a:bodyPr>
          <a:lstStyle/>
          <a:p>
            <a:r>
              <a:rPr lang="en-US" altLang="zh-CN" sz="3200">
                <a:solidFill>
                  <a:srgbClr val="795F5B"/>
                </a:solidFill>
                <a:latin typeface="Arial Narrow" panose="020B0606020202030204" charset="0"/>
              </a:rPr>
              <a:t>TH</a:t>
            </a:r>
            <a:endParaRPr lang="en-US" altLang="zh-CN" sz="3200">
              <a:solidFill>
                <a:srgbClr val="795F5B"/>
              </a:solidFill>
              <a:latin typeface="Arial Narrow" panose="020B0606020202030204" charset="0"/>
            </a:endParaRPr>
          </a:p>
        </p:txBody>
      </p:sp>
      <p:sp>
        <p:nvSpPr>
          <p:cNvPr id="21" name="文本框 20"/>
          <p:cNvSpPr txBox="1"/>
          <p:nvPr/>
        </p:nvSpPr>
        <p:spPr>
          <a:xfrm>
            <a:off x="935990" y="2463165"/>
            <a:ext cx="3273425" cy="521970"/>
          </a:xfrm>
          <a:prstGeom prst="rect">
            <a:avLst/>
          </a:prstGeom>
          <a:noFill/>
        </p:spPr>
        <p:txBody>
          <a:bodyPr wrap="none" rtlCol="0" anchor="t">
            <a:spAutoFit/>
          </a:bodyPr>
          <a:lstStyle/>
          <a:p>
            <a:r>
              <a:rPr lang="en-US" altLang="zh-CN" sz="2800" b="1">
                <a:solidFill>
                  <a:schemeClr val="bg1"/>
                </a:solidFill>
                <a:latin typeface="Calibri" panose="020F0502020204030204" charset="0"/>
                <a:ea typeface="微软雅黑" panose="020B0503020204020204" charset="-122"/>
                <a:sym typeface="+mn-ea"/>
              </a:rPr>
              <a:t>ADD YOU TITLE HERE</a:t>
            </a:r>
            <a:endParaRPr lang="en-US" altLang="zh-CN" sz="2800" b="1" dirty="0">
              <a:solidFill>
                <a:schemeClr val="bg1"/>
              </a:solidFill>
              <a:latin typeface="Calibri" panose="020F0502020204030204" charset="0"/>
              <a:ea typeface="微软雅黑" panose="020B0503020204020204" charset="-122"/>
              <a:sym typeface="+mn-ea"/>
            </a:endParaRPr>
          </a:p>
        </p:txBody>
      </p:sp>
      <p:grpSp>
        <p:nvGrpSpPr>
          <p:cNvPr id="11" name="组合 10"/>
          <p:cNvGrpSpPr/>
          <p:nvPr/>
        </p:nvGrpSpPr>
        <p:grpSpPr>
          <a:xfrm>
            <a:off x="1096645" y="2983230"/>
            <a:ext cx="2604135" cy="276225"/>
            <a:chOff x="1727" y="4698"/>
            <a:chExt cx="4101" cy="435"/>
          </a:xfrm>
        </p:grpSpPr>
        <p:sp>
          <p:nvSpPr>
            <p:cNvPr id="185" name=" 185"/>
            <p:cNvSpPr/>
            <p:nvPr/>
          </p:nvSpPr>
          <p:spPr>
            <a:xfrm>
              <a:off x="1727" y="4871"/>
              <a:ext cx="194" cy="194"/>
            </a:xfrm>
            <a:prstGeom prst="donut">
              <a:avLst/>
            </a:prstGeom>
            <a:noFill/>
            <a:ln>
              <a:solidFill>
                <a:schemeClr val="bg1">
                  <a:lumMod val="85000"/>
                </a:scheme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9" name="文本框 8"/>
            <p:cNvSpPr txBox="1"/>
            <p:nvPr/>
          </p:nvSpPr>
          <p:spPr>
            <a:xfrm>
              <a:off x="1970" y="4698"/>
              <a:ext cx="3858" cy="435"/>
            </a:xfrm>
            <a:prstGeom prst="rect">
              <a:avLst/>
            </a:prstGeom>
            <a:noFill/>
          </p:spPr>
          <p:txBody>
            <a:bodyPr wrap="none" rtlCol="0" anchor="t">
              <a:spAutoFit/>
            </a:bodyPr>
            <a:lstStyle/>
            <a:p>
              <a:pPr marL="0" marR="0" lvl="0" algn="l" defTabSz="914400" rtl="0" eaLnBrk="1" latinLnBrk="0" hangingPunct="1">
                <a:lnSpc>
                  <a:spcPct val="130000"/>
                </a:lnSpc>
                <a:spcBef>
                  <a:spcPts val="0"/>
                </a:spcBef>
                <a:spcAft>
                  <a:spcPts val="0"/>
                </a:spcAft>
                <a:buClrTx/>
                <a:buSzTx/>
                <a:buFontTx/>
                <a:buNone/>
                <a:defRPr/>
              </a:pPr>
              <a:r>
                <a:rPr lang="en-US" altLang="zh-CN" sz="1000">
                  <a:solidFill>
                    <a:schemeClr val="bg1"/>
                  </a:solidFill>
                  <a:sym typeface="+mn-ea"/>
                </a:rPr>
                <a:t>Here to add your text, mainly to avoid large</a:t>
              </a:r>
              <a:endParaRPr lang="zh-CN" altLang="en-US" sz="1000">
                <a:solidFill>
                  <a:schemeClr val="bg1"/>
                </a:solidFill>
                <a:sym typeface="+mn-ea"/>
              </a:endParaRPr>
            </a:p>
          </p:txBody>
        </p:sp>
      </p:grpSp>
      <p:grpSp>
        <p:nvGrpSpPr>
          <p:cNvPr id="12" name="组合 11"/>
          <p:cNvGrpSpPr/>
          <p:nvPr/>
        </p:nvGrpSpPr>
        <p:grpSpPr>
          <a:xfrm>
            <a:off x="1096645" y="3417570"/>
            <a:ext cx="2604135" cy="276225"/>
            <a:chOff x="1727" y="5382"/>
            <a:chExt cx="4101" cy="435"/>
          </a:xfrm>
        </p:grpSpPr>
        <p:sp>
          <p:nvSpPr>
            <p:cNvPr id="6" name=" 185"/>
            <p:cNvSpPr/>
            <p:nvPr/>
          </p:nvSpPr>
          <p:spPr>
            <a:xfrm>
              <a:off x="1727" y="5523"/>
              <a:ext cx="194" cy="194"/>
            </a:xfrm>
            <a:prstGeom prst="donut">
              <a:avLst/>
            </a:prstGeom>
            <a:noFill/>
            <a:ln>
              <a:solidFill>
                <a:schemeClr val="bg1">
                  <a:lumMod val="85000"/>
                </a:scheme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10" name="文本框 9"/>
            <p:cNvSpPr txBox="1"/>
            <p:nvPr/>
          </p:nvSpPr>
          <p:spPr>
            <a:xfrm>
              <a:off x="1970" y="5382"/>
              <a:ext cx="3858" cy="435"/>
            </a:xfrm>
            <a:prstGeom prst="rect">
              <a:avLst/>
            </a:prstGeom>
            <a:noFill/>
          </p:spPr>
          <p:txBody>
            <a:bodyPr wrap="none" rtlCol="0" anchor="t">
              <a:spAutoFit/>
            </a:bodyPr>
            <a:lstStyle/>
            <a:p>
              <a:pPr marL="0" marR="0" lvl="0" algn="l" defTabSz="914400" rtl="0" eaLnBrk="1" latinLnBrk="0" hangingPunct="1">
                <a:lnSpc>
                  <a:spcPct val="130000"/>
                </a:lnSpc>
                <a:spcBef>
                  <a:spcPts val="0"/>
                </a:spcBef>
                <a:spcAft>
                  <a:spcPts val="0"/>
                </a:spcAft>
                <a:buClrTx/>
                <a:buSzTx/>
                <a:buFontTx/>
                <a:buNone/>
                <a:defRPr/>
              </a:pPr>
              <a:r>
                <a:rPr lang="en-US" altLang="zh-CN" sz="1000">
                  <a:solidFill>
                    <a:schemeClr val="bg1"/>
                  </a:solidFill>
                  <a:sym typeface="+mn-ea"/>
                </a:rPr>
                <a:t>Here to add your text, mainly to avoid large</a:t>
              </a:r>
              <a:endParaRPr lang="zh-CN" altLang="en-US" sz="1000">
                <a:solidFill>
                  <a:schemeClr val="bg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0"/>
                                        <p:tgtEl>
                                          <p:spTgt spid="4"/>
                                        </p:tgtEl>
                                      </p:cBhvr>
                                    </p:animEffect>
                                  </p:childTnLst>
                                </p:cTn>
                              </p:par>
                            </p:childTnLst>
                          </p:cTn>
                        </p:par>
                        <p:par>
                          <p:cTn id="8" fill="hold">
                            <p:stCondLst>
                              <p:cond delay="1000"/>
                            </p:stCondLst>
                            <p:childTnLst>
                              <p:par>
                                <p:cTn id="9" presetID="2" presetClass="entr" presetSubtype="8" fill="hold" grpId="3"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39" presetClass="entr" presetSubtype="0" accel="100000" fill="hold" grpId="8"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3000"/>
                            </p:stCondLst>
                            <p:childTnLst>
                              <p:par>
                                <p:cTn id="25" presetID="1"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3000"/>
                            </p:stCondLst>
                            <p:childTnLst>
                              <p:par>
                                <p:cTn id="28" presetID="1"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par>
                          <p:cTn id="30" fill="hold">
                            <p:stCondLst>
                              <p:cond delay="3000"/>
                            </p:stCondLst>
                            <p:childTnLst>
                              <p:par>
                                <p:cTn id="31" presetID="29" presetClass="entr" presetSubtype="0" fill="hold" grpId="1"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ppt_x</p:attrName>
                                        </p:attrNameLst>
                                      </p:cBhvr>
                                      <p:tavLst>
                                        <p:tav tm="0">
                                          <p:val>
                                            <p:strVal val="#ppt_x-.2"/>
                                          </p:val>
                                        </p:tav>
                                        <p:tav tm="100000">
                                          <p:val>
                                            <p:strVal val="#ppt_x"/>
                                          </p:val>
                                        </p:tav>
                                      </p:tavLst>
                                    </p:anim>
                                    <p:anim calcmode="lin" valueType="num">
                                      <p:cBhvr>
                                        <p:cTn id="34"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animBg="1"/>
      <p:bldP spid="7" grpId="1" animBg="1"/>
      <p:bldP spid="7" grpId="2" animBg="1"/>
      <p:bldP spid="7" grpId="3" bldLvl="0" animBg="1"/>
      <p:bldP spid="2" grpId="0"/>
      <p:bldP spid="2" grpId="1"/>
      <p:bldP spid="2" grpId="2"/>
      <p:bldP spid="2" grpId="3"/>
      <p:bldP spid="2" grpId="4"/>
      <p:bldP spid="2" grpId="5"/>
      <p:bldP spid="2" grpId="6"/>
      <p:bldP spid="2" grpId="7"/>
      <p:bldP spid="2" grpId="8"/>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96" name="PA_椭圆 32"/>
          <p:cNvSpPr>
            <a:spLocks noChangeArrowheads="1"/>
          </p:cNvSpPr>
          <p:nvPr>
            <p:custDataLst>
              <p:tags r:id="rId1"/>
            </p:custDataLst>
          </p:nvPr>
        </p:nvSpPr>
        <p:spPr bwMode="auto">
          <a:xfrm>
            <a:off x="709084" y="3116695"/>
            <a:ext cx="592667" cy="592849"/>
          </a:xfrm>
          <a:prstGeom prst="ellipse">
            <a:avLst/>
          </a:prstGeom>
          <a:solidFill>
            <a:schemeClr val="accent3"/>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5">
              <a:latin typeface="微软雅黑 Light" panose="020B0502040204020203" pitchFamily="34" charset="-122"/>
              <a:ea typeface="微软雅黑 Light" panose="020B0502040204020203" pitchFamily="34" charset="-122"/>
            </a:endParaRPr>
          </a:p>
        </p:txBody>
      </p:sp>
      <p:sp>
        <p:nvSpPr>
          <p:cNvPr id="36897" name="PA_椭圆 33"/>
          <p:cNvSpPr>
            <a:spLocks noChangeArrowheads="1"/>
          </p:cNvSpPr>
          <p:nvPr>
            <p:custDataLst>
              <p:tags r:id="rId2"/>
            </p:custDataLst>
          </p:nvPr>
        </p:nvSpPr>
        <p:spPr bwMode="auto">
          <a:xfrm>
            <a:off x="709084" y="3980561"/>
            <a:ext cx="592667" cy="592849"/>
          </a:xfrm>
          <a:prstGeom prst="ellipse">
            <a:avLst/>
          </a:prstGeom>
          <a:solidFill>
            <a:schemeClr val="accent4"/>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5">
              <a:latin typeface="微软雅黑 Light" panose="020B0502040204020203" pitchFamily="34" charset="-122"/>
              <a:ea typeface="微软雅黑 Light" panose="020B0502040204020203" pitchFamily="34" charset="-122"/>
            </a:endParaRPr>
          </a:p>
        </p:txBody>
      </p:sp>
      <p:sp>
        <p:nvSpPr>
          <p:cNvPr id="36898" name="PA_椭圆 34"/>
          <p:cNvSpPr>
            <a:spLocks noChangeArrowheads="1"/>
          </p:cNvSpPr>
          <p:nvPr>
            <p:custDataLst>
              <p:tags r:id="rId3"/>
            </p:custDataLst>
          </p:nvPr>
        </p:nvSpPr>
        <p:spPr bwMode="auto">
          <a:xfrm>
            <a:off x="709084" y="4893127"/>
            <a:ext cx="592667" cy="592849"/>
          </a:xfrm>
          <a:prstGeom prst="ellipse">
            <a:avLst/>
          </a:prstGeom>
          <a:solidFill>
            <a:schemeClr val="accent5"/>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5">
              <a:latin typeface="微软雅黑 Light" panose="020B0502040204020203" pitchFamily="34" charset="-122"/>
              <a:ea typeface="微软雅黑 Light" panose="020B0502040204020203" pitchFamily="34" charset="-122"/>
            </a:endParaRPr>
          </a:p>
        </p:txBody>
      </p:sp>
      <p:sp>
        <p:nvSpPr>
          <p:cNvPr id="36895" name="PA_椭圆 31"/>
          <p:cNvSpPr>
            <a:spLocks noChangeArrowheads="1"/>
          </p:cNvSpPr>
          <p:nvPr>
            <p:custDataLst>
              <p:tags r:id="rId4"/>
            </p:custDataLst>
          </p:nvPr>
        </p:nvSpPr>
        <p:spPr bwMode="auto">
          <a:xfrm>
            <a:off x="709084" y="2250712"/>
            <a:ext cx="592667" cy="592849"/>
          </a:xfrm>
          <a:prstGeom prst="ellipse">
            <a:avLst/>
          </a:prstGeom>
          <a:solidFill>
            <a:schemeClr val="accent2"/>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5">
              <a:latin typeface="微软雅黑 Light" panose="020B0502040204020203" pitchFamily="34" charset="-122"/>
              <a:ea typeface="微软雅黑 Light" panose="020B0502040204020203" pitchFamily="34" charset="-122"/>
            </a:endParaRPr>
          </a:p>
        </p:txBody>
      </p:sp>
      <p:sp>
        <p:nvSpPr>
          <p:cNvPr id="36873" name="PA_淘宝店chenying0907 9"/>
          <p:cNvSpPr>
            <a:spLocks noChangeArrowheads="1"/>
          </p:cNvSpPr>
          <p:nvPr>
            <p:custDataLst>
              <p:tags r:id="rId5"/>
            </p:custDataLst>
          </p:nvPr>
        </p:nvSpPr>
        <p:spPr bwMode="auto">
          <a:xfrm>
            <a:off x="7579784" y="2735579"/>
            <a:ext cx="4612216" cy="2225304"/>
          </a:xfrm>
          <a:prstGeom prst="rect">
            <a:avLst/>
          </a:prstGeom>
          <a:solidFill>
            <a:srgbClr val="9B7F7B"/>
          </a:solidFill>
          <a:ln>
            <a:noFill/>
          </a:ln>
          <a:effectLst/>
        </p:spPr>
        <p:txBody>
          <a:bodyPr wrap="none" anchor="ctr"/>
          <a:lstStyle/>
          <a:p>
            <a:endParaRPr lang="zh-CN" altLang="en-US" sz="2400"/>
          </a:p>
        </p:txBody>
      </p:sp>
      <p:grpSp>
        <p:nvGrpSpPr>
          <p:cNvPr id="36874" name="PA_淘宝店chenying0907 10"/>
          <p:cNvGrpSpPr/>
          <p:nvPr>
            <p:custDataLst>
              <p:tags r:id="rId6"/>
            </p:custDataLst>
          </p:nvPr>
        </p:nvGrpSpPr>
        <p:grpSpPr bwMode="auto">
          <a:xfrm>
            <a:off x="3644901" y="2564075"/>
            <a:ext cx="4900084" cy="3300901"/>
            <a:chOff x="0" y="0"/>
            <a:chExt cx="2724" cy="1835"/>
          </a:xfrm>
        </p:grpSpPr>
        <p:sp>
          <p:nvSpPr>
            <p:cNvPr id="36875" name="Oval 11"/>
            <p:cNvSpPr>
              <a:spLocks noChangeArrowheads="1"/>
            </p:cNvSpPr>
            <p:nvPr/>
          </p:nvSpPr>
          <p:spPr bwMode="auto">
            <a:xfrm flipV="1">
              <a:off x="0" y="1755"/>
              <a:ext cx="2724" cy="80"/>
            </a:xfrm>
            <a:prstGeom prst="ellipse">
              <a:avLst/>
            </a:prstGeom>
            <a:gradFill rotWithShape="1">
              <a:gsLst>
                <a:gs pos="0">
                  <a:schemeClr val="tx1">
                    <a:alpha val="20000"/>
                  </a:schemeClr>
                </a:gs>
                <a:gs pos="100000">
                  <a:schemeClr val="tx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a:p>
          </p:txBody>
        </p:sp>
        <p:grpSp>
          <p:nvGrpSpPr>
            <p:cNvPr id="36876" name="Group 12"/>
            <p:cNvGrpSpPr/>
            <p:nvPr/>
          </p:nvGrpSpPr>
          <p:grpSpPr bwMode="auto">
            <a:xfrm>
              <a:off x="240" y="0"/>
              <a:ext cx="2246" cy="1810"/>
              <a:chOff x="0" y="0"/>
              <a:chExt cx="2556" cy="1958"/>
            </a:xfrm>
          </p:grpSpPr>
          <p:pic>
            <p:nvPicPr>
              <p:cNvPr id="36877" name="Picture 13" descr="apple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2556" cy="1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8" name="Rectangle 14" descr="Money"/>
              <p:cNvSpPr>
                <a:spLocks noChangeArrowheads="1"/>
              </p:cNvSpPr>
              <p:nvPr/>
            </p:nvSpPr>
            <p:spPr bwMode="auto">
              <a:xfrm>
                <a:off x="99" y="100"/>
                <a:ext cx="2358" cy="1336"/>
              </a:xfrm>
              <a:prstGeom prst="rect">
                <a:avLst/>
              </a:prstGeom>
              <a:blipFill dpi="0" rotWithShape="1">
                <a:blip r:embed="rId8"/>
                <a:srcRect/>
                <a:stretch>
                  <a:fillRect b="-16791"/>
                </a:stretch>
              </a:bli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400"/>
              </a:p>
            </p:txBody>
          </p:sp>
        </p:grpSp>
      </p:grpSp>
      <p:sp>
        <p:nvSpPr>
          <p:cNvPr id="36879" name="PA_淘宝店chenying0907 15"/>
          <p:cNvSpPr>
            <a:spLocks noChangeArrowheads="1"/>
          </p:cNvSpPr>
          <p:nvPr>
            <p:custDataLst>
              <p:tags r:id="rId9"/>
            </p:custDataLst>
          </p:nvPr>
        </p:nvSpPr>
        <p:spPr bwMode="auto">
          <a:xfrm>
            <a:off x="8333954" y="3003638"/>
            <a:ext cx="3414183" cy="293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en-US" altLang="zh-CN" sz="1600" b="1">
                <a:solidFill>
                  <a:schemeClr val="bg1"/>
                </a:solidFill>
                <a:latin typeface="微软雅黑 Light" panose="020B0502040204020203" pitchFamily="34" charset="-122"/>
                <a:ea typeface="微软雅黑 Light" panose="020B0502040204020203" pitchFamily="34" charset="-122"/>
                <a:sym typeface="+mn-ea"/>
              </a:rPr>
              <a:t>ADD YOUR TITLE HERE</a:t>
            </a:r>
            <a:endParaRPr lang="en-US" altLang="zh-CN" sz="1600" b="1">
              <a:solidFill>
                <a:schemeClr val="bg1"/>
              </a:solidFill>
              <a:latin typeface="微软雅黑 Light" panose="020B0502040204020203" pitchFamily="34" charset="-122"/>
              <a:ea typeface="微软雅黑 Light" panose="020B0502040204020203" pitchFamily="34" charset="-122"/>
              <a:sym typeface="+mn-ea"/>
            </a:endParaRPr>
          </a:p>
          <a:p>
            <a:pPr>
              <a:lnSpc>
                <a:spcPct val="120000"/>
              </a:lnSpc>
            </a:pPr>
            <a:r>
              <a:rPr lang="en-US" altLang="zh-CN" sz="1600" b="1">
                <a:solidFill>
                  <a:schemeClr val="bg1"/>
                </a:solidFill>
                <a:latin typeface="微软雅黑 Light" panose="020B0502040204020203" pitchFamily="34" charset="-122"/>
                <a:ea typeface="微软雅黑 Light" panose="020B0502040204020203" pitchFamily="34" charset="-122"/>
                <a:sym typeface="+mn-ea"/>
              </a:rPr>
              <a:t>Here to add your text, mainly to avoid large sections of text.Here to add your text.Here to add your text, mainly to avoid large</a:t>
            </a:r>
            <a:endParaRPr lang="en-US" altLang="zh-CN" sz="1600" b="1">
              <a:solidFill>
                <a:schemeClr val="bg1"/>
              </a:solidFill>
              <a:latin typeface="微软雅黑 Light" panose="020B0502040204020203" pitchFamily="34" charset="-122"/>
              <a:ea typeface="微软雅黑 Light" panose="020B0502040204020203" pitchFamily="34" charset="-122"/>
              <a:sym typeface="+mn-ea"/>
            </a:endParaRPr>
          </a:p>
          <a:p>
            <a:pPr>
              <a:lnSpc>
                <a:spcPct val="120000"/>
              </a:lnSpc>
            </a:pPr>
            <a:r>
              <a:rPr lang="en-US" altLang="zh-CN" sz="1600" b="1">
                <a:solidFill>
                  <a:schemeClr val="bg1"/>
                </a:solidFill>
                <a:latin typeface="微软雅黑 Light" panose="020B0502040204020203" pitchFamily="34" charset="-122"/>
                <a:ea typeface="微软雅黑 Light" panose="020B0502040204020203" pitchFamily="34" charset="-122"/>
                <a:sym typeface="+mn-ea"/>
              </a:rPr>
              <a:t>Here to add your text, mainly to avoid large sections of text.Here to add your text.Here to add your text, mainly to avoid large</a:t>
            </a:r>
            <a:endParaRPr lang="en-US" altLang="zh-CN" sz="1600" b="1">
              <a:solidFill>
                <a:schemeClr val="bg1"/>
              </a:solidFill>
              <a:latin typeface="微软雅黑 Light" panose="020B0502040204020203" pitchFamily="34" charset="-122"/>
              <a:ea typeface="微软雅黑 Light" panose="020B0502040204020203" pitchFamily="34" charset="-122"/>
              <a:sym typeface="+mn-ea"/>
            </a:endParaRPr>
          </a:p>
          <a:p>
            <a:pPr>
              <a:lnSpc>
                <a:spcPct val="120000"/>
              </a:lnSpc>
            </a:pPr>
            <a:endParaRPr lang="en-US" altLang="zh-CN" sz="1065" dirty="0">
              <a:solidFill>
                <a:schemeClr val="bg1"/>
              </a:solidFill>
              <a:latin typeface="微软雅黑 Light" panose="020B0502040204020203" pitchFamily="34" charset="-122"/>
              <a:ea typeface="微软雅黑 Light" panose="020B0502040204020203" pitchFamily="34" charset="-122"/>
            </a:endParaRPr>
          </a:p>
        </p:txBody>
      </p:sp>
      <p:grpSp>
        <p:nvGrpSpPr>
          <p:cNvPr id="36880" name="PA_淘宝店chenying0907 16"/>
          <p:cNvGrpSpPr/>
          <p:nvPr>
            <p:custDataLst>
              <p:tags r:id="rId10"/>
            </p:custDataLst>
          </p:nvPr>
        </p:nvGrpSpPr>
        <p:grpSpPr bwMode="auto">
          <a:xfrm>
            <a:off x="891117" y="2403159"/>
            <a:ext cx="228600" cy="296425"/>
            <a:chOff x="0" y="0"/>
            <a:chExt cx="184" cy="236"/>
          </a:xfrm>
        </p:grpSpPr>
        <p:sp>
          <p:nvSpPr>
            <p:cNvPr id="36881" name="淘宝店chenying0907 17"/>
            <p:cNvSpPr/>
            <p:nvPr/>
          </p:nvSpPr>
          <p:spPr bwMode="auto">
            <a:xfrm>
              <a:off x="0" y="0"/>
              <a:ext cx="184" cy="236"/>
            </a:xfrm>
            <a:custGeom>
              <a:avLst/>
              <a:gdLst>
                <a:gd name="T0" fmla="*/ 19 w 84"/>
                <a:gd name="T1" fmla="*/ 98 h 108"/>
                <a:gd name="T2" fmla="*/ 10 w 84"/>
                <a:gd name="T3" fmla="*/ 98 h 108"/>
                <a:gd name="T4" fmla="*/ 10 w 84"/>
                <a:gd name="T5" fmla="*/ 9 h 108"/>
                <a:gd name="T6" fmla="*/ 79 w 84"/>
                <a:gd name="T7" fmla="*/ 9 h 108"/>
                <a:gd name="T8" fmla="*/ 84 w 84"/>
                <a:gd name="T9" fmla="*/ 5 h 108"/>
                <a:gd name="T10" fmla="*/ 79 w 84"/>
                <a:gd name="T11" fmla="*/ 0 h 108"/>
                <a:gd name="T12" fmla="*/ 5 w 84"/>
                <a:gd name="T13" fmla="*/ 0 h 108"/>
                <a:gd name="T14" fmla="*/ 0 w 84"/>
                <a:gd name="T15" fmla="*/ 5 h 108"/>
                <a:gd name="T16" fmla="*/ 0 w 84"/>
                <a:gd name="T17" fmla="*/ 103 h 108"/>
                <a:gd name="T18" fmla="*/ 5 w 84"/>
                <a:gd name="T19" fmla="*/ 108 h 108"/>
                <a:gd name="T20" fmla="*/ 19 w 84"/>
                <a:gd name="T21" fmla="*/ 108 h 108"/>
                <a:gd name="T22" fmla="*/ 23 w 84"/>
                <a:gd name="T23" fmla="*/ 103 h 108"/>
                <a:gd name="T24" fmla="*/ 19 w 84"/>
                <a:gd name="T25" fmla="*/ 9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108">
                  <a:moveTo>
                    <a:pt x="19" y="98"/>
                  </a:moveTo>
                  <a:cubicBezTo>
                    <a:pt x="10" y="98"/>
                    <a:pt x="10" y="98"/>
                    <a:pt x="10" y="98"/>
                  </a:cubicBezTo>
                  <a:cubicBezTo>
                    <a:pt x="10" y="9"/>
                    <a:pt x="10" y="9"/>
                    <a:pt x="10" y="9"/>
                  </a:cubicBezTo>
                  <a:cubicBezTo>
                    <a:pt x="79" y="9"/>
                    <a:pt x="79" y="9"/>
                    <a:pt x="79" y="9"/>
                  </a:cubicBezTo>
                  <a:cubicBezTo>
                    <a:pt x="82" y="9"/>
                    <a:pt x="84" y="7"/>
                    <a:pt x="84" y="5"/>
                  </a:cubicBezTo>
                  <a:cubicBezTo>
                    <a:pt x="84" y="2"/>
                    <a:pt x="82" y="0"/>
                    <a:pt x="79" y="0"/>
                  </a:cubicBezTo>
                  <a:cubicBezTo>
                    <a:pt x="5" y="0"/>
                    <a:pt x="5" y="0"/>
                    <a:pt x="5" y="0"/>
                  </a:cubicBezTo>
                  <a:cubicBezTo>
                    <a:pt x="3" y="0"/>
                    <a:pt x="0" y="2"/>
                    <a:pt x="0" y="5"/>
                  </a:cubicBezTo>
                  <a:cubicBezTo>
                    <a:pt x="0" y="103"/>
                    <a:pt x="0" y="103"/>
                    <a:pt x="0" y="103"/>
                  </a:cubicBezTo>
                  <a:cubicBezTo>
                    <a:pt x="0" y="106"/>
                    <a:pt x="3" y="108"/>
                    <a:pt x="5" y="108"/>
                  </a:cubicBezTo>
                  <a:cubicBezTo>
                    <a:pt x="19" y="108"/>
                    <a:pt x="19" y="108"/>
                    <a:pt x="19" y="108"/>
                  </a:cubicBezTo>
                  <a:cubicBezTo>
                    <a:pt x="21" y="108"/>
                    <a:pt x="23" y="106"/>
                    <a:pt x="23" y="103"/>
                  </a:cubicBezTo>
                  <a:cubicBezTo>
                    <a:pt x="23" y="100"/>
                    <a:pt x="21" y="98"/>
                    <a:pt x="19" y="9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schemeClr val="bg1">
                    <a:lumMod val="50000"/>
                  </a:schemeClr>
                </a:solidFill>
              </a:endParaRPr>
            </a:p>
          </p:txBody>
        </p:sp>
        <p:sp>
          <p:nvSpPr>
            <p:cNvPr id="36882" name="淘宝店chenying0907 18"/>
            <p:cNvSpPr/>
            <p:nvPr/>
          </p:nvSpPr>
          <p:spPr bwMode="auto">
            <a:xfrm>
              <a:off x="116" y="138"/>
              <a:ext cx="68" cy="98"/>
            </a:xfrm>
            <a:custGeom>
              <a:avLst/>
              <a:gdLst>
                <a:gd name="T0" fmla="*/ 26 w 31"/>
                <a:gd name="T1" fmla="*/ 0 h 45"/>
                <a:gd name="T2" fmla="*/ 21 w 31"/>
                <a:gd name="T3" fmla="*/ 5 h 45"/>
                <a:gd name="T4" fmla="*/ 21 w 31"/>
                <a:gd name="T5" fmla="*/ 35 h 45"/>
                <a:gd name="T6" fmla="*/ 4 w 31"/>
                <a:gd name="T7" fmla="*/ 35 h 45"/>
                <a:gd name="T8" fmla="*/ 0 w 31"/>
                <a:gd name="T9" fmla="*/ 40 h 45"/>
                <a:gd name="T10" fmla="*/ 4 w 31"/>
                <a:gd name="T11" fmla="*/ 45 h 45"/>
                <a:gd name="T12" fmla="*/ 26 w 31"/>
                <a:gd name="T13" fmla="*/ 45 h 45"/>
                <a:gd name="T14" fmla="*/ 29 w 31"/>
                <a:gd name="T15" fmla="*/ 43 h 45"/>
                <a:gd name="T16" fmla="*/ 31 w 31"/>
                <a:gd name="T17" fmla="*/ 40 h 45"/>
                <a:gd name="T18" fmla="*/ 31 w 31"/>
                <a:gd name="T19" fmla="*/ 5 h 45"/>
                <a:gd name="T20" fmla="*/ 26 w 31"/>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5">
                  <a:moveTo>
                    <a:pt x="26" y="0"/>
                  </a:moveTo>
                  <a:cubicBezTo>
                    <a:pt x="23" y="0"/>
                    <a:pt x="21" y="2"/>
                    <a:pt x="21" y="5"/>
                  </a:cubicBezTo>
                  <a:cubicBezTo>
                    <a:pt x="21" y="35"/>
                    <a:pt x="21" y="35"/>
                    <a:pt x="21" y="35"/>
                  </a:cubicBezTo>
                  <a:cubicBezTo>
                    <a:pt x="4" y="35"/>
                    <a:pt x="4" y="35"/>
                    <a:pt x="4" y="35"/>
                  </a:cubicBezTo>
                  <a:cubicBezTo>
                    <a:pt x="2" y="35"/>
                    <a:pt x="0" y="37"/>
                    <a:pt x="0" y="40"/>
                  </a:cubicBezTo>
                  <a:cubicBezTo>
                    <a:pt x="0" y="43"/>
                    <a:pt x="2" y="45"/>
                    <a:pt x="4" y="45"/>
                  </a:cubicBezTo>
                  <a:cubicBezTo>
                    <a:pt x="26" y="45"/>
                    <a:pt x="26" y="45"/>
                    <a:pt x="26" y="45"/>
                  </a:cubicBezTo>
                  <a:cubicBezTo>
                    <a:pt x="27" y="45"/>
                    <a:pt x="28" y="44"/>
                    <a:pt x="29" y="43"/>
                  </a:cubicBezTo>
                  <a:cubicBezTo>
                    <a:pt x="30" y="42"/>
                    <a:pt x="31" y="41"/>
                    <a:pt x="31" y="40"/>
                  </a:cubicBezTo>
                  <a:cubicBezTo>
                    <a:pt x="31" y="5"/>
                    <a:pt x="31" y="5"/>
                    <a:pt x="31" y="5"/>
                  </a:cubicBezTo>
                  <a:cubicBezTo>
                    <a:pt x="31" y="2"/>
                    <a:pt x="29" y="0"/>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schemeClr val="bg1">
                    <a:lumMod val="50000"/>
                  </a:schemeClr>
                </a:solidFill>
              </a:endParaRPr>
            </a:p>
          </p:txBody>
        </p:sp>
        <p:sp>
          <p:nvSpPr>
            <p:cNvPr id="36883" name="淘宝店chenying0907 19"/>
            <p:cNvSpPr>
              <a:spLocks noEditPoints="1"/>
            </p:cNvSpPr>
            <p:nvPr/>
          </p:nvSpPr>
          <p:spPr bwMode="auto">
            <a:xfrm>
              <a:off x="66" y="51"/>
              <a:ext cx="113" cy="163"/>
            </a:xfrm>
            <a:custGeom>
              <a:avLst/>
              <a:gdLst>
                <a:gd name="T0" fmla="*/ 45 w 52"/>
                <a:gd name="T1" fmla="*/ 1 h 75"/>
                <a:gd name="T2" fmla="*/ 40 w 52"/>
                <a:gd name="T3" fmla="*/ 0 h 75"/>
                <a:gd name="T4" fmla="*/ 30 w 52"/>
                <a:gd name="T5" fmla="*/ 5 h 75"/>
                <a:gd name="T6" fmla="*/ 1 w 52"/>
                <a:gd name="T7" fmla="*/ 57 h 75"/>
                <a:gd name="T8" fmla="*/ 0 w 52"/>
                <a:gd name="T9" fmla="*/ 59 h 75"/>
                <a:gd name="T10" fmla="*/ 0 w 52"/>
                <a:gd name="T11" fmla="*/ 71 h 75"/>
                <a:gd name="T12" fmla="*/ 3 w 52"/>
                <a:gd name="T13" fmla="*/ 75 h 75"/>
                <a:gd name="T14" fmla="*/ 5 w 52"/>
                <a:gd name="T15" fmla="*/ 75 h 75"/>
                <a:gd name="T16" fmla="*/ 7 w 52"/>
                <a:gd name="T17" fmla="*/ 75 h 75"/>
                <a:gd name="T18" fmla="*/ 18 w 52"/>
                <a:gd name="T19" fmla="*/ 69 h 75"/>
                <a:gd name="T20" fmla="*/ 19 w 52"/>
                <a:gd name="T21" fmla="*/ 67 h 75"/>
                <a:gd name="T22" fmla="*/ 49 w 52"/>
                <a:gd name="T23" fmla="*/ 16 h 75"/>
                <a:gd name="T24" fmla="*/ 45 w 52"/>
                <a:gd name="T25" fmla="*/ 1 h 75"/>
                <a:gd name="T26" fmla="*/ 41 w 52"/>
                <a:gd name="T27" fmla="*/ 11 h 75"/>
                <a:gd name="T28" fmla="*/ 12 w 52"/>
                <a:gd name="T29" fmla="*/ 62 h 75"/>
                <a:gd name="T30" fmla="*/ 9 w 52"/>
                <a:gd name="T31" fmla="*/ 63 h 75"/>
                <a:gd name="T32" fmla="*/ 9 w 52"/>
                <a:gd name="T33" fmla="*/ 60 h 75"/>
                <a:gd name="T34" fmla="*/ 38 w 52"/>
                <a:gd name="T35" fmla="*/ 10 h 75"/>
                <a:gd name="T36" fmla="*/ 41 w 52"/>
                <a:gd name="T37" fmla="*/ 9 h 75"/>
                <a:gd name="T38" fmla="*/ 41 w 52"/>
                <a:gd name="T39"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75">
                  <a:moveTo>
                    <a:pt x="45" y="1"/>
                  </a:moveTo>
                  <a:cubicBezTo>
                    <a:pt x="44" y="0"/>
                    <a:pt x="42" y="0"/>
                    <a:pt x="40" y="0"/>
                  </a:cubicBezTo>
                  <a:cubicBezTo>
                    <a:pt x="36" y="0"/>
                    <a:pt x="32" y="2"/>
                    <a:pt x="30" y="5"/>
                  </a:cubicBezTo>
                  <a:cubicBezTo>
                    <a:pt x="1" y="57"/>
                    <a:pt x="1" y="57"/>
                    <a:pt x="1" y="57"/>
                  </a:cubicBezTo>
                  <a:cubicBezTo>
                    <a:pt x="0" y="57"/>
                    <a:pt x="0" y="58"/>
                    <a:pt x="0" y="59"/>
                  </a:cubicBezTo>
                  <a:cubicBezTo>
                    <a:pt x="0" y="71"/>
                    <a:pt x="0" y="71"/>
                    <a:pt x="0" y="71"/>
                  </a:cubicBezTo>
                  <a:cubicBezTo>
                    <a:pt x="1" y="72"/>
                    <a:pt x="1" y="74"/>
                    <a:pt x="3" y="75"/>
                  </a:cubicBezTo>
                  <a:cubicBezTo>
                    <a:pt x="3" y="75"/>
                    <a:pt x="4" y="75"/>
                    <a:pt x="5" y="75"/>
                  </a:cubicBezTo>
                  <a:cubicBezTo>
                    <a:pt x="6" y="75"/>
                    <a:pt x="7" y="75"/>
                    <a:pt x="7" y="75"/>
                  </a:cubicBezTo>
                  <a:cubicBezTo>
                    <a:pt x="18" y="69"/>
                    <a:pt x="18" y="69"/>
                    <a:pt x="18" y="69"/>
                  </a:cubicBezTo>
                  <a:cubicBezTo>
                    <a:pt x="18" y="69"/>
                    <a:pt x="19" y="68"/>
                    <a:pt x="19" y="67"/>
                  </a:cubicBezTo>
                  <a:cubicBezTo>
                    <a:pt x="49" y="16"/>
                    <a:pt x="49" y="16"/>
                    <a:pt x="49" y="16"/>
                  </a:cubicBezTo>
                  <a:cubicBezTo>
                    <a:pt x="52" y="11"/>
                    <a:pt x="50" y="4"/>
                    <a:pt x="45" y="1"/>
                  </a:cubicBezTo>
                  <a:close/>
                  <a:moveTo>
                    <a:pt x="41" y="11"/>
                  </a:moveTo>
                  <a:cubicBezTo>
                    <a:pt x="12" y="62"/>
                    <a:pt x="12" y="62"/>
                    <a:pt x="12" y="62"/>
                  </a:cubicBezTo>
                  <a:cubicBezTo>
                    <a:pt x="9" y="63"/>
                    <a:pt x="9" y="63"/>
                    <a:pt x="9" y="63"/>
                  </a:cubicBezTo>
                  <a:cubicBezTo>
                    <a:pt x="9" y="60"/>
                    <a:pt x="9" y="60"/>
                    <a:pt x="9" y="60"/>
                  </a:cubicBezTo>
                  <a:cubicBezTo>
                    <a:pt x="38" y="10"/>
                    <a:pt x="38" y="10"/>
                    <a:pt x="38" y="10"/>
                  </a:cubicBezTo>
                  <a:cubicBezTo>
                    <a:pt x="39" y="9"/>
                    <a:pt x="40" y="9"/>
                    <a:pt x="41" y="9"/>
                  </a:cubicBezTo>
                  <a:cubicBezTo>
                    <a:pt x="41" y="10"/>
                    <a:pt x="42" y="11"/>
                    <a:pt x="41" y="1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schemeClr val="bg1">
                    <a:lumMod val="50000"/>
                  </a:schemeClr>
                </a:solidFill>
              </a:endParaRPr>
            </a:p>
          </p:txBody>
        </p:sp>
        <p:sp>
          <p:nvSpPr>
            <p:cNvPr id="36884" name="淘宝店chenying0907 20"/>
            <p:cNvSpPr/>
            <p:nvPr/>
          </p:nvSpPr>
          <p:spPr bwMode="auto">
            <a:xfrm>
              <a:off x="35" y="68"/>
              <a:ext cx="70" cy="20"/>
            </a:xfrm>
            <a:custGeom>
              <a:avLst/>
              <a:gdLst>
                <a:gd name="T0" fmla="*/ 32 w 32"/>
                <a:gd name="T1" fmla="*/ 4 h 9"/>
                <a:gd name="T2" fmla="*/ 28 w 32"/>
                <a:gd name="T3" fmla="*/ 0 h 9"/>
                <a:gd name="T4" fmla="*/ 4 w 32"/>
                <a:gd name="T5" fmla="*/ 0 h 9"/>
                <a:gd name="T6" fmla="*/ 0 w 32"/>
                <a:gd name="T7" fmla="*/ 4 h 9"/>
                <a:gd name="T8" fmla="*/ 4 w 32"/>
                <a:gd name="T9" fmla="*/ 9 h 9"/>
                <a:gd name="T10" fmla="*/ 28 w 32"/>
                <a:gd name="T11" fmla="*/ 9 h 9"/>
                <a:gd name="T12" fmla="*/ 32 w 32"/>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32" h="9">
                  <a:moveTo>
                    <a:pt x="32" y="4"/>
                  </a:moveTo>
                  <a:cubicBezTo>
                    <a:pt x="32" y="2"/>
                    <a:pt x="30" y="0"/>
                    <a:pt x="28" y="0"/>
                  </a:cubicBezTo>
                  <a:cubicBezTo>
                    <a:pt x="4" y="0"/>
                    <a:pt x="4" y="0"/>
                    <a:pt x="4" y="0"/>
                  </a:cubicBezTo>
                  <a:cubicBezTo>
                    <a:pt x="2" y="0"/>
                    <a:pt x="0" y="2"/>
                    <a:pt x="0" y="4"/>
                  </a:cubicBezTo>
                  <a:cubicBezTo>
                    <a:pt x="0" y="7"/>
                    <a:pt x="2" y="9"/>
                    <a:pt x="4" y="9"/>
                  </a:cubicBezTo>
                  <a:cubicBezTo>
                    <a:pt x="28" y="9"/>
                    <a:pt x="28" y="9"/>
                    <a:pt x="28" y="9"/>
                  </a:cubicBezTo>
                  <a:cubicBezTo>
                    <a:pt x="30" y="9"/>
                    <a:pt x="32" y="7"/>
                    <a:pt x="32"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schemeClr val="bg1">
                    <a:lumMod val="50000"/>
                  </a:schemeClr>
                </a:solidFill>
              </a:endParaRPr>
            </a:p>
          </p:txBody>
        </p:sp>
        <p:sp>
          <p:nvSpPr>
            <p:cNvPr id="36885" name="淘宝店chenying0907 21"/>
            <p:cNvSpPr/>
            <p:nvPr/>
          </p:nvSpPr>
          <p:spPr bwMode="auto">
            <a:xfrm>
              <a:off x="35" y="107"/>
              <a:ext cx="46" cy="20"/>
            </a:xfrm>
            <a:custGeom>
              <a:avLst/>
              <a:gdLst>
                <a:gd name="T0" fmla="*/ 4 w 21"/>
                <a:gd name="T1" fmla="*/ 0 h 9"/>
                <a:gd name="T2" fmla="*/ 0 w 21"/>
                <a:gd name="T3" fmla="*/ 4 h 9"/>
                <a:gd name="T4" fmla="*/ 4 w 21"/>
                <a:gd name="T5" fmla="*/ 9 h 9"/>
                <a:gd name="T6" fmla="*/ 16 w 21"/>
                <a:gd name="T7" fmla="*/ 9 h 9"/>
                <a:gd name="T8" fmla="*/ 21 w 21"/>
                <a:gd name="T9" fmla="*/ 4 h 9"/>
                <a:gd name="T10" fmla="*/ 16 w 21"/>
                <a:gd name="T11" fmla="*/ 0 h 9"/>
                <a:gd name="T12" fmla="*/ 4 w 21"/>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1" h="9">
                  <a:moveTo>
                    <a:pt x="4" y="0"/>
                  </a:moveTo>
                  <a:cubicBezTo>
                    <a:pt x="2" y="0"/>
                    <a:pt x="0" y="2"/>
                    <a:pt x="0" y="4"/>
                  </a:cubicBezTo>
                  <a:cubicBezTo>
                    <a:pt x="0" y="7"/>
                    <a:pt x="2" y="9"/>
                    <a:pt x="4" y="9"/>
                  </a:cubicBezTo>
                  <a:cubicBezTo>
                    <a:pt x="16" y="9"/>
                    <a:pt x="16" y="9"/>
                    <a:pt x="16" y="9"/>
                  </a:cubicBezTo>
                  <a:cubicBezTo>
                    <a:pt x="19" y="9"/>
                    <a:pt x="21" y="7"/>
                    <a:pt x="21" y="4"/>
                  </a:cubicBezTo>
                  <a:cubicBezTo>
                    <a:pt x="21" y="2"/>
                    <a:pt x="19" y="0"/>
                    <a:pt x="16" y="0"/>
                  </a:cubicBez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schemeClr val="bg1">
                    <a:lumMod val="50000"/>
                  </a:schemeClr>
                </a:solidFill>
              </a:endParaRPr>
            </a:p>
          </p:txBody>
        </p:sp>
      </p:grpSp>
      <p:grpSp>
        <p:nvGrpSpPr>
          <p:cNvPr id="36886" name="PA_淘宝店chenying0907 22"/>
          <p:cNvGrpSpPr/>
          <p:nvPr>
            <p:custDataLst>
              <p:tags r:id="rId11"/>
            </p:custDataLst>
          </p:nvPr>
        </p:nvGrpSpPr>
        <p:grpSpPr bwMode="auto">
          <a:xfrm>
            <a:off x="857252" y="5045573"/>
            <a:ext cx="292100" cy="296425"/>
            <a:chOff x="0" y="0"/>
            <a:chExt cx="233" cy="236"/>
          </a:xfrm>
        </p:grpSpPr>
        <p:sp>
          <p:nvSpPr>
            <p:cNvPr id="36887" name="淘宝店chenying0907 23"/>
            <p:cNvSpPr>
              <a:spLocks noEditPoints="1"/>
            </p:cNvSpPr>
            <p:nvPr/>
          </p:nvSpPr>
          <p:spPr bwMode="auto">
            <a:xfrm>
              <a:off x="0" y="0"/>
              <a:ext cx="233" cy="236"/>
            </a:xfrm>
            <a:custGeom>
              <a:avLst/>
              <a:gdLst>
                <a:gd name="T0" fmla="*/ 103 w 107"/>
                <a:gd name="T1" fmla="*/ 42 h 108"/>
                <a:gd name="T2" fmla="*/ 93 w 107"/>
                <a:gd name="T3" fmla="*/ 35 h 108"/>
                <a:gd name="T4" fmla="*/ 97 w 107"/>
                <a:gd name="T5" fmla="*/ 22 h 108"/>
                <a:gd name="T6" fmla="*/ 80 w 107"/>
                <a:gd name="T7" fmla="*/ 10 h 108"/>
                <a:gd name="T8" fmla="*/ 68 w 107"/>
                <a:gd name="T9" fmla="*/ 12 h 108"/>
                <a:gd name="T10" fmla="*/ 62 w 107"/>
                <a:gd name="T11" fmla="*/ 1 h 108"/>
                <a:gd name="T12" fmla="*/ 42 w 107"/>
                <a:gd name="T13" fmla="*/ 4 h 108"/>
                <a:gd name="T14" fmla="*/ 34 w 107"/>
                <a:gd name="T15" fmla="*/ 14 h 108"/>
                <a:gd name="T16" fmla="*/ 22 w 107"/>
                <a:gd name="T17" fmla="*/ 11 h 108"/>
                <a:gd name="T18" fmla="*/ 10 w 107"/>
                <a:gd name="T19" fmla="*/ 27 h 108"/>
                <a:gd name="T20" fmla="*/ 12 w 107"/>
                <a:gd name="T21" fmla="*/ 39 h 108"/>
                <a:gd name="T22" fmla="*/ 0 w 107"/>
                <a:gd name="T23" fmla="*/ 46 h 108"/>
                <a:gd name="T24" fmla="*/ 0 w 107"/>
                <a:gd name="T25" fmla="*/ 62 h 108"/>
                <a:gd name="T26" fmla="*/ 12 w 107"/>
                <a:gd name="T27" fmla="*/ 69 h 108"/>
                <a:gd name="T28" fmla="*/ 10 w 107"/>
                <a:gd name="T29" fmla="*/ 81 h 108"/>
                <a:gd name="T30" fmla="*/ 22 w 107"/>
                <a:gd name="T31" fmla="*/ 97 h 108"/>
                <a:gd name="T32" fmla="*/ 34 w 107"/>
                <a:gd name="T33" fmla="*/ 94 h 108"/>
                <a:gd name="T34" fmla="*/ 42 w 107"/>
                <a:gd name="T35" fmla="*/ 104 h 108"/>
                <a:gd name="T36" fmla="*/ 53 w 107"/>
                <a:gd name="T37" fmla="*/ 108 h 108"/>
                <a:gd name="T38" fmla="*/ 65 w 107"/>
                <a:gd name="T39" fmla="*/ 104 h 108"/>
                <a:gd name="T40" fmla="*/ 72 w 107"/>
                <a:gd name="T41" fmla="*/ 94 h 108"/>
                <a:gd name="T42" fmla="*/ 85 w 107"/>
                <a:gd name="T43" fmla="*/ 97 h 108"/>
                <a:gd name="T44" fmla="*/ 97 w 107"/>
                <a:gd name="T45" fmla="*/ 81 h 108"/>
                <a:gd name="T46" fmla="*/ 95 w 107"/>
                <a:gd name="T47" fmla="*/ 69 h 108"/>
                <a:gd name="T48" fmla="*/ 106 w 107"/>
                <a:gd name="T49" fmla="*/ 62 h 108"/>
                <a:gd name="T50" fmla="*/ 106 w 107"/>
                <a:gd name="T51" fmla="*/ 46 h 108"/>
                <a:gd name="T52" fmla="*/ 90 w 107"/>
                <a:gd name="T53" fmla="*/ 61 h 108"/>
                <a:gd name="T54" fmla="*/ 84 w 107"/>
                <a:gd name="T55" fmla="*/ 71 h 108"/>
                <a:gd name="T56" fmla="*/ 88 w 107"/>
                <a:gd name="T57" fmla="*/ 82 h 108"/>
                <a:gd name="T58" fmla="*/ 74 w 107"/>
                <a:gd name="T59" fmla="*/ 84 h 108"/>
                <a:gd name="T60" fmla="*/ 63 w 107"/>
                <a:gd name="T61" fmla="*/ 87 h 108"/>
                <a:gd name="T62" fmla="*/ 57 w 107"/>
                <a:gd name="T63" fmla="*/ 98 h 108"/>
                <a:gd name="T64" fmla="*/ 47 w 107"/>
                <a:gd name="T65" fmla="*/ 90 h 108"/>
                <a:gd name="T66" fmla="*/ 37 w 107"/>
                <a:gd name="T67" fmla="*/ 85 h 108"/>
                <a:gd name="T68" fmla="*/ 25 w 107"/>
                <a:gd name="T69" fmla="*/ 88 h 108"/>
                <a:gd name="T70" fmla="*/ 23 w 107"/>
                <a:gd name="T71" fmla="*/ 75 h 108"/>
                <a:gd name="T72" fmla="*/ 20 w 107"/>
                <a:gd name="T73" fmla="*/ 64 h 108"/>
                <a:gd name="T74" fmla="*/ 9 w 107"/>
                <a:gd name="T75" fmla="*/ 58 h 108"/>
                <a:gd name="T76" fmla="*/ 9 w 107"/>
                <a:gd name="T77" fmla="*/ 50 h 108"/>
                <a:gd name="T78" fmla="*/ 20 w 107"/>
                <a:gd name="T79" fmla="*/ 44 h 108"/>
                <a:gd name="T80" fmla="*/ 23 w 107"/>
                <a:gd name="T81" fmla="*/ 33 h 108"/>
                <a:gd name="T82" fmla="*/ 25 w 107"/>
                <a:gd name="T83" fmla="*/ 20 h 108"/>
                <a:gd name="T84" fmla="*/ 37 w 107"/>
                <a:gd name="T85" fmla="*/ 23 h 108"/>
                <a:gd name="T86" fmla="*/ 47 w 107"/>
                <a:gd name="T87" fmla="*/ 18 h 108"/>
                <a:gd name="T88" fmla="*/ 57 w 107"/>
                <a:gd name="T89" fmla="*/ 10 h 108"/>
                <a:gd name="T90" fmla="*/ 63 w 107"/>
                <a:gd name="T91" fmla="*/ 21 h 108"/>
                <a:gd name="T92" fmla="*/ 74 w 107"/>
                <a:gd name="T93" fmla="*/ 23 h 108"/>
                <a:gd name="T94" fmla="*/ 88 w 107"/>
                <a:gd name="T95" fmla="*/ 26 h 108"/>
                <a:gd name="T96" fmla="*/ 84 w 107"/>
                <a:gd name="T97" fmla="*/ 37 h 108"/>
                <a:gd name="T98" fmla="*/ 90 w 107"/>
                <a:gd name="T99" fmla="*/ 47 h 108"/>
                <a:gd name="T100" fmla="*/ 98 w 107"/>
                <a:gd name="T101"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7" h="108">
                  <a:moveTo>
                    <a:pt x="106" y="46"/>
                  </a:moveTo>
                  <a:cubicBezTo>
                    <a:pt x="106" y="44"/>
                    <a:pt x="105" y="43"/>
                    <a:pt x="103" y="42"/>
                  </a:cubicBezTo>
                  <a:cubicBezTo>
                    <a:pt x="95" y="39"/>
                    <a:pt x="95" y="39"/>
                    <a:pt x="95" y="39"/>
                  </a:cubicBezTo>
                  <a:cubicBezTo>
                    <a:pt x="94" y="38"/>
                    <a:pt x="94" y="36"/>
                    <a:pt x="93" y="35"/>
                  </a:cubicBezTo>
                  <a:cubicBezTo>
                    <a:pt x="97" y="27"/>
                    <a:pt x="97" y="27"/>
                    <a:pt x="97" y="27"/>
                  </a:cubicBezTo>
                  <a:cubicBezTo>
                    <a:pt x="98" y="25"/>
                    <a:pt x="98" y="24"/>
                    <a:pt x="97" y="22"/>
                  </a:cubicBezTo>
                  <a:cubicBezTo>
                    <a:pt x="93" y="18"/>
                    <a:pt x="89" y="14"/>
                    <a:pt x="85" y="11"/>
                  </a:cubicBezTo>
                  <a:cubicBezTo>
                    <a:pt x="84" y="10"/>
                    <a:pt x="82" y="10"/>
                    <a:pt x="80" y="10"/>
                  </a:cubicBezTo>
                  <a:cubicBezTo>
                    <a:pt x="72" y="14"/>
                    <a:pt x="72" y="14"/>
                    <a:pt x="72" y="14"/>
                  </a:cubicBezTo>
                  <a:cubicBezTo>
                    <a:pt x="71" y="14"/>
                    <a:pt x="70" y="13"/>
                    <a:pt x="68" y="12"/>
                  </a:cubicBezTo>
                  <a:cubicBezTo>
                    <a:pt x="65" y="4"/>
                    <a:pt x="65" y="4"/>
                    <a:pt x="65" y="4"/>
                  </a:cubicBezTo>
                  <a:cubicBezTo>
                    <a:pt x="65" y="2"/>
                    <a:pt x="63" y="1"/>
                    <a:pt x="62" y="1"/>
                  </a:cubicBezTo>
                  <a:cubicBezTo>
                    <a:pt x="56" y="0"/>
                    <a:pt x="51" y="0"/>
                    <a:pt x="45" y="1"/>
                  </a:cubicBezTo>
                  <a:cubicBezTo>
                    <a:pt x="44" y="1"/>
                    <a:pt x="42" y="2"/>
                    <a:pt x="42" y="4"/>
                  </a:cubicBezTo>
                  <a:cubicBezTo>
                    <a:pt x="39" y="12"/>
                    <a:pt x="39" y="12"/>
                    <a:pt x="39" y="12"/>
                  </a:cubicBezTo>
                  <a:cubicBezTo>
                    <a:pt x="37" y="13"/>
                    <a:pt x="36" y="14"/>
                    <a:pt x="34" y="14"/>
                  </a:cubicBezTo>
                  <a:cubicBezTo>
                    <a:pt x="26" y="10"/>
                    <a:pt x="26" y="10"/>
                    <a:pt x="26" y="10"/>
                  </a:cubicBezTo>
                  <a:cubicBezTo>
                    <a:pt x="25" y="10"/>
                    <a:pt x="23" y="10"/>
                    <a:pt x="22" y="11"/>
                  </a:cubicBezTo>
                  <a:cubicBezTo>
                    <a:pt x="17" y="14"/>
                    <a:pt x="13" y="18"/>
                    <a:pt x="10" y="22"/>
                  </a:cubicBezTo>
                  <a:cubicBezTo>
                    <a:pt x="9" y="24"/>
                    <a:pt x="9" y="25"/>
                    <a:pt x="10" y="27"/>
                  </a:cubicBezTo>
                  <a:cubicBezTo>
                    <a:pt x="14" y="35"/>
                    <a:pt x="14" y="35"/>
                    <a:pt x="14" y="35"/>
                  </a:cubicBezTo>
                  <a:cubicBezTo>
                    <a:pt x="13" y="36"/>
                    <a:pt x="12" y="38"/>
                    <a:pt x="12" y="39"/>
                  </a:cubicBezTo>
                  <a:cubicBezTo>
                    <a:pt x="3" y="42"/>
                    <a:pt x="3" y="42"/>
                    <a:pt x="3" y="42"/>
                  </a:cubicBezTo>
                  <a:cubicBezTo>
                    <a:pt x="2" y="43"/>
                    <a:pt x="1" y="44"/>
                    <a:pt x="0" y="46"/>
                  </a:cubicBezTo>
                  <a:cubicBezTo>
                    <a:pt x="0" y="49"/>
                    <a:pt x="0" y="51"/>
                    <a:pt x="0" y="54"/>
                  </a:cubicBezTo>
                  <a:cubicBezTo>
                    <a:pt x="0" y="56"/>
                    <a:pt x="0" y="59"/>
                    <a:pt x="0" y="62"/>
                  </a:cubicBezTo>
                  <a:cubicBezTo>
                    <a:pt x="1" y="64"/>
                    <a:pt x="2" y="65"/>
                    <a:pt x="3" y="66"/>
                  </a:cubicBezTo>
                  <a:cubicBezTo>
                    <a:pt x="12" y="69"/>
                    <a:pt x="12" y="69"/>
                    <a:pt x="12" y="69"/>
                  </a:cubicBezTo>
                  <a:cubicBezTo>
                    <a:pt x="12" y="70"/>
                    <a:pt x="13" y="72"/>
                    <a:pt x="14" y="73"/>
                  </a:cubicBezTo>
                  <a:cubicBezTo>
                    <a:pt x="10" y="81"/>
                    <a:pt x="10" y="81"/>
                    <a:pt x="10" y="81"/>
                  </a:cubicBezTo>
                  <a:cubicBezTo>
                    <a:pt x="9" y="82"/>
                    <a:pt x="9" y="84"/>
                    <a:pt x="10" y="86"/>
                  </a:cubicBezTo>
                  <a:cubicBezTo>
                    <a:pt x="13" y="90"/>
                    <a:pt x="17" y="94"/>
                    <a:pt x="22" y="97"/>
                  </a:cubicBezTo>
                  <a:cubicBezTo>
                    <a:pt x="23" y="98"/>
                    <a:pt x="25" y="98"/>
                    <a:pt x="26" y="98"/>
                  </a:cubicBezTo>
                  <a:cubicBezTo>
                    <a:pt x="34" y="94"/>
                    <a:pt x="34" y="94"/>
                    <a:pt x="34" y="94"/>
                  </a:cubicBezTo>
                  <a:cubicBezTo>
                    <a:pt x="36" y="94"/>
                    <a:pt x="37" y="95"/>
                    <a:pt x="39" y="95"/>
                  </a:cubicBezTo>
                  <a:cubicBezTo>
                    <a:pt x="42" y="104"/>
                    <a:pt x="42" y="104"/>
                    <a:pt x="42" y="104"/>
                  </a:cubicBezTo>
                  <a:cubicBezTo>
                    <a:pt x="42" y="106"/>
                    <a:pt x="44" y="107"/>
                    <a:pt x="45" y="107"/>
                  </a:cubicBezTo>
                  <a:cubicBezTo>
                    <a:pt x="48" y="107"/>
                    <a:pt x="51" y="108"/>
                    <a:pt x="53" y="108"/>
                  </a:cubicBezTo>
                  <a:cubicBezTo>
                    <a:pt x="56" y="108"/>
                    <a:pt x="59" y="107"/>
                    <a:pt x="62" y="107"/>
                  </a:cubicBezTo>
                  <a:cubicBezTo>
                    <a:pt x="63" y="107"/>
                    <a:pt x="65" y="106"/>
                    <a:pt x="65" y="104"/>
                  </a:cubicBezTo>
                  <a:cubicBezTo>
                    <a:pt x="68" y="95"/>
                    <a:pt x="68" y="95"/>
                    <a:pt x="68" y="95"/>
                  </a:cubicBezTo>
                  <a:cubicBezTo>
                    <a:pt x="70" y="95"/>
                    <a:pt x="71" y="94"/>
                    <a:pt x="72" y="94"/>
                  </a:cubicBezTo>
                  <a:cubicBezTo>
                    <a:pt x="80" y="98"/>
                    <a:pt x="80" y="98"/>
                    <a:pt x="80" y="98"/>
                  </a:cubicBezTo>
                  <a:cubicBezTo>
                    <a:pt x="82" y="98"/>
                    <a:pt x="84" y="98"/>
                    <a:pt x="85" y="97"/>
                  </a:cubicBezTo>
                  <a:cubicBezTo>
                    <a:pt x="89" y="94"/>
                    <a:pt x="93" y="90"/>
                    <a:pt x="97" y="86"/>
                  </a:cubicBezTo>
                  <a:cubicBezTo>
                    <a:pt x="98" y="84"/>
                    <a:pt x="98" y="82"/>
                    <a:pt x="97" y="81"/>
                  </a:cubicBezTo>
                  <a:cubicBezTo>
                    <a:pt x="93" y="73"/>
                    <a:pt x="93" y="73"/>
                    <a:pt x="93" y="73"/>
                  </a:cubicBezTo>
                  <a:cubicBezTo>
                    <a:pt x="94" y="72"/>
                    <a:pt x="94" y="70"/>
                    <a:pt x="95" y="69"/>
                  </a:cubicBezTo>
                  <a:cubicBezTo>
                    <a:pt x="103" y="66"/>
                    <a:pt x="103" y="66"/>
                    <a:pt x="103" y="66"/>
                  </a:cubicBezTo>
                  <a:cubicBezTo>
                    <a:pt x="105" y="65"/>
                    <a:pt x="106" y="64"/>
                    <a:pt x="106" y="62"/>
                  </a:cubicBezTo>
                  <a:cubicBezTo>
                    <a:pt x="107" y="59"/>
                    <a:pt x="107" y="56"/>
                    <a:pt x="107" y="54"/>
                  </a:cubicBezTo>
                  <a:cubicBezTo>
                    <a:pt x="107" y="51"/>
                    <a:pt x="107" y="49"/>
                    <a:pt x="106" y="46"/>
                  </a:cubicBezTo>
                  <a:close/>
                  <a:moveTo>
                    <a:pt x="98" y="58"/>
                  </a:moveTo>
                  <a:cubicBezTo>
                    <a:pt x="90" y="61"/>
                    <a:pt x="90" y="61"/>
                    <a:pt x="90" y="61"/>
                  </a:cubicBezTo>
                  <a:cubicBezTo>
                    <a:pt x="88" y="61"/>
                    <a:pt x="87" y="62"/>
                    <a:pt x="87" y="64"/>
                  </a:cubicBezTo>
                  <a:cubicBezTo>
                    <a:pt x="86" y="66"/>
                    <a:pt x="85" y="69"/>
                    <a:pt x="84" y="71"/>
                  </a:cubicBezTo>
                  <a:cubicBezTo>
                    <a:pt x="83" y="72"/>
                    <a:pt x="83" y="73"/>
                    <a:pt x="84" y="75"/>
                  </a:cubicBezTo>
                  <a:cubicBezTo>
                    <a:pt x="88" y="82"/>
                    <a:pt x="88" y="82"/>
                    <a:pt x="88" y="82"/>
                  </a:cubicBezTo>
                  <a:cubicBezTo>
                    <a:pt x="86" y="84"/>
                    <a:pt x="84" y="86"/>
                    <a:pt x="82" y="88"/>
                  </a:cubicBezTo>
                  <a:cubicBezTo>
                    <a:pt x="74" y="84"/>
                    <a:pt x="74" y="84"/>
                    <a:pt x="74" y="84"/>
                  </a:cubicBezTo>
                  <a:cubicBezTo>
                    <a:pt x="73" y="84"/>
                    <a:pt x="71" y="84"/>
                    <a:pt x="70" y="85"/>
                  </a:cubicBezTo>
                  <a:cubicBezTo>
                    <a:pt x="68" y="86"/>
                    <a:pt x="66" y="87"/>
                    <a:pt x="63" y="87"/>
                  </a:cubicBezTo>
                  <a:cubicBezTo>
                    <a:pt x="62" y="88"/>
                    <a:pt x="61" y="89"/>
                    <a:pt x="60" y="90"/>
                  </a:cubicBezTo>
                  <a:cubicBezTo>
                    <a:pt x="57" y="98"/>
                    <a:pt x="57" y="98"/>
                    <a:pt x="57" y="98"/>
                  </a:cubicBezTo>
                  <a:cubicBezTo>
                    <a:pt x="55" y="98"/>
                    <a:pt x="52" y="98"/>
                    <a:pt x="49" y="98"/>
                  </a:cubicBezTo>
                  <a:cubicBezTo>
                    <a:pt x="47" y="90"/>
                    <a:pt x="47" y="90"/>
                    <a:pt x="47" y="90"/>
                  </a:cubicBezTo>
                  <a:cubicBezTo>
                    <a:pt x="46" y="89"/>
                    <a:pt x="45" y="88"/>
                    <a:pt x="43" y="87"/>
                  </a:cubicBezTo>
                  <a:cubicBezTo>
                    <a:pt x="41" y="87"/>
                    <a:pt x="39" y="86"/>
                    <a:pt x="37" y="85"/>
                  </a:cubicBezTo>
                  <a:cubicBezTo>
                    <a:pt x="35" y="84"/>
                    <a:pt x="34" y="84"/>
                    <a:pt x="33" y="84"/>
                  </a:cubicBezTo>
                  <a:cubicBezTo>
                    <a:pt x="25" y="88"/>
                    <a:pt x="25" y="88"/>
                    <a:pt x="25" y="88"/>
                  </a:cubicBezTo>
                  <a:cubicBezTo>
                    <a:pt x="23" y="86"/>
                    <a:pt x="21" y="84"/>
                    <a:pt x="19" y="82"/>
                  </a:cubicBezTo>
                  <a:cubicBezTo>
                    <a:pt x="23" y="75"/>
                    <a:pt x="23" y="75"/>
                    <a:pt x="23" y="75"/>
                  </a:cubicBezTo>
                  <a:cubicBezTo>
                    <a:pt x="23" y="73"/>
                    <a:pt x="23" y="72"/>
                    <a:pt x="23" y="71"/>
                  </a:cubicBezTo>
                  <a:cubicBezTo>
                    <a:pt x="22" y="69"/>
                    <a:pt x="21" y="66"/>
                    <a:pt x="20" y="64"/>
                  </a:cubicBezTo>
                  <a:cubicBezTo>
                    <a:pt x="20" y="62"/>
                    <a:pt x="18" y="61"/>
                    <a:pt x="17" y="61"/>
                  </a:cubicBezTo>
                  <a:cubicBezTo>
                    <a:pt x="9" y="58"/>
                    <a:pt x="9" y="58"/>
                    <a:pt x="9" y="58"/>
                  </a:cubicBezTo>
                  <a:cubicBezTo>
                    <a:pt x="9" y="57"/>
                    <a:pt x="9" y="55"/>
                    <a:pt x="9" y="54"/>
                  </a:cubicBezTo>
                  <a:cubicBezTo>
                    <a:pt x="9" y="53"/>
                    <a:pt x="9" y="51"/>
                    <a:pt x="9" y="50"/>
                  </a:cubicBezTo>
                  <a:cubicBezTo>
                    <a:pt x="17" y="47"/>
                    <a:pt x="17" y="47"/>
                    <a:pt x="17" y="47"/>
                  </a:cubicBezTo>
                  <a:cubicBezTo>
                    <a:pt x="18" y="47"/>
                    <a:pt x="20" y="45"/>
                    <a:pt x="20" y="44"/>
                  </a:cubicBezTo>
                  <a:cubicBezTo>
                    <a:pt x="21" y="42"/>
                    <a:pt x="22" y="39"/>
                    <a:pt x="23" y="37"/>
                  </a:cubicBezTo>
                  <a:cubicBezTo>
                    <a:pt x="23" y="36"/>
                    <a:pt x="23" y="34"/>
                    <a:pt x="23" y="33"/>
                  </a:cubicBezTo>
                  <a:cubicBezTo>
                    <a:pt x="19" y="26"/>
                    <a:pt x="19" y="26"/>
                    <a:pt x="19" y="26"/>
                  </a:cubicBezTo>
                  <a:cubicBezTo>
                    <a:pt x="21" y="23"/>
                    <a:pt x="23" y="22"/>
                    <a:pt x="25" y="20"/>
                  </a:cubicBezTo>
                  <a:cubicBezTo>
                    <a:pt x="33" y="23"/>
                    <a:pt x="33" y="23"/>
                    <a:pt x="33" y="23"/>
                  </a:cubicBezTo>
                  <a:cubicBezTo>
                    <a:pt x="34" y="24"/>
                    <a:pt x="35" y="24"/>
                    <a:pt x="37" y="23"/>
                  </a:cubicBezTo>
                  <a:cubicBezTo>
                    <a:pt x="39" y="22"/>
                    <a:pt x="41" y="21"/>
                    <a:pt x="43" y="21"/>
                  </a:cubicBezTo>
                  <a:cubicBezTo>
                    <a:pt x="45" y="20"/>
                    <a:pt x="46" y="19"/>
                    <a:pt x="47" y="18"/>
                  </a:cubicBezTo>
                  <a:cubicBezTo>
                    <a:pt x="49" y="10"/>
                    <a:pt x="49" y="10"/>
                    <a:pt x="49" y="10"/>
                  </a:cubicBezTo>
                  <a:cubicBezTo>
                    <a:pt x="52" y="9"/>
                    <a:pt x="55" y="9"/>
                    <a:pt x="57" y="10"/>
                  </a:cubicBezTo>
                  <a:cubicBezTo>
                    <a:pt x="60" y="18"/>
                    <a:pt x="60" y="18"/>
                    <a:pt x="60" y="18"/>
                  </a:cubicBezTo>
                  <a:cubicBezTo>
                    <a:pt x="61" y="19"/>
                    <a:pt x="62" y="20"/>
                    <a:pt x="63" y="21"/>
                  </a:cubicBezTo>
                  <a:cubicBezTo>
                    <a:pt x="66" y="21"/>
                    <a:pt x="68" y="22"/>
                    <a:pt x="70" y="23"/>
                  </a:cubicBezTo>
                  <a:cubicBezTo>
                    <a:pt x="71" y="24"/>
                    <a:pt x="73" y="24"/>
                    <a:pt x="74" y="23"/>
                  </a:cubicBezTo>
                  <a:cubicBezTo>
                    <a:pt x="82" y="20"/>
                    <a:pt x="82" y="20"/>
                    <a:pt x="82" y="20"/>
                  </a:cubicBezTo>
                  <a:cubicBezTo>
                    <a:pt x="84" y="22"/>
                    <a:pt x="86" y="23"/>
                    <a:pt x="88" y="26"/>
                  </a:cubicBezTo>
                  <a:cubicBezTo>
                    <a:pt x="84" y="33"/>
                    <a:pt x="84" y="33"/>
                    <a:pt x="84" y="33"/>
                  </a:cubicBezTo>
                  <a:cubicBezTo>
                    <a:pt x="83" y="34"/>
                    <a:pt x="83" y="36"/>
                    <a:pt x="84" y="37"/>
                  </a:cubicBezTo>
                  <a:cubicBezTo>
                    <a:pt x="85" y="39"/>
                    <a:pt x="86" y="42"/>
                    <a:pt x="87" y="44"/>
                  </a:cubicBezTo>
                  <a:cubicBezTo>
                    <a:pt x="87" y="45"/>
                    <a:pt x="88" y="47"/>
                    <a:pt x="90" y="47"/>
                  </a:cubicBezTo>
                  <a:cubicBezTo>
                    <a:pt x="98" y="50"/>
                    <a:pt x="98" y="50"/>
                    <a:pt x="98" y="50"/>
                  </a:cubicBezTo>
                  <a:cubicBezTo>
                    <a:pt x="98" y="51"/>
                    <a:pt x="98" y="53"/>
                    <a:pt x="98" y="54"/>
                  </a:cubicBezTo>
                  <a:cubicBezTo>
                    <a:pt x="98" y="55"/>
                    <a:pt x="98" y="57"/>
                    <a:pt x="98" y="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schemeClr val="bg1">
                    <a:lumMod val="50000"/>
                  </a:schemeClr>
                </a:solidFill>
              </a:endParaRPr>
            </a:p>
          </p:txBody>
        </p:sp>
        <p:sp>
          <p:nvSpPr>
            <p:cNvPr id="36888" name="淘宝店chenying0907 24"/>
            <p:cNvSpPr>
              <a:spLocks noEditPoints="1"/>
            </p:cNvSpPr>
            <p:nvPr/>
          </p:nvSpPr>
          <p:spPr bwMode="auto">
            <a:xfrm>
              <a:off x="70" y="70"/>
              <a:ext cx="93" cy="92"/>
            </a:xfrm>
            <a:custGeom>
              <a:avLst/>
              <a:gdLst>
                <a:gd name="T0" fmla="*/ 21 w 43"/>
                <a:gd name="T1" fmla="*/ 0 h 42"/>
                <a:gd name="T2" fmla="*/ 0 w 43"/>
                <a:gd name="T3" fmla="*/ 21 h 42"/>
                <a:gd name="T4" fmla="*/ 21 w 43"/>
                <a:gd name="T5" fmla="*/ 42 h 42"/>
                <a:gd name="T6" fmla="*/ 43 w 43"/>
                <a:gd name="T7" fmla="*/ 21 h 42"/>
                <a:gd name="T8" fmla="*/ 21 w 43"/>
                <a:gd name="T9" fmla="*/ 0 h 42"/>
                <a:gd name="T10" fmla="*/ 21 w 43"/>
                <a:gd name="T11" fmla="*/ 33 h 42"/>
                <a:gd name="T12" fmla="*/ 9 w 43"/>
                <a:gd name="T13" fmla="*/ 21 h 42"/>
                <a:gd name="T14" fmla="*/ 21 w 43"/>
                <a:gd name="T15" fmla="*/ 9 h 42"/>
                <a:gd name="T16" fmla="*/ 33 w 43"/>
                <a:gd name="T17" fmla="*/ 21 h 42"/>
                <a:gd name="T18" fmla="*/ 21 w 43"/>
                <a:gd name="T19"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2">
                  <a:moveTo>
                    <a:pt x="21" y="0"/>
                  </a:moveTo>
                  <a:cubicBezTo>
                    <a:pt x="10" y="0"/>
                    <a:pt x="0" y="9"/>
                    <a:pt x="0" y="21"/>
                  </a:cubicBezTo>
                  <a:cubicBezTo>
                    <a:pt x="0" y="33"/>
                    <a:pt x="10" y="42"/>
                    <a:pt x="21" y="42"/>
                  </a:cubicBezTo>
                  <a:cubicBezTo>
                    <a:pt x="33" y="42"/>
                    <a:pt x="43" y="33"/>
                    <a:pt x="43" y="21"/>
                  </a:cubicBezTo>
                  <a:cubicBezTo>
                    <a:pt x="43" y="9"/>
                    <a:pt x="33" y="0"/>
                    <a:pt x="21" y="0"/>
                  </a:cubicBezTo>
                  <a:close/>
                  <a:moveTo>
                    <a:pt x="21" y="33"/>
                  </a:moveTo>
                  <a:cubicBezTo>
                    <a:pt x="15" y="33"/>
                    <a:pt x="9" y="28"/>
                    <a:pt x="9" y="21"/>
                  </a:cubicBezTo>
                  <a:cubicBezTo>
                    <a:pt x="9" y="14"/>
                    <a:pt x="15" y="9"/>
                    <a:pt x="21" y="9"/>
                  </a:cubicBezTo>
                  <a:cubicBezTo>
                    <a:pt x="28" y="9"/>
                    <a:pt x="33" y="14"/>
                    <a:pt x="33" y="21"/>
                  </a:cubicBezTo>
                  <a:cubicBezTo>
                    <a:pt x="33" y="28"/>
                    <a:pt x="28" y="33"/>
                    <a:pt x="21" y="3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schemeClr val="bg1">
                    <a:lumMod val="50000"/>
                  </a:schemeClr>
                </a:solidFill>
              </a:endParaRPr>
            </a:p>
          </p:txBody>
        </p:sp>
      </p:grpSp>
      <p:grpSp>
        <p:nvGrpSpPr>
          <p:cNvPr id="36889" name="PA_淘宝店chenying0907 25"/>
          <p:cNvGrpSpPr/>
          <p:nvPr>
            <p:custDataLst>
              <p:tags r:id="rId12"/>
            </p:custDataLst>
          </p:nvPr>
        </p:nvGrpSpPr>
        <p:grpSpPr bwMode="auto">
          <a:xfrm>
            <a:off x="861484" y="4137243"/>
            <a:ext cx="287867" cy="296425"/>
            <a:chOff x="0" y="0"/>
            <a:chExt cx="232" cy="236"/>
          </a:xfrm>
        </p:grpSpPr>
        <p:sp>
          <p:nvSpPr>
            <p:cNvPr id="36890" name="淘宝店chenying0907 26"/>
            <p:cNvSpPr/>
            <p:nvPr/>
          </p:nvSpPr>
          <p:spPr bwMode="auto">
            <a:xfrm>
              <a:off x="0" y="0"/>
              <a:ext cx="232" cy="168"/>
            </a:xfrm>
            <a:custGeom>
              <a:avLst/>
              <a:gdLst>
                <a:gd name="T0" fmla="*/ 82 w 106"/>
                <a:gd name="T1" fmla="*/ 28 h 77"/>
                <a:gd name="T2" fmla="*/ 77 w 106"/>
                <a:gd name="T3" fmla="*/ 29 h 77"/>
                <a:gd name="T4" fmla="*/ 77 w 106"/>
                <a:gd name="T5" fmla="*/ 27 h 77"/>
                <a:gd name="T6" fmla="*/ 50 w 106"/>
                <a:gd name="T7" fmla="*/ 0 h 77"/>
                <a:gd name="T8" fmla="*/ 25 w 106"/>
                <a:gd name="T9" fmla="*/ 22 h 77"/>
                <a:gd name="T10" fmla="*/ 17 w 106"/>
                <a:gd name="T11" fmla="*/ 23 h 77"/>
                <a:gd name="T12" fmla="*/ 17 w 106"/>
                <a:gd name="T13" fmla="*/ 23 h 77"/>
                <a:gd name="T14" fmla="*/ 6 w 106"/>
                <a:gd name="T15" fmla="*/ 39 h 77"/>
                <a:gd name="T16" fmla="*/ 8 w 106"/>
                <a:gd name="T17" fmla="*/ 46 h 77"/>
                <a:gd name="T18" fmla="*/ 0 w 106"/>
                <a:gd name="T19" fmla="*/ 60 h 77"/>
                <a:gd name="T20" fmla="*/ 17 w 106"/>
                <a:gd name="T21" fmla="*/ 77 h 77"/>
                <a:gd name="T22" fmla="*/ 35 w 106"/>
                <a:gd name="T23" fmla="*/ 77 h 77"/>
                <a:gd name="T24" fmla="*/ 39 w 106"/>
                <a:gd name="T25" fmla="*/ 73 h 77"/>
                <a:gd name="T26" fmla="*/ 35 w 106"/>
                <a:gd name="T27" fmla="*/ 68 h 77"/>
                <a:gd name="T28" fmla="*/ 17 w 106"/>
                <a:gd name="T29" fmla="*/ 68 h 77"/>
                <a:gd name="T30" fmla="*/ 9 w 106"/>
                <a:gd name="T31" fmla="*/ 60 h 77"/>
                <a:gd name="T32" fmla="*/ 16 w 106"/>
                <a:gd name="T33" fmla="*/ 53 h 77"/>
                <a:gd name="T34" fmla="*/ 20 w 106"/>
                <a:gd name="T35" fmla="*/ 50 h 77"/>
                <a:gd name="T36" fmla="*/ 18 w 106"/>
                <a:gd name="T37" fmla="*/ 45 h 77"/>
                <a:gd name="T38" fmla="*/ 15 w 106"/>
                <a:gd name="T39" fmla="*/ 39 h 77"/>
                <a:gd name="T40" fmla="*/ 20 w 106"/>
                <a:gd name="T41" fmla="*/ 32 h 77"/>
                <a:gd name="T42" fmla="*/ 20 w 106"/>
                <a:gd name="T43" fmla="*/ 32 h 77"/>
                <a:gd name="T44" fmla="*/ 27 w 106"/>
                <a:gd name="T45" fmla="*/ 32 h 77"/>
                <a:gd name="T46" fmla="*/ 31 w 106"/>
                <a:gd name="T47" fmla="*/ 32 h 77"/>
                <a:gd name="T48" fmla="*/ 34 w 106"/>
                <a:gd name="T49" fmla="*/ 28 h 77"/>
                <a:gd name="T50" fmla="*/ 33 w 106"/>
                <a:gd name="T51" fmla="*/ 27 h 77"/>
                <a:gd name="T52" fmla="*/ 33 w 106"/>
                <a:gd name="T53" fmla="*/ 27 h 77"/>
                <a:gd name="T54" fmla="*/ 50 w 106"/>
                <a:gd name="T55" fmla="*/ 9 h 77"/>
                <a:gd name="T56" fmla="*/ 67 w 106"/>
                <a:gd name="T57" fmla="*/ 27 h 77"/>
                <a:gd name="T58" fmla="*/ 65 w 106"/>
                <a:gd name="T59" fmla="*/ 35 h 77"/>
                <a:gd name="T60" fmla="*/ 66 w 106"/>
                <a:gd name="T61" fmla="*/ 41 h 77"/>
                <a:gd name="T62" fmla="*/ 72 w 106"/>
                <a:gd name="T63" fmla="*/ 41 h 77"/>
                <a:gd name="T64" fmla="*/ 82 w 106"/>
                <a:gd name="T65" fmla="*/ 38 h 77"/>
                <a:gd name="T66" fmla="*/ 97 w 106"/>
                <a:gd name="T67" fmla="*/ 53 h 77"/>
                <a:gd name="T68" fmla="*/ 82 w 106"/>
                <a:gd name="T69" fmla="*/ 68 h 77"/>
                <a:gd name="T70" fmla="*/ 71 w 106"/>
                <a:gd name="T71" fmla="*/ 68 h 77"/>
                <a:gd name="T72" fmla="*/ 67 w 106"/>
                <a:gd name="T73" fmla="*/ 73 h 77"/>
                <a:gd name="T74" fmla="*/ 71 w 106"/>
                <a:gd name="T75" fmla="*/ 77 h 77"/>
                <a:gd name="T76" fmla="*/ 82 w 106"/>
                <a:gd name="T77" fmla="*/ 77 h 77"/>
                <a:gd name="T78" fmla="*/ 106 w 106"/>
                <a:gd name="T79" fmla="*/ 53 h 77"/>
                <a:gd name="T80" fmla="*/ 82 w 106"/>
                <a:gd name="T81" fmla="*/ 2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6" h="77">
                  <a:moveTo>
                    <a:pt x="82" y="28"/>
                  </a:moveTo>
                  <a:cubicBezTo>
                    <a:pt x="80" y="28"/>
                    <a:pt x="78" y="29"/>
                    <a:pt x="77" y="29"/>
                  </a:cubicBezTo>
                  <a:cubicBezTo>
                    <a:pt x="77" y="28"/>
                    <a:pt x="77" y="27"/>
                    <a:pt x="77" y="27"/>
                  </a:cubicBezTo>
                  <a:cubicBezTo>
                    <a:pt x="77" y="12"/>
                    <a:pt x="65" y="0"/>
                    <a:pt x="50" y="0"/>
                  </a:cubicBezTo>
                  <a:cubicBezTo>
                    <a:pt x="37" y="0"/>
                    <a:pt x="27" y="10"/>
                    <a:pt x="25" y="22"/>
                  </a:cubicBezTo>
                  <a:cubicBezTo>
                    <a:pt x="22" y="22"/>
                    <a:pt x="19" y="22"/>
                    <a:pt x="17" y="23"/>
                  </a:cubicBezTo>
                  <a:cubicBezTo>
                    <a:pt x="17" y="23"/>
                    <a:pt x="17" y="23"/>
                    <a:pt x="17" y="23"/>
                  </a:cubicBezTo>
                  <a:cubicBezTo>
                    <a:pt x="10" y="26"/>
                    <a:pt x="6" y="32"/>
                    <a:pt x="6" y="39"/>
                  </a:cubicBezTo>
                  <a:cubicBezTo>
                    <a:pt x="6" y="41"/>
                    <a:pt x="7" y="44"/>
                    <a:pt x="8" y="46"/>
                  </a:cubicBezTo>
                  <a:cubicBezTo>
                    <a:pt x="3" y="49"/>
                    <a:pt x="0" y="55"/>
                    <a:pt x="0" y="60"/>
                  </a:cubicBezTo>
                  <a:cubicBezTo>
                    <a:pt x="0" y="70"/>
                    <a:pt x="8" y="77"/>
                    <a:pt x="17" y="77"/>
                  </a:cubicBezTo>
                  <a:cubicBezTo>
                    <a:pt x="35" y="77"/>
                    <a:pt x="35" y="77"/>
                    <a:pt x="35" y="77"/>
                  </a:cubicBezTo>
                  <a:cubicBezTo>
                    <a:pt x="37" y="77"/>
                    <a:pt x="39" y="75"/>
                    <a:pt x="39" y="73"/>
                  </a:cubicBezTo>
                  <a:cubicBezTo>
                    <a:pt x="39" y="70"/>
                    <a:pt x="37" y="68"/>
                    <a:pt x="35" y="68"/>
                  </a:cubicBezTo>
                  <a:cubicBezTo>
                    <a:pt x="17" y="68"/>
                    <a:pt x="17" y="68"/>
                    <a:pt x="17" y="68"/>
                  </a:cubicBezTo>
                  <a:cubicBezTo>
                    <a:pt x="13" y="68"/>
                    <a:pt x="9" y="65"/>
                    <a:pt x="9" y="60"/>
                  </a:cubicBezTo>
                  <a:cubicBezTo>
                    <a:pt x="9" y="57"/>
                    <a:pt x="12" y="53"/>
                    <a:pt x="16" y="53"/>
                  </a:cubicBezTo>
                  <a:cubicBezTo>
                    <a:pt x="18" y="53"/>
                    <a:pt x="19" y="51"/>
                    <a:pt x="20" y="50"/>
                  </a:cubicBezTo>
                  <a:cubicBezTo>
                    <a:pt x="20" y="48"/>
                    <a:pt x="20" y="46"/>
                    <a:pt x="18" y="45"/>
                  </a:cubicBezTo>
                  <a:cubicBezTo>
                    <a:pt x="16" y="43"/>
                    <a:pt x="15" y="41"/>
                    <a:pt x="15" y="39"/>
                  </a:cubicBezTo>
                  <a:cubicBezTo>
                    <a:pt x="15" y="36"/>
                    <a:pt x="17" y="33"/>
                    <a:pt x="20" y="32"/>
                  </a:cubicBezTo>
                  <a:cubicBezTo>
                    <a:pt x="20" y="32"/>
                    <a:pt x="20" y="32"/>
                    <a:pt x="20" y="32"/>
                  </a:cubicBezTo>
                  <a:cubicBezTo>
                    <a:pt x="22" y="31"/>
                    <a:pt x="25" y="31"/>
                    <a:pt x="27" y="32"/>
                  </a:cubicBezTo>
                  <a:cubicBezTo>
                    <a:pt x="28" y="33"/>
                    <a:pt x="30" y="33"/>
                    <a:pt x="31" y="32"/>
                  </a:cubicBezTo>
                  <a:cubicBezTo>
                    <a:pt x="33" y="31"/>
                    <a:pt x="34" y="30"/>
                    <a:pt x="34" y="28"/>
                  </a:cubicBezTo>
                  <a:cubicBezTo>
                    <a:pt x="33" y="28"/>
                    <a:pt x="33" y="27"/>
                    <a:pt x="33" y="27"/>
                  </a:cubicBezTo>
                  <a:cubicBezTo>
                    <a:pt x="33" y="27"/>
                    <a:pt x="33" y="27"/>
                    <a:pt x="33" y="27"/>
                  </a:cubicBezTo>
                  <a:cubicBezTo>
                    <a:pt x="33" y="17"/>
                    <a:pt x="41" y="9"/>
                    <a:pt x="50" y="9"/>
                  </a:cubicBezTo>
                  <a:cubicBezTo>
                    <a:pt x="60" y="9"/>
                    <a:pt x="67" y="17"/>
                    <a:pt x="67" y="27"/>
                  </a:cubicBezTo>
                  <a:cubicBezTo>
                    <a:pt x="67" y="30"/>
                    <a:pt x="67" y="33"/>
                    <a:pt x="65" y="35"/>
                  </a:cubicBezTo>
                  <a:cubicBezTo>
                    <a:pt x="64" y="37"/>
                    <a:pt x="64" y="40"/>
                    <a:pt x="66" y="41"/>
                  </a:cubicBezTo>
                  <a:cubicBezTo>
                    <a:pt x="68" y="43"/>
                    <a:pt x="70" y="43"/>
                    <a:pt x="72" y="41"/>
                  </a:cubicBezTo>
                  <a:cubicBezTo>
                    <a:pt x="74" y="40"/>
                    <a:pt x="77" y="38"/>
                    <a:pt x="82" y="38"/>
                  </a:cubicBezTo>
                  <a:cubicBezTo>
                    <a:pt x="90" y="38"/>
                    <a:pt x="97" y="44"/>
                    <a:pt x="97" y="53"/>
                  </a:cubicBezTo>
                  <a:cubicBezTo>
                    <a:pt x="97" y="61"/>
                    <a:pt x="90" y="68"/>
                    <a:pt x="82" y="68"/>
                  </a:cubicBezTo>
                  <a:cubicBezTo>
                    <a:pt x="71" y="68"/>
                    <a:pt x="71" y="68"/>
                    <a:pt x="71" y="68"/>
                  </a:cubicBezTo>
                  <a:cubicBezTo>
                    <a:pt x="69" y="68"/>
                    <a:pt x="67" y="70"/>
                    <a:pt x="67" y="73"/>
                  </a:cubicBezTo>
                  <a:cubicBezTo>
                    <a:pt x="67" y="75"/>
                    <a:pt x="69" y="77"/>
                    <a:pt x="71" y="77"/>
                  </a:cubicBezTo>
                  <a:cubicBezTo>
                    <a:pt x="82" y="77"/>
                    <a:pt x="82" y="77"/>
                    <a:pt x="82" y="77"/>
                  </a:cubicBezTo>
                  <a:cubicBezTo>
                    <a:pt x="95" y="77"/>
                    <a:pt x="106" y="66"/>
                    <a:pt x="106" y="53"/>
                  </a:cubicBezTo>
                  <a:cubicBezTo>
                    <a:pt x="106" y="39"/>
                    <a:pt x="95" y="28"/>
                    <a:pt x="82"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schemeClr val="bg1">
                    <a:lumMod val="50000"/>
                  </a:schemeClr>
                </a:solidFill>
              </a:endParaRPr>
            </a:p>
          </p:txBody>
        </p:sp>
        <p:sp>
          <p:nvSpPr>
            <p:cNvPr id="36891" name="淘宝店chenying0907 27"/>
            <p:cNvSpPr/>
            <p:nvPr/>
          </p:nvSpPr>
          <p:spPr bwMode="auto">
            <a:xfrm>
              <a:off x="70" y="94"/>
              <a:ext cx="92" cy="142"/>
            </a:xfrm>
            <a:custGeom>
              <a:avLst/>
              <a:gdLst>
                <a:gd name="T0" fmla="*/ 33 w 42"/>
                <a:gd name="T1" fmla="*/ 41 h 65"/>
                <a:gd name="T2" fmla="*/ 26 w 42"/>
                <a:gd name="T3" fmla="*/ 49 h 65"/>
                <a:gd name="T4" fmla="*/ 26 w 42"/>
                <a:gd name="T5" fmla="*/ 5 h 65"/>
                <a:gd name="T6" fmla="*/ 21 w 42"/>
                <a:gd name="T7" fmla="*/ 0 h 65"/>
                <a:gd name="T8" fmla="*/ 16 w 42"/>
                <a:gd name="T9" fmla="*/ 5 h 65"/>
                <a:gd name="T10" fmla="*/ 16 w 42"/>
                <a:gd name="T11" fmla="*/ 49 h 65"/>
                <a:gd name="T12" fmla="*/ 9 w 42"/>
                <a:gd name="T13" fmla="*/ 41 h 65"/>
                <a:gd name="T14" fmla="*/ 2 w 42"/>
                <a:gd name="T15" fmla="*/ 41 h 65"/>
                <a:gd name="T16" fmla="*/ 2 w 42"/>
                <a:gd name="T17" fmla="*/ 48 h 65"/>
                <a:gd name="T18" fmla="*/ 18 w 42"/>
                <a:gd name="T19" fmla="*/ 63 h 65"/>
                <a:gd name="T20" fmla="*/ 21 w 42"/>
                <a:gd name="T21" fmla="*/ 65 h 65"/>
                <a:gd name="T22" fmla="*/ 24 w 42"/>
                <a:gd name="T23" fmla="*/ 63 h 65"/>
                <a:gd name="T24" fmla="*/ 40 w 42"/>
                <a:gd name="T25" fmla="*/ 48 h 65"/>
                <a:gd name="T26" fmla="*/ 40 w 42"/>
                <a:gd name="T27" fmla="*/ 41 h 65"/>
                <a:gd name="T28" fmla="*/ 33 w 42"/>
                <a:gd name="T29" fmla="*/ 4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65">
                  <a:moveTo>
                    <a:pt x="33" y="41"/>
                  </a:moveTo>
                  <a:cubicBezTo>
                    <a:pt x="26" y="49"/>
                    <a:pt x="26" y="49"/>
                    <a:pt x="26" y="49"/>
                  </a:cubicBezTo>
                  <a:cubicBezTo>
                    <a:pt x="26" y="5"/>
                    <a:pt x="26" y="5"/>
                    <a:pt x="26" y="5"/>
                  </a:cubicBezTo>
                  <a:cubicBezTo>
                    <a:pt x="26" y="3"/>
                    <a:pt x="24" y="0"/>
                    <a:pt x="21" y="0"/>
                  </a:cubicBezTo>
                  <a:cubicBezTo>
                    <a:pt x="18" y="0"/>
                    <a:pt x="16" y="3"/>
                    <a:pt x="16" y="5"/>
                  </a:cubicBezTo>
                  <a:cubicBezTo>
                    <a:pt x="16" y="49"/>
                    <a:pt x="16" y="49"/>
                    <a:pt x="16" y="49"/>
                  </a:cubicBezTo>
                  <a:cubicBezTo>
                    <a:pt x="9" y="41"/>
                    <a:pt x="9" y="41"/>
                    <a:pt x="9" y="41"/>
                  </a:cubicBezTo>
                  <a:cubicBezTo>
                    <a:pt x="7" y="39"/>
                    <a:pt x="4" y="39"/>
                    <a:pt x="2" y="41"/>
                  </a:cubicBezTo>
                  <a:cubicBezTo>
                    <a:pt x="0" y="43"/>
                    <a:pt x="0" y="46"/>
                    <a:pt x="2" y="48"/>
                  </a:cubicBezTo>
                  <a:cubicBezTo>
                    <a:pt x="18" y="63"/>
                    <a:pt x="18" y="63"/>
                    <a:pt x="18" y="63"/>
                  </a:cubicBezTo>
                  <a:cubicBezTo>
                    <a:pt x="19" y="64"/>
                    <a:pt x="20" y="65"/>
                    <a:pt x="21" y="65"/>
                  </a:cubicBezTo>
                  <a:cubicBezTo>
                    <a:pt x="22" y="65"/>
                    <a:pt x="23" y="64"/>
                    <a:pt x="24" y="63"/>
                  </a:cubicBezTo>
                  <a:cubicBezTo>
                    <a:pt x="40" y="48"/>
                    <a:pt x="40" y="48"/>
                    <a:pt x="40" y="48"/>
                  </a:cubicBezTo>
                  <a:cubicBezTo>
                    <a:pt x="42" y="46"/>
                    <a:pt x="42" y="43"/>
                    <a:pt x="40" y="41"/>
                  </a:cubicBezTo>
                  <a:cubicBezTo>
                    <a:pt x="38" y="39"/>
                    <a:pt x="35" y="39"/>
                    <a:pt x="33"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schemeClr val="bg1">
                    <a:lumMod val="50000"/>
                  </a:schemeClr>
                </a:solidFill>
              </a:endParaRPr>
            </a:p>
          </p:txBody>
        </p:sp>
      </p:grpSp>
      <p:grpSp>
        <p:nvGrpSpPr>
          <p:cNvPr id="36892" name="PA_淘宝店chenying0907 28"/>
          <p:cNvGrpSpPr/>
          <p:nvPr>
            <p:custDataLst>
              <p:tags r:id="rId13"/>
            </p:custDataLst>
          </p:nvPr>
        </p:nvGrpSpPr>
        <p:grpSpPr bwMode="auto">
          <a:xfrm>
            <a:off x="855133" y="3271260"/>
            <a:ext cx="296333" cy="249844"/>
            <a:chOff x="0" y="0"/>
            <a:chExt cx="235" cy="200"/>
          </a:xfrm>
        </p:grpSpPr>
        <p:sp>
          <p:nvSpPr>
            <p:cNvPr id="36893" name="淘宝店chenying0907 29"/>
            <p:cNvSpPr>
              <a:spLocks noEditPoints="1"/>
            </p:cNvSpPr>
            <p:nvPr/>
          </p:nvSpPr>
          <p:spPr bwMode="auto">
            <a:xfrm>
              <a:off x="0" y="0"/>
              <a:ext cx="235" cy="200"/>
            </a:xfrm>
            <a:custGeom>
              <a:avLst/>
              <a:gdLst>
                <a:gd name="T0" fmla="*/ 94 w 108"/>
                <a:gd name="T1" fmla="*/ 15 h 92"/>
                <a:gd name="T2" fmla="*/ 77 w 108"/>
                <a:gd name="T3" fmla="*/ 15 h 92"/>
                <a:gd name="T4" fmla="*/ 77 w 108"/>
                <a:gd name="T5" fmla="*/ 14 h 92"/>
                <a:gd name="T6" fmla="*/ 77 w 108"/>
                <a:gd name="T7" fmla="*/ 11 h 92"/>
                <a:gd name="T8" fmla="*/ 66 w 108"/>
                <a:gd name="T9" fmla="*/ 0 h 92"/>
                <a:gd name="T10" fmla="*/ 54 w 108"/>
                <a:gd name="T11" fmla="*/ 0 h 92"/>
                <a:gd name="T12" fmla="*/ 43 w 108"/>
                <a:gd name="T13" fmla="*/ 11 h 92"/>
                <a:gd name="T14" fmla="*/ 43 w 108"/>
                <a:gd name="T15" fmla="*/ 15 h 92"/>
                <a:gd name="T16" fmla="*/ 14 w 108"/>
                <a:gd name="T17" fmla="*/ 15 h 92"/>
                <a:gd name="T18" fmla="*/ 0 w 108"/>
                <a:gd name="T19" fmla="*/ 29 h 92"/>
                <a:gd name="T20" fmla="*/ 0 w 108"/>
                <a:gd name="T21" fmla="*/ 78 h 92"/>
                <a:gd name="T22" fmla="*/ 14 w 108"/>
                <a:gd name="T23" fmla="*/ 92 h 92"/>
                <a:gd name="T24" fmla="*/ 94 w 108"/>
                <a:gd name="T25" fmla="*/ 92 h 92"/>
                <a:gd name="T26" fmla="*/ 108 w 108"/>
                <a:gd name="T27" fmla="*/ 78 h 92"/>
                <a:gd name="T28" fmla="*/ 108 w 108"/>
                <a:gd name="T29" fmla="*/ 29 h 92"/>
                <a:gd name="T30" fmla="*/ 94 w 108"/>
                <a:gd name="T31" fmla="*/ 15 h 92"/>
                <a:gd name="T32" fmla="*/ 10 w 108"/>
                <a:gd name="T33" fmla="*/ 78 h 92"/>
                <a:gd name="T34" fmla="*/ 10 w 108"/>
                <a:gd name="T35" fmla="*/ 29 h 92"/>
                <a:gd name="T36" fmla="*/ 14 w 108"/>
                <a:gd name="T37" fmla="*/ 24 h 92"/>
                <a:gd name="T38" fmla="*/ 26 w 108"/>
                <a:gd name="T39" fmla="*/ 24 h 92"/>
                <a:gd name="T40" fmla="*/ 26 w 108"/>
                <a:gd name="T41" fmla="*/ 83 h 92"/>
                <a:gd name="T42" fmla="*/ 14 w 108"/>
                <a:gd name="T43" fmla="*/ 83 h 92"/>
                <a:gd name="T44" fmla="*/ 10 w 108"/>
                <a:gd name="T45" fmla="*/ 78 h 92"/>
                <a:gd name="T46" fmla="*/ 99 w 108"/>
                <a:gd name="T47" fmla="*/ 78 h 92"/>
                <a:gd name="T48" fmla="*/ 94 w 108"/>
                <a:gd name="T49" fmla="*/ 83 h 92"/>
                <a:gd name="T50" fmla="*/ 35 w 108"/>
                <a:gd name="T51" fmla="*/ 83 h 92"/>
                <a:gd name="T52" fmla="*/ 35 w 108"/>
                <a:gd name="T53" fmla="*/ 24 h 92"/>
                <a:gd name="T54" fmla="*/ 43 w 108"/>
                <a:gd name="T55" fmla="*/ 24 h 92"/>
                <a:gd name="T56" fmla="*/ 77 w 108"/>
                <a:gd name="T57" fmla="*/ 24 h 92"/>
                <a:gd name="T58" fmla="*/ 94 w 108"/>
                <a:gd name="T59" fmla="*/ 24 h 92"/>
                <a:gd name="T60" fmla="*/ 99 w 108"/>
                <a:gd name="T61" fmla="*/ 29 h 92"/>
                <a:gd name="T62" fmla="*/ 99 w 108"/>
                <a:gd name="T63" fmla="*/ 7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 h="92">
                  <a:moveTo>
                    <a:pt x="94" y="15"/>
                  </a:moveTo>
                  <a:cubicBezTo>
                    <a:pt x="77" y="15"/>
                    <a:pt x="77" y="15"/>
                    <a:pt x="77" y="15"/>
                  </a:cubicBezTo>
                  <a:cubicBezTo>
                    <a:pt x="77" y="14"/>
                    <a:pt x="77" y="14"/>
                    <a:pt x="77" y="14"/>
                  </a:cubicBezTo>
                  <a:cubicBezTo>
                    <a:pt x="77" y="11"/>
                    <a:pt x="77" y="11"/>
                    <a:pt x="77" y="11"/>
                  </a:cubicBezTo>
                  <a:cubicBezTo>
                    <a:pt x="77" y="5"/>
                    <a:pt x="72" y="0"/>
                    <a:pt x="66" y="0"/>
                  </a:cubicBezTo>
                  <a:cubicBezTo>
                    <a:pt x="54" y="0"/>
                    <a:pt x="54" y="0"/>
                    <a:pt x="54" y="0"/>
                  </a:cubicBezTo>
                  <a:cubicBezTo>
                    <a:pt x="48" y="0"/>
                    <a:pt x="43" y="5"/>
                    <a:pt x="43" y="11"/>
                  </a:cubicBezTo>
                  <a:cubicBezTo>
                    <a:pt x="43" y="15"/>
                    <a:pt x="43" y="15"/>
                    <a:pt x="43" y="15"/>
                  </a:cubicBezTo>
                  <a:cubicBezTo>
                    <a:pt x="14" y="15"/>
                    <a:pt x="14" y="15"/>
                    <a:pt x="14" y="15"/>
                  </a:cubicBezTo>
                  <a:cubicBezTo>
                    <a:pt x="7" y="15"/>
                    <a:pt x="0" y="21"/>
                    <a:pt x="0" y="29"/>
                  </a:cubicBezTo>
                  <a:cubicBezTo>
                    <a:pt x="0" y="78"/>
                    <a:pt x="0" y="78"/>
                    <a:pt x="0" y="78"/>
                  </a:cubicBezTo>
                  <a:cubicBezTo>
                    <a:pt x="0" y="86"/>
                    <a:pt x="6" y="92"/>
                    <a:pt x="14" y="92"/>
                  </a:cubicBezTo>
                  <a:cubicBezTo>
                    <a:pt x="94" y="92"/>
                    <a:pt x="94" y="92"/>
                    <a:pt x="94" y="92"/>
                  </a:cubicBezTo>
                  <a:cubicBezTo>
                    <a:pt x="101" y="92"/>
                    <a:pt x="108" y="86"/>
                    <a:pt x="108" y="78"/>
                  </a:cubicBezTo>
                  <a:cubicBezTo>
                    <a:pt x="108" y="29"/>
                    <a:pt x="108" y="29"/>
                    <a:pt x="108" y="29"/>
                  </a:cubicBezTo>
                  <a:cubicBezTo>
                    <a:pt x="108" y="21"/>
                    <a:pt x="101" y="15"/>
                    <a:pt x="94" y="15"/>
                  </a:cubicBezTo>
                  <a:close/>
                  <a:moveTo>
                    <a:pt x="10" y="78"/>
                  </a:moveTo>
                  <a:cubicBezTo>
                    <a:pt x="10" y="29"/>
                    <a:pt x="10" y="29"/>
                    <a:pt x="10" y="29"/>
                  </a:cubicBezTo>
                  <a:cubicBezTo>
                    <a:pt x="10" y="27"/>
                    <a:pt x="12" y="24"/>
                    <a:pt x="14" y="24"/>
                  </a:cubicBezTo>
                  <a:cubicBezTo>
                    <a:pt x="26" y="24"/>
                    <a:pt x="26" y="24"/>
                    <a:pt x="26" y="24"/>
                  </a:cubicBezTo>
                  <a:cubicBezTo>
                    <a:pt x="26" y="83"/>
                    <a:pt x="26" y="83"/>
                    <a:pt x="26" y="83"/>
                  </a:cubicBezTo>
                  <a:cubicBezTo>
                    <a:pt x="14" y="83"/>
                    <a:pt x="14" y="83"/>
                    <a:pt x="14" y="83"/>
                  </a:cubicBezTo>
                  <a:cubicBezTo>
                    <a:pt x="11" y="83"/>
                    <a:pt x="10" y="80"/>
                    <a:pt x="10" y="78"/>
                  </a:cubicBezTo>
                  <a:close/>
                  <a:moveTo>
                    <a:pt x="99" y="78"/>
                  </a:moveTo>
                  <a:cubicBezTo>
                    <a:pt x="99" y="80"/>
                    <a:pt x="96" y="83"/>
                    <a:pt x="94" y="83"/>
                  </a:cubicBezTo>
                  <a:cubicBezTo>
                    <a:pt x="35" y="83"/>
                    <a:pt x="35" y="83"/>
                    <a:pt x="35" y="83"/>
                  </a:cubicBezTo>
                  <a:cubicBezTo>
                    <a:pt x="35" y="24"/>
                    <a:pt x="35" y="24"/>
                    <a:pt x="35" y="24"/>
                  </a:cubicBezTo>
                  <a:cubicBezTo>
                    <a:pt x="43" y="24"/>
                    <a:pt x="43" y="24"/>
                    <a:pt x="43" y="24"/>
                  </a:cubicBezTo>
                  <a:cubicBezTo>
                    <a:pt x="77" y="24"/>
                    <a:pt x="77" y="24"/>
                    <a:pt x="77" y="24"/>
                  </a:cubicBezTo>
                  <a:cubicBezTo>
                    <a:pt x="94" y="24"/>
                    <a:pt x="94" y="24"/>
                    <a:pt x="94" y="24"/>
                  </a:cubicBezTo>
                  <a:cubicBezTo>
                    <a:pt x="96" y="24"/>
                    <a:pt x="99" y="27"/>
                    <a:pt x="99" y="29"/>
                  </a:cubicBezTo>
                  <a:lnTo>
                    <a:pt x="99" y="7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schemeClr val="bg1">
                    <a:lumMod val="50000"/>
                  </a:schemeClr>
                </a:solidFill>
              </a:endParaRPr>
            </a:p>
          </p:txBody>
        </p:sp>
        <p:sp>
          <p:nvSpPr>
            <p:cNvPr id="36894" name="淘宝店chenying0907 30"/>
            <p:cNvSpPr>
              <a:spLocks noEditPoints="1"/>
            </p:cNvSpPr>
            <p:nvPr/>
          </p:nvSpPr>
          <p:spPr bwMode="auto">
            <a:xfrm>
              <a:off x="93" y="83"/>
              <a:ext cx="74" cy="74"/>
            </a:xfrm>
            <a:custGeom>
              <a:avLst/>
              <a:gdLst>
                <a:gd name="T0" fmla="*/ 17 w 34"/>
                <a:gd name="T1" fmla="*/ 0 h 34"/>
                <a:gd name="T2" fmla="*/ 0 w 34"/>
                <a:gd name="T3" fmla="*/ 17 h 34"/>
                <a:gd name="T4" fmla="*/ 17 w 34"/>
                <a:gd name="T5" fmla="*/ 34 h 34"/>
                <a:gd name="T6" fmla="*/ 34 w 34"/>
                <a:gd name="T7" fmla="*/ 17 h 34"/>
                <a:gd name="T8" fmla="*/ 17 w 34"/>
                <a:gd name="T9" fmla="*/ 0 h 34"/>
                <a:gd name="T10" fmla="*/ 17 w 34"/>
                <a:gd name="T11" fmla="*/ 25 h 34"/>
                <a:gd name="T12" fmla="*/ 9 w 34"/>
                <a:gd name="T13" fmla="*/ 17 h 34"/>
                <a:gd name="T14" fmla="*/ 17 w 34"/>
                <a:gd name="T15" fmla="*/ 10 h 34"/>
                <a:gd name="T16" fmla="*/ 25 w 34"/>
                <a:gd name="T17" fmla="*/ 17 h 34"/>
                <a:gd name="T18" fmla="*/ 17 w 34"/>
                <a:gd name="T19"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0"/>
                  </a:moveTo>
                  <a:cubicBezTo>
                    <a:pt x="8" y="0"/>
                    <a:pt x="0" y="8"/>
                    <a:pt x="0" y="17"/>
                  </a:cubicBezTo>
                  <a:cubicBezTo>
                    <a:pt x="0" y="27"/>
                    <a:pt x="8" y="34"/>
                    <a:pt x="17" y="34"/>
                  </a:cubicBezTo>
                  <a:cubicBezTo>
                    <a:pt x="26" y="34"/>
                    <a:pt x="34" y="27"/>
                    <a:pt x="34" y="17"/>
                  </a:cubicBezTo>
                  <a:cubicBezTo>
                    <a:pt x="34" y="8"/>
                    <a:pt x="26" y="0"/>
                    <a:pt x="17" y="0"/>
                  </a:cubicBezTo>
                  <a:close/>
                  <a:moveTo>
                    <a:pt x="17" y="25"/>
                  </a:moveTo>
                  <a:cubicBezTo>
                    <a:pt x="13" y="25"/>
                    <a:pt x="9" y="21"/>
                    <a:pt x="9" y="17"/>
                  </a:cubicBezTo>
                  <a:cubicBezTo>
                    <a:pt x="9" y="13"/>
                    <a:pt x="13" y="10"/>
                    <a:pt x="17" y="10"/>
                  </a:cubicBezTo>
                  <a:cubicBezTo>
                    <a:pt x="21" y="10"/>
                    <a:pt x="25" y="13"/>
                    <a:pt x="25" y="17"/>
                  </a:cubicBezTo>
                  <a:cubicBezTo>
                    <a:pt x="25" y="21"/>
                    <a:pt x="21" y="25"/>
                    <a:pt x="17" y="2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solidFill>
                  <a:schemeClr val="bg1">
                    <a:lumMod val="50000"/>
                  </a:schemeClr>
                </a:solidFill>
              </a:endParaRPr>
            </a:p>
          </p:txBody>
        </p:sp>
      </p:grpSp>
      <p:sp>
        <p:nvSpPr>
          <p:cNvPr id="36899" name="PA_淘宝店chenying0907 35"/>
          <p:cNvSpPr>
            <a:spLocks noChangeArrowheads="1"/>
          </p:cNvSpPr>
          <p:nvPr>
            <p:custDataLst>
              <p:tags r:id="rId14"/>
            </p:custDataLst>
          </p:nvPr>
        </p:nvSpPr>
        <p:spPr bwMode="auto">
          <a:xfrm>
            <a:off x="1488019" y="2261297"/>
            <a:ext cx="2400300" cy="76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rPr>
              <a:t>ADD YOUR TITLE HERE</a:t>
            </a:r>
            <a:endPar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endParaRPr>
          </a:p>
          <a:p>
            <a:pPr>
              <a:lnSpc>
                <a:spcPct val="120000"/>
              </a:lnSpc>
            </a:pPr>
            <a:r>
              <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rPr>
              <a:t>Here to add your text, mainly to avoid large sections of text.Here to add your text.</a:t>
            </a:r>
            <a:endParaRPr lang="zh-CN" altLang="en-US" sz="1065"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36900" name="PA_淘宝店chenying0907 36"/>
          <p:cNvSpPr>
            <a:spLocks noChangeArrowheads="1"/>
          </p:cNvSpPr>
          <p:nvPr>
            <p:custDataLst>
              <p:tags r:id="rId15"/>
            </p:custDataLst>
          </p:nvPr>
        </p:nvSpPr>
        <p:spPr bwMode="auto">
          <a:xfrm>
            <a:off x="1488019" y="3110344"/>
            <a:ext cx="2400300" cy="76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rPr>
              <a:t>ADD YOUR TITLE HERE</a:t>
            </a:r>
            <a:endPar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endParaRPr>
          </a:p>
          <a:p>
            <a:pPr>
              <a:lnSpc>
                <a:spcPct val="120000"/>
              </a:lnSpc>
            </a:pPr>
            <a:r>
              <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rPr>
              <a:t>Here to add your text, mainly to avoid large sections of text.Here to add your text.</a:t>
            </a:r>
            <a:endParaRPr lang="zh-CN" altLang="en-US" sz="1065"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36901" name="PA_淘宝店chenying0907 37"/>
          <p:cNvSpPr>
            <a:spLocks noChangeArrowheads="1"/>
          </p:cNvSpPr>
          <p:nvPr>
            <p:custDataLst>
              <p:tags r:id="rId16"/>
            </p:custDataLst>
          </p:nvPr>
        </p:nvSpPr>
        <p:spPr bwMode="auto">
          <a:xfrm>
            <a:off x="1488019" y="3980561"/>
            <a:ext cx="2400300" cy="76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rPr>
              <a:t>ADD YOUR TITLE HERE</a:t>
            </a:r>
            <a:endPar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endParaRPr>
          </a:p>
          <a:p>
            <a:pPr>
              <a:lnSpc>
                <a:spcPct val="120000"/>
              </a:lnSpc>
            </a:pPr>
            <a:r>
              <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rPr>
              <a:t>Here to add your text, mainly to avoid large sections of text.Here to add your text.</a:t>
            </a:r>
            <a:endParaRPr lang="zh-CN" altLang="en-US" sz="1065"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36902" name="PA_淘宝店chenying0907 38"/>
          <p:cNvSpPr>
            <a:spLocks noChangeArrowheads="1"/>
          </p:cNvSpPr>
          <p:nvPr>
            <p:custDataLst>
              <p:tags r:id="rId17"/>
            </p:custDataLst>
          </p:nvPr>
        </p:nvSpPr>
        <p:spPr bwMode="auto">
          <a:xfrm>
            <a:off x="1488019" y="4899479"/>
            <a:ext cx="2400300" cy="76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rPr>
              <a:t>ADD YOUR TITLE HERE</a:t>
            </a:r>
            <a:endPar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endParaRPr>
          </a:p>
          <a:p>
            <a:pPr>
              <a:lnSpc>
                <a:spcPct val="120000"/>
              </a:lnSpc>
            </a:pPr>
            <a:r>
              <a:rPr lang="en-US" altLang="zh-CN" sz="1060" b="1">
                <a:solidFill>
                  <a:schemeClr val="bg1">
                    <a:lumMod val="50000"/>
                  </a:schemeClr>
                </a:solidFill>
                <a:latin typeface="微软雅黑 Light" panose="020B0502040204020203" pitchFamily="34" charset="-122"/>
                <a:ea typeface="微软雅黑 Light" panose="020B0502040204020203" pitchFamily="34" charset="-122"/>
                <a:sym typeface="+mn-ea"/>
              </a:rPr>
              <a:t>Here to add your text, mainly to avoid large sections of text.Here to add your text.</a:t>
            </a:r>
            <a:endParaRPr lang="zh-CN" altLang="en-US" sz="1065"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2" name="文本框 1"/>
          <p:cNvSpPr txBox="1"/>
          <p:nvPr/>
        </p:nvSpPr>
        <p:spPr>
          <a:xfrm>
            <a:off x="651690" y="146460"/>
            <a:ext cx="1244600" cy="1862048"/>
          </a:xfrm>
          <a:prstGeom prst="rect">
            <a:avLst/>
          </a:prstGeom>
          <a:noFill/>
        </p:spPr>
        <p:txBody>
          <a:bodyPr wrap="square" rtlCol="0">
            <a:spAutoFit/>
          </a:bodyPr>
          <a:lstStyle/>
          <a:p>
            <a:r>
              <a:rPr lang="en-US" altLang="zh-CN" sz="11500">
                <a:solidFill>
                  <a:srgbClr val="9B7F7B">
                    <a:alpha val="30000"/>
                  </a:srgbClr>
                </a:solidFill>
                <a:latin typeface="Nikoleta" pitchFamily="2" charset="0"/>
                <a:ea typeface="LiHei Pro" panose="02010601030101010101" pitchFamily="2" charset="-122"/>
              </a:rPr>
              <a:t>P</a:t>
            </a:r>
            <a:endParaRPr lang="en-US" altLang="zh-CN" sz="11500" dirty="0">
              <a:solidFill>
                <a:srgbClr val="9B7F7B">
                  <a:alpha val="30000"/>
                </a:srgbClr>
              </a:solidFill>
              <a:latin typeface="Nikoleta" pitchFamily="2" charset="0"/>
              <a:ea typeface="LiHei Pro" panose="02010601030101010101" pitchFamily="2" charset="-122"/>
            </a:endParaRPr>
          </a:p>
        </p:txBody>
      </p:sp>
      <p:sp>
        <p:nvSpPr>
          <p:cNvPr id="40" name="半闭框 39"/>
          <p:cNvSpPr/>
          <p:nvPr/>
        </p:nvSpPr>
        <p:spPr>
          <a:xfrm>
            <a:off x="610870" y="894184"/>
            <a:ext cx="536575" cy="608717"/>
          </a:xfrm>
          <a:prstGeom prst="halfFrame">
            <a:avLst>
              <a:gd name="adj1" fmla="val 0"/>
              <a:gd name="adj2" fmla="val 0"/>
            </a:avLst>
          </a:prstGeom>
          <a:solidFill>
            <a:schemeClr val="bg1">
              <a:lumMod val="50000"/>
            </a:schemeClr>
          </a:solidFill>
          <a:ln w="25400">
            <a:solidFill>
              <a:schemeClr val="bg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文本框 40"/>
          <p:cNvSpPr txBox="1"/>
          <p:nvPr/>
        </p:nvSpPr>
        <p:spPr>
          <a:xfrm>
            <a:off x="749480" y="886392"/>
            <a:ext cx="3086100" cy="769441"/>
          </a:xfrm>
          <a:prstGeom prst="rect">
            <a:avLst/>
          </a:prstGeom>
          <a:noFill/>
        </p:spPr>
        <p:txBody>
          <a:bodyPr wrap="square" rtlCol="0">
            <a:spAutoFit/>
          </a:bodyPr>
          <a:lstStyle/>
          <a:p>
            <a:r>
              <a:rPr lang="en-US" altLang="zh-CN" sz="4400">
                <a:solidFill>
                  <a:schemeClr val="tx1">
                    <a:lumMod val="75000"/>
                    <a:lumOff val="25000"/>
                  </a:schemeClr>
                </a:solidFill>
                <a:latin typeface="Nikoleta" pitchFamily="2" charset="0"/>
                <a:ea typeface="Segoe UI" panose="020B0502040204020203" pitchFamily="34" charset="0"/>
                <a:cs typeface="Segoe UI" panose="020B0502040204020203" pitchFamily="34" charset="0"/>
              </a:rPr>
              <a:t>Part four</a:t>
            </a:r>
            <a:endParaRPr lang="en-US" altLang="zh-CN" sz="4400" dirty="0">
              <a:solidFill>
                <a:schemeClr val="tx1">
                  <a:lumMod val="75000"/>
                  <a:lumOff val="25000"/>
                </a:schemeClr>
              </a:solidFill>
              <a:latin typeface="Nikoleta" pitchFamily="2" charset="0"/>
              <a:ea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96"/>
                                        </p:tgtEl>
                                        <p:attrNameLst>
                                          <p:attrName>style.visibility</p:attrName>
                                        </p:attrNameLst>
                                      </p:cBhvr>
                                      <p:to>
                                        <p:strVal val="visible"/>
                                      </p:to>
                                    </p:set>
                                    <p:animEffect transition="in" filter="fade">
                                      <p:cBhvr>
                                        <p:cTn id="7" dur="500"/>
                                        <p:tgtEl>
                                          <p:spTgt spid="36896"/>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36897"/>
                                        </p:tgtEl>
                                        <p:attrNameLst>
                                          <p:attrName>style.visibility</p:attrName>
                                        </p:attrNameLst>
                                      </p:cBhvr>
                                      <p:to>
                                        <p:strVal val="visible"/>
                                      </p:to>
                                    </p:set>
                                    <p:animEffect transition="in" filter="fade">
                                      <p:cBhvr>
                                        <p:cTn id="10" dur="500"/>
                                        <p:tgtEl>
                                          <p:spTgt spid="36897"/>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6898"/>
                                        </p:tgtEl>
                                        <p:attrNameLst>
                                          <p:attrName>style.visibility</p:attrName>
                                        </p:attrNameLst>
                                      </p:cBhvr>
                                      <p:to>
                                        <p:strVal val="visible"/>
                                      </p:to>
                                    </p:set>
                                    <p:animEffect transition="in" filter="fade">
                                      <p:cBhvr>
                                        <p:cTn id="13" dur="500"/>
                                        <p:tgtEl>
                                          <p:spTgt spid="36898"/>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36895"/>
                                        </p:tgtEl>
                                        <p:attrNameLst>
                                          <p:attrName>style.visibility</p:attrName>
                                        </p:attrNameLst>
                                      </p:cBhvr>
                                      <p:to>
                                        <p:strVal val="visible"/>
                                      </p:to>
                                    </p:set>
                                    <p:animEffect transition="in" filter="fade">
                                      <p:cBhvr>
                                        <p:cTn id="16" dur="500"/>
                                        <p:tgtEl>
                                          <p:spTgt spid="36895"/>
                                        </p:tgtEl>
                                      </p:cBhvr>
                                    </p:animEffect>
                                  </p:childTnLst>
                                </p:cTn>
                              </p:par>
                              <p:par>
                                <p:cTn id="17" presetID="10" presetClass="entr" presetSubtype="0" fill="hold" grpId="0" nodeType="withEffect">
                                  <p:stCondLst>
                                    <p:cond delay="1200"/>
                                  </p:stCondLst>
                                  <p:childTnLst>
                                    <p:set>
                                      <p:cBhvr>
                                        <p:cTn id="18" dur="1" fill="hold">
                                          <p:stCondLst>
                                            <p:cond delay="0"/>
                                          </p:stCondLst>
                                        </p:cTn>
                                        <p:tgtEl>
                                          <p:spTgt spid="36873"/>
                                        </p:tgtEl>
                                        <p:attrNameLst>
                                          <p:attrName>style.visibility</p:attrName>
                                        </p:attrNameLst>
                                      </p:cBhvr>
                                      <p:to>
                                        <p:strVal val="visible"/>
                                      </p:to>
                                    </p:set>
                                    <p:animEffect transition="in" filter="fade">
                                      <p:cBhvr>
                                        <p:cTn id="19" dur="500"/>
                                        <p:tgtEl>
                                          <p:spTgt spid="36873"/>
                                        </p:tgtEl>
                                      </p:cBhvr>
                                    </p:animEffect>
                                  </p:childTnLst>
                                </p:cTn>
                              </p:par>
                              <p:par>
                                <p:cTn id="20" presetID="10" presetClass="entr" presetSubtype="0" fill="hold" nodeType="withEffect">
                                  <p:stCondLst>
                                    <p:cond delay="1500"/>
                                  </p:stCondLst>
                                  <p:childTnLst>
                                    <p:set>
                                      <p:cBhvr>
                                        <p:cTn id="21" dur="1" fill="hold">
                                          <p:stCondLst>
                                            <p:cond delay="0"/>
                                          </p:stCondLst>
                                        </p:cTn>
                                        <p:tgtEl>
                                          <p:spTgt spid="36874"/>
                                        </p:tgtEl>
                                        <p:attrNameLst>
                                          <p:attrName>style.visibility</p:attrName>
                                        </p:attrNameLst>
                                      </p:cBhvr>
                                      <p:to>
                                        <p:strVal val="visible"/>
                                      </p:to>
                                    </p:set>
                                    <p:animEffect transition="in" filter="fade">
                                      <p:cBhvr>
                                        <p:cTn id="22" dur="500"/>
                                        <p:tgtEl>
                                          <p:spTgt spid="36874"/>
                                        </p:tgtEl>
                                      </p:cBhvr>
                                    </p:animEffect>
                                  </p:childTnLst>
                                </p:cTn>
                              </p:par>
                              <p:par>
                                <p:cTn id="23" presetID="10" presetClass="entr" presetSubtype="0" fill="hold" grpId="0" nodeType="withEffect">
                                  <p:stCondLst>
                                    <p:cond delay="1800"/>
                                  </p:stCondLst>
                                  <p:childTnLst>
                                    <p:set>
                                      <p:cBhvr>
                                        <p:cTn id="24" dur="1" fill="hold">
                                          <p:stCondLst>
                                            <p:cond delay="0"/>
                                          </p:stCondLst>
                                        </p:cTn>
                                        <p:tgtEl>
                                          <p:spTgt spid="36879"/>
                                        </p:tgtEl>
                                        <p:attrNameLst>
                                          <p:attrName>style.visibility</p:attrName>
                                        </p:attrNameLst>
                                      </p:cBhvr>
                                      <p:to>
                                        <p:strVal val="visible"/>
                                      </p:to>
                                    </p:set>
                                    <p:animEffect transition="in" filter="fade">
                                      <p:cBhvr>
                                        <p:cTn id="25" dur="500"/>
                                        <p:tgtEl>
                                          <p:spTgt spid="36879"/>
                                        </p:tgtEl>
                                      </p:cBhvr>
                                    </p:animEffect>
                                  </p:childTnLst>
                                </p:cTn>
                              </p:par>
                              <p:par>
                                <p:cTn id="26" presetID="10" presetClass="entr" presetSubtype="0" fill="hold" nodeType="withEffect">
                                  <p:stCondLst>
                                    <p:cond delay="2100"/>
                                  </p:stCondLst>
                                  <p:childTnLst>
                                    <p:set>
                                      <p:cBhvr>
                                        <p:cTn id="27" dur="1" fill="hold">
                                          <p:stCondLst>
                                            <p:cond delay="0"/>
                                          </p:stCondLst>
                                        </p:cTn>
                                        <p:tgtEl>
                                          <p:spTgt spid="36880"/>
                                        </p:tgtEl>
                                        <p:attrNameLst>
                                          <p:attrName>style.visibility</p:attrName>
                                        </p:attrNameLst>
                                      </p:cBhvr>
                                      <p:to>
                                        <p:strVal val="visible"/>
                                      </p:to>
                                    </p:set>
                                    <p:animEffect transition="in" filter="fade">
                                      <p:cBhvr>
                                        <p:cTn id="28" dur="500"/>
                                        <p:tgtEl>
                                          <p:spTgt spid="36880"/>
                                        </p:tgtEl>
                                      </p:cBhvr>
                                    </p:animEffect>
                                  </p:childTnLst>
                                </p:cTn>
                              </p:par>
                              <p:par>
                                <p:cTn id="29" presetID="10" presetClass="entr" presetSubtype="0" fill="hold" nodeType="withEffect">
                                  <p:stCondLst>
                                    <p:cond delay="2400"/>
                                  </p:stCondLst>
                                  <p:childTnLst>
                                    <p:set>
                                      <p:cBhvr>
                                        <p:cTn id="30" dur="1" fill="hold">
                                          <p:stCondLst>
                                            <p:cond delay="0"/>
                                          </p:stCondLst>
                                        </p:cTn>
                                        <p:tgtEl>
                                          <p:spTgt spid="36886"/>
                                        </p:tgtEl>
                                        <p:attrNameLst>
                                          <p:attrName>style.visibility</p:attrName>
                                        </p:attrNameLst>
                                      </p:cBhvr>
                                      <p:to>
                                        <p:strVal val="visible"/>
                                      </p:to>
                                    </p:set>
                                    <p:animEffect transition="in" filter="fade">
                                      <p:cBhvr>
                                        <p:cTn id="31" dur="500"/>
                                        <p:tgtEl>
                                          <p:spTgt spid="3688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6889"/>
                                        </p:tgtEl>
                                        <p:attrNameLst>
                                          <p:attrName>style.visibility</p:attrName>
                                        </p:attrNameLst>
                                      </p:cBhvr>
                                      <p:to>
                                        <p:strVal val="visible"/>
                                      </p:to>
                                    </p:set>
                                    <p:animEffect transition="in" filter="fade">
                                      <p:cBhvr>
                                        <p:cTn id="36" dur="500"/>
                                        <p:tgtEl>
                                          <p:spTgt spid="36889"/>
                                        </p:tgtEl>
                                      </p:cBhvr>
                                    </p:animEffect>
                                  </p:childTnLst>
                                </p:cTn>
                              </p:par>
                              <p:par>
                                <p:cTn id="37" presetID="10" presetClass="entr" presetSubtype="0" fill="hold" nodeType="withEffect">
                                  <p:stCondLst>
                                    <p:cond delay="300"/>
                                  </p:stCondLst>
                                  <p:childTnLst>
                                    <p:set>
                                      <p:cBhvr>
                                        <p:cTn id="38" dur="1" fill="hold">
                                          <p:stCondLst>
                                            <p:cond delay="0"/>
                                          </p:stCondLst>
                                        </p:cTn>
                                        <p:tgtEl>
                                          <p:spTgt spid="36892"/>
                                        </p:tgtEl>
                                        <p:attrNameLst>
                                          <p:attrName>style.visibility</p:attrName>
                                        </p:attrNameLst>
                                      </p:cBhvr>
                                      <p:to>
                                        <p:strVal val="visible"/>
                                      </p:to>
                                    </p:set>
                                    <p:animEffect transition="in" filter="fade">
                                      <p:cBhvr>
                                        <p:cTn id="39" dur="500"/>
                                        <p:tgtEl>
                                          <p:spTgt spid="36892"/>
                                        </p:tgtEl>
                                      </p:cBhvr>
                                    </p:animEffect>
                                  </p:childTnLst>
                                </p:cTn>
                              </p:par>
                              <p:par>
                                <p:cTn id="40" presetID="10" presetClass="entr" presetSubtype="0" fill="hold" grpId="0" nodeType="withEffect">
                                  <p:stCondLst>
                                    <p:cond delay="600"/>
                                  </p:stCondLst>
                                  <p:childTnLst>
                                    <p:set>
                                      <p:cBhvr>
                                        <p:cTn id="41" dur="1" fill="hold">
                                          <p:stCondLst>
                                            <p:cond delay="0"/>
                                          </p:stCondLst>
                                        </p:cTn>
                                        <p:tgtEl>
                                          <p:spTgt spid="36899"/>
                                        </p:tgtEl>
                                        <p:attrNameLst>
                                          <p:attrName>style.visibility</p:attrName>
                                        </p:attrNameLst>
                                      </p:cBhvr>
                                      <p:to>
                                        <p:strVal val="visible"/>
                                      </p:to>
                                    </p:set>
                                    <p:animEffect transition="in" filter="fade">
                                      <p:cBhvr>
                                        <p:cTn id="42" dur="500"/>
                                        <p:tgtEl>
                                          <p:spTgt spid="36899"/>
                                        </p:tgtEl>
                                      </p:cBhvr>
                                    </p:animEffect>
                                  </p:childTnLst>
                                </p:cTn>
                              </p:par>
                              <p:par>
                                <p:cTn id="43" presetID="10" presetClass="entr" presetSubtype="0" fill="hold" grpId="0" nodeType="withEffect">
                                  <p:stCondLst>
                                    <p:cond delay="900"/>
                                  </p:stCondLst>
                                  <p:childTnLst>
                                    <p:set>
                                      <p:cBhvr>
                                        <p:cTn id="44" dur="1" fill="hold">
                                          <p:stCondLst>
                                            <p:cond delay="0"/>
                                          </p:stCondLst>
                                        </p:cTn>
                                        <p:tgtEl>
                                          <p:spTgt spid="36900"/>
                                        </p:tgtEl>
                                        <p:attrNameLst>
                                          <p:attrName>style.visibility</p:attrName>
                                        </p:attrNameLst>
                                      </p:cBhvr>
                                      <p:to>
                                        <p:strVal val="visible"/>
                                      </p:to>
                                    </p:set>
                                    <p:animEffect transition="in" filter="fade">
                                      <p:cBhvr>
                                        <p:cTn id="45" dur="500"/>
                                        <p:tgtEl>
                                          <p:spTgt spid="36900"/>
                                        </p:tgtEl>
                                      </p:cBhvr>
                                    </p:animEffect>
                                  </p:childTnLst>
                                </p:cTn>
                              </p:par>
                              <p:par>
                                <p:cTn id="46" presetID="10" presetClass="entr" presetSubtype="0" fill="hold" grpId="0" nodeType="withEffect">
                                  <p:stCondLst>
                                    <p:cond delay="1200"/>
                                  </p:stCondLst>
                                  <p:childTnLst>
                                    <p:set>
                                      <p:cBhvr>
                                        <p:cTn id="47" dur="1" fill="hold">
                                          <p:stCondLst>
                                            <p:cond delay="0"/>
                                          </p:stCondLst>
                                        </p:cTn>
                                        <p:tgtEl>
                                          <p:spTgt spid="36901"/>
                                        </p:tgtEl>
                                        <p:attrNameLst>
                                          <p:attrName>style.visibility</p:attrName>
                                        </p:attrNameLst>
                                      </p:cBhvr>
                                      <p:to>
                                        <p:strVal val="visible"/>
                                      </p:to>
                                    </p:set>
                                    <p:animEffect transition="in" filter="fade">
                                      <p:cBhvr>
                                        <p:cTn id="48" dur="500"/>
                                        <p:tgtEl>
                                          <p:spTgt spid="36901"/>
                                        </p:tgtEl>
                                      </p:cBhvr>
                                    </p:animEffect>
                                  </p:childTnLst>
                                </p:cTn>
                              </p:par>
                              <p:par>
                                <p:cTn id="49" presetID="10" presetClass="entr" presetSubtype="0" fill="hold" grpId="0" nodeType="withEffect">
                                  <p:stCondLst>
                                    <p:cond delay="1500"/>
                                  </p:stCondLst>
                                  <p:childTnLst>
                                    <p:set>
                                      <p:cBhvr>
                                        <p:cTn id="50" dur="1" fill="hold">
                                          <p:stCondLst>
                                            <p:cond delay="0"/>
                                          </p:stCondLst>
                                        </p:cTn>
                                        <p:tgtEl>
                                          <p:spTgt spid="36902"/>
                                        </p:tgtEl>
                                        <p:attrNameLst>
                                          <p:attrName>style.visibility</p:attrName>
                                        </p:attrNameLst>
                                      </p:cBhvr>
                                      <p:to>
                                        <p:strVal val="visible"/>
                                      </p:to>
                                    </p:set>
                                    <p:animEffect transition="in" filter="fade">
                                      <p:cBhvr>
                                        <p:cTn id="51" dur="500"/>
                                        <p:tgtEl>
                                          <p:spTgt spid="36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6" grpId="0" bldLvl="0" animBg="1"/>
      <p:bldP spid="36897" grpId="0" bldLvl="0" animBg="1" autoUpdateAnimBg="0"/>
      <p:bldP spid="36898" grpId="0" bldLvl="0" animBg="1" autoUpdateAnimBg="0"/>
      <p:bldP spid="36895" grpId="0" bldLvl="0" animBg="1"/>
      <p:bldP spid="36873" grpId="0" bldLvl="0" animBg="1"/>
      <p:bldP spid="36879" grpId="0"/>
      <p:bldP spid="36899" grpId="0" animBg="1" autoUpdateAnimBg="0"/>
      <p:bldP spid="36900" grpId="0"/>
      <p:bldP spid="36901" grpId="0"/>
      <p:bldP spid="3690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摄图网-山顶上的游客"/>
          <p:cNvPicPr>
            <a:picLocks noChangeAspect="1"/>
          </p:cNvPicPr>
          <p:nvPr/>
        </p:nvPicPr>
        <p:blipFill>
          <a:blip r:embed="rId1"/>
          <a:stretch>
            <a:fillRect/>
          </a:stretch>
        </p:blipFill>
        <p:spPr>
          <a:xfrm>
            <a:off x="1395095" y="3194050"/>
            <a:ext cx="9446895" cy="3672840"/>
          </a:xfrm>
          <a:prstGeom prst="rect">
            <a:avLst/>
          </a:prstGeom>
        </p:spPr>
      </p:pic>
      <p:sp>
        <p:nvSpPr>
          <p:cNvPr id="5" name="矩形 4"/>
          <p:cNvSpPr/>
          <p:nvPr/>
        </p:nvSpPr>
        <p:spPr>
          <a:xfrm>
            <a:off x="4373880" y="-12065"/>
            <a:ext cx="3105785" cy="1289685"/>
          </a:xfrm>
          <a:prstGeom prst="rect">
            <a:avLst/>
          </a:prstGeom>
          <a:solidFill>
            <a:srgbClr val="795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378325" y="1403985"/>
            <a:ext cx="3131185" cy="3622675"/>
          </a:xfrm>
          <a:prstGeom prst="rect">
            <a:avLst/>
          </a:prstGeom>
          <a:solidFill>
            <a:srgbClr val="795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4812665" y="290195"/>
            <a:ext cx="2528570" cy="645160"/>
          </a:xfrm>
          <a:prstGeom prst="rect">
            <a:avLst/>
          </a:prstGeom>
          <a:noFill/>
        </p:spPr>
        <p:txBody>
          <a:bodyPr wrap="square" rtlCol="0">
            <a:spAutoFit/>
          </a:bodyPr>
          <a:lstStyle/>
          <a:p>
            <a:r>
              <a:rPr lang="en-US" altLang="zh-CN" sz="3600">
                <a:solidFill>
                  <a:schemeClr val="bg1"/>
                </a:solidFill>
              </a:rPr>
              <a:t>CONTENTS</a:t>
            </a:r>
            <a:endParaRPr lang="en-US" altLang="zh-CN" sz="3600">
              <a:solidFill>
                <a:schemeClr val="bg1"/>
              </a:solidFill>
            </a:endParaRPr>
          </a:p>
        </p:txBody>
      </p:sp>
      <p:grpSp>
        <p:nvGrpSpPr>
          <p:cNvPr id="19" name="组合 18"/>
          <p:cNvGrpSpPr/>
          <p:nvPr/>
        </p:nvGrpSpPr>
        <p:grpSpPr>
          <a:xfrm>
            <a:off x="4738370" y="1702435"/>
            <a:ext cx="563880" cy="563880"/>
            <a:chOff x="7462" y="2681"/>
            <a:chExt cx="888" cy="888"/>
          </a:xfrm>
        </p:grpSpPr>
        <p:sp>
          <p:nvSpPr>
            <p:cNvPr id="10" name="椭圆 9"/>
            <p:cNvSpPr/>
            <p:nvPr/>
          </p:nvSpPr>
          <p:spPr>
            <a:xfrm>
              <a:off x="7462" y="2681"/>
              <a:ext cx="888" cy="888"/>
            </a:xfrm>
            <a:prstGeom prst="ellipse">
              <a:avLst/>
            </a:prstGeom>
            <a:noFill/>
            <a:ln w="22225">
              <a:solidFill>
                <a:schemeClr val="bg1">
                  <a:lumMod val="65000"/>
                  <a:alpha val="52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0" name="纸飞机"/>
            <p:cNvSpPr/>
            <p:nvPr/>
          </p:nvSpPr>
          <p:spPr bwMode="auto">
            <a:xfrm>
              <a:off x="7636" y="2894"/>
              <a:ext cx="502" cy="502"/>
            </a:xfrm>
            <a:custGeom>
              <a:avLst/>
              <a:gdLst>
                <a:gd name="T0" fmla="*/ 1281616 w 634"/>
                <a:gd name="T1" fmla="*/ 39819 h 633"/>
                <a:gd name="T2" fmla="*/ 1281616 w 634"/>
                <a:gd name="T3" fmla="*/ 39819 h 633"/>
                <a:gd name="T4" fmla="*/ 0 w 634"/>
                <a:gd name="T5" fmla="*/ 878867 h 633"/>
                <a:gd name="T6" fmla="*/ 405951 w 634"/>
                <a:gd name="T7" fmla="*/ 1214486 h 633"/>
                <a:gd name="T8" fmla="*/ 656748 w 634"/>
                <a:gd name="T9" fmla="*/ 1797553 h 633"/>
                <a:gd name="T10" fmla="*/ 1313497 w 634"/>
                <a:gd name="T11" fmla="*/ 82483 h 633"/>
                <a:gd name="T12" fmla="*/ 1281616 w 634"/>
                <a:gd name="T13" fmla="*/ 39819 h 633"/>
                <a:gd name="T14" fmla="*/ 157280 w 634"/>
                <a:gd name="T15" fmla="*/ 878867 h 633"/>
                <a:gd name="T16" fmla="*/ 157280 w 634"/>
                <a:gd name="T17" fmla="*/ 878867 h 633"/>
                <a:gd name="T18" fmla="*/ 1126461 w 634"/>
                <a:gd name="T19" fmla="*/ 250292 h 633"/>
                <a:gd name="T20" fmla="*/ 437832 w 634"/>
                <a:gd name="T21" fmla="*/ 1086496 h 633"/>
                <a:gd name="T22" fmla="*/ 157280 w 634"/>
                <a:gd name="T23" fmla="*/ 878867 h 633"/>
                <a:gd name="T24" fmla="*/ 656748 w 634"/>
                <a:gd name="T25" fmla="*/ 1589924 h 633"/>
                <a:gd name="T26" fmla="*/ 656748 w 634"/>
                <a:gd name="T27" fmla="*/ 1589924 h 633"/>
                <a:gd name="T28" fmla="*/ 501594 w 634"/>
                <a:gd name="T29" fmla="*/ 1129159 h 633"/>
                <a:gd name="T30" fmla="*/ 1158342 w 634"/>
                <a:gd name="T31" fmla="*/ 290111 h 633"/>
                <a:gd name="T32" fmla="*/ 656748 w 634"/>
                <a:gd name="T33" fmla="*/ 1589924 h 6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4" h="633">
                  <a:moveTo>
                    <a:pt x="603" y="14"/>
                  </a:moveTo>
                  <a:lnTo>
                    <a:pt x="603" y="14"/>
                  </a:lnTo>
                  <a:cubicBezTo>
                    <a:pt x="574" y="14"/>
                    <a:pt x="0" y="309"/>
                    <a:pt x="0" y="309"/>
                  </a:cubicBezTo>
                  <a:lnTo>
                    <a:pt x="191" y="427"/>
                  </a:lnTo>
                  <a:lnTo>
                    <a:pt x="309" y="632"/>
                  </a:lnTo>
                  <a:cubicBezTo>
                    <a:pt x="309" y="632"/>
                    <a:pt x="618" y="44"/>
                    <a:pt x="618" y="29"/>
                  </a:cubicBezTo>
                  <a:cubicBezTo>
                    <a:pt x="633" y="14"/>
                    <a:pt x="618" y="0"/>
                    <a:pt x="603" y="14"/>
                  </a:cubicBezTo>
                  <a:close/>
                  <a:moveTo>
                    <a:pt x="74" y="309"/>
                  </a:moveTo>
                  <a:lnTo>
                    <a:pt x="74" y="309"/>
                  </a:lnTo>
                  <a:cubicBezTo>
                    <a:pt x="530" y="88"/>
                    <a:pt x="530" y="88"/>
                    <a:pt x="530" y="88"/>
                  </a:cubicBezTo>
                  <a:cubicBezTo>
                    <a:pt x="206" y="382"/>
                    <a:pt x="206" y="382"/>
                    <a:pt x="206" y="382"/>
                  </a:cubicBezTo>
                  <a:lnTo>
                    <a:pt x="74" y="309"/>
                  </a:lnTo>
                  <a:close/>
                  <a:moveTo>
                    <a:pt x="309" y="559"/>
                  </a:moveTo>
                  <a:lnTo>
                    <a:pt x="309" y="559"/>
                  </a:lnTo>
                  <a:cubicBezTo>
                    <a:pt x="309" y="559"/>
                    <a:pt x="250" y="441"/>
                    <a:pt x="236" y="397"/>
                  </a:cubicBezTo>
                  <a:cubicBezTo>
                    <a:pt x="545" y="102"/>
                    <a:pt x="545" y="102"/>
                    <a:pt x="545" y="102"/>
                  </a:cubicBezTo>
                  <a:lnTo>
                    <a:pt x="309" y="559"/>
                  </a:lnTo>
                  <a:close/>
                </a:path>
              </a:pathLst>
            </a:custGeom>
            <a:solidFill>
              <a:schemeClr val="bg1"/>
            </a:solidFill>
            <a:ln>
              <a:solidFill>
                <a:schemeClr val="bg1"/>
              </a:solidFill>
            </a:ln>
          </p:spPr>
          <p:txBody>
            <a:bodyPr wrap="none" lIns="121908" tIns="60955" rIns="121908" bIns="60955"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grpSp>
      <p:grpSp>
        <p:nvGrpSpPr>
          <p:cNvPr id="20" name="组合 19"/>
          <p:cNvGrpSpPr/>
          <p:nvPr/>
        </p:nvGrpSpPr>
        <p:grpSpPr>
          <a:xfrm>
            <a:off x="4738370" y="2530475"/>
            <a:ext cx="563880" cy="563880"/>
            <a:chOff x="7462" y="3985"/>
            <a:chExt cx="888" cy="888"/>
          </a:xfrm>
        </p:grpSpPr>
        <p:sp>
          <p:nvSpPr>
            <p:cNvPr id="13" name="椭圆 12"/>
            <p:cNvSpPr/>
            <p:nvPr/>
          </p:nvSpPr>
          <p:spPr>
            <a:xfrm>
              <a:off x="7462" y="3985"/>
              <a:ext cx="888" cy="888"/>
            </a:xfrm>
            <a:prstGeom prst="ellipse">
              <a:avLst/>
            </a:prstGeom>
            <a:noFill/>
            <a:ln w="22225">
              <a:solidFill>
                <a:schemeClr val="bg1">
                  <a:lumMod val="65000"/>
                  <a:alpha val="52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纸飞机"/>
            <p:cNvSpPr/>
            <p:nvPr/>
          </p:nvSpPr>
          <p:spPr bwMode="auto">
            <a:xfrm>
              <a:off x="7624" y="4177"/>
              <a:ext cx="502" cy="502"/>
            </a:xfrm>
            <a:custGeom>
              <a:avLst/>
              <a:gdLst>
                <a:gd name="T0" fmla="*/ 1281616 w 634"/>
                <a:gd name="T1" fmla="*/ 39819 h 633"/>
                <a:gd name="T2" fmla="*/ 1281616 w 634"/>
                <a:gd name="T3" fmla="*/ 39819 h 633"/>
                <a:gd name="T4" fmla="*/ 0 w 634"/>
                <a:gd name="T5" fmla="*/ 878867 h 633"/>
                <a:gd name="T6" fmla="*/ 405951 w 634"/>
                <a:gd name="T7" fmla="*/ 1214486 h 633"/>
                <a:gd name="T8" fmla="*/ 656748 w 634"/>
                <a:gd name="T9" fmla="*/ 1797553 h 633"/>
                <a:gd name="T10" fmla="*/ 1313497 w 634"/>
                <a:gd name="T11" fmla="*/ 82483 h 633"/>
                <a:gd name="T12" fmla="*/ 1281616 w 634"/>
                <a:gd name="T13" fmla="*/ 39819 h 633"/>
                <a:gd name="T14" fmla="*/ 157280 w 634"/>
                <a:gd name="T15" fmla="*/ 878867 h 633"/>
                <a:gd name="T16" fmla="*/ 157280 w 634"/>
                <a:gd name="T17" fmla="*/ 878867 h 633"/>
                <a:gd name="T18" fmla="*/ 1126461 w 634"/>
                <a:gd name="T19" fmla="*/ 250292 h 633"/>
                <a:gd name="T20" fmla="*/ 437832 w 634"/>
                <a:gd name="T21" fmla="*/ 1086496 h 633"/>
                <a:gd name="T22" fmla="*/ 157280 w 634"/>
                <a:gd name="T23" fmla="*/ 878867 h 633"/>
                <a:gd name="T24" fmla="*/ 656748 w 634"/>
                <a:gd name="T25" fmla="*/ 1589924 h 633"/>
                <a:gd name="T26" fmla="*/ 656748 w 634"/>
                <a:gd name="T27" fmla="*/ 1589924 h 633"/>
                <a:gd name="T28" fmla="*/ 501594 w 634"/>
                <a:gd name="T29" fmla="*/ 1129159 h 633"/>
                <a:gd name="T30" fmla="*/ 1158342 w 634"/>
                <a:gd name="T31" fmla="*/ 290111 h 633"/>
                <a:gd name="T32" fmla="*/ 656748 w 634"/>
                <a:gd name="T33" fmla="*/ 1589924 h 6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4" h="633">
                  <a:moveTo>
                    <a:pt x="603" y="14"/>
                  </a:moveTo>
                  <a:lnTo>
                    <a:pt x="603" y="14"/>
                  </a:lnTo>
                  <a:cubicBezTo>
                    <a:pt x="574" y="14"/>
                    <a:pt x="0" y="309"/>
                    <a:pt x="0" y="309"/>
                  </a:cubicBezTo>
                  <a:lnTo>
                    <a:pt x="191" y="427"/>
                  </a:lnTo>
                  <a:lnTo>
                    <a:pt x="309" y="632"/>
                  </a:lnTo>
                  <a:cubicBezTo>
                    <a:pt x="309" y="632"/>
                    <a:pt x="618" y="44"/>
                    <a:pt x="618" y="29"/>
                  </a:cubicBezTo>
                  <a:cubicBezTo>
                    <a:pt x="633" y="14"/>
                    <a:pt x="618" y="0"/>
                    <a:pt x="603" y="14"/>
                  </a:cubicBezTo>
                  <a:close/>
                  <a:moveTo>
                    <a:pt x="74" y="309"/>
                  </a:moveTo>
                  <a:lnTo>
                    <a:pt x="74" y="309"/>
                  </a:lnTo>
                  <a:cubicBezTo>
                    <a:pt x="530" y="88"/>
                    <a:pt x="530" y="88"/>
                    <a:pt x="530" y="88"/>
                  </a:cubicBezTo>
                  <a:cubicBezTo>
                    <a:pt x="206" y="382"/>
                    <a:pt x="206" y="382"/>
                    <a:pt x="206" y="382"/>
                  </a:cubicBezTo>
                  <a:lnTo>
                    <a:pt x="74" y="309"/>
                  </a:lnTo>
                  <a:close/>
                  <a:moveTo>
                    <a:pt x="309" y="559"/>
                  </a:moveTo>
                  <a:lnTo>
                    <a:pt x="309" y="559"/>
                  </a:lnTo>
                  <a:cubicBezTo>
                    <a:pt x="309" y="559"/>
                    <a:pt x="250" y="441"/>
                    <a:pt x="236" y="397"/>
                  </a:cubicBezTo>
                  <a:cubicBezTo>
                    <a:pt x="545" y="102"/>
                    <a:pt x="545" y="102"/>
                    <a:pt x="545" y="102"/>
                  </a:cubicBezTo>
                  <a:lnTo>
                    <a:pt x="309" y="559"/>
                  </a:lnTo>
                  <a:close/>
                </a:path>
              </a:pathLst>
            </a:custGeom>
            <a:solidFill>
              <a:schemeClr val="bg1"/>
            </a:solidFill>
            <a:ln>
              <a:solidFill>
                <a:schemeClr val="bg1"/>
              </a:solidFill>
            </a:ln>
          </p:spPr>
          <p:txBody>
            <a:bodyPr wrap="none" lIns="121908" tIns="60955" rIns="121908" bIns="60955"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grpSp>
      <p:grpSp>
        <p:nvGrpSpPr>
          <p:cNvPr id="18" name="组合 17"/>
          <p:cNvGrpSpPr/>
          <p:nvPr/>
        </p:nvGrpSpPr>
        <p:grpSpPr>
          <a:xfrm>
            <a:off x="4738370" y="3358515"/>
            <a:ext cx="563880" cy="563880"/>
            <a:chOff x="7462" y="5289"/>
            <a:chExt cx="888" cy="888"/>
          </a:xfrm>
        </p:grpSpPr>
        <p:sp>
          <p:nvSpPr>
            <p:cNvPr id="12" name="椭圆 11"/>
            <p:cNvSpPr/>
            <p:nvPr/>
          </p:nvSpPr>
          <p:spPr>
            <a:xfrm>
              <a:off x="7462" y="5289"/>
              <a:ext cx="888" cy="888"/>
            </a:xfrm>
            <a:prstGeom prst="ellipse">
              <a:avLst/>
            </a:prstGeom>
            <a:noFill/>
            <a:ln w="22225">
              <a:solidFill>
                <a:schemeClr val="bg1">
                  <a:lumMod val="65000"/>
                  <a:alpha val="52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纸飞机"/>
            <p:cNvSpPr/>
            <p:nvPr/>
          </p:nvSpPr>
          <p:spPr bwMode="auto">
            <a:xfrm>
              <a:off x="7630" y="5479"/>
              <a:ext cx="502" cy="502"/>
            </a:xfrm>
            <a:custGeom>
              <a:avLst/>
              <a:gdLst>
                <a:gd name="T0" fmla="*/ 1281616 w 634"/>
                <a:gd name="T1" fmla="*/ 39819 h 633"/>
                <a:gd name="T2" fmla="*/ 1281616 w 634"/>
                <a:gd name="T3" fmla="*/ 39819 h 633"/>
                <a:gd name="T4" fmla="*/ 0 w 634"/>
                <a:gd name="T5" fmla="*/ 878867 h 633"/>
                <a:gd name="T6" fmla="*/ 405951 w 634"/>
                <a:gd name="T7" fmla="*/ 1214486 h 633"/>
                <a:gd name="T8" fmla="*/ 656748 w 634"/>
                <a:gd name="T9" fmla="*/ 1797553 h 633"/>
                <a:gd name="T10" fmla="*/ 1313497 w 634"/>
                <a:gd name="T11" fmla="*/ 82483 h 633"/>
                <a:gd name="T12" fmla="*/ 1281616 w 634"/>
                <a:gd name="T13" fmla="*/ 39819 h 633"/>
                <a:gd name="T14" fmla="*/ 157280 w 634"/>
                <a:gd name="T15" fmla="*/ 878867 h 633"/>
                <a:gd name="T16" fmla="*/ 157280 w 634"/>
                <a:gd name="T17" fmla="*/ 878867 h 633"/>
                <a:gd name="T18" fmla="*/ 1126461 w 634"/>
                <a:gd name="T19" fmla="*/ 250292 h 633"/>
                <a:gd name="T20" fmla="*/ 437832 w 634"/>
                <a:gd name="T21" fmla="*/ 1086496 h 633"/>
                <a:gd name="T22" fmla="*/ 157280 w 634"/>
                <a:gd name="T23" fmla="*/ 878867 h 633"/>
                <a:gd name="T24" fmla="*/ 656748 w 634"/>
                <a:gd name="T25" fmla="*/ 1589924 h 633"/>
                <a:gd name="T26" fmla="*/ 656748 w 634"/>
                <a:gd name="T27" fmla="*/ 1589924 h 633"/>
                <a:gd name="T28" fmla="*/ 501594 w 634"/>
                <a:gd name="T29" fmla="*/ 1129159 h 633"/>
                <a:gd name="T30" fmla="*/ 1158342 w 634"/>
                <a:gd name="T31" fmla="*/ 290111 h 633"/>
                <a:gd name="T32" fmla="*/ 656748 w 634"/>
                <a:gd name="T33" fmla="*/ 1589924 h 6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4" h="633">
                  <a:moveTo>
                    <a:pt x="603" y="14"/>
                  </a:moveTo>
                  <a:lnTo>
                    <a:pt x="603" y="14"/>
                  </a:lnTo>
                  <a:cubicBezTo>
                    <a:pt x="574" y="14"/>
                    <a:pt x="0" y="309"/>
                    <a:pt x="0" y="309"/>
                  </a:cubicBezTo>
                  <a:lnTo>
                    <a:pt x="191" y="427"/>
                  </a:lnTo>
                  <a:lnTo>
                    <a:pt x="309" y="632"/>
                  </a:lnTo>
                  <a:cubicBezTo>
                    <a:pt x="309" y="632"/>
                    <a:pt x="618" y="44"/>
                    <a:pt x="618" y="29"/>
                  </a:cubicBezTo>
                  <a:cubicBezTo>
                    <a:pt x="633" y="14"/>
                    <a:pt x="618" y="0"/>
                    <a:pt x="603" y="14"/>
                  </a:cubicBezTo>
                  <a:close/>
                  <a:moveTo>
                    <a:pt x="74" y="309"/>
                  </a:moveTo>
                  <a:lnTo>
                    <a:pt x="74" y="309"/>
                  </a:lnTo>
                  <a:cubicBezTo>
                    <a:pt x="530" y="88"/>
                    <a:pt x="530" y="88"/>
                    <a:pt x="530" y="88"/>
                  </a:cubicBezTo>
                  <a:cubicBezTo>
                    <a:pt x="206" y="382"/>
                    <a:pt x="206" y="382"/>
                    <a:pt x="206" y="382"/>
                  </a:cubicBezTo>
                  <a:lnTo>
                    <a:pt x="74" y="309"/>
                  </a:lnTo>
                  <a:close/>
                  <a:moveTo>
                    <a:pt x="309" y="559"/>
                  </a:moveTo>
                  <a:lnTo>
                    <a:pt x="309" y="559"/>
                  </a:lnTo>
                  <a:cubicBezTo>
                    <a:pt x="309" y="559"/>
                    <a:pt x="250" y="441"/>
                    <a:pt x="236" y="397"/>
                  </a:cubicBezTo>
                  <a:cubicBezTo>
                    <a:pt x="545" y="102"/>
                    <a:pt x="545" y="102"/>
                    <a:pt x="545" y="102"/>
                  </a:cubicBezTo>
                  <a:lnTo>
                    <a:pt x="309" y="559"/>
                  </a:lnTo>
                  <a:close/>
                </a:path>
              </a:pathLst>
            </a:custGeom>
            <a:solidFill>
              <a:schemeClr val="bg1"/>
            </a:solidFill>
            <a:ln>
              <a:solidFill>
                <a:schemeClr val="bg1"/>
              </a:solidFill>
            </a:ln>
          </p:spPr>
          <p:txBody>
            <a:bodyPr wrap="none" lIns="121908" tIns="60955" rIns="121908" bIns="60955"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grpSp>
      <p:grpSp>
        <p:nvGrpSpPr>
          <p:cNvPr id="17" name="组合 16"/>
          <p:cNvGrpSpPr/>
          <p:nvPr/>
        </p:nvGrpSpPr>
        <p:grpSpPr>
          <a:xfrm>
            <a:off x="4738370" y="4186555"/>
            <a:ext cx="563880" cy="563880"/>
            <a:chOff x="7462" y="6593"/>
            <a:chExt cx="888" cy="888"/>
          </a:xfrm>
        </p:grpSpPr>
        <p:sp>
          <p:nvSpPr>
            <p:cNvPr id="11" name="椭圆 10"/>
            <p:cNvSpPr/>
            <p:nvPr/>
          </p:nvSpPr>
          <p:spPr>
            <a:xfrm>
              <a:off x="7462" y="6593"/>
              <a:ext cx="888" cy="888"/>
            </a:xfrm>
            <a:prstGeom prst="ellipse">
              <a:avLst/>
            </a:prstGeom>
            <a:noFill/>
            <a:ln w="22225">
              <a:solidFill>
                <a:schemeClr val="bg1">
                  <a:lumMod val="65000"/>
                  <a:alpha val="52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纸飞机"/>
            <p:cNvSpPr/>
            <p:nvPr/>
          </p:nvSpPr>
          <p:spPr bwMode="auto">
            <a:xfrm>
              <a:off x="7637" y="6820"/>
              <a:ext cx="502" cy="502"/>
            </a:xfrm>
            <a:custGeom>
              <a:avLst/>
              <a:gdLst>
                <a:gd name="T0" fmla="*/ 1281616 w 634"/>
                <a:gd name="T1" fmla="*/ 39819 h 633"/>
                <a:gd name="T2" fmla="*/ 1281616 w 634"/>
                <a:gd name="T3" fmla="*/ 39819 h 633"/>
                <a:gd name="T4" fmla="*/ 0 w 634"/>
                <a:gd name="T5" fmla="*/ 878867 h 633"/>
                <a:gd name="T6" fmla="*/ 405951 w 634"/>
                <a:gd name="T7" fmla="*/ 1214486 h 633"/>
                <a:gd name="T8" fmla="*/ 656748 w 634"/>
                <a:gd name="T9" fmla="*/ 1797553 h 633"/>
                <a:gd name="T10" fmla="*/ 1313497 w 634"/>
                <a:gd name="T11" fmla="*/ 82483 h 633"/>
                <a:gd name="T12" fmla="*/ 1281616 w 634"/>
                <a:gd name="T13" fmla="*/ 39819 h 633"/>
                <a:gd name="T14" fmla="*/ 157280 w 634"/>
                <a:gd name="T15" fmla="*/ 878867 h 633"/>
                <a:gd name="T16" fmla="*/ 157280 w 634"/>
                <a:gd name="T17" fmla="*/ 878867 h 633"/>
                <a:gd name="T18" fmla="*/ 1126461 w 634"/>
                <a:gd name="T19" fmla="*/ 250292 h 633"/>
                <a:gd name="T20" fmla="*/ 437832 w 634"/>
                <a:gd name="T21" fmla="*/ 1086496 h 633"/>
                <a:gd name="T22" fmla="*/ 157280 w 634"/>
                <a:gd name="T23" fmla="*/ 878867 h 633"/>
                <a:gd name="T24" fmla="*/ 656748 w 634"/>
                <a:gd name="T25" fmla="*/ 1589924 h 633"/>
                <a:gd name="T26" fmla="*/ 656748 w 634"/>
                <a:gd name="T27" fmla="*/ 1589924 h 633"/>
                <a:gd name="T28" fmla="*/ 501594 w 634"/>
                <a:gd name="T29" fmla="*/ 1129159 h 633"/>
                <a:gd name="T30" fmla="*/ 1158342 w 634"/>
                <a:gd name="T31" fmla="*/ 290111 h 633"/>
                <a:gd name="T32" fmla="*/ 656748 w 634"/>
                <a:gd name="T33" fmla="*/ 1589924 h 6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34" h="633">
                  <a:moveTo>
                    <a:pt x="603" y="14"/>
                  </a:moveTo>
                  <a:lnTo>
                    <a:pt x="603" y="14"/>
                  </a:lnTo>
                  <a:cubicBezTo>
                    <a:pt x="574" y="14"/>
                    <a:pt x="0" y="309"/>
                    <a:pt x="0" y="309"/>
                  </a:cubicBezTo>
                  <a:lnTo>
                    <a:pt x="191" y="427"/>
                  </a:lnTo>
                  <a:lnTo>
                    <a:pt x="309" y="632"/>
                  </a:lnTo>
                  <a:cubicBezTo>
                    <a:pt x="309" y="632"/>
                    <a:pt x="618" y="44"/>
                    <a:pt x="618" y="29"/>
                  </a:cubicBezTo>
                  <a:cubicBezTo>
                    <a:pt x="633" y="14"/>
                    <a:pt x="618" y="0"/>
                    <a:pt x="603" y="14"/>
                  </a:cubicBezTo>
                  <a:close/>
                  <a:moveTo>
                    <a:pt x="74" y="309"/>
                  </a:moveTo>
                  <a:lnTo>
                    <a:pt x="74" y="309"/>
                  </a:lnTo>
                  <a:cubicBezTo>
                    <a:pt x="530" y="88"/>
                    <a:pt x="530" y="88"/>
                    <a:pt x="530" y="88"/>
                  </a:cubicBezTo>
                  <a:cubicBezTo>
                    <a:pt x="206" y="382"/>
                    <a:pt x="206" y="382"/>
                    <a:pt x="206" y="382"/>
                  </a:cubicBezTo>
                  <a:lnTo>
                    <a:pt x="74" y="309"/>
                  </a:lnTo>
                  <a:close/>
                  <a:moveTo>
                    <a:pt x="309" y="559"/>
                  </a:moveTo>
                  <a:lnTo>
                    <a:pt x="309" y="559"/>
                  </a:lnTo>
                  <a:cubicBezTo>
                    <a:pt x="309" y="559"/>
                    <a:pt x="250" y="441"/>
                    <a:pt x="236" y="397"/>
                  </a:cubicBezTo>
                  <a:cubicBezTo>
                    <a:pt x="545" y="102"/>
                    <a:pt x="545" y="102"/>
                    <a:pt x="545" y="102"/>
                  </a:cubicBezTo>
                  <a:lnTo>
                    <a:pt x="309" y="559"/>
                  </a:lnTo>
                  <a:close/>
                </a:path>
              </a:pathLst>
            </a:custGeom>
            <a:solidFill>
              <a:schemeClr val="bg1"/>
            </a:solidFill>
            <a:ln>
              <a:solidFill>
                <a:schemeClr val="bg1"/>
              </a:solidFill>
            </a:ln>
          </p:spPr>
          <p:txBody>
            <a:bodyPr wrap="none" lIns="121908" tIns="60955" rIns="121908" bIns="60955"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grpSp>
      <p:sp>
        <p:nvSpPr>
          <p:cNvPr id="21" name="文本框 20"/>
          <p:cNvSpPr txBox="1"/>
          <p:nvPr/>
        </p:nvSpPr>
        <p:spPr>
          <a:xfrm>
            <a:off x="5528945" y="1763395"/>
            <a:ext cx="1547218" cy="461665"/>
          </a:xfrm>
          <a:prstGeom prst="rect">
            <a:avLst/>
          </a:prstGeom>
          <a:noFill/>
        </p:spPr>
        <p:txBody>
          <a:bodyPr wrap="none" rtlCol="0" anchor="t">
            <a:spAutoFit/>
          </a:bodyPr>
          <a:lstStyle/>
          <a:p>
            <a:r>
              <a:rPr lang="en-US" altLang="zh-CN" sz="2400" b="1">
                <a:solidFill>
                  <a:schemeClr val="bg1"/>
                </a:solidFill>
                <a:latin typeface="Calibri" panose="020F0502020204030204" charset="0"/>
                <a:ea typeface="微软雅黑" panose="020B0503020204020204" charset="-122"/>
                <a:sym typeface="+mn-ea"/>
              </a:rPr>
              <a:t>TEXT HERE</a:t>
            </a:r>
            <a:endParaRPr lang="en-US" altLang="zh-CN" sz="2400" b="1" dirty="0">
              <a:solidFill>
                <a:schemeClr val="bg1"/>
              </a:solidFill>
              <a:latin typeface="Calibri" panose="020F0502020204030204" charset="0"/>
              <a:ea typeface="微软雅黑" panose="020B0503020204020204" charset="-122"/>
              <a:sym typeface="+mn-ea"/>
            </a:endParaRPr>
          </a:p>
        </p:txBody>
      </p:sp>
      <p:sp>
        <p:nvSpPr>
          <p:cNvPr id="22" name="文本框 21"/>
          <p:cNvSpPr txBox="1"/>
          <p:nvPr/>
        </p:nvSpPr>
        <p:spPr>
          <a:xfrm>
            <a:off x="5528945" y="2581910"/>
            <a:ext cx="1547218" cy="461665"/>
          </a:xfrm>
          <a:prstGeom prst="rect">
            <a:avLst/>
          </a:prstGeom>
          <a:noFill/>
        </p:spPr>
        <p:txBody>
          <a:bodyPr wrap="none" rtlCol="0" anchor="t">
            <a:spAutoFit/>
          </a:bodyPr>
          <a:lstStyle/>
          <a:p>
            <a:r>
              <a:rPr lang="en-US" altLang="zh-CN" sz="2400" b="1">
                <a:solidFill>
                  <a:schemeClr val="bg1"/>
                </a:solidFill>
                <a:latin typeface="Calibri" panose="020F0502020204030204" charset="0"/>
                <a:ea typeface="微软雅黑" panose="020B0503020204020204" charset="-122"/>
                <a:sym typeface="+mn-ea"/>
              </a:rPr>
              <a:t>TEXT HERE</a:t>
            </a:r>
            <a:endParaRPr lang="en-US" altLang="zh-CN" sz="2400" b="1" dirty="0">
              <a:solidFill>
                <a:schemeClr val="bg1"/>
              </a:solidFill>
              <a:latin typeface="Calibri" panose="020F0502020204030204" charset="0"/>
              <a:ea typeface="微软雅黑" panose="020B0503020204020204" charset="-122"/>
              <a:sym typeface="+mn-ea"/>
            </a:endParaRPr>
          </a:p>
        </p:txBody>
      </p:sp>
      <p:sp>
        <p:nvSpPr>
          <p:cNvPr id="23" name="文本框 22"/>
          <p:cNvSpPr txBox="1"/>
          <p:nvPr/>
        </p:nvSpPr>
        <p:spPr>
          <a:xfrm>
            <a:off x="5528945" y="3400425"/>
            <a:ext cx="1547218" cy="461665"/>
          </a:xfrm>
          <a:prstGeom prst="rect">
            <a:avLst/>
          </a:prstGeom>
          <a:noFill/>
        </p:spPr>
        <p:txBody>
          <a:bodyPr wrap="none" rtlCol="0" anchor="t">
            <a:spAutoFit/>
          </a:bodyPr>
          <a:lstStyle/>
          <a:p>
            <a:r>
              <a:rPr lang="en-US" altLang="zh-CN" sz="2400" b="1">
                <a:solidFill>
                  <a:schemeClr val="bg1"/>
                </a:solidFill>
                <a:latin typeface="Calibri" panose="020F0502020204030204" charset="0"/>
                <a:ea typeface="微软雅黑" panose="020B0503020204020204" charset="-122"/>
                <a:sym typeface="+mn-ea"/>
              </a:rPr>
              <a:t>TEXT HERE</a:t>
            </a:r>
            <a:endParaRPr lang="en-US" altLang="zh-CN" sz="2400" b="1" dirty="0">
              <a:solidFill>
                <a:schemeClr val="bg1"/>
              </a:solidFill>
              <a:latin typeface="Calibri" panose="020F0502020204030204" charset="0"/>
              <a:ea typeface="微软雅黑" panose="020B0503020204020204" charset="-122"/>
              <a:sym typeface="+mn-ea"/>
            </a:endParaRPr>
          </a:p>
        </p:txBody>
      </p:sp>
      <p:sp>
        <p:nvSpPr>
          <p:cNvPr id="24" name="文本框 23"/>
          <p:cNvSpPr txBox="1"/>
          <p:nvPr/>
        </p:nvSpPr>
        <p:spPr>
          <a:xfrm>
            <a:off x="5528945" y="4218940"/>
            <a:ext cx="1547218" cy="461665"/>
          </a:xfrm>
          <a:prstGeom prst="rect">
            <a:avLst/>
          </a:prstGeom>
          <a:noFill/>
        </p:spPr>
        <p:txBody>
          <a:bodyPr wrap="none" rtlCol="0" anchor="t">
            <a:spAutoFit/>
          </a:bodyPr>
          <a:lstStyle/>
          <a:p>
            <a:r>
              <a:rPr lang="en-US" altLang="zh-CN" sz="2400" b="1">
                <a:solidFill>
                  <a:schemeClr val="bg1"/>
                </a:solidFill>
                <a:latin typeface="Calibri" panose="020F0502020204030204" charset="0"/>
                <a:ea typeface="微软雅黑" panose="020B0503020204020204" charset="-122"/>
                <a:sym typeface="+mn-ea"/>
              </a:rPr>
              <a:t>TEXT HERE</a:t>
            </a:r>
            <a:endParaRPr lang="en-US" altLang="zh-CN" sz="2400" b="1" dirty="0">
              <a:solidFill>
                <a:schemeClr val="bg1"/>
              </a:solidFill>
              <a:latin typeface="Calibri" panose="020F0502020204030204" charset="0"/>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1000" fill="hold"/>
                                        <p:tgtEl>
                                          <p:spTgt spid="7"/>
                                        </p:tgtEl>
                                        <p:attrNameLst>
                                          <p:attrName>ppt_x</p:attrName>
                                        </p:attrNameLst>
                                      </p:cBhvr>
                                      <p:tavLst>
                                        <p:tav tm="0">
                                          <p:val>
                                            <p:strVal val="#ppt_x"/>
                                          </p:val>
                                        </p:tav>
                                        <p:tav tm="100000">
                                          <p:val>
                                            <p:strVal val="#ppt_x"/>
                                          </p:val>
                                        </p:tav>
                                      </p:tavLst>
                                    </p:anim>
                                    <p:anim calcmode="lin" valueType="num">
                                      <p:cBhvr additive="base">
                                        <p:cTn id="17" dur="1000" fill="hold"/>
                                        <p:tgtEl>
                                          <p:spTgt spid="7"/>
                                        </p:tgtEl>
                                        <p:attrNameLst>
                                          <p:attrName>ppt_y</p:attrName>
                                        </p:attrNameLst>
                                      </p:cBhvr>
                                      <p:tavLst>
                                        <p:tav tm="0">
                                          <p:val>
                                            <p:strVal val="0-#ppt_h/2"/>
                                          </p:val>
                                        </p:tav>
                                        <p:tav tm="100000">
                                          <p:val>
                                            <p:strVal val="#ppt_y"/>
                                          </p:val>
                                        </p:tav>
                                      </p:tavLst>
                                    </p:anim>
                                  </p:childTnLst>
                                </p:cTn>
                              </p:par>
                            </p:childTnLst>
                          </p:cTn>
                        </p:par>
                        <p:par>
                          <p:cTn id="18" fill="hold">
                            <p:stCondLst>
                              <p:cond delay="30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8"/>
                                        </p:tgtEl>
                                        <p:attrNameLst>
                                          <p:attrName>style.visibility</p:attrName>
                                        </p:attrNameLst>
                                      </p:cBhvr>
                                      <p:to>
                                        <p:strVal val="visible"/>
                                      </p:to>
                                    </p:set>
                                    <p:anim by="(-#ppt_w*2)" calcmode="lin" valueType="num">
                                      <p:cBhvr rctx="PPT">
                                        <p:cTn id="21" dur="500" autoRev="1" fill="hold">
                                          <p:stCondLst>
                                            <p:cond delay="0"/>
                                          </p:stCondLst>
                                        </p:cTn>
                                        <p:tgtEl>
                                          <p:spTgt spid="8"/>
                                        </p:tgtEl>
                                        <p:attrNameLst>
                                          <p:attrName>ppt_w</p:attrName>
                                        </p:attrNameLst>
                                      </p:cBhvr>
                                    </p:anim>
                                    <p:anim by="(#ppt_w*0.50)" calcmode="lin" valueType="num">
                                      <p:cBhvr>
                                        <p:cTn id="22" dur="500" decel="50000" autoRev="1" fill="hold">
                                          <p:stCondLst>
                                            <p:cond delay="0"/>
                                          </p:stCondLst>
                                        </p:cTn>
                                        <p:tgtEl>
                                          <p:spTgt spid="8"/>
                                        </p:tgtEl>
                                        <p:attrNameLst>
                                          <p:attrName>ppt_x</p:attrName>
                                        </p:attrNameLst>
                                      </p:cBhvr>
                                    </p:anim>
                                    <p:anim from="(-#ppt_h/2)" to="(#ppt_y)" calcmode="lin" valueType="num">
                                      <p:cBhvr>
                                        <p:cTn id="23" dur="1000" fill="hold">
                                          <p:stCondLst>
                                            <p:cond delay="0"/>
                                          </p:stCondLst>
                                        </p:cTn>
                                        <p:tgtEl>
                                          <p:spTgt spid="8"/>
                                        </p:tgtEl>
                                        <p:attrNameLst>
                                          <p:attrName>ppt_y</p:attrName>
                                        </p:attrNameLst>
                                      </p:cBhvr>
                                    </p:anim>
                                    <p:animRot by="21600000">
                                      <p:cBhvr>
                                        <p:cTn id="24" dur="1000" fill="hold">
                                          <p:stCondLst>
                                            <p:cond delay="0"/>
                                          </p:stCondLst>
                                        </p:cTn>
                                        <p:tgtEl>
                                          <p:spTgt spid="8"/>
                                        </p:tgtEl>
                                        <p:attrNameLst>
                                          <p:attrName>r</p:attrName>
                                        </p:attrNameLst>
                                      </p:cBhvr>
                                    </p:animRot>
                                  </p:childTnLst>
                                </p:cTn>
                              </p:par>
                            </p:childTnLst>
                          </p:cTn>
                        </p:par>
                        <p:par>
                          <p:cTn id="25" fill="hold">
                            <p:stCondLst>
                              <p:cond delay="4699"/>
                            </p:stCondLst>
                            <p:childTnLst>
                              <p:par>
                                <p:cTn id="26" presetID="21" presetClass="entr" presetSubtype="1"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heel(1)">
                                      <p:cBhvr>
                                        <p:cTn id="28" dur="500"/>
                                        <p:tgtEl>
                                          <p:spTgt spid="19"/>
                                        </p:tgtEl>
                                      </p:cBhvr>
                                    </p:animEffect>
                                  </p:childTnLst>
                                </p:cTn>
                              </p:par>
                            </p:childTnLst>
                          </p:cTn>
                        </p:par>
                        <p:par>
                          <p:cTn id="29" fill="hold">
                            <p:stCondLst>
                              <p:cond delay="5199"/>
                            </p:stCondLst>
                            <p:childTnLst>
                              <p:par>
                                <p:cTn id="30" presetID="29"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ppt_x</p:attrName>
                                        </p:attrNameLst>
                                      </p:cBhvr>
                                      <p:tavLst>
                                        <p:tav tm="0">
                                          <p:val>
                                            <p:strVal val="#ppt_x-.2"/>
                                          </p:val>
                                        </p:tav>
                                        <p:tav tm="100000">
                                          <p:val>
                                            <p:strVal val="#ppt_x"/>
                                          </p:val>
                                        </p:tav>
                                      </p:tavLst>
                                    </p:anim>
                                    <p:anim calcmode="lin" valueType="num">
                                      <p:cBhvr>
                                        <p:cTn id="33"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1"/>
                                        </p:tgtEl>
                                      </p:cBhvr>
                                    </p:animEffect>
                                  </p:childTnLst>
                                </p:cTn>
                              </p:par>
                            </p:childTnLst>
                          </p:cTn>
                        </p:par>
                        <p:par>
                          <p:cTn id="35" fill="hold">
                            <p:stCondLst>
                              <p:cond delay="6199"/>
                            </p:stCondLst>
                            <p:childTnLst>
                              <p:par>
                                <p:cTn id="36" presetID="21" presetClass="entr" presetSubtype="1" fill="hold"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heel(1)">
                                      <p:cBhvr>
                                        <p:cTn id="38" dur="500"/>
                                        <p:tgtEl>
                                          <p:spTgt spid="20"/>
                                        </p:tgtEl>
                                      </p:cBhvr>
                                    </p:animEffect>
                                  </p:childTnLst>
                                </p:cTn>
                              </p:par>
                            </p:childTnLst>
                          </p:cTn>
                        </p:par>
                        <p:par>
                          <p:cTn id="39" fill="hold">
                            <p:stCondLst>
                              <p:cond delay="6699"/>
                            </p:stCondLst>
                            <p:childTnLst>
                              <p:par>
                                <p:cTn id="40" presetID="29" presetClass="entr" presetSubtype="0"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ppt_x</p:attrName>
                                        </p:attrNameLst>
                                      </p:cBhvr>
                                      <p:tavLst>
                                        <p:tav tm="0">
                                          <p:val>
                                            <p:strVal val="#ppt_x-.2"/>
                                          </p:val>
                                        </p:tav>
                                        <p:tav tm="100000">
                                          <p:val>
                                            <p:strVal val="#ppt_x"/>
                                          </p:val>
                                        </p:tav>
                                      </p:tavLst>
                                    </p:anim>
                                    <p:anim calcmode="lin" valueType="num">
                                      <p:cBhvr>
                                        <p:cTn id="43"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2"/>
                                        </p:tgtEl>
                                      </p:cBhvr>
                                    </p:animEffect>
                                  </p:childTnLst>
                                </p:cTn>
                              </p:par>
                            </p:childTnLst>
                          </p:cTn>
                        </p:par>
                        <p:par>
                          <p:cTn id="45" fill="hold">
                            <p:stCondLst>
                              <p:cond delay="7699"/>
                            </p:stCondLst>
                            <p:childTnLst>
                              <p:par>
                                <p:cTn id="46" presetID="21"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1)">
                                      <p:cBhvr>
                                        <p:cTn id="48" dur="500"/>
                                        <p:tgtEl>
                                          <p:spTgt spid="18"/>
                                        </p:tgtEl>
                                      </p:cBhvr>
                                    </p:animEffect>
                                  </p:childTnLst>
                                </p:cTn>
                              </p:par>
                            </p:childTnLst>
                          </p:cTn>
                        </p:par>
                        <p:par>
                          <p:cTn id="49" fill="hold">
                            <p:stCondLst>
                              <p:cond delay="8199"/>
                            </p:stCondLst>
                            <p:childTnLst>
                              <p:par>
                                <p:cTn id="50" presetID="29" presetClass="entr" presetSubtype="0"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1000" fill="hold"/>
                                        <p:tgtEl>
                                          <p:spTgt spid="23"/>
                                        </p:tgtEl>
                                        <p:attrNameLst>
                                          <p:attrName>ppt_x</p:attrName>
                                        </p:attrNameLst>
                                      </p:cBhvr>
                                      <p:tavLst>
                                        <p:tav tm="0">
                                          <p:val>
                                            <p:strVal val="#ppt_x-.2"/>
                                          </p:val>
                                        </p:tav>
                                        <p:tav tm="100000">
                                          <p:val>
                                            <p:strVal val="#ppt_x"/>
                                          </p:val>
                                        </p:tav>
                                      </p:tavLst>
                                    </p:anim>
                                    <p:anim calcmode="lin" valueType="num">
                                      <p:cBhvr>
                                        <p:cTn id="53"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54" dur="1000"/>
                                        <p:tgtEl>
                                          <p:spTgt spid="23"/>
                                        </p:tgtEl>
                                      </p:cBhvr>
                                    </p:animEffect>
                                  </p:childTnLst>
                                </p:cTn>
                              </p:par>
                            </p:childTnLst>
                          </p:cTn>
                        </p:par>
                        <p:par>
                          <p:cTn id="55" fill="hold">
                            <p:stCondLst>
                              <p:cond delay="9199"/>
                            </p:stCondLst>
                            <p:childTnLst>
                              <p:par>
                                <p:cTn id="56" presetID="21" presetClass="entr" presetSubtype="1"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heel(1)">
                                      <p:cBhvr>
                                        <p:cTn id="58" dur="500"/>
                                        <p:tgtEl>
                                          <p:spTgt spid="17"/>
                                        </p:tgtEl>
                                      </p:cBhvr>
                                    </p:animEffect>
                                  </p:childTnLst>
                                </p:cTn>
                              </p:par>
                            </p:childTnLst>
                          </p:cTn>
                        </p:par>
                        <p:par>
                          <p:cTn id="59" fill="hold">
                            <p:stCondLst>
                              <p:cond delay="9699"/>
                            </p:stCondLst>
                            <p:childTnLst>
                              <p:par>
                                <p:cTn id="60" presetID="29" presetClass="entr" presetSubtype="0"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1000" fill="hold"/>
                                        <p:tgtEl>
                                          <p:spTgt spid="24"/>
                                        </p:tgtEl>
                                        <p:attrNameLst>
                                          <p:attrName>ppt_x</p:attrName>
                                        </p:attrNameLst>
                                      </p:cBhvr>
                                      <p:tavLst>
                                        <p:tav tm="0">
                                          <p:val>
                                            <p:strVal val="#ppt_x-.2"/>
                                          </p:val>
                                        </p:tav>
                                        <p:tav tm="100000">
                                          <p:val>
                                            <p:strVal val="#ppt_x"/>
                                          </p:val>
                                        </p:tav>
                                      </p:tavLst>
                                    </p:anim>
                                    <p:anim calcmode="lin" valueType="num">
                                      <p:cBhvr>
                                        <p:cTn id="63"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64"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21" grpId="0"/>
      <p:bldP spid="22" grpId="0"/>
      <p:bldP spid="23"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06" name="PA_任意多边形 22"/>
          <p:cNvSpPr/>
          <p:nvPr>
            <p:custDataLst>
              <p:tags r:id="rId1"/>
            </p:custDataLst>
          </p:nvPr>
        </p:nvSpPr>
        <p:spPr bwMode="auto">
          <a:xfrm>
            <a:off x="6167967" y="2119437"/>
            <a:ext cx="1424517" cy="1708677"/>
          </a:xfrm>
          <a:custGeom>
            <a:avLst/>
            <a:gdLst>
              <a:gd name="T0" fmla="*/ 0 w 285"/>
              <a:gd name="T1" fmla="*/ 0 h 342"/>
              <a:gd name="T2" fmla="*/ 0 w 285"/>
              <a:gd name="T3" fmla="*/ 68 h 342"/>
              <a:gd name="T4" fmla="*/ 52 w 285"/>
              <a:gd name="T5" fmla="*/ 143 h 342"/>
              <a:gd name="T6" fmla="*/ 0 w 285"/>
              <a:gd name="T7" fmla="*/ 217 h 342"/>
              <a:gd name="T8" fmla="*/ 0 w 285"/>
              <a:gd name="T9" fmla="*/ 285 h 342"/>
              <a:gd name="T10" fmla="*/ 86 w 285"/>
              <a:gd name="T11" fmla="*/ 285 h 342"/>
              <a:gd name="T12" fmla="*/ 142 w 285"/>
              <a:gd name="T13" fmla="*/ 342 h 342"/>
              <a:gd name="T14" fmla="*/ 199 w 285"/>
              <a:gd name="T15" fmla="*/ 285 h 342"/>
              <a:gd name="T16" fmla="*/ 285 w 285"/>
              <a:gd name="T17" fmla="*/ 285 h 342"/>
              <a:gd name="T18" fmla="*/ 285 w 285"/>
              <a:gd name="T19" fmla="*/ 0 h 342"/>
              <a:gd name="T20" fmla="*/ 0 w 285"/>
              <a:gd name="T21"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42">
                <a:moveTo>
                  <a:pt x="0" y="0"/>
                </a:moveTo>
                <a:cubicBezTo>
                  <a:pt x="0" y="68"/>
                  <a:pt x="0" y="68"/>
                  <a:pt x="0" y="68"/>
                </a:cubicBezTo>
                <a:cubicBezTo>
                  <a:pt x="30" y="79"/>
                  <a:pt x="52" y="108"/>
                  <a:pt x="52" y="143"/>
                </a:cubicBezTo>
                <a:cubicBezTo>
                  <a:pt x="52" y="177"/>
                  <a:pt x="30" y="206"/>
                  <a:pt x="0" y="217"/>
                </a:cubicBezTo>
                <a:cubicBezTo>
                  <a:pt x="0" y="285"/>
                  <a:pt x="0" y="285"/>
                  <a:pt x="0" y="285"/>
                </a:cubicBezTo>
                <a:cubicBezTo>
                  <a:pt x="86" y="285"/>
                  <a:pt x="86" y="285"/>
                  <a:pt x="86" y="285"/>
                </a:cubicBezTo>
                <a:cubicBezTo>
                  <a:pt x="86" y="316"/>
                  <a:pt x="111" y="342"/>
                  <a:pt x="142" y="342"/>
                </a:cubicBezTo>
                <a:cubicBezTo>
                  <a:pt x="173" y="342"/>
                  <a:pt x="199" y="316"/>
                  <a:pt x="199" y="285"/>
                </a:cubicBezTo>
                <a:cubicBezTo>
                  <a:pt x="285" y="285"/>
                  <a:pt x="285" y="285"/>
                  <a:pt x="285" y="285"/>
                </a:cubicBezTo>
                <a:cubicBezTo>
                  <a:pt x="285" y="0"/>
                  <a:pt x="285" y="0"/>
                  <a:pt x="285" y="0"/>
                </a:cubicBezTo>
                <a:lnTo>
                  <a:pt x="0" y="0"/>
                </a:lnTo>
                <a:close/>
              </a:path>
            </a:pathLst>
          </a:custGeom>
          <a:solidFill>
            <a:srgbClr val="9B7F7B"/>
          </a:solidFill>
          <a:ln>
            <a:noFill/>
          </a:ln>
        </p:spPr>
        <p:txBody>
          <a:bodyPr/>
          <a:lstStyle/>
          <a:p>
            <a:endParaRPr lang="zh-CN" altLang="en-US" sz="2400"/>
          </a:p>
        </p:txBody>
      </p:sp>
      <p:sp>
        <p:nvSpPr>
          <p:cNvPr id="16410" name="PA_任意多边形 26"/>
          <p:cNvSpPr/>
          <p:nvPr>
            <p:custDataLst>
              <p:tags r:id="rId2"/>
            </p:custDataLst>
          </p:nvPr>
        </p:nvSpPr>
        <p:spPr bwMode="auto">
          <a:xfrm>
            <a:off x="6798733" y="2513259"/>
            <a:ext cx="279400" cy="165151"/>
          </a:xfrm>
          <a:custGeom>
            <a:avLst/>
            <a:gdLst>
              <a:gd name="T0" fmla="*/ 13 w 56"/>
              <a:gd name="T1" fmla="*/ 33 h 33"/>
              <a:gd name="T2" fmla="*/ 13 w 56"/>
              <a:gd name="T3" fmla="*/ 22 h 33"/>
              <a:gd name="T4" fmla="*/ 22 w 56"/>
              <a:gd name="T5" fmla="*/ 12 h 33"/>
              <a:gd name="T6" fmla="*/ 33 w 56"/>
              <a:gd name="T7" fmla="*/ 12 h 33"/>
              <a:gd name="T8" fmla="*/ 43 w 56"/>
              <a:gd name="T9" fmla="*/ 22 h 33"/>
              <a:gd name="T10" fmla="*/ 43 w 56"/>
              <a:gd name="T11" fmla="*/ 33 h 33"/>
              <a:gd name="T12" fmla="*/ 56 w 56"/>
              <a:gd name="T13" fmla="*/ 33 h 33"/>
              <a:gd name="T14" fmla="*/ 56 w 56"/>
              <a:gd name="T15" fmla="*/ 22 h 33"/>
              <a:gd name="T16" fmla="*/ 33 w 56"/>
              <a:gd name="T17" fmla="*/ 0 h 33"/>
              <a:gd name="T18" fmla="*/ 22 w 56"/>
              <a:gd name="T19" fmla="*/ 0 h 33"/>
              <a:gd name="T20" fmla="*/ 0 w 56"/>
              <a:gd name="T21" fmla="*/ 22 h 33"/>
              <a:gd name="T22" fmla="*/ 0 w 56"/>
              <a:gd name="T23" fmla="*/ 33 h 33"/>
              <a:gd name="T24" fmla="*/ 13 w 56"/>
              <a:gd name="T2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33">
                <a:moveTo>
                  <a:pt x="13" y="33"/>
                </a:moveTo>
                <a:cubicBezTo>
                  <a:pt x="13" y="22"/>
                  <a:pt x="13" y="22"/>
                  <a:pt x="13" y="22"/>
                </a:cubicBezTo>
                <a:cubicBezTo>
                  <a:pt x="13" y="17"/>
                  <a:pt x="17" y="13"/>
                  <a:pt x="22" y="12"/>
                </a:cubicBezTo>
                <a:cubicBezTo>
                  <a:pt x="33" y="12"/>
                  <a:pt x="33" y="12"/>
                  <a:pt x="33" y="12"/>
                </a:cubicBezTo>
                <a:cubicBezTo>
                  <a:pt x="39" y="13"/>
                  <a:pt x="43" y="17"/>
                  <a:pt x="43" y="22"/>
                </a:cubicBezTo>
                <a:cubicBezTo>
                  <a:pt x="43" y="33"/>
                  <a:pt x="43" y="33"/>
                  <a:pt x="43" y="33"/>
                </a:cubicBezTo>
                <a:cubicBezTo>
                  <a:pt x="56" y="33"/>
                  <a:pt x="56" y="33"/>
                  <a:pt x="56" y="33"/>
                </a:cubicBezTo>
                <a:cubicBezTo>
                  <a:pt x="56" y="22"/>
                  <a:pt x="56" y="22"/>
                  <a:pt x="56" y="22"/>
                </a:cubicBezTo>
                <a:cubicBezTo>
                  <a:pt x="56" y="10"/>
                  <a:pt x="46" y="0"/>
                  <a:pt x="33" y="0"/>
                </a:cubicBezTo>
                <a:cubicBezTo>
                  <a:pt x="22" y="0"/>
                  <a:pt x="22" y="0"/>
                  <a:pt x="22" y="0"/>
                </a:cubicBezTo>
                <a:cubicBezTo>
                  <a:pt x="10" y="0"/>
                  <a:pt x="0" y="10"/>
                  <a:pt x="0" y="22"/>
                </a:cubicBezTo>
                <a:cubicBezTo>
                  <a:pt x="0" y="33"/>
                  <a:pt x="0" y="33"/>
                  <a:pt x="0" y="33"/>
                </a:cubicBezTo>
                <a:lnTo>
                  <a:pt x="13" y="3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16411" name="PA_任意多边形 27"/>
          <p:cNvSpPr>
            <a:spLocks noEditPoints="1"/>
          </p:cNvSpPr>
          <p:nvPr>
            <p:custDataLst>
              <p:tags r:id="rId3"/>
            </p:custDataLst>
          </p:nvPr>
        </p:nvSpPr>
        <p:spPr bwMode="auto">
          <a:xfrm>
            <a:off x="6739467" y="2708052"/>
            <a:ext cx="389467" cy="340889"/>
          </a:xfrm>
          <a:custGeom>
            <a:avLst/>
            <a:gdLst>
              <a:gd name="T0" fmla="*/ 0 w 78"/>
              <a:gd name="T1" fmla="*/ 0 h 68"/>
              <a:gd name="T2" fmla="*/ 0 w 78"/>
              <a:gd name="T3" fmla="*/ 35 h 68"/>
              <a:gd name="T4" fmla="*/ 34 w 78"/>
              <a:gd name="T5" fmla="*/ 68 h 68"/>
              <a:gd name="T6" fmla="*/ 44 w 78"/>
              <a:gd name="T7" fmla="*/ 68 h 68"/>
              <a:gd name="T8" fmla="*/ 78 w 78"/>
              <a:gd name="T9" fmla="*/ 35 h 68"/>
              <a:gd name="T10" fmla="*/ 78 w 78"/>
              <a:gd name="T11" fmla="*/ 0 h 68"/>
              <a:gd name="T12" fmla="*/ 0 w 78"/>
              <a:gd name="T13" fmla="*/ 0 h 68"/>
              <a:gd name="T14" fmla="*/ 44 w 78"/>
              <a:gd name="T15" fmla="*/ 31 h 68"/>
              <a:gd name="T16" fmla="*/ 44 w 78"/>
              <a:gd name="T17" fmla="*/ 46 h 68"/>
              <a:gd name="T18" fmla="*/ 41 w 78"/>
              <a:gd name="T19" fmla="*/ 50 h 68"/>
              <a:gd name="T20" fmla="*/ 37 w 78"/>
              <a:gd name="T21" fmla="*/ 46 h 68"/>
              <a:gd name="T22" fmla="*/ 37 w 78"/>
              <a:gd name="T23" fmla="*/ 31 h 68"/>
              <a:gd name="T24" fmla="*/ 32 w 78"/>
              <a:gd name="T25" fmla="*/ 23 h 68"/>
              <a:gd name="T26" fmla="*/ 41 w 78"/>
              <a:gd name="T27" fmla="*/ 14 h 68"/>
              <a:gd name="T28" fmla="*/ 50 w 78"/>
              <a:gd name="T29" fmla="*/ 23 h 68"/>
              <a:gd name="T30" fmla="*/ 44 w 78"/>
              <a:gd name="T31" fmla="*/ 3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 h="68">
                <a:moveTo>
                  <a:pt x="0" y="0"/>
                </a:moveTo>
                <a:cubicBezTo>
                  <a:pt x="0" y="35"/>
                  <a:pt x="0" y="35"/>
                  <a:pt x="0" y="35"/>
                </a:cubicBezTo>
                <a:cubicBezTo>
                  <a:pt x="0" y="53"/>
                  <a:pt x="15" y="68"/>
                  <a:pt x="34" y="68"/>
                </a:cubicBezTo>
                <a:cubicBezTo>
                  <a:pt x="44" y="68"/>
                  <a:pt x="44" y="68"/>
                  <a:pt x="44" y="68"/>
                </a:cubicBezTo>
                <a:cubicBezTo>
                  <a:pt x="63" y="68"/>
                  <a:pt x="78" y="53"/>
                  <a:pt x="78" y="35"/>
                </a:cubicBezTo>
                <a:cubicBezTo>
                  <a:pt x="78" y="0"/>
                  <a:pt x="78" y="0"/>
                  <a:pt x="78" y="0"/>
                </a:cubicBezTo>
                <a:lnTo>
                  <a:pt x="0" y="0"/>
                </a:lnTo>
                <a:close/>
                <a:moveTo>
                  <a:pt x="44" y="31"/>
                </a:moveTo>
                <a:cubicBezTo>
                  <a:pt x="44" y="46"/>
                  <a:pt x="44" y="46"/>
                  <a:pt x="44" y="46"/>
                </a:cubicBezTo>
                <a:cubicBezTo>
                  <a:pt x="44" y="48"/>
                  <a:pt x="43" y="50"/>
                  <a:pt x="41" y="50"/>
                </a:cubicBezTo>
                <a:cubicBezTo>
                  <a:pt x="39" y="50"/>
                  <a:pt x="37" y="48"/>
                  <a:pt x="37" y="46"/>
                </a:cubicBezTo>
                <a:cubicBezTo>
                  <a:pt x="37" y="31"/>
                  <a:pt x="37" y="31"/>
                  <a:pt x="37" y="31"/>
                </a:cubicBezTo>
                <a:cubicBezTo>
                  <a:pt x="34" y="30"/>
                  <a:pt x="32" y="27"/>
                  <a:pt x="32" y="23"/>
                </a:cubicBezTo>
                <a:cubicBezTo>
                  <a:pt x="32" y="18"/>
                  <a:pt x="36" y="14"/>
                  <a:pt x="41" y="14"/>
                </a:cubicBezTo>
                <a:cubicBezTo>
                  <a:pt x="46" y="14"/>
                  <a:pt x="50" y="18"/>
                  <a:pt x="50" y="23"/>
                </a:cubicBezTo>
                <a:cubicBezTo>
                  <a:pt x="50" y="27"/>
                  <a:pt x="47" y="30"/>
                  <a:pt x="44"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16407" name="PA_任意多边形 23"/>
          <p:cNvSpPr/>
          <p:nvPr>
            <p:custDataLst>
              <p:tags r:id="rId4"/>
            </p:custDataLst>
          </p:nvPr>
        </p:nvSpPr>
        <p:spPr bwMode="auto">
          <a:xfrm>
            <a:off x="5884335" y="3684137"/>
            <a:ext cx="1708151" cy="1424956"/>
          </a:xfrm>
          <a:custGeom>
            <a:avLst/>
            <a:gdLst>
              <a:gd name="T0" fmla="*/ 274 w 342"/>
              <a:gd name="T1" fmla="*/ 0 h 285"/>
              <a:gd name="T2" fmla="*/ 199 w 342"/>
              <a:gd name="T3" fmla="*/ 52 h 285"/>
              <a:gd name="T4" fmla="*/ 124 w 342"/>
              <a:gd name="T5" fmla="*/ 0 h 285"/>
              <a:gd name="T6" fmla="*/ 57 w 342"/>
              <a:gd name="T7" fmla="*/ 0 h 285"/>
              <a:gd name="T8" fmla="*/ 57 w 342"/>
              <a:gd name="T9" fmla="*/ 86 h 285"/>
              <a:gd name="T10" fmla="*/ 0 w 342"/>
              <a:gd name="T11" fmla="*/ 142 h 285"/>
              <a:gd name="T12" fmla="*/ 57 w 342"/>
              <a:gd name="T13" fmla="*/ 199 h 285"/>
              <a:gd name="T14" fmla="*/ 57 w 342"/>
              <a:gd name="T15" fmla="*/ 285 h 285"/>
              <a:gd name="T16" fmla="*/ 342 w 342"/>
              <a:gd name="T17" fmla="*/ 285 h 285"/>
              <a:gd name="T18" fmla="*/ 342 w 342"/>
              <a:gd name="T19" fmla="*/ 0 h 285"/>
              <a:gd name="T20" fmla="*/ 274 w 342"/>
              <a:gd name="T21"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2" h="285">
                <a:moveTo>
                  <a:pt x="274" y="0"/>
                </a:moveTo>
                <a:cubicBezTo>
                  <a:pt x="263" y="30"/>
                  <a:pt x="234" y="52"/>
                  <a:pt x="199" y="52"/>
                </a:cubicBezTo>
                <a:cubicBezTo>
                  <a:pt x="165" y="52"/>
                  <a:pt x="136" y="30"/>
                  <a:pt x="124" y="0"/>
                </a:cubicBezTo>
                <a:cubicBezTo>
                  <a:pt x="57" y="0"/>
                  <a:pt x="57" y="0"/>
                  <a:pt x="57" y="0"/>
                </a:cubicBezTo>
                <a:cubicBezTo>
                  <a:pt x="57" y="86"/>
                  <a:pt x="57" y="86"/>
                  <a:pt x="57" y="86"/>
                </a:cubicBezTo>
                <a:cubicBezTo>
                  <a:pt x="25" y="86"/>
                  <a:pt x="0" y="111"/>
                  <a:pt x="0" y="142"/>
                </a:cubicBezTo>
                <a:cubicBezTo>
                  <a:pt x="0" y="173"/>
                  <a:pt x="25" y="199"/>
                  <a:pt x="57" y="199"/>
                </a:cubicBezTo>
                <a:cubicBezTo>
                  <a:pt x="57" y="285"/>
                  <a:pt x="57" y="285"/>
                  <a:pt x="57" y="285"/>
                </a:cubicBezTo>
                <a:cubicBezTo>
                  <a:pt x="342" y="285"/>
                  <a:pt x="342" y="285"/>
                  <a:pt x="342" y="285"/>
                </a:cubicBezTo>
                <a:cubicBezTo>
                  <a:pt x="342" y="0"/>
                  <a:pt x="342" y="0"/>
                  <a:pt x="342" y="0"/>
                </a:cubicBezTo>
                <a:lnTo>
                  <a:pt x="274" y="0"/>
                </a:lnTo>
                <a:close/>
              </a:path>
            </a:pathLst>
          </a:custGeom>
          <a:solidFill>
            <a:srgbClr val="795F5B"/>
          </a:solidFill>
          <a:ln>
            <a:solidFill>
              <a:schemeClr val="bg2">
                <a:lumMod val="75000"/>
              </a:schemeClr>
            </a:solidFill>
          </a:ln>
        </p:spPr>
        <p:txBody>
          <a:bodyPr/>
          <a:lstStyle/>
          <a:p>
            <a:endParaRPr lang="zh-CN" altLang="en-US" sz="2400"/>
          </a:p>
        </p:txBody>
      </p:sp>
      <p:sp>
        <p:nvSpPr>
          <p:cNvPr id="16412" name="PA_任意多边形 28"/>
          <p:cNvSpPr/>
          <p:nvPr>
            <p:custDataLst>
              <p:tags r:id="rId5"/>
            </p:custDataLst>
          </p:nvPr>
        </p:nvSpPr>
        <p:spPr bwMode="auto">
          <a:xfrm>
            <a:off x="6838951" y="4404027"/>
            <a:ext cx="194733" cy="190559"/>
          </a:xfrm>
          <a:custGeom>
            <a:avLst/>
            <a:gdLst>
              <a:gd name="T0" fmla="*/ 37 w 39"/>
              <a:gd name="T1" fmla="*/ 2 h 38"/>
              <a:gd name="T2" fmla="*/ 37 w 39"/>
              <a:gd name="T3" fmla="*/ 9 h 38"/>
              <a:gd name="T4" fmla="*/ 9 w 39"/>
              <a:gd name="T5" fmla="*/ 36 h 38"/>
              <a:gd name="T6" fmla="*/ 2 w 39"/>
              <a:gd name="T7" fmla="*/ 36 h 38"/>
              <a:gd name="T8" fmla="*/ 2 w 39"/>
              <a:gd name="T9" fmla="*/ 36 h 38"/>
              <a:gd name="T10" fmla="*/ 2 w 39"/>
              <a:gd name="T11" fmla="*/ 30 h 38"/>
              <a:gd name="T12" fmla="*/ 30 w 39"/>
              <a:gd name="T13" fmla="*/ 2 h 38"/>
              <a:gd name="T14" fmla="*/ 37 w 39"/>
              <a:gd name="T15" fmla="*/ 2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8">
                <a:moveTo>
                  <a:pt x="37" y="2"/>
                </a:moveTo>
                <a:cubicBezTo>
                  <a:pt x="39" y="4"/>
                  <a:pt x="39" y="7"/>
                  <a:pt x="37" y="9"/>
                </a:cubicBezTo>
                <a:cubicBezTo>
                  <a:pt x="9" y="36"/>
                  <a:pt x="9" y="36"/>
                  <a:pt x="9" y="36"/>
                </a:cubicBezTo>
                <a:cubicBezTo>
                  <a:pt x="7" y="38"/>
                  <a:pt x="4" y="38"/>
                  <a:pt x="2" y="36"/>
                </a:cubicBezTo>
                <a:cubicBezTo>
                  <a:pt x="2" y="36"/>
                  <a:pt x="2" y="36"/>
                  <a:pt x="2" y="36"/>
                </a:cubicBezTo>
                <a:cubicBezTo>
                  <a:pt x="0" y="35"/>
                  <a:pt x="0" y="32"/>
                  <a:pt x="2" y="30"/>
                </a:cubicBezTo>
                <a:cubicBezTo>
                  <a:pt x="30" y="2"/>
                  <a:pt x="30" y="2"/>
                  <a:pt x="30" y="2"/>
                </a:cubicBezTo>
                <a:cubicBezTo>
                  <a:pt x="32" y="0"/>
                  <a:pt x="35" y="0"/>
                  <a:pt x="3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16413" name="PA_任意多边形 29"/>
          <p:cNvSpPr>
            <a:spLocks noEditPoints="1"/>
          </p:cNvSpPr>
          <p:nvPr>
            <p:custDataLst>
              <p:tags r:id="rId6"/>
            </p:custDataLst>
          </p:nvPr>
        </p:nvSpPr>
        <p:spPr bwMode="auto">
          <a:xfrm>
            <a:off x="6648452" y="4213467"/>
            <a:ext cx="579967" cy="569559"/>
          </a:xfrm>
          <a:custGeom>
            <a:avLst/>
            <a:gdLst>
              <a:gd name="T0" fmla="*/ 28 w 116"/>
              <a:gd name="T1" fmla="*/ 96 h 114"/>
              <a:gd name="T2" fmla="*/ 20 w 116"/>
              <a:gd name="T3" fmla="*/ 96 h 114"/>
              <a:gd name="T4" fmla="*/ 18 w 116"/>
              <a:gd name="T5" fmla="*/ 94 h 114"/>
              <a:gd name="T6" fmla="*/ 18 w 116"/>
              <a:gd name="T7" fmla="*/ 86 h 114"/>
              <a:gd name="T8" fmla="*/ 32 w 116"/>
              <a:gd name="T9" fmla="*/ 73 h 114"/>
              <a:gd name="T10" fmla="*/ 41 w 116"/>
              <a:gd name="T11" fmla="*/ 57 h 114"/>
              <a:gd name="T12" fmla="*/ 22 w 116"/>
              <a:gd name="T13" fmla="*/ 62 h 114"/>
              <a:gd name="T14" fmla="*/ 8 w 116"/>
              <a:gd name="T15" fmla="*/ 76 h 114"/>
              <a:gd name="T16" fmla="*/ 8 w 116"/>
              <a:gd name="T17" fmla="*/ 104 h 114"/>
              <a:gd name="T18" fmla="*/ 9 w 116"/>
              <a:gd name="T19" fmla="*/ 106 h 114"/>
              <a:gd name="T20" fmla="*/ 38 w 116"/>
              <a:gd name="T21" fmla="*/ 106 h 114"/>
              <a:gd name="T22" fmla="*/ 53 w 116"/>
              <a:gd name="T23" fmla="*/ 92 h 114"/>
              <a:gd name="T24" fmla="*/ 58 w 116"/>
              <a:gd name="T25" fmla="*/ 73 h 114"/>
              <a:gd name="T26" fmla="*/ 42 w 116"/>
              <a:gd name="T27" fmla="*/ 82 h 114"/>
              <a:gd name="T28" fmla="*/ 28 w 116"/>
              <a:gd name="T29" fmla="*/ 96 h 114"/>
              <a:gd name="T30" fmla="*/ 77 w 116"/>
              <a:gd name="T31" fmla="*/ 8 h 114"/>
              <a:gd name="T32" fmla="*/ 63 w 116"/>
              <a:gd name="T33" fmla="*/ 22 h 114"/>
              <a:gd name="T34" fmla="*/ 57 w 116"/>
              <a:gd name="T35" fmla="*/ 40 h 114"/>
              <a:gd name="T36" fmla="*/ 74 w 116"/>
              <a:gd name="T37" fmla="*/ 32 h 114"/>
              <a:gd name="T38" fmla="*/ 88 w 116"/>
              <a:gd name="T39" fmla="*/ 18 h 114"/>
              <a:gd name="T40" fmla="*/ 96 w 116"/>
              <a:gd name="T41" fmla="*/ 18 h 114"/>
              <a:gd name="T42" fmla="*/ 98 w 116"/>
              <a:gd name="T43" fmla="*/ 20 h 114"/>
              <a:gd name="T44" fmla="*/ 98 w 116"/>
              <a:gd name="T45" fmla="*/ 28 h 114"/>
              <a:gd name="T46" fmla="*/ 84 w 116"/>
              <a:gd name="T47" fmla="*/ 42 h 114"/>
              <a:gd name="T48" fmla="*/ 75 w 116"/>
              <a:gd name="T49" fmla="*/ 57 h 114"/>
              <a:gd name="T50" fmla="*/ 94 w 116"/>
              <a:gd name="T51" fmla="*/ 52 h 114"/>
              <a:gd name="T52" fmla="*/ 108 w 116"/>
              <a:gd name="T53" fmla="*/ 38 h 114"/>
              <a:gd name="T54" fmla="*/ 108 w 116"/>
              <a:gd name="T55" fmla="*/ 10 h 114"/>
              <a:gd name="T56" fmla="*/ 106 w 116"/>
              <a:gd name="T57" fmla="*/ 8 h 114"/>
              <a:gd name="T58" fmla="*/ 77 w 116"/>
              <a:gd name="T59" fmla="*/ 8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6" h="114">
                <a:moveTo>
                  <a:pt x="28" y="96"/>
                </a:moveTo>
                <a:cubicBezTo>
                  <a:pt x="26" y="98"/>
                  <a:pt x="22" y="98"/>
                  <a:pt x="20" y="96"/>
                </a:cubicBezTo>
                <a:cubicBezTo>
                  <a:pt x="18" y="94"/>
                  <a:pt x="18" y="94"/>
                  <a:pt x="18" y="94"/>
                </a:cubicBezTo>
                <a:cubicBezTo>
                  <a:pt x="16" y="92"/>
                  <a:pt x="16" y="88"/>
                  <a:pt x="18" y="86"/>
                </a:cubicBezTo>
                <a:cubicBezTo>
                  <a:pt x="32" y="73"/>
                  <a:pt x="32" y="73"/>
                  <a:pt x="32" y="73"/>
                </a:cubicBezTo>
                <a:cubicBezTo>
                  <a:pt x="33" y="71"/>
                  <a:pt x="38" y="65"/>
                  <a:pt x="41" y="57"/>
                </a:cubicBezTo>
                <a:cubicBezTo>
                  <a:pt x="34" y="55"/>
                  <a:pt x="27" y="57"/>
                  <a:pt x="22" y="62"/>
                </a:cubicBezTo>
                <a:cubicBezTo>
                  <a:pt x="8" y="76"/>
                  <a:pt x="8" y="76"/>
                  <a:pt x="8" y="76"/>
                </a:cubicBezTo>
                <a:cubicBezTo>
                  <a:pt x="0" y="84"/>
                  <a:pt x="0" y="97"/>
                  <a:pt x="8" y="104"/>
                </a:cubicBezTo>
                <a:cubicBezTo>
                  <a:pt x="9" y="106"/>
                  <a:pt x="9" y="106"/>
                  <a:pt x="9" y="106"/>
                </a:cubicBezTo>
                <a:cubicBezTo>
                  <a:pt x="17" y="114"/>
                  <a:pt x="30" y="114"/>
                  <a:pt x="38" y="106"/>
                </a:cubicBezTo>
                <a:cubicBezTo>
                  <a:pt x="53" y="92"/>
                  <a:pt x="53" y="92"/>
                  <a:pt x="53" y="92"/>
                </a:cubicBezTo>
                <a:cubicBezTo>
                  <a:pt x="58" y="87"/>
                  <a:pt x="60" y="80"/>
                  <a:pt x="58" y="73"/>
                </a:cubicBezTo>
                <a:cubicBezTo>
                  <a:pt x="52" y="76"/>
                  <a:pt x="46" y="79"/>
                  <a:pt x="42" y="82"/>
                </a:cubicBezTo>
                <a:lnTo>
                  <a:pt x="28" y="96"/>
                </a:lnTo>
                <a:close/>
                <a:moveTo>
                  <a:pt x="77" y="8"/>
                </a:moveTo>
                <a:cubicBezTo>
                  <a:pt x="63" y="22"/>
                  <a:pt x="63" y="22"/>
                  <a:pt x="63" y="22"/>
                </a:cubicBezTo>
                <a:cubicBezTo>
                  <a:pt x="58" y="27"/>
                  <a:pt x="56" y="34"/>
                  <a:pt x="57" y="40"/>
                </a:cubicBezTo>
                <a:cubicBezTo>
                  <a:pt x="62" y="38"/>
                  <a:pt x="67" y="36"/>
                  <a:pt x="74" y="32"/>
                </a:cubicBezTo>
                <a:cubicBezTo>
                  <a:pt x="88" y="18"/>
                  <a:pt x="88" y="18"/>
                  <a:pt x="88" y="18"/>
                </a:cubicBezTo>
                <a:cubicBezTo>
                  <a:pt x="90" y="16"/>
                  <a:pt x="94" y="16"/>
                  <a:pt x="96" y="18"/>
                </a:cubicBezTo>
                <a:cubicBezTo>
                  <a:pt x="98" y="20"/>
                  <a:pt x="98" y="20"/>
                  <a:pt x="98" y="20"/>
                </a:cubicBezTo>
                <a:cubicBezTo>
                  <a:pt x="100" y="22"/>
                  <a:pt x="100" y="26"/>
                  <a:pt x="98" y="28"/>
                </a:cubicBezTo>
                <a:cubicBezTo>
                  <a:pt x="84" y="42"/>
                  <a:pt x="84" y="42"/>
                  <a:pt x="84" y="42"/>
                </a:cubicBezTo>
                <a:cubicBezTo>
                  <a:pt x="78" y="49"/>
                  <a:pt x="76" y="54"/>
                  <a:pt x="75" y="57"/>
                </a:cubicBezTo>
                <a:cubicBezTo>
                  <a:pt x="82" y="59"/>
                  <a:pt x="89" y="57"/>
                  <a:pt x="94" y="52"/>
                </a:cubicBezTo>
                <a:cubicBezTo>
                  <a:pt x="108" y="38"/>
                  <a:pt x="108" y="38"/>
                  <a:pt x="108" y="38"/>
                </a:cubicBezTo>
                <a:cubicBezTo>
                  <a:pt x="116" y="30"/>
                  <a:pt x="116" y="17"/>
                  <a:pt x="108" y="10"/>
                </a:cubicBezTo>
                <a:cubicBezTo>
                  <a:pt x="106" y="8"/>
                  <a:pt x="106" y="8"/>
                  <a:pt x="106" y="8"/>
                </a:cubicBezTo>
                <a:cubicBezTo>
                  <a:pt x="98" y="0"/>
                  <a:pt x="85" y="0"/>
                  <a:pt x="77"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16408" name="PA_任意多边形 24"/>
          <p:cNvSpPr/>
          <p:nvPr>
            <p:custDataLst>
              <p:tags r:id="rId7"/>
            </p:custDataLst>
          </p:nvPr>
        </p:nvSpPr>
        <p:spPr bwMode="auto">
          <a:xfrm>
            <a:off x="4603752" y="3398297"/>
            <a:ext cx="1424516" cy="1710795"/>
          </a:xfrm>
          <a:custGeom>
            <a:avLst/>
            <a:gdLst>
              <a:gd name="T0" fmla="*/ 285 w 285"/>
              <a:gd name="T1" fmla="*/ 124 h 342"/>
              <a:gd name="T2" fmla="*/ 285 w 285"/>
              <a:gd name="T3" fmla="*/ 57 h 342"/>
              <a:gd name="T4" fmla="*/ 199 w 285"/>
              <a:gd name="T5" fmla="*/ 57 h 342"/>
              <a:gd name="T6" fmla="*/ 142 w 285"/>
              <a:gd name="T7" fmla="*/ 0 h 342"/>
              <a:gd name="T8" fmla="*/ 86 w 285"/>
              <a:gd name="T9" fmla="*/ 57 h 342"/>
              <a:gd name="T10" fmla="*/ 0 w 285"/>
              <a:gd name="T11" fmla="*/ 57 h 342"/>
              <a:gd name="T12" fmla="*/ 0 w 285"/>
              <a:gd name="T13" fmla="*/ 342 h 342"/>
              <a:gd name="T14" fmla="*/ 285 w 285"/>
              <a:gd name="T15" fmla="*/ 342 h 342"/>
              <a:gd name="T16" fmla="*/ 285 w 285"/>
              <a:gd name="T17" fmla="*/ 274 h 342"/>
              <a:gd name="T18" fmla="*/ 233 w 285"/>
              <a:gd name="T19" fmla="*/ 199 h 342"/>
              <a:gd name="T20" fmla="*/ 285 w 285"/>
              <a:gd name="T21" fmla="*/ 124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5" h="342">
                <a:moveTo>
                  <a:pt x="285" y="124"/>
                </a:moveTo>
                <a:cubicBezTo>
                  <a:pt x="285" y="57"/>
                  <a:pt x="285" y="57"/>
                  <a:pt x="285" y="57"/>
                </a:cubicBezTo>
                <a:cubicBezTo>
                  <a:pt x="199" y="57"/>
                  <a:pt x="199" y="57"/>
                  <a:pt x="199" y="57"/>
                </a:cubicBezTo>
                <a:cubicBezTo>
                  <a:pt x="199" y="25"/>
                  <a:pt x="174" y="0"/>
                  <a:pt x="142" y="0"/>
                </a:cubicBezTo>
                <a:cubicBezTo>
                  <a:pt x="111" y="0"/>
                  <a:pt x="86" y="25"/>
                  <a:pt x="86" y="57"/>
                </a:cubicBezTo>
                <a:cubicBezTo>
                  <a:pt x="0" y="57"/>
                  <a:pt x="0" y="57"/>
                  <a:pt x="0" y="57"/>
                </a:cubicBezTo>
                <a:cubicBezTo>
                  <a:pt x="0" y="342"/>
                  <a:pt x="0" y="342"/>
                  <a:pt x="0" y="342"/>
                </a:cubicBezTo>
                <a:cubicBezTo>
                  <a:pt x="285" y="342"/>
                  <a:pt x="285" y="342"/>
                  <a:pt x="285" y="342"/>
                </a:cubicBezTo>
                <a:cubicBezTo>
                  <a:pt x="285" y="274"/>
                  <a:pt x="285" y="274"/>
                  <a:pt x="285" y="274"/>
                </a:cubicBezTo>
                <a:cubicBezTo>
                  <a:pt x="255" y="263"/>
                  <a:pt x="233" y="234"/>
                  <a:pt x="233" y="199"/>
                </a:cubicBezTo>
                <a:cubicBezTo>
                  <a:pt x="233" y="165"/>
                  <a:pt x="255" y="136"/>
                  <a:pt x="285" y="124"/>
                </a:cubicBezTo>
                <a:close/>
              </a:path>
            </a:pathLst>
          </a:custGeom>
          <a:solidFill>
            <a:srgbClr val="808080"/>
          </a:solidFill>
          <a:ln>
            <a:noFill/>
          </a:ln>
        </p:spPr>
        <p:txBody>
          <a:bodyPr/>
          <a:lstStyle/>
          <a:p>
            <a:endParaRPr lang="zh-CN" altLang="en-US" sz="2400"/>
          </a:p>
        </p:txBody>
      </p:sp>
      <p:sp>
        <p:nvSpPr>
          <p:cNvPr id="16414" name="PA_任意多边形 30"/>
          <p:cNvSpPr>
            <a:spLocks noEditPoints="1"/>
          </p:cNvSpPr>
          <p:nvPr>
            <p:custDataLst>
              <p:tags r:id="rId8"/>
            </p:custDataLst>
          </p:nvPr>
        </p:nvSpPr>
        <p:spPr bwMode="auto">
          <a:xfrm>
            <a:off x="5149851" y="4158417"/>
            <a:ext cx="209549" cy="260431"/>
          </a:xfrm>
          <a:custGeom>
            <a:avLst/>
            <a:gdLst>
              <a:gd name="T0" fmla="*/ 40 w 42"/>
              <a:gd name="T1" fmla="*/ 10 h 52"/>
              <a:gd name="T2" fmla="*/ 1 w 42"/>
              <a:gd name="T3" fmla="*/ 10 h 52"/>
              <a:gd name="T4" fmla="*/ 0 w 42"/>
              <a:gd name="T5" fmla="*/ 11 h 52"/>
              <a:gd name="T6" fmla="*/ 1 w 42"/>
              <a:gd name="T7" fmla="*/ 13 h 52"/>
              <a:gd name="T8" fmla="*/ 40 w 42"/>
              <a:gd name="T9" fmla="*/ 13 h 52"/>
              <a:gd name="T10" fmla="*/ 42 w 42"/>
              <a:gd name="T11" fmla="*/ 11 h 52"/>
              <a:gd name="T12" fmla="*/ 40 w 42"/>
              <a:gd name="T13" fmla="*/ 10 h 52"/>
              <a:gd name="T14" fmla="*/ 1 w 42"/>
              <a:gd name="T15" fmla="*/ 3 h 52"/>
              <a:gd name="T16" fmla="*/ 40 w 42"/>
              <a:gd name="T17" fmla="*/ 3 h 52"/>
              <a:gd name="T18" fmla="*/ 42 w 42"/>
              <a:gd name="T19" fmla="*/ 1 h 52"/>
              <a:gd name="T20" fmla="*/ 40 w 42"/>
              <a:gd name="T21" fmla="*/ 0 h 52"/>
              <a:gd name="T22" fmla="*/ 1 w 42"/>
              <a:gd name="T23" fmla="*/ 0 h 52"/>
              <a:gd name="T24" fmla="*/ 0 w 42"/>
              <a:gd name="T25" fmla="*/ 1 h 52"/>
              <a:gd name="T26" fmla="*/ 1 w 42"/>
              <a:gd name="T27" fmla="*/ 3 h 52"/>
              <a:gd name="T28" fmla="*/ 0 w 42"/>
              <a:gd name="T29" fmla="*/ 21 h 52"/>
              <a:gd name="T30" fmla="*/ 1 w 42"/>
              <a:gd name="T31" fmla="*/ 23 h 52"/>
              <a:gd name="T32" fmla="*/ 29 w 42"/>
              <a:gd name="T33" fmla="*/ 23 h 52"/>
              <a:gd name="T34" fmla="*/ 39 w 42"/>
              <a:gd name="T35" fmla="*/ 19 h 52"/>
              <a:gd name="T36" fmla="*/ 1 w 42"/>
              <a:gd name="T37" fmla="*/ 19 h 52"/>
              <a:gd name="T38" fmla="*/ 0 w 42"/>
              <a:gd name="T39" fmla="*/ 21 h 52"/>
              <a:gd name="T40" fmla="*/ 0 w 42"/>
              <a:gd name="T41" fmla="*/ 31 h 52"/>
              <a:gd name="T42" fmla="*/ 1 w 42"/>
              <a:gd name="T43" fmla="*/ 33 h 52"/>
              <a:gd name="T44" fmla="*/ 18 w 42"/>
              <a:gd name="T45" fmla="*/ 33 h 52"/>
              <a:gd name="T46" fmla="*/ 21 w 42"/>
              <a:gd name="T47" fmla="*/ 29 h 52"/>
              <a:gd name="T48" fmla="*/ 1 w 42"/>
              <a:gd name="T49" fmla="*/ 29 h 52"/>
              <a:gd name="T50" fmla="*/ 0 w 42"/>
              <a:gd name="T51" fmla="*/ 31 h 52"/>
              <a:gd name="T52" fmla="*/ 0 w 42"/>
              <a:gd name="T53" fmla="*/ 41 h 52"/>
              <a:gd name="T54" fmla="*/ 1 w 42"/>
              <a:gd name="T55" fmla="*/ 43 h 52"/>
              <a:gd name="T56" fmla="*/ 12 w 42"/>
              <a:gd name="T57" fmla="*/ 43 h 52"/>
              <a:gd name="T58" fmla="*/ 14 w 42"/>
              <a:gd name="T59" fmla="*/ 39 h 52"/>
              <a:gd name="T60" fmla="*/ 1 w 42"/>
              <a:gd name="T61" fmla="*/ 39 h 52"/>
              <a:gd name="T62" fmla="*/ 0 w 42"/>
              <a:gd name="T63" fmla="*/ 41 h 52"/>
              <a:gd name="T64" fmla="*/ 0 w 42"/>
              <a:gd name="T65" fmla="*/ 51 h 52"/>
              <a:gd name="T66" fmla="*/ 1 w 42"/>
              <a:gd name="T67" fmla="*/ 52 h 52"/>
              <a:gd name="T68" fmla="*/ 11 w 42"/>
              <a:gd name="T69" fmla="*/ 52 h 52"/>
              <a:gd name="T70" fmla="*/ 11 w 42"/>
              <a:gd name="T71" fmla="*/ 49 h 52"/>
              <a:gd name="T72" fmla="*/ 1 w 42"/>
              <a:gd name="T73" fmla="*/ 49 h 52"/>
              <a:gd name="T74" fmla="*/ 0 w 42"/>
              <a:gd name="T75"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52">
                <a:moveTo>
                  <a:pt x="40" y="10"/>
                </a:moveTo>
                <a:cubicBezTo>
                  <a:pt x="1" y="10"/>
                  <a:pt x="1" y="10"/>
                  <a:pt x="1" y="10"/>
                </a:cubicBezTo>
                <a:cubicBezTo>
                  <a:pt x="0" y="10"/>
                  <a:pt x="0" y="10"/>
                  <a:pt x="0" y="11"/>
                </a:cubicBezTo>
                <a:cubicBezTo>
                  <a:pt x="0" y="12"/>
                  <a:pt x="0" y="13"/>
                  <a:pt x="1" y="13"/>
                </a:cubicBezTo>
                <a:cubicBezTo>
                  <a:pt x="40" y="13"/>
                  <a:pt x="40" y="13"/>
                  <a:pt x="40" y="13"/>
                </a:cubicBezTo>
                <a:cubicBezTo>
                  <a:pt x="41" y="13"/>
                  <a:pt x="42" y="12"/>
                  <a:pt x="42" y="11"/>
                </a:cubicBezTo>
                <a:cubicBezTo>
                  <a:pt x="42" y="10"/>
                  <a:pt x="41" y="10"/>
                  <a:pt x="40" y="10"/>
                </a:cubicBezTo>
                <a:close/>
                <a:moveTo>
                  <a:pt x="1" y="3"/>
                </a:moveTo>
                <a:cubicBezTo>
                  <a:pt x="40" y="3"/>
                  <a:pt x="40" y="3"/>
                  <a:pt x="40" y="3"/>
                </a:cubicBezTo>
                <a:cubicBezTo>
                  <a:pt x="41" y="3"/>
                  <a:pt x="42" y="2"/>
                  <a:pt x="42" y="1"/>
                </a:cubicBezTo>
                <a:cubicBezTo>
                  <a:pt x="42" y="0"/>
                  <a:pt x="41" y="0"/>
                  <a:pt x="40" y="0"/>
                </a:cubicBezTo>
                <a:cubicBezTo>
                  <a:pt x="1" y="0"/>
                  <a:pt x="1" y="0"/>
                  <a:pt x="1" y="0"/>
                </a:cubicBezTo>
                <a:cubicBezTo>
                  <a:pt x="0" y="0"/>
                  <a:pt x="0" y="0"/>
                  <a:pt x="0" y="1"/>
                </a:cubicBezTo>
                <a:cubicBezTo>
                  <a:pt x="0" y="2"/>
                  <a:pt x="0" y="3"/>
                  <a:pt x="1" y="3"/>
                </a:cubicBezTo>
                <a:close/>
                <a:moveTo>
                  <a:pt x="0" y="21"/>
                </a:moveTo>
                <a:cubicBezTo>
                  <a:pt x="0" y="22"/>
                  <a:pt x="0" y="23"/>
                  <a:pt x="1" y="23"/>
                </a:cubicBezTo>
                <a:cubicBezTo>
                  <a:pt x="29" y="23"/>
                  <a:pt x="29" y="23"/>
                  <a:pt x="29" y="23"/>
                </a:cubicBezTo>
                <a:cubicBezTo>
                  <a:pt x="32" y="21"/>
                  <a:pt x="36" y="20"/>
                  <a:pt x="39" y="19"/>
                </a:cubicBezTo>
                <a:cubicBezTo>
                  <a:pt x="1" y="19"/>
                  <a:pt x="1" y="19"/>
                  <a:pt x="1" y="19"/>
                </a:cubicBezTo>
                <a:cubicBezTo>
                  <a:pt x="0" y="19"/>
                  <a:pt x="0" y="20"/>
                  <a:pt x="0" y="21"/>
                </a:cubicBezTo>
                <a:close/>
                <a:moveTo>
                  <a:pt x="0" y="31"/>
                </a:moveTo>
                <a:cubicBezTo>
                  <a:pt x="0" y="32"/>
                  <a:pt x="0" y="33"/>
                  <a:pt x="1" y="33"/>
                </a:cubicBezTo>
                <a:cubicBezTo>
                  <a:pt x="18" y="33"/>
                  <a:pt x="18" y="33"/>
                  <a:pt x="18" y="33"/>
                </a:cubicBezTo>
                <a:cubicBezTo>
                  <a:pt x="19" y="32"/>
                  <a:pt x="20" y="30"/>
                  <a:pt x="21" y="29"/>
                </a:cubicBezTo>
                <a:cubicBezTo>
                  <a:pt x="1" y="29"/>
                  <a:pt x="1" y="29"/>
                  <a:pt x="1" y="29"/>
                </a:cubicBezTo>
                <a:cubicBezTo>
                  <a:pt x="0" y="29"/>
                  <a:pt x="0" y="30"/>
                  <a:pt x="0" y="31"/>
                </a:cubicBezTo>
                <a:close/>
                <a:moveTo>
                  <a:pt x="0" y="41"/>
                </a:moveTo>
                <a:cubicBezTo>
                  <a:pt x="0" y="42"/>
                  <a:pt x="0" y="43"/>
                  <a:pt x="1" y="43"/>
                </a:cubicBezTo>
                <a:cubicBezTo>
                  <a:pt x="12" y="43"/>
                  <a:pt x="12" y="43"/>
                  <a:pt x="12" y="43"/>
                </a:cubicBezTo>
                <a:cubicBezTo>
                  <a:pt x="13" y="41"/>
                  <a:pt x="13" y="40"/>
                  <a:pt x="14" y="39"/>
                </a:cubicBezTo>
                <a:cubicBezTo>
                  <a:pt x="1" y="39"/>
                  <a:pt x="1" y="39"/>
                  <a:pt x="1" y="39"/>
                </a:cubicBezTo>
                <a:cubicBezTo>
                  <a:pt x="0" y="39"/>
                  <a:pt x="0" y="40"/>
                  <a:pt x="0" y="41"/>
                </a:cubicBezTo>
                <a:close/>
                <a:moveTo>
                  <a:pt x="0" y="51"/>
                </a:moveTo>
                <a:cubicBezTo>
                  <a:pt x="0" y="52"/>
                  <a:pt x="0" y="52"/>
                  <a:pt x="1" y="52"/>
                </a:cubicBezTo>
                <a:cubicBezTo>
                  <a:pt x="11" y="52"/>
                  <a:pt x="11" y="52"/>
                  <a:pt x="11" y="52"/>
                </a:cubicBezTo>
                <a:cubicBezTo>
                  <a:pt x="11" y="51"/>
                  <a:pt x="11" y="50"/>
                  <a:pt x="11" y="49"/>
                </a:cubicBezTo>
                <a:cubicBezTo>
                  <a:pt x="1" y="49"/>
                  <a:pt x="1" y="49"/>
                  <a:pt x="1" y="49"/>
                </a:cubicBezTo>
                <a:cubicBezTo>
                  <a:pt x="0" y="49"/>
                  <a:pt x="0" y="50"/>
                  <a:pt x="0"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16415" name="PA_任意多边形 31"/>
          <p:cNvSpPr>
            <a:spLocks noEditPoints="1"/>
          </p:cNvSpPr>
          <p:nvPr>
            <p:custDataLst>
              <p:tags r:id="rId9"/>
            </p:custDataLst>
          </p:nvPr>
        </p:nvSpPr>
        <p:spPr bwMode="auto">
          <a:xfrm>
            <a:off x="5223935" y="4274869"/>
            <a:ext cx="315383" cy="309129"/>
          </a:xfrm>
          <a:custGeom>
            <a:avLst/>
            <a:gdLst>
              <a:gd name="T0" fmla="*/ 52 w 63"/>
              <a:gd name="T1" fmla="*/ 11 h 62"/>
              <a:gd name="T2" fmla="*/ 11 w 63"/>
              <a:gd name="T3" fmla="*/ 11 h 62"/>
              <a:gd name="T4" fmla="*/ 11 w 63"/>
              <a:gd name="T5" fmla="*/ 51 h 62"/>
              <a:gd name="T6" fmla="*/ 52 w 63"/>
              <a:gd name="T7" fmla="*/ 51 h 62"/>
              <a:gd name="T8" fmla="*/ 52 w 63"/>
              <a:gd name="T9" fmla="*/ 11 h 62"/>
              <a:gd name="T10" fmla="*/ 17 w 63"/>
              <a:gd name="T11" fmla="*/ 45 h 62"/>
              <a:gd name="T12" fmla="*/ 17 w 63"/>
              <a:gd name="T13" fmla="*/ 17 h 62"/>
              <a:gd name="T14" fmla="*/ 46 w 63"/>
              <a:gd name="T15" fmla="*/ 17 h 62"/>
              <a:gd name="T16" fmla="*/ 46 w 63"/>
              <a:gd name="T17" fmla="*/ 45 h 62"/>
              <a:gd name="T18" fmla="*/ 17 w 63"/>
              <a:gd name="T19" fmla="*/ 4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2">
                <a:moveTo>
                  <a:pt x="52" y="11"/>
                </a:moveTo>
                <a:cubicBezTo>
                  <a:pt x="40" y="0"/>
                  <a:pt x="22" y="0"/>
                  <a:pt x="11" y="11"/>
                </a:cubicBezTo>
                <a:cubicBezTo>
                  <a:pt x="0" y="22"/>
                  <a:pt x="0" y="40"/>
                  <a:pt x="11" y="51"/>
                </a:cubicBezTo>
                <a:cubicBezTo>
                  <a:pt x="22" y="62"/>
                  <a:pt x="40" y="62"/>
                  <a:pt x="52" y="51"/>
                </a:cubicBezTo>
                <a:cubicBezTo>
                  <a:pt x="63" y="40"/>
                  <a:pt x="63" y="22"/>
                  <a:pt x="52" y="11"/>
                </a:cubicBezTo>
                <a:close/>
                <a:moveTo>
                  <a:pt x="17" y="45"/>
                </a:moveTo>
                <a:cubicBezTo>
                  <a:pt x="9" y="37"/>
                  <a:pt x="9" y="25"/>
                  <a:pt x="17" y="17"/>
                </a:cubicBezTo>
                <a:cubicBezTo>
                  <a:pt x="25" y="9"/>
                  <a:pt x="38" y="9"/>
                  <a:pt x="46" y="17"/>
                </a:cubicBezTo>
                <a:cubicBezTo>
                  <a:pt x="53" y="25"/>
                  <a:pt x="53" y="37"/>
                  <a:pt x="46" y="45"/>
                </a:cubicBezTo>
                <a:cubicBezTo>
                  <a:pt x="38" y="53"/>
                  <a:pt x="25" y="53"/>
                  <a:pt x="17"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16416" name="PA_任意多边形 32"/>
          <p:cNvSpPr>
            <a:spLocks noEditPoints="1"/>
          </p:cNvSpPr>
          <p:nvPr>
            <p:custDataLst>
              <p:tags r:id="rId10"/>
            </p:custDataLst>
          </p:nvPr>
        </p:nvSpPr>
        <p:spPr bwMode="auto">
          <a:xfrm>
            <a:off x="5069419" y="4533181"/>
            <a:ext cx="198967" cy="194793"/>
          </a:xfrm>
          <a:custGeom>
            <a:avLst/>
            <a:gdLst>
              <a:gd name="T0" fmla="*/ 38 w 40"/>
              <a:gd name="T1" fmla="*/ 2 h 39"/>
              <a:gd name="T2" fmla="*/ 30 w 40"/>
              <a:gd name="T3" fmla="*/ 2 h 39"/>
              <a:gd name="T4" fmla="*/ 30 w 40"/>
              <a:gd name="T5" fmla="*/ 2 h 39"/>
              <a:gd name="T6" fmla="*/ 38 w 40"/>
              <a:gd name="T7" fmla="*/ 11 h 39"/>
              <a:gd name="T8" fmla="*/ 38 w 40"/>
              <a:gd name="T9" fmla="*/ 10 h 39"/>
              <a:gd name="T10" fmla="*/ 38 w 40"/>
              <a:gd name="T11" fmla="*/ 2 h 39"/>
              <a:gd name="T12" fmla="*/ 2 w 40"/>
              <a:gd name="T13" fmla="*/ 29 h 39"/>
              <a:gd name="T14" fmla="*/ 2 w 40"/>
              <a:gd name="T15" fmla="*/ 37 h 39"/>
              <a:gd name="T16" fmla="*/ 11 w 40"/>
              <a:gd name="T17" fmla="*/ 37 h 39"/>
              <a:gd name="T18" fmla="*/ 35 w 40"/>
              <a:gd name="T19" fmla="*/ 13 h 39"/>
              <a:gd name="T20" fmla="*/ 27 w 40"/>
              <a:gd name="T21" fmla="*/ 5 h 39"/>
              <a:gd name="T22" fmla="*/ 2 w 40"/>
              <a:gd name="T23" fmla="*/ 2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39">
                <a:moveTo>
                  <a:pt x="38" y="2"/>
                </a:moveTo>
                <a:cubicBezTo>
                  <a:pt x="36" y="0"/>
                  <a:pt x="32" y="0"/>
                  <a:pt x="30" y="2"/>
                </a:cubicBezTo>
                <a:cubicBezTo>
                  <a:pt x="30" y="2"/>
                  <a:pt x="30" y="2"/>
                  <a:pt x="30" y="2"/>
                </a:cubicBezTo>
                <a:cubicBezTo>
                  <a:pt x="38" y="11"/>
                  <a:pt x="38" y="11"/>
                  <a:pt x="38" y="11"/>
                </a:cubicBezTo>
                <a:cubicBezTo>
                  <a:pt x="38" y="10"/>
                  <a:pt x="38" y="10"/>
                  <a:pt x="38" y="10"/>
                </a:cubicBezTo>
                <a:cubicBezTo>
                  <a:pt x="40" y="8"/>
                  <a:pt x="40" y="4"/>
                  <a:pt x="38" y="2"/>
                </a:cubicBezTo>
                <a:close/>
                <a:moveTo>
                  <a:pt x="2" y="29"/>
                </a:moveTo>
                <a:cubicBezTo>
                  <a:pt x="0" y="31"/>
                  <a:pt x="0" y="35"/>
                  <a:pt x="2" y="37"/>
                </a:cubicBezTo>
                <a:cubicBezTo>
                  <a:pt x="5" y="39"/>
                  <a:pt x="8" y="39"/>
                  <a:pt x="11" y="37"/>
                </a:cubicBezTo>
                <a:cubicBezTo>
                  <a:pt x="35" y="13"/>
                  <a:pt x="35" y="13"/>
                  <a:pt x="35" y="13"/>
                </a:cubicBezTo>
                <a:cubicBezTo>
                  <a:pt x="27" y="5"/>
                  <a:pt x="27" y="5"/>
                  <a:pt x="27" y="5"/>
                </a:cubicBezTo>
                <a:lnTo>
                  <a:pt x="2" y="2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16417" name="PA_任意多边形 33"/>
          <p:cNvSpPr/>
          <p:nvPr>
            <p:custDataLst>
              <p:tags r:id="rId11"/>
            </p:custDataLst>
          </p:nvPr>
        </p:nvSpPr>
        <p:spPr bwMode="auto">
          <a:xfrm>
            <a:off x="5080001" y="4088544"/>
            <a:ext cx="349249" cy="395940"/>
          </a:xfrm>
          <a:custGeom>
            <a:avLst/>
            <a:gdLst>
              <a:gd name="T0" fmla="*/ 33 w 70"/>
              <a:gd name="T1" fmla="*/ 73 h 79"/>
              <a:gd name="T2" fmla="*/ 11 w 70"/>
              <a:gd name="T3" fmla="*/ 73 h 79"/>
              <a:gd name="T4" fmla="*/ 7 w 70"/>
              <a:gd name="T5" fmla="*/ 69 h 79"/>
              <a:gd name="T6" fmla="*/ 7 w 70"/>
              <a:gd name="T7" fmla="*/ 10 h 79"/>
              <a:gd name="T8" fmla="*/ 11 w 70"/>
              <a:gd name="T9" fmla="*/ 6 h 79"/>
              <a:gd name="T10" fmla="*/ 59 w 70"/>
              <a:gd name="T11" fmla="*/ 6 h 79"/>
              <a:gd name="T12" fmla="*/ 63 w 70"/>
              <a:gd name="T13" fmla="*/ 10 h 79"/>
              <a:gd name="T14" fmla="*/ 63 w 70"/>
              <a:gd name="T15" fmla="*/ 41 h 79"/>
              <a:gd name="T16" fmla="*/ 70 w 70"/>
              <a:gd name="T17" fmla="*/ 42 h 79"/>
              <a:gd name="T18" fmla="*/ 70 w 70"/>
              <a:gd name="T19" fmla="*/ 10 h 79"/>
              <a:gd name="T20" fmla="*/ 59 w 70"/>
              <a:gd name="T21" fmla="*/ 0 h 79"/>
              <a:gd name="T22" fmla="*/ 11 w 70"/>
              <a:gd name="T23" fmla="*/ 0 h 79"/>
              <a:gd name="T24" fmla="*/ 0 w 70"/>
              <a:gd name="T25" fmla="*/ 10 h 79"/>
              <a:gd name="T26" fmla="*/ 0 w 70"/>
              <a:gd name="T27" fmla="*/ 69 h 79"/>
              <a:gd name="T28" fmla="*/ 11 w 70"/>
              <a:gd name="T29" fmla="*/ 79 h 79"/>
              <a:gd name="T30" fmla="*/ 36 w 70"/>
              <a:gd name="T31" fmla="*/ 79 h 79"/>
              <a:gd name="T32" fmla="*/ 33 w 70"/>
              <a:gd name="T33"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 h="79">
                <a:moveTo>
                  <a:pt x="33" y="73"/>
                </a:moveTo>
                <a:cubicBezTo>
                  <a:pt x="11" y="73"/>
                  <a:pt x="11" y="73"/>
                  <a:pt x="11" y="73"/>
                </a:cubicBezTo>
                <a:cubicBezTo>
                  <a:pt x="9" y="73"/>
                  <a:pt x="7" y="71"/>
                  <a:pt x="7" y="69"/>
                </a:cubicBezTo>
                <a:cubicBezTo>
                  <a:pt x="7" y="10"/>
                  <a:pt x="7" y="10"/>
                  <a:pt x="7" y="10"/>
                </a:cubicBezTo>
                <a:cubicBezTo>
                  <a:pt x="7" y="8"/>
                  <a:pt x="9" y="6"/>
                  <a:pt x="11" y="6"/>
                </a:cubicBezTo>
                <a:cubicBezTo>
                  <a:pt x="59" y="6"/>
                  <a:pt x="59" y="6"/>
                  <a:pt x="59" y="6"/>
                </a:cubicBezTo>
                <a:cubicBezTo>
                  <a:pt x="61" y="6"/>
                  <a:pt x="63" y="8"/>
                  <a:pt x="63" y="10"/>
                </a:cubicBezTo>
                <a:cubicBezTo>
                  <a:pt x="63" y="41"/>
                  <a:pt x="63" y="41"/>
                  <a:pt x="63" y="41"/>
                </a:cubicBezTo>
                <a:cubicBezTo>
                  <a:pt x="65" y="41"/>
                  <a:pt x="68" y="41"/>
                  <a:pt x="70" y="42"/>
                </a:cubicBezTo>
                <a:cubicBezTo>
                  <a:pt x="70" y="10"/>
                  <a:pt x="70" y="10"/>
                  <a:pt x="70" y="10"/>
                </a:cubicBezTo>
                <a:cubicBezTo>
                  <a:pt x="70" y="4"/>
                  <a:pt x="65" y="0"/>
                  <a:pt x="59" y="0"/>
                </a:cubicBezTo>
                <a:cubicBezTo>
                  <a:pt x="11" y="0"/>
                  <a:pt x="11" y="0"/>
                  <a:pt x="11" y="0"/>
                </a:cubicBezTo>
                <a:cubicBezTo>
                  <a:pt x="5" y="0"/>
                  <a:pt x="0" y="4"/>
                  <a:pt x="0" y="10"/>
                </a:cubicBezTo>
                <a:cubicBezTo>
                  <a:pt x="0" y="69"/>
                  <a:pt x="0" y="69"/>
                  <a:pt x="0" y="69"/>
                </a:cubicBezTo>
                <a:cubicBezTo>
                  <a:pt x="0" y="75"/>
                  <a:pt x="5" y="79"/>
                  <a:pt x="11" y="79"/>
                </a:cubicBezTo>
                <a:cubicBezTo>
                  <a:pt x="36" y="79"/>
                  <a:pt x="36" y="79"/>
                  <a:pt x="36" y="79"/>
                </a:cubicBezTo>
                <a:cubicBezTo>
                  <a:pt x="35" y="77"/>
                  <a:pt x="34" y="75"/>
                  <a:pt x="33" y="7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16409" name="PA_任意多边形 25"/>
          <p:cNvSpPr/>
          <p:nvPr>
            <p:custDataLst>
              <p:tags r:id="rId12"/>
            </p:custDataLst>
          </p:nvPr>
        </p:nvSpPr>
        <p:spPr bwMode="auto">
          <a:xfrm>
            <a:off x="4603752" y="2119436"/>
            <a:ext cx="1703916" cy="1424957"/>
          </a:xfrm>
          <a:custGeom>
            <a:avLst/>
            <a:gdLst>
              <a:gd name="T0" fmla="*/ 217 w 341"/>
              <a:gd name="T1" fmla="*/ 285 h 285"/>
              <a:gd name="T2" fmla="*/ 285 w 341"/>
              <a:gd name="T3" fmla="*/ 285 h 285"/>
              <a:gd name="T4" fmla="*/ 285 w 341"/>
              <a:gd name="T5" fmla="*/ 199 h 285"/>
              <a:gd name="T6" fmla="*/ 341 w 341"/>
              <a:gd name="T7" fmla="*/ 143 h 285"/>
              <a:gd name="T8" fmla="*/ 285 w 341"/>
              <a:gd name="T9" fmla="*/ 86 h 285"/>
              <a:gd name="T10" fmla="*/ 285 w 341"/>
              <a:gd name="T11" fmla="*/ 0 h 285"/>
              <a:gd name="T12" fmla="*/ 0 w 341"/>
              <a:gd name="T13" fmla="*/ 0 h 285"/>
              <a:gd name="T14" fmla="*/ 0 w 341"/>
              <a:gd name="T15" fmla="*/ 285 h 285"/>
              <a:gd name="T16" fmla="*/ 68 w 341"/>
              <a:gd name="T17" fmla="*/ 285 h 285"/>
              <a:gd name="T18" fmla="*/ 142 w 341"/>
              <a:gd name="T19" fmla="*/ 233 h 285"/>
              <a:gd name="T20" fmla="*/ 217 w 341"/>
              <a:gd name="T21"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1" h="285">
                <a:moveTo>
                  <a:pt x="217" y="285"/>
                </a:moveTo>
                <a:cubicBezTo>
                  <a:pt x="285" y="285"/>
                  <a:pt x="285" y="285"/>
                  <a:pt x="285" y="285"/>
                </a:cubicBezTo>
                <a:cubicBezTo>
                  <a:pt x="285" y="199"/>
                  <a:pt x="285" y="199"/>
                  <a:pt x="285" y="199"/>
                </a:cubicBezTo>
                <a:cubicBezTo>
                  <a:pt x="316" y="199"/>
                  <a:pt x="341" y="174"/>
                  <a:pt x="341" y="143"/>
                </a:cubicBezTo>
                <a:cubicBezTo>
                  <a:pt x="341" y="111"/>
                  <a:pt x="316" y="86"/>
                  <a:pt x="285" y="86"/>
                </a:cubicBezTo>
                <a:cubicBezTo>
                  <a:pt x="285" y="0"/>
                  <a:pt x="285" y="0"/>
                  <a:pt x="285" y="0"/>
                </a:cubicBezTo>
                <a:cubicBezTo>
                  <a:pt x="0" y="0"/>
                  <a:pt x="0" y="0"/>
                  <a:pt x="0" y="0"/>
                </a:cubicBezTo>
                <a:cubicBezTo>
                  <a:pt x="0" y="285"/>
                  <a:pt x="0" y="285"/>
                  <a:pt x="0" y="285"/>
                </a:cubicBezTo>
                <a:cubicBezTo>
                  <a:pt x="68" y="285"/>
                  <a:pt x="68" y="285"/>
                  <a:pt x="68" y="285"/>
                </a:cubicBezTo>
                <a:cubicBezTo>
                  <a:pt x="79" y="255"/>
                  <a:pt x="108" y="233"/>
                  <a:pt x="142" y="233"/>
                </a:cubicBezTo>
                <a:cubicBezTo>
                  <a:pt x="177" y="233"/>
                  <a:pt x="206" y="255"/>
                  <a:pt x="217" y="285"/>
                </a:cubicBezTo>
                <a:close/>
              </a:path>
            </a:pathLst>
          </a:custGeom>
          <a:solidFill>
            <a:srgbClr val="AA828C"/>
          </a:solidFill>
          <a:ln>
            <a:noFill/>
          </a:ln>
        </p:spPr>
        <p:txBody>
          <a:bodyPr/>
          <a:lstStyle/>
          <a:p>
            <a:endParaRPr lang="zh-CN" altLang="en-US" sz="2400"/>
          </a:p>
        </p:txBody>
      </p:sp>
      <p:sp>
        <p:nvSpPr>
          <p:cNvPr id="16418" name="PA_任意多边形 34"/>
          <p:cNvSpPr>
            <a:spLocks noEditPoints="1"/>
          </p:cNvSpPr>
          <p:nvPr>
            <p:custDataLst>
              <p:tags r:id="rId13"/>
            </p:custDataLst>
          </p:nvPr>
        </p:nvSpPr>
        <p:spPr bwMode="auto">
          <a:xfrm>
            <a:off x="4974168" y="2513259"/>
            <a:ext cx="554567" cy="520861"/>
          </a:xfrm>
          <a:custGeom>
            <a:avLst/>
            <a:gdLst>
              <a:gd name="T0" fmla="*/ 18 w 111"/>
              <a:gd name="T1" fmla="*/ 67 h 104"/>
              <a:gd name="T2" fmla="*/ 16 w 111"/>
              <a:gd name="T3" fmla="*/ 60 h 104"/>
              <a:gd name="T4" fmla="*/ 14 w 111"/>
              <a:gd name="T5" fmla="*/ 16 h 104"/>
              <a:gd name="T6" fmla="*/ 34 w 111"/>
              <a:gd name="T7" fmla="*/ 17 h 104"/>
              <a:gd name="T8" fmla="*/ 34 w 111"/>
              <a:gd name="T9" fmla="*/ 0 h 104"/>
              <a:gd name="T10" fmla="*/ 77 w 111"/>
              <a:gd name="T11" fmla="*/ 18 h 104"/>
              <a:gd name="T12" fmla="*/ 80 w 111"/>
              <a:gd name="T13" fmla="*/ 20 h 104"/>
              <a:gd name="T14" fmla="*/ 111 w 111"/>
              <a:gd name="T15" fmla="*/ 54 h 104"/>
              <a:gd name="T16" fmla="*/ 93 w 111"/>
              <a:gd name="T17" fmla="*/ 64 h 104"/>
              <a:gd name="T18" fmla="*/ 104 w 111"/>
              <a:gd name="T19" fmla="*/ 78 h 104"/>
              <a:gd name="T20" fmla="*/ 60 w 111"/>
              <a:gd name="T21" fmla="*/ 90 h 104"/>
              <a:gd name="T22" fmla="*/ 55 w 111"/>
              <a:gd name="T23" fmla="*/ 90 h 104"/>
              <a:gd name="T24" fmla="*/ 54 w 111"/>
              <a:gd name="T25" fmla="*/ 90 h 104"/>
              <a:gd name="T26" fmla="*/ 9 w 111"/>
              <a:gd name="T27" fmla="*/ 79 h 104"/>
              <a:gd name="T28" fmla="*/ 25 w 111"/>
              <a:gd name="T29" fmla="*/ 53 h 104"/>
              <a:gd name="T30" fmla="*/ 29 w 111"/>
              <a:gd name="T31" fmla="*/ 65 h 104"/>
              <a:gd name="T32" fmla="*/ 30 w 111"/>
              <a:gd name="T33" fmla="*/ 68 h 104"/>
              <a:gd name="T34" fmla="*/ 42 w 111"/>
              <a:gd name="T35" fmla="*/ 90 h 104"/>
              <a:gd name="T36" fmla="*/ 52 w 111"/>
              <a:gd name="T37" fmla="*/ 80 h 104"/>
              <a:gd name="T38" fmla="*/ 55 w 111"/>
              <a:gd name="T39" fmla="*/ 80 h 104"/>
              <a:gd name="T40" fmla="*/ 61 w 111"/>
              <a:gd name="T41" fmla="*/ 80 h 104"/>
              <a:gd name="T42" fmla="*/ 72 w 111"/>
              <a:gd name="T43" fmla="*/ 89 h 104"/>
              <a:gd name="T44" fmla="*/ 82 w 111"/>
              <a:gd name="T45" fmla="*/ 65 h 104"/>
              <a:gd name="T46" fmla="*/ 85 w 111"/>
              <a:gd name="T47" fmla="*/ 55 h 104"/>
              <a:gd name="T48" fmla="*/ 86 w 111"/>
              <a:gd name="T49" fmla="*/ 52 h 104"/>
              <a:gd name="T50" fmla="*/ 92 w 111"/>
              <a:gd name="T51" fmla="*/ 26 h 104"/>
              <a:gd name="T52" fmla="*/ 76 w 111"/>
              <a:gd name="T53" fmla="*/ 29 h 104"/>
              <a:gd name="T54" fmla="*/ 69 w 111"/>
              <a:gd name="T55" fmla="*/ 25 h 104"/>
              <a:gd name="T56" fmla="*/ 67 w 111"/>
              <a:gd name="T57" fmla="*/ 10 h 104"/>
              <a:gd name="T58" fmla="*/ 44 w 111"/>
              <a:gd name="T59" fmla="*/ 23 h 104"/>
              <a:gd name="T60" fmla="*/ 34 w 111"/>
              <a:gd name="T61" fmla="*/ 30 h 104"/>
              <a:gd name="T62" fmla="*/ 32 w 111"/>
              <a:gd name="T63" fmla="*/ 32 h 104"/>
              <a:gd name="T64" fmla="*/ 13 w 111"/>
              <a:gd name="T65" fmla="*/ 49 h 104"/>
              <a:gd name="T66" fmla="*/ 56 w 111"/>
              <a:gd name="T67" fmla="*/ 33 h 104"/>
              <a:gd name="T68" fmla="*/ 74 w 111"/>
              <a:gd name="T69" fmla="*/ 51 h 104"/>
              <a:gd name="T70" fmla="*/ 56 w 111"/>
              <a:gd name="T71" fmla="*/ 68 h 104"/>
              <a:gd name="T72" fmla="*/ 56 w 111"/>
              <a:gd name="T73" fmla="*/ 63 h 104"/>
              <a:gd name="T74" fmla="*/ 64 w 111"/>
              <a:gd name="T75" fmla="*/ 51 h 104"/>
              <a:gd name="T76" fmla="*/ 56 w 111"/>
              <a:gd name="T77" fmla="*/ 43 h 104"/>
              <a:gd name="T78" fmla="*/ 49 w 111"/>
              <a:gd name="T79" fmla="*/ 51 h 104"/>
              <a:gd name="T80" fmla="*/ 56 w 111"/>
              <a:gd name="T81" fmla="*/ 58 h 104"/>
              <a:gd name="T82" fmla="*/ 56 w 111"/>
              <a:gd name="T83" fmla="*/ 63 h 104"/>
              <a:gd name="T84" fmla="*/ 39 w 111"/>
              <a:gd name="T85" fmla="*/ 5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1" h="104">
                <a:moveTo>
                  <a:pt x="9" y="79"/>
                </a:moveTo>
                <a:cubicBezTo>
                  <a:pt x="18" y="67"/>
                  <a:pt x="18" y="67"/>
                  <a:pt x="18" y="67"/>
                </a:cubicBezTo>
                <a:cubicBezTo>
                  <a:pt x="18" y="65"/>
                  <a:pt x="17" y="62"/>
                  <a:pt x="16" y="60"/>
                </a:cubicBezTo>
                <a:cubicBezTo>
                  <a:pt x="16" y="60"/>
                  <a:pt x="16" y="60"/>
                  <a:pt x="16" y="60"/>
                </a:cubicBezTo>
                <a:cubicBezTo>
                  <a:pt x="0" y="55"/>
                  <a:pt x="0" y="55"/>
                  <a:pt x="0" y="55"/>
                </a:cubicBezTo>
                <a:cubicBezTo>
                  <a:pt x="14" y="16"/>
                  <a:pt x="14" y="16"/>
                  <a:pt x="14" y="16"/>
                </a:cubicBezTo>
                <a:cubicBezTo>
                  <a:pt x="29" y="21"/>
                  <a:pt x="29" y="21"/>
                  <a:pt x="29" y="21"/>
                </a:cubicBezTo>
                <a:cubicBezTo>
                  <a:pt x="31" y="19"/>
                  <a:pt x="32" y="18"/>
                  <a:pt x="34" y="17"/>
                </a:cubicBezTo>
                <a:cubicBezTo>
                  <a:pt x="34" y="17"/>
                  <a:pt x="34" y="17"/>
                  <a:pt x="34" y="17"/>
                </a:cubicBezTo>
                <a:cubicBezTo>
                  <a:pt x="34" y="0"/>
                  <a:pt x="34" y="0"/>
                  <a:pt x="34" y="0"/>
                </a:cubicBezTo>
                <a:cubicBezTo>
                  <a:pt x="77" y="0"/>
                  <a:pt x="77" y="0"/>
                  <a:pt x="77" y="0"/>
                </a:cubicBezTo>
                <a:cubicBezTo>
                  <a:pt x="77" y="18"/>
                  <a:pt x="77" y="18"/>
                  <a:pt x="77" y="18"/>
                </a:cubicBezTo>
                <a:cubicBezTo>
                  <a:pt x="78" y="18"/>
                  <a:pt x="79" y="19"/>
                  <a:pt x="80" y="20"/>
                </a:cubicBezTo>
                <a:cubicBezTo>
                  <a:pt x="80" y="20"/>
                  <a:pt x="80" y="20"/>
                  <a:pt x="80" y="20"/>
                </a:cubicBezTo>
                <a:cubicBezTo>
                  <a:pt x="98" y="14"/>
                  <a:pt x="98" y="14"/>
                  <a:pt x="98" y="14"/>
                </a:cubicBezTo>
                <a:cubicBezTo>
                  <a:pt x="111" y="54"/>
                  <a:pt x="111" y="54"/>
                  <a:pt x="111" y="54"/>
                </a:cubicBezTo>
                <a:cubicBezTo>
                  <a:pt x="94" y="59"/>
                  <a:pt x="94" y="59"/>
                  <a:pt x="94" y="59"/>
                </a:cubicBezTo>
                <a:cubicBezTo>
                  <a:pt x="94" y="61"/>
                  <a:pt x="94" y="62"/>
                  <a:pt x="93" y="64"/>
                </a:cubicBezTo>
                <a:cubicBezTo>
                  <a:pt x="93" y="64"/>
                  <a:pt x="93" y="64"/>
                  <a:pt x="93" y="64"/>
                </a:cubicBezTo>
                <a:cubicBezTo>
                  <a:pt x="104" y="78"/>
                  <a:pt x="104" y="78"/>
                  <a:pt x="104" y="78"/>
                </a:cubicBezTo>
                <a:cubicBezTo>
                  <a:pt x="70" y="103"/>
                  <a:pt x="70" y="103"/>
                  <a:pt x="70" y="103"/>
                </a:cubicBezTo>
                <a:cubicBezTo>
                  <a:pt x="60" y="90"/>
                  <a:pt x="60" y="90"/>
                  <a:pt x="60" y="90"/>
                </a:cubicBezTo>
                <a:cubicBezTo>
                  <a:pt x="58" y="90"/>
                  <a:pt x="57" y="90"/>
                  <a:pt x="55" y="90"/>
                </a:cubicBezTo>
                <a:cubicBezTo>
                  <a:pt x="55" y="90"/>
                  <a:pt x="55" y="90"/>
                  <a:pt x="55" y="90"/>
                </a:cubicBezTo>
                <a:cubicBezTo>
                  <a:pt x="55" y="90"/>
                  <a:pt x="54" y="90"/>
                  <a:pt x="54" y="90"/>
                </a:cubicBezTo>
                <a:cubicBezTo>
                  <a:pt x="54" y="90"/>
                  <a:pt x="54" y="90"/>
                  <a:pt x="54" y="90"/>
                </a:cubicBezTo>
                <a:cubicBezTo>
                  <a:pt x="44" y="104"/>
                  <a:pt x="44" y="104"/>
                  <a:pt x="44" y="104"/>
                </a:cubicBezTo>
                <a:cubicBezTo>
                  <a:pt x="9" y="79"/>
                  <a:pt x="9" y="79"/>
                  <a:pt x="9" y="79"/>
                </a:cubicBezTo>
                <a:close/>
                <a:moveTo>
                  <a:pt x="13" y="49"/>
                </a:moveTo>
                <a:cubicBezTo>
                  <a:pt x="25" y="53"/>
                  <a:pt x="25" y="53"/>
                  <a:pt x="25" y="53"/>
                </a:cubicBezTo>
                <a:cubicBezTo>
                  <a:pt x="25" y="56"/>
                  <a:pt x="25" y="56"/>
                  <a:pt x="25" y="56"/>
                </a:cubicBezTo>
                <a:cubicBezTo>
                  <a:pt x="26" y="59"/>
                  <a:pt x="27" y="62"/>
                  <a:pt x="29" y="65"/>
                </a:cubicBezTo>
                <a:cubicBezTo>
                  <a:pt x="29" y="65"/>
                  <a:pt x="29" y="65"/>
                  <a:pt x="29" y="65"/>
                </a:cubicBezTo>
                <a:cubicBezTo>
                  <a:pt x="30" y="68"/>
                  <a:pt x="30" y="68"/>
                  <a:pt x="30" y="68"/>
                </a:cubicBezTo>
                <a:cubicBezTo>
                  <a:pt x="23" y="77"/>
                  <a:pt x="23" y="77"/>
                  <a:pt x="23" y="77"/>
                </a:cubicBezTo>
                <a:cubicBezTo>
                  <a:pt x="42" y="90"/>
                  <a:pt x="42" y="90"/>
                  <a:pt x="42" y="90"/>
                </a:cubicBezTo>
                <a:cubicBezTo>
                  <a:pt x="49" y="80"/>
                  <a:pt x="49" y="80"/>
                  <a:pt x="49" y="80"/>
                </a:cubicBezTo>
                <a:cubicBezTo>
                  <a:pt x="52" y="80"/>
                  <a:pt x="52" y="80"/>
                  <a:pt x="52" y="80"/>
                </a:cubicBezTo>
                <a:cubicBezTo>
                  <a:pt x="53" y="80"/>
                  <a:pt x="54" y="80"/>
                  <a:pt x="55" y="80"/>
                </a:cubicBezTo>
                <a:cubicBezTo>
                  <a:pt x="55" y="80"/>
                  <a:pt x="55" y="80"/>
                  <a:pt x="55" y="80"/>
                </a:cubicBezTo>
                <a:cubicBezTo>
                  <a:pt x="57" y="80"/>
                  <a:pt x="59" y="80"/>
                  <a:pt x="61" y="80"/>
                </a:cubicBezTo>
                <a:cubicBezTo>
                  <a:pt x="61" y="80"/>
                  <a:pt x="61" y="80"/>
                  <a:pt x="61" y="80"/>
                </a:cubicBezTo>
                <a:cubicBezTo>
                  <a:pt x="64" y="79"/>
                  <a:pt x="64" y="79"/>
                  <a:pt x="64" y="79"/>
                </a:cubicBezTo>
                <a:cubicBezTo>
                  <a:pt x="72" y="89"/>
                  <a:pt x="72" y="89"/>
                  <a:pt x="72" y="89"/>
                </a:cubicBezTo>
                <a:cubicBezTo>
                  <a:pt x="90" y="76"/>
                  <a:pt x="90" y="76"/>
                  <a:pt x="90" y="76"/>
                </a:cubicBezTo>
                <a:cubicBezTo>
                  <a:pt x="82" y="65"/>
                  <a:pt x="82" y="65"/>
                  <a:pt x="82" y="65"/>
                </a:cubicBezTo>
                <a:cubicBezTo>
                  <a:pt x="83" y="62"/>
                  <a:pt x="83" y="62"/>
                  <a:pt x="83" y="62"/>
                </a:cubicBezTo>
                <a:cubicBezTo>
                  <a:pt x="84" y="60"/>
                  <a:pt x="85" y="58"/>
                  <a:pt x="85" y="55"/>
                </a:cubicBezTo>
                <a:cubicBezTo>
                  <a:pt x="85" y="55"/>
                  <a:pt x="85" y="55"/>
                  <a:pt x="85" y="55"/>
                </a:cubicBezTo>
                <a:cubicBezTo>
                  <a:pt x="86" y="52"/>
                  <a:pt x="86" y="52"/>
                  <a:pt x="86" y="52"/>
                </a:cubicBezTo>
                <a:cubicBezTo>
                  <a:pt x="99" y="48"/>
                  <a:pt x="99" y="48"/>
                  <a:pt x="99" y="48"/>
                </a:cubicBezTo>
                <a:cubicBezTo>
                  <a:pt x="92" y="26"/>
                  <a:pt x="92" y="26"/>
                  <a:pt x="92" y="26"/>
                </a:cubicBezTo>
                <a:cubicBezTo>
                  <a:pt x="78" y="31"/>
                  <a:pt x="78" y="31"/>
                  <a:pt x="78" y="31"/>
                </a:cubicBezTo>
                <a:cubicBezTo>
                  <a:pt x="76" y="29"/>
                  <a:pt x="76" y="29"/>
                  <a:pt x="76" y="29"/>
                </a:cubicBezTo>
                <a:cubicBezTo>
                  <a:pt x="74" y="27"/>
                  <a:pt x="72" y="26"/>
                  <a:pt x="69" y="25"/>
                </a:cubicBezTo>
                <a:cubicBezTo>
                  <a:pt x="69" y="25"/>
                  <a:pt x="69" y="25"/>
                  <a:pt x="69" y="25"/>
                </a:cubicBezTo>
                <a:cubicBezTo>
                  <a:pt x="67" y="23"/>
                  <a:pt x="67" y="23"/>
                  <a:pt x="67" y="23"/>
                </a:cubicBezTo>
                <a:cubicBezTo>
                  <a:pt x="67" y="10"/>
                  <a:pt x="67" y="10"/>
                  <a:pt x="67" y="10"/>
                </a:cubicBezTo>
                <a:cubicBezTo>
                  <a:pt x="44" y="10"/>
                  <a:pt x="44" y="10"/>
                  <a:pt x="44" y="10"/>
                </a:cubicBezTo>
                <a:cubicBezTo>
                  <a:pt x="44" y="23"/>
                  <a:pt x="44" y="23"/>
                  <a:pt x="44" y="23"/>
                </a:cubicBezTo>
                <a:cubicBezTo>
                  <a:pt x="41" y="25"/>
                  <a:pt x="41" y="25"/>
                  <a:pt x="41" y="25"/>
                </a:cubicBezTo>
                <a:cubicBezTo>
                  <a:pt x="39" y="26"/>
                  <a:pt x="36" y="28"/>
                  <a:pt x="34" y="30"/>
                </a:cubicBezTo>
                <a:cubicBezTo>
                  <a:pt x="34" y="30"/>
                  <a:pt x="34" y="30"/>
                  <a:pt x="34" y="30"/>
                </a:cubicBezTo>
                <a:cubicBezTo>
                  <a:pt x="32" y="32"/>
                  <a:pt x="32" y="32"/>
                  <a:pt x="32" y="32"/>
                </a:cubicBezTo>
                <a:cubicBezTo>
                  <a:pt x="20" y="28"/>
                  <a:pt x="20" y="28"/>
                  <a:pt x="20" y="28"/>
                </a:cubicBezTo>
                <a:cubicBezTo>
                  <a:pt x="13" y="49"/>
                  <a:pt x="13" y="49"/>
                  <a:pt x="13" y="49"/>
                </a:cubicBezTo>
                <a:close/>
                <a:moveTo>
                  <a:pt x="39" y="51"/>
                </a:moveTo>
                <a:cubicBezTo>
                  <a:pt x="39" y="41"/>
                  <a:pt x="46" y="33"/>
                  <a:pt x="56" y="33"/>
                </a:cubicBezTo>
                <a:cubicBezTo>
                  <a:pt x="56" y="33"/>
                  <a:pt x="56" y="33"/>
                  <a:pt x="56" y="33"/>
                </a:cubicBezTo>
                <a:cubicBezTo>
                  <a:pt x="66" y="33"/>
                  <a:pt x="74" y="41"/>
                  <a:pt x="74" y="51"/>
                </a:cubicBezTo>
                <a:cubicBezTo>
                  <a:pt x="74" y="51"/>
                  <a:pt x="74" y="51"/>
                  <a:pt x="74" y="51"/>
                </a:cubicBezTo>
                <a:cubicBezTo>
                  <a:pt x="74" y="60"/>
                  <a:pt x="66" y="68"/>
                  <a:pt x="56" y="68"/>
                </a:cubicBezTo>
                <a:cubicBezTo>
                  <a:pt x="56" y="68"/>
                  <a:pt x="56" y="68"/>
                  <a:pt x="56" y="68"/>
                </a:cubicBezTo>
                <a:cubicBezTo>
                  <a:pt x="56" y="63"/>
                  <a:pt x="56" y="63"/>
                  <a:pt x="56" y="63"/>
                </a:cubicBezTo>
                <a:cubicBezTo>
                  <a:pt x="56" y="58"/>
                  <a:pt x="56" y="58"/>
                  <a:pt x="56" y="58"/>
                </a:cubicBezTo>
                <a:cubicBezTo>
                  <a:pt x="60" y="58"/>
                  <a:pt x="64" y="55"/>
                  <a:pt x="64" y="51"/>
                </a:cubicBezTo>
                <a:cubicBezTo>
                  <a:pt x="64" y="51"/>
                  <a:pt x="64" y="51"/>
                  <a:pt x="64" y="51"/>
                </a:cubicBezTo>
                <a:cubicBezTo>
                  <a:pt x="64" y="46"/>
                  <a:pt x="60" y="43"/>
                  <a:pt x="56" y="43"/>
                </a:cubicBezTo>
                <a:cubicBezTo>
                  <a:pt x="56" y="43"/>
                  <a:pt x="56" y="43"/>
                  <a:pt x="56" y="43"/>
                </a:cubicBezTo>
                <a:cubicBezTo>
                  <a:pt x="52" y="43"/>
                  <a:pt x="49" y="46"/>
                  <a:pt x="49" y="51"/>
                </a:cubicBezTo>
                <a:cubicBezTo>
                  <a:pt x="49" y="51"/>
                  <a:pt x="49" y="51"/>
                  <a:pt x="49" y="51"/>
                </a:cubicBezTo>
                <a:cubicBezTo>
                  <a:pt x="49" y="55"/>
                  <a:pt x="52" y="58"/>
                  <a:pt x="56" y="58"/>
                </a:cubicBezTo>
                <a:cubicBezTo>
                  <a:pt x="56" y="58"/>
                  <a:pt x="56" y="58"/>
                  <a:pt x="56" y="58"/>
                </a:cubicBezTo>
                <a:cubicBezTo>
                  <a:pt x="56" y="63"/>
                  <a:pt x="56" y="63"/>
                  <a:pt x="56" y="63"/>
                </a:cubicBezTo>
                <a:cubicBezTo>
                  <a:pt x="56" y="68"/>
                  <a:pt x="56" y="68"/>
                  <a:pt x="56" y="68"/>
                </a:cubicBezTo>
                <a:cubicBezTo>
                  <a:pt x="46" y="68"/>
                  <a:pt x="39" y="60"/>
                  <a:pt x="39"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16423" name="PA_淘宝店chenying0907 39"/>
          <p:cNvSpPr>
            <a:spLocks noChangeArrowheads="1"/>
          </p:cNvSpPr>
          <p:nvPr>
            <p:custDataLst>
              <p:tags r:id="rId14"/>
            </p:custDataLst>
          </p:nvPr>
        </p:nvSpPr>
        <p:spPr bwMode="auto">
          <a:xfrm>
            <a:off x="946152" y="2428565"/>
            <a:ext cx="3263900" cy="145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20000"/>
              </a:lnSpc>
              <a:buFont typeface="Arial" panose="020B0604020202020204" pitchFamily="34" charset="0"/>
              <a:buNone/>
            </a:pPr>
            <a:r>
              <a:rPr lang="en-US" altLang="zh-CN" sz="1335" b="1">
                <a:solidFill>
                  <a:schemeClr val="bg1">
                    <a:lumMod val="50000"/>
                  </a:schemeClr>
                </a:solidFill>
                <a:latin typeface="微软雅黑 Light" panose="020B0502040204020203" pitchFamily="34" charset="-122"/>
                <a:ea typeface="微软雅黑 Light" panose="020B0502040204020203" pitchFamily="34" charset="-122"/>
                <a:sym typeface="+mn-ea"/>
              </a:rPr>
              <a:t>ADD YOUR TITLE HERE</a:t>
            </a:r>
            <a:endParaRPr lang="en-US" altLang="zh-CN" sz="1335" b="1">
              <a:solidFill>
                <a:schemeClr val="bg1">
                  <a:lumMod val="50000"/>
                </a:schemeClr>
              </a:solidFill>
              <a:latin typeface="微软雅黑 Light" panose="020B0502040204020203" pitchFamily="34" charset="-122"/>
              <a:ea typeface="微软雅黑 Light" panose="020B0502040204020203" pitchFamily="34" charset="-122"/>
              <a:sym typeface="+mn-ea"/>
            </a:endParaRPr>
          </a:p>
          <a:p>
            <a:pPr algn="r">
              <a:lnSpc>
                <a:spcPct val="120000"/>
              </a:lnSpc>
              <a:buFont typeface="Arial" panose="020B0604020202020204" pitchFamily="34" charset="0"/>
              <a:buNone/>
            </a:pPr>
            <a:r>
              <a:rPr lang="en-US" altLang="zh-CN" sz="1335" b="1">
                <a:solidFill>
                  <a:schemeClr val="bg1">
                    <a:lumMod val="50000"/>
                  </a:schemeClr>
                </a:solidFill>
                <a:latin typeface="微软雅黑 Light" panose="020B0502040204020203" pitchFamily="34" charset="-122"/>
                <a:ea typeface="微软雅黑 Light" panose="020B0502040204020203" pitchFamily="34" charset="-122"/>
                <a:sym typeface="+mn-ea"/>
              </a:rPr>
              <a:t>Here to add your text, mainly to avoid large sections of text.Here to add your text.Here to add your text, mainly to avoid large</a:t>
            </a:r>
            <a:endParaRPr lang="en-US" altLang="zh-CN" sz="1335" b="1">
              <a:solidFill>
                <a:schemeClr val="bg1">
                  <a:lumMod val="50000"/>
                </a:schemeClr>
              </a:solidFill>
              <a:latin typeface="微软雅黑 Light" panose="020B0502040204020203" pitchFamily="34" charset="-122"/>
              <a:ea typeface="微软雅黑 Light" panose="020B0502040204020203" pitchFamily="34" charset="-122"/>
              <a:sym typeface="+mn-ea"/>
            </a:endParaRPr>
          </a:p>
          <a:p>
            <a:pPr algn="r">
              <a:lnSpc>
                <a:spcPct val="120000"/>
              </a:lnSpc>
              <a:buFont typeface="Arial" panose="020B0604020202020204" pitchFamily="34" charset="0"/>
              <a:buNone/>
            </a:pPr>
            <a:r>
              <a:rPr lang="en-US" altLang="zh-CN" sz="1335" b="1">
                <a:solidFill>
                  <a:schemeClr val="bg1">
                    <a:lumMod val="50000"/>
                  </a:schemeClr>
                </a:solidFill>
                <a:latin typeface="微软雅黑 Light" panose="020B0502040204020203" pitchFamily="34" charset="-122"/>
                <a:ea typeface="微软雅黑 Light" panose="020B0502040204020203" pitchFamily="34" charset="-122"/>
                <a:sym typeface="+mn-ea"/>
              </a:rPr>
              <a:t>. </a:t>
            </a:r>
            <a:endParaRPr lang="zh-CN" altLang="en-US" sz="1065"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16424" name="PA_淘宝店chenying0907 40"/>
          <p:cNvSpPr>
            <a:spLocks noChangeArrowheads="1"/>
          </p:cNvSpPr>
          <p:nvPr>
            <p:custDataLst>
              <p:tags r:id="rId15"/>
            </p:custDataLst>
          </p:nvPr>
        </p:nvSpPr>
        <p:spPr bwMode="auto">
          <a:xfrm>
            <a:off x="946152" y="4016555"/>
            <a:ext cx="3263900" cy="121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20000"/>
              </a:lnSpc>
              <a:buFont typeface="Arial" panose="020B0604020202020204" pitchFamily="34" charset="0"/>
              <a:buNone/>
            </a:pPr>
            <a:r>
              <a:rPr lang="en-US" altLang="zh-CN" sz="1335" b="1">
                <a:solidFill>
                  <a:schemeClr val="bg1">
                    <a:lumMod val="50000"/>
                  </a:schemeClr>
                </a:solidFill>
                <a:latin typeface="微软雅黑 Light" panose="020B0502040204020203" pitchFamily="34" charset="-122"/>
                <a:ea typeface="微软雅黑 Light" panose="020B0502040204020203" pitchFamily="34" charset="-122"/>
                <a:sym typeface="+mn-ea"/>
              </a:rPr>
              <a:t>ADD YOUR TITLE HERE</a:t>
            </a:r>
            <a:endParaRPr lang="en-US" altLang="zh-CN" sz="1335" b="1">
              <a:solidFill>
                <a:schemeClr val="bg1">
                  <a:lumMod val="50000"/>
                </a:schemeClr>
              </a:solidFill>
              <a:latin typeface="微软雅黑 Light" panose="020B0502040204020203" pitchFamily="34" charset="-122"/>
              <a:ea typeface="微软雅黑 Light" panose="020B0502040204020203" pitchFamily="34" charset="-122"/>
              <a:sym typeface="+mn-ea"/>
            </a:endParaRPr>
          </a:p>
          <a:p>
            <a:pPr algn="r">
              <a:lnSpc>
                <a:spcPct val="120000"/>
              </a:lnSpc>
              <a:buFont typeface="Arial" panose="020B0604020202020204" pitchFamily="34" charset="0"/>
              <a:buNone/>
            </a:pPr>
            <a:r>
              <a:rPr lang="en-US" altLang="zh-CN" sz="1335" b="1">
                <a:solidFill>
                  <a:schemeClr val="bg1">
                    <a:lumMod val="50000"/>
                  </a:schemeClr>
                </a:solidFill>
                <a:latin typeface="微软雅黑 Light" panose="020B0502040204020203" pitchFamily="34" charset="-122"/>
                <a:ea typeface="微软雅黑 Light" panose="020B0502040204020203" pitchFamily="34" charset="-122"/>
                <a:sym typeface="+mn-ea"/>
              </a:rPr>
              <a:t>Here to add your text, mainly to avoid large sections of text.Here to add your text.Here to add your text, mainly to avoid large. </a:t>
            </a:r>
            <a:endParaRPr lang="zh-CN" altLang="en-US" sz="1065"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16425" name="PA_淘宝店chenying0907 41"/>
          <p:cNvSpPr>
            <a:spLocks noChangeArrowheads="1"/>
          </p:cNvSpPr>
          <p:nvPr>
            <p:custDataLst>
              <p:tags r:id="rId16"/>
            </p:custDataLst>
          </p:nvPr>
        </p:nvSpPr>
        <p:spPr bwMode="auto">
          <a:xfrm>
            <a:off x="7956552" y="2428565"/>
            <a:ext cx="3263900" cy="121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en-US" altLang="zh-CN" sz="1335" b="1">
                <a:solidFill>
                  <a:schemeClr val="bg1">
                    <a:lumMod val="50000"/>
                  </a:schemeClr>
                </a:solidFill>
                <a:latin typeface="微软雅黑 Light" panose="020B0502040204020203" pitchFamily="34" charset="-122"/>
                <a:ea typeface="微软雅黑 Light" panose="020B0502040204020203" pitchFamily="34" charset="-122"/>
                <a:sym typeface="+mn-ea"/>
              </a:rPr>
              <a:t>ADD YOUR TITLE HERE</a:t>
            </a:r>
            <a:endParaRPr lang="en-US" altLang="zh-CN" sz="1335" b="1">
              <a:solidFill>
                <a:schemeClr val="bg1">
                  <a:lumMod val="50000"/>
                </a:schemeClr>
              </a:solidFill>
              <a:latin typeface="微软雅黑 Light" panose="020B0502040204020203" pitchFamily="34" charset="-122"/>
              <a:ea typeface="微软雅黑 Light" panose="020B0502040204020203" pitchFamily="34" charset="-122"/>
              <a:sym typeface="+mn-ea"/>
            </a:endParaRPr>
          </a:p>
          <a:p>
            <a:pPr>
              <a:lnSpc>
                <a:spcPct val="120000"/>
              </a:lnSpc>
              <a:buFont typeface="Arial" panose="020B0604020202020204" pitchFamily="34" charset="0"/>
              <a:buNone/>
            </a:pPr>
            <a:r>
              <a:rPr lang="en-US" altLang="zh-CN" sz="1335" b="1">
                <a:solidFill>
                  <a:schemeClr val="bg1">
                    <a:lumMod val="50000"/>
                  </a:schemeClr>
                </a:solidFill>
                <a:latin typeface="微软雅黑 Light" panose="020B0502040204020203" pitchFamily="34" charset="-122"/>
                <a:ea typeface="微软雅黑 Light" panose="020B0502040204020203" pitchFamily="34" charset="-122"/>
                <a:sym typeface="+mn-ea"/>
              </a:rPr>
              <a:t>Here to add your text, mainly to avoid large sections of text.Here to add your text.Here to add your text, mainly to avoid large </a:t>
            </a:r>
            <a:endParaRPr lang="zh-CN" altLang="en-US" sz="1065"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16426" name="PA_淘宝店chenying0907 42"/>
          <p:cNvSpPr>
            <a:spLocks noChangeArrowheads="1"/>
          </p:cNvSpPr>
          <p:nvPr>
            <p:custDataLst>
              <p:tags r:id="rId17"/>
            </p:custDataLst>
          </p:nvPr>
        </p:nvSpPr>
        <p:spPr bwMode="auto">
          <a:xfrm>
            <a:off x="7956552" y="4016555"/>
            <a:ext cx="3263900" cy="121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buFont typeface="Arial" panose="020B0604020202020204" pitchFamily="34" charset="0"/>
              <a:buNone/>
            </a:pPr>
            <a:r>
              <a:rPr lang="en-US" altLang="zh-CN" sz="1335" b="1">
                <a:solidFill>
                  <a:schemeClr val="bg1">
                    <a:lumMod val="50000"/>
                  </a:schemeClr>
                </a:solidFill>
                <a:latin typeface="微软雅黑 Light" panose="020B0502040204020203" pitchFamily="34" charset="-122"/>
                <a:ea typeface="微软雅黑 Light" panose="020B0502040204020203" pitchFamily="34" charset="-122"/>
                <a:sym typeface="+mn-ea"/>
              </a:rPr>
              <a:t>ADD YOUR TITLE HERE</a:t>
            </a:r>
            <a:endParaRPr lang="en-US" altLang="zh-CN" sz="1335" b="1">
              <a:solidFill>
                <a:schemeClr val="bg1">
                  <a:lumMod val="50000"/>
                </a:schemeClr>
              </a:solidFill>
              <a:latin typeface="微软雅黑 Light" panose="020B0502040204020203" pitchFamily="34" charset="-122"/>
              <a:ea typeface="微软雅黑 Light" panose="020B0502040204020203" pitchFamily="34" charset="-122"/>
              <a:sym typeface="+mn-ea"/>
            </a:endParaRPr>
          </a:p>
          <a:p>
            <a:pPr>
              <a:lnSpc>
                <a:spcPct val="120000"/>
              </a:lnSpc>
              <a:buFont typeface="Arial" panose="020B0604020202020204" pitchFamily="34" charset="0"/>
              <a:buNone/>
            </a:pPr>
            <a:r>
              <a:rPr lang="en-US" altLang="zh-CN" sz="1335" b="1">
                <a:solidFill>
                  <a:schemeClr val="bg1">
                    <a:lumMod val="50000"/>
                  </a:schemeClr>
                </a:solidFill>
                <a:latin typeface="微软雅黑 Light" panose="020B0502040204020203" pitchFamily="34" charset="-122"/>
                <a:ea typeface="微软雅黑 Light" panose="020B0502040204020203" pitchFamily="34" charset="-122"/>
                <a:sym typeface="+mn-ea"/>
              </a:rPr>
              <a:t>Here to add your text, mainly to avoid large sections of text.Here to add your text.Here to add your text, mainly to avoid large </a:t>
            </a:r>
            <a:endParaRPr lang="zh-CN" altLang="en-US" sz="1065"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16427" name="PA_淘宝店chenying0907 43"/>
          <p:cNvSpPr>
            <a:spLocks noChangeArrowheads="1"/>
          </p:cNvSpPr>
          <p:nvPr>
            <p:custDataLst>
              <p:tags r:id="rId18"/>
            </p:custDataLst>
          </p:nvPr>
        </p:nvSpPr>
        <p:spPr bwMode="auto">
          <a:xfrm>
            <a:off x="1487488" y="5638424"/>
            <a:ext cx="9217024"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buFont typeface="Arial" panose="020B0604020202020204" pitchFamily="34" charset="0"/>
              <a:buNone/>
            </a:pPr>
            <a:r>
              <a:rPr lang="en-US" altLang="zh-CN" sz="1060">
                <a:solidFill>
                  <a:schemeClr val="bg2">
                    <a:lumMod val="50000"/>
                  </a:schemeClr>
                </a:solidFill>
                <a:sym typeface="+mn-ea"/>
              </a:rPr>
              <a:t>Here to add your text, mainly to avoid large sections of text.Here to add your text.Here to add your text, mainly to avoid largeHere to add your text, mainly to avoid large sections of text.Here to add your text.Here to add your text, mainly to avoid largeHere to add your text, mainly to avoid large sections of text.Here to add your text.Here to add your text, mainly to avoid largeHere to add your text, mainly to avoid large sections of text.Here to add your text.Here to add your text, mainly to avoid large</a:t>
            </a:r>
            <a:endParaRPr lang="en-US" altLang="zh-CN" sz="1065" dirty="0">
              <a:solidFill>
                <a:schemeClr val="bg1">
                  <a:lumMod val="50000"/>
                </a:schemeClr>
              </a:solidFill>
              <a:latin typeface="微软雅黑 Light" panose="020B0502040204020203" pitchFamily="34" charset="-122"/>
              <a:ea typeface="微软雅黑 Light" panose="020B0502040204020203" pitchFamily="34" charset="-122"/>
            </a:endParaRPr>
          </a:p>
        </p:txBody>
      </p:sp>
      <p:sp>
        <p:nvSpPr>
          <p:cNvPr id="2" name="文本框 1"/>
          <p:cNvSpPr txBox="1"/>
          <p:nvPr/>
        </p:nvSpPr>
        <p:spPr>
          <a:xfrm>
            <a:off x="663755" y="146460"/>
            <a:ext cx="1244600" cy="1862048"/>
          </a:xfrm>
          <a:prstGeom prst="rect">
            <a:avLst/>
          </a:prstGeom>
          <a:noFill/>
        </p:spPr>
        <p:txBody>
          <a:bodyPr wrap="square" rtlCol="0">
            <a:spAutoFit/>
          </a:bodyPr>
          <a:lstStyle/>
          <a:p>
            <a:r>
              <a:rPr lang="en-US" altLang="zh-CN" sz="11500">
                <a:solidFill>
                  <a:srgbClr val="9B7F7B">
                    <a:alpha val="30000"/>
                  </a:srgbClr>
                </a:solidFill>
                <a:latin typeface="Nikoleta" pitchFamily="2" charset="0"/>
                <a:ea typeface="LiHei Pro" panose="02010601030101010101" pitchFamily="2" charset="-122"/>
              </a:rPr>
              <a:t>P</a:t>
            </a:r>
            <a:endParaRPr lang="en-US" altLang="zh-CN" sz="11500" dirty="0">
              <a:solidFill>
                <a:srgbClr val="9B7F7B">
                  <a:alpha val="30000"/>
                </a:srgbClr>
              </a:solidFill>
              <a:latin typeface="Nikoleta" pitchFamily="2" charset="0"/>
              <a:ea typeface="LiHei Pro" panose="02010601030101010101" pitchFamily="2" charset="-122"/>
            </a:endParaRPr>
          </a:p>
        </p:txBody>
      </p:sp>
      <p:sp>
        <p:nvSpPr>
          <p:cNvPr id="3" name="半闭框 2"/>
          <p:cNvSpPr/>
          <p:nvPr/>
        </p:nvSpPr>
        <p:spPr>
          <a:xfrm>
            <a:off x="610870" y="894184"/>
            <a:ext cx="536575" cy="608717"/>
          </a:xfrm>
          <a:prstGeom prst="halfFrame">
            <a:avLst>
              <a:gd name="adj1" fmla="val 0"/>
              <a:gd name="adj2" fmla="val 0"/>
            </a:avLst>
          </a:prstGeom>
          <a:solidFill>
            <a:schemeClr val="bg1">
              <a:lumMod val="50000"/>
            </a:schemeClr>
          </a:solidFill>
          <a:ln w="25400">
            <a:solidFill>
              <a:srgbClr val="AA828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 name="文本框 3"/>
          <p:cNvSpPr txBox="1"/>
          <p:nvPr/>
        </p:nvSpPr>
        <p:spPr>
          <a:xfrm>
            <a:off x="749480" y="886392"/>
            <a:ext cx="3086100" cy="769441"/>
          </a:xfrm>
          <a:prstGeom prst="rect">
            <a:avLst/>
          </a:prstGeom>
          <a:noFill/>
        </p:spPr>
        <p:txBody>
          <a:bodyPr wrap="square" rtlCol="0">
            <a:spAutoFit/>
          </a:bodyPr>
          <a:lstStyle/>
          <a:p>
            <a:r>
              <a:rPr lang="en-US" altLang="zh-CN" sz="4400">
                <a:solidFill>
                  <a:schemeClr val="tx1">
                    <a:lumMod val="75000"/>
                    <a:lumOff val="25000"/>
                  </a:schemeClr>
                </a:solidFill>
                <a:latin typeface="Nikoleta" pitchFamily="2" charset="0"/>
                <a:ea typeface="Segoe UI" panose="020B0502040204020203" pitchFamily="34" charset="0"/>
                <a:cs typeface="Segoe UI" panose="020B0502040204020203" pitchFamily="34" charset="0"/>
              </a:rPr>
              <a:t>Part four</a:t>
            </a:r>
            <a:endParaRPr lang="en-US" altLang="zh-CN" sz="4400" dirty="0">
              <a:solidFill>
                <a:schemeClr val="tx1">
                  <a:lumMod val="75000"/>
                  <a:lumOff val="25000"/>
                </a:schemeClr>
              </a:solidFill>
              <a:latin typeface="Nikoleta" pitchFamily="2" charset="0"/>
              <a:ea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406"/>
                                        </p:tgtEl>
                                        <p:attrNameLst>
                                          <p:attrName>style.visibility</p:attrName>
                                        </p:attrNameLst>
                                      </p:cBhvr>
                                      <p:to>
                                        <p:strVal val="visible"/>
                                      </p:to>
                                    </p:set>
                                    <p:animEffect transition="in" filter="fade">
                                      <p:cBhvr>
                                        <p:cTn id="7" dur="500"/>
                                        <p:tgtEl>
                                          <p:spTgt spid="16406"/>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6410"/>
                                        </p:tgtEl>
                                        <p:attrNameLst>
                                          <p:attrName>style.visibility</p:attrName>
                                        </p:attrNameLst>
                                      </p:cBhvr>
                                      <p:to>
                                        <p:strVal val="visible"/>
                                      </p:to>
                                    </p:set>
                                    <p:animEffect transition="in" filter="fade">
                                      <p:cBhvr>
                                        <p:cTn id="10" dur="500"/>
                                        <p:tgtEl>
                                          <p:spTgt spid="16410"/>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16411"/>
                                        </p:tgtEl>
                                        <p:attrNameLst>
                                          <p:attrName>style.visibility</p:attrName>
                                        </p:attrNameLst>
                                      </p:cBhvr>
                                      <p:to>
                                        <p:strVal val="visible"/>
                                      </p:to>
                                    </p:set>
                                    <p:animEffect transition="in" filter="fade">
                                      <p:cBhvr>
                                        <p:cTn id="13" dur="500"/>
                                        <p:tgtEl>
                                          <p:spTgt spid="16411"/>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16407"/>
                                        </p:tgtEl>
                                        <p:attrNameLst>
                                          <p:attrName>style.visibility</p:attrName>
                                        </p:attrNameLst>
                                      </p:cBhvr>
                                      <p:to>
                                        <p:strVal val="visible"/>
                                      </p:to>
                                    </p:set>
                                    <p:animEffect transition="in" filter="fade">
                                      <p:cBhvr>
                                        <p:cTn id="16" dur="500"/>
                                        <p:tgtEl>
                                          <p:spTgt spid="16407"/>
                                        </p:tgtEl>
                                      </p:cBhvr>
                                    </p:animEffect>
                                  </p:childTnLst>
                                </p:cTn>
                              </p:par>
                              <p:par>
                                <p:cTn id="17" presetID="10" presetClass="entr" presetSubtype="0" fill="hold" grpId="0" nodeType="withEffect">
                                  <p:stCondLst>
                                    <p:cond delay="1200"/>
                                  </p:stCondLst>
                                  <p:childTnLst>
                                    <p:set>
                                      <p:cBhvr>
                                        <p:cTn id="18" dur="1" fill="hold">
                                          <p:stCondLst>
                                            <p:cond delay="0"/>
                                          </p:stCondLst>
                                        </p:cTn>
                                        <p:tgtEl>
                                          <p:spTgt spid="16412"/>
                                        </p:tgtEl>
                                        <p:attrNameLst>
                                          <p:attrName>style.visibility</p:attrName>
                                        </p:attrNameLst>
                                      </p:cBhvr>
                                      <p:to>
                                        <p:strVal val="visible"/>
                                      </p:to>
                                    </p:set>
                                    <p:animEffect transition="in" filter="fade">
                                      <p:cBhvr>
                                        <p:cTn id="19" dur="500"/>
                                        <p:tgtEl>
                                          <p:spTgt spid="16412"/>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16413"/>
                                        </p:tgtEl>
                                        <p:attrNameLst>
                                          <p:attrName>style.visibility</p:attrName>
                                        </p:attrNameLst>
                                      </p:cBhvr>
                                      <p:to>
                                        <p:strVal val="visible"/>
                                      </p:to>
                                    </p:set>
                                    <p:animEffect transition="in" filter="fade">
                                      <p:cBhvr>
                                        <p:cTn id="22" dur="500"/>
                                        <p:tgtEl>
                                          <p:spTgt spid="164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408"/>
                                        </p:tgtEl>
                                        <p:attrNameLst>
                                          <p:attrName>style.visibility</p:attrName>
                                        </p:attrNameLst>
                                      </p:cBhvr>
                                      <p:to>
                                        <p:strVal val="visible"/>
                                      </p:to>
                                    </p:set>
                                    <p:animEffect transition="in" filter="fade">
                                      <p:cBhvr>
                                        <p:cTn id="27" dur="500"/>
                                        <p:tgtEl>
                                          <p:spTgt spid="16408"/>
                                        </p:tgtEl>
                                      </p:cBhvr>
                                    </p:animEffect>
                                  </p:childTnLst>
                                </p:cTn>
                              </p:par>
                              <p:par>
                                <p:cTn id="28" presetID="10" presetClass="entr" presetSubtype="0" fill="hold" grpId="0" nodeType="withEffect">
                                  <p:stCondLst>
                                    <p:cond delay="300"/>
                                  </p:stCondLst>
                                  <p:childTnLst>
                                    <p:set>
                                      <p:cBhvr>
                                        <p:cTn id="29" dur="1" fill="hold">
                                          <p:stCondLst>
                                            <p:cond delay="0"/>
                                          </p:stCondLst>
                                        </p:cTn>
                                        <p:tgtEl>
                                          <p:spTgt spid="16414"/>
                                        </p:tgtEl>
                                        <p:attrNameLst>
                                          <p:attrName>style.visibility</p:attrName>
                                        </p:attrNameLst>
                                      </p:cBhvr>
                                      <p:to>
                                        <p:strVal val="visible"/>
                                      </p:to>
                                    </p:set>
                                    <p:animEffect transition="in" filter="fade">
                                      <p:cBhvr>
                                        <p:cTn id="30" dur="500"/>
                                        <p:tgtEl>
                                          <p:spTgt spid="16414"/>
                                        </p:tgtEl>
                                      </p:cBhvr>
                                    </p:animEffect>
                                  </p:childTnLst>
                                </p:cTn>
                              </p:par>
                              <p:par>
                                <p:cTn id="31" presetID="10" presetClass="entr" presetSubtype="0" fill="hold" grpId="0" nodeType="withEffect">
                                  <p:stCondLst>
                                    <p:cond delay="600"/>
                                  </p:stCondLst>
                                  <p:childTnLst>
                                    <p:set>
                                      <p:cBhvr>
                                        <p:cTn id="32" dur="1" fill="hold">
                                          <p:stCondLst>
                                            <p:cond delay="0"/>
                                          </p:stCondLst>
                                        </p:cTn>
                                        <p:tgtEl>
                                          <p:spTgt spid="16415"/>
                                        </p:tgtEl>
                                        <p:attrNameLst>
                                          <p:attrName>style.visibility</p:attrName>
                                        </p:attrNameLst>
                                      </p:cBhvr>
                                      <p:to>
                                        <p:strVal val="visible"/>
                                      </p:to>
                                    </p:set>
                                    <p:animEffect transition="in" filter="fade">
                                      <p:cBhvr>
                                        <p:cTn id="33" dur="500"/>
                                        <p:tgtEl>
                                          <p:spTgt spid="16415"/>
                                        </p:tgtEl>
                                      </p:cBhvr>
                                    </p:animEffect>
                                  </p:childTnLst>
                                </p:cTn>
                              </p:par>
                              <p:par>
                                <p:cTn id="34" presetID="10" presetClass="entr" presetSubtype="0" fill="hold" grpId="0" nodeType="withEffect">
                                  <p:stCondLst>
                                    <p:cond delay="900"/>
                                  </p:stCondLst>
                                  <p:childTnLst>
                                    <p:set>
                                      <p:cBhvr>
                                        <p:cTn id="35" dur="1" fill="hold">
                                          <p:stCondLst>
                                            <p:cond delay="0"/>
                                          </p:stCondLst>
                                        </p:cTn>
                                        <p:tgtEl>
                                          <p:spTgt spid="16416"/>
                                        </p:tgtEl>
                                        <p:attrNameLst>
                                          <p:attrName>style.visibility</p:attrName>
                                        </p:attrNameLst>
                                      </p:cBhvr>
                                      <p:to>
                                        <p:strVal val="visible"/>
                                      </p:to>
                                    </p:set>
                                    <p:animEffect transition="in" filter="fade">
                                      <p:cBhvr>
                                        <p:cTn id="36" dur="500"/>
                                        <p:tgtEl>
                                          <p:spTgt spid="16416"/>
                                        </p:tgtEl>
                                      </p:cBhvr>
                                    </p:animEffect>
                                  </p:childTnLst>
                                </p:cTn>
                              </p:par>
                              <p:par>
                                <p:cTn id="37" presetID="10" presetClass="entr" presetSubtype="0" fill="hold" grpId="0" nodeType="withEffect">
                                  <p:stCondLst>
                                    <p:cond delay="1200"/>
                                  </p:stCondLst>
                                  <p:childTnLst>
                                    <p:set>
                                      <p:cBhvr>
                                        <p:cTn id="38" dur="1" fill="hold">
                                          <p:stCondLst>
                                            <p:cond delay="0"/>
                                          </p:stCondLst>
                                        </p:cTn>
                                        <p:tgtEl>
                                          <p:spTgt spid="16417"/>
                                        </p:tgtEl>
                                        <p:attrNameLst>
                                          <p:attrName>style.visibility</p:attrName>
                                        </p:attrNameLst>
                                      </p:cBhvr>
                                      <p:to>
                                        <p:strVal val="visible"/>
                                      </p:to>
                                    </p:set>
                                    <p:animEffect transition="in" filter="fade">
                                      <p:cBhvr>
                                        <p:cTn id="39" dur="500"/>
                                        <p:tgtEl>
                                          <p:spTgt spid="16417"/>
                                        </p:tgtEl>
                                      </p:cBhvr>
                                    </p:animEffect>
                                  </p:childTnLst>
                                </p:cTn>
                              </p:par>
                              <p:par>
                                <p:cTn id="40" presetID="10" presetClass="entr" presetSubtype="0" fill="hold" grpId="0" nodeType="withEffect">
                                  <p:stCondLst>
                                    <p:cond delay="1500"/>
                                  </p:stCondLst>
                                  <p:childTnLst>
                                    <p:set>
                                      <p:cBhvr>
                                        <p:cTn id="41" dur="1" fill="hold">
                                          <p:stCondLst>
                                            <p:cond delay="0"/>
                                          </p:stCondLst>
                                        </p:cTn>
                                        <p:tgtEl>
                                          <p:spTgt spid="16409"/>
                                        </p:tgtEl>
                                        <p:attrNameLst>
                                          <p:attrName>style.visibility</p:attrName>
                                        </p:attrNameLst>
                                      </p:cBhvr>
                                      <p:to>
                                        <p:strVal val="visible"/>
                                      </p:to>
                                    </p:set>
                                    <p:animEffect transition="in" filter="fade">
                                      <p:cBhvr>
                                        <p:cTn id="42" dur="500"/>
                                        <p:tgtEl>
                                          <p:spTgt spid="1640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418"/>
                                        </p:tgtEl>
                                        <p:attrNameLst>
                                          <p:attrName>style.visibility</p:attrName>
                                        </p:attrNameLst>
                                      </p:cBhvr>
                                      <p:to>
                                        <p:strVal val="visible"/>
                                      </p:to>
                                    </p:set>
                                    <p:animEffect transition="in" filter="fade">
                                      <p:cBhvr>
                                        <p:cTn id="47" dur="500"/>
                                        <p:tgtEl>
                                          <p:spTgt spid="16418"/>
                                        </p:tgtEl>
                                      </p:cBhvr>
                                    </p:animEffect>
                                  </p:childTnLst>
                                </p:cTn>
                              </p:par>
                              <p:par>
                                <p:cTn id="48" presetID="10" presetClass="entr" presetSubtype="0" fill="hold" grpId="0" nodeType="withEffect">
                                  <p:stCondLst>
                                    <p:cond delay="300"/>
                                  </p:stCondLst>
                                  <p:childTnLst>
                                    <p:set>
                                      <p:cBhvr>
                                        <p:cTn id="49" dur="1" fill="hold">
                                          <p:stCondLst>
                                            <p:cond delay="0"/>
                                          </p:stCondLst>
                                        </p:cTn>
                                        <p:tgtEl>
                                          <p:spTgt spid="16423"/>
                                        </p:tgtEl>
                                        <p:attrNameLst>
                                          <p:attrName>style.visibility</p:attrName>
                                        </p:attrNameLst>
                                      </p:cBhvr>
                                      <p:to>
                                        <p:strVal val="visible"/>
                                      </p:to>
                                    </p:set>
                                    <p:animEffect transition="in" filter="fade">
                                      <p:cBhvr>
                                        <p:cTn id="50" dur="500"/>
                                        <p:tgtEl>
                                          <p:spTgt spid="16423"/>
                                        </p:tgtEl>
                                      </p:cBhvr>
                                    </p:animEffect>
                                  </p:childTnLst>
                                </p:cTn>
                              </p:par>
                              <p:par>
                                <p:cTn id="51" presetID="10" presetClass="entr" presetSubtype="0" fill="hold" grpId="0" nodeType="withEffect">
                                  <p:stCondLst>
                                    <p:cond delay="600"/>
                                  </p:stCondLst>
                                  <p:childTnLst>
                                    <p:set>
                                      <p:cBhvr>
                                        <p:cTn id="52" dur="1" fill="hold">
                                          <p:stCondLst>
                                            <p:cond delay="0"/>
                                          </p:stCondLst>
                                        </p:cTn>
                                        <p:tgtEl>
                                          <p:spTgt spid="16424"/>
                                        </p:tgtEl>
                                        <p:attrNameLst>
                                          <p:attrName>style.visibility</p:attrName>
                                        </p:attrNameLst>
                                      </p:cBhvr>
                                      <p:to>
                                        <p:strVal val="visible"/>
                                      </p:to>
                                    </p:set>
                                    <p:animEffect transition="in" filter="fade">
                                      <p:cBhvr>
                                        <p:cTn id="53" dur="500"/>
                                        <p:tgtEl>
                                          <p:spTgt spid="16424"/>
                                        </p:tgtEl>
                                      </p:cBhvr>
                                    </p:animEffect>
                                  </p:childTnLst>
                                </p:cTn>
                              </p:par>
                              <p:par>
                                <p:cTn id="54" presetID="10" presetClass="entr" presetSubtype="0" fill="hold" grpId="0" nodeType="withEffect">
                                  <p:stCondLst>
                                    <p:cond delay="900"/>
                                  </p:stCondLst>
                                  <p:childTnLst>
                                    <p:set>
                                      <p:cBhvr>
                                        <p:cTn id="55" dur="1" fill="hold">
                                          <p:stCondLst>
                                            <p:cond delay="0"/>
                                          </p:stCondLst>
                                        </p:cTn>
                                        <p:tgtEl>
                                          <p:spTgt spid="16425"/>
                                        </p:tgtEl>
                                        <p:attrNameLst>
                                          <p:attrName>style.visibility</p:attrName>
                                        </p:attrNameLst>
                                      </p:cBhvr>
                                      <p:to>
                                        <p:strVal val="visible"/>
                                      </p:to>
                                    </p:set>
                                    <p:animEffect transition="in" filter="fade">
                                      <p:cBhvr>
                                        <p:cTn id="56" dur="500"/>
                                        <p:tgtEl>
                                          <p:spTgt spid="16425"/>
                                        </p:tgtEl>
                                      </p:cBhvr>
                                    </p:animEffect>
                                  </p:childTnLst>
                                </p:cTn>
                              </p:par>
                              <p:par>
                                <p:cTn id="57" presetID="10" presetClass="entr" presetSubtype="0" fill="hold" grpId="0" nodeType="withEffect">
                                  <p:stCondLst>
                                    <p:cond delay="1200"/>
                                  </p:stCondLst>
                                  <p:childTnLst>
                                    <p:set>
                                      <p:cBhvr>
                                        <p:cTn id="58" dur="1" fill="hold">
                                          <p:stCondLst>
                                            <p:cond delay="0"/>
                                          </p:stCondLst>
                                        </p:cTn>
                                        <p:tgtEl>
                                          <p:spTgt spid="16426"/>
                                        </p:tgtEl>
                                        <p:attrNameLst>
                                          <p:attrName>style.visibility</p:attrName>
                                        </p:attrNameLst>
                                      </p:cBhvr>
                                      <p:to>
                                        <p:strVal val="visible"/>
                                      </p:to>
                                    </p:set>
                                    <p:animEffect transition="in" filter="fade">
                                      <p:cBhvr>
                                        <p:cTn id="59" dur="500"/>
                                        <p:tgtEl>
                                          <p:spTgt spid="16426"/>
                                        </p:tgtEl>
                                      </p:cBhvr>
                                    </p:animEffect>
                                  </p:childTnLst>
                                </p:cTn>
                              </p:par>
                              <p:par>
                                <p:cTn id="60" presetID="10" presetClass="entr" presetSubtype="0" fill="hold" grpId="0" nodeType="withEffect">
                                  <p:stCondLst>
                                    <p:cond delay="1500"/>
                                  </p:stCondLst>
                                  <p:childTnLst>
                                    <p:set>
                                      <p:cBhvr>
                                        <p:cTn id="61" dur="1" fill="hold">
                                          <p:stCondLst>
                                            <p:cond delay="0"/>
                                          </p:stCondLst>
                                        </p:cTn>
                                        <p:tgtEl>
                                          <p:spTgt spid="16427"/>
                                        </p:tgtEl>
                                        <p:attrNameLst>
                                          <p:attrName>style.visibility</p:attrName>
                                        </p:attrNameLst>
                                      </p:cBhvr>
                                      <p:to>
                                        <p:strVal val="visible"/>
                                      </p:to>
                                    </p:set>
                                    <p:animEffect transition="in" filter="fade">
                                      <p:cBhvr>
                                        <p:cTn id="62" dur="500"/>
                                        <p:tgtEl>
                                          <p:spTgt spid="16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6" grpId="0" bldLvl="0" animBg="1"/>
      <p:bldP spid="16410" grpId="0" bldLvl="0" animBg="1" autoUpdateAnimBg="0"/>
      <p:bldP spid="16411" grpId="0" bldLvl="0" animBg="1" autoUpdateAnimBg="0"/>
      <p:bldP spid="16407" grpId="0" bldLvl="0" animBg="1"/>
      <p:bldP spid="16412" grpId="0" bldLvl="0" animBg="1"/>
      <p:bldP spid="16413" grpId="0" bldLvl="0" animBg="1"/>
      <p:bldP spid="16408" grpId="0" bldLvl="0" animBg="1"/>
      <p:bldP spid="16414" grpId="0" bldLvl="0" animBg="1" autoUpdateAnimBg="0"/>
      <p:bldP spid="16415" grpId="0" bldLvl="0" animBg="1" autoUpdateAnimBg="0"/>
      <p:bldP spid="16416" grpId="0" bldLvl="0" animBg="1"/>
      <p:bldP spid="16417" grpId="0" bldLvl="0" animBg="1"/>
      <p:bldP spid="16409" grpId="0" bldLvl="0" animBg="1"/>
      <p:bldP spid="16418" grpId="0" bldLvl="0" animBg="1"/>
      <p:bldP spid="16423" grpId="0" animBg="1" autoUpdateAnimBg="0"/>
      <p:bldP spid="16424" grpId="0" animBg="1" autoUpdateAnimBg="0"/>
      <p:bldP spid="16425" grpId="0"/>
      <p:bldP spid="16426" grpId="0"/>
      <p:bldP spid="164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矩形 5"/>
          <p:cNvSpPr/>
          <p:nvPr/>
        </p:nvSpPr>
        <p:spPr>
          <a:xfrm>
            <a:off x="1774825" y="2849020"/>
            <a:ext cx="2777185" cy="2551064"/>
          </a:xfrm>
          <a:prstGeom prst="rect">
            <a:avLst/>
          </a:prstGeom>
          <a:solidFill>
            <a:srgbClr val="9B7F7B"/>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992313" y="4822787"/>
            <a:ext cx="793749" cy="243840"/>
            <a:chOff x="1992313" y="4822787"/>
            <a:chExt cx="793749" cy="243840"/>
          </a:xfrm>
        </p:grpSpPr>
        <p:sp>
          <p:nvSpPr>
            <p:cNvPr id="11" name="矩形 10"/>
            <p:cNvSpPr/>
            <p:nvPr/>
          </p:nvSpPr>
          <p:spPr>
            <a:xfrm>
              <a:off x="1992313" y="4836797"/>
              <a:ext cx="793749" cy="219075"/>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组合 17"/>
            <p:cNvGrpSpPr/>
            <p:nvPr/>
          </p:nvGrpSpPr>
          <p:grpSpPr>
            <a:xfrm>
              <a:off x="2650926" y="4901050"/>
              <a:ext cx="45720" cy="90568"/>
              <a:chOff x="2899342" y="4883104"/>
              <a:chExt cx="83966" cy="166331"/>
            </a:xfrm>
          </p:grpSpPr>
          <p:cxnSp>
            <p:nvCxnSpPr>
              <p:cNvPr id="14" name="直接连接符 13"/>
              <p:cNvCxnSpPr/>
              <p:nvPr/>
            </p:nvCxnSpPr>
            <p:spPr>
              <a:xfrm>
                <a:off x="2899342" y="4883104"/>
                <a:ext cx="83966" cy="839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V="1">
                <a:off x="2899342" y="4965469"/>
                <a:ext cx="83966" cy="839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2586632" y="4901050"/>
              <a:ext cx="45720" cy="90568"/>
              <a:chOff x="2899342" y="4883104"/>
              <a:chExt cx="83966" cy="166331"/>
            </a:xfrm>
          </p:grpSpPr>
          <p:cxnSp>
            <p:nvCxnSpPr>
              <p:cNvPr id="20" name="直接连接符 19"/>
              <p:cNvCxnSpPr/>
              <p:nvPr/>
            </p:nvCxnSpPr>
            <p:spPr>
              <a:xfrm>
                <a:off x="2899342" y="4883104"/>
                <a:ext cx="83966" cy="839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2899342" y="4965469"/>
                <a:ext cx="83966" cy="839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2515093" y="4901050"/>
              <a:ext cx="45720" cy="90568"/>
              <a:chOff x="2899342" y="4883104"/>
              <a:chExt cx="83966" cy="166331"/>
            </a:xfrm>
          </p:grpSpPr>
          <p:cxnSp>
            <p:nvCxnSpPr>
              <p:cNvPr id="23" name="直接连接符 22"/>
              <p:cNvCxnSpPr/>
              <p:nvPr/>
            </p:nvCxnSpPr>
            <p:spPr>
              <a:xfrm>
                <a:off x="2899342" y="4883104"/>
                <a:ext cx="83966" cy="839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V="1">
                <a:off x="2899342" y="4965469"/>
                <a:ext cx="83966" cy="839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文本框 24"/>
            <p:cNvSpPr txBox="1"/>
            <p:nvPr/>
          </p:nvSpPr>
          <p:spPr>
            <a:xfrm>
              <a:off x="2043113" y="4822787"/>
              <a:ext cx="532765" cy="243840"/>
            </a:xfrm>
            <a:prstGeom prst="rect">
              <a:avLst/>
            </a:prstGeom>
            <a:noFill/>
          </p:spPr>
          <p:txBody>
            <a:bodyPr wrap="square" rtlCol="0">
              <a:spAutoFit/>
            </a:bodyPr>
            <a:lstStyle/>
            <a:p>
              <a:pPr algn="ctr"/>
              <a:r>
                <a:rPr lang="en-US" altLang="zh-CN" sz="1000" b="1">
                  <a:solidFill>
                    <a:schemeClr val="bg1"/>
                  </a:solidFill>
                  <a:latin typeface="Segoe UI Light" panose="020B0502040204020203" pitchFamily="34" charset="0"/>
                </a:rPr>
                <a:t>More</a:t>
              </a:r>
              <a:endParaRPr lang="en-US" altLang="zh-CN" sz="1000" b="1" dirty="0">
                <a:solidFill>
                  <a:schemeClr val="bg1"/>
                </a:solidFill>
                <a:latin typeface="Segoe UI Light" panose="020B0502040204020203" pitchFamily="34" charset="0"/>
              </a:endParaRPr>
            </a:p>
          </p:txBody>
        </p:sp>
      </p:grpSp>
      <p:sp>
        <p:nvSpPr>
          <p:cNvPr id="26" name="矩形 25"/>
          <p:cNvSpPr/>
          <p:nvPr/>
        </p:nvSpPr>
        <p:spPr>
          <a:xfrm>
            <a:off x="6510405" y="2849020"/>
            <a:ext cx="2777185" cy="2551064"/>
          </a:xfrm>
          <a:prstGeom prst="rect">
            <a:avLst/>
          </a:prstGeom>
          <a:solidFill>
            <a:srgbClr val="9B7F7B"/>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6727893" y="4822787"/>
            <a:ext cx="793749" cy="243840"/>
            <a:chOff x="6727893" y="4822787"/>
            <a:chExt cx="793749" cy="243840"/>
          </a:xfrm>
        </p:grpSpPr>
        <p:sp>
          <p:nvSpPr>
            <p:cNvPr id="30" name="矩形 29"/>
            <p:cNvSpPr/>
            <p:nvPr/>
          </p:nvSpPr>
          <p:spPr>
            <a:xfrm>
              <a:off x="6727893" y="4836797"/>
              <a:ext cx="793749" cy="219075"/>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7386506" y="4901050"/>
              <a:ext cx="45720" cy="90568"/>
              <a:chOff x="2899342" y="4883104"/>
              <a:chExt cx="83966" cy="166331"/>
            </a:xfrm>
          </p:grpSpPr>
          <p:cxnSp>
            <p:nvCxnSpPr>
              <p:cNvPr id="32" name="直接连接符 31"/>
              <p:cNvCxnSpPr/>
              <p:nvPr/>
            </p:nvCxnSpPr>
            <p:spPr>
              <a:xfrm>
                <a:off x="2899342" y="4883104"/>
                <a:ext cx="83966" cy="839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2899342" y="4965469"/>
                <a:ext cx="83966" cy="839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7322212" y="4901050"/>
              <a:ext cx="45720" cy="90568"/>
              <a:chOff x="2899342" y="4883104"/>
              <a:chExt cx="83966" cy="166331"/>
            </a:xfrm>
          </p:grpSpPr>
          <p:cxnSp>
            <p:nvCxnSpPr>
              <p:cNvPr id="35" name="直接连接符 34"/>
              <p:cNvCxnSpPr/>
              <p:nvPr/>
            </p:nvCxnSpPr>
            <p:spPr>
              <a:xfrm>
                <a:off x="2899342" y="4883104"/>
                <a:ext cx="83966" cy="839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V="1">
                <a:off x="2899342" y="4965469"/>
                <a:ext cx="83966" cy="839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组合 36"/>
            <p:cNvGrpSpPr/>
            <p:nvPr/>
          </p:nvGrpSpPr>
          <p:grpSpPr>
            <a:xfrm>
              <a:off x="7250673" y="4901050"/>
              <a:ext cx="45720" cy="90568"/>
              <a:chOff x="2899342" y="4883104"/>
              <a:chExt cx="83966" cy="166331"/>
            </a:xfrm>
          </p:grpSpPr>
          <p:cxnSp>
            <p:nvCxnSpPr>
              <p:cNvPr id="38" name="直接连接符 37"/>
              <p:cNvCxnSpPr/>
              <p:nvPr/>
            </p:nvCxnSpPr>
            <p:spPr>
              <a:xfrm>
                <a:off x="2899342" y="4883104"/>
                <a:ext cx="83966" cy="839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V="1">
                <a:off x="2899342" y="4965469"/>
                <a:ext cx="83966" cy="839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文本框 39"/>
            <p:cNvSpPr txBox="1"/>
            <p:nvPr/>
          </p:nvSpPr>
          <p:spPr>
            <a:xfrm>
              <a:off x="6778693" y="4822787"/>
              <a:ext cx="544830" cy="243840"/>
            </a:xfrm>
            <a:prstGeom prst="rect">
              <a:avLst/>
            </a:prstGeom>
            <a:noFill/>
          </p:spPr>
          <p:txBody>
            <a:bodyPr wrap="square" rtlCol="0">
              <a:spAutoFit/>
            </a:bodyPr>
            <a:lstStyle/>
            <a:p>
              <a:pPr algn="ctr"/>
              <a:r>
                <a:rPr lang="en-US" altLang="zh-CN" sz="1000" b="1">
                  <a:solidFill>
                    <a:schemeClr val="bg1"/>
                  </a:solidFill>
                  <a:latin typeface="Segoe UI Light" panose="020B0502040204020203" pitchFamily="34" charset="0"/>
                </a:rPr>
                <a:t>More</a:t>
              </a:r>
              <a:endParaRPr lang="en-US" altLang="zh-CN" sz="1000" b="1" dirty="0">
                <a:solidFill>
                  <a:schemeClr val="bg1"/>
                </a:solidFill>
                <a:latin typeface="Segoe UI Light" panose="020B0502040204020203" pitchFamily="34" charset="0"/>
              </a:endParaRPr>
            </a:p>
          </p:txBody>
        </p:sp>
      </p:grpSp>
      <p:sp>
        <p:nvSpPr>
          <p:cNvPr id="41" name="文本框 40"/>
          <p:cNvSpPr txBox="1"/>
          <p:nvPr/>
        </p:nvSpPr>
        <p:spPr>
          <a:xfrm>
            <a:off x="1827710" y="183290"/>
            <a:ext cx="1244600" cy="1862048"/>
          </a:xfrm>
          <a:prstGeom prst="rect">
            <a:avLst/>
          </a:prstGeom>
          <a:noFill/>
        </p:spPr>
        <p:txBody>
          <a:bodyPr wrap="square" rtlCol="0">
            <a:spAutoFit/>
          </a:bodyPr>
          <a:lstStyle/>
          <a:p>
            <a:r>
              <a:rPr lang="en-US" altLang="zh-CN" sz="11500">
                <a:solidFill>
                  <a:srgbClr val="9B7F7B">
                    <a:alpha val="30000"/>
                  </a:srgbClr>
                </a:solidFill>
                <a:latin typeface="Nikoleta" pitchFamily="2" charset="0"/>
                <a:ea typeface="LiHei Pro" panose="02010601030101010101" pitchFamily="2" charset="-122"/>
              </a:rPr>
              <a:t>P</a:t>
            </a:r>
            <a:endParaRPr lang="en-US" altLang="zh-CN" sz="11500" dirty="0">
              <a:solidFill>
                <a:srgbClr val="9B7F7B">
                  <a:alpha val="30000"/>
                </a:srgbClr>
              </a:solidFill>
              <a:latin typeface="Nikoleta" pitchFamily="2" charset="0"/>
              <a:ea typeface="LiHei Pro" panose="02010601030101010101" pitchFamily="2" charset="-122"/>
            </a:endParaRPr>
          </a:p>
        </p:txBody>
      </p:sp>
      <p:sp>
        <p:nvSpPr>
          <p:cNvPr id="42" name="半闭框 41"/>
          <p:cNvSpPr/>
          <p:nvPr/>
        </p:nvSpPr>
        <p:spPr>
          <a:xfrm>
            <a:off x="1774825" y="931014"/>
            <a:ext cx="536575" cy="608717"/>
          </a:xfrm>
          <a:prstGeom prst="halfFrame">
            <a:avLst>
              <a:gd name="adj1" fmla="val 0"/>
              <a:gd name="adj2" fmla="val 0"/>
            </a:avLst>
          </a:prstGeom>
          <a:solidFill>
            <a:srgbClr val="AA828C"/>
          </a:solidFill>
          <a:ln w="25400">
            <a:solidFill>
              <a:srgbClr val="AA828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43" name="文本框 42"/>
          <p:cNvSpPr txBox="1"/>
          <p:nvPr/>
        </p:nvSpPr>
        <p:spPr>
          <a:xfrm>
            <a:off x="1913435" y="923222"/>
            <a:ext cx="3086100" cy="769441"/>
          </a:xfrm>
          <a:prstGeom prst="rect">
            <a:avLst/>
          </a:prstGeom>
          <a:noFill/>
        </p:spPr>
        <p:txBody>
          <a:bodyPr wrap="square" rtlCol="0">
            <a:spAutoFit/>
          </a:bodyPr>
          <a:lstStyle/>
          <a:p>
            <a:r>
              <a:rPr lang="en-US" altLang="zh-CN" sz="4400">
                <a:solidFill>
                  <a:schemeClr val="tx1">
                    <a:lumMod val="75000"/>
                    <a:lumOff val="25000"/>
                  </a:schemeClr>
                </a:solidFill>
                <a:latin typeface="Nikoleta" pitchFamily="2" charset="0"/>
                <a:ea typeface="Segoe UI" panose="020B0502040204020203" pitchFamily="34" charset="0"/>
                <a:cs typeface="Segoe UI" panose="020B0502040204020203" pitchFamily="34" charset="0"/>
              </a:rPr>
              <a:t>Part four</a:t>
            </a:r>
            <a:endParaRPr lang="en-US" altLang="zh-CN" sz="4400" dirty="0">
              <a:solidFill>
                <a:schemeClr val="tx1">
                  <a:lumMod val="75000"/>
                  <a:lumOff val="25000"/>
                </a:schemeClr>
              </a:solidFill>
              <a:latin typeface="Nikoleta" pitchFamily="2" charset="0"/>
              <a:ea typeface="Segoe UI" panose="020B0502040204020203" pitchFamily="34" charset="0"/>
              <a:cs typeface="Segoe UI" panose="020B0502040204020203" pitchFamily="34" charset="0"/>
            </a:endParaRPr>
          </a:p>
        </p:txBody>
      </p:sp>
      <p:sp>
        <p:nvSpPr>
          <p:cNvPr id="44" name="文本框 43"/>
          <p:cNvSpPr txBox="1"/>
          <p:nvPr/>
        </p:nvSpPr>
        <p:spPr>
          <a:xfrm>
            <a:off x="1674788" y="1640518"/>
            <a:ext cx="5450480" cy="523220"/>
          </a:xfrm>
          <a:prstGeom prst="rect">
            <a:avLst/>
          </a:prstGeom>
          <a:noFill/>
        </p:spPr>
        <p:txBody>
          <a:bodyPr wrap="square" rtlCol="0">
            <a:spAutoFit/>
          </a:bodyPr>
          <a:lstStyle/>
          <a:p>
            <a:r>
              <a:rPr lang="en-US" altLang="zh-CN" sz="1400">
                <a:solidFill>
                  <a:schemeClr val="tx1">
                    <a:lumMod val="75000"/>
                    <a:lumOff val="25000"/>
                  </a:schemeClr>
                </a:solidFill>
                <a:latin typeface="Segoe UI Light" panose="020B0502040204020203" pitchFamily="34" charset="0"/>
              </a:rPr>
              <a:t>But I must explain to you how all this mistaken idea of denouncing pleasure and praising pain was born</a:t>
            </a:r>
            <a:endParaRPr lang="en-US" altLang="zh-CN" sz="1400" dirty="0">
              <a:solidFill>
                <a:schemeClr val="tx1">
                  <a:lumMod val="75000"/>
                  <a:lumOff val="25000"/>
                </a:schemeClr>
              </a:solidFill>
              <a:latin typeface="Segoe UI Light" panose="020B0502040204020203" pitchFamily="34" charset="0"/>
              <a:ea typeface="+mj-ea"/>
            </a:endParaRPr>
          </a:p>
        </p:txBody>
      </p:sp>
      <p:pic>
        <p:nvPicPr>
          <p:cNvPr id="3" name="图片 2" descr="J:\ＰＰＴ资料\PPt图片\背景图包\已用\摄图网-海上的桥梁_副本.jpg摄图网-海上的桥梁_副本"/>
          <p:cNvPicPr preferRelativeResize="0">
            <a:picLocks noChangeAspect="1"/>
          </p:cNvPicPr>
          <p:nvPr/>
        </p:nvPicPr>
        <p:blipFill rotWithShape="1">
          <a:blip r:embed="rId1"/>
          <a:srcRect/>
          <a:stretch>
            <a:fillRect/>
          </a:stretch>
        </p:blipFill>
        <p:spPr>
          <a:xfrm>
            <a:off x="3604260" y="3220085"/>
            <a:ext cx="2156460" cy="1817370"/>
          </a:xfrm>
          <a:prstGeom prst="rect">
            <a:avLst/>
          </a:prstGeom>
          <a:blipFill rotWithShape="1">
            <a:blip r:embed="rId2"/>
            <a:stretch>
              <a:fillRect b="-17000"/>
            </a:stretch>
          </a:blipFill>
          <a:ln w="6350">
            <a:noFill/>
          </a:ln>
        </p:spPr>
      </p:pic>
      <p:grpSp>
        <p:nvGrpSpPr>
          <p:cNvPr id="5" name="组合 4"/>
          <p:cNvGrpSpPr/>
          <p:nvPr/>
        </p:nvGrpSpPr>
        <p:grpSpPr>
          <a:xfrm>
            <a:off x="1897380" y="3164204"/>
            <a:ext cx="1955135" cy="1374219"/>
            <a:chOff x="1897651" y="3164370"/>
            <a:chExt cx="1626690" cy="1374275"/>
          </a:xfrm>
        </p:grpSpPr>
        <p:sp>
          <p:nvSpPr>
            <p:cNvPr id="9" name="文本框 8"/>
            <p:cNvSpPr txBox="1"/>
            <p:nvPr/>
          </p:nvSpPr>
          <p:spPr>
            <a:xfrm>
              <a:off x="1913501" y="3676836"/>
              <a:ext cx="1435461" cy="861809"/>
            </a:xfrm>
            <a:prstGeom prst="rect">
              <a:avLst/>
            </a:prstGeom>
            <a:noFill/>
          </p:spPr>
          <p:txBody>
            <a:bodyPr wrap="square" rtlCol="0">
              <a:spAutoFit/>
            </a:bodyPr>
            <a:lstStyle/>
            <a:p>
              <a:r>
                <a:rPr lang="en-US" altLang="zh-CN" sz="1000">
                  <a:solidFill>
                    <a:schemeClr val="bg1"/>
                  </a:solidFill>
                  <a:sym typeface="+mn-ea"/>
                </a:rPr>
                <a:t>Here to add your text, mainly to avoid large sections of text.Here to add your text.Here to add your text, mainly to avoid large</a:t>
              </a:r>
              <a:endParaRPr lang="zh-CN" altLang="en-US" sz="1000" dirty="0">
                <a:solidFill>
                  <a:schemeClr val="bg1"/>
                </a:solidFill>
                <a:latin typeface="Segoe UI Light" panose="020B0502040204020203" pitchFamily="34" charset="0"/>
                <a:ea typeface="+mj-ea"/>
                <a:sym typeface="+mn-ea"/>
              </a:endParaRPr>
            </a:p>
          </p:txBody>
        </p:sp>
        <p:sp>
          <p:nvSpPr>
            <p:cNvPr id="10" name="文本框 9"/>
            <p:cNvSpPr txBox="1"/>
            <p:nvPr/>
          </p:nvSpPr>
          <p:spPr>
            <a:xfrm>
              <a:off x="1897651" y="3164370"/>
              <a:ext cx="1626690" cy="338568"/>
            </a:xfrm>
            <a:prstGeom prst="rect">
              <a:avLst/>
            </a:prstGeom>
            <a:noFill/>
          </p:spPr>
          <p:txBody>
            <a:bodyPr wrap="square" rtlCol="0">
              <a:spAutoFit/>
            </a:bodyPr>
            <a:lstStyle/>
            <a:p>
              <a:r>
                <a:rPr lang="en-US" altLang="zh-CN" sz="1600" b="1">
                  <a:solidFill>
                    <a:schemeClr val="bg1"/>
                  </a:solidFill>
                  <a:latin typeface="Segoe UI Light" panose="020B0502040204020203" pitchFamily="34" charset="0"/>
                </a:rPr>
                <a:t>Your Title Here</a:t>
              </a:r>
              <a:endParaRPr lang="en-US" altLang="zh-CN" sz="1600" b="1" dirty="0">
                <a:solidFill>
                  <a:schemeClr val="bg1"/>
                </a:solidFill>
                <a:latin typeface="Segoe UI Light" panose="020B0502040204020203" pitchFamily="34" charset="0"/>
              </a:endParaRPr>
            </a:p>
          </p:txBody>
        </p:sp>
        <p:sp>
          <p:nvSpPr>
            <p:cNvPr id="46" name="圆角矩形 45"/>
            <p:cNvSpPr/>
            <p:nvPr/>
          </p:nvSpPr>
          <p:spPr>
            <a:xfrm>
              <a:off x="2011093" y="3583647"/>
              <a:ext cx="504000" cy="144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7" name="组合 6"/>
          <p:cNvGrpSpPr/>
          <p:nvPr/>
        </p:nvGrpSpPr>
        <p:grpSpPr>
          <a:xfrm>
            <a:off x="6633231" y="3164370"/>
            <a:ext cx="1944370" cy="1529057"/>
            <a:chOff x="6633231" y="3164370"/>
            <a:chExt cx="1944370" cy="1529057"/>
          </a:xfrm>
        </p:grpSpPr>
        <p:sp>
          <p:nvSpPr>
            <p:cNvPr id="28" name="文本框 27"/>
            <p:cNvSpPr txBox="1"/>
            <p:nvPr/>
          </p:nvSpPr>
          <p:spPr>
            <a:xfrm>
              <a:off x="6649106" y="3676792"/>
              <a:ext cx="1626690" cy="1016635"/>
            </a:xfrm>
            <a:prstGeom prst="rect">
              <a:avLst/>
            </a:prstGeom>
            <a:noFill/>
          </p:spPr>
          <p:txBody>
            <a:bodyPr wrap="square" rtlCol="0">
              <a:spAutoFit/>
            </a:bodyPr>
            <a:lstStyle/>
            <a:p>
              <a:r>
                <a:rPr lang="en-US" altLang="zh-CN" sz="1000">
                  <a:solidFill>
                    <a:schemeClr val="bg1"/>
                  </a:solidFill>
                  <a:sym typeface="+mn-ea"/>
                </a:rPr>
                <a:t>Here to add your text, mainly to avoid large sections of text.Here to add your text.Here to add your text, mainly to avoid large</a:t>
              </a:r>
              <a:endParaRPr lang="zh-CN" altLang="en-US" sz="1000" dirty="0">
                <a:solidFill>
                  <a:schemeClr val="bg1"/>
                </a:solidFill>
                <a:latin typeface="Segoe UI Light" panose="020B0502040204020203" pitchFamily="34" charset="0"/>
                <a:ea typeface="+mj-ea"/>
                <a:sym typeface="+mn-ea"/>
              </a:endParaRPr>
            </a:p>
          </p:txBody>
        </p:sp>
        <p:sp>
          <p:nvSpPr>
            <p:cNvPr id="29" name="文本框 28"/>
            <p:cNvSpPr txBox="1"/>
            <p:nvPr/>
          </p:nvSpPr>
          <p:spPr>
            <a:xfrm>
              <a:off x="6633231" y="3164370"/>
              <a:ext cx="1944370" cy="338554"/>
            </a:xfrm>
            <a:prstGeom prst="rect">
              <a:avLst/>
            </a:prstGeom>
            <a:noFill/>
          </p:spPr>
          <p:txBody>
            <a:bodyPr wrap="square" rtlCol="0">
              <a:spAutoFit/>
            </a:bodyPr>
            <a:lstStyle/>
            <a:p>
              <a:r>
                <a:rPr lang="en-US" altLang="zh-CN" sz="1600" b="1">
                  <a:solidFill>
                    <a:schemeClr val="bg1"/>
                  </a:solidFill>
                  <a:latin typeface="Segoe UI Light" panose="020B0502040204020203" pitchFamily="34" charset="0"/>
                </a:rPr>
                <a:t>Your Title Here</a:t>
              </a:r>
              <a:endParaRPr lang="en-US" altLang="zh-CN" sz="1600" b="1" dirty="0">
                <a:solidFill>
                  <a:schemeClr val="bg1"/>
                </a:solidFill>
                <a:latin typeface="Segoe UI Light" panose="020B0502040204020203" pitchFamily="34" charset="0"/>
              </a:endParaRPr>
            </a:p>
          </p:txBody>
        </p:sp>
        <p:sp>
          <p:nvSpPr>
            <p:cNvPr id="47" name="圆角矩形 46"/>
            <p:cNvSpPr/>
            <p:nvPr/>
          </p:nvSpPr>
          <p:spPr>
            <a:xfrm>
              <a:off x="6735037" y="3583647"/>
              <a:ext cx="504000" cy="144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pic>
        <p:nvPicPr>
          <p:cNvPr id="4" name="图片 3" descr="J:\ＰＰＴ资料\PPt图片\背景图包\摄图网-黑白色的建筑_副本.jpg摄图网-黑白色的建筑_副本"/>
          <p:cNvPicPr preferRelativeResize="0">
            <a:picLocks noChangeAspect="1"/>
          </p:cNvPicPr>
          <p:nvPr/>
        </p:nvPicPr>
        <p:blipFill rotWithShape="1">
          <a:blip r:embed="rId3"/>
          <a:srcRect/>
          <a:stretch>
            <a:fillRect/>
          </a:stretch>
        </p:blipFill>
        <p:spPr>
          <a:xfrm>
            <a:off x="8342630" y="3163570"/>
            <a:ext cx="2130425" cy="1893570"/>
          </a:xfrm>
          <a:prstGeom prst="rect">
            <a:avLst/>
          </a:prstGeom>
          <a:blipFill rotWithShape="1">
            <a:blip r:embed="rId3"/>
            <a:stretch>
              <a:fillRect b="-17000"/>
            </a:stretch>
          </a:blipFill>
          <a:ln w="6350">
            <a:noFill/>
          </a:ln>
        </p:spPr>
      </p:pic>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strVal val="#ppt_w+.3"/>
                                          </p:val>
                                        </p:tav>
                                        <p:tav tm="100000">
                                          <p:val>
                                            <p:strVal val="#ppt_w"/>
                                          </p:val>
                                        </p:tav>
                                      </p:tavLst>
                                    </p:anim>
                                    <p:anim calcmode="lin" valueType="num">
                                      <p:cBhvr>
                                        <p:cTn id="8" dur="750" fill="hold"/>
                                        <p:tgtEl>
                                          <p:spTgt spid="6"/>
                                        </p:tgtEl>
                                        <p:attrNameLst>
                                          <p:attrName>ppt_h</p:attrName>
                                        </p:attrNameLst>
                                      </p:cBhvr>
                                      <p:tavLst>
                                        <p:tav tm="0">
                                          <p:val>
                                            <p:strVal val="#ppt_h"/>
                                          </p:val>
                                        </p:tav>
                                        <p:tav tm="100000">
                                          <p:val>
                                            <p:strVal val="#ppt_h"/>
                                          </p:val>
                                        </p:tav>
                                      </p:tavLst>
                                    </p:anim>
                                    <p:animEffect transition="in" filter="fade">
                                      <p:cBhvr>
                                        <p:cTn id="9" dur="750"/>
                                        <p:tgtEl>
                                          <p:spTgt spid="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750" fill="hold"/>
                                        <p:tgtEl>
                                          <p:spTgt spid="26"/>
                                        </p:tgtEl>
                                        <p:attrNameLst>
                                          <p:attrName>ppt_w</p:attrName>
                                        </p:attrNameLst>
                                      </p:cBhvr>
                                      <p:tavLst>
                                        <p:tav tm="0">
                                          <p:val>
                                            <p:strVal val="#ppt_w+.3"/>
                                          </p:val>
                                        </p:tav>
                                        <p:tav tm="100000">
                                          <p:val>
                                            <p:strVal val="#ppt_w"/>
                                          </p:val>
                                        </p:tav>
                                      </p:tavLst>
                                    </p:anim>
                                    <p:anim calcmode="lin" valueType="num">
                                      <p:cBhvr>
                                        <p:cTn id="13" dur="750" fill="hold"/>
                                        <p:tgtEl>
                                          <p:spTgt spid="26"/>
                                        </p:tgtEl>
                                        <p:attrNameLst>
                                          <p:attrName>ppt_h</p:attrName>
                                        </p:attrNameLst>
                                      </p:cBhvr>
                                      <p:tavLst>
                                        <p:tav tm="0">
                                          <p:val>
                                            <p:strVal val="#ppt_h"/>
                                          </p:val>
                                        </p:tav>
                                        <p:tav tm="100000">
                                          <p:val>
                                            <p:strVal val="#ppt_h"/>
                                          </p:val>
                                        </p:tav>
                                      </p:tavLst>
                                    </p:anim>
                                    <p:animEffect transition="in" filter="fade">
                                      <p:cBhvr>
                                        <p:cTn id="14" dur="750"/>
                                        <p:tgtEl>
                                          <p:spTgt spid="26"/>
                                        </p:tgtEl>
                                      </p:cBhvr>
                                    </p:animEffect>
                                  </p:childTnLst>
                                </p:cTn>
                              </p:par>
                              <p:par>
                                <p:cTn id="15" presetID="17" presetClass="entr" presetSubtype="10" fill="hold" nodeType="withEffect">
                                  <p:stCondLst>
                                    <p:cond delay="75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75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strVal val="#ppt_h"/>
                                          </p:val>
                                        </p:tav>
                                        <p:tav tm="100000">
                                          <p:val>
                                            <p:strVal val="#ppt_h"/>
                                          </p:val>
                                        </p:tav>
                                      </p:tavLst>
                                    </p:anim>
                                  </p:childTnLst>
                                </p:cTn>
                              </p:par>
                              <p:par>
                                <p:cTn id="23" presetID="18" presetClass="entr" presetSubtype="6" fill="hold" nodeType="withEffect">
                                  <p:stCondLst>
                                    <p:cond delay="1250"/>
                                  </p:stCondLst>
                                  <p:childTnLst>
                                    <p:set>
                                      <p:cBhvr>
                                        <p:cTn id="24" dur="1" fill="hold">
                                          <p:stCondLst>
                                            <p:cond delay="0"/>
                                          </p:stCondLst>
                                        </p:cTn>
                                        <p:tgtEl>
                                          <p:spTgt spid="5"/>
                                        </p:tgtEl>
                                        <p:attrNameLst>
                                          <p:attrName>style.visibility</p:attrName>
                                        </p:attrNameLst>
                                      </p:cBhvr>
                                      <p:to>
                                        <p:strVal val="visible"/>
                                      </p:to>
                                    </p:set>
                                    <p:animEffect transition="in" filter="strips(downRight)">
                                      <p:cBhvr>
                                        <p:cTn id="25" dur="500"/>
                                        <p:tgtEl>
                                          <p:spTgt spid="5"/>
                                        </p:tgtEl>
                                      </p:cBhvr>
                                    </p:animEffect>
                                  </p:childTnLst>
                                </p:cTn>
                              </p:par>
                              <p:par>
                                <p:cTn id="26" presetID="10" presetClass="entr" presetSubtype="0" fill="hold" nodeType="withEffect">
                                  <p:stCondLst>
                                    <p:cond delay="175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8" presetClass="entr" presetSubtype="6" fill="hold" nodeType="withEffect">
                                  <p:stCondLst>
                                    <p:cond delay="2250"/>
                                  </p:stCondLst>
                                  <p:childTnLst>
                                    <p:set>
                                      <p:cBhvr>
                                        <p:cTn id="30" dur="1" fill="hold">
                                          <p:stCondLst>
                                            <p:cond delay="0"/>
                                          </p:stCondLst>
                                        </p:cTn>
                                        <p:tgtEl>
                                          <p:spTgt spid="7"/>
                                        </p:tgtEl>
                                        <p:attrNameLst>
                                          <p:attrName>style.visibility</p:attrName>
                                        </p:attrNameLst>
                                      </p:cBhvr>
                                      <p:to>
                                        <p:strVal val="visible"/>
                                      </p:to>
                                    </p:set>
                                    <p:animEffect transition="in" filter="strips(downRight)">
                                      <p:cBhvr>
                                        <p:cTn id="31" dur="500"/>
                                        <p:tgtEl>
                                          <p:spTgt spid="7"/>
                                        </p:tgtEl>
                                      </p:cBhvr>
                                    </p:animEffect>
                                  </p:childTnLst>
                                </p:cTn>
                              </p:par>
                              <p:par>
                                <p:cTn id="32" presetID="10" presetClass="entr" presetSubtype="0" fill="hold" nodeType="withEffect">
                                  <p:stCondLst>
                                    <p:cond delay="275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755140" y="1612900"/>
            <a:ext cx="5684520" cy="299593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7550785" y="1612900"/>
            <a:ext cx="2934335" cy="2995930"/>
          </a:xfrm>
          <a:prstGeom prst="rect">
            <a:avLst/>
          </a:prstGeom>
          <a:solidFill>
            <a:srgbClr val="9B7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32"/>
          <p:cNvSpPr>
            <a:spLocks noChangeArrowheads="1"/>
          </p:cNvSpPr>
          <p:nvPr/>
        </p:nvSpPr>
        <p:spPr bwMode="auto">
          <a:xfrm>
            <a:off x="7785735" y="1810385"/>
            <a:ext cx="2363470" cy="462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pPr>
            <a:r>
              <a:rPr lang="en-US" altLang="zh-CN" b="1">
                <a:solidFill>
                  <a:schemeClr val="bg1"/>
                </a:solidFill>
                <a:latin typeface="微软雅黑" panose="020B0503020204020204" charset="-122"/>
                <a:ea typeface="微软雅黑" panose="020B0503020204020204" charset="-122"/>
                <a:sym typeface="+mn-ea"/>
              </a:rPr>
              <a:t>YOU TITLE</a:t>
            </a:r>
            <a:endParaRPr lang="en-US" altLang="zh-CN" b="1">
              <a:solidFill>
                <a:schemeClr val="bg1"/>
              </a:solidFill>
              <a:latin typeface="微软雅黑" panose="020B0503020204020204" charset="-122"/>
              <a:ea typeface="微软雅黑" panose="020B0503020204020204" charset="-122"/>
              <a:sym typeface="+mn-ea"/>
            </a:endParaRPr>
          </a:p>
          <a:p>
            <a:pPr algn="ctr">
              <a:lnSpc>
                <a:spcPct val="120000"/>
              </a:lnSpc>
            </a:pPr>
            <a:r>
              <a:rPr lang="en-US" altLang="zh-CN" b="1">
                <a:solidFill>
                  <a:schemeClr val="bg1"/>
                </a:solidFill>
                <a:latin typeface="微软雅黑" panose="020B0503020204020204" charset="-122"/>
                <a:ea typeface="微软雅黑" panose="020B0503020204020204" charset="-122"/>
                <a:sym typeface="+mn-ea"/>
              </a:rPr>
              <a:t>Here to add your text, mainly to avoid large sections of text.Here to add your text.Here to add your text, mainly to avoid large.Here to add your text, mainly to avoid large sections of text.Here to add your text.Here to add your text</a:t>
            </a:r>
            <a:endParaRPr lang="zh-CN" altLang="en-US" sz="1400" dirty="0">
              <a:solidFill>
                <a:schemeClr val="bg1"/>
              </a:solidFill>
              <a:latin typeface="微软雅黑 Light" panose="020B0502040204020203" pitchFamily="34" charset="-122"/>
              <a:ea typeface="微软雅黑 Light" panose="020B0502040204020203" pitchFamily="34" charset="-122"/>
              <a:sym typeface="+mn-ea"/>
            </a:endParaRPr>
          </a:p>
        </p:txBody>
      </p:sp>
      <p:grpSp>
        <p:nvGrpSpPr>
          <p:cNvPr id="20" name="组合 19"/>
          <p:cNvGrpSpPr/>
          <p:nvPr/>
        </p:nvGrpSpPr>
        <p:grpSpPr>
          <a:xfrm>
            <a:off x="1755140" y="4896485"/>
            <a:ext cx="8729980" cy="921385"/>
            <a:chOff x="2764" y="5602"/>
            <a:chExt cx="13748" cy="1451"/>
          </a:xfrm>
        </p:grpSpPr>
        <p:sp>
          <p:nvSpPr>
            <p:cNvPr id="16" name="文本框 15"/>
            <p:cNvSpPr txBox="1"/>
            <p:nvPr/>
          </p:nvSpPr>
          <p:spPr>
            <a:xfrm>
              <a:off x="2922" y="5898"/>
              <a:ext cx="13391" cy="892"/>
            </a:xfrm>
            <a:prstGeom prst="rect">
              <a:avLst/>
            </a:prstGeom>
            <a:noFill/>
          </p:spPr>
          <p:txBody>
            <a:bodyPr wrap="square" rtlCol="0" anchor="t">
              <a:spAutoFit/>
            </a:bodyPr>
            <a:lstStyle/>
            <a:p>
              <a:pPr marL="0" marR="0" lvl="0" algn="l" defTabSz="914400" rtl="0" eaLnBrk="1" latinLnBrk="0" hangingPunct="1">
                <a:lnSpc>
                  <a:spcPct val="130000"/>
                </a:lnSpc>
                <a:spcBef>
                  <a:spcPts val="0"/>
                </a:spcBef>
                <a:spcAft>
                  <a:spcPts val="0"/>
                </a:spcAft>
                <a:buClrTx/>
                <a:buSzTx/>
                <a:buFontTx/>
                <a:buNone/>
                <a:defRPr/>
              </a:pPr>
              <a:r>
                <a:rPr lang="en-US" altLang="zh-CN" sz="1200">
                  <a:solidFill>
                    <a:schemeClr val="bg2">
                      <a:lumMod val="50000"/>
                    </a:schemeClr>
                  </a:solidFill>
                  <a:sym typeface="+mn-ea"/>
                </a:rPr>
                <a:t>Here to add your text, mainly to avoid large sections of text.Here to add your text.Here to add your text, mainly to avoid largeHere to add your text, mainly to avoid large sections of text.Here to add your text.Here to add your text, </a:t>
              </a:r>
              <a:endParaRPr lang="zh-CN" altLang="en-US" sz="1200">
                <a:solidFill>
                  <a:schemeClr val="bg2">
                    <a:lumMod val="50000"/>
                  </a:schemeClr>
                </a:solidFill>
                <a:sym typeface="+mn-ea"/>
              </a:endParaRPr>
            </a:p>
          </p:txBody>
        </p:sp>
        <p:sp>
          <p:nvSpPr>
            <p:cNvPr id="18" name="矩形 17"/>
            <p:cNvSpPr/>
            <p:nvPr/>
          </p:nvSpPr>
          <p:spPr>
            <a:xfrm>
              <a:off x="2764" y="5602"/>
              <a:ext cx="13748" cy="1451"/>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nvSpPr>
        <p:spPr>
          <a:xfrm>
            <a:off x="663755" y="146460"/>
            <a:ext cx="1244600" cy="1862048"/>
          </a:xfrm>
          <a:prstGeom prst="rect">
            <a:avLst/>
          </a:prstGeom>
          <a:noFill/>
        </p:spPr>
        <p:txBody>
          <a:bodyPr wrap="square" rtlCol="0">
            <a:spAutoFit/>
          </a:bodyPr>
          <a:lstStyle/>
          <a:p>
            <a:r>
              <a:rPr lang="en-US" altLang="zh-CN" sz="11500">
                <a:solidFill>
                  <a:srgbClr val="9B7F7B">
                    <a:alpha val="30000"/>
                  </a:srgbClr>
                </a:solidFill>
                <a:latin typeface="Nikoleta" pitchFamily="2" charset="0"/>
                <a:ea typeface="LiHei Pro" panose="02010601030101010101" pitchFamily="2" charset="-122"/>
              </a:rPr>
              <a:t>P</a:t>
            </a:r>
            <a:endParaRPr lang="en-US" altLang="zh-CN" sz="11500" dirty="0">
              <a:solidFill>
                <a:srgbClr val="9B7F7B">
                  <a:alpha val="30000"/>
                </a:srgbClr>
              </a:solidFill>
              <a:latin typeface="Nikoleta" pitchFamily="2" charset="0"/>
              <a:ea typeface="LiHei Pro" panose="02010601030101010101" pitchFamily="2" charset="-122"/>
            </a:endParaRPr>
          </a:p>
        </p:txBody>
      </p:sp>
      <p:sp>
        <p:nvSpPr>
          <p:cNvPr id="40" name="半闭框 39"/>
          <p:cNvSpPr/>
          <p:nvPr/>
        </p:nvSpPr>
        <p:spPr>
          <a:xfrm>
            <a:off x="610870" y="894184"/>
            <a:ext cx="536575" cy="608717"/>
          </a:xfrm>
          <a:prstGeom prst="halfFrame">
            <a:avLst>
              <a:gd name="adj1" fmla="val 0"/>
              <a:gd name="adj2" fmla="val 0"/>
            </a:avLst>
          </a:prstGeom>
          <a:solidFill>
            <a:schemeClr val="bg1">
              <a:lumMod val="50000"/>
            </a:schemeClr>
          </a:solidFill>
          <a:ln w="25400">
            <a:solidFill>
              <a:schemeClr val="bg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文本框 40"/>
          <p:cNvSpPr txBox="1"/>
          <p:nvPr/>
        </p:nvSpPr>
        <p:spPr>
          <a:xfrm>
            <a:off x="749480" y="886392"/>
            <a:ext cx="3086100" cy="769441"/>
          </a:xfrm>
          <a:prstGeom prst="rect">
            <a:avLst/>
          </a:prstGeom>
          <a:noFill/>
        </p:spPr>
        <p:txBody>
          <a:bodyPr wrap="square" rtlCol="0">
            <a:spAutoFit/>
          </a:bodyPr>
          <a:lstStyle/>
          <a:p>
            <a:r>
              <a:rPr lang="en-US" altLang="zh-CN" sz="4400">
                <a:solidFill>
                  <a:schemeClr val="tx1">
                    <a:lumMod val="75000"/>
                    <a:lumOff val="25000"/>
                  </a:schemeClr>
                </a:solidFill>
                <a:latin typeface="Nikoleta" pitchFamily="2" charset="0"/>
                <a:ea typeface="Segoe UI" panose="020B0502040204020203" pitchFamily="34" charset="0"/>
                <a:cs typeface="Segoe UI" panose="020B0502040204020203" pitchFamily="34" charset="0"/>
              </a:rPr>
              <a:t>Part four</a:t>
            </a:r>
            <a:endParaRPr lang="en-US" altLang="zh-CN" sz="4400" dirty="0">
              <a:solidFill>
                <a:schemeClr val="tx1">
                  <a:lumMod val="75000"/>
                  <a:lumOff val="25000"/>
                </a:schemeClr>
              </a:solidFill>
              <a:latin typeface="Nikoleta" pitchFamily="2" charset="0"/>
              <a:ea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摄图网-山顶上的游客"/>
          <p:cNvPicPr>
            <a:picLocks noChangeAspect="1"/>
          </p:cNvPicPr>
          <p:nvPr/>
        </p:nvPicPr>
        <p:blipFill>
          <a:blip r:embed="rId1"/>
          <a:stretch>
            <a:fillRect/>
          </a:stretch>
        </p:blipFill>
        <p:spPr>
          <a:xfrm>
            <a:off x="2773680" y="708660"/>
            <a:ext cx="9446895" cy="5440680"/>
          </a:xfrm>
          <a:prstGeom prst="rect">
            <a:avLst/>
          </a:prstGeom>
        </p:spPr>
      </p:pic>
      <p:sp>
        <p:nvSpPr>
          <p:cNvPr id="5" name="矩形 4"/>
          <p:cNvSpPr/>
          <p:nvPr/>
        </p:nvSpPr>
        <p:spPr>
          <a:xfrm>
            <a:off x="858520" y="-5080"/>
            <a:ext cx="3450590" cy="4702175"/>
          </a:xfrm>
          <a:prstGeom prst="rect">
            <a:avLst/>
          </a:prstGeom>
          <a:solidFill>
            <a:srgbClr val="795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944880" y="2047875"/>
            <a:ext cx="2517140" cy="829310"/>
          </a:xfrm>
          <a:prstGeom prst="rect">
            <a:avLst/>
          </a:prstGeom>
          <a:noFill/>
        </p:spPr>
        <p:txBody>
          <a:bodyPr wrap="square" rtlCol="0">
            <a:spAutoFit/>
          </a:bodyPr>
          <a:lstStyle/>
          <a:p>
            <a:pPr algn="dist"/>
            <a:r>
              <a:rPr lang="en-US" altLang="zh-CN" sz="4800" b="1">
                <a:solidFill>
                  <a:schemeClr val="bg1"/>
                </a:solidFill>
                <a:latin typeface="Calibri" panose="020F0502020204030204" charset="0"/>
              </a:rPr>
              <a:t>THANK</a:t>
            </a:r>
            <a:endParaRPr lang="en-US" altLang="zh-CN" sz="4800" b="1">
              <a:solidFill>
                <a:schemeClr val="bg1"/>
              </a:solidFill>
              <a:latin typeface="Calibri" panose="020F0502020204030204" charset="0"/>
            </a:endParaRPr>
          </a:p>
        </p:txBody>
      </p:sp>
      <p:sp>
        <p:nvSpPr>
          <p:cNvPr id="7" name="文本框 6"/>
          <p:cNvSpPr txBox="1"/>
          <p:nvPr/>
        </p:nvSpPr>
        <p:spPr>
          <a:xfrm>
            <a:off x="969645" y="2759075"/>
            <a:ext cx="1363345" cy="829310"/>
          </a:xfrm>
          <a:prstGeom prst="rect">
            <a:avLst/>
          </a:prstGeom>
          <a:noFill/>
        </p:spPr>
        <p:txBody>
          <a:bodyPr wrap="square" rtlCol="0">
            <a:spAutoFit/>
          </a:bodyPr>
          <a:lstStyle/>
          <a:p>
            <a:pPr algn="dist"/>
            <a:r>
              <a:rPr lang="en-US" altLang="zh-CN" sz="4800" b="1">
                <a:solidFill>
                  <a:schemeClr val="bg1"/>
                </a:solidFill>
                <a:latin typeface="Calibri" panose="020F0502020204030204" charset="0"/>
              </a:rPr>
              <a:t>YOU</a:t>
            </a:r>
            <a:endParaRPr lang="en-US" altLang="zh-CN" sz="4800" b="1">
              <a:solidFill>
                <a:schemeClr val="bg1"/>
              </a:solidFill>
              <a:latin typeface="Calibri" panose="020F0502020204030204" charset="0"/>
            </a:endParaRPr>
          </a:p>
        </p:txBody>
      </p:sp>
      <p:sp>
        <p:nvSpPr>
          <p:cNvPr id="8" name="文本框 7"/>
          <p:cNvSpPr txBox="1"/>
          <p:nvPr/>
        </p:nvSpPr>
        <p:spPr>
          <a:xfrm>
            <a:off x="996315" y="3535680"/>
            <a:ext cx="2856230" cy="1041400"/>
          </a:xfrm>
          <a:prstGeom prst="rect">
            <a:avLst/>
          </a:prstGeom>
          <a:noFill/>
        </p:spPr>
        <p:txBody>
          <a:bodyPr wrap="square" rtlCol="0" anchor="t">
            <a:spAutoFit/>
          </a:bodyPr>
          <a:lstStyle/>
          <a:p>
            <a:pPr marL="0" marR="0" lvl="0" algn="l" defTabSz="914400" rtl="0" eaLnBrk="1" latinLnBrk="0" hangingPunct="1">
              <a:lnSpc>
                <a:spcPct val="130000"/>
              </a:lnSpc>
              <a:spcBef>
                <a:spcPts val="0"/>
              </a:spcBef>
              <a:spcAft>
                <a:spcPts val="0"/>
              </a:spcAft>
              <a:buClrTx/>
              <a:buSzTx/>
              <a:buFontTx/>
              <a:buNone/>
              <a:defRPr/>
            </a:pPr>
            <a:r>
              <a:rPr lang="en-US" altLang="zh-CN" sz="1200">
                <a:solidFill>
                  <a:schemeClr val="bg1"/>
                </a:solidFill>
                <a:sym typeface="+mn-ea"/>
              </a:rPr>
              <a:t>Here to add your text, mainly to avoid large sections of text.Here to add your </a:t>
            </a:r>
            <a:endParaRPr lang="en-US" altLang="zh-CN" sz="1200">
              <a:solidFill>
                <a:schemeClr val="bg1"/>
              </a:solidFill>
              <a:sym typeface="+mn-ea"/>
            </a:endParaRPr>
          </a:p>
          <a:p>
            <a:pPr marL="0" marR="0" lvl="0" algn="l" defTabSz="914400" rtl="0" eaLnBrk="1" latinLnBrk="0" hangingPunct="1">
              <a:lnSpc>
                <a:spcPct val="130000"/>
              </a:lnSpc>
              <a:spcBef>
                <a:spcPts val="0"/>
              </a:spcBef>
              <a:spcAft>
                <a:spcPts val="0"/>
              </a:spcAft>
              <a:buClrTx/>
              <a:buSzTx/>
              <a:buFontTx/>
              <a:buNone/>
              <a:defRPr/>
            </a:pPr>
            <a:r>
              <a:rPr lang="en-US" altLang="zh-CN" sz="1200">
                <a:solidFill>
                  <a:schemeClr val="bg1"/>
                </a:solidFill>
                <a:sym typeface="+mn-ea"/>
              </a:rPr>
              <a:t>text.Here to add your text, mainly to avoid large</a:t>
            </a:r>
            <a:endParaRPr lang="zh-CN" altLang="en-US" sz="1200">
              <a:solidFill>
                <a:schemeClr val="bg1"/>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9525" y="-36195"/>
            <a:ext cx="12182475" cy="689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635" y="2586990"/>
            <a:ext cx="12191365" cy="12376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10000+套</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精品</a:t>
            </a:r>
            <a:r>
              <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PPT</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模板</a:t>
            </a:r>
            <a:r>
              <a:rPr kumimoji="0" lang="zh-CN" altLang="en-US" sz="2780" b="1" i="0" u="none" strike="noStrike" kern="1200" cap="none" spc="200" normalizeH="0" baseline="0" noProof="1" dirty="0">
                <a:solidFill>
                  <a:srgbClr val="FFC00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全部免费</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rPr>
              <a:t>下载</a:t>
            </a:r>
            <a:endPar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mn-cs"/>
            </a:endParaRPr>
          </a:p>
        </p:txBody>
      </p:sp>
      <p:pic>
        <p:nvPicPr>
          <p:cNvPr id="4" name="图片 3" descr="logo"/>
          <p:cNvPicPr>
            <a:picLocks noChangeAspect="1"/>
          </p:cNvPicPr>
          <p:nvPr/>
        </p:nvPicPr>
        <p:blipFill>
          <a:blip r:embed="rId1"/>
          <a:stretch>
            <a:fillRect/>
          </a:stretch>
        </p:blipFill>
        <p:spPr>
          <a:xfrm>
            <a:off x="4843145" y="1400175"/>
            <a:ext cx="2505075" cy="762000"/>
          </a:xfrm>
          <a:prstGeom prst="rect">
            <a:avLst/>
          </a:prstGeom>
        </p:spPr>
      </p:pic>
      <p:sp>
        <p:nvSpPr>
          <p:cNvPr id="5" name="文本框 4"/>
          <p:cNvSpPr txBox="1"/>
          <p:nvPr/>
        </p:nvSpPr>
        <p:spPr>
          <a:xfrm>
            <a:off x="4200525" y="4134485"/>
            <a:ext cx="3800475" cy="1076325"/>
          </a:xfrm>
          <a:prstGeom prst="rect">
            <a:avLst/>
          </a:prstGeom>
          <a:noFill/>
        </p:spPr>
        <p:txBody>
          <a:bodyPr wrap="square" rtlCol="0">
            <a:spAutoFit/>
          </a:bodyPr>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PPT</a:t>
            </a:r>
            <a:r>
              <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营</a:t>
            </a:r>
            <a:endPar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www.pptying.com</a:t>
            </a:r>
            <a:endPar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p:txBody>
      </p:sp>
    </p:spTree>
  </p:cSld>
  <p:clrMapOvr>
    <a:masterClrMapping/>
  </p:clrMapOvr>
  <p:transition spd="med" advClick="0" advTm="0">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摄图网-山顶上的游客"/>
          <p:cNvPicPr>
            <a:picLocks noChangeAspect="1"/>
          </p:cNvPicPr>
          <p:nvPr/>
        </p:nvPicPr>
        <p:blipFill>
          <a:blip r:embed="rId1"/>
          <a:stretch>
            <a:fillRect/>
          </a:stretch>
        </p:blipFill>
        <p:spPr>
          <a:xfrm>
            <a:off x="2769870" y="1377315"/>
            <a:ext cx="9446895" cy="3415030"/>
          </a:xfrm>
          <a:prstGeom prst="rect">
            <a:avLst/>
          </a:prstGeom>
        </p:spPr>
      </p:pic>
      <p:sp>
        <p:nvSpPr>
          <p:cNvPr id="8" name="文本框 7"/>
          <p:cNvSpPr txBox="1"/>
          <p:nvPr/>
        </p:nvSpPr>
        <p:spPr>
          <a:xfrm>
            <a:off x="6156960" y="4799965"/>
            <a:ext cx="6131560" cy="566420"/>
          </a:xfrm>
          <a:prstGeom prst="rect">
            <a:avLst/>
          </a:prstGeom>
          <a:noFill/>
        </p:spPr>
        <p:txBody>
          <a:bodyPr wrap="square" rtlCol="0" anchor="t">
            <a:spAutoFit/>
          </a:bodyPr>
          <a:lstStyle/>
          <a:p>
            <a:pPr marL="0" marR="0" lvl="0" algn="l" defTabSz="914400" rtl="0" eaLnBrk="1" latinLnBrk="0" hangingPunct="1">
              <a:lnSpc>
                <a:spcPct val="130000"/>
              </a:lnSpc>
              <a:spcBef>
                <a:spcPts val="0"/>
              </a:spcBef>
              <a:spcAft>
                <a:spcPts val="0"/>
              </a:spcAft>
              <a:buClrTx/>
              <a:buSzTx/>
              <a:buFontTx/>
              <a:buNone/>
              <a:defRPr/>
            </a:pPr>
            <a:r>
              <a:rPr lang="en-US" altLang="zh-CN" sz="1200">
                <a:solidFill>
                  <a:schemeClr val="tx1"/>
                </a:solidFill>
                <a:sym typeface="+mn-ea"/>
              </a:rPr>
              <a:t>Here to add your text, mainly to avoid large sections of text.Here to add your text.</a:t>
            </a:r>
            <a:endParaRPr lang="en-US" altLang="zh-CN" sz="1200">
              <a:solidFill>
                <a:schemeClr val="tx1"/>
              </a:solidFill>
              <a:sym typeface="+mn-ea"/>
            </a:endParaRPr>
          </a:p>
          <a:p>
            <a:pPr marL="0" marR="0" lvl="0" algn="l" defTabSz="914400" rtl="0" eaLnBrk="1" latinLnBrk="0" hangingPunct="1">
              <a:lnSpc>
                <a:spcPct val="130000"/>
              </a:lnSpc>
              <a:spcBef>
                <a:spcPts val="0"/>
              </a:spcBef>
              <a:spcAft>
                <a:spcPts val="0"/>
              </a:spcAft>
              <a:buClrTx/>
              <a:buSzTx/>
              <a:buFontTx/>
              <a:buNone/>
              <a:defRPr/>
            </a:pPr>
            <a:r>
              <a:rPr lang="en-US" altLang="zh-CN" sz="1200">
                <a:solidFill>
                  <a:schemeClr val="tx1"/>
                </a:solidFill>
                <a:sym typeface="+mn-ea"/>
              </a:rPr>
              <a:t>Here to add your text, mainly to avoid large</a:t>
            </a:r>
            <a:endParaRPr lang="zh-CN" altLang="en-US" sz="1200">
              <a:solidFill>
                <a:schemeClr val="tx1"/>
              </a:solidFill>
              <a:sym typeface="+mn-ea"/>
            </a:endParaRPr>
          </a:p>
        </p:txBody>
      </p:sp>
      <p:sp>
        <p:nvSpPr>
          <p:cNvPr id="7" name="矩形 6"/>
          <p:cNvSpPr/>
          <p:nvPr/>
        </p:nvSpPr>
        <p:spPr>
          <a:xfrm rot="5400000">
            <a:off x="1148715" y="1290320"/>
            <a:ext cx="2934335" cy="3622675"/>
          </a:xfrm>
          <a:prstGeom prst="rect">
            <a:avLst/>
          </a:prstGeom>
          <a:solidFill>
            <a:srgbClr val="795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9465310" y="-143510"/>
            <a:ext cx="1412240" cy="2621280"/>
          </a:xfrm>
          <a:prstGeom prst="rect">
            <a:avLst/>
          </a:prstGeom>
          <a:noFill/>
        </p:spPr>
        <p:txBody>
          <a:bodyPr wrap="square" rtlCol="0">
            <a:spAutoFit/>
          </a:bodyPr>
          <a:lstStyle/>
          <a:p>
            <a:r>
              <a:rPr lang="en-US" altLang="zh-CN" sz="16600">
                <a:solidFill>
                  <a:srgbClr val="795F5B"/>
                </a:solidFill>
                <a:latin typeface="Arial Narrow" panose="020B0606020202030204" charset="0"/>
                <a:ea typeface="DotumChe" panose="020B0609000101010101" charset="-127"/>
              </a:rPr>
              <a:t>1</a:t>
            </a:r>
            <a:endParaRPr lang="en-US" altLang="zh-CN" sz="16600">
              <a:solidFill>
                <a:srgbClr val="795F5B"/>
              </a:solidFill>
              <a:latin typeface="Arial Narrow" panose="020B0606020202030204" charset="0"/>
              <a:ea typeface="DotumChe" panose="020B0609000101010101" charset="-127"/>
            </a:endParaRPr>
          </a:p>
        </p:txBody>
      </p:sp>
      <p:sp>
        <p:nvSpPr>
          <p:cNvPr id="3" name="文本框 2"/>
          <p:cNvSpPr txBox="1"/>
          <p:nvPr/>
        </p:nvSpPr>
        <p:spPr>
          <a:xfrm>
            <a:off x="10241915" y="915035"/>
            <a:ext cx="810260" cy="579120"/>
          </a:xfrm>
          <a:prstGeom prst="rect">
            <a:avLst/>
          </a:prstGeom>
          <a:noFill/>
        </p:spPr>
        <p:txBody>
          <a:bodyPr wrap="square" rtlCol="0">
            <a:spAutoFit/>
          </a:bodyPr>
          <a:lstStyle/>
          <a:p>
            <a:r>
              <a:rPr lang="en-US" altLang="zh-CN" sz="3200">
                <a:solidFill>
                  <a:srgbClr val="795F5B"/>
                </a:solidFill>
                <a:latin typeface="Arial Narrow" panose="020B0606020202030204" charset="0"/>
              </a:rPr>
              <a:t>ST</a:t>
            </a:r>
            <a:endParaRPr lang="en-US" altLang="zh-CN" sz="3200">
              <a:solidFill>
                <a:srgbClr val="795F5B"/>
              </a:solidFill>
              <a:latin typeface="Arial Narrow" panose="020B0606020202030204" charset="0"/>
            </a:endParaRPr>
          </a:p>
        </p:txBody>
      </p:sp>
      <p:sp>
        <p:nvSpPr>
          <p:cNvPr id="21" name="文本框 20"/>
          <p:cNvSpPr txBox="1"/>
          <p:nvPr/>
        </p:nvSpPr>
        <p:spPr>
          <a:xfrm>
            <a:off x="935990" y="2463165"/>
            <a:ext cx="3273425" cy="521970"/>
          </a:xfrm>
          <a:prstGeom prst="rect">
            <a:avLst/>
          </a:prstGeom>
          <a:noFill/>
        </p:spPr>
        <p:txBody>
          <a:bodyPr wrap="none" rtlCol="0" anchor="t">
            <a:spAutoFit/>
          </a:bodyPr>
          <a:lstStyle/>
          <a:p>
            <a:r>
              <a:rPr lang="en-US" altLang="zh-CN" sz="2800" b="1">
                <a:solidFill>
                  <a:schemeClr val="bg1"/>
                </a:solidFill>
                <a:latin typeface="Calibri" panose="020F0502020204030204" charset="0"/>
                <a:ea typeface="微软雅黑" panose="020B0503020204020204" charset="-122"/>
                <a:sym typeface="+mn-ea"/>
              </a:rPr>
              <a:t>ADD YOU TITLE HERE</a:t>
            </a:r>
            <a:endParaRPr lang="en-US" altLang="zh-CN" sz="2800" b="1" dirty="0">
              <a:solidFill>
                <a:schemeClr val="bg1"/>
              </a:solidFill>
              <a:latin typeface="Calibri" panose="020F0502020204030204" charset="0"/>
              <a:ea typeface="微软雅黑" panose="020B0503020204020204" charset="-122"/>
              <a:sym typeface="+mn-ea"/>
            </a:endParaRPr>
          </a:p>
        </p:txBody>
      </p:sp>
      <p:grpSp>
        <p:nvGrpSpPr>
          <p:cNvPr id="11" name="组合 10"/>
          <p:cNvGrpSpPr/>
          <p:nvPr/>
        </p:nvGrpSpPr>
        <p:grpSpPr>
          <a:xfrm>
            <a:off x="1096645" y="2983230"/>
            <a:ext cx="2604135" cy="276225"/>
            <a:chOff x="1727" y="4698"/>
            <a:chExt cx="4101" cy="435"/>
          </a:xfrm>
        </p:grpSpPr>
        <p:sp>
          <p:nvSpPr>
            <p:cNvPr id="185" name=" 185"/>
            <p:cNvSpPr/>
            <p:nvPr/>
          </p:nvSpPr>
          <p:spPr>
            <a:xfrm>
              <a:off x="1727" y="4871"/>
              <a:ext cx="194" cy="194"/>
            </a:xfrm>
            <a:prstGeom prst="donut">
              <a:avLst/>
            </a:prstGeom>
            <a:noFill/>
            <a:ln>
              <a:solidFill>
                <a:schemeClr val="bg1">
                  <a:lumMod val="85000"/>
                </a:scheme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9" name="文本框 8"/>
            <p:cNvSpPr txBox="1"/>
            <p:nvPr/>
          </p:nvSpPr>
          <p:spPr>
            <a:xfrm>
              <a:off x="1970" y="4698"/>
              <a:ext cx="3858" cy="435"/>
            </a:xfrm>
            <a:prstGeom prst="rect">
              <a:avLst/>
            </a:prstGeom>
            <a:noFill/>
          </p:spPr>
          <p:txBody>
            <a:bodyPr wrap="none" rtlCol="0" anchor="t">
              <a:spAutoFit/>
            </a:bodyPr>
            <a:lstStyle/>
            <a:p>
              <a:pPr marL="0" marR="0" lvl="0" algn="l" defTabSz="914400" rtl="0" eaLnBrk="1" latinLnBrk="0" hangingPunct="1">
                <a:lnSpc>
                  <a:spcPct val="130000"/>
                </a:lnSpc>
                <a:spcBef>
                  <a:spcPts val="0"/>
                </a:spcBef>
                <a:spcAft>
                  <a:spcPts val="0"/>
                </a:spcAft>
                <a:buClrTx/>
                <a:buSzTx/>
                <a:buFontTx/>
                <a:buNone/>
                <a:defRPr/>
              </a:pPr>
              <a:r>
                <a:rPr lang="en-US" altLang="zh-CN" sz="1000">
                  <a:solidFill>
                    <a:schemeClr val="bg1"/>
                  </a:solidFill>
                  <a:sym typeface="+mn-ea"/>
                </a:rPr>
                <a:t>Here to add your text, mainly to avoid large</a:t>
              </a:r>
              <a:endParaRPr lang="zh-CN" altLang="en-US" sz="1000">
                <a:solidFill>
                  <a:schemeClr val="bg1"/>
                </a:solidFill>
                <a:sym typeface="+mn-ea"/>
              </a:endParaRPr>
            </a:p>
          </p:txBody>
        </p:sp>
      </p:grpSp>
      <p:grpSp>
        <p:nvGrpSpPr>
          <p:cNvPr id="12" name="组合 11"/>
          <p:cNvGrpSpPr/>
          <p:nvPr/>
        </p:nvGrpSpPr>
        <p:grpSpPr>
          <a:xfrm>
            <a:off x="1096645" y="3417570"/>
            <a:ext cx="2604135" cy="276225"/>
            <a:chOff x="1727" y="5382"/>
            <a:chExt cx="4101" cy="435"/>
          </a:xfrm>
        </p:grpSpPr>
        <p:sp>
          <p:nvSpPr>
            <p:cNvPr id="6" name=" 185"/>
            <p:cNvSpPr/>
            <p:nvPr/>
          </p:nvSpPr>
          <p:spPr>
            <a:xfrm>
              <a:off x="1727" y="5523"/>
              <a:ext cx="194" cy="194"/>
            </a:xfrm>
            <a:prstGeom prst="donut">
              <a:avLst/>
            </a:prstGeom>
            <a:noFill/>
            <a:ln>
              <a:solidFill>
                <a:schemeClr val="bg1">
                  <a:lumMod val="85000"/>
                </a:scheme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10" name="文本框 9"/>
            <p:cNvSpPr txBox="1"/>
            <p:nvPr/>
          </p:nvSpPr>
          <p:spPr>
            <a:xfrm>
              <a:off x="1970" y="5382"/>
              <a:ext cx="3858" cy="435"/>
            </a:xfrm>
            <a:prstGeom prst="rect">
              <a:avLst/>
            </a:prstGeom>
            <a:noFill/>
          </p:spPr>
          <p:txBody>
            <a:bodyPr wrap="none" rtlCol="0" anchor="t">
              <a:spAutoFit/>
            </a:bodyPr>
            <a:lstStyle/>
            <a:p>
              <a:pPr marL="0" marR="0" lvl="0" algn="l" defTabSz="914400" rtl="0" eaLnBrk="1" latinLnBrk="0" hangingPunct="1">
                <a:lnSpc>
                  <a:spcPct val="130000"/>
                </a:lnSpc>
                <a:spcBef>
                  <a:spcPts val="0"/>
                </a:spcBef>
                <a:spcAft>
                  <a:spcPts val="0"/>
                </a:spcAft>
                <a:buClrTx/>
                <a:buSzTx/>
                <a:buFontTx/>
                <a:buNone/>
                <a:defRPr/>
              </a:pPr>
              <a:r>
                <a:rPr lang="en-US" altLang="zh-CN" sz="1000">
                  <a:solidFill>
                    <a:schemeClr val="bg1"/>
                  </a:solidFill>
                  <a:sym typeface="+mn-ea"/>
                </a:rPr>
                <a:t>Here to add your text, mainly to avoid large</a:t>
              </a:r>
              <a:endParaRPr lang="zh-CN" altLang="en-US" sz="1000">
                <a:solidFill>
                  <a:schemeClr val="bg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0"/>
                                        <p:tgtEl>
                                          <p:spTgt spid="4"/>
                                        </p:tgtEl>
                                      </p:cBhvr>
                                    </p:animEffect>
                                  </p:childTnLst>
                                </p:cTn>
                              </p:par>
                            </p:childTnLst>
                          </p:cTn>
                        </p:par>
                        <p:par>
                          <p:cTn id="8" fill="hold">
                            <p:stCondLst>
                              <p:cond delay="1000"/>
                            </p:stCondLst>
                            <p:childTnLst>
                              <p:par>
                                <p:cTn id="9" presetID="2" presetClass="entr" presetSubtype="8" fill="hold" grpId="3"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39" presetClass="entr" presetSubtype="0" accel="100000" fill="hold" grpId="8"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3000"/>
                            </p:stCondLst>
                            <p:childTnLst>
                              <p:par>
                                <p:cTn id="25" presetID="1"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3000"/>
                            </p:stCondLst>
                            <p:childTnLst>
                              <p:par>
                                <p:cTn id="28" presetID="1"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par>
                          <p:cTn id="30" fill="hold">
                            <p:stCondLst>
                              <p:cond delay="3000"/>
                            </p:stCondLst>
                            <p:childTnLst>
                              <p:par>
                                <p:cTn id="31" presetID="29" presetClass="entr" presetSubtype="0" fill="hold" grpId="1"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ppt_x</p:attrName>
                                        </p:attrNameLst>
                                      </p:cBhvr>
                                      <p:tavLst>
                                        <p:tav tm="0">
                                          <p:val>
                                            <p:strVal val="#ppt_x-.2"/>
                                          </p:val>
                                        </p:tav>
                                        <p:tav tm="100000">
                                          <p:val>
                                            <p:strVal val="#ppt_x"/>
                                          </p:val>
                                        </p:tav>
                                      </p:tavLst>
                                    </p:anim>
                                    <p:anim calcmode="lin" valueType="num">
                                      <p:cBhvr>
                                        <p:cTn id="34"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animBg="1"/>
      <p:bldP spid="7" grpId="1" animBg="1"/>
      <p:bldP spid="7" grpId="2" animBg="1"/>
      <p:bldP spid="7" grpId="3" animBg="1"/>
      <p:bldP spid="2" grpId="0"/>
      <p:bldP spid="2" grpId="1"/>
      <p:bldP spid="2" grpId="2"/>
      <p:bldP spid="2" grpId="3"/>
      <p:bldP spid="2" grpId="4"/>
      <p:bldP spid="2" grpId="5"/>
      <p:bldP spid="2" grpId="6"/>
      <p:bldP spid="2" grpId="7"/>
      <p:bldP spid="2" grpId="8"/>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765109" y="3516379"/>
            <a:ext cx="2684197" cy="596305"/>
            <a:chOff x="573832" y="2637284"/>
            <a:chExt cx="2013148" cy="447229"/>
          </a:xfrm>
          <a:solidFill>
            <a:srgbClr val="9B7F7B"/>
          </a:solidFill>
        </p:grpSpPr>
        <p:sp>
          <p:nvSpPr>
            <p:cNvPr id="3" name="矩形 2"/>
            <p:cNvSpPr/>
            <p:nvPr/>
          </p:nvSpPr>
          <p:spPr>
            <a:xfrm>
              <a:off x="573832" y="2637284"/>
              <a:ext cx="2013148" cy="447229"/>
            </a:xfrm>
            <a:custGeom>
              <a:avLst/>
              <a:gdLst>
                <a:gd name="connsiteX0" fmla="*/ 0 w 2013148"/>
                <a:gd name="connsiteY0" fmla="*/ 0 h 368424"/>
                <a:gd name="connsiteX1" fmla="*/ 2013148 w 2013148"/>
                <a:gd name="connsiteY1" fmla="*/ 0 h 368424"/>
                <a:gd name="connsiteX2" fmla="*/ 2013148 w 2013148"/>
                <a:gd name="connsiteY2" fmla="*/ 368424 h 368424"/>
                <a:gd name="connsiteX3" fmla="*/ 0 w 2013148"/>
                <a:gd name="connsiteY3" fmla="*/ 368424 h 368424"/>
                <a:gd name="connsiteX4" fmla="*/ 0 w 2013148"/>
                <a:gd name="connsiteY4" fmla="*/ 0 h 368424"/>
                <a:gd name="connsiteX0-1" fmla="*/ 0 w 2013148"/>
                <a:gd name="connsiteY0-2" fmla="*/ 0 h 368424"/>
                <a:gd name="connsiteX1-3" fmla="*/ 2013148 w 2013148"/>
                <a:gd name="connsiteY1-4" fmla="*/ 0 h 368424"/>
                <a:gd name="connsiteX2-5" fmla="*/ 2013148 w 2013148"/>
                <a:gd name="connsiteY2-6" fmla="*/ 368424 h 368424"/>
                <a:gd name="connsiteX3-7" fmla="*/ 996280 w 2013148"/>
                <a:gd name="connsiteY3-8" fmla="*/ 366266 h 368424"/>
                <a:gd name="connsiteX4-9" fmla="*/ 0 w 2013148"/>
                <a:gd name="connsiteY4-10" fmla="*/ 368424 h 368424"/>
                <a:gd name="connsiteX5" fmla="*/ 0 w 2013148"/>
                <a:gd name="connsiteY5" fmla="*/ 0 h 368424"/>
                <a:gd name="connsiteX0-11" fmla="*/ 0 w 2013148"/>
                <a:gd name="connsiteY0-12" fmla="*/ 0 h 368424"/>
                <a:gd name="connsiteX1-13" fmla="*/ 2013148 w 2013148"/>
                <a:gd name="connsiteY1-14" fmla="*/ 0 h 368424"/>
                <a:gd name="connsiteX2-15" fmla="*/ 2013148 w 2013148"/>
                <a:gd name="connsiteY2-16" fmla="*/ 368424 h 368424"/>
                <a:gd name="connsiteX3-17" fmla="*/ 996280 w 2013148"/>
                <a:gd name="connsiteY3-18" fmla="*/ 366266 h 368424"/>
                <a:gd name="connsiteX4-19" fmla="*/ 888330 w 2013148"/>
                <a:gd name="connsiteY4-20" fmla="*/ 366266 h 368424"/>
                <a:gd name="connsiteX5-21" fmla="*/ 0 w 2013148"/>
                <a:gd name="connsiteY5-22" fmla="*/ 368424 h 368424"/>
                <a:gd name="connsiteX6" fmla="*/ 0 w 2013148"/>
                <a:gd name="connsiteY6" fmla="*/ 0 h 368424"/>
                <a:gd name="connsiteX0-23" fmla="*/ 0 w 2013148"/>
                <a:gd name="connsiteY0-24" fmla="*/ 0 h 368424"/>
                <a:gd name="connsiteX1-25" fmla="*/ 2013148 w 2013148"/>
                <a:gd name="connsiteY1-26" fmla="*/ 0 h 368424"/>
                <a:gd name="connsiteX2-27" fmla="*/ 2013148 w 2013148"/>
                <a:gd name="connsiteY2-28" fmla="*/ 368424 h 368424"/>
                <a:gd name="connsiteX3-29" fmla="*/ 1105818 w 2013148"/>
                <a:gd name="connsiteY3-30" fmla="*/ 367854 h 368424"/>
                <a:gd name="connsiteX4-31" fmla="*/ 996280 w 2013148"/>
                <a:gd name="connsiteY4-32" fmla="*/ 366266 h 368424"/>
                <a:gd name="connsiteX5-33" fmla="*/ 888330 w 2013148"/>
                <a:gd name="connsiteY5-34" fmla="*/ 366266 h 368424"/>
                <a:gd name="connsiteX6-35" fmla="*/ 0 w 2013148"/>
                <a:gd name="connsiteY6-36" fmla="*/ 368424 h 368424"/>
                <a:gd name="connsiteX7" fmla="*/ 0 w 2013148"/>
                <a:gd name="connsiteY7" fmla="*/ 0 h 368424"/>
                <a:gd name="connsiteX0-37" fmla="*/ 0 w 2013148"/>
                <a:gd name="connsiteY0-38" fmla="*/ 0 h 444847"/>
                <a:gd name="connsiteX1-39" fmla="*/ 2013148 w 2013148"/>
                <a:gd name="connsiteY1-40" fmla="*/ 0 h 444847"/>
                <a:gd name="connsiteX2-41" fmla="*/ 2013148 w 2013148"/>
                <a:gd name="connsiteY2-42" fmla="*/ 368424 h 444847"/>
                <a:gd name="connsiteX3-43" fmla="*/ 1105818 w 2013148"/>
                <a:gd name="connsiteY3-44" fmla="*/ 367854 h 444847"/>
                <a:gd name="connsiteX4-45" fmla="*/ 991518 w 2013148"/>
                <a:gd name="connsiteY4-46" fmla="*/ 444847 h 444847"/>
                <a:gd name="connsiteX5-47" fmla="*/ 888330 w 2013148"/>
                <a:gd name="connsiteY5-48" fmla="*/ 366266 h 444847"/>
                <a:gd name="connsiteX6-49" fmla="*/ 0 w 2013148"/>
                <a:gd name="connsiteY6-50" fmla="*/ 368424 h 444847"/>
                <a:gd name="connsiteX7-51" fmla="*/ 0 w 2013148"/>
                <a:gd name="connsiteY7-52" fmla="*/ 0 h 444847"/>
                <a:gd name="connsiteX0-53" fmla="*/ 0 w 2013148"/>
                <a:gd name="connsiteY0-54" fmla="*/ 0 h 447229"/>
                <a:gd name="connsiteX1-55" fmla="*/ 2013148 w 2013148"/>
                <a:gd name="connsiteY1-56" fmla="*/ 0 h 447229"/>
                <a:gd name="connsiteX2-57" fmla="*/ 2013148 w 2013148"/>
                <a:gd name="connsiteY2-58" fmla="*/ 368424 h 447229"/>
                <a:gd name="connsiteX3-59" fmla="*/ 1105818 w 2013148"/>
                <a:gd name="connsiteY3-60" fmla="*/ 367854 h 447229"/>
                <a:gd name="connsiteX4-61" fmla="*/ 1001043 w 2013148"/>
                <a:gd name="connsiteY4-62" fmla="*/ 447229 h 447229"/>
                <a:gd name="connsiteX5-63" fmla="*/ 888330 w 2013148"/>
                <a:gd name="connsiteY5-64" fmla="*/ 366266 h 447229"/>
                <a:gd name="connsiteX6-65" fmla="*/ 0 w 2013148"/>
                <a:gd name="connsiteY6-66" fmla="*/ 368424 h 447229"/>
                <a:gd name="connsiteX7-67" fmla="*/ 0 w 2013148"/>
                <a:gd name="connsiteY7-68" fmla="*/ 0 h 447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Lst>
              <a:rect l="l" t="t" r="r" b="b"/>
              <a:pathLst>
                <a:path w="2013148" h="447229">
                  <a:moveTo>
                    <a:pt x="0" y="0"/>
                  </a:moveTo>
                  <a:lnTo>
                    <a:pt x="2013148" y="0"/>
                  </a:lnTo>
                  <a:lnTo>
                    <a:pt x="2013148" y="368424"/>
                  </a:lnTo>
                  <a:lnTo>
                    <a:pt x="1105818" y="367854"/>
                  </a:lnTo>
                  <a:lnTo>
                    <a:pt x="1001043" y="447229"/>
                  </a:lnTo>
                  <a:lnTo>
                    <a:pt x="888330" y="366266"/>
                  </a:lnTo>
                  <a:lnTo>
                    <a:pt x="0" y="36842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文本框 69"/>
            <p:cNvSpPr txBox="1">
              <a:spLocks noChangeArrowheads="1"/>
            </p:cNvSpPr>
            <p:nvPr/>
          </p:nvSpPr>
          <p:spPr bwMode="auto">
            <a:xfrm>
              <a:off x="867523" y="2709866"/>
              <a:ext cx="1527241" cy="1846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ts val="1200"/>
                </a:lnSpc>
              </a:pPr>
              <a:r>
                <a:rPr lang="en-US" altLang="zh-CN" sz="1200" b="1">
                  <a:solidFill>
                    <a:schemeClr val="bg1"/>
                  </a:solidFill>
                  <a:latin typeface="Arial" panose="020B0604020202020204" pitchFamily="34" charset="0"/>
                  <a:ea typeface="微软雅黑" panose="020B0503020204020204" charset="-122"/>
                  <a:cs typeface="Arial" panose="020B0604020202020204" pitchFamily="34" charset="0"/>
                </a:rPr>
                <a:t>ADD A TITLE IN HERE</a:t>
              </a:r>
              <a:endParaRPr lang="zh-CN" altLang="en-US" sz="12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sp>
        <p:nvSpPr>
          <p:cNvPr id="20" name="文本框 66"/>
          <p:cNvSpPr txBox="1">
            <a:spLocks noChangeArrowheads="1"/>
          </p:cNvSpPr>
          <p:nvPr/>
        </p:nvSpPr>
        <p:spPr bwMode="auto">
          <a:xfrm>
            <a:off x="1106168" y="4576879"/>
            <a:ext cx="2039607" cy="131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nSpc>
                <a:spcPct val="150000"/>
              </a:lnSpc>
            </a:pPr>
            <a:r>
              <a:rPr lang="en-US" altLang="zh-CN" sz="1065">
                <a:sym typeface="+mn-ea"/>
              </a:rPr>
              <a:t>PLEASE ENTER THE TEXT YOU WANT TO EXPRESS,NOT A LARGE SEGMENT OF TEXT.PLEASE ENTER THE TEXT YOU WANT TO EXPRESS,</a:t>
            </a:r>
            <a:endParaRPr lang="en-US" altLang="zh-CN" sz="1065" dirty="0">
              <a:solidFill>
                <a:schemeClr val="tx1">
                  <a:lumMod val="85000"/>
                  <a:lumOff val="15000"/>
                </a:schemeClr>
              </a:solidFill>
              <a:latin typeface="Arial" panose="020B0604020202020204" pitchFamily="34" charset="0"/>
              <a:ea typeface="微软雅黑" panose="020B0503020204020204" charset="-122"/>
              <a:cs typeface="Arial" panose="020B0604020202020204" pitchFamily="34" charset="0"/>
              <a:sym typeface="+mn-ea"/>
            </a:endParaRPr>
          </a:p>
        </p:txBody>
      </p:sp>
      <p:grpSp>
        <p:nvGrpSpPr>
          <p:cNvPr id="4" name="组合 3"/>
          <p:cNvGrpSpPr/>
          <p:nvPr/>
        </p:nvGrpSpPr>
        <p:grpSpPr>
          <a:xfrm>
            <a:off x="3449307" y="3413125"/>
            <a:ext cx="2684197" cy="594021"/>
            <a:chOff x="2586980" y="2559844"/>
            <a:chExt cx="2013148" cy="445516"/>
          </a:xfrm>
          <a:solidFill>
            <a:schemeClr val="bg1">
              <a:lumMod val="75000"/>
            </a:schemeClr>
          </a:solidFill>
        </p:grpSpPr>
        <p:sp>
          <p:nvSpPr>
            <p:cNvPr id="5" name="矩形 2"/>
            <p:cNvSpPr/>
            <p:nvPr/>
          </p:nvSpPr>
          <p:spPr>
            <a:xfrm flipV="1">
              <a:off x="2586980" y="2559844"/>
              <a:ext cx="2013148" cy="445516"/>
            </a:xfrm>
            <a:custGeom>
              <a:avLst/>
              <a:gdLst>
                <a:gd name="connsiteX0" fmla="*/ 0 w 2013148"/>
                <a:gd name="connsiteY0" fmla="*/ 0 h 368424"/>
                <a:gd name="connsiteX1" fmla="*/ 2013148 w 2013148"/>
                <a:gd name="connsiteY1" fmla="*/ 0 h 368424"/>
                <a:gd name="connsiteX2" fmla="*/ 2013148 w 2013148"/>
                <a:gd name="connsiteY2" fmla="*/ 368424 h 368424"/>
                <a:gd name="connsiteX3" fmla="*/ 0 w 2013148"/>
                <a:gd name="connsiteY3" fmla="*/ 368424 h 368424"/>
                <a:gd name="connsiteX4" fmla="*/ 0 w 2013148"/>
                <a:gd name="connsiteY4" fmla="*/ 0 h 368424"/>
                <a:gd name="connsiteX0-1" fmla="*/ 0 w 2013148"/>
                <a:gd name="connsiteY0-2" fmla="*/ 0 h 368424"/>
                <a:gd name="connsiteX1-3" fmla="*/ 2013148 w 2013148"/>
                <a:gd name="connsiteY1-4" fmla="*/ 0 h 368424"/>
                <a:gd name="connsiteX2-5" fmla="*/ 2013148 w 2013148"/>
                <a:gd name="connsiteY2-6" fmla="*/ 368424 h 368424"/>
                <a:gd name="connsiteX3-7" fmla="*/ 996280 w 2013148"/>
                <a:gd name="connsiteY3-8" fmla="*/ 366266 h 368424"/>
                <a:gd name="connsiteX4-9" fmla="*/ 0 w 2013148"/>
                <a:gd name="connsiteY4-10" fmla="*/ 368424 h 368424"/>
                <a:gd name="connsiteX5" fmla="*/ 0 w 2013148"/>
                <a:gd name="connsiteY5" fmla="*/ 0 h 368424"/>
                <a:gd name="connsiteX0-11" fmla="*/ 0 w 2013148"/>
                <a:gd name="connsiteY0-12" fmla="*/ 0 h 368424"/>
                <a:gd name="connsiteX1-13" fmla="*/ 2013148 w 2013148"/>
                <a:gd name="connsiteY1-14" fmla="*/ 0 h 368424"/>
                <a:gd name="connsiteX2-15" fmla="*/ 2013148 w 2013148"/>
                <a:gd name="connsiteY2-16" fmla="*/ 368424 h 368424"/>
                <a:gd name="connsiteX3-17" fmla="*/ 996280 w 2013148"/>
                <a:gd name="connsiteY3-18" fmla="*/ 366266 h 368424"/>
                <a:gd name="connsiteX4-19" fmla="*/ 888330 w 2013148"/>
                <a:gd name="connsiteY4-20" fmla="*/ 366266 h 368424"/>
                <a:gd name="connsiteX5-21" fmla="*/ 0 w 2013148"/>
                <a:gd name="connsiteY5-22" fmla="*/ 368424 h 368424"/>
                <a:gd name="connsiteX6" fmla="*/ 0 w 2013148"/>
                <a:gd name="connsiteY6" fmla="*/ 0 h 368424"/>
                <a:gd name="connsiteX0-23" fmla="*/ 0 w 2013148"/>
                <a:gd name="connsiteY0-24" fmla="*/ 0 h 368424"/>
                <a:gd name="connsiteX1-25" fmla="*/ 2013148 w 2013148"/>
                <a:gd name="connsiteY1-26" fmla="*/ 0 h 368424"/>
                <a:gd name="connsiteX2-27" fmla="*/ 2013148 w 2013148"/>
                <a:gd name="connsiteY2-28" fmla="*/ 368424 h 368424"/>
                <a:gd name="connsiteX3-29" fmla="*/ 1105818 w 2013148"/>
                <a:gd name="connsiteY3-30" fmla="*/ 367854 h 368424"/>
                <a:gd name="connsiteX4-31" fmla="*/ 996280 w 2013148"/>
                <a:gd name="connsiteY4-32" fmla="*/ 366266 h 368424"/>
                <a:gd name="connsiteX5-33" fmla="*/ 888330 w 2013148"/>
                <a:gd name="connsiteY5-34" fmla="*/ 366266 h 368424"/>
                <a:gd name="connsiteX6-35" fmla="*/ 0 w 2013148"/>
                <a:gd name="connsiteY6-36" fmla="*/ 368424 h 368424"/>
                <a:gd name="connsiteX7" fmla="*/ 0 w 2013148"/>
                <a:gd name="connsiteY7" fmla="*/ 0 h 368424"/>
                <a:gd name="connsiteX0-37" fmla="*/ 0 w 2013148"/>
                <a:gd name="connsiteY0-38" fmla="*/ 0 h 444847"/>
                <a:gd name="connsiteX1-39" fmla="*/ 2013148 w 2013148"/>
                <a:gd name="connsiteY1-40" fmla="*/ 0 h 444847"/>
                <a:gd name="connsiteX2-41" fmla="*/ 2013148 w 2013148"/>
                <a:gd name="connsiteY2-42" fmla="*/ 368424 h 444847"/>
                <a:gd name="connsiteX3-43" fmla="*/ 1105818 w 2013148"/>
                <a:gd name="connsiteY3-44" fmla="*/ 367854 h 444847"/>
                <a:gd name="connsiteX4-45" fmla="*/ 991518 w 2013148"/>
                <a:gd name="connsiteY4-46" fmla="*/ 444847 h 444847"/>
                <a:gd name="connsiteX5-47" fmla="*/ 888330 w 2013148"/>
                <a:gd name="connsiteY5-48" fmla="*/ 366266 h 444847"/>
                <a:gd name="connsiteX6-49" fmla="*/ 0 w 2013148"/>
                <a:gd name="connsiteY6-50" fmla="*/ 368424 h 444847"/>
                <a:gd name="connsiteX7-51" fmla="*/ 0 w 2013148"/>
                <a:gd name="connsiteY7-52" fmla="*/ 0 h 444847"/>
                <a:gd name="connsiteX0-53" fmla="*/ 0 w 2013148"/>
                <a:gd name="connsiteY0-54" fmla="*/ 0 h 447229"/>
                <a:gd name="connsiteX1-55" fmla="*/ 2013148 w 2013148"/>
                <a:gd name="connsiteY1-56" fmla="*/ 0 h 447229"/>
                <a:gd name="connsiteX2-57" fmla="*/ 2013148 w 2013148"/>
                <a:gd name="connsiteY2-58" fmla="*/ 368424 h 447229"/>
                <a:gd name="connsiteX3-59" fmla="*/ 1105818 w 2013148"/>
                <a:gd name="connsiteY3-60" fmla="*/ 367854 h 447229"/>
                <a:gd name="connsiteX4-61" fmla="*/ 1001043 w 2013148"/>
                <a:gd name="connsiteY4-62" fmla="*/ 447229 h 447229"/>
                <a:gd name="connsiteX5-63" fmla="*/ 888330 w 2013148"/>
                <a:gd name="connsiteY5-64" fmla="*/ 366266 h 447229"/>
                <a:gd name="connsiteX6-65" fmla="*/ 0 w 2013148"/>
                <a:gd name="connsiteY6-66" fmla="*/ 368424 h 447229"/>
                <a:gd name="connsiteX7-67" fmla="*/ 0 w 2013148"/>
                <a:gd name="connsiteY7-68" fmla="*/ 0 h 447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Lst>
              <a:rect l="l" t="t" r="r" b="b"/>
              <a:pathLst>
                <a:path w="2013148" h="447229">
                  <a:moveTo>
                    <a:pt x="0" y="0"/>
                  </a:moveTo>
                  <a:lnTo>
                    <a:pt x="2013148" y="0"/>
                  </a:lnTo>
                  <a:lnTo>
                    <a:pt x="2013148" y="368424"/>
                  </a:lnTo>
                  <a:lnTo>
                    <a:pt x="1105818" y="367854"/>
                  </a:lnTo>
                  <a:lnTo>
                    <a:pt x="1001043" y="447229"/>
                  </a:lnTo>
                  <a:lnTo>
                    <a:pt x="888330" y="366266"/>
                  </a:lnTo>
                  <a:lnTo>
                    <a:pt x="0" y="36842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文本框 69"/>
            <p:cNvSpPr txBox="1">
              <a:spLocks noChangeArrowheads="1"/>
            </p:cNvSpPr>
            <p:nvPr/>
          </p:nvSpPr>
          <p:spPr bwMode="auto">
            <a:xfrm>
              <a:off x="2810623" y="2709866"/>
              <a:ext cx="1527241" cy="1846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ts val="1200"/>
                </a:lnSpc>
              </a:pPr>
              <a:r>
                <a:rPr lang="en-US" altLang="zh-CN" sz="1200" b="1">
                  <a:solidFill>
                    <a:schemeClr val="bg1"/>
                  </a:solidFill>
                  <a:latin typeface="Arial" panose="020B0604020202020204" pitchFamily="34" charset="0"/>
                  <a:ea typeface="微软雅黑" panose="020B0503020204020204" charset="-122"/>
                  <a:cs typeface="Arial" panose="020B0604020202020204" pitchFamily="34" charset="0"/>
                </a:rPr>
                <a:t>ADD A TITLE IN HERE</a:t>
              </a:r>
              <a:endParaRPr lang="zh-CN" altLang="en-US" sz="12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grpSp>
        <p:nvGrpSpPr>
          <p:cNvPr id="8" name="组合 7"/>
          <p:cNvGrpSpPr/>
          <p:nvPr/>
        </p:nvGrpSpPr>
        <p:grpSpPr>
          <a:xfrm>
            <a:off x="6124509" y="3516379"/>
            <a:ext cx="2684197" cy="596305"/>
            <a:chOff x="4593382" y="2637284"/>
            <a:chExt cx="2013148" cy="447229"/>
          </a:xfrm>
          <a:solidFill>
            <a:srgbClr val="9B7F7B"/>
          </a:solidFill>
        </p:grpSpPr>
        <p:sp>
          <p:nvSpPr>
            <p:cNvPr id="6" name="矩形 2"/>
            <p:cNvSpPr/>
            <p:nvPr/>
          </p:nvSpPr>
          <p:spPr>
            <a:xfrm>
              <a:off x="4593382" y="2637284"/>
              <a:ext cx="2013148" cy="447229"/>
            </a:xfrm>
            <a:custGeom>
              <a:avLst/>
              <a:gdLst>
                <a:gd name="connsiteX0" fmla="*/ 0 w 2013148"/>
                <a:gd name="connsiteY0" fmla="*/ 0 h 368424"/>
                <a:gd name="connsiteX1" fmla="*/ 2013148 w 2013148"/>
                <a:gd name="connsiteY1" fmla="*/ 0 h 368424"/>
                <a:gd name="connsiteX2" fmla="*/ 2013148 w 2013148"/>
                <a:gd name="connsiteY2" fmla="*/ 368424 h 368424"/>
                <a:gd name="connsiteX3" fmla="*/ 0 w 2013148"/>
                <a:gd name="connsiteY3" fmla="*/ 368424 h 368424"/>
                <a:gd name="connsiteX4" fmla="*/ 0 w 2013148"/>
                <a:gd name="connsiteY4" fmla="*/ 0 h 368424"/>
                <a:gd name="connsiteX0-1" fmla="*/ 0 w 2013148"/>
                <a:gd name="connsiteY0-2" fmla="*/ 0 h 368424"/>
                <a:gd name="connsiteX1-3" fmla="*/ 2013148 w 2013148"/>
                <a:gd name="connsiteY1-4" fmla="*/ 0 h 368424"/>
                <a:gd name="connsiteX2-5" fmla="*/ 2013148 w 2013148"/>
                <a:gd name="connsiteY2-6" fmla="*/ 368424 h 368424"/>
                <a:gd name="connsiteX3-7" fmla="*/ 996280 w 2013148"/>
                <a:gd name="connsiteY3-8" fmla="*/ 366266 h 368424"/>
                <a:gd name="connsiteX4-9" fmla="*/ 0 w 2013148"/>
                <a:gd name="connsiteY4-10" fmla="*/ 368424 h 368424"/>
                <a:gd name="connsiteX5" fmla="*/ 0 w 2013148"/>
                <a:gd name="connsiteY5" fmla="*/ 0 h 368424"/>
                <a:gd name="connsiteX0-11" fmla="*/ 0 w 2013148"/>
                <a:gd name="connsiteY0-12" fmla="*/ 0 h 368424"/>
                <a:gd name="connsiteX1-13" fmla="*/ 2013148 w 2013148"/>
                <a:gd name="connsiteY1-14" fmla="*/ 0 h 368424"/>
                <a:gd name="connsiteX2-15" fmla="*/ 2013148 w 2013148"/>
                <a:gd name="connsiteY2-16" fmla="*/ 368424 h 368424"/>
                <a:gd name="connsiteX3-17" fmla="*/ 996280 w 2013148"/>
                <a:gd name="connsiteY3-18" fmla="*/ 366266 h 368424"/>
                <a:gd name="connsiteX4-19" fmla="*/ 888330 w 2013148"/>
                <a:gd name="connsiteY4-20" fmla="*/ 366266 h 368424"/>
                <a:gd name="connsiteX5-21" fmla="*/ 0 w 2013148"/>
                <a:gd name="connsiteY5-22" fmla="*/ 368424 h 368424"/>
                <a:gd name="connsiteX6" fmla="*/ 0 w 2013148"/>
                <a:gd name="connsiteY6" fmla="*/ 0 h 368424"/>
                <a:gd name="connsiteX0-23" fmla="*/ 0 w 2013148"/>
                <a:gd name="connsiteY0-24" fmla="*/ 0 h 368424"/>
                <a:gd name="connsiteX1-25" fmla="*/ 2013148 w 2013148"/>
                <a:gd name="connsiteY1-26" fmla="*/ 0 h 368424"/>
                <a:gd name="connsiteX2-27" fmla="*/ 2013148 w 2013148"/>
                <a:gd name="connsiteY2-28" fmla="*/ 368424 h 368424"/>
                <a:gd name="connsiteX3-29" fmla="*/ 1105818 w 2013148"/>
                <a:gd name="connsiteY3-30" fmla="*/ 367854 h 368424"/>
                <a:gd name="connsiteX4-31" fmla="*/ 996280 w 2013148"/>
                <a:gd name="connsiteY4-32" fmla="*/ 366266 h 368424"/>
                <a:gd name="connsiteX5-33" fmla="*/ 888330 w 2013148"/>
                <a:gd name="connsiteY5-34" fmla="*/ 366266 h 368424"/>
                <a:gd name="connsiteX6-35" fmla="*/ 0 w 2013148"/>
                <a:gd name="connsiteY6-36" fmla="*/ 368424 h 368424"/>
                <a:gd name="connsiteX7" fmla="*/ 0 w 2013148"/>
                <a:gd name="connsiteY7" fmla="*/ 0 h 368424"/>
                <a:gd name="connsiteX0-37" fmla="*/ 0 w 2013148"/>
                <a:gd name="connsiteY0-38" fmla="*/ 0 h 444847"/>
                <a:gd name="connsiteX1-39" fmla="*/ 2013148 w 2013148"/>
                <a:gd name="connsiteY1-40" fmla="*/ 0 h 444847"/>
                <a:gd name="connsiteX2-41" fmla="*/ 2013148 w 2013148"/>
                <a:gd name="connsiteY2-42" fmla="*/ 368424 h 444847"/>
                <a:gd name="connsiteX3-43" fmla="*/ 1105818 w 2013148"/>
                <a:gd name="connsiteY3-44" fmla="*/ 367854 h 444847"/>
                <a:gd name="connsiteX4-45" fmla="*/ 991518 w 2013148"/>
                <a:gd name="connsiteY4-46" fmla="*/ 444847 h 444847"/>
                <a:gd name="connsiteX5-47" fmla="*/ 888330 w 2013148"/>
                <a:gd name="connsiteY5-48" fmla="*/ 366266 h 444847"/>
                <a:gd name="connsiteX6-49" fmla="*/ 0 w 2013148"/>
                <a:gd name="connsiteY6-50" fmla="*/ 368424 h 444847"/>
                <a:gd name="connsiteX7-51" fmla="*/ 0 w 2013148"/>
                <a:gd name="connsiteY7-52" fmla="*/ 0 h 444847"/>
                <a:gd name="connsiteX0-53" fmla="*/ 0 w 2013148"/>
                <a:gd name="connsiteY0-54" fmla="*/ 0 h 447229"/>
                <a:gd name="connsiteX1-55" fmla="*/ 2013148 w 2013148"/>
                <a:gd name="connsiteY1-56" fmla="*/ 0 h 447229"/>
                <a:gd name="connsiteX2-57" fmla="*/ 2013148 w 2013148"/>
                <a:gd name="connsiteY2-58" fmla="*/ 368424 h 447229"/>
                <a:gd name="connsiteX3-59" fmla="*/ 1105818 w 2013148"/>
                <a:gd name="connsiteY3-60" fmla="*/ 367854 h 447229"/>
                <a:gd name="connsiteX4-61" fmla="*/ 1001043 w 2013148"/>
                <a:gd name="connsiteY4-62" fmla="*/ 447229 h 447229"/>
                <a:gd name="connsiteX5-63" fmla="*/ 888330 w 2013148"/>
                <a:gd name="connsiteY5-64" fmla="*/ 366266 h 447229"/>
                <a:gd name="connsiteX6-65" fmla="*/ 0 w 2013148"/>
                <a:gd name="connsiteY6-66" fmla="*/ 368424 h 447229"/>
                <a:gd name="connsiteX7-67" fmla="*/ 0 w 2013148"/>
                <a:gd name="connsiteY7-68" fmla="*/ 0 h 447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Lst>
              <a:rect l="l" t="t" r="r" b="b"/>
              <a:pathLst>
                <a:path w="2013148" h="447229">
                  <a:moveTo>
                    <a:pt x="0" y="0"/>
                  </a:moveTo>
                  <a:lnTo>
                    <a:pt x="2013148" y="0"/>
                  </a:lnTo>
                  <a:lnTo>
                    <a:pt x="2013148" y="368424"/>
                  </a:lnTo>
                  <a:lnTo>
                    <a:pt x="1105818" y="367854"/>
                  </a:lnTo>
                  <a:lnTo>
                    <a:pt x="1001043" y="447229"/>
                  </a:lnTo>
                  <a:lnTo>
                    <a:pt x="888330" y="366266"/>
                  </a:lnTo>
                  <a:lnTo>
                    <a:pt x="0" y="36842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文本框 69"/>
            <p:cNvSpPr txBox="1">
              <a:spLocks noChangeArrowheads="1"/>
            </p:cNvSpPr>
            <p:nvPr/>
          </p:nvSpPr>
          <p:spPr bwMode="auto">
            <a:xfrm>
              <a:off x="4820398" y="2709866"/>
              <a:ext cx="1527241" cy="1846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ts val="1200"/>
                </a:lnSpc>
              </a:pPr>
              <a:r>
                <a:rPr lang="en-US" altLang="zh-CN" sz="1200" b="1">
                  <a:solidFill>
                    <a:schemeClr val="bg1"/>
                  </a:solidFill>
                  <a:latin typeface="Arial" panose="020B0604020202020204" pitchFamily="34" charset="0"/>
                  <a:ea typeface="微软雅黑" panose="020B0503020204020204" charset="-122"/>
                  <a:cs typeface="Arial" panose="020B0604020202020204" pitchFamily="34" charset="0"/>
                </a:rPr>
                <a:t>ADD A TITLE IN HERE</a:t>
              </a:r>
              <a:endParaRPr lang="zh-CN" altLang="en-US" sz="12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grpSp>
        <p:nvGrpSpPr>
          <p:cNvPr id="9" name="组合 8"/>
          <p:cNvGrpSpPr/>
          <p:nvPr/>
        </p:nvGrpSpPr>
        <p:grpSpPr>
          <a:xfrm>
            <a:off x="8808707" y="3413125"/>
            <a:ext cx="2684197" cy="594021"/>
            <a:chOff x="6606530" y="2559844"/>
            <a:chExt cx="2013148" cy="445516"/>
          </a:xfrm>
          <a:solidFill>
            <a:schemeClr val="bg1">
              <a:lumMod val="75000"/>
            </a:schemeClr>
          </a:solidFill>
        </p:grpSpPr>
        <p:sp>
          <p:nvSpPr>
            <p:cNvPr id="7" name="矩形 2"/>
            <p:cNvSpPr/>
            <p:nvPr/>
          </p:nvSpPr>
          <p:spPr>
            <a:xfrm flipV="1">
              <a:off x="6606530" y="2559844"/>
              <a:ext cx="2013148" cy="445516"/>
            </a:xfrm>
            <a:custGeom>
              <a:avLst/>
              <a:gdLst>
                <a:gd name="connsiteX0" fmla="*/ 0 w 2013148"/>
                <a:gd name="connsiteY0" fmla="*/ 0 h 368424"/>
                <a:gd name="connsiteX1" fmla="*/ 2013148 w 2013148"/>
                <a:gd name="connsiteY1" fmla="*/ 0 h 368424"/>
                <a:gd name="connsiteX2" fmla="*/ 2013148 w 2013148"/>
                <a:gd name="connsiteY2" fmla="*/ 368424 h 368424"/>
                <a:gd name="connsiteX3" fmla="*/ 0 w 2013148"/>
                <a:gd name="connsiteY3" fmla="*/ 368424 h 368424"/>
                <a:gd name="connsiteX4" fmla="*/ 0 w 2013148"/>
                <a:gd name="connsiteY4" fmla="*/ 0 h 368424"/>
                <a:gd name="connsiteX0-1" fmla="*/ 0 w 2013148"/>
                <a:gd name="connsiteY0-2" fmla="*/ 0 h 368424"/>
                <a:gd name="connsiteX1-3" fmla="*/ 2013148 w 2013148"/>
                <a:gd name="connsiteY1-4" fmla="*/ 0 h 368424"/>
                <a:gd name="connsiteX2-5" fmla="*/ 2013148 w 2013148"/>
                <a:gd name="connsiteY2-6" fmla="*/ 368424 h 368424"/>
                <a:gd name="connsiteX3-7" fmla="*/ 996280 w 2013148"/>
                <a:gd name="connsiteY3-8" fmla="*/ 366266 h 368424"/>
                <a:gd name="connsiteX4-9" fmla="*/ 0 w 2013148"/>
                <a:gd name="connsiteY4-10" fmla="*/ 368424 h 368424"/>
                <a:gd name="connsiteX5" fmla="*/ 0 w 2013148"/>
                <a:gd name="connsiteY5" fmla="*/ 0 h 368424"/>
                <a:gd name="connsiteX0-11" fmla="*/ 0 w 2013148"/>
                <a:gd name="connsiteY0-12" fmla="*/ 0 h 368424"/>
                <a:gd name="connsiteX1-13" fmla="*/ 2013148 w 2013148"/>
                <a:gd name="connsiteY1-14" fmla="*/ 0 h 368424"/>
                <a:gd name="connsiteX2-15" fmla="*/ 2013148 w 2013148"/>
                <a:gd name="connsiteY2-16" fmla="*/ 368424 h 368424"/>
                <a:gd name="connsiteX3-17" fmla="*/ 996280 w 2013148"/>
                <a:gd name="connsiteY3-18" fmla="*/ 366266 h 368424"/>
                <a:gd name="connsiteX4-19" fmla="*/ 888330 w 2013148"/>
                <a:gd name="connsiteY4-20" fmla="*/ 366266 h 368424"/>
                <a:gd name="connsiteX5-21" fmla="*/ 0 w 2013148"/>
                <a:gd name="connsiteY5-22" fmla="*/ 368424 h 368424"/>
                <a:gd name="connsiteX6" fmla="*/ 0 w 2013148"/>
                <a:gd name="connsiteY6" fmla="*/ 0 h 368424"/>
                <a:gd name="connsiteX0-23" fmla="*/ 0 w 2013148"/>
                <a:gd name="connsiteY0-24" fmla="*/ 0 h 368424"/>
                <a:gd name="connsiteX1-25" fmla="*/ 2013148 w 2013148"/>
                <a:gd name="connsiteY1-26" fmla="*/ 0 h 368424"/>
                <a:gd name="connsiteX2-27" fmla="*/ 2013148 w 2013148"/>
                <a:gd name="connsiteY2-28" fmla="*/ 368424 h 368424"/>
                <a:gd name="connsiteX3-29" fmla="*/ 1105818 w 2013148"/>
                <a:gd name="connsiteY3-30" fmla="*/ 367854 h 368424"/>
                <a:gd name="connsiteX4-31" fmla="*/ 996280 w 2013148"/>
                <a:gd name="connsiteY4-32" fmla="*/ 366266 h 368424"/>
                <a:gd name="connsiteX5-33" fmla="*/ 888330 w 2013148"/>
                <a:gd name="connsiteY5-34" fmla="*/ 366266 h 368424"/>
                <a:gd name="connsiteX6-35" fmla="*/ 0 w 2013148"/>
                <a:gd name="connsiteY6-36" fmla="*/ 368424 h 368424"/>
                <a:gd name="connsiteX7" fmla="*/ 0 w 2013148"/>
                <a:gd name="connsiteY7" fmla="*/ 0 h 368424"/>
                <a:gd name="connsiteX0-37" fmla="*/ 0 w 2013148"/>
                <a:gd name="connsiteY0-38" fmla="*/ 0 h 444847"/>
                <a:gd name="connsiteX1-39" fmla="*/ 2013148 w 2013148"/>
                <a:gd name="connsiteY1-40" fmla="*/ 0 h 444847"/>
                <a:gd name="connsiteX2-41" fmla="*/ 2013148 w 2013148"/>
                <a:gd name="connsiteY2-42" fmla="*/ 368424 h 444847"/>
                <a:gd name="connsiteX3-43" fmla="*/ 1105818 w 2013148"/>
                <a:gd name="connsiteY3-44" fmla="*/ 367854 h 444847"/>
                <a:gd name="connsiteX4-45" fmla="*/ 991518 w 2013148"/>
                <a:gd name="connsiteY4-46" fmla="*/ 444847 h 444847"/>
                <a:gd name="connsiteX5-47" fmla="*/ 888330 w 2013148"/>
                <a:gd name="connsiteY5-48" fmla="*/ 366266 h 444847"/>
                <a:gd name="connsiteX6-49" fmla="*/ 0 w 2013148"/>
                <a:gd name="connsiteY6-50" fmla="*/ 368424 h 444847"/>
                <a:gd name="connsiteX7-51" fmla="*/ 0 w 2013148"/>
                <a:gd name="connsiteY7-52" fmla="*/ 0 h 444847"/>
                <a:gd name="connsiteX0-53" fmla="*/ 0 w 2013148"/>
                <a:gd name="connsiteY0-54" fmla="*/ 0 h 447229"/>
                <a:gd name="connsiteX1-55" fmla="*/ 2013148 w 2013148"/>
                <a:gd name="connsiteY1-56" fmla="*/ 0 h 447229"/>
                <a:gd name="connsiteX2-57" fmla="*/ 2013148 w 2013148"/>
                <a:gd name="connsiteY2-58" fmla="*/ 368424 h 447229"/>
                <a:gd name="connsiteX3-59" fmla="*/ 1105818 w 2013148"/>
                <a:gd name="connsiteY3-60" fmla="*/ 367854 h 447229"/>
                <a:gd name="connsiteX4-61" fmla="*/ 1001043 w 2013148"/>
                <a:gd name="connsiteY4-62" fmla="*/ 447229 h 447229"/>
                <a:gd name="connsiteX5-63" fmla="*/ 888330 w 2013148"/>
                <a:gd name="connsiteY5-64" fmla="*/ 366266 h 447229"/>
                <a:gd name="connsiteX6-65" fmla="*/ 0 w 2013148"/>
                <a:gd name="connsiteY6-66" fmla="*/ 368424 h 447229"/>
                <a:gd name="connsiteX7-67" fmla="*/ 0 w 2013148"/>
                <a:gd name="connsiteY7-68" fmla="*/ 0 h 4472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Lst>
              <a:rect l="l" t="t" r="r" b="b"/>
              <a:pathLst>
                <a:path w="2013148" h="447229">
                  <a:moveTo>
                    <a:pt x="0" y="0"/>
                  </a:moveTo>
                  <a:lnTo>
                    <a:pt x="2013148" y="0"/>
                  </a:lnTo>
                  <a:lnTo>
                    <a:pt x="2013148" y="368424"/>
                  </a:lnTo>
                  <a:lnTo>
                    <a:pt x="1105818" y="367854"/>
                  </a:lnTo>
                  <a:lnTo>
                    <a:pt x="1001043" y="447229"/>
                  </a:lnTo>
                  <a:lnTo>
                    <a:pt x="888330" y="366266"/>
                  </a:lnTo>
                  <a:lnTo>
                    <a:pt x="0" y="36842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文本框 69"/>
            <p:cNvSpPr txBox="1">
              <a:spLocks noChangeArrowheads="1"/>
            </p:cNvSpPr>
            <p:nvPr/>
          </p:nvSpPr>
          <p:spPr bwMode="auto">
            <a:xfrm>
              <a:off x="6896848" y="2709866"/>
              <a:ext cx="1527241" cy="1846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eaLnBrk="1" hangingPunct="1">
                <a:lnSpc>
                  <a:spcPts val="1200"/>
                </a:lnSpc>
              </a:pPr>
              <a:r>
                <a:rPr lang="en-US" altLang="zh-CN" sz="1200" b="1">
                  <a:solidFill>
                    <a:schemeClr val="bg1"/>
                  </a:solidFill>
                  <a:latin typeface="Arial" panose="020B0604020202020204" pitchFamily="34" charset="0"/>
                  <a:ea typeface="微软雅黑" panose="020B0503020204020204" charset="-122"/>
                  <a:cs typeface="Arial" panose="020B0604020202020204" pitchFamily="34" charset="0"/>
                </a:rPr>
                <a:t>ADD A TITLE IN HERE</a:t>
              </a:r>
              <a:endParaRPr lang="zh-CN" altLang="en-US" sz="12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sp>
        <p:nvSpPr>
          <p:cNvPr id="30" name="文本框 66"/>
          <p:cNvSpPr txBox="1">
            <a:spLocks noChangeArrowheads="1"/>
          </p:cNvSpPr>
          <p:nvPr/>
        </p:nvSpPr>
        <p:spPr bwMode="auto">
          <a:xfrm>
            <a:off x="3760468" y="1960679"/>
            <a:ext cx="2039607" cy="94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nSpc>
                <a:spcPct val="150000"/>
              </a:lnSpc>
            </a:pPr>
            <a:r>
              <a:rPr lang="en-US" altLang="zh-CN" sz="935">
                <a:sym typeface="+mn-ea"/>
              </a:rPr>
              <a:t>PLEASE ENTER THE TEXT YOU WANT TO EXPRESS,NOT A LARGE SEGMENT OF TEXT.PLEASE ENTER THE TEXT YOU WANT TO EXPRESS,</a:t>
            </a:r>
            <a:endParaRPr lang="zh-CN" altLang="en-US" sz="935" dirty="0">
              <a:solidFill>
                <a:schemeClr val="tx1">
                  <a:lumMod val="85000"/>
                  <a:lumOff val="15000"/>
                </a:schemeClr>
              </a:solidFill>
              <a:latin typeface="Arial" panose="020B0604020202020204" pitchFamily="34" charset="0"/>
              <a:ea typeface="微软雅黑" panose="020B0503020204020204" charset="-122"/>
              <a:cs typeface="Arial" panose="020B0604020202020204" pitchFamily="34" charset="0"/>
            </a:endParaRPr>
          </a:p>
        </p:txBody>
      </p:sp>
      <p:sp>
        <p:nvSpPr>
          <p:cNvPr id="32" name="文本框 66"/>
          <p:cNvSpPr txBox="1">
            <a:spLocks noChangeArrowheads="1"/>
          </p:cNvSpPr>
          <p:nvPr/>
        </p:nvSpPr>
        <p:spPr bwMode="auto">
          <a:xfrm>
            <a:off x="6451315" y="4411779"/>
            <a:ext cx="2039607" cy="94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nSpc>
                <a:spcPct val="150000"/>
              </a:lnSpc>
            </a:pPr>
            <a:r>
              <a:rPr lang="en-US" altLang="zh-CN" sz="935">
                <a:sym typeface="+mn-ea"/>
              </a:rPr>
              <a:t>PLEASE ENTER THE TEXT YOU WANT TO EXPRESS,NOT A LARGE SEGMENT OF TEXT.PLEASE ENTER THE TEXT YOU WANT TO EXPRESS,</a:t>
            </a:r>
            <a:endParaRPr lang="zh-CN" altLang="en-US" sz="935" dirty="0">
              <a:solidFill>
                <a:schemeClr val="tx1">
                  <a:lumMod val="85000"/>
                  <a:lumOff val="15000"/>
                </a:schemeClr>
              </a:solidFill>
              <a:latin typeface="Arial" panose="020B0604020202020204" pitchFamily="34" charset="0"/>
              <a:ea typeface="微软雅黑" panose="020B0503020204020204" charset="-122"/>
              <a:cs typeface="Arial" panose="020B0604020202020204" pitchFamily="34" charset="0"/>
            </a:endParaRPr>
          </a:p>
        </p:txBody>
      </p:sp>
      <p:sp>
        <p:nvSpPr>
          <p:cNvPr id="39" name="文本框 66"/>
          <p:cNvSpPr txBox="1">
            <a:spLocks noChangeArrowheads="1"/>
          </p:cNvSpPr>
          <p:nvPr/>
        </p:nvSpPr>
        <p:spPr bwMode="auto">
          <a:xfrm>
            <a:off x="9170668" y="1960679"/>
            <a:ext cx="2039607" cy="94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nSpc>
                <a:spcPct val="150000"/>
              </a:lnSpc>
            </a:pPr>
            <a:r>
              <a:rPr lang="en-US" altLang="zh-CN" sz="935">
                <a:sym typeface="+mn-ea"/>
              </a:rPr>
              <a:t>PLEASE ENTER THE TEXT YOU WANT TO EXPRESS,NOT A LARGE SEGMENT OF TEXT.PLEASE ENTER THE TEXT YOU WANT TO EXPRESS,</a:t>
            </a:r>
            <a:endParaRPr lang="zh-CN" altLang="en-US" sz="935" dirty="0">
              <a:solidFill>
                <a:schemeClr val="tx1">
                  <a:lumMod val="85000"/>
                  <a:lumOff val="15000"/>
                </a:schemeClr>
              </a:solidFill>
              <a:latin typeface="Arial" panose="020B0604020202020204" pitchFamily="34" charset="0"/>
              <a:ea typeface="微软雅黑" panose="020B0503020204020204" charset="-122"/>
              <a:cs typeface="Arial" panose="020B0604020202020204" pitchFamily="34" charset="0"/>
            </a:endParaRPr>
          </a:p>
        </p:txBody>
      </p:sp>
      <p:grpSp>
        <p:nvGrpSpPr>
          <p:cNvPr id="11" name="组合 10"/>
          <p:cNvGrpSpPr/>
          <p:nvPr/>
        </p:nvGrpSpPr>
        <p:grpSpPr>
          <a:xfrm>
            <a:off x="1566811" y="2274992"/>
            <a:ext cx="1037080" cy="1037080"/>
            <a:chOff x="1175108" y="1706244"/>
            <a:chExt cx="777810" cy="777810"/>
          </a:xfrm>
        </p:grpSpPr>
        <p:grpSp>
          <p:nvGrpSpPr>
            <p:cNvPr id="31" name="组合 30"/>
            <p:cNvGrpSpPr/>
            <p:nvPr/>
          </p:nvGrpSpPr>
          <p:grpSpPr>
            <a:xfrm>
              <a:off x="1175108" y="1706244"/>
              <a:ext cx="777810" cy="777810"/>
              <a:chOff x="1470323" y="1255792"/>
              <a:chExt cx="1656184" cy="1656184"/>
            </a:xfrm>
          </p:grpSpPr>
          <p:sp>
            <p:nvSpPr>
              <p:cNvPr id="40" name="矩形 39"/>
              <p:cNvSpPr/>
              <p:nvPr/>
            </p:nvSpPr>
            <p:spPr>
              <a:xfrm>
                <a:off x="1470323" y="1255792"/>
                <a:ext cx="1656184" cy="1656184"/>
              </a:xfrm>
              <a:prstGeom prst="rect">
                <a:avLst/>
              </a:prstGeom>
              <a:solidFill>
                <a:schemeClr val="bg1">
                  <a:lumMod val="85000"/>
                </a:schemeClr>
              </a:solidFill>
              <a:ln>
                <a:noFill/>
              </a:ln>
              <a:effectLst>
                <a:innerShdw blurRad="25400" dist="12700" dir="19800000">
                  <a:schemeClr val="bg1">
                    <a:lumMod val="6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zh-CN" altLang="en-US" sz="2400"/>
              </a:p>
            </p:txBody>
          </p:sp>
          <p:sp>
            <p:nvSpPr>
              <p:cNvPr id="41" name="矩形 40"/>
              <p:cNvSpPr/>
              <p:nvPr/>
            </p:nvSpPr>
            <p:spPr>
              <a:xfrm>
                <a:off x="1614339" y="1399808"/>
                <a:ext cx="1359768" cy="1359768"/>
              </a:xfrm>
              <a:prstGeom prst="rect">
                <a:avLst/>
              </a:prstGeom>
              <a:solidFill>
                <a:schemeClr val="bg1"/>
              </a:solidFill>
              <a:ln>
                <a:noFill/>
              </a:ln>
              <a:effectLst>
                <a:innerShdw blurRad="25400" dist="12700" dir="19800000">
                  <a:schemeClr val="bg1">
                    <a:lumMod val="6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zh-CN" altLang="en-US" sz="2400"/>
              </a:p>
            </p:txBody>
          </p:sp>
        </p:grpSp>
        <p:sp>
          <p:nvSpPr>
            <p:cNvPr id="44" name="文本框 43"/>
            <p:cNvSpPr txBox="1"/>
            <p:nvPr/>
          </p:nvSpPr>
          <p:spPr>
            <a:xfrm>
              <a:off x="1271802" y="1852354"/>
              <a:ext cx="609543" cy="314801"/>
            </a:xfrm>
            <a:prstGeom prst="rect">
              <a:avLst/>
            </a:prstGeom>
            <a:noFill/>
          </p:spPr>
          <p:txBody>
            <a:bodyPr wrap="square" rtlCol="0">
              <a:spAutoFit/>
            </a:bodyPr>
            <a:lstStyle/>
            <a:p>
              <a:r>
                <a:rPr lang="en-US" altLang="zh-CN" sz="2135">
                  <a:solidFill>
                    <a:schemeClr val="tx1">
                      <a:lumMod val="75000"/>
                      <a:lumOff val="25000"/>
                    </a:schemeClr>
                  </a:solidFill>
                  <a:latin typeface="Impact" panose="020B0806030902050204" charset="0"/>
                  <a:ea typeface="方正兰亭刊黑_GBK" panose="02000000000000000000" pitchFamily="2" charset="-122"/>
                </a:rPr>
                <a:t>2018</a:t>
              </a:r>
              <a:endParaRPr lang="zh-CN" altLang="en-US" sz="2135" dirty="0">
                <a:solidFill>
                  <a:schemeClr val="tx1">
                    <a:lumMod val="75000"/>
                    <a:lumOff val="25000"/>
                  </a:schemeClr>
                </a:solidFill>
                <a:latin typeface="Impact" panose="020B0806030902050204" charset="0"/>
                <a:ea typeface="方正兰亭刊黑_GBK" panose="02000000000000000000" pitchFamily="2" charset="-122"/>
              </a:endParaRPr>
            </a:p>
          </p:txBody>
        </p:sp>
        <p:sp>
          <p:nvSpPr>
            <p:cNvPr id="10" name="矩形 9"/>
            <p:cNvSpPr/>
            <p:nvPr/>
          </p:nvSpPr>
          <p:spPr>
            <a:xfrm>
              <a:off x="1325451" y="2121128"/>
              <a:ext cx="434254" cy="207749"/>
            </a:xfrm>
            <a:prstGeom prst="rect">
              <a:avLst/>
            </a:prstGeom>
          </p:spPr>
          <p:txBody>
            <a:bodyPr wrap="none">
              <a:spAutoFit/>
            </a:bodyPr>
            <a:lstStyle/>
            <a:p>
              <a:r>
                <a:rPr lang="en-US" altLang="zh-CN" sz="1200">
                  <a:solidFill>
                    <a:schemeClr val="tx1">
                      <a:lumMod val="85000"/>
                      <a:lumOff val="15000"/>
                    </a:schemeClr>
                  </a:solidFill>
                  <a:latin typeface="Arial" panose="020B0604020202020204" pitchFamily="34" charset="0"/>
                  <a:ea typeface="微软雅黑" panose="020B0503020204020204" charset="-122"/>
                  <a:cs typeface="Arial" panose="020B0604020202020204" pitchFamily="34" charset="0"/>
                </a:rPr>
                <a:t>TEXT</a:t>
              </a:r>
              <a:endParaRPr lang="zh-CN" altLang="en-US" sz="2665" dirty="0"/>
            </a:p>
          </p:txBody>
        </p:sp>
      </p:grpSp>
      <p:grpSp>
        <p:nvGrpSpPr>
          <p:cNvPr id="45" name="组合 44"/>
          <p:cNvGrpSpPr/>
          <p:nvPr/>
        </p:nvGrpSpPr>
        <p:grpSpPr>
          <a:xfrm>
            <a:off x="4228731" y="4317152"/>
            <a:ext cx="1037080" cy="1037080"/>
            <a:chOff x="1175108" y="1706244"/>
            <a:chExt cx="777810" cy="777810"/>
          </a:xfrm>
        </p:grpSpPr>
        <p:grpSp>
          <p:nvGrpSpPr>
            <p:cNvPr id="46" name="组合 45"/>
            <p:cNvGrpSpPr/>
            <p:nvPr/>
          </p:nvGrpSpPr>
          <p:grpSpPr>
            <a:xfrm>
              <a:off x="1175108" y="1706244"/>
              <a:ext cx="777810" cy="777810"/>
              <a:chOff x="1470323" y="1255792"/>
              <a:chExt cx="1656184" cy="1656184"/>
            </a:xfrm>
          </p:grpSpPr>
          <p:sp>
            <p:nvSpPr>
              <p:cNvPr id="49" name="矩形 48"/>
              <p:cNvSpPr/>
              <p:nvPr/>
            </p:nvSpPr>
            <p:spPr>
              <a:xfrm>
                <a:off x="1470323" y="1255792"/>
                <a:ext cx="1656184" cy="1656184"/>
              </a:xfrm>
              <a:prstGeom prst="rect">
                <a:avLst/>
              </a:prstGeom>
              <a:solidFill>
                <a:schemeClr val="bg1">
                  <a:lumMod val="85000"/>
                </a:schemeClr>
              </a:solidFill>
              <a:ln>
                <a:noFill/>
              </a:ln>
              <a:effectLst>
                <a:innerShdw blurRad="25400" dist="12700" dir="19800000">
                  <a:schemeClr val="bg1">
                    <a:lumMod val="6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zh-CN" altLang="en-US" sz="2400"/>
              </a:p>
            </p:txBody>
          </p:sp>
          <p:sp>
            <p:nvSpPr>
              <p:cNvPr id="50" name="矩形 49"/>
              <p:cNvSpPr/>
              <p:nvPr/>
            </p:nvSpPr>
            <p:spPr>
              <a:xfrm>
                <a:off x="1614339" y="1399808"/>
                <a:ext cx="1359768" cy="1359768"/>
              </a:xfrm>
              <a:prstGeom prst="rect">
                <a:avLst/>
              </a:prstGeom>
              <a:solidFill>
                <a:schemeClr val="bg1"/>
              </a:solidFill>
              <a:ln>
                <a:noFill/>
              </a:ln>
              <a:effectLst>
                <a:innerShdw blurRad="25400" dist="12700" dir="19800000">
                  <a:schemeClr val="bg1">
                    <a:lumMod val="6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zh-CN" altLang="en-US" sz="2400"/>
              </a:p>
            </p:txBody>
          </p:sp>
        </p:grpSp>
        <p:sp>
          <p:nvSpPr>
            <p:cNvPr id="47" name="文本框 46"/>
            <p:cNvSpPr txBox="1"/>
            <p:nvPr/>
          </p:nvSpPr>
          <p:spPr>
            <a:xfrm>
              <a:off x="1271802" y="1852354"/>
              <a:ext cx="609543" cy="314801"/>
            </a:xfrm>
            <a:prstGeom prst="rect">
              <a:avLst/>
            </a:prstGeom>
            <a:noFill/>
          </p:spPr>
          <p:txBody>
            <a:bodyPr wrap="square" rtlCol="0">
              <a:spAutoFit/>
            </a:bodyPr>
            <a:lstStyle/>
            <a:p>
              <a:r>
                <a:rPr lang="en-US" altLang="zh-CN" sz="2135">
                  <a:solidFill>
                    <a:schemeClr val="tx1">
                      <a:lumMod val="75000"/>
                      <a:lumOff val="25000"/>
                    </a:schemeClr>
                  </a:solidFill>
                  <a:latin typeface="Impact" panose="020B0806030902050204" charset="0"/>
                  <a:ea typeface="方正兰亭刊黑_GBK" panose="02000000000000000000" pitchFamily="2" charset="-122"/>
                </a:rPr>
                <a:t>2019</a:t>
              </a:r>
              <a:endParaRPr lang="zh-CN" altLang="en-US" sz="2135" dirty="0">
                <a:solidFill>
                  <a:schemeClr val="tx1">
                    <a:lumMod val="75000"/>
                    <a:lumOff val="25000"/>
                  </a:schemeClr>
                </a:solidFill>
                <a:latin typeface="Impact" panose="020B0806030902050204" charset="0"/>
                <a:ea typeface="方正兰亭刊黑_GBK" panose="02000000000000000000" pitchFamily="2" charset="-122"/>
              </a:endParaRPr>
            </a:p>
          </p:txBody>
        </p:sp>
        <p:sp>
          <p:nvSpPr>
            <p:cNvPr id="48" name="矩形 47"/>
            <p:cNvSpPr/>
            <p:nvPr/>
          </p:nvSpPr>
          <p:spPr>
            <a:xfrm>
              <a:off x="1325451" y="2121128"/>
              <a:ext cx="434254" cy="207749"/>
            </a:xfrm>
            <a:prstGeom prst="rect">
              <a:avLst/>
            </a:prstGeom>
          </p:spPr>
          <p:txBody>
            <a:bodyPr wrap="none">
              <a:spAutoFit/>
            </a:bodyPr>
            <a:lstStyle/>
            <a:p>
              <a:r>
                <a:rPr lang="en-US" altLang="zh-CN" sz="1200">
                  <a:solidFill>
                    <a:schemeClr val="tx1">
                      <a:lumMod val="85000"/>
                      <a:lumOff val="15000"/>
                    </a:schemeClr>
                  </a:solidFill>
                  <a:latin typeface="Arial" panose="020B0604020202020204" pitchFamily="34" charset="0"/>
                  <a:ea typeface="微软雅黑" panose="020B0503020204020204" charset="-122"/>
                  <a:cs typeface="Arial" panose="020B0604020202020204" pitchFamily="34" charset="0"/>
                </a:rPr>
                <a:t>TEXT</a:t>
              </a:r>
              <a:endParaRPr lang="zh-CN" altLang="en-US" sz="2665" dirty="0"/>
            </a:p>
          </p:txBody>
        </p:sp>
      </p:grpSp>
      <p:grpSp>
        <p:nvGrpSpPr>
          <p:cNvPr id="57" name="组合 56"/>
          <p:cNvGrpSpPr/>
          <p:nvPr/>
        </p:nvGrpSpPr>
        <p:grpSpPr>
          <a:xfrm>
            <a:off x="6931291" y="2274992"/>
            <a:ext cx="1037080" cy="1037080"/>
            <a:chOff x="1175108" y="1706244"/>
            <a:chExt cx="777810" cy="777810"/>
          </a:xfrm>
        </p:grpSpPr>
        <p:grpSp>
          <p:nvGrpSpPr>
            <p:cNvPr id="58" name="组合 57"/>
            <p:cNvGrpSpPr/>
            <p:nvPr/>
          </p:nvGrpSpPr>
          <p:grpSpPr>
            <a:xfrm>
              <a:off x="1175108" y="1706244"/>
              <a:ext cx="777810" cy="777810"/>
              <a:chOff x="1470323" y="1255792"/>
              <a:chExt cx="1656184" cy="1656184"/>
            </a:xfrm>
          </p:grpSpPr>
          <p:sp>
            <p:nvSpPr>
              <p:cNvPr id="61" name="矩形 60"/>
              <p:cNvSpPr/>
              <p:nvPr/>
            </p:nvSpPr>
            <p:spPr>
              <a:xfrm>
                <a:off x="1470323" y="1255792"/>
                <a:ext cx="1656184" cy="1656184"/>
              </a:xfrm>
              <a:prstGeom prst="rect">
                <a:avLst/>
              </a:prstGeom>
              <a:solidFill>
                <a:schemeClr val="bg1">
                  <a:lumMod val="85000"/>
                </a:schemeClr>
              </a:solidFill>
              <a:ln>
                <a:noFill/>
              </a:ln>
              <a:effectLst>
                <a:innerShdw blurRad="25400" dist="12700" dir="19800000">
                  <a:schemeClr val="bg1">
                    <a:lumMod val="6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zh-CN" altLang="en-US" sz="2400"/>
              </a:p>
            </p:txBody>
          </p:sp>
          <p:sp>
            <p:nvSpPr>
              <p:cNvPr id="62" name="矩形 61"/>
              <p:cNvSpPr/>
              <p:nvPr/>
            </p:nvSpPr>
            <p:spPr>
              <a:xfrm>
                <a:off x="1614339" y="1399808"/>
                <a:ext cx="1359768" cy="1359768"/>
              </a:xfrm>
              <a:prstGeom prst="rect">
                <a:avLst/>
              </a:prstGeom>
              <a:solidFill>
                <a:schemeClr val="bg1"/>
              </a:solidFill>
              <a:ln>
                <a:noFill/>
              </a:ln>
              <a:effectLst>
                <a:innerShdw blurRad="25400" dist="12700" dir="19800000">
                  <a:schemeClr val="bg1">
                    <a:lumMod val="6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zh-CN" altLang="en-US" sz="2400"/>
              </a:p>
            </p:txBody>
          </p:sp>
        </p:grpSp>
        <p:sp>
          <p:nvSpPr>
            <p:cNvPr id="59" name="文本框 58"/>
            <p:cNvSpPr txBox="1"/>
            <p:nvPr/>
          </p:nvSpPr>
          <p:spPr>
            <a:xfrm>
              <a:off x="1271802" y="1852354"/>
              <a:ext cx="609543" cy="314801"/>
            </a:xfrm>
            <a:prstGeom prst="rect">
              <a:avLst/>
            </a:prstGeom>
            <a:noFill/>
          </p:spPr>
          <p:txBody>
            <a:bodyPr wrap="square" rtlCol="0">
              <a:spAutoFit/>
            </a:bodyPr>
            <a:lstStyle/>
            <a:p>
              <a:r>
                <a:rPr lang="en-US" altLang="zh-CN" sz="2135">
                  <a:solidFill>
                    <a:schemeClr val="tx1">
                      <a:lumMod val="75000"/>
                      <a:lumOff val="25000"/>
                    </a:schemeClr>
                  </a:solidFill>
                  <a:latin typeface="Impact" panose="020B0806030902050204" charset="0"/>
                  <a:ea typeface="方正兰亭刊黑_GBK" panose="02000000000000000000" pitchFamily="2" charset="-122"/>
                </a:rPr>
                <a:t>2020</a:t>
              </a:r>
              <a:endParaRPr lang="zh-CN" altLang="en-US" sz="2135" dirty="0">
                <a:solidFill>
                  <a:schemeClr val="tx1">
                    <a:lumMod val="75000"/>
                    <a:lumOff val="25000"/>
                  </a:schemeClr>
                </a:solidFill>
                <a:latin typeface="Impact" panose="020B0806030902050204" charset="0"/>
                <a:ea typeface="方正兰亭刊黑_GBK" panose="02000000000000000000" pitchFamily="2" charset="-122"/>
              </a:endParaRPr>
            </a:p>
          </p:txBody>
        </p:sp>
        <p:sp>
          <p:nvSpPr>
            <p:cNvPr id="60" name="矩形 59"/>
            <p:cNvSpPr/>
            <p:nvPr/>
          </p:nvSpPr>
          <p:spPr>
            <a:xfrm>
              <a:off x="1325451" y="2121128"/>
              <a:ext cx="434254" cy="207749"/>
            </a:xfrm>
            <a:prstGeom prst="rect">
              <a:avLst/>
            </a:prstGeom>
          </p:spPr>
          <p:txBody>
            <a:bodyPr wrap="none">
              <a:spAutoFit/>
            </a:bodyPr>
            <a:lstStyle/>
            <a:p>
              <a:r>
                <a:rPr lang="en-US" altLang="zh-CN" sz="1200">
                  <a:solidFill>
                    <a:schemeClr val="tx1">
                      <a:lumMod val="85000"/>
                      <a:lumOff val="15000"/>
                    </a:schemeClr>
                  </a:solidFill>
                  <a:latin typeface="Arial" panose="020B0604020202020204" pitchFamily="34" charset="0"/>
                  <a:ea typeface="微软雅黑" panose="020B0503020204020204" charset="-122"/>
                  <a:cs typeface="Arial" panose="020B0604020202020204" pitchFamily="34" charset="0"/>
                </a:rPr>
                <a:t>TEXT</a:t>
              </a:r>
              <a:endParaRPr lang="zh-CN" altLang="en-US" sz="2665" dirty="0"/>
            </a:p>
          </p:txBody>
        </p:sp>
      </p:grpSp>
      <p:grpSp>
        <p:nvGrpSpPr>
          <p:cNvPr id="63" name="组合 62"/>
          <p:cNvGrpSpPr/>
          <p:nvPr/>
        </p:nvGrpSpPr>
        <p:grpSpPr>
          <a:xfrm>
            <a:off x="9654171" y="4317152"/>
            <a:ext cx="1037080" cy="1037080"/>
            <a:chOff x="1175108" y="1706244"/>
            <a:chExt cx="777810" cy="777810"/>
          </a:xfrm>
        </p:grpSpPr>
        <p:grpSp>
          <p:nvGrpSpPr>
            <p:cNvPr id="64" name="组合 63"/>
            <p:cNvGrpSpPr/>
            <p:nvPr/>
          </p:nvGrpSpPr>
          <p:grpSpPr>
            <a:xfrm>
              <a:off x="1175108" y="1706244"/>
              <a:ext cx="777810" cy="777810"/>
              <a:chOff x="1470323" y="1255792"/>
              <a:chExt cx="1656184" cy="1656184"/>
            </a:xfrm>
          </p:grpSpPr>
          <p:sp>
            <p:nvSpPr>
              <p:cNvPr id="67" name="矩形 66"/>
              <p:cNvSpPr/>
              <p:nvPr/>
            </p:nvSpPr>
            <p:spPr>
              <a:xfrm>
                <a:off x="1470323" y="1255792"/>
                <a:ext cx="1656184" cy="1656184"/>
              </a:xfrm>
              <a:prstGeom prst="rect">
                <a:avLst/>
              </a:prstGeom>
              <a:solidFill>
                <a:schemeClr val="bg1">
                  <a:lumMod val="85000"/>
                </a:schemeClr>
              </a:solidFill>
              <a:ln>
                <a:noFill/>
              </a:ln>
              <a:effectLst>
                <a:innerShdw blurRad="25400" dist="12700" dir="19800000">
                  <a:schemeClr val="bg1">
                    <a:lumMod val="6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zh-CN" altLang="en-US" sz="2400"/>
              </a:p>
            </p:txBody>
          </p:sp>
          <p:sp>
            <p:nvSpPr>
              <p:cNvPr id="68" name="矩形 67"/>
              <p:cNvSpPr/>
              <p:nvPr/>
            </p:nvSpPr>
            <p:spPr>
              <a:xfrm>
                <a:off x="1614339" y="1399808"/>
                <a:ext cx="1359768" cy="1359768"/>
              </a:xfrm>
              <a:prstGeom prst="rect">
                <a:avLst/>
              </a:prstGeom>
              <a:solidFill>
                <a:schemeClr val="bg1"/>
              </a:solidFill>
              <a:ln>
                <a:noFill/>
              </a:ln>
              <a:effectLst>
                <a:innerShdw blurRad="25400" dist="12700" dir="19800000">
                  <a:schemeClr val="bg1">
                    <a:lumMod val="65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pPr>
                <a:endParaRPr lang="zh-CN" altLang="en-US" sz="2400"/>
              </a:p>
            </p:txBody>
          </p:sp>
        </p:grpSp>
        <p:sp>
          <p:nvSpPr>
            <p:cNvPr id="65" name="文本框 64"/>
            <p:cNvSpPr txBox="1"/>
            <p:nvPr/>
          </p:nvSpPr>
          <p:spPr>
            <a:xfrm>
              <a:off x="1271802" y="1852354"/>
              <a:ext cx="609543" cy="314801"/>
            </a:xfrm>
            <a:prstGeom prst="rect">
              <a:avLst/>
            </a:prstGeom>
            <a:noFill/>
          </p:spPr>
          <p:txBody>
            <a:bodyPr wrap="square" rtlCol="0">
              <a:spAutoFit/>
            </a:bodyPr>
            <a:lstStyle/>
            <a:p>
              <a:r>
                <a:rPr lang="en-US" altLang="zh-CN" sz="2135">
                  <a:solidFill>
                    <a:schemeClr val="tx1">
                      <a:lumMod val="75000"/>
                      <a:lumOff val="25000"/>
                    </a:schemeClr>
                  </a:solidFill>
                  <a:latin typeface="Impact" panose="020B0806030902050204" charset="0"/>
                  <a:ea typeface="方正兰亭刊黑_GBK" panose="02000000000000000000" pitchFamily="2" charset="-122"/>
                </a:rPr>
                <a:t>2021</a:t>
              </a:r>
              <a:endParaRPr lang="zh-CN" altLang="en-US" sz="2135" dirty="0">
                <a:solidFill>
                  <a:schemeClr val="tx1">
                    <a:lumMod val="75000"/>
                    <a:lumOff val="25000"/>
                  </a:schemeClr>
                </a:solidFill>
                <a:latin typeface="Impact" panose="020B0806030902050204" charset="0"/>
                <a:ea typeface="方正兰亭刊黑_GBK" panose="02000000000000000000" pitchFamily="2" charset="-122"/>
              </a:endParaRPr>
            </a:p>
          </p:txBody>
        </p:sp>
        <p:sp>
          <p:nvSpPr>
            <p:cNvPr id="66" name="矩形 65"/>
            <p:cNvSpPr/>
            <p:nvPr/>
          </p:nvSpPr>
          <p:spPr>
            <a:xfrm>
              <a:off x="1325451" y="2121128"/>
              <a:ext cx="434254" cy="207749"/>
            </a:xfrm>
            <a:prstGeom prst="rect">
              <a:avLst/>
            </a:prstGeom>
          </p:spPr>
          <p:txBody>
            <a:bodyPr wrap="none">
              <a:spAutoFit/>
            </a:bodyPr>
            <a:lstStyle/>
            <a:p>
              <a:r>
                <a:rPr lang="en-US" altLang="zh-CN" sz="1200">
                  <a:solidFill>
                    <a:schemeClr val="tx1">
                      <a:lumMod val="85000"/>
                      <a:lumOff val="15000"/>
                    </a:schemeClr>
                  </a:solidFill>
                  <a:latin typeface="Arial" panose="020B0604020202020204" pitchFamily="34" charset="0"/>
                  <a:ea typeface="微软雅黑" panose="020B0503020204020204" charset="-122"/>
                  <a:cs typeface="Arial" panose="020B0604020202020204" pitchFamily="34" charset="0"/>
                </a:rPr>
                <a:t>TEXT</a:t>
              </a:r>
              <a:endParaRPr lang="zh-CN" altLang="en-US" sz="2665" dirty="0"/>
            </a:p>
          </p:txBody>
        </p:sp>
      </p:grpSp>
      <p:sp>
        <p:nvSpPr>
          <p:cNvPr id="12" name="文本框 11"/>
          <p:cNvSpPr txBox="1"/>
          <p:nvPr/>
        </p:nvSpPr>
        <p:spPr>
          <a:xfrm>
            <a:off x="663755" y="146460"/>
            <a:ext cx="1244600" cy="1862048"/>
          </a:xfrm>
          <a:prstGeom prst="rect">
            <a:avLst/>
          </a:prstGeom>
          <a:noFill/>
        </p:spPr>
        <p:txBody>
          <a:bodyPr wrap="square" rtlCol="0">
            <a:spAutoFit/>
          </a:bodyPr>
          <a:lstStyle/>
          <a:p>
            <a:r>
              <a:rPr lang="en-US" altLang="zh-CN" sz="11500">
                <a:solidFill>
                  <a:srgbClr val="9B7F7B">
                    <a:alpha val="30000"/>
                  </a:srgbClr>
                </a:solidFill>
                <a:latin typeface="Nikoleta" pitchFamily="2" charset="0"/>
                <a:ea typeface="LiHei Pro" panose="02010601030101010101" pitchFamily="2" charset="-122"/>
              </a:rPr>
              <a:t>P</a:t>
            </a:r>
            <a:endParaRPr lang="en-US" altLang="zh-CN" sz="11500" dirty="0">
              <a:solidFill>
                <a:srgbClr val="9B7F7B">
                  <a:alpha val="30000"/>
                </a:srgbClr>
              </a:solidFill>
              <a:latin typeface="Nikoleta" pitchFamily="2" charset="0"/>
              <a:ea typeface="LiHei Pro" panose="02010601030101010101" pitchFamily="2" charset="-122"/>
            </a:endParaRPr>
          </a:p>
        </p:txBody>
      </p:sp>
      <p:sp>
        <p:nvSpPr>
          <p:cNvPr id="13" name="半闭框 12"/>
          <p:cNvSpPr/>
          <p:nvPr/>
        </p:nvSpPr>
        <p:spPr>
          <a:xfrm>
            <a:off x="610870" y="894184"/>
            <a:ext cx="536575" cy="608717"/>
          </a:xfrm>
          <a:prstGeom prst="halfFrame">
            <a:avLst>
              <a:gd name="adj1" fmla="val 0"/>
              <a:gd name="adj2" fmla="val 0"/>
            </a:avLst>
          </a:prstGeom>
          <a:solidFill>
            <a:schemeClr val="bg1">
              <a:lumMod val="50000"/>
            </a:schemeClr>
          </a:solidFill>
          <a:ln w="25400">
            <a:solidFill>
              <a:schemeClr val="bg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4" name="文本框 13"/>
          <p:cNvSpPr txBox="1"/>
          <p:nvPr/>
        </p:nvSpPr>
        <p:spPr>
          <a:xfrm>
            <a:off x="749480" y="886392"/>
            <a:ext cx="3086100" cy="769441"/>
          </a:xfrm>
          <a:prstGeom prst="rect">
            <a:avLst/>
          </a:prstGeom>
          <a:noFill/>
        </p:spPr>
        <p:txBody>
          <a:bodyPr wrap="square" rtlCol="0">
            <a:spAutoFit/>
          </a:bodyPr>
          <a:lstStyle/>
          <a:p>
            <a:r>
              <a:rPr lang="en-US" altLang="zh-CN" sz="4400">
                <a:solidFill>
                  <a:schemeClr val="tx1">
                    <a:lumMod val="75000"/>
                    <a:lumOff val="25000"/>
                  </a:schemeClr>
                </a:solidFill>
                <a:latin typeface="Nikoleta" pitchFamily="2" charset="0"/>
                <a:ea typeface="Segoe UI" panose="020B0502040204020203" pitchFamily="34" charset="0"/>
                <a:cs typeface="Segoe UI" panose="020B0502040204020203" pitchFamily="34" charset="0"/>
              </a:rPr>
              <a:t>Part one</a:t>
            </a:r>
            <a:endParaRPr lang="en-US" altLang="zh-CN" sz="4400" dirty="0">
              <a:solidFill>
                <a:schemeClr val="tx1">
                  <a:lumMod val="75000"/>
                  <a:lumOff val="25000"/>
                </a:schemeClr>
              </a:solidFill>
              <a:latin typeface="Nikoleta" pitchFamily="2" charset="0"/>
              <a:ea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12" presetClass="entr" presetSubtype="4" fill="hold" nodeType="withEffect">
                                      <p:stCondLst>
                                        <p:cond delay="7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par>
                                    <p:cTn id="13" presetID="12" presetClass="entr" presetSubtype="1" fill="hold" grpId="0" nodeType="withEffect">
                                      <p:stCondLst>
                                        <p:cond delay="7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p:tgtEl>
                                              <p:spTgt spid="20"/>
                                            </p:tgtEl>
                                            <p:attrNameLst>
                                              <p:attrName>ppt_y</p:attrName>
                                            </p:attrNameLst>
                                          </p:cBhvr>
                                          <p:tavLst>
                                            <p:tav tm="0">
                                              <p:val>
                                                <p:strVal val="#ppt_y-#ppt_h*1.125000"/>
                                              </p:val>
                                            </p:tav>
                                            <p:tav tm="100000">
                                              <p:val>
                                                <p:strVal val="#ppt_y"/>
                                              </p:val>
                                            </p:tav>
                                          </p:tavLst>
                                        </p:anim>
                                        <p:animEffect transition="in" filter="wipe(down)">
                                          <p:cBhvr>
                                            <p:cTn id="16" dur="500"/>
                                            <p:tgtEl>
                                              <p:spTgt spid="20"/>
                                            </p:tgtEl>
                                          </p:cBhvr>
                                        </p:animEffect>
                                      </p:childTnLst>
                                    </p:cTn>
                                  </p:par>
                                  <p:par>
                                    <p:cTn id="17" presetID="2" presetClass="entr" presetSubtype="4" fill="hold" nodeType="withEffect" p14:presetBounceEnd="60000">
                                      <p:stCondLst>
                                        <p:cond delay="1000"/>
                                      </p:stCondLst>
                                      <p:childTnLst>
                                        <p:set>
                                          <p:cBhvr>
                                            <p:cTn id="18" dur="1" fill="hold">
                                              <p:stCondLst>
                                                <p:cond delay="0"/>
                                              </p:stCondLst>
                                            </p:cTn>
                                            <p:tgtEl>
                                              <p:spTgt spid="4"/>
                                            </p:tgtEl>
                                            <p:attrNameLst>
                                              <p:attrName>style.visibility</p:attrName>
                                            </p:attrNameLst>
                                          </p:cBhvr>
                                          <p:to>
                                            <p:strVal val="visible"/>
                                          </p:to>
                                        </p:set>
                                        <p:anim calcmode="lin" valueType="num" p14:bounceEnd="60000">
                                          <p:cBhvr additive="base">
                                            <p:cTn id="19" dur="10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2" presetClass="entr" presetSubtype="4" fill="hold" grpId="0" nodeType="withEffect">
                                      <p:stCondLst>
                                        <p:cond delay="175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p:tgtEl>
                                              <p:spTgt spid="30"/>
                                            </p:tgtEl>
                                            <p:attrNameLst>
                                              <p:attrName>ppt_y</p:attrName>
                                            </p:attrNameLst>
                                          </p:cBhvr>
                                          <p:tavLst>
                                            <p:tav tm="0">
                                              <p:val>
                                                <p:strVal val="#ppt_y+#ppt_h*1.125000"/>
                                              </p:val>
                                            </p:tav>
                                            <p:tav tm="100000">
                                              <p:val>
                                                <p:strVal val="#ppt_y"/>
                                              </p:val>
                                            </p:tav>
                                          </p:tavLst>
                                        </p:anim>
                                        <p:animEffect transition="in" filter="wipe(up)">
                                          <p:cBhvr>
                                            <p:cTn id="24" dur="500"/>
                                            <p:tgtEl>
                                              <p:spTgt spid="30"/>
                                            </p:tgtEl>
                                          </p:cBhvr>
                                        </p:animEffect>
                                      </p:childTnLst>
                                    </p:cTn>
                                  </p:par>
                                  <p:par>
                                    <p:cTn id="25" presetID="12" presetClass="entr" presetSubtype="1" fill="hold" nodeType="withEffect">
                                      <p:stCondLst>
                                        <p:cond delay="175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p:tgtEl>
                                              <p:spTgt spid="45"/>
                                            </p:tgtEl>
                                            <p:attrNameLst>
                                              <p:attrName>ppt_y</p:attrName>
                                            </p:attrNameLst>
                                          </p:cBhvr>
                                          <p:tavLst>
                                            <p:tav tm="0">
                                              <p:val>
                                                <p:strVal val="#ppt_y-#ppt_h*1.125000"/>
                                              </p:val>
                                            </p:tav>
                                            <p:tav tm="100000">
                                              <p:val>
                                                <p:strVal val="#ppt_y"/>
                                              </p:val>
                                            </p:tav>
                                          </p:tavLst>
                                        </p:anim>
                                        <p:animEffect transition="in" filter="wipe(down)">
                                          <p:cBhvr>
                                            <p:cTn id="28" dur="500"/>
                                            <p:tgtEl>
                                              <p:spTgt spid="45"/>
                                            </p:tgtEl>
                                          </p:cBhvr>
                                        </p:animEffect>
                                      </p:childTnLst>
                                    </p:cTn>
                                  </p:par>
                                  <p:par>
                                    <p:cTn id="29" presetID="2" presetClass="entr" presetSubtype="1" fill="hold" nodeType="withEffect" p14:presetBounceEnd="60000">
                                      <p:stCondLst>
                                        <p:cond delay="1900"/>
                                      </p:stCondLst>
                                      <p:childTnLst>
                                        <p:set>
                                          <p:cBhvr>
                                            <p:cTn id="30" dur="1" fill="hold">
                                              <p:stCondLst>
                                                <p:cond delay="0"/>
                                              </p:stCondLst>
                                            </p:cTn>
                                            <p:tgtEl>
                                              <p:spTgt spid="8"/>
                                            </p:tgtEl>
                                            <p:attrNameLst>
                                              <p:attrName>style.visibility</p:attrName>
                                            </p:attrNameLst>
                                          </p:cBhvr>
                                          <p:to>
                                            <p:strVal val="visible"/>
                                          </p:to>
                                        </p:set>
                                        <p:anim calcmode="lin" valueType="num" p14:bounceEnd="60000">
                                          <p:cBhvr additive="base">
                                            <p:cTn id="3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32" dur="1000" fill="hold"/>
                                            <p:tgtEl>
                                              <p:spTgt spid="8"/>
                                            </p:tgtEl>
                                            <p:attrNameLst>
                                              <p:attrName>ppt_y</p:attrName>
                                            </p:attrNameLst>
                                          </p:cBhvr>
                                          <p:tavLst>
                                            <p:tav tm="0">
                                              <p:val>
                                                <p:strVal val="0-#ppt_h/2"/>
                                              </p:val>
                                            </p:tav>
                                            <p:tav tm="100000">
                                              <p:val>
                                                <p:strVal val="#ppt_y"/>
                                              </p:val>
                                            </p:tav>
                                          </p:tavLst>
                                        </p:anim>
                                      </p:childTnLst>
                                    </p:cTn>
                                  </p:par>
                                  <p:par>
                                    <p:cTn id="33" presetID="12" presetClass="entr" presetSubtype="4" fill="hold" nodeType="withEffect">
                                      <p:stCondLst>
                                        <p:cond delay="2750"/>
                                      </p:stCondLst>
                                      <p:childTnLst>
                                        <p:set>
                                          <p:cBhvr>
                                            <p:cTn id="34" dur="1" fill="hold">
                                              <p:stCondLst>
                                                <p:cond delay="0"/>
                                              </p:stCondLst>
                                            </p:cTn>
                                            <p:tgtEl>
                                              <p:spTgt spid="57"/>
                                            </p:tgtEl>
                                            <p:attrNameLst>
                                              <p:attrName>style.visibility</p:attrName>
                                            </p:attrNameLst>
                                          </p:cBhvr>
                                          <p:to>
                                            <p:strVal val="visible"/>
                                          </p:to>
                                        </p:set>
                                        <p:anim calcmode="lin" valueType="num">
                                          <p:cBhvr additive="base">
                                            <p:cTn id="35" dur="500"/>
                                            <p:tgtEl>
                                              <p:spTgt spid="57"/>
                                            </p:tgtEl>
                                            <p:attrNameLst>
                                              <p:attrName>ppt_y</p:attrName>
                                            </p:attrNameLst>
                                          </p:cBhvr>
                                          <p:tavLst>
                                            <p:tav tm="0">
                                              <p:val>
                                                <p:strVal val="#ppt_y+#ppt_h*1.125000"/>
                                              </p:val>
                                            </p:tav>
                                            <p:tav tm="100000">
                                              <p:val>
                                                <p:strVal val="#ppt_y"/>
                                              </p:val>
                                            </p:tav>
                                          </p:tavLst>
                                        </p:anim>
                                        <p:animEffect transition="in" filter="wipe(up)">
                                          <p:cBhvr>
                                            <p:cTn id="36" dur="500"/>
                                            <p:tgtEl>
                                              <p:spTgt spid="57"/>
                                            </p:tgtEl>
                                          </p:cBhvr>
                                        </p:animEffect>
                                      </p:childTnLst>
                                    </p:cTn>
                                  </p:par>
                                  <p:par>
                                    <p:cTn id="37" presetID="12" presetClass="entr" presetSubtype="1" fill="hold" grpId="0" nodeType="withEffect">
                                      <p:stCondLst>
                                        <p:cond delay="275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p:tgtEl>
                                              <p:spTgt spid="32"/>
                                            </p:tgtEl>
                                            <p:attrNameLst>
                                              <p:attrName>ppt_y</p:attrName>
                                            </p:attrNameLst>
                                          </p:cBhvr>
                                          <p:tavLst>
                                            <p:tav tm="0">
                                              <p:val>
                                                <p:strVal val="#ppt_y-#ppt_h*1.125000"/>
                                              </p:val>
                                            </p:tav>
                                            <p:tav tm="100000">
                                              <p:val>
                                                <p:strVal val="#ppt_y"/>
                                              </p:val>
                                            </p:tav>
                                          </p:tavLst>
                                        </p:anim>
                                        <p:animEffect transition="in" filter="wipe(down)">
                                          <p:cBhvr>
                                            <p:cTn id="40" dur="500"/>
                                            <p:tgtEl>
                                              <p:spTgt spid="32"/>
                                            </p:tgtEl>
                                          </p:cBhvr>
                                        </p:animEffect>
                                      </p:childTnLst>
                                    </p:cTn>
                                  </p:par>
                                  <p:par>
                                    <p:cTn id="41" presetID="2" presetClass="entr" presetSubtype="4" fill="hold" nodeType="withEffect" p14:presetBounceEnd="60000">
                                      <p:stCondLst>
                                        <p:cond delay="2900"/>
                                      </p:stCondLst>
                                      <p:childTnLst>
                                        <p:set>
                                          <p:cBhvr>
                                            <p:cTn id="42" dur="1" fill="hold">
                                              <p:stCondLst>
                                                <p:cond delay="0"/>
                                              </p:stCondLst>
                                            </p:cTn>
                                            <p:tgtEl>
                                              <p:spTgt spid="9"/>
                                            </p:tgtEl>
                                            <p:attrNameLst>
                                              <p:attrName>style.visibility</p:attrName>
                                            </p:attrNameLst>
                                          </p:cBhvr>
                                          <p:to>
                                            <p:strVal val="visible"/>
                                          </p:to>
                                        </p:set>
                                        <p:anim calcmode="lin" valueType="num" p14:bounceEnd="60000">
                                          <p:cBhvr additive="base">
                                            <p:cTn id="43" dur="10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44" dur="1000" fill="hold"/>
                                            <p:tgtEl>
                                              <p:spTgt spid="9"/>
                                            </p:tgtEl>
                                            <p:attrNameLst>
                                              <p:attrName>ppt_y</p:attrName>
                                            </p:attrNameLst>
                                          </p:cBhvr>
                                          <p:tavLst>
                                            <p:tav tm="0">
                                              <p:val>
                                                <p:strVal val="1+#ppt_h/2"/>
                                              </p:val>
                                            </p:tav>
                                            <p:tav tm="100000">
                                              <p:val>
                                                <p:strVal val="#ppt_y"/>
                                              </p:val>
                                            </p:tav>
                                          </p:tavLst>
                                        </p:anim>
                                      </p:childTnLst>
                                    </p:cTn>
                                  </p:par>
                                  <p:par>
                                    <p:cTn id="45" presetID="12" presetClass="entr" presetSubtype="4" fill="hold" grpId="0" nodeType="withEffect">
                                      <p:stCondLst>
                                        <p:cond delay="375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p:tgtEl>
                                              <p:spTgt spid="39"/>
                                            </p:tgtEl>
                                            <p:attrNameLst>
                                              <p:attrName>ppt_y</p:attrName>
                                            </p:attrNameLst>
                                          </p:cBhvr>
                                          <p:tavLst>
                                            <p:tav tm="0">
                                              <p:val>
                                                <p:strVal val="#ppt_y+#ppt_h*1.125000"/>
                                              </p:val>
                                            </p:tav>
                                            <p:tav tm="100000">
                                              <p:val>
                                                <p:strVal val="#ppt_y"/>
                                              </p:val>
                                            </p:tav>
                                          </p:tavLst>
                                        </p:anim>
                                        <p:animEffect transition="in" filter="wipe(up)">
                                          <p:cBhvr>
                                            <p:cTn id="48" dur="500"/>
                                            <p:tgtEl>
                                              <p:spTgt spid="39"/>
                                            </p:tgtEl>
                                          </p:cBhvr>
                                        </p:animEffect>
                                      </p:childTnLst>
                                    </p:cTn>
                                  </p:par>
                                  <p:par>
                                    <p:cTn id="49" presetID="12" presetClass="entr" presetSubtype="1" fill="hold" nodeType="withEffect">
                                      <p:stCondLst>
                                        <p:cond delay="3750"/>
                                      </p:stCondLst>
                                      <p:childTnLst>
                                        <p:set>
                                          <p:cBhvr>
                                            <p:cTn id="50" dur="1" fill="hold">
                                              <p:stCondLst>
                                                <p:cond delay="0"/>
                                              </p:stCondLst>
                                            </p:cTn>
                                            <p:tgtEl>
                                              <p:spTgt spid="63"/>
                                            </p:tgtEl>
                                            <p:attrNameLst>
                                              <p:attrName>style.visibility</p:attrName>
                                            </p:attrNameLst>
                                          </p:cBhvr>
                                          <p:to>
                                            <p:strVal val="visible"/>
                                          </p:to>
                                        </p:set>
                                        <p:anim calcmode="lin" valueType="num">
                                          <p:cBhvr additive="base">
                                            <p:cTn id="51" dur="500"/>
                                            <p:tgtEl>
                                              <p:spTgt spid="63"/>
                                            </p:tgtEl>
                                            <p:attrNameLst>
                                              <p:attrName>ppt_y</p:attrName>
                                            </p:attrNameLst>
                                          </p:cBhvr>
                                          <p:tavLst>
                                            <p:tav tm="0">
                                              <p:val>
                                                <p:strVal val="#ppt_y-#ppt_h*1.125000"/>
                                              </p:val>
                                            </p:tav>
                                            <p:tav tm="100000">
                                              <p:val>
                                                <p:strVal val="#ppt_y"/>
                                              </p:val>
                                            </p:tav>
                                          </p:tavLst>
                                        </p:anim>
                                        <p:animEffect transition="in" filter="wipe(down)">
                                          <p:cBhvr>
                                            <p:cTn id="5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2" grpId="0"/>
          <p:bldP spid="39"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12" presetClass="entr" presetSubtype="4" fill="hold" nodeType="withEffect">
                                      <p:stCondLst>
                                        <p:cond delay="7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par>
                                    <p:cTn id="13" presetID="12" presetClass="entr" presetSubtype="1" fill="hold" grpId="0" nodeType="withEffect">
                                      <p:stCondLst>
                                        <p:cond delay="75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p:tgtEl>
                                              <p:spTgt spid="20"/>
                                            </p:tgtEl>
                                            <p:attrNameLst>
                                              <p:attrName>ppt_y</p:attrName>
                                            </p:attrNameLst>
                                          </p:cBhvr>
                                          <p:tavLst>
                                            <p:tav tm="0">
                                              <p:val>
                                                <p:strVal val="#ppt_y-#ppt_h*1.125000"/>
                                              </p:val>
                                            </p:tav>
                                            <p:tav tm="100000">
                                              <p:val>
                                                <p:strVal val="#ppt_y"/>
                                              </p:val>
                                            </p:tav>
                                          </p:tavLst>
                                        </p:anim>
                                        <p:animEffect transition="in" filter="wipe(down)">
                                          <p:cBhvr>
                                            <p:cTn id="16" dur="500"/>
                                            <p:tgtEl>
                                              <p:spTgt spid="20"/>
                                            </p:tgtEl>
                                          </p:cBhvr>
                                        </p:animEffect>
                                      </p:childTnLst>
                                    </p:cTn>
                                  </p:par>
                                  <p:par>
                                    <p:cTn id="17" presetID="2" presetClass="entr" presetSubtype="4" fill="hold" nodeType="withEffect">
                                      <p:stCondLst>
                                        <p:cond delay="100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2" presetClass="entr" presetSubtype="4" fill="hold" grpId="0" nodeType="withEffect">
                                      <p:stCondLst>
                                        <p:cond delay="175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p:tgtEl>
                                              <p:spTgt spid="30"/>
                                            </p:tgtEl>
                                            <p:attrNameLst>
                                              <p:attrName>ppt_y</p:attrName>
                                            </p:attrNameLst>
                                          </p:cBhvr>
                                          <p:tavLst>
                                            <p:tav tm="0">
                                              <p:val>
                                                <p:strVal val="#ppt_y+#ppt_h*1.125000"/>
                                              </p:val>
                                            </p:tav>
                                            <p:tav tm="100000">
                                              <p:val>
                                                <p:strVal val="#ppt_y"/>
                                              </p:val>
                                            </p:tav>
                                          </p:tavLst>
                                        </p:anim>
                                        <p:animEffect transition="in" filter="wipe(up)">
                                          <p:cBhvr>
                                            <p:cTn id="24" dur="500"/>
                                            <p:tgtEl>
                                              <p:spTgt spid="30"/>
                                            </p:tgtEl>
                                          </p:cBhvr>
                                        </p:animEffect>
                                      </p:childTnLst>
                                    </p:cTn>
                                  </p:par>
                                  <p:par>
                                    <p:cTn id="25" presetID="12" presetClass="entr" presetSubtype="1" fill="hold" nodeType="withEffect">
                                      <p:stCondLst>
                                        <p:cond delay="175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p:tgtEl>
                                              <p:spTgt spid="45"/>
                                            </p:tgtEl>
                                            <p:attrNameLst>
                                              <p:attrName>ppt_y</p:attrName>
                                            </p:attrNameLst>
                                          </p:cBhvr>
                                          <p:tavLst>
                                            <p:tav tm="0">
                                              <p:val>
                                                <p:strVal val="#ppt_y-#ppt_h*1.125000"/>
                                              </p:val>
                                            </p:tav>
                                            <p:tav tm="100000">
                                              <p:val>
                                                <p:strVal val="#ppt_y"/>
                                              </p:val>
                                            </p:tav>
                                          </p:tavLst>
                                        </p:anim>
                                        <p:animEffect transition="in" filter="wipe(down)">
                                          <p:cBhvr>
                                            <p:cTn id="28" dur="500"/>
                                            <p:tgtEl>
                                              <p:spTgt spid="45"/>
                                            </p:tgtEl>
                                          </p:cBhvr>
                                        </p:animEffect>
                                      </p:childTnLst>
                                    </p:cTn>
                                  </p:par>
                                  <p:par>
                                    <p:cTn id="29" presetID="2" presetClass="entr" presetSubtype="1" fill="hold" nodeType="withEffect">
                                      <p:stCondLst>
                                        <p:cond delay="19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1000" fill="hold"/>
                                            <p:tgtEl>
                                              <p:spTgt spid="8"/>
                                            </p:tgtEl>
                                            <p:attrNameLst>
                                              <p:attrName>ppt_x</p:attrName>
                                            </p:attrNameLst>
                                          </p:cBhvr>
                                          <p:tavLst>
                                            <p:tav tm="0">
                                              <p:val>
                                                <p:strVal val="#ppt_x"/>
                                              </p:val>
                                            </p:tav>
                                            <p:tav tm="100000">
                                              <p:val>
                                                <p:strVal val="#ppt_x"/>
                                              </p:val>
                                            </p:tav>
                                          </p:tavLst>
                                        </p:anim>
                                        <p:anim calcmode="lin" valueType="num">
                                          <p:cBhvr additive="base">
                                            <p:cTn id="32" dur="1000" fill="hold"/>
                                            <p:tgtEl>
                                              <p:spTgt spid="8"/>
                                            </p:tgtEl>
                                            <p:attrNameLst>
                                              <p:attrName>ppt_y</p:attrName>
                                            </p:attrNameLst>
                                          </p:cBhvr>
                                          <p:tavLst>
                                            <p:tav tm="0">
                                              <p:val>
                                                <p:strVal val="0-#ppt_h/2"/>
                                              </p:val>
                                            </p:tav>
                                            <p:tav tm="100000">
                                              <p:val>
                                                <p:strVal val="#ppt_y"/>
                                              </p:val>
                                            </p:tav>
                                          </p:tavLst>
                                        </p:anim>
                                      </p:childTnLst>
                                    </p:cTn>
                                  </p:par>
                                  <p:par>
                                    <p:cTn id="33" presetID="12" presetClass="entr" presetSubtype="4" fill="hold" nodeType="withEffect">
                                      <p:stCondLst>
                                        <p:cond delay="2750"/>
                                      </p:stCondLst>
                                      <p:childTnLst>
                                        <p:set>
                                          <p:cBhvr>
                                            <p:cTn id="34" dur="1" fill="hold">
                                              <p:stCondLst>
                                                <p:cond delay="0"/>
                                              </p:stCondLst>
                                            </p:cTn>
                                            <p:tgtEl>
                                              <p:spTgt spid="57"/>
                                            </p:tgtEl>
                                            <p:attrNameLst>
                                              <p:attrName>style.visibility</p:attrName>
                                            </p:attrNameLst>
                                          </p:cBhvr>
                                          <p:to>
                                            <p:strVal val="visible"/>
                                          </p:to>
                                        </p:set>
                                        <p:anim calcmode="lin" valueType="num">
                                          <p:cBhvr additive="base">
                                            <p:cTn id="35" dur="500"/>
                                            <p:tgtEl>
                                              <p:spTgt spid="57"/>
                                            </p:tgtEl>
                                            <p:attrNameLst>
                                              <p:attrName>ppt_y</p:attrName>
                                            </p:attrNameLst>
                                          </p:cBhvr>
                                          <p:tavLst>
                                            <p:tav tm="0">
                                              <p:val>
                                                <p:strVal val="#ppt_y+#ppt_h*1.125000"/>
                                              </p:val>
                                            </p:tav>
                                            <p:tav tm="100000">
                                              <p:val>
                                                <p:strVal val="#ppt_y"/>
                                              </p:val>
                                            </p:tav>
                                          </p:tavLst>
                                        </p:anim>
                                        <p:animEffect transition="in" filter="wipe(up)">
                                          <p:cBhvr>
                                            <p:cTn id="36" dur="500"/>
                                            <p:tgtEl>
                                              <p:spTgt spid="57"/>
                                            </p:tgtEl>
                                          </p:cBhvr>
                                        </p:animEffect>
                                      </p:childTnLst>
                                    </p:cTn>
                                  </p:par>
                                  <p:par>
                                    <p:cTn id="37" presetID="12" presetClass="entr" presetSubtype="1" fill="hold" grpId="0" nodeType="withEffect">
                                      <p:stCondLst>
                                        <p:cond delay="275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p:tgtEl>
                                              <p:spTgt spid="32"/>
                                            </p:tgtEl>
                                            <p:attrNameLst>
                                              <p:attrName>ppt_y</p:attrName>
                                            </p:attrNameLst>
                                          </p:cBhvr>
                                          <p:tavLst>
                                            <p:tav tm="0">
                                              <p:val>
                                                <p:strVal val="#ppt_y-#ppt_h*1.125000"/>
                                              </p:val>
                                            </p:tav>
                                            <p:tav tm="100000">
                                              <p:val>
                                                <p:strVal val="#ppt_y"/>
                                              </p:val>
                                            </p:tav>
                                          </p:tavLst>
                                        </p:anim>
                                        <p:animEffect transition="in" filter="wipe(down)">
                                          <p:cBhvr>
                                            <p:cTn id="40" dur="500"/>
                                            <p:tgtEl>
                                              <p:spTgt spid="32"/>
                                            </p:tgtEl>
                                          </p:cBhvr>
                                        </p:animEffect>
                                      </p:childTnLst>
                                    </p:cTn>
                                  </p:par>
                                  <p:par>
                                    <p:cTn id="41" presetID="2" presetClass="entr" presetSubtype="4" fill="hold" nodeType="withEffect">
                                      <p:stCondLst>
                                        <p:cond delay="290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1000" fill="hold"/>
                                            <p:tgtEl>
                                              <p:spTgt spid="9"/>
                                            </p:tgtEl>
                                            <p:attrNameLst>
                                              <p:attrName>ppt_x</p:attrName>
                                            </p:attrNameLst>
                                          </p:cBhvr>
                                          <p:tavLst>
                                            <p:tav tm="0">
                                              <p:val>
                                                <p:strVal val="#ppt_x"/>
                                              </p:val>
                                            </p:tav>
                                            <p:tav tm="100000">
                                              <p:val>
                                                <p:strVal val="#ppt_x"/>
                                              </p:val>
                                            </p:tav>
                                          </p:tavLst>
                                        </p:anim>
                                        <p:anim calcmode="lin" valueType="num">
                                          <p:cBhvr additive="base">
                                            <p:cTn id="44" dur="1000" fill="hold"/>
                                            <p:tgtEl>
                                              <p:spTgt spid="9"/>
                                            </p:tgtEl>
                                            <p:attrNameLst>
                                              <p:attrName>ppt_y</p:attrName>
                                            </p:attrNameLst>
                                          </p:cBhvr>
                                          <p:tavLst>
                                            <p:tav tm="0">
                                              <p:val>
                                                <p:strVal val="1+#ppt_h/2"/>
                                              </p:val>
                                            </p:tav>
                                            <p:tav tm="100000">
                                              <p:val>
                                                <p:strVal val="#ppt_y"/>
                                              </p:val>
                                            </p:tav>
                                          </p:tavLst>
                                        </p:anim>
                                      </p:childTnLst>
                                    </p:cTn>
                                  </p:par>
                                  <p:par>
                                    <p:cTn id="45" presetID="12" presetClass="entr" presetSubtype="4" fill="hold" grpId="0" nodeType="withEffect">
                                      <p:stCondLst>
                                        <p:cond delay="375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p:tgtEl>
                                              <p:spTgt spid="39"/>
                                            </p:tgtEl>
                                            <p:attrNameLst>
                                              <p:attrName>ppt_y</p:attrName>
                                            </p:attrNameLst>
                                          </p:cBhvr>
                                          <p:tavLst>
                                            <p:tav tm="0">
                                              <p:val>
                                                <p:strVal val="#ppt_y+#ppt_h*1.125000"/>
                                              </p:val>
                                            </p:tav>
                                            <p:tav tm="100000">
                                              <p:val>
                                                <p:strVal val="#ppt_y"/>
                                              </p:val>
                                            </p:tav>
                                          </p:tavLst>
                                        </p:anim>
                                        <p:animEffect transition="in" filter="wipe(up)">
                                          <p:cBhvr>
                                            <p:cTn id="48" dur="500"/>
                                            <p:tgtEl>
                                              <p:spTgt spid="39"/>
                                            </p:tgtEl>
                                          </p:cBhvr>
                                        </p:animEffect>
                                      </p:childTnLst>
                                    </p:cTn>
                                  </p:par>
                                  <p:par>
                                    <p:cTn id="49" presetID="12" presetClass="entr" presetSubtype="1" fill="hold" nodeType="withEffect">
                                      <p:stCondLst>
                                        <p:cond delay="3750"/>
                                      </p:stCondLst>
                                      <p:childTnLst>
                                        <p:set>
                                          <p:cBhvr>
                                            <p:cTn id="50" dur="1" fill="hold">
                                              <p:stCondLst>
                                                <p:cond delay="0"/>
                                              </p:stCondLst>
                                            </p:cTn>
                                            <p:tgtEl>
                                              <p:spTgt spid="63"/>
                                            </p:tgtEl>
                                            <p:attrNameLst>
                                              <p:attrName>style.visibility</p:attrName>
                                            </p:attrNameLst>
                                          </p:cBhvr>
                                          <p:to>
                                            <p:strVal val="visible"/>
                                          </p:to>
                                        </p:set>
                                        <p:anim calcmode="lin" valueType="num">
                                          <p:cBhvr additive="base">
                                            <p:cTn id="51" dur="500"/>
                                            <p:tgtEl>
                                              <p:spTgt spid="63"/>
                                            </p:tgtEl>
                                            <p:attrNameLst>
                                              <p:attrName>ppt_y</p:attrName>
                                            </p:attrNameLst>
                                          </p:cBhvr>
                                          <p:tavLst>
                                            <p:tav tm="0">
                                              <p:val>
                                                <p:strVal val="#ppt_y-#ppt_h*1.125000"/>
                                              </p:val>
                                            </p:tav>
                                            <p:tav tm="100000">
                                              <p:val>
                                                <p:strVal val="#ppt_y"/>
                                              </p:val>
                                            </p:tav>
                                          </p:tavLst>
                                        </p:anim>
                                        <p:animEffect transition="in" filter="wipe(down)">
                                          <p:cBhvr>
                                            <p:cTn id="5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2" grpId="0"/>
          <p:bldP spid="3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4661535" y="2061845"/>
            <a:ext cx="2908935" cy="2150110"/>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1754505" y="2054225"/>
            <a:ext cx="8733790" cy="2240280"/>
            <a:chOff x="2763" y="3235"/>
            <a:chExt cx="13754" cy="3528"/>
          </a:xfrm>
        </p:grpSpPr>
        <p:grpSp>
          <p:nvGrpSpPr>
            <p:cNvPr id="4" name="组合 3"/>
            <p:cNvGrpSpPr/>
            <p:nvPr/>
          </p:nvGrpSpPr>
          <p:grpSpPr>
            <a:xfrm>
              <a:off x="2763" y="3235"/>
              <a:ext cx="4581" cy="3502"/>
              <a:chOff x="2763" y="3235"/>
              <a:chExt cx="4581" cy="3502"/>
            </a:xfrm>
          </p:grpSpPr>
          <p:sp>
            <p:nvSpPr>
              <p:cNvPr id="8" name="矩形 7"/>
              <p:cNvSpPr/>
              <p:nvPr/>
            </p:nvSpPr>
            <p:spPr>
              <a:xfrm>
                <a:off x="2763" y="3235"/>
                <a:ext cx="4581" cy="338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32"/>
              <p:cNvSpPr>
                <a:spLocks noChangeArrowheads="1"/>
              </p:cNvSpPr>
              <p:nvPr/>
            </p:nvSpPr>
            <p:spPr bwMode="auto">
              <a:xfrm>
                <a:off x="3184" y="4050"/>
                <a:ext cx="3619" cy="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pPr>
                <a:r>
                  <a:rPr lang="en-US" altLang="zh-CN" sz="1335" b="1">
                    <a:solidFill>
                      <a:schemeClr val="bg1"/>
                    </a:solidFill>
                    <a:latin typeface="微软雅黑" panose="020B0503020204020204" charset="-122"/>
                    <a:ea typeface="微软雅黑" panose="020B0503020204020204" charset="-122"/>
                    <a:sym typeface="+mn-ea"/>
                  </a:rPr>
                  <a:t>YOU TITLE </a:t>
                </a:r>
                <a:endParaRPr lang="en-US" altLang="zh-CN" sz="1335" b="1">
                  <a:solidFill>
                    <a:schemeClr val="bg1"/>
                  </a:solidFill>
                  <a:latin typeface="微软雅黑" panose="020B0503020204020204" charset="-122"/>
                  <a:ea typeface="微软雅黑" panose="020B0503020204020204" charset="-122"/>
                  <a:sym typeface="+mn-ea"/>
                </a:endParaRPr>
              </a:p>
              <a:p>
                <a:pPr algn="ctr">
                  <a:lnSpc>
                    <a:spcPct val="120000"/>
                  </a:lnSpc>
                </a:pPr>
                <a:r>
                  <a:rPr lang="en-US" altLang="zh-CN" sz="1335" b="1">
                    <a:solidFill>
                      <a:schemeClr val="bg1"/>
                    </a:solidFill>
                    <a:latin typeface="微软雅黑" panose="020B0503020204020204" charset="-122"/>
                    <a:ea typeface="微软雅黑" panose="020B0503020204020204" charset="-122"/>
                    <a:sym typeface="+mn-ea"/>
                  </a:rPr>
                  <a:t>Here to add your text, mainly to avoid large sections of text.Here to add your text.Here to add your text, mainly to avoid large</a:t>
                </a:r>
                <a:endParaRPr lang="zh-CN" altLang="en-US" sz="1060" dirty="0">
                  <a:solidFill>
                    <a:schemeClr val="bg1"/>
                  </a:solidFill>
                  <a:latin typeface="微软雅黑 Light" panose="020B0502040204020203" pitchFamily="34" charset="-122"/>
                  <a:ea typeface="微软雅黑 Light" panose="020B0502040204020203" pitchFamily="34" charset="-122"/>
                  <a:sym typeface="+mn-ea"/>
                </a:endParaRPr>
              </a:p>
            </p:txBody>
          </p:sp>
        </p:grpSp>
        <p:grpSp>
          <p:nvGrpSpPr>
            <p:cNvPr id="2" name="组合 1"/>
            <p:cNvGrpSpPr/>
            <p:nvPr/>
          </p:nvGrpSpPr>
          <p:grpSpPr>
            <a:xfrm>
              <a:off x="11936" y="3260"/>
              <a:ext cx="4581" cy="3503"/>
              <a:chOff x="11936" y="3260"/>
              <a:chExt cx="4581" cy="3503"/>
            </a:xfrm>
          </p:grpSpPr>
          <p:sp>
            <p:nvSpPr>
              <p:cNvPr id="3" name="矩形 2"/>
              <p:cNvSpPr/>
              <p:nvPr/>
            </p:nvSpPr>
            <p:spPr>
              <a:xfrm>
                <a:off x="11936" y="3260"/>
                <a:ext cx="4581" cy="3386"/>
              </a:xfrm>
              <a:prstGeom prst="rect">
                <a:avLst/>
              </a:prstGeom>
              <a:solidFill>
                <a:srgbClr val="9B7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Rectangle 32"/>
              <p:cNvSpPr>
                <a:spLocks noChangeArrowheads="1"/>
              </p:cNvSpPr>
              <p:nvPr/>
            </p:nvSpPr>
            <p:spPr bwMode="auto">
              <a:xfrm>
                <a:off x="12417" y="4076"/>
                <a:ext cx="3619" cy="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pPr>
                <a:r>
                  <a:rPr lang="en-US" altLang="zh-CN" sz="1335" b="1">
                    <a:solidFill>
                      <a:schemeClr val="bg1"/>
                    </a:solidFill>
                    <a:latin typeface="微软雅黑" panose="020B0503020204020204" charset="-122"/>
                    <a:ea typeface="微软雅黑" panose="020B0503020204020204" charset="-122"/>
                    <a:sym typeface="+mn-ea"/>
                  </a:rPr>
                  <a:t>YOU TITLE </a:t>
                </a:r>
                <a:endParaRPr lang="en-US" altLang="zh-CN" sz="1335" b="1">
                  <a:solidFill>
                    <a:schemeClr val="bg1"/>
                  </a:solidFill>
                  <a:latin typeface="微软雅黑" panose="020B0503020204020204" charset="-122"/>
                  <a:ea typeface="微软雅黑" panose="020B0503020204020204" charset="-122"/>
                  <a:sym typeface="+mn-ea"/>
                </a:endParaRPr>
              </a:p>
              <a:p>
                <a:pPr algn="ctr">
                  <a:lnSpc>
                    <a:spcPct val="120000"/>
                  </a:lnSpc>
                </a:pPr>
                <a:r>
                  <a:rPr lang="en-US" altLang="zh-CN" sz="1335" b="1">
                    <a:solidFill>
                      <a:schemeClr val="bg1"/>
                    </a:solidFill>
                    <a:latin typeface="微软雅黑" panose="020B0503020204020204" charset="-122"/>
                    <a:ea typeface="微软雅黑" panose="020B0503020204020204" charset="-122"/>
                    <a:sym typeface="+mn-ea"/>
                  </a:rPr>
                  <a:t>Here to add your text, mainly to avoid large sections of text.Here to add your text.Here to add your text, mainly to avoid large</a:t>
                </a:r>
                <a:endParaRPr lang="zh-CN" altLang="en-US" sz="1060" dirty="0">
                  <a:solidFill>
                    <a:schemeClr val="bg1"/>
                  </a:solidFill>
                  <a:latin typeface="微软雅黑 Light" panose="020B0502040204020203" pitchFamily="34" charset="-122"/>
                  <a:ea typeface="微软雅黑 Light" panose="020B0502040204020203" pitchFamily="34" charset="-122"/>
                  <a:sym typeface="+mn-ea"/>
                </a:endParaRPr>
              </a:p>
            </p:txBody>
          </p:sp>
        </p:grpSp>
      </p:grpSp>
      <p:grpSp>
        <p:nvGrpSpPr>
          <p:cNvPr id="20" name="组合 19"/>
          <p:cNvGrpSpPr/>
          <p:nvPr/>
        </p:nvGrpSpPr>
        <p:grpSpPr>
          <a:xfrm>
            <a:off x="1755140" y="4438015"/>
            <a:ext cx="8729980" cy="1313180"/>
            <a:chOff x="2764" y="5602"/>
            <a:chExt cx="13748" cy="2068"/>
          </a:xfrm>
        </p:grpSpPr>
        <p:sp>
          <p:nvSpPr>
            <p:cNvPr id="16" name="文本框 15"/>
            <p:cNvSpPr txBox="1"/>
            <p:nvPr/>
          </p:nvSpPr>
          <p:spPr>
            <a:xfrm>
              <a:off x="2922" y="5898"/>
              <a:ext cx="13391" cy="1266"/>
            </a:xfrm>
            <a:prstGeom prst="rect">
              <a:avLst/>
            </a:prstGeom>
            <a:noFill/>
          </p:spPr>
          <p:txBody>
            <a:bodyPr wrap="square" rtlCol="0" anchor="t">
              <a:spAutoFit/>
            </a:bodyPr>
            <a:lstStyle/>
            <a:p>
              <a:pPr marL="0" marR="0" lvl="0" algn="l" defTabSz="914400" rtl="0" eaLnBrk="1" latinLnBrk="0" hangingPunct="1">
                <a:lnSpc>
                  <a:spcPct val="130000"/>
                </a:lnSpc>
                <a:spcBef>
                  <a:spcPts val="0"/>
                </a:spcBef>
                <a:spcAft>
                  <a:spcPts val="0"/>
                </a:spcAft>
                <a:buClrTx/>
                <a:buSzTx/>
                <a:buFontTx/>
                <a:buNone/>
                <a:defRPr/>
              </a:pPr>
              <a:r>
                <a:rPr lang="en-US" altLang="zh-CN" sz="1200">
                  <a:solidFill>
                    <a:schemeClr val="bg2">
                      <a:lumMod val="50000"/>
                    </a:schemeClr>
                  </a:solidFill>
                  <a:sym typeface="+mn-ea"/>
                </a:rPr>
                <a:t>Here to add your text, mainly to avoid large sections of text.Here to add your text.Here to add your text, mainly to avoid largeHere to add your text, mainly to avoid large sections of text.Here to add your text.Here to add your text, mainly to avoid largeHere to add your text, mainly to avoid large sections of text.Here to add your text.Here to add your text, mainly to avoid l</a:t>
              </a:r>
              <a:endParaRPr lang="zh-CN" altLang="en-US" sz="1200">
                <a:solidFill>
                  <a:schemeClr val="bg2">
                    <a:lumMod val="50000"/>
                  </a:schemeClr>
                </a:solidFill>
                <a:sym typeface="+mn-ea"/>
              </a:endParaRPr>
            </a:p>
          </p:txBody>
        </p:sp>
        <p:sp>
          <p:nvSpPr>
            <p:cNvPr id="18" name="矩形 17"/>
            <p:cNvSpPr/>
            <p:nvPr/>
          </p:nvSpPr>
          <p:spPr>
            <a:xfrm>
              <a:off x="2764" y="5602"/>
              <a:ext cx="13748" cy="2069"/>
            </a:xfrm>
            <a:prstGeom prst="rect">
              <a:avLst/>
            </a:prstGeom>
            <a:noFill/>
            <a:ln>
              <a:solidFill>
                <a:schemeClr val="bg1">
                  <a:lumMod val="8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663755" y="146460"/>
            <a:ext cx="1244600" cy="1862048"/>
          </a:xfrm>
          <a:prstGeom prst="rect">
            <a:avLst/>
          </a:prstGeom>
          <a:noFill/>
        </p:spPr>
        <p:txBody>
          <a:bodyPr wrap="square" rtlCol="0">
            <a:spAutoFit/>
          </a:bodyPr>
          <a:lstStyle/>
          <a:p>
            <a:r>
              <a:rPr lang="en-US" altLang="zh-CN" sz="11500">
                <a:solidFill>
                  <a:srgbClr val="9B7F7B">
                    <a:alpha val="30000"/>
                  </a:srgbClr>
                </a:solidFill>
                <a:latin typeface="Nikoleta" pitchFamily="2" charset="0"/>
                <a:ea typeface="LiHei Pro" panose="02010601030101010101" pitchFamily="2" charset="-122"/>
              </a:rPr>
              <a:t>P</a:t>
            </a:r>
            <a:endParaRPr lang="en-US" altLang="zh-CN" sz="11500" dirty="0">
              <a:solidFill>
                <a:srgbClr val="9B7F7B">
                  <a:alpha val="30000"/>
                </a:srgbClr>
              </a:solidFill>
              <a:latin typeface="Nikoleta" pitchFamily="2" charset="0"/>
              <a:ea typeface="LiHei Pro" panose="02010601030101010101" pitchFamily="2" charset="-122"/>
            </a:endParaRPr>
          </a:p>
        </p:txBody>
      </p:sp>
      <p:sp>
        <p:nvSpPr>
          <p:cNvPr id="40" name="半闭框 39"/>
          <p:cNvSpPr/>
          <p:nvPr/>
        </p:nvSpPr>
        <p:spPr>
          <a:xfrm>
            <a:off x="610870" y="894184"/>
            <a:ext cx="536575" cy="608717"/>
          </a:xfrm>
          <a:prstGeom prst="halfFrame">
            <a:avLst>
              <a:gd name="adj1" fmla="val 0"/>
              <a:gd name="adj2" fmla="val 0"/>
            </a:avLst>
          </a:prstGeom>
          <a:solidFill>
            <a:schemeClr val="bg1">
              <a:lumMod val="50000"/>
            </a:schemeClr>
          </a:solidFill>
          <a:ln w="25400">
            <a:solidFill>
              <a:schemeClr val="bg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文本框 40"/>
          <p:cNvSpPr txBox="1"/>
          <p:nvPr/>
        </p:nvSpPr>
        <p:spPr>
          <a:xfrm>
            <a:off x="749480" y="886392"/>
            <a:ext cx="3086100" cy="769441"/>
          </a:xfrm>
          <a:prstGeom prst="rect">
            <a:avLst/>
          </a:prstGeom>
          <a:noFill/>
        </p:spPr>
        <p:txBody>
          <a:bodyPr wrap="square" rtlCol="0">
            <a:spAutoFit/>
          </a:bodyPr>
          <a:lstStyle/>
          <a:p>
            <a:r>
              <a:rPr lang="en-US" altLang="zh-CN" sz="4400">
                <a:solidFill>
                  <a:schemeClr val="tx1">
                    <a:lumMod val="75000"/>
                    <a:lumOff val="25000"/>
                  </a:schemeClr>
                </a:solidFill>
                <a:latin typeface="Nikoleta" pitchFamily="2" charset="0"/>
                <a:ea typeface="Segoe UI" panose="020B0502040204020203" pitchFamily="34" charset="0"/>
                <a:cs typeface="Segoe UI" panose="020B0502040204020203" pitchFamily="34" charset="0"/>
              </a:rPr>
              <a:t>Part one</a:t>
            </a:r>
            <a:endParaRPr lang="en-US" altLang="zh-CN" sz="4400" dirty="0">
              <a:solidFill>
                <a:schemeClr val="tx1">
                  <a:lumMod val="75000"/>
                  <a:lumOff val="25000"/>
                </a:schemeClr>
              </a:solidFill>
              <a:latin typeface="Nikoleta" pitchFamily="2" charset="0"/>
              <a:ea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5"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Effect transition="in" filter="fade">
                                      <p:cBhvr>
                                        <p:cTn id="13" dur="1000"/>
                                        <p:tgtEl>
                                          <p:spTgt spid="6"/>
                                        </p:tgtEl>
                                      </p:cBhvr>
                                    </p:animEffect>
                                  </p:childTnLst>
                                </p:cTn>
                              </p:par>
                            </p:childTnLst>
                          </p:cTn>
                        </p:par>
                        <p:par>
                          <p:cTn id="14" fill="hold">
                            <p:stCondLst>
                              <p:cond delay="1500"/>
                            </p:stCondLst>
                            <p:childTnLst>
                              <p:par>
                                <p:cTn id="15" presetID="3" presetClass="entr" presetSubtype="1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5" grpId="3" animBg="1"/>
      <p:bldP spid="5" grpId="4" animBg="1"/>
      <p:bldP spid="5" grpId="5"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矩形 50"/>
          <p:cNvSpPr/>
          <p:nvPr/>
        </p:nvSpPr>
        <p:spPr>
          <a:xfrm>
            <a:off x="9285138" y="3538761"/>
            <a:ext cx="869616" cy="1627106"/>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grpSp>
        <p:nvGrpSpPr>
          <p:cNvPr id="3" name="组合 2"/>
          <p:cNvGrpSpPr/>
          <p:nvPr/>
        </p:nvGrpSpPr>
        <p:grpSpPr>
          <a:xfrm>
            <a:off x="5105400" y="2309492"/>
            <a:ext cx="1981200" cy="3905113"/>
            <a:chOff x="5105400" y="2309492"/>
            <a:chExt cx="1981200" cy="3905113"/>
          </a:xfrm>
          <a:solidFill>
            <a:srgbClr val="9B7F7B"/>
          </a:solidFill>
        </p:grpSpPr>
        <p:sp>
          <p:nvSpPr>
            <p:cNvPr id="6" name="矩形 5"/>
            <p:cNvSpPr/>
            <p:nvPr/>
          </p:nvSpPr>
          <p:spPr>
            <a:xfrm>
              <a:off x="5105400" y="2507657"/>
              <a:ext cx="1981200" cy="37069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椭圆 8"/>
            <p:cNvSpPr/>
            <p:nvPr/>
          </p:nvSpPr>
          <p:spPr>
            <a:xfrm>
              <a:off x="5897835" y="2309492"/>
              <a:ext cx="396330" cy="39633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矩形 9"/>
            <p:cNvSpPr/>
            <p:nvPr/>
          </p:nvSpPr>
          <p:spPr>
            <a:xfrm>
              <a:off x="5826852" y="5555112"/>
              <a:ext cx="141967" cy="45719"/>
            </a:xfrm>
            <a:prstGeom prst="rect">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1" name="矩形 10"/>
            <p:cNvSpPr/>
            <p:nvPr/>
          </p:nvSpPr>
          <p:spPr>
            <a:xfrm>
              <a:off x="6025017" y="5555112"/>
              <a:ext cx="141967" cy="45719"/>
            </a:xfrm>
            <a:prstGeom prst="rect">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矩形 11"/>
            <p:cNvSpPr/>
            <p:nvPr/>
          </p:nvSpPr>
          <p:spPr>
            <a:xfrm>
              <a:off x="6223182" y="5555112"/>
              <a:ext cx="141967" cy="45719"/>
            </a:xfrm>
            <a:prstGeom prst="rect">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16" name="直接连接符 15"/>
            <p:cNvCxnSpPr/>
            <p:nvPr/>
          </p:nvCxnSpPr>
          <p:spPr>
            <a:xfrm>
              <a:off x="5105400" y="3787907"/>
              <a:ext cx="1976400"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5638800" y="3671702"/>
              <a:ext cx="914400" cy="23241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文本框 12"/>
            <p:cNvSpPr txBox="1"/>
            <p:nvPr/>
          </p:nvSpPr>
          <p:spPr>
            <a:xfrm>
              <a:off x="5458544" y="4165701"/>
              <a:ext cx="1274912" cy="1002647"/>
            </a:xfrm>
            <a:prstGeom prst="rect">
              <a:avLst/>
            </a:prstGeom>
            <a:grpFill/>
          </p:spPr>
          <p:txBody>
            <a:bodyPr wrap="square" rtlCol="0">
              <a:spAutoFit/>
            </a:bodyPr>
            <a:lstStyle/>
            <a:p>
              <a:pPr algn="ctr">
                <a:lnSpc>
                  <a:spcPct val="120000"/>
                </a:lnSpc>
              </a:pPr>
              <a:r>
                <a:rPr lang="en-US" altLang="zh-CN" sz="1000">
                  <a:solidFill>
                    <a:schemeClr val="bg1"/>
                  </a:solidFill>
                  <a:sym typeface="+mn-ea"/>
                </a:rPr>
                <a:t>Here to add your text, mainly to avoid large sections of text.Here to add your text.</a:t>
              </a:r>
              <a:endParaRPr lang="en-US" altLang="zh-CN" sz="1000" dirty="0">
                <a:solidFill>
                  <a:schemeClr val="bg1"/>
                </a:solidFill>
                <a:latin typeface="Segoe UI Light" panose="020B0502040204020203" pitchFamily="34" charset="0"/>
                <a:sym typeface="+mn-ea"/>
              </a:endParaRPr>
            </a:p>
          </p:txBody>
        </p:sp>
        <p:sp>
          <p:nvSpPr>
            <p:cNvPr id="14" name="文本框 13"/>
            <p:cNvSpPr txBox="1"/>
            <p:nvPr/>
          </p:nvSpPr>
          <p:spPr>
            <a:xfrm>
              <a:off x="5178425" y="2882897"/>
              <a:ext cx="1775460" cy="427425"/>
            </a:xfrm>
            <a:prstGeom prst="rect">
              <a:avLst/>
            </a:prstGeom>
            <a:grpFill/>
          </p:spPr>
          <p:txBody>
            <a:bodyPr wrap="square" rtlCol="0">
              <a:spAutoFit/>
            </a:bodyPr>
            <a:lstStyle/>
            <a:p>
              <a:pPr algn="ctr">
                <a:lnSpc>
                  <a:spcPct val="120000"/>
                </a:lnSpc>
              </a:pPr>
              <a:r>
                <a:rPr lang="en-US" altLang="zh-CN" sz="2000">
                  <a:solidFill>
                    <a:schemeClr val="bg1"/>
                  </a:solidFill>
                  <a:latin typeface="Segoe UI Light" panose="020B0502040204020203" pitchFamily="34" charset="0"/>
                </a:rPr>
                <a:t>Peter Lee</a:t>
              </a:r>
              <a:endParaRPr lang="en-US" altLang="zh-CN" sz="2000" dirty="0">
                <a:solidFill>
                  <a:schemeClr val="bg1"/>
                </a:solidFill>
                <a:latin typeface="Segoe UI Light" panose="020B0502040204020203" pitchFamily="34" charset="0"/>
              </a:endParaRPr>
            </a:p>
          </p:txBody>
        </p:sp>
        <p:sp>
          <p:nvSpPr>
            <p:cNvPr id="18" name="Freeform 803"/>
            <p:cNvSpPr/>
            <p:nvPr/>
          </p:nvSpPr>
          <p:spPr bwMode="auto">
            <a:xfrm>
              <a:off x="5987972" y="2405011"/>
              <a:ext cx="216057" cy="205292"/>
            </a:xfrm>
            <a:custGeom>
              <a:avLst/>
              <a:gdLst>
                <a:gd name="T0" fmla="*/ 174 w 174"/>
                <a:gd name="T1" fmla="*/ 139 h 166"/>
                <a:gd name="T2" fmla="*/ 153 w 174"/>
                <a:gd name="T3" fmla="*/ 126 h 166"/>
                <a:gd name="T4" fmla="*/ 126 w 174"/>
                <a:gd name="T5" fmla="*/ 115 h 166"/>
                <a:gd name="T6" fmla="*/ 118 w 174"/>
                <a:gd name="T7" fmla="*/ 112 h 166"/>
                <a:gd name="T8" fmla="*/ 111 w 174"/>
                <a:gd name="T9" fmla="*/ 100 h 166"/>
                <a:gd name="T10" fmla="*/ 106 w 174"/>
                <a:gd name="T11" fmla="*/ 100 h 166"/>
                <a:gd name="T12" fmla="*/ 111 w 174"/>
                <a:gd name="T13" fmla="*/ 90 h 166"/>
                <a:gd name="T14" fmla="*/ 113 w 174"/>
                <a:gd name="T15" fmla="*/ 79 h 166"/>
                <a:gd name="T16" fmla="*/ 118 w 174"/>
                <a:gd name="T17" fmla="*/ 74 h 166"/>
                <a:gd name="T18" fmla="*/ 121 w 174"/>
                <a:gd name="T19" fmla="*/ 67 h 166"/>
                <a:gd name="T20" fmla="*/ 120 w 174"/>
                <a:gd name="T21" fmla="*/ 54 h 166"/>
                <a:gd name="T22" fmla="*/ 118 w 174"/>
                <a:gd name="T23" fmla="*/ 49 h 166"/>
                <a:gd name="T24" fmla="*/ 119 w 174"/>
                <a:gd name="T25" fmla="*/ 32 h 166"/>
                <a:gd name="T26" fmla="*/ 118 w 174"/>
                <a:gd name="T27" fmla="*/ 20 h 166"/>
                <a:gd name="T28" fmla="*/ 113 w 174"/>
                <a:gd name="T29" fmla="*/ 13 h 166"/>
                <a:gd name="T30" fmla="*/ 108 w 174"/>
                <a:gd name="T31" fmla="*/ 12 h 166"/>
                <a:gd name="T32" fmla="*/ 104 w 174"/>
                <a:gd name="T33" fmla="*/ 9 h 166"/>
                <a:gd name="T34" fmla="*/ 67 w 174"/>
                <a:gd name="T35" fmla="*/ 9 h 166"/>
                <a:gd name="T36" fmla="*/ 54 w 174"/>
                <a:gd name="T37" fmla="*/ 48 h 166"/>
                <a:gd name="T38" fmla="*/ 52 w 174"/>
                <a:gd name="T39" fmla="*/ 57 h 166"/>
                <a:gd name="T40" fmla="*/ 57 w 174"/>
                <a:gd name="T41" fmla="*/ 76 h 166"/>
                <a:gd name="T42" fmla="*/ 60 w 174"/>
                <a:gd name="T43" fmla="*/ 77 h 166"/>
                <a:gd name="T44" fmla="*/ 62 w 174"/>
                <a:gd name="T45" fmla="*/ 91 h 166"/>
                <a:gd name="T46" fmla="*/ 67 w 174"/>
                <a:gd name="T47" fmla="*/ 99 h 166"/>
                <a:gd name="T48" fmla="*/ 63 w 174"/>
                <a:gd name="T49" fmla="*/ 100 h 166"/>
                <a:gd name="T50" fmla="*/ 56 w 174"/>
                <a:gd name="T51" fmla="*/ 112 h 166"/>
                <a:gd name="T52" fmla="*/ 48 w 174"/>
                <a:gd name="T53" fmla="*/ 115 h 166"/>
                <a:gd name="T54" fmla="*/ 21 w 174"/>
                <a:gd name="T55" fmla="*/ 126 h 166"/>
                <a:gd name="T56" fmla="*/ 0 w 174"/>
                <a:gd name="T57" fmla="*/ 139 h 166"/>
                <a:gd name="T58" fmla="*/ 0 w 174"/>
                <a:gd name="T59" fmla="*/ 166 h 166"/>
                <a:gd name="T60" fmla="*/ 76 w 174"/>
                <a:gd name="T61" fmla="*/ 166 h 166"/>
                <a:gd name="T62" fmla="*/ 82 w 174"/>
                <a:gd name="T63" fmla="*/ 127 h 166"/>
                <a:gd name="T64" fmla="*/ 77 w 174"/>
                <a:gd name="T65" fmla="*/ 117 h 166"/>
                <a:gd name="T66" fmla="*/ 88 w 174"/>
                <a:gd name="T67" fmla="*/ 112 h 166"/>
                <a:gd name="T68" fmla="*/ 97 w 174"/>
                <a:gd name="T69" fmla="*/ 117 h 166"/>
                <a:gd name="T70" fmla="*/ 92 w 174"/>
                <a:gd name="T71" fmla="*/ 128 h 166"/>
                <a:gd name="T72" fmla="*/ 101 w 174"/>
                <a:gd name="T73" fmla="*/ 166 h 166"/>
                <a:gd name="T74" fmla="*/ 174 w 174"/>
                <a:gd name="T75" fmla="*/ 166 h 166"/>
                <a:gd name="T76" fmla="*/ 174 w 174"/>
                <a:gd name="T77" fmla="*/ 13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4" h="166">
                  <a:moveTo>
                    <a:pt x="174" y="139"/>
                  </a:moveTo>
                  <a:cubicBezTo>
                    <a:pt x="171" y="131"/>
                    <a:pt x="161" y="129"/>
                    <a:pt x="153" y="126"/>
                  </a:cubicBezTo>
                  <a:cubicBezTo>
                    <a:pt x="144" y="122"/>
                    <a:pt x="135" y="118"/>
                    <a:pt x="126" y="115"/>
                  </a:cubicBezTo>
                  <a:cubicBezTo>
                    <a:pt x="123" y="114"/>
                    <a:pt x="121" y="113"/>
                    <a:pt x="118" y="112"/>
                  </a:cubicBezTo>
                  <a:cubicBezTo>
                    <a:pt x="115" y="110"/>
                    <a:pt x="113" y="104"/>
                    <a:pt x="111" y="100"/>
                  </a:cubicBezTo>
                  <a:cubicBezTo>
                    <a:pt x="109" y="100"/>
                    <a:pt x="108" y="100"/>
                    <a:pt x="106" y="100"/>
                  </a:cubicBezTo>
                  <a:cubicBezTo>
                    <a:pt x="106" y="94"/>
                    <a:pt x="110" y="94"/>
                    <a:pt x="111" y="90"/>
                  </a:cubicBezTo>
                  <a:cubicBezTo>
                    <a:pt x="112" y="86"/>
                    <a:pt x="111" y="82"/>
                    <a:pt x="113" y="79"/>
                  </a:cubicBezTo>
                  <a:cubicBezTo>
                    <a:pt x="114" y="76"/>
                    <a:pt x="117" y="76"/>
                    <a:pt x="118" y="74"/>
                  </a:cubicBezTo>
                  <a:cubicBezTo>
                    <a:pt x="120" y="73"/>
                    <a:pt x="120" y="69"/>
                    <a:pt x="121" y="67"/>
                  </a:cubicBezTo>
                  <a:cubicBezTo>
                    <a:pt x="122" y="63"/>
                    <a:pt x="122" y="58"/>
                    <a:pt x="120" y="54"/>
                  </a:cubicBezTo>
                  <a:cubicBezTo>
                    <a:pt x="119" y="52"/>
                    <a:pt x="119" y="51"/>
                    <a:pt x="118" y="49"/>
                  </a:cubicBezTo>
                  <a:cubicBezTo>
                    <a:pt x="118" y="45"/>
                    <a:pt x="119" y="35"/>
                    <a:pt x="119" y="32"/>
                  </a:cubicBezTo>
                  <a:cubicBezTo>
                    <a:pt x="119" y="26"/>
                    <a:pt x="119" y="26"/>
                    <a:pt x="118" y="20"/>
                  </a:cubicBezTo>
                  <a:cubicBezTo>
                    <a:pt x="118" y="20"/>
                    <a:pt x="116" y="14"/>
                    <a:pt x="113" y="13"/>
                  </a:cubicBezTo>
                  <a:cubicBezTo>
                    <a:pt x="108" y="12"/>
                    <a:pt x="108" y="12"/>
                    <a:pt x="108" y="12"/>
                  </a:cubicBezTo>
                  <a:cubicBezTo>
                    <a:pt x="104" y="9"/>
                    <a:pt x="104" y="9"/>
                    <a:pt x="104" y="9"/>
                  </a:cubicBezTo>
                  <a:cubicBezTo>
                    <a:pt x="90" y="0"/>
                    <a:pt x="75" y="6"/>
                    <a:pt x="67" y="9"/>
                  </a:cubicBezTo>
                  <a:cubicBezTo>
                    <a:pt x="56" y="13"/>
                    <a:pt x="49" y="24"/>
                    <a:pt x="54" y="48"/>
                  </a:cubicBezTo>
                  <a:cubicBezTo>
                    <a:pt x="55" y="52"/>
                    <a:pt x="51" y="54"/>
                    <a:pt x="52" y="57"/>
                  </a:cubicBezTo>
                  <a:cubicBezTo>
                    <a:pt x="52" y="61"/>
                    <a:pt x="52" y="73"/>
                    <a:pt x="57" y="76"/>
                  </a:cubicBezTo>
                  <a:cubicBezTo>
                    <a:pt x="57" y="76"/>
                    <a:pt x="61" y="77"/>
                    <a:pt x="60" y="77"/>
                  </a:cubicBezTo>
                  <a:cubicBezTo>
                    <a:pt x="61" y="82"/>
                    <a:pt x="61" y="87"/>
                    <a:pt x="62" y="91"/>
                  </a:cubicBezTo>
                  <a:cubicBezTo>
                    <a:pt x="63" y="94"/>
                    <a:pt x="66" y="95"/>
                    <a:pt x="67" y="99"/>
                  </a:cubicBezTo>
                  <a:cubicBezTo>
                    <a:pt x="63" y="100"/>
                    <a:pt x="63" y="100"/>
                    <a:pt x="63" y="100"/>
                  </a:cubicBezTo>
                  <a:cubicBezTo>
                    <a:pt x="61" y="104"/>
                    <a:pt x="59" y="110"/>
                    <a:pt x="56" y="112"/>
                  </a:cubicBezTo>
                  <a:cubicBezTo>
                    <a:pt x="53" y="113"/>
                    <a:pt x="51" y="114"/>
                    <a:pt x="48" y="115"/>
                  </a:cubicBezTo>
                  <a:cubicBezTo>
                    <a:pt x="39" y="118"/>
                    <a:pt x="30" y="122"/>
                    <a:pt x="21" y="126"/>
                  </a:cubicBezTo>
                  <a:cubicBezTo>
                    <a:pt x="13" y="129"/>
                    <a:pt x="3" y="131"/>
                    <a:pt x="0" y="139"/>
                  </a:cubicBezTo>
                  <a:cubicBezTo>
                    <a:pt x="0" y="145"/>
                    <a:pt x="0" y="158"/>
                    <a:pt x="0" y="166"/>
                  </a:cubicBezTo>
                  <a:cubicBezTo>
                    <a:pt x="76" y="166"/>
                    <a:pt x="76" y="166"/>
                    <a:pt x="76" y="166"/>
                  </a:cubicBezTo>
                  <a:cubicBezTo>
                    <a:pt x="82" y="127"/>
                    <a:pt x="82" y="127"/>
                    <a:pt x="82" y="127"/>
                  </a:cubicBezTo>
                  <a:cubicBezTo>
                    <a:pt x="77" y="117"/>
                    <a:pt x="77" y="117"/>
                    <a:pt x="77" y="117"/>
                  </a:cubicBezTo>
                  <a:cubicBezTo>
                    <a:pt x="88" y="112"/>
                    <a:pt x="88" y="112"/>
                    <a:pt x="88" y="112"/>
                  </a:cubicBezTo>
                  <a:cubicBezTo>
                    <a:pt x="97" y="117"/>
                    <a:pt x="97" y="117"/>
                    <a:pt x="97" y="117"/>
                  </a:cubicBezTo>
                  <a:cubicBezTo>
                    <a:pt x="92" y="128"/>
                    <a:pt x="92" y="128"/>
                    <a:pt x="92" y="128"/>
                  </a:cubicBezTo>
                  <a:cubicBezTo>
                    <a:pt x="101" y="166"/>
                    <a:pt x="101" y="166"/>
                    <a:pt x="101" y="166"/>
                  </a:cubicBezTo>
                  <a:cubicBezTo>
                    <a:pt x="174" y="166"/>
                    <a:pt x="174" y="166"/>
                    <a:pt x="174" y="166"/>
                  </a:cubicBezTo>
                  <a:cubicBezTo>
                    <a:pt x="174" y="158"/>
                    <a:pt x="174" y="145"/>
                    <a:pt x="174" y="139"/>
                  </a:cubicBezTo>
                  <a:close/>
                </a:path>
              </a:pathLst>
            </a:custGeom>
            <a:grpFill/>
            <a:ln>
              <a:noFill/>
            </a:ln>
          </p:spPr>
          <p:txBody>
            <a:bodyPr vert="horz" wrap="square" lIns="91440" tIns="45720" rIns="91440" bIns="45720" numCol="1" anchor="t" anchorCtr="0" compatLnSpc="1"/>
            <a:lstStyle/>
            <a:p>
              <a:endParaRPr lang="zh-CN" altLang="en-US">
                <a:solidFill>
                  <a:schemeClr val="bg1"/>
                </a:solidFill>
              </a:endParaRPr>
            </a:p>
          </p:txBody>
        </p:sp>
        <p:sp>
          <p:nvSpPr>
            <p:cNvPr id="19" name="文本框 18"/>
            <p:cNvSpPr txBox="1"/>
            <p:nvPr/>
          </p:nvSpPr>
          <p:spPr>
            <a:xfrm>
              <a:off x="5699760" y="3630292"/>
              <a:ext cx="792480" cy="276614"/>
            </a:xfrm>
            <a:prstGeom prst="rect">
              <a:avLst/>
            </a:prstGeom>
            <a:grpFill/>
          </p:spPr>
          <p:txBody>
            <a:bodyPr wrap="square" rtlCol="0">
              <a:spAutoFit/>
            </a:bodyPr>
            <a:lstStyle/>
            <a:p>
              <a:pPr algn="ctr">
                <a:lnSpc>
                  <a:spcPct val="120000"/>
                </a:lnSpc>
              </a:pPr>
              <a:r>
                <a:rPr lang="en-US" altLang="zh-CN" sz="1100" b="1">
                  <a:solidFill>
                    <a:schemeClr val="bg1"/>
                  </a:solidFill>
                  <a:latin typeface="Segoe UI Light" panose="020B0502040204020203" pitchFamily="34" charset="0"/>
                </a:rPr>
                <a:t>Manager</a:t>
              </a:r>
              <a:endParaRPr lang="en-US" altLang="zh-CN" sz="1100" b="1" dirty="0">
                <a:solidFill>
                  <a:schemeClr val="bg1"/>
                </a:solidFill>
                <a:latin typeface="Segoe UI Light" panose="020B0502040204020203" pitchFamily="34" charset="0"/>
              </a:endParaRPr>
            </a:p>
          </p:txBody>
        </p:sp>
      </p:grpSp>
      <p:grpSp>
        <p:nvGrpSpPr>
          <p:cNvPr id="4" name="组合 3"/>
          <p:cNvGrpSpPr/>
          <p:nvPr/>
        </p:nvGrpSpPr>
        <p:grpSpPr>
          <a:xfrm>
            <a:off x="7391274" y="2573216"/>
            <a:ext cx="1713608" cy="3377666"/>
            <a:chOff x="7391274" y="2573216"/>
            <a:chExt cx="1713608" cy="3377666"/>
          </a:xfrm>
          <a:solidFill>
            <a:schemeClr val="bg1">
              <a:lumMod val="75000"/>
            </a:schemeClr>
          </a:solidFill>
        </p:grpSpPr>
        <p:sp>
          <p:nvSpPr>
            <p:cNvPr id="22" name="矩形 21"/>
            <p:cNvSpPr/>
            <p:nvPr/>
          </p:nvSpPr>
          <p:spPr>
            <a:xfrm>
              <a:off x="7391274" y="2744616"/>
              <a:ext cx="1713608" cy="320626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23" name="椭圆 22"/>
            <p:cNvSpPr/>
            <p:nvPr/>
          </p:nvSpPr>
          <p:spPr>
            <a:xfrm>
              <a:off x="8076678" y="2573216"/>
              <a:ext cx="342799" cy="342799"/>
            </a:xfrm>
            <a:prstGeom prst="ellipse">
              <a:avLst/>
            </a:prstGeom>
            <a:solidFill>
              <a:schemeClr val="bg1">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24" name="矩形 23"/>
            <p:cNvSpPr/>
            <p:nvPr/>
          </p:nvSpPr>
          <p:spPr>
            <a:xfrm>
              <a:off x="8015282" y="5380464"/>
              <a:ext cx="122792" cy="3954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25" name="矩形 24"/>
            <p:cNvSpPr/>
            <p:nvPr/>
          </p:nvSpPr>
          <p:spPr>
            <a:xfrm>
              <a:off x="8186682" y="5380464"/>
              <a:ext cx="122792" cy="3954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26" name="矩形 25"/>
            <p:cNvSpPr/>
            <p:nvPr/>
          </p:nvSpPr>
          <p:spPr>
            <a:xfrm>
              <a:off x="8358082" y="5380464"/>
              <a:ext cx="122792" cy="3954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cxnSp>
          <p:nvCxnSpPr>
            <p:cNvPr id="27" name="直接连接符 26"/>
            <p:cNvCxnSpPr/>
            <p:nvPr/>
          </p:nvCxnSpPr>
          <p:spPr>
            <a:xfrm>
              <a:off x="7391274" y="3851948"/>
              <a:ext cx="1713608"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7852630" y="3751438"/>
              <a:ext cx="790896" cy="20101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29" name="文本框 28"/>
            <p:cNvSpPr txBox="1"/>
            <p:nvPr/>
          </p:nvSpPr>
          <p:spPr>
            <a:xfrm>
              <a:off x="7696720" y="4178715"/>
              <a:ext cx="1102715" cy="1078230"/>
            </a:xfrm>
            <a:prstGeom prst="rect">
              <a:avLst/>
            </a:prstGeom>
            <a:grpFill/>
          </p:spPr>
          <p:txBody>
            <a:bodyPr wrap="square" rtlCol="0">
              <a:spAutoFit/>
            </a:bodyPr>
            <a:lstStyle/>
            <a:p>
              <a:pPr algn="ctr">
                <a:lnSpc>
                  <a:spcPct val="120000"/>
                </a:lnSpc>
              </a:pPr>
              <a:r>
                <a:rPr lang="en-US" altLang="zh-CN" sz="900">
                  <a:solidFill>
                    <a:schemeClr val="bg1"/>
                  </a:solidFill>
                  <a:sym typeface="+mn-ea"/>
                </a:rPr>
                <a:t>Here to add your text, mainly to avoid large sections of text.Here to add your text.</a:t>
              </a:r>
              <a:endParaRPr lang="en-US" altLang="zh-CN" sz="900" dirty="0">
                <a:solidFill>
                  <a:schemeClr val="bg1"/>
                </a:solidFill>
                <a:latin typeface="Segoe UI Light" panose="020B0502040204020203" pitchFamily="34" charset="0"/>
                <a:sym typeface="+mn-ea"/>
              </a:endParaRPr>
            </a:p>
          </p:txBody>
        </p:sp>
        <p:sp>
          <p:nvSpPr>
            <p:cNvPr id="30" name="文本框 29"/>
            <p:cNvSpPr txBox="1"/>
            <p:nvPr/>
          </p:nvSpPr>
          <p:spPr>
            <a:xfrm>
              <a:off x="7506613" y="3069335"/>
              <a:ext cx="1482930" cy="494431"/>
            </a:xfrm>
            <a:prstGeom prst="rect">
              <a:avLst/>
            </a:prstGeom>
            <a:grpFill/>
          </p:spPr>
          <p:txBody>
            <a:bodyPr wrap="square" rtlCol="0">
              <a:spAutoFit/>
            </a:bodyPr>
            <a:lstStyle/>
            <a:p>
              <a:pPr algn="ctr">
                <a:lnSpc>
                  <a:spcPct val="120000"/>
                </a:lnSpc>
              </a:pPr>
              <a:r>
                <a:rPr lang="en-US" altLang="zh-CN" sz="2400">
                  <a:solidFill>
                    <a:schemeClr val="bg1"/>
                  </a:solidFill>
                  <a:latin typeface="Segoe UI Light" panose="020B0502040204020203" pitchFamily="34" charset="0"/>
                </a:rPr>
                <a:t>Jackson</a:t>
              </a:r>
              <a:endParaRPr lang="en-US" altLang="zh-CN" sz="2400" dirty="0">
                <a:solidFill>
                  <a:schemeClr val="bg1"/>
                </a:solidFill>
                <a:latin typeface="Segoe UI Light" panose="020B0502040204020203" pitchFamily="34" charset="0"/>
              </a:endParaRPr>
            </a:p>
          </p:txBody>
        </p:sp>
        <p:sp>
          <p:nvSpPr>
            <p:cNvPr id="31" name="Freeform 803"/>
            <p:cNvSpPr/>
            <p:nvPr/>
          </p:nvSpPr>
          <p:spPr bwMode="auto">
            <a:xfrm>
              <a:off x="8154640" y="2655833"/>
              <a:ext cx="186875" cy="177564"/>
            </a:xfrm>
            <a:custGeom>
              <a:avLst/>
              <a:gdLst>
                <a:gd name="T0" fmla="*/ 174 w 174"/>
                <a:gd name="T1" fmla="*/ 139 h 166"/>
                <a:gd name="T2" fmla="*/ 153 w 174"/>
                <a:gd name="T3" fmla="*/ 126 h 166"/>
                <a:gd name="T4" fmla="*/ 126 w 174"/>
                <a:gd name="T5" fmla="*/ 115 h 166"/>
                <a:gd name="T6" fmla="*/ 118 w 174"/>
                <a:gd name="T7" fmla="*/ 112 h 166"/>
                <a:gd name="T8" fmla="*/ 111 w 174"/>
                <a:gd name="T9" fmla="*/ 100 h 166"/>
                <a:gd name="T10" fmla="*/ 106 w 174"/>
                <a:gd name="T11" fmla="*/ 100 h 166"/>
                <a:gd name="T12" fmla="*/ 111 w 174"/>
                <a:gd name="T13" fmla="*/ 90 h 166"/>
                <a:gd name="T14" fmla="*/ 113 w 174"/>
                <a:gd name="T15" fmla="*/ 79 h 166"/>
                <a:gd name="T16" fmla="*/ 118 w 174"/>
                <a:gd name="T17" fmla="*/ 74 h 166"/>
                <a:gd name="T18" fmla="*/ 121 w 174"/>
                <a:gd name="T19" fmla="*/ 67 h 166"/>
                <a:gd name="T20" fmla="*/ 120 w 174"/>
                <a:gd name="T21" fmla="*/ 54 h 166"/>
                <a:gd name="T22" fmla="*/ 118 w 174"/>
                <a:gd name="T23" fmla="*/ 49 h 166"/>
                <a:gd name="T24" fmla="*/ 119 w 174"/>
                <a:gd name="T25" fmla="*/ 32 h 166"/>
                <a:gd name="T26" fmla="*/ 118 w 174"/>
                <a:gd name="T27" fmla="*/ 20 h 166"/>
                <a:gd name="T28" fmla="*/ 113 w 174"/>
                <a:gd name="T29" fmla="*/ 13 h 166"/>
                <a:gd name="T30" fmla="*/ 108 w 174"/>
                <a:gd name="T31" fmla="*/ 12 h 166"/>
                <a:gd name="T32" fmla="*/ 104 w 174"/>
                <a:gd name="T33" fmla="*/ 9 h 166"/>
                <a:gd name="T34" fmla="*/ 67 w 174"/>
                <a:gd name="T35" fmla="*/ 9 h 166"/>
                <a:gd name="T36" fmla="*/ 54 w 174"/>
                <a:gd name="T37" fmla="*/ 48 h 166"/>
                <a:gd name="T38" fmla="*/ 52 w 174"/>
                <a:gd name="T39" fmla="*/ 57 h 166"/>
                <a:gd name="T40" fmla="*/ 57 w 174"/>
                <a:gd name="T41" fmla="*/ 76 h 166"/>
                <a:gd name="T42" fmla="*/ 60 w 174"/>
                <a:gd name="T43" fmla="*/ 77 h 166"/>
                <a:gd name="T44" fmla="*/ 62 w 174"/>
                <a:gd name="T45" fmla="*/ 91 h 166"/>
                <a:gd name="T46" fmla="*/ 67 w 174"/>
                <a:gd name="T47" fmla="*/ 99 h 166"/>
                <a:gd name="T48" fmla="*/ 63 w 174"/>
                <a:gd name="T49" fmla="*/ 100 h 166"/>
                <a:gd name="T50" fmla="*/ 56 w 174"/>
                <a:gd name="T51" fmla="*/ 112 h 166"/>
                <a:gd name="T52" fmla="*/ 48 w 174"/>
                <a:gd name="T53" fmla="*/ 115 h 166"/>
                <a:gd name="T54" fmla="*/ 21 w 174"/>
                <a:gd name="T55" fmla="*/ 126 h 166"/>
                <a:gd name="T56" fmla="*/ 0 w 174"/>
                <a:gd name="T57" fmla="*/ 139 h 166"/>
                <a:gd name="T58" fmla="*/ 0 w 174"/>
                <a:gd name="T59" fmla="*/ 166 h 166"/>
                <a:gd name="T60" fmla="*/ 76 w 174"/>
                <a:gd name="T61" fmla="*/ 166 h 166"/>
                <a:gd name="T62" fmla="*/ 82 w 174"/>
                <a:gd name="T63" fmla="*/ 127 h 166"/>
                <a:gd name="T64" fmla="*/ 77 w 174"/>
                <a:gd name="T65" fmla="*/ 117 h 166"/>
                <a:gd name="T66" fmla="*/ 88 w 174"/>
                <a:gd name="T67" fmla="*/ 112 h 166"/>
                <a:gd name="T68" fmla="*/ 97 w 174"/>
                <a:gd name="T69" fmla="*/ 117 h 166"/>
                <a:gd name="T70" fmla="*/ 92 w 174"/>
                <a:gd name="T71" fmla="*/ 128 h 166"/>
                <a:gd name="T72" fmla="*/ 101 w 174"/>
                <a:gd name="T73" fmla="*/ 166 h 166"/>
                <a:gd name="T74" fmla="*/ 174 w 174"/>
                <a:gd name="T75" fmla="*/ 166 h 166"/>
                <a:gd name="T76" fmla="*/ 174 w 174"/>
                <a:gd name="T77" fmla="*/ 13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4" h="166">
                  <a:moveTo>
                    <a:pt x="174" y="139"/>
                  </a:moveTo>
                  <a:cubicBezTo>
                    <a:pt x="171" y="131"/>
                    <a:pt x="161" y="129"/>
                    <a:pt x="153" y="126"/>
                  </a:cubicBezTo>
                  <a:cubicBezTo>
                    <a:pt x="144" y="122"/>
                    <a:pt x="135" y="118"/>
                    <a:pt x="126" y="115"/>
                  </a:cubicBezTo>
                  <a:cubicBezTo>
                    <a:pt x="123" y="114"/>
                    <a:pt x="121" y="113"/>
                    <a:pt x="118" y="112"/>
                  </a:cubicBezTo>
                  <a:cubicBezTo>
                    <a:pt x="115" y="110"/>
                    <a:pt x="113" y="104"/>
                    <a:pt x="111" y="100"/>
                  </a:cubicBezTo>
                  <a:cubicBezTo>
                    <a:pt x="109" y="100"/>
                    <a:pt x="108" y="100"/>
                    <a:pt x="106" y="100"/>
                  </a:cubicBezTo>
                  <a:cubicBezTo>
                    <a:pt x="106" y="94"/>
                    <a:pt x="110" y="94"/>
                    <a:pt x="111" y="90"/>
                  </a:cubicBezTo>
                  <a:cubicBezTo>
                    <a:pt x="112" y="86"/>
                    <a:pt x="111" y="82"/>
                    <a:pt x="113" y="79"/>
                  </a:cubicBezTo>
                  <a:cubicBezTo>
                    <a:pt x="114" y="76"/>
                    <a:pt x="117" y="76"/>
                    <a:pt x="118" y="74"/>
                  </a:cubicBezTo>
                  <a:cubicBezTo>
                    <a:pt x="120" y="73"/>
                    <a:pt x="120" y="69"/>
                    <a:pt x="121" y="67"/>
                  </a:cubicBezTo>
                  <a:cubicBezTo>
                    <a:pt x="122" y="63"/>
                    <a:pt x="122" y="58"/>
                    <a:pt x="120" y="54"/>
                  </a:cubicBezTo>
                  <a:cubicBezTo>
                    <a:pt x="119" y="52"/>
                    <a:pt x="119" y="51"/>
                    <a:pt x="118" y="49"/>
                  </a:cubicBezTo>
                  <a:cubicBezTo>
                    <a:pt x="118" y="45"/>
                    <a:pt x="119" y="35"/>
                    <a:pt x="119" y="32"/>
                  </a:cubicBezTo>
                  <a:cubicBezTo>
                    <a:pt x="119" y="26"/>
                    <a:pt x="119" y="26"/>
                    <a:pt x="118" y="20"/>
                  </a:cubicBezTo>
                  <a:cubicBezTo>
                    <a:pt x="118" y="20"/>
                    <a:pt x="116" y="14"/>
                    <a:pt x="113" y="13"/>
                  </a:cubicBezTo>
                  <a:cubicBezTo>
                    <a:pt x="108" y="12"/>
                    <a:pt x="108" y="12"/>
                    <a:pt x="108" y="12"/>
                  </a:cubicBezTo>
                  <a:cubicBezTo>
                    <a:pt x="104" y="9"/>
                    <a:pt x="104" y="9"/>
                    <a:pt x="104" y="9"/>
                  </a:cubicBezTo>
                  <a:cubicBezTo>
                    <a:pt x="90" y="0"/>
                    <a:pt x="75" y="6"/>
                    <a:pt x="67" y="9"/>
                  </a:cubicBezTo>
                  <a:cubicBezTo>
                    <a:pt x="56" y="13"/>
                    <a:pt x="49" y="24"/>
                    <a:pt x="54" y="48"/>
                  </a:cubicBezTo>
                  <a:cubicBezTo>
                    <a:pt x="55" y="52"/>
                    <a:pt x="51" y="54"/>
                    <a:pt x="52" y="57"/>
                  </a:cubicBezTo>
                  <a:cubicBezTo>
                    <a:pt x="52" y="61"/>
                    <a:pt x="52" y="73"/>
                    <a:pt x="57" y="76"/>
                  </a:cubicBezTo>
                  <a:cubicBezTo>
                    <a:pt x="57" y="76"/>
                    <a:pt x="61" y="77"/>
                    <a:pt x="60" y="77"/>
                  </a:cubicBezTo>
                  <a:cubicBezTo>
                    <a:pt x="61" y="82"/>
                    <a:pt x="61" y="87"/>
                    <a:pt x="62" y="91"/>
                  </a:cubicBezTo>
                  <a:cubicBezTo>
                    <a:pt x="63" y="94"/>
                    <a:pt x="66" y="95"/>
                    <a:pt x="67" y="99"/>
                  </a:cubicBezTo>
                  <a:cubicBezTo>
                    <a:pt x="63" y="100"/>
                    <a:pt x="63" y="100"/>
                    <a:pt x="63" y="100"/>
                  </a:cubicBezTo>
                  <a:cubicBezTo>
                    <a:pt x="61" y="104"/>
                    <a:pt x="59" y="110"/>
                    <a:pt x="56" y="112"/>
                  </a:cubicBezTo>
                  <a:cubicBezTo>
                    <a:pt x="53" y="113"/>
                    <a:pt x="51" y="114"/>
                    <a:pt x="48" y="115"/>
                  </a:cubicBezTo>
                  <a:cubicBezTo>
                    <a:pt x="39" y="118"/>
                    <a:pt x="30" y="122"/>
                    <a:pt x="21" y="126"/>
                  </a:cubicBezTo>
                  <a:cubicBezTo>
                    <a:pt x="13" y="129"/>
                    <a:pt x="3" y="131"/>
                    <a:pt x="0" y="139"/>
                  </a:cubicBezTo>
                  <a:cubicBezTo>
                    <a:pt x="0" y="145"/>
                    <a:pt x="0" y="158"/>
                    <a:pt x="0" y="166"/>
                  </a:cubicBezTo>
                  <a:cubicBezTo>
                    <a:pt x="76" y="166"/>
                    <a:pt x="76" y="166"/>
                    <a:pt x="76" y="166"/>
                  </a:cubicBezTo>
                  <a:cubicBezTo>
                    <a:pt x="82" y="127"/>
                    <a:pt x="82" y="127"/>
                    <a:pt x="82" y="127"/>
                  </a:cubicBezTo>
                  <a:cubicBezTo>
                    <a:pt x="77" y="117"/>
                    <a:pt x="77" y="117"/>
                    <a:pt x="77" y="117"/>
                  </a:cubicBezTo>
                  <a:cubicBezTo>
                    <a:pt x="88" y="112"/>
                    <a:pt x="88" y="112"/>
                    <a:pt x="88" y="112"/>
                  </a:cubicBezTo>
                  <a:cubicBezTo>
                    <a:pt x="97" y="117"/>
                    <a:pt x="97" y="117"/>
                    <a:pt x="97" y="117"/>
                  </a:cubicBezTo>
                  <a:cubicBezTo>
                    <a:pt x="92" y="128"/>
                    <a:pt x="92" y="128"/>
                    <a:pt x="92" y="128"/>
                  </a:cubicBezTo>
                  <a:cubicBezTo>
                    <a:pt x="101" y="166"/>
                    <a:pt x="101" y="166"/>
                    <a:pt x="101" y="166"/>
                  </a:cubicBezTo>
                  <a:cubicBezTo>
                    <a:pt x="174" y="166"/>
                    <a:pt x="174" y="166"/>
                    <a:pt x="174" y="166"/>
                  </a:cubicBezTo>
                  <a:cubicBezTo>
                    <a:pt x="174" y="158"/>
                    <a:pt x="174" y="145"/>
                    <a:pt x="174" y="139"/>
                  </a:cubicBezTo>
                  <a:close/>
                </a:path>
              </a:pathLst>
            </a:custGeom>
            <a:grpFill/>
            <a:ln>
              <a:noFill/>
            </a:ln>
          </p:spPr>
          <p:txBody>
            <a:bodyPr vert="horz" wrap="square" lIns="91440" tIns="45720" rIns="91440" bIns="45720" numCol="1" anchor="t" anchorCtr="0" compatLnSpc="1"/>
            <a:lstStyle/>
            <a:p>
              <a:endParaRPr lang="zh-CN" altLang="en-US" sz="1600">
                <a:solidFill>
                  <a:schemeClr val="bg1"/>
                </a:solidFill>
              </a:endParaRPr>
            </a:p>
          </p:txBody>
        </p:sp>
        <p:sp>
          <p:nvSpPr>
            <p:cNvPr id="32" name="文本框 31"/>
            <p:cNvSpPr txBox="1"/>
            <p:nvPr/>
          </p:nvSpPr>
          <p:spPr>
            <a:xfrm>
              <a:off x="7911433" y="3726574"/>
              <a:ext cx="697421" cy="268215"/>
            </a:xfrm>
            <a:prstGeom prst="rect">
              <a:avLst/>
            </a:prstGeom>
            <a:grpFill/>
          </p:spPr>
          <p:txBody>
            <a:bodyPr wrap="square" rtlCol="0">
              <a:spAutoFit/>
            </a:bodyPr>
            <a:lstStyle/>
            <a:p>
              <a:pPr algn="ctr">
                <a:lnSpc>
                  <a:spcPct val="120000"/>
                </a:lnSpc>
              </a:pPr>
              <a:r>
                <a:rPr lang="en-US" altLang="zh-CN" sz="1050" b="1">
                  <a:solidFill>
                    <a:schemeClr val="bg1"/>
                  </a:solidFill>
                  <a:latin typeface="Segoe UI Light" panose="020B0502040204020203" pitchFamily="34" charset="0"/>
                </a:rPr>
                <a:t>Manager</a:t>
              </a:r>
              <a:endParaRPr lang="en-US" altLang="zh-CN" sz="1050" b="1" dirty="0">
                <a:solidFill>
                  <a:schemeClr val="bg1"/>
                </a:solidFill>
                <a:latin typeface="Segoe UI Light" panose="020B0502040204020203" pitchFamily="34" charset="0"/>
              </a:endParaRPr>
            </a:p>
          </p:txBody>
        </p:sp>
      </p:grpSp>
      <p:grpSp>
        <p:nvGrpSpPr>
          <p:cNvPr id="5" name="组合 4"/>
          <p:cNvGrpSpPr/>
          <p:nvPr/>
        </p:nvGrpSpPr>
        <p:grpSpPr>
          <a:xfrm>
            <a:off x="3083317" y="2573216"/>
            <a:ext cx="1713608" cy="3377666"/>
            <a:chOff x="3083317" y="2573216"/>
            <a:chExt cx="1713608" cy="3377666"/>
          </a:xfrm>
          <a:solidFill>
            <a:schemeClr val="bg1">
              <a:lumMod val="75000"/>
            </a:schemeClr>
          </a:solidFill>
        </p:grpSpPr>
        <p:sp>
          <p:nvSpPr>
            <p:cNvPr id="35" name="矩形 34"/>
            <p:cNvSpPr/>
            <p:nvPr/>
          </p:nvSpPr>
          <p:spPr>
            <a:xfrm>
              <a:off x="3083317" y="2744616"/>
              <a:ext cx="1713608" cy="320626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6" name="椭圆 35"/>
            <p:cNvSpPr/>
            <p:nvPr/>
          </p:nvSpPr>
          <p:spPr>
            <a:xfrm>
              <a:off x="3768721" y="2573216"/>
              <a:ext cx="342799" cy="342799"/>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7" name="矩形 36"/>
            <p:cNvSpPr/>
            <p:nvPr/>
          </p:nvSpPr>
          <p:spPr>
            <a:xfrm>
              <a:off x="3707325" y="5380464"/>
              <a:ext cx="122792" cy="3954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8" name="矩形 37"/>
            <p:cNvSpPr/>
            <p:nvPr/>
          </p:nvSpPr>
          <p:spPr>
            <a:xfrm>
              <a:off x="3878725" y="5380464"/>
              <a:ext cx="122792" cy="3954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endParaRPr>
            </a:p>
          </p:txBody>
        </p:sp>
        <p:sp>
          <p:nvSpPr>
            <p:cNvPr id="39" name="矩形 38"/>
            <p:cNvSpPr/>
            <p:nvPr/>
          </p:nvSpPr>
          <p:spPr>
            <a:xfrm>
              <a:off x="4050125" y="5380464"/>
              <a:ext cx="122792" cy="39544"/>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40" name="直接连接符 39"/>
            <p:cNvCxnSpPr/>
            <p:nvPr/>
          </p:nvCxnSpPr>
          <p:spPr>
            <a:xfrm>
              <a:off x="3083317" y="3851948"/>
              <a:ext cx="1713608"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3544673" y="3751438"/>
              <a:ext cx="790896" cy="20101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2" name="文本框 41"/>
            <p:cNvSpPr txBox="1"/>
            <p:nvPr/>
          </p:nvSpPr>
          <p:spPr>
            <a:xfrm>
              <a:off x="3376687" y="4081976"/>
              <a:ext cx="1127125" cy="1188720"/>
            </a:xfrm>
            <a:prstGeom prst="rect">
              <a:avLst/>
            </a:prstGeom>
            <a:grpFill/>
          </p:spPr>
          <p:txBody>
            <a:bodyPr wrap="square" rtlCol="0">
              <a:spAutoFit/>
            </a:bodyPr>
            <a:lstStyle/>
            <a:p>
              <a:pPr algn="ctr">
                <a:lnSpc>
                  <a:spcPct val="120000"/>
                </a:lnSpc>
              </a:pPr>
              <a:r>
                <a:rPr lang="en-US" altLang="zh-CN" sz="1000">
                  <a:solidFill>
                    <a:schemeClr val="bg1"/>
                  </a:solidFill>
                  <a:sym typeface="+mn-ea"/>
                </a:rPr>
                <a:t>Here to add your text, mainly to avoid large sections of text.Here to add your text.</a:t>
              </a:r>
              <a:endParaRPr lang="en-US" altLang="zh-CN" sz="1000" dirty="0">
                <a:solidFill>
                  <a:schemeClr val="bg1"/>
                </a:solidFill>
                <a:latin typeface="Segoe UI Light" panose="020B0502040204020203" pitchFamily="34" charset="0"/>
                <a:sym typeface="+mn-ea"/>
              </a:endParaRPr>
            </a:p>
          </p:txBody>
        </p:sp>
        <p:sp>
          <p:nvSpPr>
            <p:cNvPr id="43" name="文本框 42"/>
            <p:cNvSpPr txBox="1"/>
            <p:nvPr/>
          </p:nvSpPr>
          <p:spPr>
            <a:xfrm>
              <a:off x="3198656" y="3069335"/>
              <a:ext cx="1482930" cy="494431"/>
            </a:xfrm>
            <a:prstGeom prst="rect">
              <a:avLst/>
            </a:prstGeom>
            <a:grpFill/>
          </p:spPr>
          <p:txBody>
            <a:bodyPr wrap="square" rtlCol="0">
              <a:spAutoFit/>
            </a:bodyPr>
            <a:lstStyle/>
            <a:p>
              <a:pPr algn="ctr">
                <a:lnSpc>
                  <a:spcPct val="120000"/>
                </a:lnSpc>
              </a:pPr>
              <a:r>
                <a:rPr lang="en-US" altLang="zh-CN" sz="2400">
                  <a:solidFill>
                    <a:schemeClr val="bg1"/>
                  </a:solidFill>
                  <a:latin typeface="Segoe UI Light" panose="020B0502040204020203" pitchFamily="34" charset="0"/>
                </a:rPr>
                <a:t>Andrew</a:t>
              </a:r>
              <a:endParaRPr lang="en-US" altLang="zh-CN" sz="2400" dirty="0">
                <a:solidFill>
                  <a:schemeClr val="bg1"/>
                </a:solidFill>
                <a:latin typeface="Segoe UI Light" panose="020B0502040204020203" pitchFamily="34" charset="0"/>
              </a:endParaRPr>
            </a:p>
          </p:txBody>
        </p:sp>
        <p:sp>
          <p:nvSpPr>
            <p:cNvPr id="44" name="Freeform 803"/>
            <p:cNvSpPr/>
            <p:nvPr/>
          </p:nvSpPr>
          <p:spPr bwMode="auto">
            <a:xfrm>
              <a:off x="3846684" y="2655833"/>
              <a:ext cx="186875" cy="177564"/>
            </a:xfrm>
            <a:custGeom>
              <a:avLst/>
              <a:gdLst>
                <a:gd name="T0" fmla="*/ 174 w 174"/>
                <a:gd name="T1" fmla="*/ 139 h 166"/>
                <a:gd name="T2" fmla="*/ 153 w 174"/>
                <a:gd name="T3" fmla="*/ 126 h 166"/>
                <a:gd name="T4" fmla="*/ 126 w 174"/>
                <a:gd name="T5" fmla="*/ 115 h 166"/>
                <a:gd name="T6" fmla="*/ 118 w 174"/>
                <a:gd name="T7" fmla="*/ 112 h 166"/>
                <a:gd name="T8" fmla="*/ 111 w 174"/>
                <a:gd name="T9" fmla="*/ 100 h 166"/>
                <a:gd name="T10" fmla="*/ 106 w 174"/>
                <a:gd name="T11" fmla="*/ 100 h 166"/>
                <a:gd name="T12" fmla="*/ 111 w 174"/>
                <a:gd name="T13" fmla="*/ 90 h 166"/>
                <a:gd name="T14" fmla="*/ 113 w 174"/>
                <a:gd name="T15" fmla="*/ 79 h 166"/>
                <a:gd name="T16" fmla="*/ 118 w 174"/>
                <a:gd name="T17" fmla="*/ 74 h 166"/>
                <a:gd name="T18" fmla="*/ 121 w 174"/>
                <a:gd name="T19" fmla="*/ 67 h 166"/>
                <a:gd name="T20" fmla="*/ 120 w 174"/>
                <a:gd name="T21" fmla="*/ 54 h 166"/>
                <a:gd name="T22" fmla="*/ 118 w 174"/>
                <a:gd name="T23" fmla="*/ 49 h 166"/>
                <a:gd name="T24" fmla="*/ 119 w 174"/>
                <a:gd name="T25" fmla="*/ 32 h 166"/>
                <a:gd name="T26" fmla="*/ 118 w 174"/>
                <a:gd name="T27" fmla="*/ 20 h 166"/>
                <a:gd name="T28" fmla="*/ 113 w 174"/>
                <a:gd name="T29" fmla="*/ 13 h 166"/>
                <a:gd name="T30" fmla="*/ 108 w 174"/>
                <a:gd name="T31" fmla="*/ 12 h 166"/>
                <a:gd name="T32" fmla="*/ 104 w 174"/>
                <a:gd name="T33" fmla="*/ 9 h 166"/>
                <a:gd name="T34" fmla="*/ 67 w 174"/>
                <a:gd name="T35" fmla="*/ 9 h 166"/>
                <a:gd name="T36" fmla="*/ 54 w 174"/>
                <a:gd name="T37" fmla="*/ 48 h 166"/>
                <a:gd name="T38" fmla="*/ 52 w 174"/>
                <a:gd name="T39" fmla="*/ 57 h 166"/>
                <a:gd name="T40" fmla="*/ 57 w 174"/>
                <a:gd name="T41" fmla="*/ 76 h 166"/>
                <a:gd name="T42" fmla="*/ 60 w 174"/>
                <a:gd name="T43" fmla="*/ 77 h 166"/>
                <a:gd name="T44" fmla="*/ 62 w 174"/>
                <a:gd name="T45" fmla="*/ 91 h 166"/>
                <a:gd name="T46" fmla="*/ 67 w 174"/>
                <a:gd name="T47" fmla="*/ 99 h 166"/>
                <a:gd name="T48" fmla="*/ 63 w 174"/>
                <a:gd name="T49" fmla="*/ 100 h 166"/>
                <a:gd name="T50" fmla="*/ 56 w 174"/>
                <a:gd name="T51" fmla="*/ 112 h 166"/>
                <a:gd name="T52" fmla="*/ 48 w 174"/>
                <a:gd name="T53" fmla="*/ 115 h 166"/>
                <a:gd name="T54" fmla="*/ 21 w 174"/>
                <a:gd name="T55" fmla="*/ 126 h 166"/>
                <a:gd name="T56" fmla="*/ 0 w 174"/>
                <a:gd name="T57" fmla="*/ 139 h 166"/>
                <a:gd name="T58" fmla="*/ 0 w 174"/>
                <a:gd name="T59" fmla="*/ 166 h 166"/>
                <a:gd name="T60" fmla="*/ 76 w 174"/>
                <a:gd name="T61" fmla="*/ 166 h 166"/>
                <a:gd name="T62" fmla="*/ 82 w 174"/>
                <a:gd name="T63" fmla="*/ 127 h 166"/>
                <a:gd name="T64" fmla="*/ 77 w 174"/>
                <a:gd name="T65" fmla="*/ 117 h 166"/>
                <a:gd name="T66" fmla="*/ 88 w 174"/>
                <a:gd name="T67" fmla="*/ 112 h 166"/>
                <a:gd name="T68" fmla="*/ 97 w 174"/>
                <a:gd name="T69" fmla="*/ 117 h 166"/>
                <a:gd name="T70" fmla="*/ 92 w 174"/>
                <a:gd name="T71" fmla="*/ 128 h 166"/>
                <a:gd name="T72" fmla="*/ 101 w 174"/>
                <a:gd name="T73" fmla="*/ 166 h 166"/>
                <a:gd name="T74" fmla="*/ 174 w 174"/>
                <a:gd name="T75" fmla="*/ 166 h 166"/>
                <a:gd name="T76" fmla="*/ 174 w 174"/>
                <a:gd name="T77" fmla="*/ 13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4" h="166">
                  <a:moveTo>
                    <a:pt x="174" y="139"/>
                  </a:moveTo>
                  <a:cubicBezTo>
                    <a:pt x="171" y="131"/>
                    <a:pt x="161" y="129"/>
                    <a:pt x="153" y="126"/>
                  </a:cubicBezTo>
                  <a:cubicBezTo>
                    <a:pt x="144" y="122"/>
                    <a:pt x="135" y="118"/>
                    <a:pt x="126" y="115"/>
                  </a:cubicBezTo>
                  <a:cubicBezTo>
                    <a:pt x="123" y="114"/>
                    <a:pt x="121" y="113"/>
                    <a:pt x="118" y="112"/>
                  </a:cubicBezTo>
                  <a:cubicBezTo>
                    <a:pt x="115" y="110"/>
                    <a:pt x="113" y="104"/>
                    <a:pt x="111" y="100"/>
                  </a:cubicBezTo>
                  <a:cubicBezTo>
                    <a:pt x="109" y="100"/>
                    <a:pt x="108" y="100"/>
                    <a:pt x="106" y="100"/>
                  </a:cubicBezTo>
                  <a:cubicBezTo>
                    <a:pt x="106" y="94"/>
                    <a:pt x="110" y="94"/>
                    <a:pt x="111" y="90"/>
                  </a:cubicBezTo>
                  <a:cubicBezTo>
                    <a:pt x="112" y="86"/>
                    <a:pt x="111" y="82"/>
                    <a:pt x="113" y="79"/>
                  </a:cubicBezTo>
                  <a:cubicBezTo>
                    <a:pt x="114" y="76"/>
                    <a:pt x="117" y="76"/>
                    <a:pt x="118" y="74"/>
                  </a:cubicBezTo>
                  <a:cubicBezTo>
                    <a:pt x="120" y="73"/>
                    <a:pt x="120" y="69"/>
                    <a:pt x="121" y="67"/>
                  </a:cubicBezTo>
                  <a:cubicBezTo>
                    <a:pt x="122" y="63"/>
                    <a:pt x="122" y="58"/>
                    <a:pt x="120" y="54"/>
                  </a:cubicBezTo>
                  <a:cubicBezTo>
                    <a:pt x="119" y="52"/>
                    <a:pt x="119" y="51"/>
                    <a:pt x="118" y="49"/>
                  </a:cubicBezTo>
                  <a:cubicBezTo>
                    <a:pt x="118" y="45"/>
                    <a:pt x="119" y="35"/>
                    <a:pt x="119" y="32"/>
                  </a:cubicBezTo>
                  <a:cubicBezTo>
                    <a:pt x="119" y="26"/>
                    <a:pt x="119" y="26"/>
                    <a:pt x="118" y="20"/>
                  </a:cubicBezTo>
                  <a:cubicBezTo>
                    <a:pt x="118" y="20"/>
                    <a:pt x="116" y="14"/>
                    <a:pt x="113" y="13"/>
                  </a:cubicBezTo>
                  <a:cubicBezTo>
                    <a:pt x="108" y="12"/>
                    <a:pt x="108" y="12"/>
                    <a:pt x="108" y="12"/>
                  </a:cubicBezTo>
                  <a:cubicBezTo>
                    <a:pt x="104" y="9"/>
                    <a:pt x="104" y="9"/>
                    <a:pt x="104" y="9"/>
                  </a:cubicBezTo>
                  <a:cubicBezTo>
                    <a:pt x="90" y="0"/>
                    <a:pt x="75" y="6"/>
                    <a:pt x="67" y="9"/>
                  </a:cubicBezTo>
                  <a:cubicBezTo>
                    <a:pt x="56" y="13"/>
                    <a:pt x="49" y="24"/>
                    <a:pt x="54" y="48"/>
                  </a:cubicBezTo>
                  <a:cubicBezTo>
                    <a:pt x="55" y="52"/>
                    <a:pt x="51" y="54"/>
                    <a:pt x="52" y="57"/>
                  </a:cubicBezTo>
                  <a:cubicBezTo>
                    <a:pt x="52" y="61"/>
                    <a:pt x="52" y="73"/>
                    <a:pt x="57" y="76"/>
                  </a:cubicBezTo>
                  <a:cubicBezTo>
                    <a:pt x="57" y="76"/>
                    <a:pt x="61" y="77"/>
                    <a:pt x="60" y="77"/>
                  </a:cubicBezTo>
                  <a:cubicBezTo>
                    <a:pt x="61" y="82"/>
                    <a:pt x="61" y="87"/>
                    <a:pt x="62" y="91"/>
                  </a:cubicBezTo>
                  <a:cubicBezTo>
                    <a:pt x="63" y="94"/>
                    <a:pt x="66" y="95"/>
                    <a:pt x="67" y="99"/>
                  </a:cubicBezTo>
                  <a:cubicBezTo>
                    <a:pt x="63" y="100"/>
                    <a:pt x="63" y="100"/>
                    <a:pt x="63" y="100"/>
                  </a:cubicBezTo>
                  <a:cubicBezTo>
                    <a:pt x="61" y="104"/>
                    <a:pt x="59" y="110"/>
                    <a:pt x="56" y="112"/>
                  </a:cubicBezTo>
                  <a:cubicBezTo>
                    <a:pt x="53" y="113"/>
                    <a:pt x="51" y="114"/>
                    <a:pt x="48" y="115"/>
                  </a:cubicBezTo>
                  <a:cubicBezTo>
                    <a:pt x="39" y="118"/>
                    <a:pt x="30" y="122"/>
                    <a:pt x="21" y="126"/>
                  </a:cubicBezTo>
                  <a:cubicBezTo>
                    <a:pt x="13" y="129"/>
                    <a:pt x="3" y="131"/>
                    <a:pt x="0" y="139"/>
                  </a:cubicBezTo>
                  <a:cubicBezTo>
                    <a:pt x="0" y="145"/>
                    <a:pt x="0" y="158"/>
                    <a:pt x="0" y="166"/>
                  </a:cubicBezTo>
                  <a:cubicBezTo>
                    <a:pt x="76" y="166"/>
                    <a:pt x="76" y="166"/>
                    <a:pt x="76" y="166"/>
                  </a:cubicBezTo>
                  <a:cubicBezTo>
                    <a:pt x="82" y="127"/>
                    <a:pt x="82" y="127"/>
                    <a:pt x="82" y="127"/>
                  </a:cubicBezTo>
                  <a:cubicBezTo>
                    <a:pt x="77" y="117"/>
                    <a:pt x="77" y="117"/>
                    <a:pt x="77" y="117"/>
                  </a:cubicBezTo>
                  <a:cubicBezTo>
                    <a:pt x="88" y="112"/>
                    <a:pt x="88" y="112"/>
                    <a:pt x="88" y="112"/>
                  </a:cubicBezTo>
                  <a:cubicBezTo>
                    <a:pt x="97" y="117"/>
                    <a:pt x="97" y="117"/>
                    <a:pt x="97" y="117"/>
                  </a:cubicBezTo>
                  <a:cubicBezTo>
                    <a:pt x="92" y="128"/>
                    <a:pt x="92" y="128"/>
                    <a:pt x="92" y="128"/>
                  </a:cubicBezTo>
                  <a:cubicBezTo>
                    <a:pt x="101" y="166"/>
                    <a:pt x="101" y="166"/>
                    <a:pt x="101" y="166"/>
                  </a:cubicBezTo>
                  <a:cubicBezTo>
                    <a:pt x="174" y="166"/>
                    <a:pt x="174" y="166"/>
                    <a:pt x="174" y="166"/>
                  </a:cubicBezTo>
                  <a:cubicBezTo>
                    <a:pt x="174" y="158"/>
                    <a:pt x="174" y="145"/>
                    <a:pt x="174" y="139"/>
                  </a:cubicBezTo>
                  <a:close/>
                </a:path>
              </a:pathLst>
            </a:custGeom>
            <a:grpFill/>
            <a:ln>
              <a:noFill/>
            </a:ln>
          </p:spPr>
          <p:txBody>
            <a:bodyPr vert="horz" wrap="square" lIns="91440" tIns="45720" rIns="91440" bIns="45720" numCol="1" anchor="t" anchorCtr="0" compatLnSpc="1"/>
            <a:lstStyle/>
            <a:p>
              <a:endParaRPr lang="zh-CN" altLang="en-US" sz="1600"/>
            </a:p>
          </p:txBody>
        </p:sp>
        <p:sp>
          <p:nvSpPr>
            <p:cNvPr id="45" name="文本框 44"/>
            <p:cNvSpPr txBox="1"/>
            <p:nvPr/>
          </p:nvSpPr>
          <p:spPr>
            <a:xfrm>
              <a:off x="3591411" y="3726574"/>
              <a:ext cx="697421" cy="268215"/>
            </a:xfrm>
            <a:prstGeom prst="rect">
              <a:avLst/>
            </a:prstGeom>
            <a:grpFill/>
          </p:spPr>
          <p:txBody>
            <a:bodyPr wrap="square" rtlCol="0">
              <a:spAutoFit/>
            </a:bodyPr>
            <a:lstStyle/>
            <a:p>
              <a:pPr algn="ctr">
                <a:lnSpc>
                  <a:spcPct val="120000"/>
                </a:lnSpc>
              </a:pPr>
              <a:r>
                <a:rPr lang="en-US" altLang="zh-CN" sz="1050" b="1">
                  <a:solidFill>
                    <a:schemeClr val="bg1"/>
                  </a:solidFill>
                  <a:latin typeface="Segoe UI Light" panose="020B0502040204020203" pitchFamily="34" charset="0"/>
                </a:rPr>
                <a:t>Manager</a:t>
              </a:r>
              <a:endParaRPr lang="en-US" altLang="zh-CN" sz="1050" b="1" dirty="0">
                <a:solidFill>
                  <a:schemeClr val="bg1"/>
                </a:solidFill>
                <a:latin typeface="Segoe UI Light" panose="020B0502040204020203" pitchFamily="34" charset="0"/>
              </a:endParaRPr>
            </a:p>
          </p:txBody>
        </p:sp>
      </p:grpSp>
      <p:sp>
        <p:nvSpPr>
          <p:cNvPr id="47" name="文本框 46"/>
          <p:cNvSpPr txBox="1"/>
          <p:nvPr/>
        </p:nvSpPr>
        <p:spPr>
          <a:xfrm>
            <a:off x="1827710" y="183290"/>
            <a:ext cx="1244600" cy="1862048"/>
          </a:xfrm>
          <a:prstGeom prst="rect">
            <a:avLst/>
          </a:prstGeom>
          <a:noFill/>
        </p:spPr>
        <p:txBody>
          <a:bodyPr wrap="square" rtlCol="0">
            <a:spAutoFit/>
          </a:bodyPr>
          <a:lstStyle/>
          <a:p>
            <a:r>
              <a:rPr lang="en-US" altLang="zh-CN" sz="11500">
                <a:solidFill>
                  <a:srgbClr val="795F5B">
                    <a:alpha val="30000"/>
                  </a:srgbClr>
                </a:solidFill>
                <a:latin typeface="Nikoleta" pitchFamily="2" charset="0"/>
                <a:ea typeface="LiHei Pro" panose="02010601030101010101" pitchFamily="2" charset="-122"/>
              </a:rPr>
              <a:t>P</a:t>
            </a:r>
            <a:endParaRPr lang="en-US" altLang="zh-CN" sz="11500" dirty="0">
              <a:solidFill>
                <a:srgbClr val="795F5B">
                  <a:alpha val="30000"/>
                </a:srgbClr>
              </a:solidFill>
              <a:latin typeface="Nikoleta" pitchFamily="2" charset="0"/>
              <a:ea typeface="LiHei Pro" panose="02010601030101010101" pitchFamily="2" charset="-122"/>
            </a:endParaRPr>
          </a:p>
        </p:txBody>
      </p:sp>
      <p:sp>
        <p:nvSpPr>
          <p:cNvPr id="48" name="半闭框 47"/>
          <p:cNvSpPr/>
          <p:nvPr/>
        </p:nvSpPr>
        <p:spPr>
          <a:xfrm>
            <a:off x="1762760" y="931014"/>
            <a:ext cx="536575" cy="608717"/>
          </a:xfrm>
          <a:prstGeom prst="halfFrame">
            <a:avLst>
              <a:gd name="adj1" fmla="val 0"/>
              <a:gd name="adj2" fmla="val 0"/>
            </a:avLst>
          </a:prstGeom>
          <a:solidFill>
            <a:schemeClr val="accent3"/>
          </a:solidFill>
          <a:ln w="25400">
            <a:solidFill>
              <a:srgbClr val="AA828C">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solidFill>
            </a:endParaRPr>
          </a:p>
        </p:txBody>
      </p:sp>
      <p:sp>
        <p:nvSpPr>
          <p:cNvPr id="49" name="文本框 48"/>
          <p:cNvSpPr txBox="1"/>
          <p:nvPr/>
        </p:nvSpPr>
        <p:spPr>
          <a:xfrm>
            <a:off x="1913435" y="923222"/>
            <a:ext cx="3086100" cy="769441"/>
          </a:xfrm>
          <a:prstGeom prst="rect">
            <a:avLst/>
          </a:prstGeom>
          <a:noFill/>
        </p:spPr>
        <p:txBody>
          <a:bodyPr wrap="square" rtlCol="0">
            <a:spAutoFit/>
          </a:bodyPr>
          <a:lstStyle/>
          <a:p>
            <a:r>
              <a:rPr lang="en-US" altLang="zh-CN" sz="4400">
                <a:solidFill>
                  <a:schemeClr val="tx1">
                    <a:lumMod val="75000"/>
                    <a:lumOff val="25000"/>
                  </a:schemeClr>
                </a:solidFill>
                <a:latin typeface="Nikoleta" pitchFamily="2" charset="0"/>
                <a:ea typeface="Segoe UI" panose="020B0502040204020203" pitchFamily="34" charset="0"/>
                <a:cs typeface="Segoe UI" panose="020B0502040204020203" pitchFamily="34" charset="0"/>
              </a:rPr>
              <a:t>Part one</a:t>
            </a:r>
            <a:endParaRPr lang="en-US" altLang="zh-CN" sz="4400" dirty="0">
              <a:solidFill>
                <a:schemeClr val="tx1">
                  <a:lumMod val="75000"/>
                  <a:lumOff val="25000"/>
                </a:schemeClr>
              </a:solidFill>
              <a:latin typeface="Nikoleta" pitchFamily="2" charset="0"/>
              <a:ea typeface="Segoe UI" panose="020B0502040204020203" pitchFamily="34" charset="0"/>
              <a:cs typeface="Segoe UI" panose="020B0502040204020203" pitchFamily="34" charset="0"/>
            </a:endParaRPr>
          </a:p>
        </p:txBody>
      </p:sp>
      <p:sp>
        <p:nvSpPr>
          <p:cNvPr id="50" name="文本框 49"/>
          <p:cNvSpPr txBox="1"/>
          <p:nvPr/>
        </p:nvSpPr>
        <p:spPr>
          <a:xfrm>
            <a:off x="1674788" y="1640518"/>
            <a:ext cx="5450480" cy="523220"/>
          </a:xfrm>
          <a:prstGeom prst="rect">
            <a:avLst/>
          </a:prstGeom>
          <a:noFill/>
        </p:spPr>
        <p:txBody>
          <a:bodyPr wrap="square" rtlCol="0">
            <a:spAutoFit/>
          </a:bodyPr>
          <a:lstStyle/>
          <a:p>
            <a:r>
              <a:rPr lang="en-US" altLang="zh-CN" sz="1400">
                <a:solidFill>
                  <a:schemeClr val="tx1">
                    <a:lumMod val="75000"/>
                    <a:lumOff val="25000"/>
                  </a:schemeClr>
                </a:solidFill>
                <a:latin typeface="Segoe UI Light" panose="020B0502040204020203" pitchFamily="34" charset="0"/>
              </a:rPr>
              <a:t>But I must explain to you how all this mistaken idea of denouncing pleasure and praising pain was born</a:t>
            </a:r>
            <a:endParaRPr lang="en-US" altLang="zh-CN" sz="1400" dirty="0">
              <a:solidFill>
                <a:schemeClr val="tx1">
                  <a:lumMod val="75000"/>
                  <a:lumOff val="25000"/>
                </a:schemeClr>
              </a:solidFill>
              <a:latin typeface="Segoe UI Light" panose="020B0502040204020203" pitchFamily="34" charset="0"/>
              <a:ea typeface="+mj-ea"/>
            </a:endParaRPr>
          </a:p>
        </p:txBody>
      </p:sp>
      <p:sp>
        <p:nvSpPr>
          <p:cNvPr id="52" name="矩形 51"/>
          <p:cNvSpPr/>
          <p:nvPr/>
        </p:nvSpPr>
        <p:spPr>
          <a:xfrm>
            <a:off x="10267408" y="4072091"/>
            <a:ext cx="299534" cy="5604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6" name="矩形 55"/>
          <p:cNvSpPr/>
          <p:nvPr/>
        </p:nvSpPr>
        <p:spPr>
          <a:xfrm flipH="1">
            <a:off x="2058129" y="3538761"/>
            <a:ext cx="869616" cy="1627106"/>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7" name="矩形 56"/>
          <p:cNvSpPr/>
          <p:nvPr/>
        </p:nvSpPr>
        <p:spPr>
          <a:xfrm flipH="1">
            <a:off x="1645941" y="4072091"/>
            <a:ext cx="299534" cy="5604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50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ppt_x</p:attrName>
                                        </p:attrNameLst>
                                      </p:cBhvr>
                                      <p:tavLst>
                                        <p:tav tm="0">
                                          <p:val>
                                            <p:fltVal val="0.5"/>
                                          </p:val>
                                        </p:tav>
                                        <p:tav tm="100000">
                                          <p:val>
                                            <p:strVal val="#ppt_x"/>
                                          </p:val>
                                        </p:tav>
                                      </p:tavLst>
                                    </p:anim>
                                    <p:anim calcmode="lin" valueType="num">
                                      <p:cBhvr>
                                        <p:cTn id="16" dur="500" fill="hold"/>
                                        <p:tgtEl>
                                          <p:spTgt spid="4"/>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750"/>
                                  </p:stCondLst>
                                  <p:childTnLst>
                                    <p:set>
                                      <p:cBhvr>
                                        <p:cTn id="24" dur="1" fill="hold">
                                          <p:stCondLst>
                                            <p:cond delay="0"/>
                                          </p:stCondLst>
                                        </p:cTn>
                                        <p:tgtEl>
                                          <p:spTgt spid="51"/>
                                        </p:tgtEl>
                                        <p:attrNameLst>
                                          <p:attrName>style.visibility</p:attrName>
                                        </p:attrNameLst>
                                      </p:cBhvr>
                                      <p:to>
                                        <p:strVal val="visible"/>
                                      </p:to>
                                    </p:set>
                                    <p:anim calcmode="lin" valueType="num">
                                      <p:cBhvr>
                                        <p:cTn id="25" dur="500" fill="hold"/>
                                        <p:tgtEl>
                                          <p:spTgt spid="51"/>
                                        </p:tgtEl>
                                        <p:attrNameLst>
                                          <p:attrName>ppt_w</p:attrName>
                                        </p:attrNameLst>
                                      </p:cBhvr>
                                      <p:tavLst>
                                        <p:tav tm="0">
                                          <p:val>
                                            <p:fltVal val="0"/>
                                          </p:val>
                                        </p:tav>
                                        <p:tav tm="100000">
                                          <p:val>
                                            <p:strVal val="#ppt_w"/>
                                          </p:val>
                                        </p:tav>
                                      </p:tavLst>
                                    </p:anim>
                                    <p:anim calcmode="lin" valueType="num">
                                      <p:cBhvr>
                                        <p:cTn id="26" dur="500" fill="hold"/>
                                        <p:tgtEl>
                                          <p:spTgt spid="51"/>
                                        </p:tgtEl>
                                        <p:attrNameLst>
                                          <p:attrName>ppt_h</p:attrName>
                                        </p:attrNameLst>
                                      </p:cBhvr>
                                      <p:tavLst>
                                        <p:tav tm="0">
                                          <p:val>
                                            <p:fltVal val="0"/>
                                          </p:val>
                                        </p:tav>
                                        <p:tav tm="100000">
                                          <p:val>
                                            <p:strVal val="#ppt_h"/>
                                          </p:val>
                                        </p:tav>
                                      </p:tavLst>
                                    </p:anim>
                                    <p:anim calcmode="lin" valueType="num">
                                      <p:cBhvr>
                                        <p:cTn id="27" dur="500" fill="hold"/>
                                        <p:tgtEl>
                                          <p:spTgt spid="51"/>
                                        </p:tgtEl>
                                        <p:attrNameLst>
                                          <p:attrName>ppt_x</p:attrName>
                                        </p:attrNameLst>
                                      </p:cBhvr>
                                      <p:tavLst>
                                        <p:tav tm="0">
                                          <p:val>
                                            <p:fltVal val="0.5"/>
                                          </p:val>
                                        </p:tav>
                                        <p:tav tm="100000">
                                          <p:val>
                                            <p:strVal val="#ppt_x"/>
                                          </p:val>
                                        </p:tav>
                                      </p:tavLst>
                                    </p:anim>
                                    <p:anim calcmode="lin" valueType="num">
                                      <p:cBhvr>
                                        <p:cTn id="28" dur="500" fill="hold"/>
                                        <p:tgtEl>
                                          <p:spTgt spid="51"/>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750"/>
                                  </p:stCondLst>
                                  <p:childTnLst>
                                    <p:set>
                                      <p:cBhvr>
                                        <p:cTn id="30" dur="1" fill="hold">
                                          <p:stCondLst>
                                            <p:cond delay="0"/>
                                          </p:stCondLst>
                                        </p:cTn>
                                        <p:tgtEl>
                                          <p:spTgt spid="56"/>
                                        </p:tgtEl>
                                        <p:attrNameLst>
                                          <p:attrName>style.visibility</p:attrName>
                                        </p:attrNameLst>
                                      </p:cBhvr>
                                      <p:to>
                                        <p:strVal val="visible"/>
                                      </p:to>
                                    </p:set>
                                    <p:anim calcmode="lin" valueType="num">
                                      <p:cBhvr>
                                        <p:cTn id="31" dur="500" fill="hold"/>
                                        <p:tgtEl>
                                          <p:spTgt spid="56"/>
                                        </p:tgtEl>
                                        <p:attrNameLst>
                                          <p:attrName>ppt_w</p:attrName>
                                        </p:attrNameLst>
                                      </p:cBhvr>
                                      <p:tavLst>
                                        <p:tav tm="0">
                                          <p:val>
                                            <p:fltVal val="0"/>
                                          </p:val>
                                        </p:tav>
                                        <p:tav tm="100000">
                                          <p:val>
                                            <p:strVal val="#ppt_w"/>
                                          </p:val>
                                        </p:tav>
                                      </p:tavLst>
                                    </p:anim>
                                    <p:anim calcmode="lin" valueType="num">
                                      <p:cBhvr>
                                        <p:cTn id="32" dur="500" fill="hold"/>
                                        <p:tgtEl>
                                          <p:spTgt spid="56"/>
                                        </p:tgtEl>
                                        <p:attrNameLst>
                                          <p:attrName>ppt_h</p:attrName>
                                        </p:attrNameLst>
                                      </p:cBhvr>
                                      <p:tavLst>
                                        <p:tav tm="0">
                                          <p:val>
                                            <p:fltVal val="0"/>
                                          </p:val>
                                        </p:tav>
                                        <p:tav tm="100000">
                                          <p:val>
                                            <p:strVal val="#ppt_h"/>
                                          </p:val>
                                        </p:tav>
                                      </p:tavLst>
                                    </p:anim>
                                    <p:anim calcmode="lin" valueType="num">
                                      <p:cBhvr>
                                        <p:cTn id="33" dur="500" fill="hold"/>
                                        <p:tgtEl>
                                          <p:spTgt spid="56"/>
                                        </p:tgtEl>
                                        <p:attrNameLst>
                                          <p:attrName>ppt_x</p:attrName>
                                        </p:attrNameLst>
                                      </p:cBhvr>
                                      <p:tavLst>
                                        <p:tav tm="0">
                                          <p:val>
                                            <p:fltVal val="0.5"/>
                                          </p:val>
                                        </p:tav>
                                        <p:tav tm="100000">
                                          <p:val>
                                            <p:strVal val="#ppt_x"/>
                                          </p:val>
                                        </p:tav>
                                      </p:tavLst>
                                    </p:anim>
                                    <p:anim calcmode="lin" valueType="num">
                                      <p:cBhvr>
                                        <p:cTn id="34" dur="500" fill="hold"/>
                                        <p:tgtEl>
                                          <p:spTgt spid="56"/>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1000"/>
                                  </p:stCondLst>
                                  <p:childTnLst>
                                    <p:set>
                                      <p:cBhvr>
                                        <p:cTn id="36" dur="1" fill="hold">
                                          <p:stCondLst>
                                            <p:cond delay="0"/>
                                          </p:stCondLst>
                                        </p:cTn>
                                        <p:tgtEl>
                                          <p:spTgt spid="52"/>
                                        </p:tgtEl>
                                        <p:attrNameLst>
                                          <p:attrName>style.visibility</p:attrName>
                                        </p:attrNameLst>
                                      </p:cBhvr>
                                      <p:to>
                                        <p:strVal val="visible"/>
                                      </p:to>
                                    </p:set>
                                    <p:anim calcmode="lin" valueType="num">
                                      <p:cBhvr>
                                        <p:cTn id="37" dur="500" fill="hold"/>
                                        <p:tgtEl>
                                          <p:spTgt spid="52"/>
                                        </p:tgtEl>
                                        <p:attrNameLst>
                                          <p:attrName>ppt_w</p:attrName>
                                        </p:attrNameLst>
                                      </p:cBhvr>
                                      <p:tavLst>
                                        <p:tav tm="0">
                                          <p:val>
                                            <p:fltVal val="0"/>
                                          </p:val>
                                        </p:tav>
                                        <p:tav tm="100000">
                                          <p:val>
                                            <p:strVal val="#ppt_w"/>
                                          </p:val>
                                        </p:tav>
                                      </p:tavLst>
                                    </p:anim>
                                    <p:anim calcmode="lin" valueType="num">
                                      <p:cBhvr>
                                        <p:cTn id="38" dur="500" fill="hold"/>
                                        <p:tgtEl>
                                          <p:spTgt spid="52"/>
                                        </p:tgtEl>
                                        <p:attrNameLst>
                                          <p:attrName>ppt_h</p:attrName>
                                        </p:attrNameLst>
                                      </p:cBhvr>
                                      <p:tavLst>
                                        <p:tav tm="0">
                                          <p:val>
                                            <p:fltVal val="0"/>
                                          </p:val>
                                        </p:tav>
                                        <p:tav tm="100000">
                                          <p:val>
                                            <p:strVal val="#ppt_h"/>
                                          </p:val>
                                        </p:tav>
                                      </p:tavLst>
                                    </p:anim>
                                    <p:anim calcmode="lin" valueType="num">
                                      <p:cBhvr>
                                        <p:cTn id="39" dur="500" fill="hold"/>
                                        <p:tgtEl>
                                          <p:spTgt spid="52"/>
                                        </p:tgtEl>
                                        <p:attrNameLst>
                                          <p:attrName>ppt_x</p:attrName>
                                        </p:attrNameLst>
                                      </p:cBhvr>
                                      <p:tavLst>
                                        <p:tav tm="0">
                                          <p:val>
                                            <p:fltVal val="0.5"/>
                                          </p:val>
                                        </p:tav>
                                        <p:tav tm="100000">
                                          <p:val>
                                            <p:strVal val="#ppt_x"/>
                                          </p:val>
                                        </p:tav>
                                      </p:tavLst>
                                    </p:anim>
                                    <p:anim calcmode="lin" valueType="num">
                                      <p:cBhvr>
                                        <p:cTn id="40" dur="500" fill="hold"/>
                                        <p:tgtEl>
                                          <p:spTgt spid="52"/>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1000"/>
                                  </p:stCondLst>
                                  <p:childTnLst>
                                    <p:set>
                                      <p:cBhvr>
                                        <p:cTn id="42" dur="1" fill="hold">
                                          <p:stCondLst>
                                            <p:cond delay="0"/>
                                          </p:stCondLst>
                                        </p:cTn>
                                        <p:tgtEl>
                                          <p:spTgt spid="57"/>
                                        </p:tgtEl>
                                        <p:attrNameLst>
                                          <p:attrName>style.visibility</p:attrName>
                                        </p:attrNameLst>
                                      </p:cBhvr>
                                      <p:to>
                                        <p:strVal val="visible"/>
                                      </p:to>
                                    </p:set>
                                    <p:anim calcmode="lin" valueType="num">
                                      <p:cBhvr>
                                        <p:cTn id="43" dur="500" fill="hold"/>
                                        <p:tgtEl>
                                          <p:spTgt spid="57"/>
                                        </p:tgtEl>
                                        <p:attrNameLst>
                                          <p:attrName>ppt_w</p:attrName>
                                        </p:attrNameLst>
                                      </p:cBhvr>
                                      <p:tavLst>
                                        <p:tav tm="0">
                                          <p:val>
                                            <p:fltVal val="0"/>
                                          </p:val>
                                        </p:tav>
                                        <p:tav tm="100000">
                                          <p:val>
                                            <p:strVal val="#ppt_w"/>
                                          </p:val>
                                        </p:tav>
                                      </p:tavLst>
                                    </p:anim>
                                    <p:anim calcmode="lin" valueType="num">
                                      <p:cBhvr>
                                        <p:cTn id="44" dur="500" fill="hold"/>
                                        <p:tgtEl>
                                          <p:spTgt spid="57"/>
                                        </p:tgtEl>
                                        <p:attrNameLst>
                                          <p:attrName>ppt_h</p:attrName>
                                        </p:attrNameLst>
                                      </p:cBhvr>
                                      <p:tavLst>
                                        <p:tav tm="0">
                                          <p:val>
                                            <p:fltVal val="0"/>
                                          </p:val>
                                        </p:tav>
                                        <p:tav tm="100000">
                                          <p:val>
                                            <p:strVal val="#ppt_h"/>
                                          </p:val>
                                        </p:tav>
                                      </p:tavLst>
                                    </p:anim>
                                    <p:anim calcmode="lin" valueType="num">
                                      <p:cBhvr>
                                        <p:cTn id="45" dur="500" fill="hold"/>
                                        <p:tgtEl>
                                          <p:spTgt spid="57"/>
                                        </p:tgtEl>
                                        <p:attrNameLst>
                                          <p:attrName>ppt_x</p:attrName>
                                        </p:attrNameLst>
                                      </p:cBhvr>
                                      <p:tavLst>
                                        <p:tav tm="0">
                                          <p:val>
                                            <p:fltVal val="0.5"/>
                                          </p:val>
                                        </p:tav>
                                        <p:tav tm="100000">
                                          <p:val>
                                            <p:strVal val="#ppt_x"/>
                                          </p:val>
                                        </p:tav>
                                      </p:tavLst>
                                    </p:anim>
                                    <p:anim calcmode="lin" valueType="num">
                                      <p:cBhvr>
                                        <p:cTn id="46" dur="500" fill="hold"/>
                                        <p:tgtEl>
                                          <p:spTgt spid="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P spid="52" grpId="0" bldLvl="0" animBg="1"/>
      <p:bldP spid="56" grpId="0" bldLvl="0" animBg="1"/>
      <p:bldP spid="57"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9" name="PA_淘宝店chenying0907 9"/>
          <p:cNvSpPr>
            <a:spLocks noChangeArrowheads="1"/>
          </p:cNvSpPr>
          <p:nvPr>
            <p:custDataLst>
              <p:tags r:id="rId1"/>
            </p:custDataLst>
          </p:nvPr>
        </p:nvSpPr>
        <p:spPr bwMode="auto">
          <a:xfrm>
            <a:off x="1282700" y="1853115"/>
            <a:ext cx="1608667" cy="1609163"/>
          </a:xfrm>
          <a:prstGeom prst="rect">
            <a:avLst/>
          </a:prstGeom>
          <a:solidFill>
            <a:schemeClr val="bg1">
              <a:lumMod val="75000"/>
            </a:schemeClr>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5">
              <a:latin typeface="微软雅黑 Light" panose="020B0502040204020203" pitchFamily="34" charset="-122"/>
              <a:ea typeface="微软雅黑 Light" panose="020B0502040204020203" pitchFamily="34" charset="-122"/>
            </a:endParaRPr>
          </a:p>
        </p:txBody>
      </p:sp>
      <p:sp>
        <p:nvSpPr>
          <p:cNvPr id="35850" name="PA_淘宝店chenying0907 10" descr="001e90bc453a118d6b4237"/>
          <p:cNvSpPr>
            <a:spLocks noChangeArrowheads="1"/>
          </p:cNvSpPr>
          <p:nvPr>
            <p:custDataLst>
              <p:tags r:id="rId2"/>
            </p:custDataLst>
          </p:nvPr>
        </p:nvSpPr>
        <p:spPr bwMode="auto">
          <a:xfrm>
            <a:off x="3062819" y="1853115"/>
            <a:ext cx="2484967" cy="2489968"/>
          </a:xfrm>
          <a:prstGeom prst="rect">
            <a:avLst/>
          </a:prstGeom>
          <a:blipFill dpi="0" rotWithShape="1">
            <a:blip r:embed="rId3"/>
            <a:srcRect/>
            <a:stretch>
              <a:fillRect b="-164"/>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p>
        </p:txBody>
      </p:sp>
      <p:sp>
        <p:nvSpPr>
          <p:cNvPr id="35851" name="PA_淘宝店chenying0907 11"/>
          <p:cNvSpPr>
            <a:spLocks noChangeArrowheads="1"/>
          </p:cNvSpPr>
          <p:nvPr>
            <p:custDataLst>
              <p:tags r:id="rId4"/>
            </p:custDataLst>
          </p:nvPr>
        </p:nvSpPr>
        <p:spPr bwMode="auto">
          <a:xfrm>
            <a:off x="5706533" y="1853115"/>
            <a:ext cx="2491317" cy="1609163"/>
          </a:xfrm>
          <a:prstGeom prst="rect">
            <a:avLst/>
          </a:prstGeom>
          <a:solidFill>
            <a:schemeClr val="accent4"/>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5">
              <a:latin typeface="微软雅黑 Light" panose="020B0502040204020203" pitchFamily="34" charset="-122"/>
              <a:ea typeface="微软雅黑 Light" panose="020B0502040204020203" pitchFamily="34" charset="-122"/>
            </a:endParaRPr>
          </a:p>
        </p:txBody>
      </p:sp>
      <p:sp>
        <p:nvSpPr>
          <p:cNvPr id="35852" name="PA_淘宝店chenying0907 12"/>
          <p:cNvSpPr>
            <a:spLocks noChangeArrowheads="1"/>
          </p:cNvSpPr>
          <p:nvPr>
            <p:custDataLst>
              <p:tags r:id="rId5"/>
            </p:custDataLst>
          </p:nvPr>
        </p:nvSpPr>
        <p:spPr bwMode="auto">
          <a:xfrm>
            <a:off x="8362951" y="1853115"/>
            <a:ext cx="1634067" cy="1609163"/>
          </a:xfrm>
          <a:prstGeom prst="rect">
            <a:avLst/>
          </a:prstGeom>
          <a:solidFill>
            <a:schemeClr val="bg1">
              <a:lumMod val="65000"/>
            </a:schemeClr>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sz="1335">
              <a:latin typeface="微软雅黑 Light" panose="020B0502040204020203" pitchFamily="34" charset="-122"/>
              <a:ea typeface="微软雅黑 Light" panose="020B0502040204020203" pitchFamily="34" charset="-122"/>
            </a:endParaRPr>
          </a:p>
        </p:txBody>
      </p:sp>
      <p:sp>
        <p:nvSpPr>
          <p:cNvPr id="35853" name="PA_淘宝店chenying0907 13"/>
          <p:cNvSpPr>
            <a:spLocks noChangeArrowheads="1"/>
          </p:cNvSpPr>
          <p:nvPr>
            <p:custDataLst>
              <p:tags r:id="rId6"/>
            </p:custDataLst>
          </p:nvPr>
        </p:nvSpPr>
        <p:spPr bwMode="auto">
          <a:xfrm>
            <a:off x="9266768" y="3618960"/>
            <a:ext cx="1640417" cy="1609163"/>
          </a:xfrm>
          <a:prstGeom prst="rect">
            <a:avLst/>
          </a:prstGeom>
          <a:solidFill>
            <a:schemeClr val="accent6">
              <a:lumMod val="40000"/>
              <a:lumOff val="60000"/>
            </a:schemeClr>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5">
              <a:latin typeface="微软雅黑 Light" panose="020B0502040204020203" pitchFamily="34" charset="-122"/>
              <a:ea typeface="微软雅黑 Light" panose="020B0502040204020203" pitchFamily="34" charset="-122"/>
            </a:endParaRPr>
          </a:p>
        </p:txBody>
      </p:sp>
      <p:sp>
        <p:nvSpPr>
          <p:cNvPr id="35854" name="PA_淘宝店chenying0907 14"/>
          <p:cNvSpPr>
            <a:spLocks noChangeArrowheads="1"/>
          </p:cNvSpPr>
          <p:nvPr>
            <p:custDataLst>
              <p:tags r:id="rId7"/>
            </p:custDataLst>
          </p:nvPr>
        </p:nvSpPr>
        <p:spPr bwMode="auto">
          <a:xfrm>
            <a:off x="3062819" y="4512469"/>
            <a:ext cx="2484967" cy="1632455"/>
          </a:xfrm>
          <a:prstGeom prst="rect">
            <a:avLst/>
          </a:prstGeom>
          <a:solidFill>
            <a:schemeClr val="accent5"/>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5">
              <a:latin typeface="微软雅黑 Light" panose="020B0502040204020203" pitchFamily="34" charset="-122"/>
              <a:ea typeface="微软雅黑 Light" panose="020B0502040204020203" pitchFamily="34" charset="-122"/>
            </a:endParaRPr>
          </a:p>
        </p:txBody>
      </p:sp>
      <p:sp>
        <p:nvSpPr>
          <p:cNvPr id="35855" name="PA_淘宝店chenying0907 15" descr="160621-20121008053110-8"/>
          <p:cNvSpPr>
            <a:spLocks noChangeArrowheads="1"/>
          </p:cNvSpPr>
          <p:nvPr>
            <p:custDataLst>
              <p:tags r:id="rId8"/>
            </p:custDataLst>
          </p:nvPr>
        </p:nvSpPr>
        <p:spPr bwMode="auto">
          <a:xfrm>
            <a:off x="5706533" y="3618959"/>
            <a:ext cx="3412067" cy="2525964"/>
          </a:xfrm>
          <a:prstGeom prst="rect">
            <a:avLst/>
          </a:prstGeom>
          <a:blipFill dpi="0" rotWithShape="1">
            <a:blip r:embed="rId9"/>
            <a:srcRect/>
            <a:stretch>
              <a:fillRect b="-34896"/>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2400"/>
          </a:p>
        </p:txBody>
      </p:sp>
      <p:sp>
        <p:nvSpPr>
          <p:cNvPr id="35856" name="PA_淘宝店chenying0907 16"/>
          <p:cNvSpPr>
            <a:spLocks noChangeArrowheads="1"/>
          </p:cNvSpPr>
          <p:nvPr>
            <p:custDataLst>
              <p:tags r:id="rId10"/>
            </p:custDataLst>
          </p:nvPr>
        </p:nvSpPr>
        <p:spPr bwMode="auto">
          <a:xfrm>
            <a:off x="1282700" y="3618960"/>
            <a:ext cx="1608667" cy="1609163"/>
          </a:xfrm>
          <a:prstGeom prst="rect">
            <a:avLst/>
          </a:prstGeom>
          <a:solidFill>
            <a:schemeClr val="bg2">
              <a:lumMod val="50000"/>
            </a:schemeClr>
          </a:solidFill>
          <a:ln>
            <a:noFill/>
          </a:ln>
          <a:effectLst>
            <a:outerShdw blurRad="190500" dist="63500" dir="3300000" algn="tl" rotWithShape="0">
              <a:schemeClr val="tx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35">
              <a:latin typeface="微软雅黑 Light" panose="020B0502040204020203" pitchFamily="34" charset="-122"/>
              <a:ea typeface="微软雅黑 Light" panose="020B0502040204020203" pitchFamily="34" charset="-122"/>
            </a:endParaRPr>
          </a:p>
        </p:txBody>
      </p:sp>
      <p:grpSp>
        <p:nvGrpSpPr>
          <p:cNvPr id="35857" name="PA_淘宝店chenying0907 17"/>
          <p:cNvGrpSpPr/>
          <p:nvPr>
            <p:custDataLst>
              <p:tags r:id="rId11"/>
            </p:custDataLst>
          </p:nvPr>
        </p:nvGrpSpPr>
        <p:grpSpPr bwMode="auto">
          <a:xfrm>
            <a:off x="9846733" y="4118648"/>
            <a:ext cx="476251" cy="614023"/>
            <a:chOff x="0" y="0"/>
            <a:chExt cx="225" cy="290"/>
          </a:xfrm>
        </p:grpSpPr>
        <p:sp>
          <p:nvSpPr>
            <p:cNvPr id="35858" name="淘宝店chenying0907 18"/>
            <p:cNvSpPr/>
            <p:nvPr/>
          </p:nvSpPr>
          <p:spPr bwMode="auto">
            <a:xfrm>
              <a:off x="0" y="0"/>
              <a:ext cx="225" cy="290"/>
            </a:xfrm>
            <a:custGeom>
              <a:avLst/>
              <a:gdLst>
                <a:gd name="T0" fmla="*/ 21 w 95"/>
                <a:gd name="T1" fmla="*/ 112 h 123"/>
                <a:gd name="T2" fmla="*/ 11 w 95"/>
                <a:gd name="T3" fmla="*/ 112 h 123"/>
                <a:gd name="T4" fmla="*/ 11 w 95"/>
                <a:gd name="T5" fmla="*/ 10 h 123"/>
                <a:gd name="T6" fmla="*/ 90 w 95"/>
                <a:gd name="T7" fmla="*/ 10 h 123"/>
                <a:gd name="T8" fmla="*/ 95 w 95"/>
                <a:gd name="T9" fmla="*/ 5 h 123"/>
                <a:gd name="T10" fmla="*/ 90 w 95"/>
                <a:gd name="T11" fmla="*/ 0 h 123"/>
                <a:gd name="T12" fmla="*/ 5 w 95"/>
                <a:gd name="T13" fmla="*/ 0 h 123"/>
                <a:gd name="T14" fmla="*/ 0 w 95"/>
                <a:gd name="T15" fmla="*/ 5 h 123"/>
                <a:gd name="T16" fmla="*/ 0 w 95"/>
                <a:gd name="T17" fmla="*/ 118 h 123"/>
                <a:gd name="T18" fmla="*/ 5 w 95"/>
                <a:gd name="T19" fmla="*/ 123 h 123"/>
                <a:gd name="T20" fmla="*/ 21 w 95"/>
                <a:gd name="T21" fmla="*/ 123 h 123"/>
                <a:gd name="T22" fmla="*/ 26 w 95"/>
                <a:gd name="T23" fmla="*/ 118 h 123"/>
                <a:gd name="T24" fmla="*/ 21 w 95"/>
                <a:gd name="T25" fmla="*/ 11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 h="123">
                  <a:moveTo>
                    <a:pt x="21" y="112"/>
                  </a:moveTo>
                  <a:cubicBezTo>
                    <a:pt x="11" y="112"/>
                    <a:pt x="11" y="112"/>
                    <a:pt x="11" y="112"/>
                  </a:cubicBezTo>
                  <a:cubicBezTo>
                    <a:pt x="11" y="10"/>
                    <a:pt x="11" y="10"/>
                    <a:pt x="11" y="10"/>
                  </a:cubicBezTo>
                  <a:cubicBezTo>
                    <a:pt x="90" y="10"/>
                    <a:pt x="90" y="10"/>
                    <a:pt x="90" y="10"/>
                  </a:cubicBezTo>
                  <a:cubicBezTo>
                    <a:pt x="93" y="10"/>
                    <a:pt x="95" y="8"/>
                    <a:pt x="95" y="5"/>
                  </a:cubicBezTo>
                  <a:cubicBezTo>
                    <a:pt x="95" y="2"/>
                    <a:pt x="93" y="0"/>
                    <a:pt x="90" y="0"/>
                  </a:cubicBezTo>
                  <a:cubicBezTo>
                    <a:pt x="5" y="0"/>
                    <a:pt x="5" y="0"/>
                    <a:pt x="5" y="0"/>
                  </a:cubicBezTo>
                  <a:cubicBezTo>
                    <a:pt x="2" y="0"/>
                    <a:pt x="0" y="2"/>
                    <a:pt x="0" y="5"/>
                  </a:cubicBezTo>
                  <a:cubicBezTo>
                    <a:pt x="0" y="118"/>
                    <a:pt x="0" y="118"/>
                    <a:pt x="0" y="118"/>
                  </a:cubicBezTo>
                  <a:cubicBezTo>
                    <a:pt x="0" y="121"/>
                    <a:pt x="2" y="123"/>
                    <a:pt x="5" y="123"/>
                  </a:cubicBezTo>
                  <a:cubicBezTo>
                    <a:pt x="21" y="123"/>
                    <a:pt x="21" y="123"/>
                    <a:pt x="21" y="123"/>
                  </a:cubicBezTo>
                  <a:cubicBezTo>
                    <a:pt x="24" y="123"/>
                    <a:pt x="26" y="121"/>
                    <a:pt x="26" y="118"/>
                  </a:cubicBezTo>
                  <a:cubicBezTo>
                    <a:pt x="26" y="115"/>
                    <a:pt x="24" y="112"/>
                    <a:pt x="21" y="11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35859" name="淘宝店chenying0907 19"/>
            <p:cNvSpPr/>
            <p:nvPr/>
          </p:nvSpPr>
          <p:spPr bwMode="auto">
            <a:xfrm>
              <a:off x="142" y="170"/>
              <a:ext cx="83" cy="120"/>
            </a:xfrm>
            <a:custGeom>
              <a:avLst/>
              <a:gdLst>
                <a:gd name="T0" fmla="*/ 30 w 35"/>
                <a:gd name="T1" fmla="*/ 0 h 51"/>
                <a:gd name="T2" fmla="*/ 25 w 35"/>
                <a:gd name="T3" fmla="*/ 5 h 51"/>
                <a:gd name="T4" fmla="*/ 25 w 35"/>
                <a:gd name="T5" fmla="*/ 40 h 51"/>
                <a:gd name="T6" fmla="*/ 5 w 35"/>
                <a:gd name="T7" fmla="*/ 40 h 51"/>
                <a:gd name="T8" fmla="*/ 0 w 35"/>
                <a:gd name="T9" fmla="*/ 46 h 51"/>
                <a:gd name="T10" fmla="*/ 5 w 35"/>
                <a:gd name="T11" fmla="*/ 51 h 51"/>
                <a:gd name="T12" fmla="*/ 30 w 35"/>
                <a:gd name="T13" fmla="*/ 51 h 51"/>
                <a:gd name="T14" fmla="*/ 34 w 35"/>
                <a:gd name="T15" fmla="*/ 49 h 51"/>
                <a:gd name="T16" fmla="*/ 35 w 35"/>
                <a:gd name="T17" fmla="*/ 46 h 51"/>
                <a:gd name="T18" fmla="*/ 35 w 35"/>
                <a:gd name="T19" fmla="*/ 5 h 51"/>
                <a:gd name="T20" fmla="*/ 30 w 35"/>
                <a:gd name="T21"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51">
                  <a:moveTo>
                    <a:pt x="30" y="0"/>
                  </a:moveTo>
                  <a:cubicBezTo>
                    <a:pt x="27" y="0"/>
                    <a:pt x="25" y="2"/>
                    <a:pt x="25" y="5"/>
                  </a:cubicBezTo>
                  <a:cubicBezTo>
                    <a:pt x="25" y="40"/>
                    <a:pt x="25" y="40"/>
                    <a:pt x="25" y="40"/>
                  </a:cubicBezTo>
                  <a:cubicBezTo>
                    <a:pt x="5" y="40"/>
                    <a:pt x="5" y="40"/>
                    <a:pt x="5" y="40"/>
                  </a:cubicBezTo>
                  <a:cubicBezTo>
                    <a:pt x="2" y="40"/>
                    <a:pt x="0" y="43"/>
                    <a:pt x="0" y="46"/>
                  </a:cubicBezTo>
                  <a:cubicBezTo>
                    <a:pt x="0" y="49"/>
                    <a:pt x="2" y="51"/>
                    <a:pt x="5" y="51"/>
                  </a:cubicBezTo>
                  <a:cubicBezTo>
                    <a:pt x="30" y="51"/>
                    <a:pt x="30" y="51"/>
                    <a:pt x="30" y="51"/>
                  </a:cubicBezTo>
                  <a:cubicBezTo>
                    <a:pt x="32" y="51"/>
                    <a:pt x="33" y="50"/>
                    <a:pt x="34" y="49"/>
                  </a:cubicBezTo>
                  <a:cubicBezTo>
                    <a:pt x="35" y="48"/>
                    <a:pt x="35" y="47"/>
                    <a:pt x="35" y="46"/>
                  </a:cubicBezTo>
                  <a:cubicBezTo>
                    <a:pt x="35" y="5"/>
                    <a:pt x="35" y="5"/>
                    <a:pt x="35" y="5"/>
                  </a:cubicBezTo>
                  <a:cubicBezTo>
                    <a:pt x="35" y="2"/>
                    <a:pt x="33" y="0"/>
                    <a:pt x="3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35860" name="淘宝店chenying0907 20"/>
            <p:cNvSpPr>
              <a:spLocks noEditPoints="1"/>
            </p:cNvSpPr>
            <p:nvPr/>
          </p:nvSpPr>
          <p:spPr bwMode="auto">
            <a:xfrm>
              <a:off x="81" y="59"/>
              <a:ext cx="141" cy="205"/>
            </a:xfrm>
            <a:custGeom>
              <a:avLst/>
              <a:gdLst>
                <a:gd name="T0" fmla="*/ 52 w 60"/>
                <a:gd name="T1" fmla="*/ 2 h 87"/>
                <a:gd name="T2" fmla="*/ 46 w 60"/>
                <a:gd name="T3" fmla="*/ 0 h 87"/>
                <a:gd name="T4" fmla="*/ 35 w 60"/>
                <a:gd name="T5" fmla="*/ 7 h 87"/>
                <a:gd name="T6" fmla="*/ 1 w 60"/>
                <a:gd name="T7" fmla="*/ 66 h 87"/>
                <a:gd name="T8" fmla="*/ 0 w 60"/>
                <a:gd name="T9" fmla="*/ 69 h 87"/>
                <a:gd name="T10" fmla="*/ 0 w 60"/>
                <a:gd name="T11" fmla="*/ 82 h 87"/>
                <a:gd name="T12" fmla="*/ 3 w 60"/>
                <a:gd name="T13" fmla="*/ 87 h 87"/>
                <a:gd name="T14" fmla="*/ 6 w 60"/>
                <a:gd name="T15" fmla="*/ 87 h 87"/>
                <a:gd name="T16" fmla="*/ 8 w 60"/>
                <a:gd name="T17" fmla="*/ 87 h 87"/>
                <a:gd name="T18" fmla="*/ 20 w 60"/>
                <a:gd name="T19" fmla="*/ 80 h 87"/>
                <a:gd name="T20" fmla="*/ 22 w 60"/>
                <a:gd name="T21" fmla="*/ 78 h 87"/>
                <a:gd name="T22" fmla="*/ 56 w 60"/>
                <a:gd name="T23" fmla="*/ 19 h 87"/>
                <a:gd name="T24" fmla="*/ 52 w 60"/>
                <a:gd name="T25" fmla="*/ 2 h 87"/>
                <a:gd name="T26" fmla="*/ 47 w 60"/>
                <a:gd name="T27" fmla="*/ 14 h 87"/>
                <a:gd name="T28" fmla="*/ 14 w 60"/>
                <a:gd name="T29" fmla="*/ 72 h 87"/>
                <a:gd name="T30" fmla="*/ 11 w 60"/>
                <a:gd name="T31" fmla="*/ 73 h 87"/>
                <a:gd name="T32" fmla="*/ 11 w 60"/>
                <a:gd name="T33" fmla="*/ 70 h 87"/>
                <a:gd name="T34" fmla="*/ 44 w 60"/>
                <a:gd name="T35" fmla="*/ 12 h 87"/>
                <a:gd name="T36" fmla="*/ 47 w 60"/>
                <a:gd name="T37" fmla="*/ 11 h 87"/>
                <a:gd name="T38" fmla="*/ 47 w 60"/>
                <a:gd name="T39" fmla="*/ 1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87">
                  <a:moveTo>
                    <a:pt x="52" y="2"/>
                  </a:moveTo>
                  <a:cubicBezTo>
                    <a:pt x="50" y="1"/>
                    <a:pt x="48" y="0"/>
                    <a:pt x="46" y="0"/>
                  </a:cubicBezTo>
                  <a:cubicBezTo>
                    <a:pt x="41" y="0"/>
                    <a:pt x="37" y="3"/>
                    <a:pt x="35" y="7"/>
                  </a:cubicBezTo>
                  <a:cubicBezTo>
                    <a:pt x="1" y="66"/>
                    <a:pt x="1" y="66"/>
                    <a:pt x="1" y="66"/>
                  </a:cubicBezTo>
                  <a:cubicBezTo>
                    <a:pt x="0" y="67"/>
                    <a:pt x="0" y="68"/>
                    <a:pt x="0" y="69"/>
                  </a:cubicBezTo>
                  <a:cubicBezTo>
                    <a:pt x="0" y="82"/>
                    <a:pt x="0" y="82"/>
                    <a:pt x="0" y="82"/>
                  </a:cubicBezTo>
                  <a:cubicBezTo>
                    <a:pt x="0" y="84"/>
                    <a:pt x="1" y="86"/>
                    <a:pt x="3" y="87"/>
                  </a:cubicBezTo>
                  <a:cubicBezTo>
                    <a:pt x="4" y="87"/>
                    <a:pt x="5" y="87"/>
                    <a:pt x="6" y="87"/>
                  </a:cubicBezTo>
                  <a:cubicBezTo>
                    <a:pt x="7" y="87"/>
                    <a:pt x="7" y="87"/>
                    <a:pt x="8" y="87"/>
                  </a:cubicBezTo>
                  <a:cubicBezTo>
                    <a:pt x="20" y="80"/>
                    <a:pt x="20" y="80"/>
                    <a:pt x="20" y="80"/>
                  </a:cubicBezTo>
                  <a:cubicBezTo>
                    <a:pt x="21" y="80"/>
                    <a:pt x="22" y="79"/>
                    <a:pt x="22" y="78"/>
                  </a:cubicBezTo>
                  <a:cubicBezTo>
                    <a:pt x="56" y="19"/>
                    <a:pt x="56" y="19"/>
                    <a:pt x="56" y="19"/>
                  </a:cubicBezTo>
                  <a:cubicBezTo>
                    <a:pt x="60" y="13"/>
                    <a:pt x="58" y="6"/>
                    <a:pt x="52" y="2"/>
                  </a:cubicBezTo>
                  <a:close/>
                  <a:moveTo>
                    <a:pt x="47" y="14"/>
                  </a:moveTo>
                  <a:cubicBezTo>
                    <a:pt x="14" y="72"/>
                    <a:pt x="14" y="72"/>
                    <a:pt x="14" y="72"/>
                  </a:cubicBezTo>
                  <a:cubicBezTo>
                    <a:pt x="11" y="73"/>
                    <a:pt x="11" y="73"/>
                    <a:pt x="11" y="73"/>
                  </a:cubicBezTo>
                  <a:cubicBezTo>
                    <a:pt x="11" y="70"/>
                    <a:pt x="11" y="70"/>
                    <a:pt x="11" y="70"/>
                  </a:cubicBezTo>
                  <a:cubicBezTo>
                    <a:pt x="44" y="12"/>
                    <a:pt x="44" y="12"/>
                    <a:pt x="44" y="12"/>
                  </a:cubicBezTo>
                  <a:cubicBezTo>
                    <a:pt x="44" y="11"/>
                    <a:pt x="46" y="11"/>
                    <a:pt x="47" y="11"/>
                  </a:cubicBezTo>
                  <a:cubicBezTo>
                    <a:pt x="47" y="12"/>
                    <a:pt x="48" y="13"/>
                    <a:pt x="47" y="1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35861" name="淘宝店chenying0907 21"/>
            <p:cNvSpPr/>
            <p:nvPr/>
          </p:nvSpPr>
          <p:spPr bwMode="auto">
            <a:xfrm>
              <a:off x="41" y="83"/>
              <a:ext cx="89" cy="23"/>
            </a:xfrm>
            <a:custGeom>
              <a:avLst/>
              <a:gdLst>
                <a:gd name="T0" fmla="*/ 38 w 38"/>
                <a:gd name="T1" fmla="*/ 5 h 10"/>
                <a:gd name="T2" fmla="*/ 32 w 38"/>
                <a:gd name="T3" fmla="*/ 0 h 10"/>
                <a:gd name="T4" fmla="*/ 6 w 38"/>
                <a:gd name="T5" fmla="*/ 0 h 10"/>
                <a:gd name="T6" fmla="*/ 0 w 38"/>
                <a:gd name="T7" fmla="*/ 5 h 10"/>
                <a:gd name="T8" fmla="*/ 6 w 38"/>
                <a:gd name="T9" fmla="*/ 10 h 10"/>
                <a:gd name="T10" fmla="*/ 32 w 38"/>
                <a:gd name="T11" fmla="*/ 10 h 10"/>
                <a:gd name="T12" fmla="*/ 38 w 38"/>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38" h="10">
                  <a:moveTo>
                    <a:pt x="38" y="5"/>
                  </a:moveTo>
                  <a:cubicBezTo>
                    <a:pt x="38" y="2"/>
                    <a:pt x="35" y="0"/>
                    <a:pt x="32" y="0"/>
                  </a:cubicBezTo>
                  <a:cubicBezTo>
                    <a:pt x="6" y="0"/>
                    <a:pt x="6" y="0"/>
                    <a:pt x="6" y="0"/>
                  </a:cubicBezTo>
                  <a:cubicBezTo>
                    <a:pt x="3" y="0"/>
                    <a:pt x="0" y="2"/>
                    <a:pt x="0" y="5"/>
                  </a:cubicBezTo>
                  <a:cubicBezTo>
                    <a:pt x="0" y="8"/>
                    <a:pt x="3" y="10"/>
                    <a:pt x="6" y="10"/>
                  </a:cubicBezTo>
                  <a:cubicBezTo>
                    <a:pt x="32" y="10"/>
                    <a:pt x="32" y="10"/>
                    <a:pt x="32" y="10"/>
                  </a:cubicBezTo>
                  <a:cubicBezTo>
                    <a:pt x="35" y="10"/>
                    <a:pt x="38" y="8"/>
                    <a:pt x="38"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35862" name="淘宝店chenying0907 22"/>
            <p:cNvSpPr/>
            <p:nvPr/>
          </p:nvSpPr>
          <p:spPr bwMode="auto">
            <a:xfrm>
              <a:off x="41" y="132"/>
              <a:ext cx="56" cy="24"/>
            </a:xfrm>
            <a:custGeom>
              <a:avLst/>
              <a:gdLst>
                <a:gd name="T0" fmla="*/ 6 w 24"/>
                <a:gd name="T1" fmla="*/ 0 h 10"/>
                <a:gd name="T2" fmla="*/ 0 w 24"/>
                <a:gd name="T3" fmla="*/ 5 h 10"/>
                <a:gd name="T4" fmla="*/ 6 w 24"/>
                <a:gd name="T5" fmla="*/ 10 h 10"/>
                <a:gd name="T6" fmla="*/ 19 w 24"/>
                <a:gd name="T7" fmla="*/ 10 h 10"/>
                <a:gd name="T8" fmla="*/ 24 w 24"/>
                <a:gd name="T9" fmla="*/ 5 h 10"/>
                <a:gd name="T10" fmla="*/ 19 w 24"/>
                <a:gd name="T11" fmla="*/ 0 h 10"/>
                <a:gd name="T12" fmla="*/ 6 w 24"/>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4" h="10">
                  <a:moveTo>
                    <a:pt x="6" y="0"/>
                  </a:moveTo>
                  <a:cubicBezTo>
                    <a:pt x="3" y="0"/>
                    <a:pt x="0" y="2"/>
                    <a:pt x="0" y="5"/>
                  </a:cubicBezTo>
                  <a:cubicBezTo>
                    <a:pt x="0" y="8"/>
                    <a:pt x="3" y="10"/>
                    <a:pt x="6" y="10"/>
                  </a:cubicBezTo>
                  <a:cubicBezTo>
                    <a:pt x="19" y="10"/>
                    <a:pt x="19" y="10"/>
                    <a:pt x="19" y="10"/>
                  </a:cubicBezTo>
                  <a:cubicBezTo>
                    <a:pt x="22" y="10"/>
                    <a:pt x="24" y="8"/>
                    <a:pt x="24" y="5"/>
                  </a:cubicBezTo>
                  <a:cubicBezTo>
                    <a:pt x="24" y="2"/>
                    <a:pt x="22" y="0"/>
                    <a:pt x="19" y="0"/>
                  </a:cubicBez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grpSp>
        <p:nvGrpSpPr>
          <p:cNvPr id="35863" name="PA_淘宝店chenying0907 23"/>
          <p:cNvGrpSpPr/>
          <p:nvPr>
            <p:custDataLst>
              <p:tags r:id="rId12"/>
            </p:custDataLst>
          </p:nvPr>
        </p:nvGrpSpPr>
        <p:grpSpPr bwMode="auto">
          <a:xfrm>
            <a:off x="8881535" y="2312573"/>
            <a:ext cx="590551" cy="590732"/>
            <a:chOff x="0" y="0"/>
            <a:chExt cx="279" cy="279"/>
          </a:xfrm>
        </p:grpSpPr>
        <p:sp>
          <p:nvSpPr>
            <p:cNvPr id="35864" name="淘宝店chenying0907 24"/>
            <p:cNvSpPr>
              <a:spLocks noEditPoints="1"/>
            </p:cNvSpPr>
            <p:nvPr/>
          </p:nvSpPr>
          <p:spPr bwMode="auto">
            <a:xfrm>
              <a:off x="0" y="0"/>
              <a:ext cx="279" cy="279"/>
            </a:xfrm>
            <a:custGeom>
              <a:avLst/>
              <a:gdLst>
                <a:gd name="T0" fmla="*/ 114 w 118"/>
                <a:gd name="T1" fmla="*/ 46 h 118"/>
                <a:gd name="T2" fmla="*/ 103 w 118"/>
                <a:gd name="T3" fmla="*/ 38 h 118"/>
                <a:gd name="T4" fmla="*/ 107 w 118"/>
                <a:gd name="T5" fmla="*/ 24 h 118"/>
                <a:gd name="T6" fmla="*/ 89 w 118"/>
                <a:gd name="T7" fmla="*/ 11 h 118"/>
                <a:gd name="T8" fmla="*/ 76 w 118"/>
                <a:gd name="T9" fmla="*/ 13 h 118"/>
                <a:gd name="T10" fmla="*/ 68 w 118"/>
                <a:gd name="T11" fmla="*/ 1 h 118"/>
                <a:gd name="T12" fmla="*/ 46 w 118"/>
                <a:gd name="T13" fmla="*/ 4 h 118"/>
                <a:gd name="T14" fmla="*/ 39 w 118"/>
                <a:gd name="T15" fmla="*/ 15 h 118"/>
                <a:gd name="T16" fmla="*/ 24 w 118"/>
                <a:gd name="T17" fmla="*/ 11 h 118"/>
                <a:gd name="T18" fmla="*/ 11 w 118"/>
                <a:gd name="T19" fmla="*/ 29 h 118"/>
                <a:gd name="T20" fmla="*/ 14 w 118"/>
                <a:gd name="T21" fmla="*/ 43 h 118"/>
                <a:gd name="T22" fmla="*/ 1 w 118"/>
                <a:gd name="T23" fmla="*/ 50 h 118"/>
                <a:gd name="T24" fmla="*/ 1 w 118"/>
                <a:gd name="T25" fmla="*/ 68 h 118"/>
                <a:gd name="T26" fmla="*/ 14 w 118"/>
                <a:gd name="T27" fmla="*/ 75 h 118"/>
                <a:gd name="T28" fmla="*/ 11 w 118"/>
                <a:gd name="T29" fmla="*/ 89 h 118"/>
                <a:gd name="T30" fmla="*/ 24 w 118"/>
                <a:gd name="T31" fmla="*/ 106 h 118"/>
                <a:gd name="T32" fmla="*/ 39 w 118"/>
                <a:gd name="T33" fmla="*/ 103 h 118"/>
                <a:gd name="T34" fmla="*/ 46 w 118"/>
                <a:gd name="T35" fmla="*/ 114 h 118"/>
                <a:gd name="T36" fmla="*/ 59 w 118"/>
                <a:gd name="T37" fmla="*/ 118 h 118"/>
                <a:gd name="T38" fmla="*/ 72 w 118"/>
                <a:gd name="T39" fmla="*/ 114 h 118"/>
                <a:gd name="T40" fmla="*/ 80 w 118"/>
                <a:gd name="T41" fmla="*/ 103 h 118"/>
                <a:gd name="T42" fmla="*/ 94 w 118"/>
                <a:gd name="T43" fmla="*/ 106 h 118"/>
                <a:gd name="T44" fmla="*/ 107 w 118"/>
                <a:gd name="T45" fmla="*/ 89 h 118"/>
                <a:gd name="T46" fmla="*/ 105 w 118"/>
                <a:gd name="T47" fmla="*/ 75 h 118"/>
                <a:gd name="T48" fmla="*/ 118 w 118"/>
                <a:gd name="T49" fmla="*/ 68 h 118"/>
                <a:gd name="T50" fmla="*/ 118 w 118"/>
                <a:gd name="T51" fmla="*/ 50 h 118"/>
                <a:gd name="T52" fmla="*/ 99 w 118"/>
                <a:gd name="T53" fmla="*/ 66 h 118"/>
                <a:gd name="T54" fmla="*/ 93 w 118"/>
                <a:gd name="T55" fmla="*/ 77 h 118"/>
                <a:gd name="T56" fmla="*/ 97 w 118"/>
                <a:gd name="T57" fmla="*/ 90 h 118"/>
                <a:gd name="T58" fmla="*/ 82 w 118"/>
                <a:gd name="T59" fmla="*/ 92 h 118"/>
                <a:gd name="T60" fmla="*/ 70 w 118"/>
                <a:gd name="T61" fmla="*/ 96 h 118"/>
                <a:gd name="T62" fmla="*/ 64 w 118"/>
                <a:gd name="T63" fmla="*/ 107 h 118"/>
                <a:gd name="T64" fmla="*/ 52 w 118"/>
                <a:gd name="T65" fmla="*/ 99 h 118"/>
                <a:gd name="T66" fmla="*/ 41 w 118"/>
                <a:gd name="T67" fmla="*/ 93 h 118"/>
                <a:gd name="T68" fmla="*/ 28 w 118"/>
                <a:gd name="T69" fmla="*/ 96 h 118"/>
                <a:gd name="T70" fmla="*/ 26 w 118"/>
                <a:gd name="T71" fmla="*/ 82 h 118"/>
                <a:gd name="T72" fmla="*/ 23 w 118"/>
                <a:gd name="T73" fmla="*/ 70 h 118"/>
                <a:gd name="T74" fmla="*/ 11 w 118"/>
                <a:gd name="T75" fmla="*/ 63 h 118"/>
                <a:gd name="T76" fmla="*/ 11 w 118"/>
                <a:gd name="T77" fmla="*/ 54 h 118"/>
                <a:gd name="T78" fmla="*/ 23 w 118"/>
                <a:gd name="T79" fmla="*/ 48 h 118"/>
                <a:gd name="T80" fmla="*/ 26 w 118"/>
                <a:gd name="T81" fmla="*/ 36 h 118"/>
                <a:gd name="T82" fmla="*/ 28 w 118"/>
                <a:gd name="T83" fmla="*/ 21 h 118"/>
                <a:gd name="T84" fmla="*/ 41 w 118"/>
                <a:gd name="T85" fmla="*/ 25 h 118"/>
                <a:gd name="T86" fmla="*/ 52 w 118"/>
                <a:gd name="T87" fmla="*/ 19 h 118"/>
                <a:gd name="T88" fmla="*/ 64 w 118"/>
                <a:gd name="T89" fmla="*/ 10 h 118"/>
                <a:gd name="T90" fmla="*/ 70 w 118"/>
                <a:gd name="T91" fmla="*/ 22 h 118"/>
                <a:gd name="T92" fmla="*/ 82 w 118"/>
                <a:gd name="T93" fmla="*/ 25 h 118"/>
                <a:gd name="T94" fmla="*/ 97 w 118"/>
                <a:gd name="T95" fmla="*/ 28 h 118"/>
                <a:gd name="T96" fmla="*/ 93 w 118"/>
                <a:gd name="T97" fmla="*/ 41 h 118"/>
                <a:gd name="T98" fmla="*/ 99 w 118"/>
                <a:gd name="T99" fmla="*/ 51 h 118"/>
                <a:gd name="T100" fmla="*/ 108 w 118"/>
                <a:gd name="T101" fmla="*/ 5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8" h="118">
                  <a:moveTo>
                    <a:pt x="118" y="50"/>
                  </a:moveTo>
                  <a:cubicBezTo>
                    <a:pt x="117" y="48"/>
                    <a:pt x="116" y="46"/>
                    <a:pt x="114" y="46"/>
                  </a:cubicBezTo>
                  <a:cubicBezTo>
                    <a:pt x="105" y="43"/>
                    <a:pt x="105" y="43"/>
                    <a:pt x="105" y="43"/>
                  </a:cubicBezTo>
                  <a:cubicBezTo>
                    <a:pt x="104" y="41"/>
                    <a:pt x="104" y="39"/>
                    <a:pt x="103" y="38"/>
                  </a:cubicBezTo>
                  <a:cubicBezTo>
                    <a:pt x="107" y="29"/>
                    <a:pt x="107" y="29"/>
                    <a:pt x="107" y="29"/>
                  </a:cubicBezTo>
                  <a:cubicBezTo>
                    <a:pt x="108" y="27"/>
                    <a:pt x="108" y="25"/>
                    <a:pt x="107" y="24"/>
                  </a:cubicBezTo>
                  <a:cubicBezTo>
                    <a:pt x="103" y="19"/>
                    <a:pt x="99" y="15"/>
                    <a:pt x="94" y="11"/>
                  </a:cubicBezTo>
                  <a:cubicBezTo>
                    <a:pt x="93" y="10"/>
                    <a:pt x="91" y="10"/>
                    <a:pt x="89" y="11"/>
                  </a:cubicBezTo>
                  <a:cubicBezTo>
                    <a:pt x="80" y="15"/>
                    <a:pt x="80" y="15"/>
                    <a:pt x="80" y="15"/>
                  </a:cubicBezTo>
                  <a:cubicBezTo>
                    <a:pt x="79" y="14"/>
                    <a:pt x="77" y="14"/>
                    <a:pt x="76" y="13"/>
                  </a:cubicBezTo>
                  <a:cubicBezTo>
                    <a:pt x="72" y="4"/>
                    <a:pt x="72" y="4"/>
                    <a:pt x="72" y="4"/>
                  </a:cubicBezTo>
                  <a:cubicBezTo>
                    <a:pt x="72" y="2"/>
                    <a:pt x="70" y="1"/>
                    <a:pt x="68" y="1"/>
                  </a:cubicBezTo>
                  <a:cubicBezTo>
                    <a:pt x="62" y="0"/>
                    <a:pt x="57" y="0"/>
                    <a:pt x="50" y="1"/>
                  </a:cubicBezTo>
                  <a:cubicBezTo>
                    <a:pt x="49" y="1"/>
                    <a:pt x="47" y="2"/>
                    <a:pt x="46" y="4"/>
                  </a:cubicBezTo>
                  <a:cubicBezTo>
                    <a:pt x="43" y="13"/>
                    <a:pt x="43" y="13"/>
                    <a:pt x="43" y="13"/>
                  </a:cubicBezTo>
                  <a:cubicBezTo>
                    <a:pt x="42" y="14"/>
                    <a:pt x="40" y="14"/>
                    <a:pt x="39" y="15"/>
                  </a:cubicBezTo>
                  <a:cubicBezTo>
                    <a:pt x="30" y="11"/>
                    <a:pt x="30" y="11"/>
                    <a:pt x="30" y="11"/>
                  </a:cubicBezTo>
                  <a:cubicBezTo>
                    <a:pt x="28" y="10"/>
                    <a:pt x="26" y="10"/>
                    <a:pt x="24" y="11"/>
                  </a:cubicBezTo>
                  <a:cubicBezTo>
                    <a:pt x="20" y="15"/>
                    <a:pt x="15" y="19"/>
                    <a:pt x="12" y="24"/>
                  </a:cubicBezTo>
                  <a:cubicBezTo>
                    <a:pt x="11" y="25"/>
                    <a:pt x="11" y="27"/>
                    <a:pt x="11" y="29"/>
                  </a:cubicBezTo>
                  <a:cubicBezTo>
                    <a:pt x="16" y="38"/>
                    <a:pt x="16" y="38"/>
                    <a:pt x="16" y="38"/>
                  </a:cubicBezTo>
                  <a:cubicBezTo>
                    <a:pt x="15" y="39"/>
                    <a:pt x="14" y="41"/>
                    <a:pt x="14" y="43"/>
                  </a:cubicBezTo>
                  <a:cubicBezTo>
                    <a:pt x="4" y="46"/>
                    <a:pt x="4" y="46"/>
                    <a:pt x="4" y="46"/>
                  </a:cubicBezTo>
                  <a:cubicBezTo>
                    <a:pt x="3" y="46"/>
                    <a:pt x="1" y="48"/>
                    <a:pt x="1" y="50"/>
                  </a:cubicBezTo>
                  <a:cubicBezTo>
                    <a:pt x="1" y="53"/>
                    <a:pt x="0" y="56"/>
                    <a:pt x="0" y="59"/>
                  </a:cubicBezTo>
                  <a:cubicBezTo>
                    <a:pt x="0" y="62"/>
                    <a:pt x="1" y="64"/>
                    <a:pt x="1" y="68"/>
                  </a:cubicBezTo>
                  <a:cubicBezTo>
                    <a:pt x="1" y="70"/>
                    <a:pt x="3" y="71"/>
                    <a:pt x="4" y="72"/>
                  </a:cubicBezTo>
                  <a:cubicBezTo>
                    <a:pt x="14" y="75"/>
                    <a:pt x="14" y="75"/>
                    <a:pt x="14" y="75"/>
                  </a:cubicBezTo>
                  <a:cubicBezTo>
                    <a:pt x="14" y="77"/>
                    <a:pt x="15" y="78"/>
                    <a:pt x="16" y="80"/>
                  </a:cubicBezTo>
                  <a:cubicBezTo>
                    <a:pt x="11" y="89"/>
                    <a:pt x="11" y="89"/>
                    <a:pt x="11" y="89"/>
                  </a:cubicBezTo>
                  <a:cubicBezTo>
                    <a:pt x="11" y="90"/>
                    <a:pt x="11" y="92"/>
                    <a:pt x="12" y="94"/>
                  </a:cubicBezTo>
                  <a:cubicBezTo>
                    <a:pt x="15" y="99"/>
                    <a:pt x="20" y="103"/>
                    <a:pt x="24" y="106"/>
                  </a:cubicBezTo>
                  <a:cubicBezTo>
                    <a:pt x="26" y="107"/>
                    <a:pt x="28" y="108"/>
                    <a:pt x="30" y="107"/>
                  </a:cubicBezTo>
                  <a:cubicBezTo>
                    <a:pt x="39" y="103"/>
                    <a:pt x="39" y="103"/>
                    <a:pt x="39" y="103"/>
                  </a:cubicBezTo>
                  <a:cubicBezTo>
                    <a:pt x="40" y="103"/>
                    <a:pt x="42" y="104"/>
                    <a:pt x="43" y="104"/>
                  </a:cubicBezTo>
                  <a:cubicBezTo>
                    <a:pt x="46" y="114"/>
                    <a:pt x="46" y="114"/>
                    <a:pt x="46" y="114"/>
                  </a:cubicBezTo>
                  <a:cubicBezTo>
                    <a:pt x="47" y="116"/>
                    <a:pt x="49" y="117"/>
                    <a:pt x="50" y="117"/>
                  </a:cubicBezTo>
                  <a:cubicBezTo>
                    <a:pt x="54" y="118"/>
                    <a:pt x="57" y="118"/>
                    <a:pt x="59" y="118"/>
                  </a:cubicBezTo>
                  <a:cubicBezTo>
                    <a:pt x="62" y="118"/>
                    <a:pt x="65" y="118"/>
                    <a:pt x="68" y="117"/>
                  </a:cubicBezTo>
                  <a:cubicBezTo>
                    <a:pt x="70" y="117"/>
                    <a:pt x="72" y="116"/>
                    <a:pt x="72" y="114"/>
                  </a:cubicBezTo>
                  <a:cubicBezTo>
                    <a:pt x="76" y="104"/>
                    <a:pt x="76" y="104"/>
                    <a:pt x="76" y="104"/>
                  </a:cubicBezTo>
                  <a:cubicBezTo>
                    <a:pt x="77" y="104"/>
                    <a:pt x="79" y="103"/>
                    <a:pt x="80" y="103"/>
                  </a:cubicBezTo>
                  <a:cubicBezTo>
                    <a:pt x="89" y="107"/>
                    <a:pt x="89" y="107"/>
                    <a:pt x="89" y="107"/>
                  </a:cubicBezTo>
                  <a:cubicBezTo>
                    <a:pt x="91" y="108"/>
                    <a:pt x="93" y="107"/>
                    <a:pt x="94" y="106"/>
                  </a:cubicBezTo>
                  <a:cubicBezTo>
                    <a:pt x="99" y="103"/>
                    <a:pt x="103" y="99"/>
                    <a:pt x="107" y="94"/>
                  </a:cubicBezTo>
                  <a:cubicBezTo>
                    <a:pt x="108" y="92"/>
                    <a:pt x="108" y="90"/>
                    <a:pt x="107" y="89"/>
                  </a:cubicBezTo>
                  <a:cubicBezTo>
                    <a:pt x="103" y="80"/>
                    <a:pt x="103" y="80"/>
                    <a:pt x="103" y="80"/>
                  </a:cubicBezTo>
                  <a:cubicBezTo>
                    <a:pt x="104" y="78"/>
                    <a:pt x="104" y="77"/>
                    <a:pt x="105" y="75"/>
                  </a:cubicBezTo>
                  <a:cubicBezTo>
                    <a:pt x="114" y="72"/>
                    <a:pt x="114" y="72"/>
                    <a:pt x="114" y="72"/>
                  </a:cubicBezTo>
                  <a:cubicBezTo>
                    <a:pt x="116" y="71"/>
                    <a:pt x="117" y="70"/>
                    <a:pt x="118" y="68"/>
                  </a:cubicBezTo>
                  <a:cubicBezTo>
                    <a:pt x="118" y="64"/>
                    <a:pt x="118" y="62"/>
                    <a:pt x="118" y="59"/>
                  </a:cubicBezTo>
                  <a:cubicBezTo>
                    <a:pt x="118" y="56"/>
                    <a:pt x="118" y="53"/>
                    <a:pt x="118" y="50"/>
                  </a:cubicBezTo>
                  <a:close/>
                  <a:moveTo>
                    <a:pt x="108" y="63"/>
                  </a:moveTo>
                  <a:cubicBezTo>
                    <a:pt x="99" y="66"/>
                    <a:pt x="99" y="66"/>
                    <a:pt x="99" y="66"/>
                  </a:cubicBezTo>
                  <a:cubicBezTo>
                    <a:pt x="98" y="67"/>
                    <a:pt x="97" y="68"/>
                    <a:pt x="96" y="70"/>
                  </a:cubicBezTo>
                  <a:cubicBezTo>
                    <a:pt x="95" y="72"/>
                    <a:pt x="94" y="75"/>
                    <a:pt x="93" y="77"/>
                  </a:cubicBezTo>
                  <a:cubicBezTo>
                    <a:pt x="92" y="79"/>
                    <a:pt x="92" y="80"/>
                    <a:pt x="93" y="82"/>
                  </a:cubicBezTo>
                  <a:cubicBezTo>
                    <a:pt x="97" y="90"/>
                    <a:pt x="97" y="90"/>
                    <a:pt x="97" y="90"/>
                  </a:cubicBezTo>
                  <a:cubicBezTo>
                    <a:pt x="95" y="92"/>
                    <a:pt x="93" y="94"/>
                    <a:pt x="91" y="96"/>
                  </a:cubicBezTo>
                  <a:cubicBezTo>
                    <a:pt x="82" y="92"/>
                    <a:pt x="82" y="92"/>
                    <a:pt x="82" y="92"/>
                  </a:cubicBezTo>
                  <a:cubicBezTo>
                    <a:pt x="81" y="92"/>
                    <a:pt x="79" y="92"/>
                    <a:pt x="78" y="93"/>
                  </a:cubicBezTo>
                  <a:cubicBezTo>
                    <a:pt x="75" y="94"/>
                    <a:pt x="73" y="95"/>
                    <a:pt x="70" y="96"/>
                  </a:cubicBezTo>
                  <a:cubicBezTo>
                    <a:pt x="69" y="96"/>
                    <a:pt x="67" y="97"/>
                    <a:pt x="67" y="99"/>
                  </a:cubicBezTo>
                  <a:cubicBezTo>
                    <a:pt x="64" y="107"/>
                    <a:pt x="64" y="107"/>
                    <a:pt x="64" y="107"/>
                  </a:cubicBezTo>
                  <a:cubicBezTo>
                    <a:pt x="61" y="108"/>
                    <a:pt x="58" y="108"/>
                    <a:pt x="55" y="107"/>
                  </a:cubicBezTo>
                  <a:cubicBezTo>
                    <a:pt x="52" y="99"/>
                    <a:pt x="52" y="99"/>
                    <a:pt x="52" y="99"/>
                  </a:cubicBezTo>
                  <a:cubicBezTo>
                    <a:pt x="51" y="97"/>
                    <a:pt x="50" y="96"/>
                    <a:pt x="48" y="96"/>
                  </a:cubicBezTo>
                  <a:cubicBezTo>
                    <a:pt x="46" y="95"/>
                    <a:pt x="43" y="94"/>
                    <a:pt x="41" y="93"/>
                  </a:cubicBezTo>
                  <a:cubicBezTo>
                    <a:pt x="40" y="92"/>
                    <a:pt x="38" y="92"/>
                    <a:pt x="36" y="92"/>
                  </a:cubicBezTo>
                  <a:cubicBezTo>
                    <a:pt x="28" y="96"/>
                    <a:pt x="28" y="96"/>
                    <a:pt x="28" y="96"/>
                  </a:cubicBezTo>
                  <a:cubicBezTo>
                    <a:pt x="26" y="94"/>
                    <a:pt x="24" y="92"/>
                    <a:pt x="22" y="90"/>
                  </a:cubicBezTo>
                  <a:cubicBezTo>
                    <a:pt x="26" y="82"/>
                    <a:pt x="26" y="82"/>
                    <a:pt x="26" y="82"/>
                  </a:cubicBezTo>
                  <a:cubicBezTo>
                    <a:pt x="26" y="80"/>
                    <a:pt x="26" y="79"/>
                    <a:pt x="26" y="77"/>
                  </a:cubicBezTo>
                  <a:cubicBezTo>
                    <a:pt x="24" y="75"/>
                    <a:pt x="23" y="72"/>
                    <a:pt x="23" y="70"/>
                  </a:cubicBezTo>
                  <a:cubicBezTo>
                    <a:pt x="22" y="68"/>
                    <a:pt x="21" y="67"/>
                    <a:pt x="19" y="66"/>
                  </a:cubicBezTo>
                  <a:cubicBezTo>
                    <a:pt x="11" y="63"/>
                    <a:pt x="11" y="63"/>
                    <a:pt x="11" y="63"/>
                  </a:cubicBezTo>
                  <a:cubicBezTo>
                    <a:pt x="11" y="62"/>
                    <a:pt x="10" y="60"/>
                    <a:pt x="10" y="59"/>
                  </a:cubicBezTo>
                  <a:cubicBezTo>
                    <a:pt x="10" y="57"/>
                    <a:pt x="11" y="56"/>
                    <a:pt x="11" y="54"/>
                  </a:cubicBezTo>
                  <a:cubicBezTo>
                    <a:pt x="19" y="51"/>
                    <a:pt x="19" y="51"/>
                    <a:pt x="19" y="51"/>
                  </a:cubicBezTo>
                  <a:cubicBezTo>
                    <a:pt x="21" y="51"/>
                    <a:pt x="22" y="49"/>
                    <a:pt x="23" y="48"/>
                  </a:cubicBezTo>
                  <a:cubicBezTo>
                    <a:pt x="23" y="45"/>
                    <a:pt x="24" y="43"/>
                    <a:pt x="26" y="41"/>
                  </a:cubicBezTo>
                  <a:cubicBezTo>
                    <a:pt x="26" y="39"/>
                    <a:pt x="26" y="37"/>
                    <a:pt x="26" y="36"/>
                  </a:cubicBezTo>
                  <a:cubicBezTo>
                    <a:pt x="22" y="28"/>
                    <a:pt x="22" y="28"/>
                    <a:pt x="22" y="28"/>
                  </a:cubicBezTo>
                  <a:cubicBezTo>
                    <a:pt x="24" y="25"/>
                    <a:pt x="26" y="23"/>
                    <a:pt x="28" y="21"/>
                  </a:cubicBezTo>
                  <a:cubicBezTo>
                    <a:pt x="36" y="25"/>
                    <a:pt x="36" y="25"/>
                    <a:pt x="36" y="25"/>
                  </a:cubicBezTo>
                  <a:cubicBezTo>
                    <a:pt x="38" y="26"/>
                    <a:pt x="40" y="26"/>
                    <a:pt x="41" y="25"/>
                  </a:cubicBezTo>
                  <a:cubicBezTo>
                    <a:pt x="43" y="24"/>
                    <a:pt x="46" y="23"/>
                    <a:pt x="48" y="22"/>
                  </a:cubicBezTo>
                  <a:cubicBezTo>
                    <a:pt x="50" y="22"/>
                    <a:pt x="51" y="20"/>
                    <a:pt x="52" y="19"/>
                  </a:cubicBezTo>
                  <a:cubicBezTo>
                    <a:pt x="55" y="10"/>
                    <a:pt x="55" y="10"/>
                    <a:pt x="55" y="10"/>
                  </a:cubicBezTo>
                  <a:cubicBezTo>
                    <a:pt x="58" y="10"/>
                    <a:pt x="61" y="10"/>
                    <a:pt x="64" y="10"/>
                  </a:cubicBezTo>
                  <a:cubicBezTo>
                    <a:pt x="67" y="19"/>
                    <a:pt x="67" y="19"/>
                    <a:pt x="67" y="19"/>
                  </a:cubicBezTo>
                  <a:cubicBezTo>
                    <a:pt x="67" y="20"/>
                    <a:pt x="69" y="22"/>
                    <a:pt x="70" y="22"/>
                  </a:cubicBezTo>
                  <a:cubicBezTo>
                    <a:pt x="73" y="23"/>
                    <a:pt x="75" y="24"/>
                    <a:pt x="78" y="25"/>
                  </a:cubicBezTo>
                  <a:cubicBezTo>
                    <a:pt x="79" y="26"/>
                    <a:pt x="81" y="26"/>
                    <a:pt x="82" y="25"/>
                  </a:cubicBezTo>
                  <a:cubicBezTo>
                    <a:pt x="91" y="21"/>
                    <a:pt x="91" y="21"/>
                    <a:pt x="91" y="21"/>
                  </a:cubicBezTo>
                  <a:cubicBezTo>
                    <a:pt x="93" y="23"/>
                    <a:pt x="95" y="25"/>
                    <a:pt x="97" y="28"/>
                  </a:cubicBezTo>
                  <a:cubicBezTo>
                    <a:pt x="93" y="36"/>
                    <a:pt x="93" y="36"/>
                    <a:pt x="93" y="36"/>
                  </a:cubicBezTo>
                  <a:cubicBezTo>
                    <a:pt x="92" y="37"/>
                    <a:pt x="92" y="39"/>
                    <a:pt x="93" y="41"/>
                  </a:cubicBezTo>
                  <a:cubicBezTo>
                    <a:pt x="94" y="43"/>
                    <a:pt x="95" y="45"/>
                    <a:pt x="96" y="48"/>
                  </a:cubicBezTo>
                  <a:cubicBezTo>
                    <a:pt x="97" y="49"/>
                    <a:pt x="98" y="51"/>
                    <a:pt x="99" y="51"/>
                  </a:cubicBezTo>
                  <a:cubicBezTo>
                    <a:pt x="108" y="54"/>
                    <a:pt x="108" y="54"/>
                    <a:pt x="108" y="54"/>
                  </a:cubicBezTo>
                  <a:cubicBezTo>
                    <a:pt x="108" y="56"/>
                    <a:pt x="108" y="57"/>
                    <a:pt x="108" y="59"/>
                  </a:cubicBezTo>
                  <a:cubicBezTo>
                    <a:pt x="108" y="60"/>
                    <a:pt x="108" y="62"/>
                    <a:pt x="108"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35865" name="淘宝店chenying0907 25"/>
            <p:cNvSpPr>
              <a:spLocks noEditPoints="1"/>
            </p:cNvSpPr>
            <p:nvPr/>
          </p:nvSpPr>
          <p:spPr bwMode="auto">
            <a:xfrm>
              <a:off x="86" y="80"/>
              <a:ext cx="111" cy="111"/>
            </a:xfrm>
            <a:custGeom>
              <a:avLst/>
              <a:gdLst>
                <a:gd name="T0" fmla="*/ 23 w 47"/>
                <a:gd name="T1" fmla="*/ 0 h 47"/>
                <a:gd name="T2" fmla="*/ 0 w 47"/>
                <a:gd name="T3" fmla="*/ 24 h 47"/>
                <a:gd name="T4" fmla="*/ 23 w 47"/>
                <a:gd name="T5" fmla="*/ 47 h 47"/>
                <a:gd name="T6" fmla="*/ 47 w 47"/>
                <a:gd name="T7" fmla="*/ 24 h 47"/>
                <a:gd name="T8" fmla="*/ 23 w 47"/>
                <a:gd name="T9" fmla="*/ 0 h 47"/>
                <a:gd name="T10" fmla="*/ 23 w 47"/>
                <a:gd name="T11" fmla="*/ 37 h 47"/>
                <a:gd name="T12" fmla="*/ 10 w 47"/>
                <a:gd name="T13" fmla="*/ 24 h 47"/>
                <a:gd name="T14" fmla="*/ 23 w 47"/>
                <a:gd name="T15" fmla="*/ 10 h 47"/>
                <a:gd name="T16" fmla="*/ 37 w 47"/>
                <a:gd name="T17" fmla="*/ 24 h 47"/>
                <a:gd name="T18" fmla="*/ 23 w 47"/>
                <a:gd name="T19"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47">
                  <a:moveTo>
                    <a:pt x="23" y="0"/>
                  </a:moveTo>
                  <a:cubicBezTo>
                    <a:pt x="10" y="0"/>
                    <a:pt x="0" y="11"/>
                    <a:pt x="0" y="24"/>
                  </a:cubicBezTo>
                  <a:cubicBezTo>
                    <a:pt x="0" y="37"/>
                    <a:pt x="10" y="47"/>
                    <a:pt x="23" y="47"/>
                  </a:cubicBezTo>
                  <a:cubicBezTo>
                    <a:pt x="36" y="47"/>
                    <a:pt x="47" y="37"/>
                    <a:pt x="47" y="24"/>
                  </a:cubicBezTo>
                  <a:cubicBezTo>
                    <a:pt x="47" y="11"/>
                    <a:pt x="36" y="0"/>
                    <a:pt x="23" y="0"/>
                  </a:cubicBezTo>
                  <a:close/>
                  <a:moveTo>
                    <a:pt x="23" y="37"/>
                  </a:moveTo>
                  <a:cubicBezTo>
                    <a:pt x="16" y="37"/>
                    <a:pt x="10" y="31"/>
                    <a:pt x="10" y="24"/>
                  </a:cubicBezTo>
                  <a:cubicBezTo>
                    <a:pt x="10" y="16"/>
                    <a:pt x="16" y="10"/>
                    <a:pt x="23" y="10"/>
                  </a:cubicBezTo>
                  <a:cubicBezTo>
                    <a:pt x="31" y="10"/>
                    <a:pt x="37" y="16"/>
                    <a:pt x="37" y="24"/>
                  </a:cubicBezTo>
                  <a:cubicBezTo>
                    <a:pt x="37" y="31"/>
                    <a:pt x="31" y="37"/>
                    <a:pt x="23"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grpSp>
        <p:nvGrpSpPr>
          <p:cNvPr id="35866" name="PA_淘宝店chenying0907 26"/>
          <p:cNvGrpSpPr/>
          <p:nvPr>
            <p:custDataLst>
              <p:tags r:id="rId13"/>
            </p:custDataLst>
          </p:nvPr>
        </p:nvGrpSpPr>
        <p:grpSpPr bwMode="auto">
          <a:xfrm>
            <a:off x="1792819" y="4122881"/>
            <a:ext cx="594783" cy="601319"/>
            <a:chOff x="0" y="0"/>
            <a:chExt cx="281" cy="284"/>
          </a:xfrm>
        </p:grpSpPr>
        <p:sp>
          <p:nvSpPr>
            <p:cNvPr id="35867" name="淘宝店chenying0907 27"/>
            <p:cNvSpPr/>
            <p:nvPr/>
          </p:nvSpPr>
          <p:spPr bwMode="auto">
            <a:xfrm>
              <a:off x="0" y="0"/>
              <a:ext cx="281" cy="206"/>
            </a:xfrm>
            <a:custGeom>
              <a:avLst/>
              <a:gdLst>
                <a:gd name="T0" fmla="*/ 91 w 119"/>
                <a:gd name="T1" fmla="*/ 32 h 87"/>
                <a:gd name="T2" fmla="*/ 86 w 119"/>
                <a:gd name="T3" fmla="*/ 32 h 87"/>
                <a:gd name="T4" fmla="*/ 86 w 119"/>
                <a:gd name="T5" fmla="*/ 30 h 87"/>
                <a:gd name="T6" fmla="*/ 56 w 119"/>
                <a:gd name="T7" fmla="*/ 0 h 87"/>
                <a:gd name="T8" fmla="*/ 27 w 119"/>
                <a:gd name="T9" fmla="*/ 25 h 87"/>
                <a:gd name="T10" fmla="*/ 19 w 119"/>
                <a:gd name="T11" fmla="*/ 26 h 87"/>
                <a:gd name="T12" fmla="*/ 19 w 119"/>
                <a:gd name="T13" fmla="*/ 26 h 87"/>
                <a:gd name="T14" fmla="*/ 7 w 119"/>
                <a:gd name="T15" fmla="*/ 43 h 87"/>
                <a:gd name="T16" fmla="*/ 9 w 119"/>
                <a:gd name="T17" fmla="*/ 52 h 87"/>
                <a:gd name="T18" fmla="*/ 0 w 119"/>
                <a:gd name="T19" fmla="*/ 68 h 87"/>
                <a:gd name="T20" fmla="*/ 19 w 119"/>
                <a:gd name="T21" fmla="*/ 87 h 87"/>
                <a:gd name="T22" fmla="*/ 39 w 119"/>
                <a:gd name="T23" fmla="*/ 87 h 87"/>
                <a:gd name="T24" fmla="*/ 44 w 119"/>
                <a:gd name="T25" fmla="*/ 81 h 87"/>
                <a:gd name="T26" fmla="*/ 39 w 119"/>
                <a:gd name="T27" fmla="*/ 76 h 87"/>
                <a:gd name="T28" fmla="*/ 19 w 119"/>
                <a:gd name="T29" fmla="*/ 76 h 87"/>
                <a:gd name="T30" fmla="*/ 10 w 119"/>
                <a:gd name="T31" fmla="*/ 68 h 87"/>
                <a:gd name="T32" fmla="*/ 18 w 119"/>
                <a:gd name="T33" fmla="*/ 59 h 87"/>
                <a:gd name="T34" fmla="*/ 22 w 119"/>
                <a:gd name="T35" fmla="*/ 55 h 87"/>
                <a:gd name="T36" fmla="*/ 20 w 119"/>
                <a:gd name="T37" fmla="*/ 50 h 87"/>
                <a:gd name="T38" fmla="*/ 17 w 119"/>
                <a:gd name="T39" fmla="*/ 43 h 87"/>
                <a:gd name="T40" fmla="*/ 22 w 119"/>
                <a:gd name="T41" fmla="*/ 35 h 87"/>
                <a:gd name="T42" fmla="*/ 22 w 119"/>
                <a:gd name="T43" fmla="*/ 35 h 87"/>
                <a:gd name="T44" fmla="*/ 30 w 119"/>
                <a:gd name="T45" fmla="*/ 36 h 87"/>
                <a:gd name="T46" fmla="*/ 35 w 119"/>
                <a:gd name="T47" fmla="*/ 36 h 87"/>
                <a:gd name="T48" fmla="*/ 37 w 119"/>
                <a:gd name="T49" fmla="*/ 31 h 87"/>
                <a:gd name="T50" fmla="*/ 37 w 119"/>
                <a:gd name="T51" fmla="*/ 30 h 87"/>
                <a:gd name="T52" fmla="*/ 37 w 119"/>
                <a:gd name="T53" fmla="*/ 30 h 87"/>
                <a:gd name="T54" fmla="*/ 56 w 119"/>
                <a:gd name="T55" fmla="*/ 11 h 87"/>
                <a:gd name="T56" fmla="*/ 75 w 119"/>
                <a:gd name="T57" fmla="*/ 30 h 87"/>
                <a:gd name="T58" fmla="*/ 73 w 119"/>
                <a:gd name="T59" fmla="*/ 40 h 87"/>
                <a:gd name="T60" fmla="*/ 74 w 119"/>
                <a:gd name="T61" fmla="*/ 46 h 87"/>
                <a:gd name="T62" fmla="*/ 80 w 119"/>
                <a:gd name="T63" fmla="*/ 46 h 87"/>
                <a:gd name="T64" fmla="*/ 91 w 119"/>
                <a:gd name="T65" fmla="*/ 42 h 87"/>
                <a:gd name="T66" fmla="*/ 108 w 119"/>
                <a:gd name="T67" fmla="*/ 59 h 87"/>
                <a:gd name="T68" fmla="*/ 91 w 119"/>
                <a:gd name="T69" fmla="*/ 76 h 87"/>
                <a:gd name="T70" fmla="*/ 80 w 119"/>
                <a:gd name="T71" fmla="*/ 76 h 87"/>
                <a:gd name="T72" fmla="*/ 75 w 119"/>
                <a:gd name="T73" fmla="*/ 81 h 87"/>
                <a:gd name="T74" fmla="*/ 80 w 119"/>
                <a:gd name="T75" fmla="*/ 87 h 87"/>
                <a:gd name="T76" fmla="*/ 91 w 119"/>
                <a:gd name="T77" fmla="*/ 87 h 87"/>
                <a:gd name="T78" fmla="*/ 119 w 119"/>
                <a:gd name="T79" fmla="*/ 59 h 87"/>
                <a:gd name="T80" fmla="*/ 91 w 119"/>
                <a:gd name="T81" fmla="*/ 3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 h="87">
                  <a:moveTo>
                    <a:pt x="91" y="32"/>
                  </a:moveTo>
                  <a:cubicBezTo>
                    <a:pt x="89" y="32"/>
                    <a:pt x="87" y="32"/>
                    <a:pt x="86" y="32"/>
                  </a:cubicBezTo>
                  <a:cubicBezTo>
                    <a:pt x="86" y="31"/>
                    <a:pt x="86" y="31"/>
                    <a:pt x="86" y="30"/>
                  </a:cubicBezTo>
                  <a:cubicBezTo>
                    <a:pt x="86" y="13"/>
                    <a:pt x="72" y="0"/>
                    <a:pt x="56" y="0"/>
                  </a:cubicBezTo>
                  <a:cubicBezTo>
                    <a:pt x="42" y="0"/>
                    <a:pt x="30" y="11"/>
                    <a:pt x="27" y="25"/>
                  </a:cubicBezTo>
                  <a:cubicBezTo>
                    <a:pt x="24" y="24"/>
                    <a:pt x="21" y="25"/>
                    <a:pt x="19" y="26"/>
                  </a:cubicBezTo>
                  <a:cubicBezTo>
                    <a:pt x="19" y="26"/>
                    <a:pt x="19" y="26"/>
                    <a:pt x="19" y="26"/>
                  </a:cubicBezTo>
                  <a:cubicBezTo>
                    <a:pt x="11" y="29"/>
                    <a:pt x="7" y="36"/>
                    <a:pt x="7" y="43"/>
                  </a:cubicBezTo>
                  <a:cubicBezTo>
                    <a:pt x="7" y="46"/>
                    <a:pt x="7" y="49"/>
                    <a:pt x="9" y="52"/>
                  </a:cubicBezTo>
                  <a:cubicBezTo>
                    <a:pt x="3" y="55"/>
                    <a:pt x="0" y="61"/>
                    <a:pt x="0" y="68"/>
                  </a:cubicBezTo>
                  <a:cubicBezTo>
                    <a:pt x="0" y="78"/>
                    <a:pt x="8" y="87"/>
                    <a:pt x="19" y="87"/>
                  </a:cubicBezTo>
                  <a:cubicBezTo>
                    <a:pt x="39" y="87"/>
                    <a:pt x="39" y="87"/>
                    <a:pt x="39" y="87"/>
                  </a:cubicBezTo>
                  <a:cubicBezTo>
                    <a:pt x="41" y="87"/>
                    <a:pt x="44" y="84"/>
                    <a:pt x="44" y="81"/>
                  </a:cubicBezTo>
                  <a:cubicBezTo>
                    <a:pt x="44" y="79"/>
                    <a:pt x="41" y="76"/>
                    <a:pt x="39" y="76"/>
                  </a:cubicBezTo>
                  <a:cubicBezTo>
                    <a:pt x="19" y="76"/>
                    <a:pt x="19" y="76"/>
                    <a:pt x="19" y="76"/>
                  </a:cubicBezTo>
                  <a:cubicBezTo>
                    <a:pt x="14" y="76"/>
                    <a:pt x="10" y="72"/>
                    <a:pt x="10" y="68"/>
                  </a:cubicBezTo>
                  <a:cubicBezTo>
                    <a:pt x="10" y="63"/>
                    <a:pt x="13" y="60"/>
                    <a:pt x="18" y="59"/>
                  </a:cubicBezTo>
                  <a:cubicBezTo>
                    <a:pt x="20" y="59"/>
                    <a:pt x="21" y="57"/>
                    <a:pt x="22" y="55"/>
                  </a:cubicBezTo>
                  <a:cubicBezTo>
                    <a:pt x="22" y="53"/>
                    <a:pt x="22" y="51"/>
                    <a:pt x="20" y="50"/>
                  </a:cubicBezTo>
                  <a:cubicBezTo>
                    <a:pt x="18" y="48"/>
                    <a:pt x="17" y="46"/>
                    <a:pt x="17" y="43"/>
                  </a:cubicBezTo>
                  <a:cubicBezTo>
                    <a:pt x="17" y="40"/>
                    <a:pt x="19" y="37"/>
                    <a:pt x="22" y="35"/>
                  </a:cubicBezTo>
                  <a:cubicBezTo>
                    <a:pt x="22" y="35"/>
                    <a:pt x="22" y="35"/>
                    <a:pt x="22" y="35"/>
                  </a:cubicBezTo>
                  <a:cubicBezTo>
                    <a:pt x="25" y="34"/>
                    <a:pt x="27" y="35"/>
                    <a:pt x="30" y="36"/>
                  </a:cubicBezTo>
                  <a:cubicBezTo>
                    <a:pt x="31" y="37"/>
                    <a:pt x="33" y="37"/>
                    <a:pt x="35" y="36"/>
                  </a:cubicBezTo>
                  <a:cubicBezTo>
                    <a:pt x="37" y="35"/>
                    <a:pt x="37" y="33"/>
                    <a:pt x="37" y="31"/>
                  </a:cubicBezTo>
                  <a:cubicBezTo>
                    <a:pt x="37" y="31"/>
                    <a:pt x="37" y="30"/>
                    <a:pt x="37" y="30"/>
                  </a:cubicBezTo>
                  <a:cubicBezTo>
                    <a:pt x="37" y="30"/>
                    <a:pt x="37" y="30"/>
                    <a:pt x="37" y="30"/>
                  </a:cubicBezTo>
                  <a:cubicBezTo>
                    <a:pt x="37" y="19"/>
                    <a:pt x="46" y="11"/>
                    <a:pt x="56" y="11"/>
                  </a:cubicBezTo>
                  <a:cubicBezTo>
                    <a:pt x="67" y="11"/>
                    <a:pt x="75" y="19"/>
                    <a:pt x="75" y="30"/>
                  </a:cubicBezTo>
                  <a:cubicBezTo>
                    <a:pt x="75" y="33"/>
                    <a:pt x="74" y="36"/>
                    <a:pt x="73" y="40"/>
                  </a:cubicBezTo>
                  <a:cubicBezTo>
                    <a:pt x="71" y="42"/>
                    <a:pt x="72" y="44"/>
                    <a:pt x="74" y="46"/>
                  </a:cubicBezTo>
                  <a:cubicBezTo>
                    <a:pt x="75" y="48"/>
                    <a:pt x="78" y="48"/>
                    <a:pt x="80" y="46"/>
                  </a:cubicBezTo>
                  <a:cubicBezTo>
                    <a:pt x="82" y="44"/>
                    <a:pt x="86" y="42"/>
                    <a:pt x="91" y="42"/>
                  </a:cubicBezTo>
                  <a:cubicBezTo>
                    <a:pt x="101" y="42"/>
                    <a:pt x="108" y="50"/>
                    <a:pt x="108" y="59"/>
                  </a:cubicBezTo>
                  <a:cubicBezTo>
                    <a:pt x="108" y="69"/>
                    <a:pt x="101" y="76"/>
                    <a:pt x="91" y="76"/>
                  </a:cubicBezTo>
                  <a:cubicBezTo>
                    <a:pt x="80" y="76"/>
                    <a:pt x="80" y="76"/>
                    <a:pt x="80" y="76"/>
                  </a:cubicBezTo>
                  <a:cubicBezTo>
                    <a:pt x="77" y="76"/>
                    <a:pt x="75" y="79"/>
                    <a:pt x="75" y="81"/>
                  </a:cubicBezTo>
                  <a:cubicBezTo>
                    <a:pt x="75" y="84"/>
                    <a:pt x="77" y="87"/>
                    <a:pt x="80" y="87"/>
                  </a:cubicBezTo>
                  <a:cubicBezTo>
                    <a:pt x="91" y="87"/>
                    <a:pt x="91" y="87"/>
                    <a:pt x="91" y="87"/>
                  </a:cubicBezTo>
                  <a:cubicBezTo>
                    <a:pt x="106" y="87"/>
                    <a:pt x="119" y="74"/>
                    <a:pt x="119" y="59"/>
                  </a:cubicBezTo>
                  <a:cubicBezTo>
                    <a:pt x="119" y="44"/>
                    <a:pt x="106" y="32"/>
                    <a:pt x="91"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35868" name="淘宝店chenying0907 28"/>
            <p:cNvSpPr/>
            <p:nvPr/>
          </p:nvSpPr>
          <p:spPr bwMode="auto">
            <a:xfrm>
              <a:off x="85" y="116"/>
              <a:ext cx="108" cy="168"/>
            </a:xfrm>
            <a:custGeom>
              <a:avLst/>
              <a:gdLst>
                <a:gd name="T0" fmla="*/ 37 w 46"/>
                <a:gd name="T1" fmla="*/ 45 h 71"/>
                <a:gd name="T2" fmla="*/ 28 w 46"/>
                <a:gd name="T3" fmla="*/ 54 h 71"/>
                <a:gd name="T4" fmla="*/ 28 w 46"/>
                <a:gd name="T5" fmla="*/ 5 h 71"/>
                <a:gd name="T6" fmla="*/ 23 w 46"/>
                <a:gd name="T7" fmla="*/ 0 h 71"/>
                <a:gd name="T8" fmla="*/ 18 w 46"/>
                <a:gd name="T9" fmla="*/ 5 h 71"/>
                <a:gd name="T10" fmla="*/ 18 w 46"/>
                <a:gd name="T11" fmla="*/ 54 h 71"/>
                <a:gd name="T12" fmla="*/ 9 w 46"/>
                <a:gd name="T13" fmla="*/ 45 h 71"/>
                <a:gd name="T14" fmla="*/ 2 w 46"/>
                <a:gd name="T15" fmla="*/ 45 h 71"/>
                <a:gd name="T16" fmla="*/ 2 w 46"/>
                <a:gd name="T17" fmla="*/ 52 h 71"/>
                <a:gd name="T18" fmla="*/ 20 w 46"/>
                <a:gd name="T19" fmla="*/ 70 h 71"/>
                <a:gd name="T20" fmla="*/ 23 w 46"/>
                <a:gd name="T21" fmla="*/ 71 h 71"/>
                <a:gd name="T22" fmla="*/ 27 w 46"/>
                <a:gd name="T23" fmla="*/ 70 h 71"/>
                <a:gd name="T24" fmla="*/ 44 w 46"/>
                <a:gd name="T25" fmla="*/ 52 h 71"/>
                <a:gd name="T26" fmla="*/ 44 w 46"/>
                <a:gd name="T27" fmla="*/ 45 h 71"/>
                <a:gd name="T28" fmla="*/ 37 w 46"/>
                <a:gd name="T29" fmla="*/ 4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71">
                  <a:moveTo>
                    <a:pt x="37" y="45"/>
                  </a:moveTo>
                  <a:cubicBezTo>
                    <a:pt x="28" y="54"/>
                    <a:pt x="28" y="54"/>
                    <a:pt x="28" y="54"/>
                  </a:cubicBezTo>
                  <a:cubicBezTo>
                    <a:pt x="28" y="5"/>
                    <a:pt x="28" y="5"/>
                    <a:pt x="28" y="5"/>
                  </a:cubicBezTo>
                  <a:cubicBezTo>
                    <a:pt x="28" y="2"/>
                    <a:pt x="26" y="0"/>
                    <a:pt x="23" y="0"/>
                  </a:cubicBezTo>
                  <a:cubicBezTo>
                    <a:pt x="20" y="0"/>
                    <a:pt x="18" y="2"/>
                    <a:pt x="18" y="5"/>
                  </a:cubicBezTo>
                  <a:cubicBezTo>
                    <a:pt x="18" y="54"/>
                    <a:pt x="18" y="54"/>
                    <a:pt x="18" y="54"/>
                  </a:cubicBezTo>
                  <a:cubicBezTo>
                    <a:pt x="9" y="45"/>
                    <a:pt x="9" y="45"/>
                    <a:pt x="9" y="45"/>
                  </a:cubicBezTo>
                  <a:cubicBezTo>
                    <a:pt x="7" y="43"/>
                    <a:pt x="4" y="43"/>
                    <a:pt x="2" y="45"/>
                  </a:cubicBezTo>
                  <a:cubicBezTo>
                    <a:pt x="0" y="47"/>
                    <a:pt x="0" y="50"/>
                    <a:pt x="2" y="52"/>
                  </a:cubicBezTo>
                  <a:cubicBezTo>
                    <a:pt x="20" y="70"/>
                    <a:pt x="20" y="70"/>
                    <a:pt x="20" y="70"/>
                  </a:cubicBezTo>
                  <a:cubicBezTo>
                    <a:pt x="20" y="71"/>
                    <a:pt x="22" y="71"/>
                    <a:pt x="23" y="71"/>
                  </a:cubicBezTo>
                  <a:cubicBezTo>
                    <a:pt x="25" y="71"/>
                    <a:pt x="26" y="71"/>
                    <a:pt x="27" y="70"/>
                  </a:cubicBezTo>
                  <a:cubicBezTo>
                    <a:pt x="44" y="52"/>
                    <a:pt x="44" y="52"/>
                    <a:pt x="44" y="52"/>
                  </a:cubicBezTo>
                  <a:cubicBezTo>
                    <a:pt x="46" y="50"/>
                    <a:pt x="46" y="47"/>
                    <a:pt x="44" y="45"/>
                  </a:cubicBezTo>
                  <a:cubicBezTo>
                    <a:pt x="42" y="43"/>
                    <a:pt x="39" y="43"/>
                    <a:pt x="37"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grpSp>
        <p:nvGrpSpPr>
          <p:cNvPr id="35869" name="PA_淘宝店chenying0907 29"/>
          <p:cNvGrpSpPr/>
          <p:nvPr>
            <p:custDataLst>
              <p:tags r:id="rId14"/>
            </p:custDataLst>
          </p:nvPr>
        </p:nvGrpSpPr>
        <p:grpSpPr bwMode="auto">
          <a:xfrm>
            <a:off x="1816100" y="2378211"/>
            <a:ext cx="541867" cy="533564"/>
            <a:chOff x="0" y="0"/>
            <a:chExt cx="256" cy="252"/>
          </a:xfrm>
        </p:grpSpPr>
        <p:sp>
          <p:nvSpPr>
            <p:cNvPr id="35870" name="淘宝店chenying0907 30"/>
            <p:cNvSpPr>
              <a:spLocks noEditPoints="1"/>
            </p:cNvSpPr>
            <p:nvPr/>
          </p:nvSpPr>
          <p:spPr bwMode="auto">
            <a:xfrm>
              <a:off x="0" y="0"/>
              <a:ext cx="256" cy="252"/>
            </a:xfrm>
            <a:custGeom>
              <a:avLst/>
              <a:gdLst>
                <a:gd name="T0" fmla="*/ 234 w 256"/>
                <a:gd name="T1" fmla="*/ 186 h 252"/>
                <a:gd name="T2" fmla="*/ 69 w 256"/>
                <a:gd name="T3" fmla="*/ 186 h 252"/>
                <a:gd name="T4" fmla="*/ 69 w 256"/>
                <a:gd name="T5" fmla="*/ 21 h 252"/>
                <a:gd name="T6" fmla="*/ 126 w 256"/>
                <a:gd name="T7" fmla="*/ 21 h 252"/>
                <a:gd name="T8" fmla="*/ 126 w 256"/>
                <a:gd name="T9" fmla="*/ 0 h 252"/>
                <a:gd name="T10" fmla="*/ 48 w 256"/>
                <a:gd name="T11" fmla="*/ 0 h 252"/>
                <a:gd name="T12" fmla="*/ 48 w 256"/>
                <a:gd name="T13" fmla="*/ 45 h 252"/>
                <a:gd name="T14" fmla="*/ 0 w 256"/>
                <a:gd name="T15" fmla="*/ 45 h 252"/>
                <a:gd name="T16" fmla="*/ 0 w 256"/>
                <a:gd name="T17" fmla="*/ 252 h 252"/>
                <a:gd name="T18" fmla="*/ 208 w 256"/>
                <a:gd name="T19" fmla="*/ 252 h 252"/>
                <a:gd name="T20" fmla="*/ 208 w 256"/>
                <a:gd name="T21" fmla="*/ 208 h 252"/>
                <a:gd name="T22" fmla="*/ 256 w 256"/>
                <a:gd name="T23" fmla="*/ 208 h 252"/>
                <a:gd name="T24" fmla="*/ 256 w 256"/>
                <a:gd name="T25" fmla="*/ 130 h 252"/>
                <a:gd name="T26" fmla="*/ 234 w 256"/>
                <a:gd name="T27" fmla="*/ 130 h 252"/>
                <a:gd name="T28" fmla="*/ 234 w 256"/>
                <a:gd name="T29" fmla="*/ 186 h 252"/>
                <a:gd name="T30" fmla="*/ 187 w 256"/>
                <a:gd name="T31" fmla="*/ 231 h 252"/>
                <a:gd name="T32" fmla="*/ 24 w 256"/>
                <a:gd name="T33" fmla="*/ 231 h 252"/>
                <a:gd name="T34" fmla="*/ 24 w 256"/>
                <a:gd name="T35" fmla="*/ 68 h 252"/>
                <a:gd name="T36" fmla="*/ 48 w 256"/>
                <a:gd name="T37" fmla="*/ 68 h 252"/>
                <a:gd name="T38" fmla="*/ 48 w 256"/>
                <a:gd name="T39" fmla="*/ 208 h 252"/>
                <a:gd name="T40" fmla="*/ 187 w 256"/>
                <a:gd name="T41" fmla="*/ 208 h 252"/>
                <a:gd name="T42" fmla="*/ 187 w 256"/>
                <a:gd name="T43" fmla="*/ 231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6" h="252">
                  <a:moveTo>
                    <a:pt x="234" y="186"/>
                  </a:moveTo>
                  <a:lnTo>
                    <a:pt x="69" y="186"/>
                  </a:lnTo>
                  <a:lnTo>
                    <a:pt x="69" y="21"/>
                  </a:lnTo>
                  <a:lnTo>
                    <a:pt x="126" y="21"/>
                  </a:lnTo>
                  <a:lnTo>
                    <a:pt x="126" y="0"/>
                  </a:lnTo>
                  <a:lnTo>
                    <a:pt x="48" y="0"/>
                  </a:lnTo>
                  <a:lnTo>
                    <a:pt x="48" y="45"/>
                  </a:lnTo>
                  <a:lnTo>
                    <a:pt x="0" y="45"/>
                  </a:lnTo>
                  <a:lnTo>
                    <a:pt x="0" y="252"/>
                  </a:lnTo>
                  <a:lnTo>
                    <a:pt x="208" y="252"/>
                  </a:lnTo>
                  <a:lnTo>
                    <a:pt x="208" y="208"/>
                  </a:lnTo>
                  <a:lnTo>
                    <a:pt x="256" y="208"/>
                  </a:lnTo>
                  <a:lnTo>
                    <a:pt x="256" y="130"/>
                  </a:lnTo>
                  <a:lnTo>
                    <a:pt x="234" y="130"/>
                  </a:lnTo>
                  <a:lnTo>
                    <a:pt x="234" y="186"/>
                  </a:lnTo>
                  <a:close/>
                  <a:moveTo>
                    <a:pt x="187" y="231"/>
                  </a:moveTo>
                  <a:lnTo>
                    <a:pt x="24" y="231"/>
                  </a:lnTo>
                  <a:lnTo>
                    <a:pt x="24" y="68"/>
                  </a:lnTo>
                  <a:lnTo>
                    <a:pt x="48" y="68"/>
                  </a:lnTo>
                  <a:lnTo>
                    <a:pt x="48" y="208"/>
                  </a:lnTo>
                  <a:lnTo>
                    <a:pt x="187" y="208"/>
                  </a:lnTo>
                  <a:lnTo>
                    <a:pt x="187" y="2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sp>
          <p:nvSpPr>
            <p:cNvPr id="35871" name="淘宝店chenying0907 31"/>
            <p:cNvSpPr/>
            <p:nvPr/>
          </p:nvSpPr>
          <p:spPr bwMode="auto">
            <a:xfrm>
              <a:off x="145" y="0"/>
              <a:ext cx="111" cy="111"/>
            </a:xfrm>
            <a:custGeom>
              <a:avLst/>
              <a:gdLst>
                <a:gd name="T0" fmla="*/ 18 w 111"/>
                <a:gd name="T1" fmla="*/ 0 h 111"/>
                <a:gd name="T2" fmla="*/ 18 w 111"/>
                <a:gd name="T3" fmla="*/ 21 h 111"/>
                <a:gd name="T4" fmla="*/ 73 w 111"/>
                <a:gd name="T5" fmla="*/ 21 h 111"/>
                <a:gd name="T6" fmla="*/ 0 w 111"/>
                <a:gd name="T7" fmla="*/ 94 h 111"/>
                <a:gd name="T8" fmla="*/ 14 w 111"/>
                <a:gd name="T9" fmla="*/ 111 h 111"/>
                <a:gd name="T10" fmla="*/ 89 w 111"/>
                <a:gd name="T11" fmla="*/ 37 h 111"/>
                <a:gd name="T12" fmla="*/ 89 w 111"/>
                <a:gd name="T13" fmla="*/ 92 h 111"/>
                <a:gd name="T14" fmla="*/ 111 w 111"/>
                <a:gd name="T15" fmla="*/ 92 h 111"/>
                <a:gd name="T16" fmla="*/ 111 w 111"/>
                <a:gd name="T17" fmla="*/ 0 h 111"/>
                <a:gd name="T18" fmla="*/ 18 w 111"/>
                <a:gd name="T1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 h="111">
                  <a:moveTo>
                    <a:pt x="18" y="0"/>
                  </a:moveTo>
                  <a:lnTo>
                    <a:pt x="18" y="21"/>
                  </a:lnTo>
                  <a:lnTo>
                    <a:pt x="73" y="21"/>
                  </a:lnTo>
                  <a:lnTo>
                    <a:pt x="0" y="94"/>
                  </a:lnTo>
                  <a:lnTo>
                    <a:pt x="14" y="111"/>
                  </a:lnTo>
                  <a:lnTo>
                    <a:pt x="89" y="37"/>
                  </a:lnTo>
                  <a:lnTo>
                    <a:pt x="89" y="92"/>
                  </a:lnTo>
                  <a:lnTo>
                    <a:pt x="111" y="92"/>
                  </a:lnTo>
                  <a:lnTo>
                    <a:pt x="111" y="0"/>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400"/>
            </a:p>
          </p:txBody>
        </p:sp>
      </p:grpSp>
      <p:sp>
        <p:nvSpPr>
          <p:cNvPr id="35872" name="PA_淘宝店chenying0907 32"/>
          <p:cNvSpPr>
            <a:spLocks noChangeArrowheads="1"/>
          </p:cNvSpPr>
          <p:nvPr>
            <p:custDataLst>
              <p:tags r:id="rId15"/>
            </p:custDataLst>
          </p:nvPr>
        </p:nvSpPr>
        <p:spPr bwMode="auto">
          <a:xfrm>
            <a:off x="6096001" y="2242701"/>
            <a:ext cx="1824567" cy="1216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en-US" altLang="zh-CN" sz="1335" b="1">
                <a:solidFill>
                  <a:schemeClr val="bg1"/>
                </a:solidFill>
              </a:rPr>
              <a:t>TOPIC HEADER ONE</a:t>
            </a:r>
            <a:endParaRPr lang="en-US" altLang="zh-CN" sz="1335" b="1">
              <a:solidFill>
                <a:schemeClr val="bg1"/>
              </a:solidFill>
            </a:endParaRPr>
          </a:p>
          <a:p>
            <a:pPr>
              <a:lnSpc>
                <a:spcPct val="120000"/>
              </a:lnSpc>
            </a:pPr>
            <a:r>
              <a:rPr lang="en-US" altLang="zh-CN" sz="1335" b="1">
                <a:solidFill>
                  <a:schemeClr val="bg1"/>
                </a:solidFill>
              </a:rPr>
              <a:t>We have many PowerPoint templates that has been specifically designed.</a:t>
            </a:r>
            <a:endParaRPr lang="zh-CN" altLang="en-US" sz="1065">
              <a:solidFill>
                <a:schemeClr val="bg1"/>
              </a:solidFill>
            </a:endParaRPr>
          </a:p>
        </p:txBody>
      </p:sp>
      <p:sp>
        <p:nvSpPr>
          <p:cNvPr id="35873" name="PA_淘宝店chenying0907 33"/>
          <p:cNvSpPr>
            <a:spLocks noChangeArrowheads="1"/>
          </p:cNvSpPr>
          <p:nvPr>
            <p:custDataLst>
              <p:tags r:id="rId16"/>
            </p:custDataLst>
          </p:nvPr>
        </p:nvSpPr>
        <p:spPr bwMode="auto">
          <a:xfrm>
            <a:off x="3407835" y="4931699"/>
            <a:ext cx="1824567" cy="1216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pPr>
            <a:r>
              <a:rPr lang="en-US" altLang="zh-CN" sz="1335" b="1">
                <a:solidFill>
                  <a:schemeClr val="bg1"/>
                </a:solidFill>
              </a:rPr>
              <a:t>TOPIC HEADER TWO</a:t>
            </a:r>
            <a:endParaRPr lang="en-US" altLang="zh-CN" sz="1335" b="1">
              <a:solidFill>
                <a:schemeClr val="bg1"/>
              </a:solidFill>
            </a:endParaRPr>
          </a:p>
          <a:p>
            <a:pPr>
              <a:lnSpc>
                <a:spcPct val="120000"/>
              </a:lnSpc>
            </a:pPr>
            <a:r>
              <a:rPr lang="en-US" altLang="zh-CN" sz="1335" b="1">
                <a:solidFill>
                  <a:schemeClr val="bg1"/>
                </a:solidFill>
              </a:rPr>
              <a:t>We have many PowerPoint templates that has been specifically designed.</a:t>
            </a:r>
            <a:endParaRPr lang="zh-CN" altLang="en-US" sz="1065">
              <a:solidFill>
                <a:schemeClr val="bg1"/>
              </a:solidFill>
            </a:endParaRPr>
          </a:p>
        </p:txBody>
      </p:sp>
      <p:sp>
        <p:nvSpPr>
          <p:cNvPr id="2" name="文本框 1"/>
          <p:cNvSpPr txBox="1"/>
          <p:nvPr/>
        </p:nvSpPr>
        <p:spPr>
          <a:xfrm>
            <a:off x="663755" y="146460"/>
            <a:ext cx="1244600" cy="1862048"/>
          </a:xfrm>
          <a:prstGeom prst="rect">
            <a:avLst/>
          </a:prstGeom>
          <a:noFill/>
        </p:spPr>
        <p:txBody>
          <a:bodyPr wrap="square" rtlCol="0">
            <a:spAutoFit/>
          </a:bodyPr>
          <a:lstStyle/>
          <a:p>
            <a:r>
              <a:rPr lang="en-US" altLang="zh-CN" sz="11500">
                <a:solidFill>
                  <a:srgbClr val="9B7F7B">
                    <a:alpha val="30000"/>
                  </a:srgbClr>
                </a:solidFill>
                <a:latin typeface="Nikoleta" pitchFamily="2" charset="0"/>
                <a:ea typeface="LiHei Pro" panose="02010601030101010101" pitchFamily="2" charset="-122"/>
              </a:rPr>
              <a:t>P</a:t>
            </a:r>
            <a:endParaRPr lang="en-US" altLang="zh-CN" sz="11500" dirty="0">
              <a:solidFill>
                <a:srgbClr val="9B7F7B">
                  <a:alpha val="30000"/>
                </a:srgbClr>
              </a:solidFill>
              <a:latin typeface="Nikoleta" pitchFamily="2" charset="0"/>
              <a:ea typeface="LiHei Pro" panose="02010601030101010101" pitchFamily="2" charset="-122"/>
            </a:endParaRPr>
          </a:p>
        </p:txBody>
      </p:sp>
      <p:sp>
        <p:nvSpPr>
          <p:cNvPr id="40" name="半闭框 39"/>
          <p:cNvSpPr/>
          <p:nvPr/>
        </p:nvSpPr>
        <p:spPr>
          <a:xfrm>
            <a:off x="610870" y="894184"/>
            <a:ext cx="536575" cy="608717"/>
          </a:xfrm>
          <a:prstGeom prst="halfFrame">
            <a:avLst>
              <a:gd name="adj1" fmla="val 0"/>
              <a:gd name="adj2" fmla="val 0"/>
            </a:avLst>
          </a:prstGeom>
          <a:solidFill>
            <a:schemeClr val="bg1">
              <a:lumMod val="50000"/>
            </a:schemeClr>
          </a:solidFill>
          <a:ln w="25400">
            <a:solidFill>
              <a:schemeClr val="bg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文本框 40"/>
          <p:cNvSpPr txBox="1"/>
          <p:nvPr/>
        </p:nvSpPr>
        <p:spPr>
          <a:xfrm>
            <a:off x="749480" y="886392"/>
            <a:ext cx="3086100" cy="769441"/>
          </a:xfrm>
          <a:prstGeom prst="rect">
            <a:avLst/>
          </a:prstGeom>
          <a:noFill/>
        </p:spPr>
        <p:txBody>
          <a:bodyPr wrap="square" rtlCol="0">
            <a:spAutoFit/>
          </a:bodyPr>
          <a:lstStyle/>
          <a:p>
            <a:r>
              <a:rPr lang="en-US" altLang="zh-CN" sz="4400">
                <a:solidFill>
                  <a:schemeClr val="tx1">
                    <a:lumMod val="75000"/>
                    <a:lumOff val="25000"/>
                  </a:schemeClr>
                </a:solidFill>
                <a:latin typeface="Nikoleta" pitchFamily="2" charset="0"/>
                <a:ea typeface="Segoe UI" panose="020B0502040204020203" pitchFamily="34" charset="0"/>
                <a:cs typeface="Segoe UI" panose="020B0502040204020203" pitchFamily="34" charset="0"/>
              </a:rPr>
              <a:t>Part one</a:t>
            </a:r>
            <a:endParaRPr lang="en-US" altLang="zh-CN" sz="4400" dirty="0">
              <a:solidFill>
                <a:schemeClr val="tx1">
                  <a:lumMod val="75000"/>
                  <a:lumOff val="25000"/>
                </a:schemeClr>
              </a:solidFill>
              <a:latin typeface="Nikoleta" pitchFamily="2" charset="0"/>
              <a:ea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Effect transition="in" filter="fade">
                                      <p:cBhvr>
                                        <p:cTn id="7" dur="500"/>
                                        <p:tgtEl>
                                          <p:spTgt spid="35849"/>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35850"/>
                                        </p:tgtEl>
                                        <p:attrNameLst>
                                          <p:attrName>style.visibility</p:attrName>
                                        </p:attrNameLst>
                                      </p:cBhvr>
                                      <p:to>
                                        <p:strVal val="visible"/>
                                      </p:to>
                                    </p:set>
                                    <p:animEffect transition="in" filter="fade">
                                      <p:cBhvr>
                                        <p:cTn id="10" dur="500"/>
                                        <p:tgtEl>
                                          <p:spTgt spid="35850"/>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5851"/>
                                        </p:tgtEl>
                                        <p:attrNameLst>
                                          <p:attrName>style.visibility</p:attrName>
                                        </p:attrNameLst>
                                      </p:cBhvr>
                                      <p:to>
                                        <p:strVal val="visible"/>
                                      </p:to>
                                    </p:set>
                                    <p:animEffect transition="in" filter="fade">
                                      <p:cBhvr>
                                        <p:cTn id="13" dur="500"/>
                                        <p:tgtEl>
                                          <p:spTgt spid="35851"/>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35852"/>
                                        </p:tgtEl>
                                        <p:attrNameLst>
                                          <p:attrName>style.visibility</p:attrName>
                                        </p:attrNameLst>
                                      </p:cBhvr>
                                      <p:to>
                                        <p:strVal val="visible"/>
                                      </p:to>
                                    </p:set>
                                    <p:animEffect transition="in" filter="fade">
                                      <p:cBhvr>
                                        <p:cTn id="16" dur="500"/>
                                        <p:tgtEl>
                                          <p:spTgt spid="35852"/>
                                        </p:tgtEl>
                                      </p:cBhvr>
                                    </p:animEffect>
                                  </p:childTnLst>
                                </p:cTn>
                              </p:par>
                              <p:par>
                                <p:cTn id="17" presetID="10" presetClass="entr" presetSubtype="0" fill="hold" grpId="0" nodeType="withEffect">
                                  <p:stCondLst>
                                    <p:cond delay="1200"/>
                                  </p:stCondLst>
                                  <p:childTnLst>
                                    <p:set>
                                      <p:cBhvr>
                                        <p:cTn id="18" dur="1" fill="hold">
                                          <p:stCondLst>
                                            <p:cond delay="0"/>
                                          </p:stCondLst>
                                        </p:cTn>
                                        <p:tgtEl>
                                          <p:spTgt spid="35853"/>
                                        </p:tgtEl>
                                        <p:attrNameLst>
                                          <p:attrName>style.visibility</p:attrName>
                                        </p:attrNameLst>
                                      </p:cBhvr>
                                      <p:to>
                                        <p:strVal val="visible"/>
                                      </p:to>
                                    </p:set>
                                    <p:animEffect transition="in" filter="fade">
                                      <p:cBhvr>
                                        <p:cTn id="19" dur="500"/>
                                        <p:tgtEl>
                                          <p:spTgt spid="35853"/>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35854"/>
                                        </p:tgtEl>
                                        <p:attrNameLst>
                                          <p:attrName>style.visibility</p:attrName>
                                        </p:attrNameLst>
                                      </p:cBhvr>
                                      <p:to>
                                        <p:strVal val="visible"/>
                                      </p:to>
                                    </p:set>
                                    <p:animEffect transition="in" filter="fade">
                                      <p:cBhvr>
                                        <p:cTn id="22" dur="500"/>
                                        <p:tgtEl>
                                          <p:spTgt spid="35854"/>
                                        </p:tgtEl>
                                      </p:cBhvr>
                                    </p:animEffect>
                                  </p:childTnLst>
                                </p:cTn>
                              </p:par>
                              <p:par>
                                <p:cTn id="23" presetID="10" presetClass="entr" presetSubtype="0" fill="hold" grpId="0" nodeType="withEffect">
                                  <p:stCondLst>
                                    <p:cond delay="1800"/>
                                  </p:stCondLst>
                                  <p:childTnLst>
                                    <p:set>
                                      <p:cBhvr>
                                        <p:cTn id="24" dur="1" fill="hold">
                                          <p:stCondLst>
                                            <p:cond delay="0"/>
                                          </p:stCondLst>
                                        </p:cTn>
                                        <p:tgtEl>
                                          <p:spTgt spid="35855"/>
                                        </p:tgtEl>
                                        <p:attrNameLst>
                                          <p:attrName>style.visibility</p:attrName>
                                        </p:attrNameLst>
                                      </p:cBhvr>
                                      <p:to>
                                        <p:strVal val="visible"/>
                                      </p:to>
                                    </p:set>
                                    <p:animEffect transition="in" filter="fade">
                                      <p:cBhvr>
                                        <p:cTn id="25" dur="500"/>
                                        <p:tgtEl>
                                          <p:spTgt spid="35855"/>
                                        </p:tgtEl>
                                      </p:cBhvr>
                                    </p:animEffect>
                                  </p:childTnLst>
                                </p:cTn>
                              </p:par>
                              <p:par>
                                <p:cTn id="26" presetID="10" presetClass="entr" presetSubtype="0" fill="hold" grpId="0" nodeType="withEffect">
                                  <p:stCondLst>
                                    <p:cond delay="2100"/>
                                  </p:stCondLst>
                                  <p:childTnLst>
                                    <p:set>
                                      <p:cBhvr>
                                        <p:cTn id="27" dur="1" fill="hold">
                                          <p:stCondLst>
                                            <p:cond delay="0"/>
                                          </p:stCondLst>
                                        </p:cTn>
                                        <p:tgtEl>
                                          <p:spTgt spid="35856"/>
                                        </p:tgtEl>
                                        <p:attrNameLst>
                                          <p:attrName>style.visibility</p:attrName>
                                        </p:attrNameLst>
                                      </p:cBhvr>
                                      <p:to>
                                        <p:strVal val="visible"/>
                                      </p:to>
                                    </p:set>
                                    <p:animEffect transition="in" filter="fade">
                                      <p:cBhvr>
                                        <p:cTn id="28" dur="500"/>
                                        <p:tgtEl>
                                          <p:spTgt spid="35856"/>
                                        </p:tgtEl>
                                      </p:cBhvr>
                                    </p:animEffect>
                                  </p:childTnLst>
                                </p:cTn>
                              </p:par>
                              <p:par>
                                <p:cTn id="29" presetID="10" presetClass="entr" presetSubtype="0" fill="hold" nodeType="withEffect">
                                  <p:stCondLst>
                                    <p:cond delay="2400"/>
                                  </p:stCondLst>
                                  <p:childTnLst>
                                    <p:set>
                                      <p:cBhvr>
                                        <p:cTn id="30" dur="1" fill="hold">
                                          <p:stCondLst>
                                            <p:cond delay="0"/>
                                          </p:stCondLst>
                                        </p:cTn>
                                        <p:tgtEl>
                                          <p:spTgt spid="35857"/>
                                        </p:tgtEl>
                                        <p:attrNameLst>
                                          <p:attrName>style.visibility</p:attrName>
                                        </p:attrNameLst>
                                      </p:cBhvr>
                                      <p:to>
                                        <p:strVal val="visible"/>
                                      </p:to>
                                    </p:set>
                                    <p:animEffect transition="in" filter="fade">
                                      <p:cBhvr>
                                        <p:cTn id="31" dur="500"/>
                                        <p:tgtEl>
                                          <p:spTgt spid="3585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5863"/>
                                        </p:tgtEl>
                                        <p:attrNameLst>
                                          <p:attrName>style.visibility</p:attrName>
                                        </p:attrNameLst>
                                      </p:cBhvr>
                                      <p:to>
                                        <p:strVal val="visible"/>
                                      </p:to>
                                    </p:set>
                                    <p:animEffect transition="in" filter="fade">
                                      <p:cBhvr>
                                        <p:cTn id="36" dur="500"/>
                                        <p:tgtEl>
                                          <p:spTgt spid="35863"/>
                                        </p:tgtEl>
                                      </p:cBhvr>
                                    </p:animEffect>
                                  </p:childTnLst>
                                </p:cTn>
                              </p:par>
                              <p:par>
                                <p:cTn id="37" presetID="10" presetClass="entr" presetSubtype="0" fill="hold" nodeType="withEffect">
                                  <p:stCondLst>
                                    <p:cond delay="300"/>
                                  </p:stCondLst>
                                  <p:childTnLst>
                                    <p:set>
                                      <p:cBhvr>
                                        <p:cTn id="38" dur="1" fill="hold">
                                          <p:stCondLst>
                                            <p:cond delay="0"/>
                                          </p:stCondLst>
                                        </p:cTn>
                                        <p:tgtEl>
                                          <p:spTgt spid="35866"/>
                                        </p:tgtEl>
                                        <p:attrNameLst>
                                          <p:attrName>style.visibility</p:attrName>
                                        </p:attrNameLst>
                                      </p:cBhvr>
                                      <p:to>
                                        <p:strVal val="visible"/>
                                      </p:to>
                                    </p:set>
                                    <p:animEffect transition="in" filter="fade">
                                      <p:cBhvr>
                                        <p:cTn id="39" dur="500"/>
                                        <p:tgtEl>
                                          <p:spTgt spid="35866"/>
                                        </p:tgtEl>
                                      </p:cBhvr>
                                    </p:animEffect>
                                  </p:childTnLst>
                                </p:cTn>
                              </p:par>
                              <p:par>
                                <p:cTn id="40" presetID="10" presetClass="entr" presetSubtype="0" fill="hold" nodeType="withEffect">
                                  <p:stCondLst>
                                    <p:cond delay="600"/>
                                  </p:stCondLst>
                                  <p:childTnLst>
                                    <p:set>
                                      <p:cBhvr>
                                        <p:cTn id="41" dur="1" fill="hold">
                                          <p:stCondLst>
                                            <p:cond delay="0"/>
                                          </p:stCondLst>
                                        </p:cTn>
                                        <p:tgtEl>
                                          <p:spTgt spid="35869"/>
                                        </p:tgtEl>
                                        <p:attrNameLst>
                                          <p:attrName>style.visibility</p:attrName>
                                        </p:attrNameLst>
                                      </p:cBhvr>
                                      <p:to>
                                        <p:strVal val="visible"/>
                                      </p:to>
                                    </p:set>
                                    <p:animEffect transition="in" filter="fade">
                                      <p:cBhvr>
                                        <p:cTn id="42" dur="500"/>
                                        <p:tgtEl>
                                          <p:spTgt spid="35869"/>
                                        </p:tgtEl>
                                      </p:cBhvr>
                                    </p:animEffect>
                                  </p:childTnLst>
                                </p:cTn>
                              </p:par>
                              <p:par>
                                <p:cTn id="43" presetID="10" presetClass="entr" presetSubtype="0" fill="hold" grpId="0" nodeType="withEffect">
                                  <p:stCondLst>
                                    <p:cond delay="900"/>
                                  </p:stCondLst>
                                  <p:childTnLst>
                                    <p:set>
                                      <p:cBhvr>
                                        <p:cTn id="44" dur="1" fill="hold">
                                          <p:stCondLst>
                                            <p:cond delay="0"/>
                                          </p:stCondLst>
                                        </p:cTn>
                                        <p:tgtEl>
                                          <p:spTgt spid="35872"/>
                                        </p:tgtEl>
                                        <p:attrNameLst>
                                          <p:attrName>style.visibility</p:attrName>
                                        </p:attrNameLst>
                                      </p:cBhvr>
                                      <p:to>
                                        <p:strVal val="visible"/>
                                      </p:to>
                                    </p:set>
                                    <p:animEffect transition="in" filter="fade">
                                      <p:cBhvr>
                                        <p:cTn id="45" dur="500"/>
                                        <p:tgtEl>
                                          <p:spTgt spid="35872"/>
                                        </p:tgtEl>
                                      </p:cBhvr>
                                    </p:animEffect>
                                  </p:childTnLst>
                                </p:cTn>
                              </p:par>
                              <p:par>
                                <p:cTn id="46" presetID="10" presetClass="entr" presetSubtype="0" fill="hold" grpId="0" nodeType="withEffect">
                                  <p:stCondLst>
                                    <p:cond delay="1200"/>
                                  </p:stCondLst>
                                  <p:childTnLst>
                                    <p:set>
                                      <p:cBhvr>
                                        <p:cTn id="47" dur="1" fill="hold">
                                          <p:stCondLst>
                                            <p:cond delay="0"/>
                                          </p:stCondLst>
                                        </p:cTn>
                                        <p:tgtEl>
                                          <p:spTgt spid="35873"/>
                                        </p:tgtEl>
                                        <p:attrNameLst>
                                          <p:attrName>style.visibility</p:attrName>
                                        </p:attrNameLst>
                                      </p:cBhvr>
                                      <p:to>
                                        <p:strVal val="visible"/>
                                      </p:to>
                                    </p:set>
                                    <p:animEffect transition="in" filter="fade">
                                      <p:cBhvr>
                                        <p:cTn id="48" dur="500"/>
                                        <p:tgtEl>
                                          <p:spTgt spid="35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bldLvl="0" animBg="1"/>
      <p:bldP spid="35850" grpId="0" bldLvl="0" animBg="1" autoUpdateAnimBg="0"/>
      <p:bldP spid="35851" grpId="0" bldLvl="0" animBg="1" autoUpdateAnimBg="0"/>
      <p:bldP spid="35852" grpId="0" bldLvl="0" animBg="1"/>
      <p:bldP spid="35853" grpId="0" bldLvl="0" animBg="1"/>
      <p:bldP spid="35854" grpId="0" bldLvl="0" animBg="1"/>
      <p:bldP spid="35855" grpId="0" bldLvl="0" animBg="1"/>
      <p:bldP spid="35856" grpId="0" bldLvl="0" animBg="1"/>
      <p:bldP spid="35872" grpId="0"/>
      <p:bldP spid="3587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摄图网-山顶上的游客"/>
          <p:cNvPicPr>
            <a:picLocks noChangeAspect="1"/>
          </p:cNvPicPr>
          <p:nvPr/>
        </p:nvPicPr>
        <p:blipFill>
          <a:blip r:embed="rId1"/>
          <a:stretch>
            <a:fillRect/>
          </a:stretch>
        </p:blipFill>
        <p:spPr>
          <a:xfrm>
            <a:off x="2769870" y="1377315"/>
            <a:ext cx="9446895" cy="3415030"/>
          </a:xfrm>
          <a:prstGeom prst="rect">
            <a:avLst/>
          </a:prstGeom>
        </p:spPr>
      </p:pic>
      <p:sp>
        <p:nvSpPr>
          <p:cNvPr id="8" name="文本框 7"/>
          <p:cNvSpPr txBox="1"/>
          <p:nvPr/>
        </p:nvSpPr>
        <p:spPr>
          <a:xfrm>
            <a:off x="6156960" y="4799965"/>
            <a:ext cx="6131560" cy="566420"/>
          </a:xfrm>
          <a:prstGeom prst="rect">
            <a:avLst/>
          </a:prstGeom>
          <a:noFill/>
        </p:spPr>
        <p:txBody>
          <a:bodyPr wrap="square" rtlCol="0" anchor="t">
            <a:spAutoFit/>
          </a:bodyPr>
          <a:lstStyle/>
          <a:p>
            <a:pPr marL="0" marR="0" lvl="0" algn="l" defTabSz="914400" rtl="0" eaLnBrk="1" latinLnBrk="0" hangingPunct="1">
              <a:lnSpc>
                <a:spcPct val="130000"/>
              </a:lnSpc>
              <a:spcBef>
                <a:spcPts val="0"/>
              </a:spcBef>
              <a:spcAft>
                <a:spcPts val="0"/>
              </a:spcAft>
              <a:buClrTx/>
              <a:buSzTx/>
              <a:buFontTx/>
              <a:buNone/>
              <a:defRPr/>
            </a:pPr>
            <a:r>
              <a:rPr lang="en-US" altLang="zh-CN" sz="1200">
                <a:solidFill>
                  <a:schemeClr val="tx1"/>
                </a:solidFill>
                <a:sym typeface="+mn-ea"/>
              </a:rPr>
              <a:t>Here to add your text, mainly to avoid large sections of text.Here to add your text.</a:t>
            </a:r>
            <a:endParaRPr lang="en-US" altLang="zh-CN" sz="1200">
              <a:solidFill>
                <a:schemeClr val="tx1"/>
              </a:solidFill>
              <a:sym typeface="+mn-ea"/>
            </a:endParaRPr>
          </a:p>
          <a:p>
            <a:pPr marL="0" marR="0" lvl="0" algn="l" defTabSz="914400" rtl="0" eaLnBrk="1" latinLnBrk="0" hangingPunct="1">
              <a:lnSpc>
                <a:spcPct val="130000"/>
              </a:lnSpc>
              <a:spcBef>
                <a:spcPts val="0"/>
              </a:spcBef>
              <a:spcAft>
                <a:spcPts val="0"/>
              </a:spcAft>
              <a:buClrTx/>
              <a:buSzTx/>
              <a:buFontTx/>
              <a:buNone/>
              <a:defRPr/>
            </a:pPr>
            <a:r>
              <a:rPr lang="en-US" altLang="zh-CN" sz="1200">
                <a:solidFill>
                  <a:schemeClr val="tx1"/>
                </a:solidFill>
                <a:sym typeface="+mn-ea"/>
              </a:rPr>
              <a:t>Here to add your text, mainly to avoid large</a:t>
            </a:r>
            <a:endParaRPr lang="zh-CN" altLang="en-US" sz="1200">
              <a:solidFill>
                <a:schemeClr val="tx1"/>
              </a:solidFill>
              <a:sym typeface="+mn-ea"/>
            </a:endParaRPr>
          </a:p>
        </p:txBody>
      </p:sp>
      <p:sp>
        <p:nvSpPr>
          <p:cNvPr id="7" name="矩形 6"/>
          <p:cNvSpPr/>
          <p:nvPr/>
        </p:nvSpPr>
        <p:spPr>
          <a:xfrm rot="5400000">
            <a:off x="1148715" y="1290320"/>
            <a:ext cx="2934335" cy="3622675"/>
          </a:xfrm>
          <a:prstGeom prst="rect">
            <a:avLst/>
          </a:prstGeom>
          <a:solidFill>
            <a:srgbClr val="795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9465310" y="-143510"/>
            <a:ext cx="1412240" cy="2621280"/>
          </a:xfrm>
          <a:prstGeom prst="rect">
            <a:avLst/>
          </a:prstGeom>
          <a:noFill/>
        </p:spPr>
        <p:txBody>
          <a:bodyPr wrap="square" rtlCol="0">
            <a:spAutoFit/>
          </a:bodyPr>
          <a:lstStyle/>
          <a:p>
            <a:r>
              <a:rPr lang="en-US" altLang="zh-CN" sz="16600">
                <a:solidFill>
                  <a:srgbClr val="795F5B"/>
                </a:solidFill>
                <a:latin typeface="Arial Narrow" panose="020B0606020202030204" charset="0"/>
                <a:ea typeface="DotumChe" panose="020B0609000101010101" charset="-127"/>
              </a:rPr>
              <a:t>2</a:t>
            </a:r>
            <a:endParaRPr lang="en-US" altLang="zh-CN" sz="16600">
              <a:solidFill>
                <a:srgbClr val="795F5B"/>
              </a:solidFill>
              <a:latin typeface="Arial Narrow" panose="020B0606020202030204" charset="0"/>
              <a:ea typeface="DotumChe" panose="020B0609000101010101" charset="-127"/>
            </a:endParaRPr>
          </a:p>
        </p:txBody>
      </p:sp>
      <p:sp>
        <p:nvSpPr>
          <p:cNvPr id="3" name="文本框 2"/>
          <p:cNvSpPr txBox="1"/>
          <p:nvPr/>
        </p:nvSpPr>
        <p:spPr>
          <a:xfrm>
            <a:off x="10290175" y="915035"/>
            <a:ext cx="810260" cy="579120"/>
          </a:xfrm>
          <a:prstGeom prst="rect">
            <a:avLst/>
          </a:prstGeom>
          <a:noFill/>
        </p:spPr>
        <p:txBody>
          <a:bodyPr wrap="square" rtlCol="0">
            <a:spAutoFit/>
          </a:bodyPr>
          <a:lstStyle/>
          <a:p>
            <a:r>
              <a:rPr lang="en-US" altLang="zh-CN" sz="3200">
                <a:solidFill>
                  <a:srgbClr val="795F5B"/>
                </a:solidFill>
                <a:latin typeface="Arial Narrow" panose="020B0606020202030204" charset="0"/>
              </a:rPr>
              <a:t>ND</a:t>
            </a:r>
            <a:endParaRPr lang="en-US" altLang="zh-CN" sz="3200">
              <a:solidFill>
                <a:srgbClr val="795F5B"/>
              </a:solidFill>
              <a:latin typeface="Arial Narrow" panose="020B0606020202030204" charset="0"/>
            </a:endParaRPr>
          </a:p>
        </p:txBody>
      </p:sp>
      <p:sp>
        <p:nvSpPr>
          <p:cNvPr id="21" name="文本框 20"/>
          <p:cNvSpPr txBox="1"/>
          <p:nvPr/>
        </p:nvSpPr>
        <p:spPr>
          <a:xfrm>
            <a:off x="935990" y="2463165"/>
            <a:ext cx="3273425" cy="521970"/>
          </a:xfrm>
          <a:prstGeom prst="rect">
            <a:avLst/>
          </a:prstGeom>
          <a:noFill/>
        </p:spPr>
        <p:txBody>
          <a:bodyPr wrap="none" rtlCol="0" anchor="t">
            <a:spAutoFit/>
          </a:bodyPr>
          <a:lstStyle/>
          <a:p>
            <a:r>
              <a:rPr lang="en-US" altLang="zh-CN" sz="2800" b="1">
                <a:solidFill>
                  <a:schemeClr val="bg1"/>
                </a:solidFill>
                <a:latin typeface="Calibri" panose="020F0502020204030204" charset="0"/>
                <a:ea typeface="微软雅黑" panose="020B0503020204020204" charset="-122"/>
                <a:sym typeface="+mn-ea"/>
              </a:rPr>
              <a:t>ADD YOU TITLE HERE</a:t>
            </a:r>
            <a:endParaRPr lang="en-US" altLang="zh-CN" sz="2800" b="1" dirty="0">
              <a:solidFill>
                <a:schemeClr val="bg1"/>
              </a:solidFill>
              <a:latin typeface="Calibri" panose="020F0502020204030204" charset="0"/>
              <a:ea typeface="微软雅黑" panose="020B0503020204020204" charset="-122"/>
              <a:sym typeface="+mn-ea"/>
            </a:endParaRPr>
          </a:p>
        </p:txBody>
      </p:sp>
      <p:grpSp>
        <p:nvGrpSpPr>
          <p:cNvPr id="11" name="组合 10"/>
          <p:cNvGrpSpPr/>
          <p:nvPr/>
        </p:nvGrpSpPr>
        <p:grpSpPr>
          <a:xfrm>
            <a:off x="1096645" y="2983230"/>
            <a:ext cx="2604135" cy="276225"/>
            <a:chOff x="1727" y="4698"/>
            <a:chExt cx="4101" cy="435"/>
          </a:xfrm>
        </p:grpSpPr>
        <p:sp>
          <p:nvSpPr>
            <p:cNvPr id="185" name=" 185"/>
            <p:cNvSpPr/>
            <p:nvPr/>
          </p:nvSpPr>
          <p:spPr>
            <a:xfrm>
              <a:off x="1727" y="4871"/>
              <a:ext cx="194" cy="194"/>
            </a:xfrm>
            <a:prstGeom prst="donut">
              <a:avLst/>
            </a:prstGeom>
            <a:noFill/>
            <a:ln>
              <a:solidFill>
                <a:schemeClr val="bg1">
                  <a:lumMod val="85000"/>
                </a:scheme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9" name="文本框 8"/>
            <p:cNvSpPr txBox="1"/>
            <p:nvPr/>
          </p:nvSpPr>
          <p:spPr>
            <a:xfrm>
              <a:off x="1970" y="4698"/>
              <a:ext cx="3858" cy="435"/>
            </a:xfrm>
            <a:prstGeom prst="rect">
              <a:avLst/>
            </a:prstGeom>
            <a:noFill/>
          </p:spPr>
          <p:txBody>
            <a:bodyPr wrap="none" rtlCol="0" anchor="t">
              <a:spAutoFit/>
            </a:bodyPr>
            <a:lstStyle/>
            <a:p>
              <a:pPr marL="0" marR="0" lvl="0" algn="l" defTabSz="914400" rtl="0" eaLnBrk="1" latinLnBrk="0" hangingPunct="1">
                <a:lnSpc>
                  <a:spcPct val="130000"/>
                </a:lnSpc>
                <a:spcBef>
                  <a:spcPts val="0"/>
                </a:spcBef>
                <a:spcAft>
                  <a:spcPts val="0"/>
                </a:spcAft>
                <a:buClrTx/>
                <a:buSzTx/>
                <a:buFontTx/>
                <a:buNone/>
                <a:defRPr/>
              </a:pPr>
              <a:r>
                <a:rPr lang="en-US" altLang="zh-CN" sz="1000">
                  <a:solidFill>
                    <a:schemeClr val="bg1"/>
                  </a:solidFill>
                  <a:sym typeface="+mn-ea"/>
                </a:rPr>
                <a:t>Here to add your text, mainly to avoid large</a:t>
              </a:r>
              <a:endParaRPr lang="zh-CN" altLang="en-US" sz="1000">
                <a:solidFill>
                  <a:schemeClr val="bg1"/>
                </a:solidFill>
                <a:sym typeface="+mn-ea"/>
              </a:endParaRPr>
            </a:p>
          </p:txBody>
        </p:sp>
      </p:grpSp>
      <p:grpSp>
        <p:nvGrpSpPr>
          <p:cNvPr id="12" name="组合 11"/>
          <p:cNvGrpSpPr/>
          <p:nvPr/>
        </p:nvGrpSpPr>
        <p:grpSpPr>
          <a:xfrm>
            <a:off x="1096645" y="3417570"/>
            <a:ext cx="2604135" cy="276225"/>
            <a:chOff x="1727" y="5382"/>
            <a:chExt cx="4101" cy="435"/>
          </a:xfrm>
        </p:grpSpPr>
        <p:sp>
          <p:nvSpPr>
            <p:cNvPr id="6" name=" 185"/>
            <p:cNvSpPr/>
            <p:nvPr/>
          </p:nvSpPr>
          <p:spPr>
            <a:xfrm>
              <a:off x="1727" y="5523"/>
              <a:ext cx="194" cy="194"/>
            </a:xfrm>
            <a:prstGeom prst="donut">
              <a:avLst/>
            </a:prstGeom>
            <a:noFill/>
            <a:ln>
              <a:solidFill>
                <a:schemeClr val="bg1">
                  <a:lumMod val="85000"/>
                </a:schemeClr>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10" name="文本框 9"/>
            <p:cNvSpPr txBox="1"/>
            <p:nvPr/>
          </p:nvSpPr>
          <p:spPr>
            <a:xfrm>
              <a:off x="1970" y="5382"/>
              <a:ext cx="3858" cy="435"/>
            </a:xfrm>
            <a:prstGeom prst="rect">
              <a:avLst/>
            </a:prstGeom>
            <a:noFill/>
          </p:spPr>
          <p:txBody>
            <a:bodyPr wrap="none" rtlCol="0" anchor="t">
              <a:spAutoFit/>
            </a:bodyPr>
            <a:lstStyle/>
            <a:p>
              <a:pPr marL="0" marR="0" lvl="0" algn="l" defTabSz="914400" rtl="0" eaLnBrk="1" latinLnBrk="0" hangingPunct="1">
                <a:lnSpc>
                  <a:spcPct val="130000"/>
                </a:lnSpc>
                <a:spcBef>
                  <a:spcPts val="0"/>
                </a:spcBef>
                <a:spcAft>
                  <a:spcPts val="0"/>
                </a:spcAft>
                <a:buClrTx/>
                <a:buSzTx/>
                <a:buFontTx/>
                <a:buNone/>
                <a:defRPr/>
              </a:pPr>
              <a:r>
                <a:rPr lang="en-US" altLang="zh-CN" sz="1000">
                  <a:solidFill>
                    <a:schemeClr val="bg1"/>
                  </a:solidFill>
                  <a:sym typeface="+mn-ea"/>
                </a:rPr>
                <a:t>Here to add your text, mainly to avoid large</a:t>
              </a:r>
              <a:endParaRPr lang="zh-CN" altLang="en-US" sz="1000">
                <a:solidFill>
                  <a:schemeClr val="bg1"/>
                </a:solidFill>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1000"/>
                                        <p:tgtEl>
                                          <p:spTgt spid="4"/>
                                        </p:tgtEl>
                                      </p:cBhvr>
                                    </p:animEffect>
                                  </p:childTnLst>
                                </p:cTn>
                              </p:par>
                            </p:childTnLst>
                          </p:cTn>
                        </p:par>
                        <p:par>
                          <p:cTn id="8" fill="hold">
                            <p:stCondLst>
                              <p:cond delay="1000"/>
                            </p:stCondLst>
                            <p:childTnLst>
                              <p:par>
                                <p:cTn id="9" presetID="2" presetClass="entr" presetSubtype="8" fill="hold" grpId="3"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39" presetClass="entr" presetSubtype="0" accel="100000" fill="hold" grpId="8"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17" dur="10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18" dur="10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3000"/>
                            </p:stCondLst>
                            <p:childTnLst>
                              <p:par>
                                <p:cTn id="25" presetID="1"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par>
                          <p:cTn id="27" fill="hold">
                            <p:stCondLst>
                              <p:cond delay="3000"/>
                            </p:stCondLst>
                            <p:childTnLst>
                              <p:par>
                                <p:cTn id="28" presetID="1"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par>
                          <p:cTn id="30" fill="hold">
                            <p:stCondLst>
                              <p:cond delay="3000"/>
                            </p:stCondLst>
                            <p:childTnLst>
                              <p:par>
                                <p:cTn id="31" presetID="29" presetClass="entr" presetSubtype="0" fill="hold" grpId="1"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ppt_x</p:attrName>
                                        </p:attrNameLst>
                                      </p:cBhvr>
                                      <p:tavLst>
                                        <p:tav tm="0">
                                          <p:val>
                                            <p:strVal val="#ppt_x-.2"/>
                                          </p:val>
                                        </p:tav>
                                        <p:tav tm="100000">
                                          <p:val>
                                            <p:strVal val="#ppt_x"/>
                                          </p:val>
                                        </p:tav>
                                      </p:tavLst>
                                    </p:anim>
                                    <p:anim calcmode="lin" valueType="num">
                                      <p:cBhvr>
                                        <p:cTn id="34"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animBg="1"/>
      <p:bldP spid="7" grpId="1" animBg="1"/>
      <p:bldP spid="7" grpId="2" animBg="1"/>
      <p:bldP spid="7" grpId="3" bldLvl="0" animBg="1"/>
      <p:bldP spid="2" grpId="0"/>
      <p:bldP spid="2" grpId="1"/>
      <p:bldP spid="2" grpId="2"/>
      <p:bldP spid="2" grpId="3"/>
      <p:bldP spid="2" grpId="4"/>
      <p:bldP spid="2" grpId="5"/>
      <p:bldP spid="2" grpId="6"/>
      <p:bldP spid="2" grpId="7"/>
      <p:bldP spid="2" grpId="8"/>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560832" y="493010"/>
            <a:ext cx="9143998" cy="5831174"/>
          </a:xfrm>
          <a:prstGeom prst="rect">
            <a:avLst/>
          </a:prstGeom>
          <a:noFill/>
          <a:ln>
            <a:noFill/>
          </a:ln>
          <a:extLst>
            <a:ext uri="{909E8E84-426E-40DD-AFC4-6F175D3DCCD1}">
              <a14:hiddenFill xmlns:a14="http://schemas.microsoft.com/office/drawing/2010/main">
                <a:solidFill>
                  <a:srgbClr val="E1E9F4">
                    <a:alpha val="4000"/>
                  </a:srgb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3220492" y="2657640"/>
            <a:ext cx="6188246" cy="2041370"/>
            <a:chOff x="2057400" y="2822575"/>
            <a:chExt cx="5360988" cy="1768475"/>
          </a:xfrm>
        </p:grpSpPr>
        <p:sp>
          <p:nvSpPr>
            <p:cNvPr id="5" name="Freeform 17"/>
            <p:cNvSpPr/>
            <p:nvPr/>
          </p:nvSpPr>
          <p:spPr bwMode="auto">
            <a:xfrm>
              <a:off x="4392613" y="3005138"/>
              <a:ext cx="1427162" cy="1404937"/>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solidFill>
              <a:srgbClr val="808080"/>
            </a:solidFill>
            <a:ln w="3175" cap="flat" cmpd="sng" algn="ctr">
              <a:noFill/>
              <a:prstDash val="solid"/>
            </a:ln>
            <a:effectLst>
              <a:outerShdw blurRad="50800" dist="25400" dir="2700000" algn="tl" rotWithShape="0">
                <a:prstClr val="black">
                  <a:alpha val="15000"/>
                </a:prstClr>
              </a:outerShdw>
            </a:effectLst>
          </p:spPr>
          <p:txBody>
            <a:bodyPr lIns="432000" anchor="ctr"/>
            <a:lstStyle/>
            <a:p>
              <a:pPr algn="ctr" eaLnBrk="1" fontAlgn="auto" hangingPunct="1">
                <a:spcBef>
                  <a:spcPts val="0"/>
                </a:spcBef>
                <a:spcAft>
                  <a:spcPts val="0"/>
                </a:spcAft>
                <a:defRPr/>
              </a:pPr>
              <a:r>
                <a:rPr lang="en-US" altLang="zh-CN" sz="2800" kern="0">
                  <a:solidFill>
                    <a:srgbClr val="FFFFFF"/>
                  </a:solidFill>
                  <a:latin typeface="+mn-lt"/>
                  <a:ea typeface="+mn-ea"/>
                </a:rPr>
                <a:t>03</a:t>
              </a:r>
              <a:endParaRPr lang="zh-CN" altLang="en-US" sz="2800" kern="0" dirty="0">
                <a:solidFill>
                  <a:srgbClr val="FFFFFF"/>
                </a:solidFill>
                <a:latin typeface="+mn-lt"/>
                <a:ea typeface="+mn-ea"/>
              </a:endParaRPr>
            </a:p>
          </p:txBody>
        </p:sp>
        <p:sp>
          <p:nvSpPr>
            <p:cNvPr id="6" name="Freeform 18"/>
            <p:cNvSpPr/>
            <p:nvPr/>
          </p:nvSpPr>
          <p:spPr bwMode="auto">
            <a:xfrm>
              <a:off x="3090863" y="3097213"/>
              <a:ext cx="1247775" cy="1219200"/>
            </a:xfrm>
            <a:custGeom>
              <a:avLst/>
              <a:gdLst>
                <a:gd name="T0" fmla="*/ 127 w 127"/>
                <a:gd name="T1" fmla="*/ 64 h 124"/>
                <a:gd name="T2" fmla="*/ 117 w 127"/>
                <a:gd name="T3" fmla="*/ 76 h 124"/>
                <a:gd name="T4" fmla="*/ 8 w 127"/>
                <a:gd name="T5" fmla="*/ 124 h 124"/>
                <a:gd name="T6" fmla="*/ 2 w 127"/>
                <a:gd name="T7" fmla="*/ 123 h 124"/>
                <a:gd name="T8" fmla="*/ 1 w 127"/>
                <a:gd name="T9" fmla="*/ 118 h 124"/>
                <a:gd name="T10" fmla="*/ 6 w 127"/>
                <a:gd name="T11" fmla="*/ 94 h 124"/>
                <a:gd name="T12" fmla="*/ 39 w 127"/>
                <a:gd name="T13" fmla="*/ 62 h 124"/>
                <a:gd name="T14" fmla="*/ 19 w 127"/>
                <a:gd name="T15" fmla="*/ 38 h 124"/>
                <a:gd name="T16" fmla="*/ 26 w 127"/>
                <a:gd name="T17" fmla="*/ 6 h 124"/>
                <a:gd name="T18" fmla="*/ 32 w 127"/>
                <a:gd name="T19" fmla="*/ 1 h 124"/>
                <a:gd name="T20" fmla="*/ 39 w 127"/>
                <a:gd name="T21" fmla="*/ 2 h 124"/>
                <a:gd name="T22" fmla="*/ 121 w 127"/>
                <a:gd name="T23" fmla="*/ 52 h 124"/>
                <a:gd name="T24" fmla="*/ 127 w 127"/>
                <a:gd name="T25"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124">
                  <a:moveTo>
                    <a:pt x="127" y="64"/>
                  </a:moveTo>
                  <a:cubicBezTo>
                    <a:pt x="127" y="71"/>
                    <a:pt x="117" y="76"/>
                    <a:pt x="117" y="76"/>
                  </a:cubicBezTo>
                  <a:cubicBezTo>
                    <a:pt x="8" y="124"/>
                    <a:pt x="8" y="124"/>
                    <a:pt x="8" y="124"/>
                  </a:cubicBezTo>
                  <a:cubicBezTo>
                    <a:pt x="8" y="124"/>
                    <a:pt x="4" y="124"/>
                    <a:pt x="2" y="123"/>
                  </a:cubicBezTo>
                  <a:cubicBezTo>
                    <a:pt x="0" y="121"/>
                    <a:pt x="1" y="118"/>
                    <a:pt x="1" y="118"/>
                  </a:cubicBezTo>
                  <a:cubicBezTo>
                    <a:pt x="6" y="94"/>
                    <a:pt x="6" y="94"/>
                    <a:pt x="6" y="94"/>
                  </a:cubicBezTo>
                  <a:cubicBezTo>
                    <a:pt x="6" y="94"/>
                    <a:pt x="39" y="81"/>
                    <a:pt x="39" y="62"/>
                  </a:cubicBezTo>
                  <a:cubicBezTo>
                    <a:pt x="40" y="48"/>
                    <a:pt x="19" y="38"/>
                    <a:pt x="19" y="38"/>
                  </a:cubicBezTo>
                  <a:cubicBezTo>
                    <a:pt x="26" y="6"/>
                    <a:pt x="26" y="6"/>
                    <a:pt x="26" y="6"/>
                  </a:cubicBezTo>
                  <a:cubicBezTo>
                    <a:pt x="26" y="6"/>
                    <a:pt x="28" y="2"/>
                    <a:pt x="32" y="1"/>
                  </a:cubicBezTo>
                  <a:cubicBezTo>
                    <a:pt x="36" y="0"/>
                    <a:pt x="39" y="2"/>
                    <a:pt x="39" y="2"/>
                  </a:cubicBezTo>
                  <a:cubicBezTo>
                    <a:pt x="121" y="52"/>
                    <a:pt x="121" y="52"/>
                    <a:pt x="121" y="52"/>
                  </a:cubicBezTo>
                  <a:cubicBezTo>
                    <a:pt x="121" y="52"/>
                    <a:pt x="127" y="57"/>
                    <a:pt x="127" y="64"/>
                  </a:cubicBezTo>
                  <a:close/>
                </a:path>
              </a:pathLst>
            </a:custGeom>
            <a:solidFill>
              <a:srgbClr val="795F5B"/>
            </a:solidFill>
            <a:ln w="3175" cap="flat" cmpd="sng" algn="ctr">
              <a:noFill/>
              <a:prstDash val="solid"/>
            </a:ln>
            <a:effectLst>
              <a:outerShdw blurRad="50800" dist="25400" dir="2700000" algn="tl" rotWithShape="0">
                <a:prstClr val="black">
                  <a:alpha val="15000"/>
                </a:prstClr>
              </a:outerShdw>
            </a:effectLst>
          </p:spPr>
          <p:txBody>
            <a:bodyPr lIns="288000" anchor="ctr"/>
            <a:lstStyle/>
            <a:p>
              <a:pPr algn="ctr" eaLnBrk="1" fontAlgn="auto" hangingPunct="1">
                <a:spcBef>
                  <a:spcPts val="0"/>
                </a:spcBef>
                <a:spcAft>
                  <a:spcPts val="0"/>
                </a:spcAft>
                <a:defRPr/>
              </a:pPr>
              <a:r>
                <a:rPr lang="en-US" altLang="zh-CN" sz="2800" kern="0">
                  <a:solidFill>
                    <a:srgbClr val="FFFFFF"/>
                  </a:solidFill>
                  <a:latin typeface="+mn-lt"/>
                  <a:ea typeface="+mn-ea"/>
                </a:rPr>
                <a:t>02</a:t>
              </a:r>
              <a:endParaRPr lang="zh-CN" altLang="en-US" sz="2800" kern="0" dirty="0">
                <a:solidFill>
                  <a:srgbClr val="FFFFFF"/>
                </a:solidFill>
                <a:latin typeface="+mn-lt"/>
                <a:ea typeface="+mn-ea"/>
              </a:endParaRPr>
            </a:p>
          </p:txBody>
        </p:sp>
        <p:sp>
          <p:nvSpPr>
            <p:cNvPr id="7" name="Freeform 19"/>
            <p:cNvSpPr/>
            <p:nvPr/>
          </p:nvSpPr>
          <p:spPr bwMode="auto">
            <a:xfrm>
              <a:off x="2057400" y="3205163"/>
              <a:ext cx="990600" cy="1003300"/>
            </a:xfrm>
            <a:custGeom>
              <a:avLst/>
              <a:gdLst>
                <a:gd name="T0" fmla="*/ 15 w 101"/>
                <a:gd name="T1" fmla="*/ 31 h 102"/>
                <a:gd name="T2" fmla="*/ 21 w 101"/>
                <a:gd name="T3" fmla="*/ 5 h 102"/>
                <a:gd name="T4" fmla="*/ 26 w 101"/>
                <a:gd name="T5" fmla="*/ 1 h 102"/>
                <a:gd name="T6" fmla="*/ 32 w 101"/>
                <a:gd name="T7" fmla="*/ 2 h 102"/>
                <a:gd name="T8" fmla="*/ 95 w 101"/>
                <a:gd name="T9" fmla="*/ 41 h 102"/>
                <a:gd name="T10" fmla="*/ 101 w 101"/>
                <a:gd name="T11" fmla="*/ 51 h 102"/>
                <a:gd name="T12" fmla="*/ 94 w 101"/>
                <a:gd name="T13" fmla="*/ 63 h 102"/>
                <a:gd name="T14" fmla="*/ 6 w 101"/>
                <a:gd name="T15" fmla="*/ 102 h 102"/>
                <a:gd name="T16" fmla="*/ 2 w 101"/>
                <a:gd name="T17" fmla="*/ 101 h 102"/>
                <a:gd name="T18" fmla="*/ 0 w 101"/>
                <a:gd name="T19" fmla="*/ 97 h 102"/>
                <a:gd name="T20" fmla="*/ 5 w 101"/>
                <a:gd name="T21" fmla="*/ 77 h 102"/>
                <a:gd name="T22" fmla="*/ 15 w 101"/>
                <a:gd name="T23" fmla="*/ 3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102">
                  <a:moveTo>
                    <a:pt x="15" y="31"/>
                  </a:moveTo>
                  <a:cubicBezTo>
                    <a:pt x="21" y="5"/>
                    <a:pt x="21" y="5"/>
                    <a:pt x="21" y="5"/>
                  </a:cubicBezTo>
                  <a:cubicBezTo>
                    <a:pt x="21" y="5"/>
                    <a:pt x="22" y="2"/>
                    <a:pt x="26" y="1"/>
                  </a:cubicBezTo>
                  <a:cubicBezTo>
                    <a:pt x="29" y="0"/>
                    <a:pt x="32" y="2"/>
                    <a:pt x="32" y="2"/>
                  </a:cubicBezTo>
                  <a:cubicBezTo>
                    <a:pt x="95" y="41"/>
                    <a:pt x="95" y="41"/>
                    <a:pt x="95" y="41"/>
                  </a:cubicBezTo>
                  <a:cubicBezTo>
                    <a:pt x="95" y="41"/>
                    <a:pt x="101" y="46"/>
                    <a:pt x="101" y="51"/>
                  </a:cubicBezTo>
                  <a:cubicBezTo>
                    <a:pt x="101" y="60"/>
                    <a:pt x="94" y="63"/>
                    <a:pt x="94" y="63"/>
                  </a:cubicBezTo>
                  <a:cubicBezTo>
                    <a:pt x="6" y="102"/>
                    <a:pt x="6" y="102"/>
                    <a:pt x="6" y="102"/>
                  </a:cubicBezTo>
                  <a:cubicBezTo>
                    <a:pt x="6" y="102"/>
                    <a:pt x="3" y="102"/>
                    <a:pt x="2" y="101"/>
                  </a:cubicBezTo>
                  <a:cubicBezTo>
                    <a:pt x="0" y="99"/>
                    <a:pt x="0" y="97"/>
                    <a:pt x="0" y="97"/>
                  </a:cubicBezTo>
                  <a:cubicBezTo>
                    <a:pt x="5" y="77"/>
                    <a:pt x="5" y="77"/>
                    <a:pt x="5" y="77"/>
                  </a:cubicBezTo>
                  <a:lnTo>
                    <a:pt x="15" y="31"/>
                  </a:lnTo>
                  <a:close/>
                </a:path>
              </a:pathLst>
            </a:custGeom>
            <a:solidFill>
              <a:srgbClr val="808080"/>
            </a:solidFill>
            <a:ln w="3175" cap="flat" cmpd="sng" algn="ctr">
              <a:noFill/>
              <a:prstDash val="solid"/>
            </a:ln>
            <a:effectLst>
              <a:outerShdw blurRad="50800" dist="25400" dir="2700000" algn="tl" rotWithShape="0">
                <a:prstClr val="black">
                  <a:alpha val="15000"/>
                </a:prstClr>
              </a:outerShdw>
            </a:effectLst>
          </p:spPr>
          <p:txBody>
            <a:bodyPr anchor="ctr"/>
            <a:lstStyle/>
            <a:p>
              <a:pPr algn="ctr" eaLnBrk="1" fontAlgn="auto" hangingPunct="1">
                <a:spcBef>
                  <a:spcPts val="0"/>
                </a:spcBef>
                <a:spcAft>
                  <a:spcPts val="0"/>
                </a:spcAft>
                <a:defRPr/>
              </a:pPr>
              <a:r>
                <a:rPr lang="en-US" altLang="zh-CN" sz="2800" kern="0">
                  <a:solidFill>
                    <a:srgbClr val="FFFFFF"/>
                  </a:solidFill>
                  <a:latin typeface="+mn-lt"/>
                  <a:ea typeface="+mn-ea"/>
                </a:rPr>
                <a:t>01</a:t>
              </a:r>
              <a:endParaRPr lang="zh-CN" altLang="en-US" sz="2800" kern="0" dirty="0">
                <a:solidFill>
                  <a:srgbClr val="FFFFFF"/>
                </a:solidFill>
                <a:latin typeface="+mn-lt"/>
                <a:ea typeface="+mn-ea"/>
              </a:endParaRPr>
            </a:p>
          </p:txBody>
        </p:sp>
        <p:sp>
          <p:nvSpPr>
            <p:cNvPr id="8" name="Freeform 17"/>
            <p:cNvSpPr/>
            <p:nvPr/>
          </p:nvSpPr>
          <p:spPr bwMode="auto">
            <a:xfrm>
              <a:off x="5621338" y="2822575"/>
              <a:ext cx="1797050" cy="1768475"/>
            </a:xfrm>
            <a:custGeom>
              <a:avLst/>
              <a:gdLst>
                <a:gd name="T0" fmla="*/ 145 w 145"/>
                <a:gd name="T1" fmla="*/ 74 h 143"/>
                <a:gd name="T2" fmla="*/ 133 w 145"/>
                <a:gd name="T3" fmla="*/ 88 h 143"/>
                <a:gd name="T4" fmla="*/ 8 w 145"/>
                <a:gd name="T5" fmla="*/ 143 h 143"/>
                <a:gd name="T6" fmla="*/ 2 w 145"/>
                <a:gd name="T7" fmla="*/ 141 h 143"/>
                <a:gd name="T8" fmla="*/ 0 w 145"/>
                <a:gd name="T9" fmla="*/ 135 h 143"/>
                <a:gd name="T10" fmla="*/ 6 w 145"/>
                <a:gd name="T11" fmla="*/ 108 h 143"/>
                <a:gd name="T12" fmla="*/ 50 w 145"/>
                <a:gd name="T13" fmla="*/ 73 h 143"/>
                <a:gd name="T14" fmla="*/ 21 w 145"/>
                <a:gd name="T15" fmla="*/ 44 h 143"/>
                <a:gd name="T16" fmla="*/ 29 w 145"/>
                <a:gd name="T17" fmla="*/ 8 h 143"/>
                <a:gd name="T18" fmla="*/ 36 w 145"/>
                <a:gd name="T19" fmla="*/ 1 h 143"/>
                <a:gd name="T20" fmla="*/ 44 w 145"/>
                <a:gd name="T21" fmla="*/ 3 h 143"/>
                <a:gd name="T22" fmla="*/ 138 w 145"/>
                <a:gd name="T23" fmla="*/ 61 h 143"/>
                <a:gd name="T24" fmla="*/ 145 w 145"/>
                <a:gd name="T25" fmla="*/ 7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3">
                  <a:moveTo>
                    <a:pt x="145" y="74"/>
                  </a:moveTo>
                  <a:cubicBezTo>
                    <a:pt x="145" y="82"/>
                    <a:pt x="133" y="88"/>
                    <a:pt x="133" y="88"/>
                  </a:cubicBezTo>
                  <a:cubicBezTo>
                    <a:pt x="8" y="143"/>
                    <a:pt x="8" y="143"/>
                    <a:pt x="8" y="143"/>
                  </a:cubicBezTo>
                  <a:cubicBezTo>
                    <a:pt x="8" y="143"/>
                    <a:pt x="4" y="143"/>
                    <a:pt x="2" y="141"/>
                  </a:cubicBezTo>
                  <a:cubicBezTo>
                    <a:pt x="0" y="139"/>
                    <a:pt x="0" y="135"/>
                    <a:pt x="0" y="135"/>
                  </a:cubicBezTo>
                  <a:cubicBezTo>
                    <a:pt x="6" y="108"/>
                    <a:pt x="6" y="108"/>
                    <a:pt x="6" y="108"/>
                  </a:cubicBezTo>
                  <a:cubicBezTo>
                    <a:pt x="6" y="108"/>
                    <a:pt x="50" y="92"/>
                    <a:pt x="50" y="73"/>
                  </a:cubicBezTo>
                  <a:cubicBezTo>
                    <a:pt x="49" y="57"/>
                    <a:pt x="21" y="44"/>
                    <a:pt x="21" y="44"/>
                  </a:cubicBezTo>
                  <a:cubicBezTo>
                    <a:pt x="29" y="8"/>
                    <a:pt x="29" y="8"/>
                    <a:pt x="29" y="8"/>
                  </a:cubicBezTo>
                  <a:cubicBezTo>
                    <a:pt x="29" y="8"/>
                    <a:pt x="31" y="3"/>
                    <a:pt x="36" y="1"/>
                  </a:cubicBezTo>
                  <a:cubicBezTo>
                    <a:pt x="40" y="0"/>
                    <a:pt x="44" y="3"/>
                    <a:pt x="44" y="3"/>
                  </a:cubicBezTo>
                  <a:cubicBezTo>
                    <a:pt x="138" y="61"/>
                    <a:pt x="138" y="61"/>
                    <a:pt x="138" y="61"/>
                  </a:cubicBezTo>
                  <a:cubicBezTo>
                    <a:pt x="138" y="61"/>
                    <a:pt x="145" y="65"/>
                    <a:pt x="145" y="74"/>
                  </a:cubicBezTo>
                  <a:close/>
                </a:path>
              </a:pathLst>
            </a:custGeom>
            <a:solidFill>
              <a:srgbClr val="795F5B"/>
            </a:solidFill>
            <a:ln w="3175" cap="flat" cmpd="sng" algn="ctr">
              <a:noFill/>
              <a:prstDash val="solid"/>
            </a:ln>
            <a:effectLst>
              <a:outerShdw blurRad="50800" dist="25400" dir="2700000" algn="tl" rotWithShape="0">
                <a:prstClr val="black">
                  <a:alpha val="15000"/>
                </a:prstClr>
              </a:outerShdw>
            </a:effectLst>
          </p:spPr>
          <p:txBody>
            <a:bodyPr lIns="540000" anchor="ctr"/>
            <a:lstStyle/>
            <a:p>
              <a:pPr algn="ctr" eaLnBrk="1" fontAlgn="auto" hangingPunct="1">
                <a:spcBef>
                  <a:spcPts val="0"/>
                </a:spcBef>
                <a:spcAft>
                  <a:spcPts val="0"/>
                </a:spcAft>
                <a:defRPr/>
              </a:pPr>
              <a:r>
                <a:rPr lang="en-US" altLang="zh-CN" sz="2800" kern="0">
                  <a:solidFill>
                    <a:srgbClr val="FFFFFF"/>
                  </a:solidFill>
                  <a:latin typeface="+mn-lt"/>
                  <a:ea typeface="+mn-ea"/>
                </a:rPr>
                <a:t>04</a:t>
              </a:r>
              <a:endParaRPr lang="zh-CN" altLang="en-US" sz="2800" kern="0" dirty="0">
                <a:solidFill>
                  <a:srgbClr val="FFFFFF"/>
                </a:solidFill>
                <a:latin typeface="+mn-lt"/>
                <a:ea typeface="+mn-ea"/>
              </a:endParaRPr>
            </a:p>
          </p:txBody>
        </p:sp>
        <p:sp>
          <p:nvSpPr>
            <p:cNvPr id="10" name="椭圆 9"/>
            <p:cNvSpPr/>
            <p:nvPr/>
          </p:nvSpPr>
          <p:spPr>
            <a:xfrm>
              <a:off x="2301875" y="3287713"/>
              <a:ext cx="107950" cy="10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zh-CN" altLang="en-US" dirty="0">
                <a:latin typeface="微软雅黑" panose="020B0503020204020204" charset="-122"/>
              </a:endParaRPr>
            </a:p>
          </p:txBody>
        </p:sp>
        <p:sp>
          <p:nvSpPr>
            <p:cNvPr id="11" name="椭圆 10"/>
            <p:cNvSpPr/>
            <p:nvPr/>
          </p:nvSpPr>
          <p:spPr>
            <a:xfrm>
              <a:off x="3160713" y="4122738"/>
              <a:ext cx="107950" cy="10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zh-CN" altLang="en-US" dirty="0">
                <a:latin typeface="微软雅黑" panose="020B0503020204020204" charset="-122"/>
              </a:endParaRPr>
            </a:p>
          </p:txBody>
        </p:sp>
        <p:sp>
          <p:nvSpPr>
            <p:cNvPr id="12" name="椭圆 11"/>
            <p:cNvSpPr/>
            <p:nvPr/>
          </p:nvSpPr>
          <p:spPr>
            <a:xfrm>
              <a:off x="4733925" y="3100388"/>
              <a:ext cx="107950" cy="10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zh-CN" altLang="en-US" dirty="0">
                <a:latin typeface="微软雅黑" panose="020B0503020204020204" charset="-122"/>
              </a:endParaRPr>
            </a:p>
          </p:txBody>
        </p:sp>
        <p:sp>
          <p:nvSpPr>
            <p:cNvPr id="13" name="椭圆 12"/>
            <p:cNvSpPr/>
            <p:nvPr/>
          </p:nvSpPr>
          <p:spPr>
            <a:xfrm>
              <a:off x="5694363" y="4411663"/>
              <a:ext cx="107950" cy="10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lang="zh-CN" altLang="en-US" dirty="0">
                <a:latin typeface="微软雅黑" panose="020B0503020204020204" charset="-122"/>
              </a:endParaRPr>
            </a:p>
          </p:txBody>
        </p:sp>
      </p:grpSp>
      <p:grpSp>
        <p:nvGrpSpPr>
          <p:cNvPr id="17" name="组合 16"/>
          <p:cNvGrpSpPr/>
          <p:nvPr/>
        </p:nvGrpSpPr>
        <p:grpSpPr>
          <a:xfrm>
            <a:off x="2364523" y="1437096"/>
            <a:ext cx="2323475" cy="1441510"/>
            <a:chOff x="660643" y="1437096"/>
            <a:chExt cx="2323475" cy="1441510"/>
          </a:xfrm>
        </p:grpSpPr>
        <p:sp>
          <p:nvSpPr>
            <p:cNvPr id="15" name="矩形 14"/>
            <p:cNvSpPr/>
            <p:nvPr/>
          </p:nvSpPr>
          <p:spPr>
            <a:xfrm>
              <a:off x="660643" y="1837206"/>
              <a:ext cx="2323475" cy="1041400"/>
            </a:xfrm>
            <a:prstGeom prst="rect">
              <a:avLst/>
            </a:prstGeom>
          </p:spPr>
          <p:txBody>
            <a:bodyPr wrap="square">
              <a:spAutoFit/>
            </a:bodyPr>
            <a:lstStyle/>
            <a:p>
              <a:pPr marL="0" marR="0" lvl="0" algn="ctr" defTabSz="914400" rtl="0" eaLnBrk="1" latinLnBrk="0" hangingPunct="1">
                <a:lnSpc>
                  <a:spcPct val="130000"/>
                </a:lnSpc>
                <a:spcBef>
                  <a:spcPts val="0"/>
                </a:spcBef>
                <a:spcAft>
                  <a:spcPts val="0"/>
                </a:spcAft>
                <a:buClrTx/>
                <a:buSzTx/>
                <a:buFontTx/>
                <a:buNone/>
                <a:defRPr/>
              </a:pPr>
              <a:r>
                <a:rPr lang="en-US" altLang="zh-CN" sz="1200">
                  <a:solidFill>
                    <a:schemeClr val="bg2">
                      <a:lumMod val="50000"/>
                    </a:schemeClr>
                  </a:solidFill>
                  <a:sym typeface="+mn-ea"/>
                </a:rPr>
                <a:t>Here to add your text, mainly to avoid large sections of text.Here to add your text.Here to add your text, mainly to avoid large</a:t>
              </a:r>
              <a:endParaRPr lang="zh-CN" altLang="en-US" sz="1200" dirty="0">
                <a:solidFill>
                  <a:schemeClr val="tx2"/>
                </a:solidFill>
              </a:endParaRPr>
            </a:p>
          </p:txBody>
        </p:sp>
        <p:sp>
          <p:nvSpPr>
            <p:cNvPr id="16" name="文本框 15"/>
            <p:cNvSpPr txBox="1"/>
            <p:nvPr/>
          </p:nvSpPr>
          <p:spPr>
            <a:xfrm>
              <a:off x="1038163" y="1437096"/>
              <a:ext cx="1583174" cy="396240"/>
            </a:xfrm>
            <a:prstGeom prst="rect">
              <a:avLst/>
            </a:prstGeom>
            <a:noFill/>
          </p:spPr>
          <p:txBody>
            <a:bodyPr wrap="square" rtlCol="0">
              <a:spAutoFit/>
            </a:bodyPr>
            <a:lstStyle/>
            <a:p>
              <a:r>
                <a:rPr lang="en-US" altLang="zh-CN" sz="2000" b="1">
                  <a:solidFill>
                    <a:schemeClr val="bg2">
                      <a:lumMod val="50000"/>
                    </a:schemeClr>
                  </a:solidFill>
                  <a:latin typeface="Times New Roman" panose="02020603050405020304" pitchFamily="18" charset="0"/>
                  <a:cs typeface="Times New Roman" panose="02020603050405020304" pitchFamily="18" charset="0"/>
                </a:rPr>
                <a:t>CONTENTS</a:t>
              </a:r>
              <a:endParaRPr lang="en-US" altLang="zh-CN" sz="2000" b="1" dirty="0">
                <a:solidFill>
                  <a:schemeClr val="bg2">
                    <a:lumMod val="50000"/>
                  </a:schemeClr>
                </a:solidFill>
                <a:latin typeface="Times New Roman" panose="02020603050405020304" pitchFamily="18" charset="0"/>
                <a:cs typeface="Times New Roman" panose="02020603050405020304" pitchFamily="18" charset="0"/>
              </a:endParaRPr>
            </a:p>
          </p:txBody>
        </p:sp>
      </p:grpSp>
      <p:grpSp>
        <p:nvGrpSpPr>
          <p:cNvPr id="18" name="组合 17"/>
          <p:cNvGrpSpPr/>
          <p:nvPr/>
        </p:nvGrpSpPr>
        <p:grpSpPr>
          <a:xfrm>
            <a:off x="3930773" y="4699231"/>
            <a:ext cx="2323475" cy="1441510"/>
            <a:chOff x="660643" y="1437096"/>
            <a:chExt cx="2323475" cy="1441510"/>
          </a:xfrm>
        </p:grpSpPr>
        <p:sp>
          <p:nvSpPr>
            <p:cNvPr id="19" name="矩形 18"/>
            <p:cNvSpPr/>
            <p:nvPr/>
          </p:nvSpPr>
          <p:spPr>
            <a:xfrm>
              <a:off x="660643" y="1837206"/>
              <a:ext cx="2323475" cy="1041400"/>
            </a:xfrm>
            <a:prstGeom prst="rect">
              <a:avLst/>
            </a:prstGeom>
          </p:spPr>
          <p:txBody>
            <a:bodyPr wrap="square">
              <a:spAutoFit/>
            </a:bodyPr>
            <a:lstStyle/>
            <a:p>
              <a:pPr marL="0" marR="0" lvl="0" algn="ctr" defTabSz="914400" rtl="0" eaLnBrk="1" latinLnBrk="0" hangingPunct="1">
                <a:lnSpc>
                  <a:spcPct val="130000"/>
                </a:lnSpc>
                <a:spcBef>
                  <a:spcPts val="0"/>
                </a:spcBef>
                <a:spcAft>
                  <a:spcPts val="0"/>
                </a:spcAft>
                <a:buClrTx/>
                <a:buSzTx/>
                <a:buFontTx/>
                <a:buNone/>
                <a:defRPr/>
              </a:pPr>
              <a:r>
                <a:rPr lang="en-US" altLang="zh-CN" sz="1200">
                  <a:solidFill>
                    <a:schemeClr val="bg2">
                      <a:lumMod val="50000"/>
                    </a:schemeClr>
                  </a:solidFill>
                  <a:sym typeface="+mn-ea"/>
                </a:rPr>
                <a:t>Here to add your text, mainly to avoid large sections of text.Here to add your text.Here to add your text, mainly to avoid large</a:t>
              </a:r>
              <a:endParaRPr lang="zh-CN" altLang="en-US" sz="1200" dirty="0">
                <a:solidFill>
                  <a:schemeClr val="tx2"/>
                </a:solidFill>
              </a:endParaRPr>
            </a:p>
          </p:txBody>
        </p:sp>
        <p:sp>
          <p:nvSpPr>
            <p:cNvPr id="20" name="文本框 19"/>
            <p:cNvSpPr txBox="1"/>
            <p:nvPr/>
          </p:nvSpPr>
          <p:spPr>
            <a:xfrm>
              <a:off x="1038163" y="1437096"/>
              <a:ext cx="1583174" cy="396240"/>
            </a:xfrm>
            <a:prstGeom prst="rect">
              <a:avLst/>
            </a:prstGeom>
            <a:noFill/>
          </p:spPr>
          <p:txBody>
            <a:bodyPr wrap="square" rtlCol="0">
              <a:spAutoFit/>
            </a:bodyPr>
            <a:lstStyle/>
            <a:p>
              <a:r>
                <a:rPr lang="en-US" altLang="zh-CN" sz="2000" b="1">
                  <a:solidFill>
                    <a:schemeClr val="bg2">
                      <a:lumMod val="50000"/>
                    </a:schemeClr>
                  </a:solidFill>
                  <a:latin typeface="Times New Roman" panose="02020603050405020304" pitchFamily="18" charset="0"/>
                  <a:cs typeface="Times New Roman" panose="02020603050405020304" pitchFamily="18" charset="0"/>
                </a:rPr>
                <a:t>CONTENTS</a:t>
              </a:r>
              <a:endParaRPr lang="en-US" altLang="zh-CN" sz="2000" b="1" dirty="0">
                <a:solidFill>
                  <a:schemeClr val="bg2">
                    <a:lumMod val="50000"/>
                  </a:schemeClr>
                </a:solidFill>
                <a:latin typeface="Times New Roman" panose="02020603050405020304" pitchFamily="18" charset="0"/>
                <a:cs typeface="Times New Roman" panose="02020603050405020304" pitchFamily="18" charset="0"/>
              </a:endParaRPr>
            </a:p>
          </p:txBody>
        </p:sp>
      </p:grpSp>
      <p:grpSp>
        <p:nvGrpSpPr>
          <p:cNvPr id="21" name="组合 20"/>
          <p:cNvGrpSpPr/>
          <p:nvPr/>
        </p:nvGrpSpPr>
        <p:grpSpPr>
          <a:xfrm>
            <a:off x="5417999" y="1441690"/>
            <a:ext cx="2323475" cy="1407855"/>
            <a:chOff x="660643" y="1437096"/>
            <a:chExt cx="2323475" cy="1407855"/>
          </a:xfrm>
        </p:grpSpPr>
        <p:sp>
          <p:nvSpPr>
            <p:cNvPr id="22" name="矩形 21"/>
            <p:cNvSpPr/>
            <p:nvPr/>
          </p:nvSpPr>
          <p:spPr>
            <a:xfrm>
              <a:off x="660643" y="1837206"/>
              <a:ext cx="2323475" cy="1007745"/>
            </a:xfrm>
            <a:prstGeom prst="rect">
              <a:avLst/>
            </a:prstGeom>
          </p:spPr>
          <p:txBody>
            <a:bodyPr wrap="square">
              <a:spAutoFit/>
            </a:bodyPr>
            <a:lstStyle/>
            <a:p>
              <a:pPr algn="ctr"/>
              <a:r>
                <a:rPr lang="en-US" altLang="zh-CN" sz="1200">
                  <a:solidFill>
                    <a:schemeClr val="bg2">
                      <a:lumMod val="50000"/>
                    </a:schemeClr>
                  </a:solidFill>
                  <a:sym typeface="+mn-ea"/>
                </a:rPr>
                <a:t>Here to add your text, mainly to avoid large sections of text.Here to add your text.Here to add your text, mainly to avoid large</a:t>
              </a:r>
              <a:endParaRPr lang="en-US" altLang="zh-CN" sz="1200">
                <a:solidFill>
                  <a:schemeClr val="bg2">
                    <a:lumMod val="50000"/>
                  </a:schemeClr>
                </a:solidFill>
                <a:sym typeface="+mn-ea"/>
              </a:endParaRPr>
            </a:p>
            <a:p>
              <a:pPr algn="ctr"/>
              <a:endParaRPr lang="zh-CN" altLang="en-US" sz="1200" dirty="0">
                <a:solidFill>
                  <a:schemeClr val="tx2"/>
                </a:solidFill>
              </a:endParaRPr>
            </a:p>
          </p:txBody>
        </p:sp>
        <p:sp>
          <p:nvSpPr>
            <p:cNvPr id="23" name="文本框 22"/>
            <p:cNvSpPr txBox="1"/>
            <p:nvPr/>
          </p:nvSpPr>
          <p:spPr>
            <a:xfrm>
              <a:off x="1038163" y="1437096"/>
              <a:ext cx="1583174" cy="396240"/>
            </a:xfrm>
            <a:prstGeom prst="rect">
              <a:avLst/>
            </a:prstGeom>
            <a:noFill/>
          </p:spPr>
          <p:txBody>
            <a:bodyPr wrap="square" rtlCol="0">
              <a:spAutoFit/>
            </a:bodyPr>
            <a:lstStyle/>
            <a:p>
              <a:r>
                <a:rPr lang="en-US" altLang="zh-CN" sz="2000" b="1">
                  <a:solidFill>
                    <a:schemeClr val="bg2">
                      <a:lumMod val="50000"/>
                    </a:schemeClr>
                  </a:solidFill>
                  <a:latin typeface="Times New Roman" panose="02020603050405020304" pitchFamily="18" charset="0"/>
                  <a:cs typeface="Times New Roman" panose="02020603050405020304" pitchFamily="18" charset="0"/>
                </a:rPr>
                <a:t>CONTENTS</a:t>
              </a:r>
              <a:endParaRPr lang="en-US" altLang="zh-CN" sz="2000" b="1" dirty="0">
                <a:solidFill>
                  <a:schemeClr val="bg2">
                    <a:lumMod val="50000"/>
                  </a:schemeClr>
                </a:solidFill>
                <a:latin typeface="Times New Roman" panose="02020603050405020304" pitchFamily="18" charset="0"/>
                <a:cs typeface="Times New Roman" panose="02020603050405020304" pitchFamily="18" charset="0"/>
              </a:endParaRPr>
            </a:p>
          </p:txBody>
        </p:sp>
      </p:grpSp>
      <p:grpSp>
        <p:nvGrpSpPr>
          <p:cNvPr id="24" name="组合 23"/>
          <p:cNvGrpSpPr/>
          <p:nvPr/>
        </p:nvGrpSpPr>
        <p:grpSpPr>
          <a:xfrm>
            <a:off x="7334140" y="4725475"/>
            <a:ext cx="2323475" cy="1441510"/>
            <a:chOff x="660643" y="1437096"/>
            <a:chExt cx="2323475" cy="1441510"/>
          </a:xfrm>
        </p:grpSpPr>
        <p:sp>
          <p:nvSpPr>
            <p:cNvPr id="25" name="矩形 24"/>
            <p:cNvSpPr/>
            <p:nvPr/>
          </p:nvSpPr>
          <p:spPr>
            <a:xfrm>
              <a:off x="660643" y="1837206"/>
              <a:ext cx="2323475" cy="1041400"/>
            </a:xfrm>
            <a:prstGeom prst="rect">
              <a:avLst/>
            </a:prstGeom>
          </p:spPr>
          <p:txBody>
            <a:bodyPr wrap="square">
              <a:spAutoFit/>
            </a:bodyPr>
            <a:lstStyle/>
            <a:p>
              <a:pPr marL="0" marR="0" lvl="0" algn="ctr" defTabSz="914400" rtl="0" eaLnBrk="1" latinLnBrk="0" hangingPunct="1">
                <a:lnSpc>
                  <a:spcPct val="130000"/>
                </a:lnSpc>
                <a:spcBef>
                  <a:spcPts val="0"/>
                </a:spcBef>
                <a:spcAft>
                  <a:spcPts val="0"/>
                </a:spcAft>
                <a:buClrTx/>
                <a:buSzTx/>
                <a:buFontTx/>
                <a:buNone/>
                <a:defRPr/>
              </a:pPr>
              <a:r>
                <a:rPr lang="en-US" altLang="zh-CN" sz="1200">
                  <a:solidFill>
                    <a:schemeClr val="bg2">
                      <a:lumMod val="50000"/>
                    </a:schemeClr>
                  </a:solidFill>
                  <a:sym typeface="+mn-ea"/>
                </a:rPr>
                <a:t>Here to add your text, mainly to avoid large sections of text.Here to add your text.Here to add your text, mainly to avoid large</a:t>
              </a:r>
              <a:endParaRPr lang="zh-CN" altLang="en-US" sz="1200" dirty="0">
                <a:solidFill>
                  <a:schemeClr val="tx2"/>
                </a:solidFill>
              </a:endParaRPr>
            </a:p>
          </p:txBody>
        </p:sp>
        <p:sp>
          <p:nvSpPr>
            <p:cNvPr id="26" name="文本框 25"/>
            <p:cNvSpPr txBox="1"/>
            <p:nvPr/>
          </p:nvSpPr>
          <p:spPr>
            <a:xfrm>
              <a:off x="1038163" y="1437096"/>
              <a:ext cx="1583174" cy="396240"/>
            </a:xfrm>
            <a:prstGeom prst="rect">
              <a:avLst/>
            </a:prstGeom>
            <a:noFill/>
          </p:spPr>
          <p:txBody>
            <a:bodyPr wrap="square" rtlCol="0">
              <a:spAutoFit/>
            </a:bodyPr>
            <a:lstStyle/>
            <a:p>
              <a:r>
                <a:rPr lang="en-US" altLang="zh-CN" sz="2000" b="1">
                  <a:solidFill>
                    <a:schemeClr val="bg2">
                      <a:lumMod val="50000"/>
                    </a:schemeClr>
                  </a:solidFill>
                  <a:latin typeface="Times New Roman" panose="02020603050405020304" pitchFamily="18" charset="0"/>
                  <a:cs typeface="Times New Roman" panose="02020603050405020304" pitchFamily="18" charset="0"/>
                </a:rPr>
                <a:t>CONTENTS</a:t>
              </a:r>
              <a:endParaRPr lang="en-US" altLang="zh-CN" sz="2000" b="1" dirty="0">
                <a:solidFill>
                  <a:schemeClr val="bg2">
                    <a:lumMod val="50000"/>
                  </a:schemeClr>
                </a:solidFill>
                <a:latin typeface="Times New Roman" panose="02020603050405020304" pitchFamily="18" charset="0"/>
                <a:cs typeface="Times New Roman" panose="02020603050405020304" pitchFamily="18" charset="0"/>
              </a:endParaRPr>
            </a:p>
          </p:txBody>
        </p:sp>
      </p:grpSp>
      <p:sp>
        <p:nvSpPr>
          <p:cNvPr id="3" name="文本框 2"/>
          <p:cNvSpPr txBox="1"/>
          <p:nvPr/>
        </p:nvSpPr>
        <p:spPr>
          <a:xfrm>
            <a:off x="663755" y="146460"/>
            <a:ext cx="1244600" cy="1862048"/>
          </a:xfrm>
          <a:prstGeom prst="rect">
            <a:avLst/>
          </a:prstGeom>
          <a:noFill/>
        </p:spPr>
        <p:txBody>
          <a:bodyPr wrap="square" rtlCol="0">
            <a:spAutoFit/>
          </a:bodyPr>
          <a:lstStyle/>
          <a:p>
            <a:r>
              <a:rPr lang="en-US" altLang="zh-CN" sz="11500">
                <a:solidFill>
                  <a:srgbClr val="9B7F7B">
                    <a:alpha val="30000"/>
                  </a:srgbClr>
                </a:solidFill>
                <a:latin typeface="Nikoleta" pitchFamily="2" charset="0"/>
                <a:ea typeface="LiHei Pro" panose="02010601030101010101" pitchFamily="2" charset="-122"/>
              </a:rPr>
              <a:t>P</a:t>
            </a:r>
            <a:endParaRPr lang="en-US" altLang="zh-CN" sz="11500" dirty="0">
              <a:solidFill>
                <a:srgbClr val="9B7F7B">
                  <a:alpha val="30000"/>
                </a:srgbClr>
              </a:solidFill>
              <a:latin typeface="Nikoleta" pitchFamily="2" charset="0"/>
              <a:ea typeface="LiHei Pro" panose="02010601030101010101" pitchFamily="2" charset="-122"/>
            </a:endParaRPr>
          </a:p>
        </p:txBody>
      </p:sp>
      <p:sp>
        <p:nvSpPr>
          <p:cNvPr id="40" name="半闭框 39"/>
          <p:cNvSpPr/>
          <p:nvPr/>
        </p:nvSpPr>
        <p:spPr>
          <a:xfrm>
            <a:off x="610870" y="894184"/>
            <a:ext cx="536575" cy="608717"/>
          </a:xfrm>
          <a:prstGeom prst="halfFrame">
            <a:avLst>
              <a:gd name="adj1" fmla="val 0"/>
              <a:gd name="adj2" fmla="val 0"/>
            </a:avLst>
          </a:prstGeom>
          <a:solidFill>
            <a:schemeClr val="bg1">
              <a:lumMod val="50000"/>
            </a:schemeClr>
          </a:solidFill>
          <a:ln w="25400">
            <a:solidFill>
              <a:schemeClr val="bg1">
                <a:lumMod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文本框 40"/>
          <p:cNvSpPr txBox="1"/>
          <p:nvPr/>
        </p:nvSpPr>
        <p:spPr>
          <a:xfrm>
            <a:off x="749480" y="886392"/>
            <a:ext cx="3086100" cy="769441"/>
          </a:xfrm>
          <a:prstGeom prst="rect">
            <a:avLst/>
          </a:prstGeom>
          <a:noFill/>
        </p:spPr>
        <p:txBody>
          <a:bodyPr wrap="square" rtlCol="0">
            <a:spAutoFit/>
          </a:bodyPr>
          <a:lstStyle/>
          <a:p>
            <a:r>
              <a:rPr lang="en-US" altLang="zh-CN" sz="4400">
                <a:solidFill>
                  <a:schemeClr val="tx1">
                    <a:lumMod val="75000"/>
                    <a:lumOff val="25000"/>
                  </a:schemeClr>
                </a:solidFill>
                <a:latin typeface="Nikoleta" pitchFamily="2" charset="0"/>
                <a:ea typeface="Segoe UI" panose="020B0502040204020203" pitchFamily="34" charset="0"/>
                <a:cs typeface="Segoe UI" panose="020B0502040204020203" pitchFamily="34" charset="0"/>
              </a:rPr>
              <a:t>Part two</a:t>
            </a:r>
            <a:endParaRPr lang="en-US" altLang="zh-CN" sz="4400" dirty="0">
              <a:solidFill>
                <a:schemeClr val="tx1">
                  <a:lumMod val="75000"/>
                  <a:lumOff val="25000"/>
                </a:schemeClr>
              </a:solidFill>
              <a:latin typeface="Nikoleta" pitchFamily="2" charset="0"/>
              <a:ea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3000">
        <p:blinds dir="vert"/>
      </p:transition>
    </mc:Choice>
    <mc:Fallback>
      <p:transition spd="slow" advClick="0" advTm="3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500" fill="hold"/>
                                        <p:tgtEl>
                                          <p:spTgt spid="24"/>
                                        </p:tgtEl>
                                        <p:attrNameLst>
                                          <p:attrName>ppt_w</p:attrName>
                                        </p:attrNameLst>
                                      </p:cBhvr>
                                      <p:tavLst>
                                        <p:tav tm="0">
                                          <p:val>
                                            <p:fltVal val="0"/>
                                          </p:val>
                                        </p:tav>
                                        <p:tav tm="100000">
                                          <p:val>
                                            <p:strVal val="#ppt_w"/>
                                          </p:val>
                                        </p:tav>
                                      </p:tavLst>
                                    </p:anim>
                                    <p:anim calcmode="lin" valueType="num">
                                      <p:cBhvr>
                                        <p:cTn id="31" dur="500" fill="hold"/>
                                        <p:tgtEl>
                                          <p:spTgt spid="24"/>
                                        </p:tgtEl>
                                        <p:attrNameLst>
                                          <p:attrName>ppt_h</p:attrName>
                                        </p:attrNameLst>
                                      </p:cBhvr>
                                      <p:tavLst>
                                        <p:tav tm="0">
                                          <p:val>
                                            <p:fltVal val="0"/>
                                          </p:val>
                                        </p:tav>
                                        <p:tav tm="100000">
                                          <p:val>
                                            <p:strVal val="#ppt_h"/>
                                          </p:val>
                                        </p:tav>
                                      </p:tavLst>
                                    </p:anim>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3.0.0"/>
</p:tagLst>
</file>

<file path=ppt/tags/tag10.xml><?xml version="1.0" encoding="utf-8"?>
<p:tagLst xmlns:p="http://schemas.openxmlformats.org/presentationml/2006/main">
  <p:tag name="PA" val="v3.0.0"/>
</p:tagLst>
</file>

<file path=ppt/tags/tag11.xml><?xml version="1.0" encoding="utf-8"?>
<p:tagLst xmlns:p="http://schemas.openxmlformats.org/presentationml/2006/main">
  <p:tag name="PA" val="v3.0.0"/>
</p:tagLst>
</file>

<file path=ppt/tags/tag12.xml><?xml version="1.0" encoding="utf-8"?>
<p:tagLst xmlns:p="http://schemas.openxmlformats.org/presentationml/2006/main">
  <p:tag name="PA" val="v3.0.0"/>
</p:tagLst>
</file>

<file path=ppt/tags/tag13.xml><?xml version="1.0" encoding="utf-8"?>
<p:tagLst xmlns:p="http://schemas.openxmlformats.org/presentationml/2006/main">
  <p:tag name="PA" val="v3.0.0"/>
</p:tagLst>
</file>

<file path=ppt/tags/tag14.xml><?xml version="1.0" encoding="utf-8"?>
<p:tagLst xmlns:p="http://schemas.openxmlformats.org/presentationml/2006/main">
  <p:tag name="PA" val="v3.0.0"/>
</p:tagLst>
</file>

<file path=ppt/tags/tag15.xml><?xml version="1.0" encoding="utf-8"?>
<p:tagLst xmlns:p="http://schemas.openxmlformats.org/presentationml/2006/main">
  <p:tag name="PA" val="v3.0.0"/>
</p:tagLst>
</file>

<file path=ppt/tags/tag16.xml><?xml version="1.0" encoding="utf-8"?>
<p:tagLst xmlns:p="http://schemas.openxmlformats.org/presentationml/2006/main">
  <p:tag name="PA" val="v3.0.0"/>
</p:tagLst>
</file>

<file path=ppt/tags/tag17.xml><?xml version="1.0" encoding="utf-8"?>
<p:tagLst xmlns:p="http://schemas.openxmlformats.org/presentationml/2006/main">
  <p:tag name="PA" val="v3.0.0"/>
</p:tagLst>
</file>

<file path=ppt/tags/tag18.xml><?xml version="1.0" encoding="utf-8"?>
<p:tagLst xmlns:p="http://schemas.openxmlformats.org/presentationml/2006/main">
  <p:tag name="PA" val="v3.0.0"/>
</p:tagLst>
</file>

<file path=ppt/tags/tag19.xml><?xml version="1.0" encoding="utf-8"?>
<p:tagLst xmlns:p="http://schemas.openxmlformats.org/presentationml/2006/main">
  <p:tag name="PA" val="v3.0.0"/>
</p:tagLst>
</file>

<file path=ppt/tags/tag2.xml><?xml version="1.0" encoding="utf-8"?>
<p:tagLst xmlns:p="http://schemas.openxmlformats.org/presentationml/2006/main">
  <p:tag name="PA" val="v3.0.0"/>
</p:tagLst>
</file>

<file path=ppt/tags/tag20.xml><?xml version="1.0" encoding="utf-8"?>
<p:tagLst xmlns:p="http://schemas.openxmlformats.org/presentationml/2006/main">
  <p:tag name="PA" val="v3.0.0"/>
</p:tagLst>
</file>

<file path=ppt/tags/tag21.xml><?xml version="1.0" encoding="utf-8"?>
<p:tagLst xmlns:p="http://schemas.openxmlformats.org/presentationml/2006/main">
  <p:tag name="PA" val="v3.0.0"/>
</p:tagLst>
</file>

<file path=ppt/tags/tag22.xml><?xml version="1.0" encoding="utf-8"?>
<p:tagLst xmlns:p="http://schemas.openxmlformats.org/presentationml/2006/main">
  <p:tag name="PA" val="v3.0.0"/>
</p:tagLst>
</file>

<file path=ppt/tags/tag23.xml><?xml version="1.0" encoding="utf-8"?>
<p:tagLst xmlns:p="http://schemas.openxmlformats.org/presentationml/2006/main">
  <p:tag name="PA" val="v3.0.0"/>
</p:tagLst>
</file>

<file path=ppt/tags/tag24.xml><?xml version="1.0" encoding="utf-8"?>
<p:tagLst xmlns:p="http://schemas.openxmlformats.org/presentationml/2006/main">
  <p:tag name="PA" val="v3.0.0"/>
</p:tagLst>
</file>

<file path=ppt/tags/tag25.xml><?xml version="1.0" encoding="utf-8"?>
<p:tagLst xmlns:p="http://schemas.openxmlformats.org/presentationml/2006/main">
  <p:tag name="PA" val="v3.0.0"/>
</p:tagLst>
</file>

<file path=ppt/tags/tag26.xml><?xml version="1.0" encoding="utf-8"?>
<p:tagLst xmlns:p="http://schemas.openxmlformats.org/presentationml/2006/main">
  <p:tag name="PA" val="v3.0.0"/>
</p:tagLst>
</file>

<file path=ppt/tags/tag27.xml><?xml version="1.0" encoding="utf-8"?>
<p:tagLst xmlns:p="http://schemas.openxmlformats.org/presentationml/2006/main">
  <p:tag name="PA" val="v3.0.0"/>
</p:tagLst>
</file>

<file path=ppt/tags/tag28.xml><?xml version="1.0" encoding="utf-8"?>
<p:tagLst xmlns:p="http://schemas.openxmlformats.org/presentationml/2006/main">
  <p:tag name="PA" val="v3.0.0"/>
</p:tagLst>
</file>

<file path=ppt/tags/tag29.xml><?xml version="1.0" encoding="utf-8"?>
<p:tagLst xmlns:p="http://schemas.openxmlformats.org/presentationml/2006/main">
  <p:tag name="PA" val="v3.0.0"/>
</p:tagLst>
</file>

<file path=ppt/tags/tag3.xml><?xml version="1.0" encoding="utf-8"?>
<p:tagLst xmlns:p="http://schemas.openxmlformats.org/presentationml/2006/main">
  <p:tag name="PA" val="v3.0.0"/>
</p:tagLst>
</file>

<file path=ppt/tags/tag30.xml><?xml version="1.0" encoding="utf-8"?>
<p:tagLst xmlns:p="http://schemas.openxmlformats.org/presentationml/2006/main">
  <p:tag name="PA" val="v3.0.0"/>
</p:tagLst>
</file>

<file path=ppt/tags/tag31.xml><?xml version="1.0" encoding="utf-8"?>
<p:tagLst xmlns:p="http://schemas.openxmlformats.org/presentationml/2006/main">
  <p:tag name="PA" val="v3.0.0"/>
</p:tagLst>
</file>

<file path=ppt/tags/tag32.xml><?xml version="1.0" encoding="utf-8"?>
<p:tagLst xmlns:p="http://schemas.openxmlformats.org/presentationml/2006/main">
  <p:tag name="PA" val="v3.0.0"/>
</p:tagLst>
</file>

<file path=ppt/tags/tag33.xml><?xml version="1.0" encoding="utf-8"?>
<p:tagLst xmlns:p="http://schemas.openxmlformats.org/presentationml/2006/main">
  <p:tag name="PA" val="v3.0.0"/>
</p:tagLst>
</file>

<file path=ppt/tags/tag34.xml><?xml version="1.0" encoding="utf-8"?>
<p:tagLst xmlns:p="http://schemas.openxmlformats.org/presentationml/2006/main">
  <p:tag name="PA" val="v3.0.0"/>
</p:tagLst>
</file>

<file path=ppt/tags/tag35.xml><?xml version="1.0" encoding="utf-8"?>
<p:tagLst xmlns:p="http://schemas.openxmlformats.org/presentationml/2006/main">
  <p:tag name="PA" val="v3.0.0"/>
</p:tagLst>
</file>

<file path=ppt/tags/tag36.xml><?xml version="1.0" encoding="utf-8"?>
<p:tagLst xmlns:p="http://schemas.openxmlformats.org/presentationml/2006/main">
  <p:tag name="PA" val="v3.0.0"/>
</p:tagLst>
</file>

<file path=ppt/tags/tag37.xml><?xml version="1.0" encoding="utf-8"?>
<p:tagLst xmlns:p="http://schemas.openxmlformats.org/presentationml/2006/main">
  <p:tag name="PA" val="v3.0.0"/>
</p:tagLst>
</file>

<file path=ppt/tags/tag38.xml><?xml version="1.0" encoding="utf-8"?>
<p:tagLst xmlns:p="http://schemas.openxmlformats.org/presentationml/2006/main">
  <p:tag name="PA" val="v3.0.0"/>
</p:tagLst>
</file>

<file path=ppt/tags/tag39.xml><?xml version="1.0" encoding="utf-8"?>
<p:tagLst xmlns:p="http://schemas.openxmlformats.org/presentationml/2006/main">
  <p:tag name="PA" val="v3.0.0"/>
</p:tagLst>
</file>

<file path=ppt/tags/tag4.xml><?xml version="1.0" encoding="utf-8"?>
<p:tagLst xmlns:p="http://schemas.openxmlformats.org/presentationml/2006/main">
  <p:tag name="PA" val="v3.0.0"/>
</p:tagLst>
</file>

<file path=ppt/tags/tag40.xml><?xml version="1.0" encoding="utf-8"?>
<p:tagLst xmlns:p="http://schemas.openxmlformats.org/presentationml/2006/main">
  <p:tag name="PA" val="v3.0.0"/>
</p:tagLst>
</file>

<file path=ppt/tags/tag41.xml><?xml version="1.0" encoding="utf-8"?>
<p:tagLst xmlns:p="http://schemas.openxmlformats.org/presentationml/2006/main">
  <p:tag name="PA" val="v3.0.0"/>
</p:tagLst>
</file>

<file path=ppt/tags/tag42.xml><?xml version="1.0" encoding="utf-8"?>
<p:tagLst xmlns:p="http://schemas.openxmlformats.org/presentationml/2006/main">
  <p:tag name="PA" val="v3.0.0"/>
</p:tagLst>
</file>

<file path=ppt/tags/tag43.xml><?xml version="1.0" encoding="utf-8"?>
<p:tagLst xmlns:p="http://schemas.openxmlformats.org/presentationml/2006/main">
  <p:tag name="PA" val="v3.0.0"/>
</p:tagLst>
</file>

<file path=ppt/tags/tag44.xml><?xml version="1.0" encoding="utf-8"?>
<p:tagLst xmlns:p="http://schemas.openxmlformats.org/presentationml/2006/main">
  <p:tag name="PA" val="v3.0.0"/>
</p:tagLst>
</file>

<file path=ppt/tags/tag45.xml><?xml version="1.0" encoding="utf-8"?>
<p:tagLst xmlns:p="http://schemas.openxmlformats.org/presentationml/2006/main">
  <p:tag name="PA" val="v3.0.0"/>
</p:tagLst>
</file>

<file path=ppt/tags/tag46.xml><?xml version="1.0" encoding="utf-8"?>
<p:tagLst xmlns:p="http://schemas.openxmlformats.org/presentationml/2006/main">
  <p:tag name="PA" val="v3.0.0"/>
</p:tagLst>
</file>

<file path=ppt/tags/tag47.xml><?xml version="1.0" encoding="utf-8"?>
<p:tagLst xmlns:p="http://schemas.openxmlformats.org/presentationml/2006/main">
  <p:tag name="PA" val="v3.0.0"/>
</p:tagLst>
</file>

<file path=ppt/tags/tag48.xml><?xml version="1.0" encoding="utf-8"?>
<p:tagLst xmlns:p="http://schemas.openxmlformats.org/presentationml/2006/main">
  <p:tag name="PA" val="v3.0.0"/>
</p:tagLst>
</file>

<file path=ppt/tags/tag49.xml><?xml version="1.0" encoding="utf-8"?>
<p:tagLst xmlns:p="http://schemas.openxmlformats.org/presentationml/2006/main">
  <p:tag name="PA" val="v3.0.0"/>
</p:tagLst>
</file>

<file path=ppt/tags/tag5.xml><?xml version="1.0" encoding="utf-8"?>
<p:tagLst xmlns:p="http://schemas.openxmlformats.org/presentationml/2006/main">
  <p:tag name="PA" val="v3.0.0"/>
</p:tagLst>
</file>

<file path=ppt/tags/tag50.xml><?xml version="1.0" encoding="utf-8"?>
<p:tagLst xmlns:p="http://schemas.openxmlformats.org/presentationml/2006/main">
  <p:tag name="PA" val="v3.0.0"/>
</p:tagLst>
</file>

<file path=ppt/tags/tag51.xml><?xml version="1.0" encoding="utf-8"?>
<p:tagLst xmlns:p="http://schemas.openxmlformats.org/presentationml/2006/main">
  <p:tag name="PA" val="v3.0.0"/>
</p:tagLst>
</file>

<file path=ppt/tags/tag52.xml><?xml version="1.0" encoding="utf-8"?>
<p:tagLst xmlns:p="http://schemas.openxmlformats.org/presentationml/2006/main">
  <p:tag name="PA" val="v3.0.0"/>
</p:tagLst>
</file>

<file path=ppt/tags/tag53.xml><?xml version="1.0" encoding="utf-8"?>
<p:tagLst xmlns:p="http://schemas.openxmlformats.org/presentationml/2006/main">
  <p:tag name="PA" val="v3.0.0"/>
</p:tagLst>
</file>

<file path=ppt/tags/tag54.xml><?xml version="1.0" encoding="utf-8"?>
<p:tagLst xmlns:p="http://schemas.openxmlformats.org/presentationml/2006/main">
  <p:tag name="PA" val="v3.0.0"/>
</p:tagLst>
</file>

<file path=ppt/tags/tag55.xml><?xml version="1.0" encoding="utf-8"?>
<p:tagLst xmlns:p="http://schemas.openxmlformats.org/presentationml/2006/main">
  <p:tag name="PA" val="v3.0.0"/>
</p:tagLst>
</file>

<file path=ppt/tags/tag56.xml><?xml version="1.0" encoding="utf-8"?>
<p:tagLst xmlns:p="http://schemas.openxmlformats.org/presentationml/2006/main">
  <p:tag name="PA" val="v3.0.0"/>
</p:tagLst>
</file>

<file path=ppt/tags/tag57.xml><?xml version="1.0" encoding="utf-8"?>
<p:tagLst xmlns:p="http://schemas.openxmlformats.org/presentationml/2006/main">
  <p:tag name="PA" val="v3.0.0"/>
</p:tagLst>
</file>

<file path=ppt/tags/tag58.xml><?xml version="1.0" encoding="utf-8"?>
<p:tagLst xmlns:p="http://schemas.openxmlformats.org/presentationml/2006/main">
  <p:tag name="PA" val="v3.0.0"/>
</p:tagLst>
</file>

<file path=ppt/tags/tag59.xml><?xml version="1.0" encoding="utf-8"?>
<p:tagLst xmlns:p="http://schemas.openxmlformats.org/presentationml/2006/main">
  <p:tag name="PA" val="v3.0.0"/>
</p:tagLst>
</file>

<file path=ppt/tags/tag6.xml><?xml version="1.0" encoding="utf-8"?>
<p:tagLst xmlns:p="http://schemas.openxmlformats.org/presentationml/2006/main">
  <p:tag name="PA" val="v3.0.0"/>
</p:tagLst>
</file>

<file path=ppt/tags/tag60.xml><?xml version="1.0" encoding="utf-8"?>
<p:tagLst xmlns:p="http://schemas.openxmlformats.org/presentationml/2006/main">
  <p:tag name="PA" val="v3.0.0"/>
</p:tagLst>
</file>

<file path=ppt/tags/tag61.xml><?xml version="1.0" encoding="utf-8"?>
<p:tagLst xmlns:p="http://schemas.openxmlformats.org/presentationml/2006/main">
  <p:tag name="PA" val="v3.0.0"/>
</p:tagLst>
</file>

<file path=ppt/tags/tag62.xml><?xml version="1.0" encoding="utf-8"?>
<p:tagLst xmlns:p="http://schemas.openxmlformats.org/presentationml/2006/main">
  <p:tag name="PA" val="v3.0.0"/>
</p:tagLst>
</file>

<file path=ppt/tags/tag63.xml><?xml version="1.0" encoding="utf-8"?>
<p:tagLst xmlns:p="http://schemas.openxmlformats.org/presentationml/2006/main">
  <p:tag name="PA" val="v3.0.0"/>
</p:tagLst>
</file>

<file path=ppt/tags/tag64.xml><?xml version="1.0" encoding="utf-8"?>
<p:tagLst xmlns:p="http://schemas.openxmlformats.org/presentationml/2006/main">
  <p:tag name="PA" val="v3.0.0"/>
</p:tagLst>
</file>

<file path=ppt/tags/tag65.xml><?xml version="1.0" encoding="utf-8"?>
<p:tagLst xmlns:p="http://schemas.openxmlformats.org/presentationml/2006/main">
  <p:tag name="PA" val="v3.0.0"/>
</p:tagLst>
</file>

<file path=ppt/tags/tag66.xml><?xml version="1.0" encoding="utf-8"?>
<p:tagLst xmlns:p="http://schemas.openxmlformats.org/presentationml/2006/main">
  <p:tag name="PA" val="v3.0.0"/>
</p:tagLst>
</file>

<file path=ppt/tags/tag67.xml><?xml version="1.0" encoding="utf-8"?>
<p:tagLst xmlns:p="http://schemas.openxmlformats.org/presentationml/2006/main">
  <p:tag name="PA" val="v3.0.0"/>
</p:tagLst>
</file>

<file path=ppt/tags/tag68.xml><?xml version="1.0" encoding="utf-8"?>
<p:tagLst xmlns:p="http://schemas.openxmlformats.org/presentationml/2006/main">
  <p:tag name="PA" val="v3.0.0"/>
</p:tagLst>
</file>

<file path=ppt/tags/tag69.xml><?xml version="1.0" encoding="utf-8"?>
<p:tagLst xmlns:p="http://schemas.openxmlformats.org/presentationml/2006/main">
  <p:tag name="PA" val="v3.0.0"/>
</p:tagLst>
</file>

<file path=ppt/tags/tag7.xml><?xml version="1.0" encoding="utf-8"?>
<p:tagLst xmlns:p="http://schemas.openxmlformats.org/presentationml/2006/main">
  <p:tag name="PA" val="v3.0.0"/>
</p:tagLst>
</file>

<file path=ppt/tags/tag70.xml><?xml version="1.0" encoding="utf-8"?>
<p:tagLst xmlns:p="http://schemas.openxmlformats.org/presentationml/2006/main">
  <p:tag name="PA" val="v3.0.0"/>
</p:tagLst>
</file>

<file path=ppt/tags/tag71.xml><?xml version="1.0" encoding="utf-8"?>
<p:tagLst xmlns:p="http://schemas.openxmlformats.org/presentationml/2006/main">
  <p:tag name="PA" val="v3.0.0"/>
</p:tagLst>
</file>

<file path=ppt/tags/tag72.xml><?xml version="1.0" encoding="utf-8"?>
<p:tagLst xmlns:p="http://schemas.openxmlformats.org/presentationml/2006/main">
  <p:tag name="PA" val="v3.0.0"/>
</p:tagLst>
</file>

<file path=ppt/tags/tag73.xml><?xml version="1.0" encoding="utf-8"?>
<p:tagLst xmlns:p="http://schemas.openxmlformats.org/presentationml/2006/main">
  <p:tag name="PA" val="v3.0.0"/>
</p:tagLst>
</file>

<file path=ppt/tags/tag74.xml><?xml version="1.0" encoding="utf-8"?>
<p:tagLst xmlns:p="http://schemas.openxmlformats.org/presentationml/2006/main">
  <p:tag name="PA" val="v3.0.0"/>
</p:tagLst>
</file>

<file path=ppt/tags/tag75.xml><?xml version="1.0" encoding="utf-8"?>
<p:tagLst xmlns:p="http://schemas.openxmlformats.org/presentationml/2006/main">
  <p:tag name="PA" val="v3.0.0"/>
</p:tagLst>
</file>

<file path=ppt/tags/tag76.xml><?xml version="1.0" encoding="utf-8"?>
<p:tagLst xmlns:p="http://schemas.openxmlformats.org/presentationml/2006/main">
  <p:tag name="PA" val="v3.0.0"/>
</p:tagLst>
</file>

<file path=ppt/tags/tag77.xml><?xml version="1.0" encoding="utf-8"?>
<p:tagLst xmlns:p="http://schemas.openxmlformats.org/presentationml/2006/main">
  <p:tag name="PA" val="v3.0.0"/>
</p:tagLst>
</file>

<file path=ppt/tags/tag78.xml><?xml version="1.0" encoding="utf-8"?>
<p:tagLst xmlns:p="http://schemas.openxmlformats.org/presentationml/2006/main">
  <p:tag name="PA" val="v3.0.0"/>
</p:tagLst>
</file>

<file path=ppt/tags/tag79.xml><?xml version="1.0" encoding="utf-8"?>
<p:tagLst xmlns:p="http://schemas.openxmlformats.org/presentationml/2006/main">
  <p:tag name="PA" val="v3.0.0"/>
</p:tagLst>
</file>

<file path=ppt/tags/tag8.xml><?xml version="1.0" encoding="utf-8"?>
<p:tagLst xmlns:p="http://schemas.openxmlformats.org/presentationml/2006/main">
  <p:tag name="PA" val="v3.0.0"/>
</p:tagLst>
</file>

<file path=ppt/tags/tag80.xml><?xml version="1.0" encoding="utf-8"?>
<p:tagLst xmlns:p="http://schemas.openxmlformats.org/presentationml/2006/main">
  <p:tag name="PA" val="v3.0.0"/>
</p:tagLst>
</file>

<file path=ppt/tags/tag81.xml><?xml version="1.0" encoding="utf-8"?>
<p:tagLst xmlns:p="http://schemas.openxmlformats.org/presentationml/2006/main">
  <p:tag name="PA" val="v3.0.0"/>
</p:tagLst>
</file>

<file path=ppt/tags/tag82.xml><?xml version="1.0" encoding="utf-8"?>
<p:tagLst xmlns:p="http://schemas.openxmlformats.org/presentationml/2006/main">
  <p:tag name="PA" val="v3.0.0"/>
</p:tagLst>
</file>

<file path=ppt/tags/tag83.xml><?xml version="1.0" encoding="utf-8"?>
<p:tagLst xmlns:p="http://schemas.openxmlformats.org/presentationml/2006/main">
  <p:tag name="PA" val="v3.0.0"/>
</p:tagLst>
</file>

<file path=ppt/tags/tag84.xml><?xml version="1.0" encoding="utf-8"?>
<p:tagLst xmlns:p="http://schemas.openxmlformats.org/presentationml/2006/main">
  <p:tag name="PA" val="v3.0.0"/>
</p:tagLst>
</file>

<file path=ppt/tags/tag85.xml><?xml version="1.0" encoding="utf-8"?>
<p:tagLst xmlns:p="http://schemas.openxmlformats.org/presentationml/2006/main">
  <p:tag name="PA" val="v3.0.0"/>
</p:tagLst>
</file>

<file path=ppt/tags/tag86.xml><?xml version="1.0" encoding="utf-8"?>
<p:tagLst xmlns:p="http://schemas.openxmlformats.org/presentationml/2006/main">
  <p:tag name="PA" val="v3.0.0"/>
</p:tagLst>
</file>

<file path=ppt/tags/tag87.xml><?xml version="1.0" encoding="utf-8"?>
<p:tagLst xmlns:p="http://schemas.openxmlformats.org/presentationml/2006/main">
  <p:tag name="PA" val="v3.0.0"/>
</p:tagLst>
</file>

<file path=ppt/tags/tag88.xml><?xml version="1.0" encoding="utf-8"?>
<p:tagLst xmlns:p="http://schemas.openxmlformats.org/presentationml/2006/main">
  <p:tag name="PA" val="v3.0.0"/>
</p:tagLst>
</file>

<file path=ppt/tags/tag89.xml><?xml version="1.0" encoding="utf-8"?>
<p:tagLst xmlns:p="http://schemas.openxmlformats.org/presentationml/2006/main">
  <p:tag name="PA" val="v3.0.0"/>
</p:tagLst>
</file>

<file path=ppt/tags/tag9.xml><?xml version="1.0" encoding="utf-8"?>
<p:tagLst xmlns:p="http://schemas.openxmlformats.org/presentationml/2006/main">
  <p:tag name="PA" val="v3.0.0"/>
</p:tagLst>
</file>

<file path=ppt/tags/tag90.xml><?xml version="1.0" encoding="utf-8"?>
<p:tagLst xmlns:p="http://schemas.openxmlformats.org/presentationml/2006/main">
  <p:tag name="ISPRING_ULTRA_SCORM_COURSE_ID" val="19437F09-5C3C-40AE-981E-DEAE1F6F8C70"/>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Content List"/>
  <p:tag name="ISPRING_PLAYERS_CUSTOMIZATION" val="UEsDBBQAAgAIAAGAv07p8ux3iQQAADgSAAAdAAAAdW5pdmVyc2FsL2NvbW1vbl9tZXNzYWdlcy5sbmetWOtu2zYU/l+g70AIKLABm9sOaFEMiQNZYmwhsuRKdJzsAoGRGJsIJWa6uPV+7Wn2YHuSHVJyYictJNkBbMOkfb5z+845pE7OvqYCrVlecJmdGu8H7wzEslgmPFueGnNy/vMnAxUlzRIqZMZOjUwa6Gz4+tWJoNmyoksG31+/QugkZUUBy2KoVo9rxJNTYzaKLH86M73ryPXHfjRyxsbQkuk9zTbIlUv5R/7DLx8/fX3/4eOPJ28byS5A4dR03X0opJE+vOsA5JHAdyNAw27k4StiDNVnPzl/TlzHw8aw+dJPehbgS2OoPlvl5kGAPRKFrmPjyAkjzyc6Fi4m2DaG17JCK7pmqJRozdkXVK4YZLLkOUOF4In+IZawkVWsTZntT03HiwIcksCxiON7xjCUeb75ScPSqlzJHNQVKOEFvREs0TqBM/r3+5wVoJqWwCkEr3LF4Z8ypTwbtKoOzIXjjSPi+24YYc/e7hhDnCXIzqlS0xMlMEMcAEBOC5YfIBtplmlxZArRD2HijCcuvIkyYcKXKwHvsq8dMww5mLGsTQo4ggNgVxgu/MBWQQNViKJ7WhRfZJ7s8WM3UW3Ajmf5QEGL7IAThbEFhhxz6Bx5zuKyDWyKw9Ac42jkXwGRoe78PhL+BZTbRR+JaxxCieCwTcYzL52xqQivSmzL/219xVTRWWwQjWOQU+Fbc1kVsKNCClWgK63opyXEn+eQNcd0v1HFNSAEVudrydcMTMiTdvZAT7Gwrfjzee78Fp2bjovtCAhl+4uI6GanlFFoD5ksERVCKgdAL03WNIsZumExrYDwG/hbwhP9N5VsbclfFf8b0bJpLW+aruTZ+OrN4DjTHOJCN13QPOtQ50+g9nric2fTqgBPy5Kl92WbFzuRGLyIFcf6paruu051ycuRHj3Rf6A7oYU9M3D87xIypZuakF1YWPC0EvWYOZqLD5b1JVGrEYcFfs+ebsl/aUvCepiMHOjQIy67S2A4PqiBCRNfdJdyvHNQNKtnEgwtJ7vtodPzGwBPokMxLiFUeyZcQgh7yC/wKHSIqgt2U/Cy9Zyli6tO0LdTG8PBVrCSPdb2DbuV0LMFo+v6uAVjV2d6cICyXkW8cxrcm60NigcGLWvygUmCp+B/0gFzPsXbCNYjcS8SC1mJRBe/4Hd6LEJuqpQ9P2fe5jLVu4IWW/LXU/nsGCtq54Ja6azHeemhfjvnd6d8D89yiM3AmkSW6VlY3YxUrYuOQlBCKhQuCSPXHClxqKWUlvEKjiC3ssqSjkD15cbG5yaANT6HjObx6r9//u2I8cSSehc1u7/2AoHGoLoofgD73ZMlK/5sAyHmaF9OL7pINZfBrVzHuyFxgIUvcumi9WhKZQpbg3a9QPImaSYhpjWZQh2EmvayyuP2E+0uwtQMLqAX6muLMZzS/A4aKZFS9ELRoVYELPtpf7yPV6XgGesje9woUg4TZxaZtq0fTkDxCR7f1TM3gStY3DylEHLZGcyamB702Sd4LOFlT0A92rZdCAq9Xj+W+fr5pHtYFfoZz8nbnUc+/wNQSwMEFAACAAgAAYC/TgRgNsRFBAAAORMAACcAAAB1bml2ZXJzYWwvZmxhc2hfcHVibGlzaGluZ19zZXR0aW5ncy54bWzVWF9zGjcQf+dTaK6Tx4Cd2q3jATzYPsZMMFC41MkTI+4WTrVOuko6CHnqp+kH6yfpChl82I4t3JJph2HgVru//S+trn72JeNkDkozKRrBYfUgICBimTAxawQfo/bbk4BoQ0VCuRTQCIQMyFmzUs+LCWc6HYExyKoJwgh9mptGkBqTn9Zqi8WiynSu7KrkhUF8XY1lVssVaBAGVC3ndIk/ZpmDDu4QPADwm0lxJ9asVAipO6RrmRQcCEvQcsGsU5S3OdVpUHNsExrfzpQsRHIhuVREzSaN4IeTlv2seRzUJctA2JjoJhIt2ZzSJGHWCspH7CuQFNgsRXMPD44CsmCJSRvBuyMLg+y1xzArcOc7tTAXEoMgzB1+BoYm1FD36BQqmILCbIBuGlUAgm7RSpwGvpgNwZGSpaAZiyNcITZUjeAyGg/DdjgMexfh+OOw60z1log6UTf0khkMw1HYi8Lh+LzT31HiNVrC61anu6PMTXg+6kS7auq1rncVGVz1e34yV58H4bDb6X0YR/1+N+oM7qVWqS8luV7brpc61pUs1FZVrNtskEojHxSHBoNtzqmaQSTbDKt4SrmGgPyWw+yXgnJmlraycTe4BchbOofYDG3ZNgJbisE9nANE01BZqSeONz3x/mjL+5pTX/LsaUPr1Bgap9g/Zl3+ZcqaayrFVuXbZzKRPNm4BNkEkh7NoLQrjG6ZaCPnYUCmmAiOzrYUozwgzKDz8UZYFxNtmFntPu0yJ0Es3CaBXI8eBSNOqUIXdZl+F3fb+nEzFAm5VHSBW5uLhyN/i30AwoftCmPPbfxB+bCHiuodOEmLcx/m4boSfZivqboFRSIpuRf/YF0rpCOm0sv2jDIvu29gopkBH9Zz5qX6RhY8IUtZEM5ugRhJ0Poiw38pkPJJQKZKZisqHlaGaM6wruYMFpCc+Sj6jCqyAiXxZMw5GKfh94J9JROYSoW4QOdYbEhn2uFXdwLOqdb3oHRt45tRt3MZjju9y/DTG+sgTeYUz6bdwLGtIcvNPvAp+i4kquBcYjRLEBiZmBZY1jY/CUtWbD5uVl+fEc2ygruM/9t5KUHvMTv70UKXLkc+iXnRAm+1KZ2vetL22Qoau5FhShwmLsR4PjBRgC9gTAWRgi8JjXH307bD50wWGimulx20fpWBTpQwsTJ1hscYKlOJ3/59cPjux6Pjn34+eX9arf31x59vnxW6m00GnFptbji5eHYQ9JZ8MHS+IPfNMdJbbldLnxkpvSWfGCy9ZR+Ol96Cj4bMFySfGTU3Q9rjKaZes9PV08PWair8L85aGKRffZqkF36KvFozHHnB9X24+h88Ryo7NgxKI4OXCXi2zNxeiacLZxmON8l32y/2U9WvqMx/dA1wZb2fyvQN83fuxv+Ny+5pcyPeugJvrpXbr1rsSsYEyzAQ9kTdvJ9pHh8d4KX6yaVKBdG2X3c1K38DUEsDBBQAAgAIAAGAv04lRCygtwIAAE8KAAAhAAAAdW5pdmVyc2FsL2ZsYXNoX3NraW5fc2V0dGluZ3MueG1slVZtb+IwDP5+vwJx3+nulZ3UITHGSZN2t+k27XvamjYiTarEZce/vyRN1gQo9LAmEft5bMexzVK1pXzxYTJJc8GEfAZEyktlNF43ocXNNGsRBZ/lgiNwnHEha8Kmi48/7SdNLPISS+xAjuVsSA59mLn9jKG4GN/mRoYIuagbwvcPohSzjOTbUoqWFxdTq/YNSEb5ViOvfsxX68EAjCq8R6ijnNbXRsZRGglKgUnp+9rIRRYjGTAf6cp+RnL6UOdvf0DbUUXR0pafjAzRGlJCXOTrpZFhPNfe41eZGzlPQPiLGvrls5FBKCN7kLHz87VqRNM2/9MjjRSlKWjMOf+I7xwmSKHHTxPuroxcJJgLmUAXX8GV5+udkQDkvoZzn5pxlYI9mboeLATz6BmDBcoW0sSfOpuqxNtji3o+YLEhTGlAqOpBTzrpJ9Iq7ybW9bg/8EZ5EYCcoke8CtbWsOryDYCxvsevVrd2VYT5veuCBCXsnDLIsFf2yN+6rEfIQNkjnxkt4JGz/RH80NJx/BPfEveY56uvrcCJPvp6+ZO3mkgPZnBVENopPKYWBSyUSeeF1mBeLU2srkspOcop5WRHS4JU8F8Gl+3tZVSaHBhcp53uqxQpMjjVbjZHvaTD97Lny93Y/Sb0d+vOE9Qr/GZKEEle1fo3SU0njqdnRLuZJqcZZklqOMh7vhEjOTWRW5AvQrCxUbhACLH22kNg0Q3WEDxNghKkyekap87JqeLzts5ArvWbUfBNE+s6XEXLiuk/fKXwBkVMGDB2TKy0O07oe08GCtcAQGRe+Y7tDp2lbhlSBjvwcx8o7IWHbpYq3aFDzbbEB9hg2G5OM6of3ZroGyXExYYThFedl4gXTmiIW945jnseSabszaKp9wu49xytZL/JTOuFS8yeXSdFjrX9uIJaaf6R/AdQSwMEFAACAAgAAYC/TtsZv10WBAAAShIAACYAAAB1bml2ZXJzYWwvaHRtbF9wdWJsaXNoaW5nX3NldHRpbmdzLnhtbM1Y3XLaOBS+z1NovNPL4qSb7qYZIEOCM2FKgAV3014xwj6ANrLkSjKUXu3T7IPtk+wRAmKSlIhM0tlhMsTH53znX/5M9exbxskMlGZS1IKjymFAQCQyZWJSCz7Fl29PAqINFSnlUkAtEDIgZ/WDal6MONPTARiDqpogjNCnuakFU2Py0zCcz+cVpnNl70peGMTXlURmYa5AgzCgwpzTBX6ZRQ46WCF4AOBfJsXKrH5wQEjVIV3LtOBAWIqRC2aTovzKZDwIndaIJrcTJQuRXkguFVGTUS345aRhP2sdh9RkGQhbEl1HoRWbU5qmzAZB+YB9BzIFNplitEeHxwGZs9RMa8G7YwuD6uFDmCW4S51amAuJNRBmhZ+BoSk11F06hwrGoLAZoOtGFYCgW7KSpoFvZiNwonQhaMaSGO8QW6la0IyH/egy6kedi2j4qd92oXpbxK24HXnZ9PrRIOrEUX943uruafEcL9F1o9Xe0+YmOh+04n09dRrX+5r0rrodP5urL72o3251Pg7jbrcdt3p3VsvWl5pcDbfnpYpzJQu1NRXrLetNpZH3hkODwS3nVE0glpcMp3hMuYaA/JXD5I+CcmYWdrLxMLgFyBs6h8T07djWAjuKwR2cA8TQ0FlpJ95vduLD8Vb2oXNfyuzxQKvUGJpMcX/MevzLkrXWWIqtybfXZCR5uklpjJXmmE1DMcoDwgxml2zuGlsDc8k49sDaHlXGwjxIL5lShUHrsnxVSbvMST0SKWkqOsezymXoxD9S74HwUbvCanJbUVA+6pGieg9N0uDcR7m/ni0f5WuqbkGRWErupd9bd5+0xFh6xZ5R5hX3DYw0M+Cjes68XN/IgqdkIQvC2S0QIwlGX2T43xRI+WwnYyWzpZRTbYjmLAUyYzCH9MzH0Rd0kRVoiY+6nINxHr4W7DsZwVgqxAU6w2FDOdMOv7IXcE61vgOl6xjfDNqtZjRsdZrR5zc2QZrOKD5t9gPHRYUsN6+BTzF3IdEF5xKrWYLAyiS0wLG2/UlZulTzSbPy/I5olhXcdfyl+1KCfsXuvI4XunA98mnMkxF4u53S2XIn7Z4toXEbGbbEYeKNBM93JgrwBUyoIFLwBaEJnn7abviMyUKjxO2yg9bPCtCZEiaWoU6QraIzlfqd34dH7349fv/b7ycfTivhv3//83an0Ypt9Di13hzduNhJ7bwt79HIJ+x+SAy97faNdAdJ9LZ8hCp6294njN6GD2jjE5Y7yOOGdj1kMdXQcp7H6dOS5/0c9oRp/+kz9p3oc+y1bNHAC67ro9X96EmSLBHolUiAVwj4tJi40w+fF5xlSFjSn3YCvM6cPmPWdlN1N4kvNGu+hXvpjfn/JuGuNm+WW6+Sm9ez7Z8sDlC+/ftP/eA/UEsDBBQAAgAIAAGAv05CWtaroQEAACwGAAAfAAAAdW5pdmVyc2FsL2h0bWxfc2tpbl9zZXR0aW5ncy5qc42UTW/CMAyG7/yKKrtOiH3CdkODSUgcJo3btEMoplSkcZSkHR3iv68uX02bDuJL8/bp69iVs+0ExWIhC16Dbflc7j/cfakBaVancOvqokVPSGdGxAuYxQmIWAKrIdnx05O8OxM+YyZL03n+Sbam4seQ3iy5MFVceSy0RzMeLfNoPx5t40v861R2qGpfUaXN89RalN0QpQVpuxJ1wkuG3byXq1pgDcYM9AV0yUNwTPvlaiPPjk99iioXYqK4zKcYYXfOw3WkMZWLtvyrXIEufvh6D/Re+m9jx07Exk4sJPXE4wFFO6k0GAOHvM9jCi8s+BxExbdXrn9Qx7hZUI3OYhPbIz28o6jSikfQ6NJgSOFisvBqdLNP0eQsbOyeeLincAjBc9ANq2bVClWqrviBSmNEHWmgzZ6fUIF8Ectoz416FF6ODku2bd07F/o4omDOCGFthFaeiUzaLo4rpt56B9fUsk59My98oi8vejTl+zg7ic5pbP0aof1XwLi1PFwlxe1Q3IzUcTDFM+iJXCIJCddr0DNEUdTzfenk7uW86+z+AFBLAwQUAAIACAABgL9O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ABgL9ODNK2rG4AAABuAAAAHAAAAHVuaXZlcnNhbC9sb2NhbF9zZXR0aW5ncy54bWyzsa/IzVEoSy0qzszPs1Uy1DNQUkjNS85PycxLt1UKDXHTtVBSKC5JzEtJzMnPS7VVystXUrC347LJyU9OzAlOLSkBKixWKMhJrEwtCknNBTJKUv0Sc4Eqn7aueNm8QkFX4cn+dc+m7FTSt+MCAFBLAwQUAAIACABElFdHI7RO+/sCAACwCAAAFAAAAHVuaXZlcnNhbC9wbGF5ZXIueG1srVXfT9swEH4u0v6HyO/YLR0DqgTEkNAexoTUse2tMombeE3izHYI5a/f2c7vpWxIe2iVnO/77nz33cW/es5S74lJxUUeoAWeI4/loYh4Hgfo4evt8Tm6unx35Bcp3TPp8ShAZc4NgKbIi5gKJS80gO+pTgLUM2BgRl4huZBc74H7FLjbSCdL9O5oBi65ClCidbEipKoqzBUg8liJtDQkCociI4VkiuWaSeLSQF6DXem/o+GXiZzofcFUD1notweuSVqOZ8UHJNUSCxmTk/l8QX7cfV6HCcvoMc+VpnnIkAeVnNlSPtJwdyeiMmXK2Ga+S3LNtDZJWNvM1yu+OM89JcMAOYdNxpSiMVM4zWNEHJZMgP1tSlVS86gBreFVO17zWr+Ned80brZzpHMuyseUqwSO+pDOOgn0yTCqn9nrWgU9NAq6NUzIk+xXySWL7Ou3VozzBXIBW8XZPLGqQjiAp1saaiH3NwADFdUdxG3TsGsatqCWA7fR1x0Fam67ZVSXkjWlmvlPPGLiC5WSGllcalkyn4yMNZYMwT5xV66b1DXET3SWnv5Db4zfqDU/1WudsYD/0ZhPQNTWhOcRe77l4KNZBjXVDIptbFgXKTYxu5xU+Zj1dD0wuRzrpsBFPE1lzGAMI6op6ezkEJRJqsAlLOUI2zs4CE54nKTw05MM49ODNBmVu0mG3sFBcCrC3QS0NbdlJOM6jsTUKsgnE+vED0ulRcZfrDwHe0avrA5fG7nm6Lrg7cHZ/I9RHMRoBnOLJlaXeertq+bw3sypVp3PpnCWgVphHpguC+fVzEJZjHwitqVlqm/6OTX7sAcd5Tw1HdNc30HvolrzF+ZVPDJfusXS1CRhRjMB+nC+7DFAP2G7DMJb06GIW5E3dcCY2Df3byvabPm6da7rhzrsQw2fOKscxs3UR1BHLEWZR6Me4qL7iKgUdtq1ZNRL2RZutDgBkYoiQO/hob7zxelFd+WzxUWDtXndu8Aulzes9DrhTkGk1nV7Eb/eDfD4G1BLAwQUAAIACAABgL9ONdvZrWgBAADzAgAAKQAAAHVuaXZlcnNhbC9za2luX2N1c3RvbWl6YXRpb25fc2V0dGluZ3MueG1sjVLbahsxEH3PV4j8gCWNbgtbg67FkIdCE/K89aphiaMtK4WEoo+vNq1x3Lq0mqeZc+YMMzp9fpySfc5lfpq+D2Wa0+dYypQe8vYKoX4/H+bl0xJzLHlzqtxPaZxfdunrvNZaNZchjcMy2hXNW4zC20NKauVUy5hhFEnmqVfIeW4b1oHrwDbMUWL7zW8SP3WXuI+pXFbtN2fonw27lONSdmmMr1s4Z7+Hzjf4uAzj1Hh5K9ga9Ti1OrYGYoRL7ivVACCQ5Y44XKXspCbIY8YxVKMoUECEc9KJSiTl0LLQiabCfCcQk4xRV6mnrRtpbRy1VUJHiG7TvOpsDcFIjBEhBJirXEAwGDU2NA0Naj0gODAgqjaaKEDBBhNY9c4Ly5GiXmBcmTGA8em4p+3en+tU/e91juf8h+DFL7iIrt7aXDBXv39elka+jU/fDkOJ6MuQ4278cB3ubm6uf3nyzb9HxmrUtvFfff0DUEsDBBQAAgAIAAGAv05LgaG1rxYAAK8rAAAXAAAAdW5pdmVyc2FsL3VuaXZlcnNhbC5wbmftWmtcktnWp5yDTuVo81p2Mcmak2mlKXnLC2ljTWU6kznepbzAGF4yvKECNV10tJEmyxsqzanwmAp5Q/FGF5VKkCZTvKLGCCkiIQIiAi/YnN95f7/3fHo/vR/8ADx7P/u/nrXXWnv91+bZv3zve9Jww44NAADA8NR3354DAL6wAAD0Eg2A2h5u9rM47c865LmTXgBSn9mMtvEF3POsJwBQh9u4cvFv2vaXl78LRgIAX73UfdbRE/8ZDQAc+PbUt57n0yOE4z/kpQSigZ+y9kGugp6FWph24++6WknfbNgSEvLlKdvcDbk//TYbcDqvcWjjlz9Tf6o9ZHB6//4c3j5v45DMgLOlybPYudOBqRUlLmBJ2WulL2YnxoXvllnbIR/mz6HkywS0bwV1iNg8gVF+YDpNtKdzf3WyUc0G0tZrFXMefmLlg744u0m56Ls5Ekbs0/YB0hyktxzCt1pwMgS1Q8bajslO4vzl4BtLBI2CMKQb8SBm1oi1tEM3/csJ/th0HpumTin7Utt8ay/Nhr/bpL266uidY/l2hezTqRwX9aDcMBFYraS6czfS12+/gXmKUq0DXKU/OXdj6YVp5ycbW9pKved7d7eu3YsE9QyBwzWlLXnHKbeN8RRojXKCFqdpIKgO9kGas9NVfGdVj1PnZv5ZzEA7nnFlVBlPidEo69sEqTYNt+WCFCDgqtE/Tm/+cBy0/La7EqKaSQMCCUtdljYVmfPUM1Xu7Mwcz49a+d29kX9sovBlj4siWhkRaOnAkFr1SUrGdjgeK+OnvqmPwKqkvRRch4Edfc55K4wn/jPNPbUyMXNUvqfrpMfCb73xoThR6A1nukxrysDqLRb5lgvgYpRsGG6r35LZxzR/YpBkFu23LhKozpRhjjZdvpzrX+QQT9xdwHO/l23txRCjzLpYXIe3ExL/8szvaRuMYznh+70AgGcvj4ZujmTshhtuI24TTxlhl+qFxdf6LjlJeOLSZqPbnbImckcBjvohkomnKzPYlQ+RWOAB286lDzH4YFE04mpT/YCcNJpqIwrcHGnu5yFnb/kaKzbFJpWc/SG2nkpjrAyk8WopSNdAkxpUA0uGEVzKmwF741K29HgkihooktZps+aUhfHOMqpGjtXIRQfhgxqd80UoTH/qcs10fvb+d27nN0fm10bVXdzllOlBf5+hYSXV59cN98Q60RUhnDFSPIGNGCGzY0dI07dTDj6e9qnwaWtSj4eh7xe6+6p21ttGUf7egdPGidKll23XU/aWBYg2XIHtphmFyNd3M0Kv30pxWdq0iSgagwphnAi3ICFPHSSoUIKDguPhLg3zqHbKxcHmXMO0YcqAzExrazsa+rASVnJNkUFCHPPQe1XixEIDueAgggLpKmG3UyHNYBEdohZPc6kQlfzARhgnpC+EHg1OpMC1xkAokJp70zXx4fGpynqe2o09zJmB3LwZLGfgHZWAVN7ZUWk7nFOTyIRk61x3VBaVnMBXeSjMIAVMlYv5j7Rhen8aE6/0bwwabSt0VcYu18aQ6QgXQXoZe/chvnWVgV0vBycM7gmR1WAL0f0Td4J7ljMP59/cpl1OD0NuFP+X3OU5SDLD3XGPdK23bM62WsggFGhcpqB612OAX/UnsHhiE2eeOoRX6iRkX4gqbB75dSYtbHCxQ0Ap7z+uDT7YHRrpQvE1WYRxsecyg+A5bq/X7HCMoAYbhJEV9hLLCSXzChsH6bP/cbSpTJo+76f0L2xIRNTbImiQCNT0/bQNGwvI8aXKzKmomg/0iib3aK2DR1Omn4/1ZWIXuICsLRt7FsvjxglRPzXh6Q0MF4xM/sIsr4Acc1uatkc7xYZw+p6u6GpAnc/zqEL07MSdgFfFMrr8sDYrIAvJUYwLUZr3SEN72NPLRyTwp81AG4QxWO9axz+fMrgDohZOh6pxWGkOsk0bp3CvlGodWmfUhcv/288ObwlxTnpLJZDuPCsTxpXApAsLseDA/zJTMq9KWvLtVHIlYmfleHwhstFWsDRWqSlWalUSyotey+LdsrMPejEm0buqka5K5IJUTZAvbxpi29nT344RUIKh4F4zSXphA9TzCFFk/VFIPBvSF0BkiZ0r5lpoP7bFEJxwcPUYQUrqbDjUICxgUsw37tSuTlW50MmCF41Br3fRw8c2GHH46tmGhECKh8Uu8EcouucgMoYundfL516IAZ6j+30LV286Ml8fXy10cfvFOyfl710cmOy1CYi34VZTzWuetGKapbLyqfHqtkfDOPG5xs3hfX901nCRNG1I90LUwK6wL5MYI+b1BnXzrKTDeiKUm2LHI1Gg4e3hiX5MU6i8qGnMjv5mhDWzhJe/Zvj1Ut+IW8wb5rgCCBa7z1Wa+CqOPjI4TIoFj9LkegDAvCjOO8fld0IWutRZrwx9+KnRaV40FvSgxu8Htv0gIAqo359aiyisA36D4AR45wT3MAipAvGO5PGY0UEuMv3rPGPwUpkHQnN26iIpvdhTsWkQzlmOzx5IHfFRxjrFwzhjfVz/XGNBbm7bQf5P2E6lKilgc6TP84sd2XBXonHDSEXvcVMLnspDJAkIw2dtsYBxMHEM1YyrEj3CVDkkmhW1FYKVyRA1L9WcpfbtpZ629jIr6jBnOfYtwIcFDuGC8NEWSlqFcqSi6bZUvg4A+FhlYgG78BQIaHOpI1x7NUZQCM7x64zm4JyyT2SU8gEceBXsHCQZvBApDZUQNdo1TJgWxdM3RQxeIapGeG0Jo1Qt7yTLmDveWkracYHmNRPHiz1XrI1rUEgscydiIn97IzkLKEV0xO5SIii5G6tbkvDTZkKWXBduI5zX8hgm18qtRspprLil5Sd5VGp+HaodOFlAjrowT5ZrzBCC4gohHlX96ulcb/meZ24R3mWCfBr3CuluviBpoJ6egj0uE5bHkB37MVAtqb79wcrrrdT4+vcVYf+JNLXU9mW08fJznlQfADA/oKXZO54f9fFsEACQXmNioeNe/d8NtIYBuBl4G+j421PHKgCAkddmHemnG+fqWP3Z9e9v6HrNu8C0Eh5Ed8nfelyHpmzTDWvs1o16cOiW7k683Rfa75/ydNKPhW7SCR+J1Ml+uwZZg6xB1iBrkDXIGmQNsgZZg6xB1iBrkDXIGmQNsgZZg6xB/n9A2GSMtHqjbiTS//N/fzf26G5/2v1/+duwPNeYtjJta9sprU0Mz5o5A21Nn7ppauMhrfJzT4K1wZQwV3hmv0QnSS2zi9xBcD8EU9In1MIJziUzl/hK1iyhUNVYLITwnZcHvXMImhW+KXaFjjVzkp1yGHUdLa8w0r2NlI8gyO51IN8J+u29fOpjfjve0W90m8JEUlqxsJIo0CKLIjKsEiYLEiiu7gTlco9TZ5IV03V5sRKCFjcQVHPuijSacjzPNmtqY9HqqzO4B18yW03ubBBBMYrpNOYotCi2mTXKRFBGVB9Maens9vuE5dYIqXlsDZeYqnuv1sSSdMpm07mgqrYIYbQrAJDBe8npoTIKZm01C7ZcCecs/r3crphNUV1T1+YZ+yFuwleVKX4+lu2x+HvvtfBS7OIYktVhiV/f8yd4chdI8eqkTSJO6IwblvtnFaPVv/hlfSj36tq0yEbYVaBlwwc2ftefmFApagyV8NB2esqS5nkRumBRp1JrqiQMrpBEVCgyaYVIqKdDr8c07qEQAPhYYuThoRxm9Uh+o3/jLg+flRQzEGMrd3Q2avzBL28xa/4SMB68rWx0+/vHjm3bnxHXfcha6DBagQVXHsQp8apOo49866tWbgwV9xh6g68khKmyMqtlx22x+7ENBak5EAX7ngZt+jRlhHXeal9YzdmbFk53y07RaDUqYysVYd452S0/z96rLo/TBxxjhV0r6Ttujl8cS6tiRYHJKRnzab8bJJ0U1Ev984DgnHH9u4FJf+96WcL+c2mEeQGdgOv+nUojnSv2em69nnEB07RdoDqst8INMJQstbJlT+Svwtl2cj46w78t4PZQAwWJmaUxjr5rTaPoAR5EYQ7sLr/udmJGITpHoMP6DoXSjLQP80McK+YJeQU8VcHHaGCnoD+1z7YjtdogyewOSztHTI2sNwR2Cdu/W6MVj2YnXWrDU0Qe78TpX8WOt73nm2mlV7FcHqXoAcbYYaWaYqz+h/3C61rDbmOy7d9JaIe8czJD9F4cSUwz+2IeNuki2bLb/McMIYe159sQ9fc3nMND5DZSl+zG+fBZ5MAiG6ti16ms3rWuA8wL7DTGUXdlz22kqBoe9nip7Hn8fq+x/h3GRFRvWCQ2AG91jJEm7k9cdzlCcj+341ODZl/Xn4IDplGasznjjVAofJtAvmNfaG8ISXk2R8DZKw+nVwk5oj1dbJpamqd9ELZjacYPm8G/lvZvHQqISpPdJ0KcAM/QWaLMiTz+LlzwiJF2onbK50YYY/nLKk7znq6koykc9CM+ElppYkF8dnlAs3wZSBHoryviTt6RFKvcroulIwxE3QZD8CsCOyb32+rvG3O/RrYBBZmE4D6PFsI1DYcfZDA0vmhO7T3KQ6Pw8SharjFBOca30a59tVCTL5vwnVDLmqNG8Y9StP7ChzUdAj/OWr3mJrPRT88IgICWaqQG1FlxPhY6p/VoHEdProDUWWlNtOnj4OS8Nf3MVJHU4fZDfOFJ1pxA0foyyDvbIRGoRnDC0E8XVNlWgdcim0ahbQGHi7MSyDsnWYKKhSR2CsM+8CL3XjyVZHwFOpNuJtGfg6i5ELXoO1pLO4F0Y4nnREO5JC4I1FNnBJzHHoElUgaFcY8HvY9b9WGZWkBTC+qPFYxUWNfuBEyS5iU0bplRUD7v9JADts9bjkKq5dO2WIU7/3gmfrzMkhTzqPoUPBicmICTJNyVddtIqa/jet3o7qGjzqwoc5akmP6aQVA5yeUqZxi1gKWY4/A/2igjqSzRcW32hRfl0+uACjAT9OI9jME+IptRTmgwZg8qU0T5QrI99k6lwVMimpPRnlCg06+BiEpAlMa3kD5eKWhMAFxtK55Y/x1/Z2XrpRA9sYum9VIp8jm+EMy/D8aWv9zF+n3wfjPiKnZnLFZrYnxNrO0XDMWnCiH/DT2Wx1J88lG6cE2+gYUoua0zrRKR/5hUbmFicbXhDJ17PpV9RE/0Hka9dFQ95SPgCONxJHy+UDb6TW1m0TKj8YlM2VmCPSwKyflO58pakOrjSXEY1xEWose16852D/XOUa0kbAAKngwHuBXHQvv+WD4Gp725sNx3hB+QOer/GF1/Bp1QT0RhDrQ9MajjWVaz3EQu8DDv4qi6GOGEQDYezsjcKywQ/GWjlJSXK1MdCXc6nlARpZAaCd0xoK6/NY0uaxMQHSDj+1ZXc/rw5HkKn5rfhjm0V+c8yg6N0+2SfL3JlJQXY37eOWIjzSejIsWOYlby+LGM8F1PTc1+fM5N70x50uiXWsU6K4t157eZWPSM4KpVSaB85BYLXsdvstcpf9mklAcqPIIdplUc7k/ZMrfqjjCnWsWM4yldJL1e2ZvBXt/12RzJFUmhYCZqbNMturUNQ98GjAV9w9qdYTZaM/0oFpROrrYcRL3f8YggmH33nr8PzESWx+P5TqCn4QE3nH3pXi+s2xmN0OA618DNkY/QV3Z55yBW/rSEUJfeBHZeUdwaOusoOQea7HgnbiGerxpnrkgfuiJOC0/o8kAwCT+4kvx52fkzJx7cs4wdBwCa7/eBEwRPYlX//LDjG/L6Fz5gZ0I1XC4h3GddyGiGTj/NNUW6ouGtMwIa+5Qyumh5LJo4PC9t56MiAm4MEfjOmJxmrGEUTyTZ6p0z4exb2deGW8y6a3WYgZfqDpDYqudY6rkPEi3Ft7lpViSmIM0S3XZ0/4lnTJ2SXNAf1TVYH9hpycn/pSMDUiExYohnc6pJhZ+NZxqRblGBGOvxUd43RjzoqPFcWL56yfAVjp8LHj9yJyIQyED1L1v3iDW7k3bGEnSRzWisoLcupJmzGmXMjHb5GRnZhdWoMe+plyW2GdiJfm30Iz00SPok0qhFpgStJW03GkpOdLwJpC0P9Dr2py4/illHu59Pl56UPjnTkz8Yk4zE83B/OXjXqLD5lE5r6uvl7Chih7Fds2RpCLNKGYMHyO1fsxwSoogC4DP6nq4gPpauce2x0ptR5eb6s5zId2WvdUAfAWou0J6RjN/TtewpiW0zheaDzpVX/1u1w4FHV6ZA6osH3b75tzoqDaBOE1XAqKMQzw+H65jKr95ahBjh19IFn2Ouckg+vMK1x7EhQVVoXdZfrdJytQmhdKZ13WVrrxryOUYjkAdmKlgHBT9Jdwo25JT4dizIrD9nBEZjogTTmXnQa46VVLLn5Rxh2DRq3o8gbceBxsofatX7pRGS8A+DOpR0INCWBqsz3e4rrsOh5z6I1PMiG8zSS9DCPQWepsD3kscvNyn0ivKLRr+jc4cOvA/csoe3LVRPSO2Y17+5SrIBPCNpSGIpNsBjtVkl8+ryeEzRBWeauBeqXuiDzDnDPmWG213oc6lklgnmFJueWEL5uUiNdSZt+z1yluFbkbUQp83RBcMkrrqYHOPTSYosVghczM7ihy2RmiWL8ZC+spPkOOGEcmt0IcqWkblHiMPv94rj6VvynXbL1r8sNpWDNGKQLVPFXWFl8cCm2AVL7Nf6VDfFu2f4tDP03vhH3CQG6KXDW0KsNQV5+5BAGY8o5R46BF81N7sEQpLQjzLxVtN7dWlwrGcOz7038lgXCgM4zOLD9D7x0GN03Rm0eRtoZVI/CVr2AX3Aqx30TjKs4ohUnOlKQua1i09O0z0F0Zl46qbpNAw/jdOfX3l8R7IkYSad+muym41/ScSEvO1SqVd360Hh0f9RplTl38Q7fDaZXFybiD5QkeYGi4Xo2HPucVFErnLqfK4xnl+ROR/effM3YC13aP4hSPVTHL3A1rAV1ZzcPnbiqHkasvu5iVxGhjOO4Ph36/xtf1/lQf6dwY4zaN+kgHWRxPceuuTZuVpoInF069V6KIipMeSSoC+DTCwcc41BPrFvmW2PudOO/7mUYmHVkkyVR1f/vs/gDtkIIgk0dmtP1z70rqjOTLRZoy+lWZxyuzL0XzPPXjp5afC3wY6GXQDALgkeMGP2p91pFrZo2e3EhJIj/7BaizFXyI79Rv4YvusECv7sqBwn4Wdb8bEDVKM4VMYjTydRoTYCi0W/Po6qn7knIg5/Bbhake1cifr6Eb9T6xU8jzqtrd6NxF9yXMoWqiYhGgkE+lVLvvct/Mq8Nqa7oaoBaPc6Gz8KVlGERbGu4tOU1yFL19Pbx3qotsP4GNa/ylEEaYMffy+uewXolcFpiy1Y9tgq2VHJRwc223i51Q6Q/A84YRdPYpPFKxIWPfK4fXylX8jWTxqeMoqvnWchCv+XckhsywLGNcZMUUw2cKFnh+rgvybWj861sKFY1UKzhXrRT3Nk665C3cauKJ4oXDzVq92rpc/x9O7Qg3KcU8wUQRvtJGV94qlB7cy4YYTJ8pfhHlvK/vFixaMr7JZHM319l+5kHzSC6CEx2a3dAxq1VsbeTs8dzd8L+cjSOM6fv7H0IH36fqBNRJa4u1eTwk+oLyla1u0AS/7j3jEHjlEJoPTtuhGHdGdDmU4Tt8G6WyFE9SfGaCJtF3x1l+qjmirJm/AhrW5T+2JmvwKHb7WALeuy8OdTpyQi5ykxLdcY3CEdDDVNbBefmNM98PKTKluf8ilNZV6e5m8SyEI5x3XGUifjlLfvtySvCz//N1BLAwQUAAIACAABgL9OaKB6Ok0AAABrAAAAGwAAAHVuaXZlcnNhbC91bml2ZXJzYWwucG5nLnhtbLOxr8jNUShLLSrOzM+zVTLUM1Cyt+PlsikoSi3LTC1XqACKGekZQICSQqWtkgkStzwzpSQDqMLA2BghmJGamZ5RYqtkbm4KF9QHmgkAUEsBAgAAFAACAAgAAYC/Tuny7HeJBAAAOBIAAB0AAAAAAAAAAQAAAAAAAAAAAHVuaXZlcnNhbC9jb21tb25fbWVzc2FnZXMubG5nUEsBAgAAFAACAAgAAYC/TgRgNsRFBAAAORMAACcAAAAAAAAAAQAAAAAAxAQAAHVuaXZlcnNhbC9mbGFzaF9wdWJsaXNoaW5nX3NldHRpbmdzLnhtbFBLAQIAABQAAgAIAAGAv04lRCygtwIAAE8KAAAhAAAAAAAAAAEAAAAAAE4JAAB1bml2ZXJzYWwvZmxhc2hfc2tpbl9zZXR0aW5ncy54bWxQSwECAAAUAAIACAABgL9O2xm/XRYEAABKEgAAJgAAAAAAAAABAAAAAABEDAAAdW5pdmVyc2FsL2h0bWxfcHVibGlzaGluZ19zZXR0aW5ncy54bWxQSwECAAAUAAIACAABgL9OQlrWq6EBAAAsBgAAHwAAAAAAAAABAAAAAACeEAAAdW5pdmVyc2FsL2h0bWxfc2tpbl9zZXR0aW5ncy5qc1BLAQIAABQAAgAIAAGAv049PC/RwQAAAOUBAAAaAAAAAAAAAAEAAAAAAHwSAAB1bml2ZXJzYWwvaTE4bl9wcmVzZXRzLnhtbFBLAQIAABQAAgAIAAGAv04M0rasbgAAAG4AAAAcAAAAAAAAAAEAAAAAAHUTAAB1bml2ZXJzYWwvbG9jYWxfc2V0dGluZ3MueG1sUEsBAgAAFAACAAgARJRXRyO0Tvv7AgAAsAgAABQAAAAAAAAAAQAAAAAAHRQAAHVuaXZlcnNhbC9wbGF5ZXIueG1sUEsBAgAAFAACAAgAAYC/TjXb2a1oAQAA8wIAACkAAAAAAAAAAQAAAAAAShcAAHVuaXZlcnNhbC9za2luX2N1c3RvbWl6YXRpb25fc2V0dGluZ3MueG1sUEsBAgAAFAACAAgAAYC/TkuBobWvFgAArysAABcAAAAAAAAAAAAAAAAA+RgAAHVuaXZlcnNhbC91bml2ZXJzYWwucG5nUEsBAgAAFAACAAgAAYC/TmigejpNAAAAawAAABsAAAAAAAAAAQAAAAAA3S8AAHVuaXZlcnNhbC91bml2ZXJzYWwucG5nLnhtbFBLBQYAAAAACwALAEkDAABjMAAAAAA="/>
  <p:tag name="ISPRING_PRESENTATION_TITLE" val="15271302048537"/>
  <p:tag name="commondata" val="eyJoZGlkIjoiYTQ3YTc2YjBlNWRhYjQ0NTA0MDBkN2E0YWM4YTZjZGM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
      <a:dk1>
        <a:srgbClr val="333333"/>
      </a:dk1>
      <a:lt1>
        <a:srgbClr val="FFFFFF"/>
      </a:lt1>
      <a:dk2>
        <a:srgbClr val="333333"/>
      </a:dk2>
      <a:lt2>
        <a:srgbClr val="FFFFFF"/>
      </a:lt2>
      <a:accent1>
        <a:srgbClr val="F9E7E3"/>
      </a:accent1>
      <a:accent2>
        <a:srgbClr val="F1CFCD"/>
      </a:accent2>
      <a:accent3>
        <a:srgbClr val="E5AAA4"/>
      </a:accent3>
      <a:accent4>
        <a:srgbClr val="9B7F7B"/>
      </a:accent4>
      <a:accent5>
        <a:srgbClr val="756359"/>
      </a:accent5>
      <a:accent6>
        <a:srgbClr val="ABA8A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轻盈配色">
      <a:dk1>
        <a:srgbClr val="202529"/>
      </a:dk1>
      <a:lt1>
        <a:srgbClr val="FFFFFF"/>
      </a:lt1>
      <a:dk2>
        <a:srgbClr val="44546A"/>
      </a:dk2>
      <a:lt2>
        <a:srgbClr val="E7E6E6"/>
      </a:lt2>
      <a:accent1>
        <a:srgbClr val="2DB9EA"/>
      </a:accent1>
      <a:accent2>
        <a:srgbClr val="EE7200"/>
      </a:accent2>
      <a:accent3>
        <a:srgbClr val="8863CD"/>
      </a:accent3>
      <a:accent4>
        <a:srgbClr val="59C033"/>
      </a:accent4>
      <a:accent5>
        <a:srgbClr val="F9A825"/>
      </a:accent5>
      <a:accent6>
        <a:srgbClr val="2ABB9C"/>
      </a:accent6>
      <a:hlink>
        <a:srgbClr val="D4FB00"/>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9641</Words>
  <Application>WPS 演示</Application>
  <PresentationFormat>自定义</PresentationFormat>
  <Paragraphs>405</Paragraphs>
  <Slides>24</Slides>
  <Notes>24</Notes>
  <HiddenSlides>0</HiddenSlides>
  <MMClips>0</MMClips>
  <ScaleCrop>false</ScaleCrop>
  <HeadingPairs>
    <vt:vector size="6" baseType="variant">
      <vt:variant>
        <vt:lpstr>已用的字体</vt:lpstr>
      </vt:variant>
      <vt:variant>
        <vt:i4>26</vt:i4>
      </vt:variant>
      <vt:variant>
        <vt:lpstr>主题</vt:lpstr>
      </vt:variant>
      <vt:variant>
        <vt:i4>6</vt:i4>
      </vt:variant>
      <vt:variant>
        <vt:lpstr>幻灯片标题</vt:lpstr>
      </vt:variant>
      <vt:variant>
        <vt:i4>24</vt:i4>
      </vt:variant>
    </vt:vector>
  </HeadingPairs>
  <TitlesOfParts>
    <vt:vector size="56" baseType="lpstr">
      <vt:lpstr>Arial</vt:lpstr>
      <vt:lpstr>宋体</vt:lpstr>
      <vt:lpstr>Wingdings</vt:lpstr>
      <vt:lpstr>Calibri</vt:lpstr>
      <vt:lpstr>Arial Unicode MS</vt:lpstr>
      <vt:lpstr>微软雅黑</vt:lpstr>
      <vt:lpstr>Arial Narrow</vt:lpstr>
      <vt:lpstr>DotumChe</vt:lpstr>
      <vt:lpstr>Malgun Gothic</vt:lpstr>
      <vt:lpstr>Impact</vt:lpstr>
      <vt:lpstr>方正兰亭刊黑_GBK</vt:lpstr>
      <vt:lpstr>黑体</vt:lpstr>
      <vt:lpstr>Nikoleta</vt:lpstr>
      <vt:lpstr>LiHei Pro</vt:lpstr>
      <vt:lpstr>Segoe UI</vt:lpstr>
      <vt:lpstr>微软雅黑 Light</vt:lpstr>
      <vt:lpstr>Segoe Print</vt:lpstr>
      <vt:lpstr>Segoe UI Light</vt:lpstr>
      <vt:lpstr>Times New Roman</vt:lpstr>
      <vt:lpstr>Arial Unicode MS</vt:lpstr>
      <vt:lpstr>Calibri Light</vt:lpstr>
      <vt:lpstr>Open Sans</vt:lpstr>
      <vt:lpstr>Meiryo</vt:lpstr>
      <vt:lpstr>Yu Gothic UI</vt:lpstr>
      <vt:lpstr>等线 Light</vt:lpstr>
      <vt:lpstr>等线</vt:lpstr>
      <vt:lpstr>Office 主题</vt:lpstr>
      <vt:lpstr>Office 主题​​</vt:lpstr>
      <vt:lpstr>1_Office 主题​​</vt:lpstr>
      <vt:lpstr>1_Office 主题</vt:lpstr>
      <vt:lpstr>2_Office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云上视觉年终商务总结模板</dc:title>
  <dc:creator>极简办公</dc:creator>
  <cp:keywords>www.jjppt.com</cp:keywords>
  <dc:description>www.jjppt.com</dc:description>
  <dc:subject> </dc:subject>
  <cp:category> </cp:category>
  <cp:lastModifiedBy>Years later</cp:lastModifiedBy>
  <cp:revision>2</cp:revision>
  <dcterms:created xsi:type="dcterms:W3CDTF">2016-12-19T12:36:00Z</dcterms:created>
  <dcterms:modified xsi:type="dcterms:W3CDTF">2024-03-16T02:59:34Z</dcterms:modified>
  <cp:version>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2052-12.1.0.16388</vt:lpwstr>
  </property>
  <property fmtid="{D5CDD505-2E9C-101B-9397-08002B2CF9AE}" pid="3" name="ICV">
    <vt:lpwstr>A375487C198148839F7998B650FBBAFB_13</vt:lpwstr>
  </property>
</Properties>
</file>