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7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  <p:sldMasterId id="2147483705" r:id="rId2"/>
  </p:sldMasterIdLst>
  <p:notesMasterIdLst>
    <p:notesMasterId r:id="rId26"/>
  </p:notesMasterIdLst>
  <p:handoutMasterIdLst>
    <p:handoutMasterId r:id="rId27"/>
  </p:handoutMasterIdLst>
  <p:sldIdLst>
    <p:sldId id="2851" r:id="rId3"/>
    <p:sldId id="2852" r:id="rId4"/>
    <p:sldId id="2853" r:id="rId5"/>
    <p:sldId id="2844" r:id="rId6"/>
    <p:sldId id="2859" r:id="rId7"/>
    <p:sldId id="2860" r:id="rId8"/>
    <p:sldId id="2861" r:id="rId9"/>
    <p:sldId id="2867" r:id="rId10"/>
    <p:sldId id="2870" r:id="rId11"/>
    <p:sldId id="2856" r:id="rId12"/>
    <p:sldId id="2857" r:id="rId13"/>
    <p:sldId id="2862" r:id="rId14"/>
    <p:sldId id="2868" r:id="rId15"/>
    <p:sldId id="2871" r:id="rId16"/>
    <p:sldId id="2855" r:id="rId17"/>
    <p:sldId id="2864" r:id="rId18"/>
    <p:sldId id="2865" r:id="rId19"/>
    <p:sldId id="2869" r:id="rId20"/>
    <p:sldId id="2873" r:id="rId21"/>
    <p:sldId id="2866" r:id="rId22"/>
    <p:sldId id="2854" r:id="rId23"/>
    <p:sldId id="2874" r:id="rId24"/>
    <p:sldId id="2875" r:id="rId25"/>
  </p:sldIdLst>
  <p:sldSz cx="12858750" cy="7232650"/>
  <p:notesSz cx="6858000" cy="9144000"/>
  <p:custDataLst>
    <p:tags r:id="rId2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8E"/>
    <a:srgbClr val="6EB92C"/>
    <a:srgbClr val="FFFFFF"/>
    <a:srgbClr val="920240"/>
    <a:srgbClr val="1F4C6B"/>
    <a:srgbClr val="058D2A"/>
    <a:srgbClr val="FFC000"/>
    <a:srgbClr val="000000"/>
    <a:srgbClr val="003366"/>
    <a:srgbClr val="2DD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4" autoAdjust="0"/>
    <p:restoredTop sz="95317" autoAdjust="0"/>
  </p:normalViewPr>
  <p:slideViewPr>
    <p:cSldViewPr>
      <p:cViewPr>
        <p:scale>
          <a:sx n="50" d="100"/>
          <a:sy n="50" d="100"/>
        </p:scale>
        <p:origin x="-330" y="-1554"/>
      </p:cViewPr>
      <p:guideLst>
        <p:guide orient="horz" pos="328"/>
        <p:guide orient="horz" pos="4183"/>
        <p:guide pos="4050"/>
        <p:guide pos="557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205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t>2018/1/9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126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784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083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6041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4132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322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4213" y="1141413"/>
            <a:ext cx="5486400" cy="3086100"/>
          </a:xfrm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 noChangeArrowheads="1"/>
          </p:cNvSpPr>
          <p:nvPr>
            <p:ph type="body" idx="1"/>
          </p:nvPr>
        </p:nvSpPr>
        <p:spPr>
          <a:xfrm>
            <a:off x="684213" y="4398963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33796" name="灯片编号占位符 3"/>
          <p:cNvSpPr txBox="1">
            <a:spLocks noGrp="1" noChangeArrowheads="1"/>
          </p:cNvSpPr>
          <p:nvPr/>
        </p:nvSpPr>
        <p:spPr bwMode="auto">
          <a:xfrm>
            <a:off x="3883025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latinLnBrk="1" hangingPunct="1">
              <a:spcBef>
                <a:spcPct val="0"/>
              </a:spcBef>
            </a:pPr>
            <a:fld id="{D8A88CB0-5585-4DC3-AF7B-F8B607B001A8}" type="slidenum"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pPr algn="r" eaLnBrk="1" latinLnBrk="1" hangingPunct="1">
                <a:spcBef>
                  <a:spcPct val="0"/>
                </a:spcBef>
              </a:pPr>
              <a:t>15</a:t>
            </a:fld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1337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65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2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2643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47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fld id="{C0CA029A-C48D-41DA-884C-4A59F17A857D}" type="slidenum">
              <a:rPr lang="zh-CN" altLang="en-US" smtClean="0">
                <a:latin typeface="Calibri" panose="020F0502020204030204" pitchFamily="34" charset="0"/>
              </a:rPr>
              <a:pPr/>
              <a:t>2</a:t>
            </a:fld>
            <a:endParaRPr lang="zh-C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259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51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1510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4916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6316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75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36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283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997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870A4-879E-4C9D-940C-B6643A13544B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200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20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2018/1/9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0405" y="5062856"/>
            <a:ext cx="7715250" cy="59769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20405" y="646251"/>
            <a:ext cx="7715250" cy="4339590"/>
          </a:xfrm>
        </p:spPr>
        <p:txBody>
          <a:bodyPr/>
          <a:lstStyle>
            <a:lvl1pPr marL="0" indent="0">
              <a:buNone/>
              <a:defRPr sz="4000"/>
            </a:lvl1pPr>
            <a:lvl2pPr marL="573947" indent="0">
              <a:buNone/>
              <a:defRPr sz="3500"/>
            </a:lvl2pPr>
            <a:lvl3pPr marL="1147891" indent="0">
              <a:buNone/>
              <a:defRPr sz="3000"/>
            </a:lvl3pPr>
            <a:lvl4pPr marL="1721838" indent="0">
              <a:buNone/>
              <a:defRPr sz="2500"/>
            </a:lvl4pPr>
            <a:lvl5pPr marL="2295783" indent="0">
              <a:buNone/>
              <a:defRPr sz="2500"/>
            </a:lvl5pPr>
            <a:lvl6pPr marL="2869729" indent="0">
              <a:buNone/>
              <a:defRPr sz="2500"/>
            </a:lvl6pPr>
            <a:lvl7pPr marL="3443676" indent="0">
              <a:buNone/>
              <a:defRPr sz="2500"/>
            </a:lvl7pPr>
            <a:lvl8pPr marL="4017620" indent="0">
              <a:buNone/>
              <a:defRPr sz="2500"/>
            </a:lvl8pPr>
            <a:lvl9pPr marL="4591567" indent="0">
              <a:buNone/>
              <a:defRPr sz="2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20405" y="5660555"/>
            <a:ext cx="7715250" cy="848831"/>
          </a:xfrm>
        </p:spPr>
        <p:txBody>
          <a:bodyPr/>
          <a:lstStyle>
            <a:lvl1pPr marL="0" indent="0">
              <a:buNone/>
              <a:defRPr sz="1800"/>
            </a:lvl1pPr>
            <a:lvl2pPr marL="573947" indent="0">
              <a:buNone/>
              <a:defRPr sz="1500"/>
            </a:lvl2pPr>
            <a:lvl3pPr marL="1147891" indent="0">
              <a:buNone/>
              <a:defRPr sz="1300"/>
            </a:lvl3pPr>
            <a:lvl4pPr marL="1721838" indent="0">
              <a:buNone/>
              <a:defRPr sz="1100"/>
            </a:lvl4pPr>
            <a:lvl5pPr marL="2295783" indent="0">
              <a:buNone/>
              <a:defRPr sz="1100"/>
            </a:lvl5pPr>
            <a:lvl6pPr marL="2869729" indent="0">
              <a:buNone/>
              <a:defRPr sz="1100"/>
            </a:lvl6pPr>
            <a:lvl7pPr marL="3443676" indent="0">
              <a:buNone/>
              <a:defRPr sz="1100"/>
            </a:lvl7pPr>
            <a:lvl8pPr marL="4017620" indent="0">
              <a:buNone/>
              <a:defRPr sz="1100"/>
            </a:lvl8pPr>
            <a:lvl9pPr marL="459156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85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22595" y="289643"/>
            <a:ext cx="2893219" cy="617119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7" y="289643"/>
            <a:ext cx="8465344" cy="617119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4406" y="2246811"/>
            <a:ext cx="10929938" cy="155033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814" y="4098502"/>
            <a:ext cx="9001125" cy="1848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3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7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1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69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17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1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4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9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5752" y="4647649"/>
            <a:ext cx="10929938" cy="143648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5752" y="3065506"/>
            <a:ext cx="10929938" cy="158214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394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7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1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57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69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36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176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15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2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39" y="1687620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36531" y="1687620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5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18976"/>
            <a:ext cx="5681514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3947" indent="0">
              <a:buNone/>
              <a:defRPr sz="2500" b="1"/>
            </a:lvl2pPr>
            <a:lvl3pPr marL="1147891" indent="0">
              <a:buNone/>
              <a:defRPr sz="2300" b="1"/>
            </a:lvl3pPr>
            <a:lvl4pPr marL="1721838" indent="0">
              <a:buNone/>
              <a:defRPr sz="2000" b="1"/>
            </a:lvl4pPr>
            <a:lvl5pPr marL="2295783" indent="0">
              <a:buNone/>
              <a:defRPr sz="2000" b="1"/>
            </a:lvl5pPr>
            <a:lvl6pPr marL="2869729" indent="0">
              <a:buNone/>
              <a:defRPr sz="2000" b="1"/>
            </a:lvl6pPr>
            <a:lvl7pPr marL="3443676" indent="0">
              <a:buNone/>
              <a:defRPr sz="2000" b="1"/>
            </a:lvl7pPr>
            <a:lvl8pPr marL="4017620" indent="0">
              <a:buNone/>
              <a:defRPr sz="2000" b="1"/>
            </a:lvl8pPr>
            <a:lvl9pPr marL="459156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38" y="2293689"/>
            <a:ext cx="5681514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32067" y="1618976"/>
            <a:ext cx="5683746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3947" indent="0">
              <a:buNone/>
              <a:defRPr sz="2500" b="1"/>
            </a:lvl2pPr>
            <a:lvl3pPr marL="1147891" indent="0">
              <a:buNone/>
              <a:defRPr sz="2300" b="1"/>
            </a:lvl3pPr>
            <a:lvl4pPr marL="1721838" indent="0">
              <a:buNone/>
              <a:defRPr sz="2000" b="1"/>
            </a:lvl4pPr>
            <a:lvl5pPr marL="2295783" indent="0">
              <a:buNone/>
              <a:defRPr sz="2000" b="1"/>
            </a:lvl5pPr>
            <a:lvl6pPr marL="2869729" indent="0">
              <a:buNone/>
              <a:defRPr sz="2000" b="1"/>
            </a:lvl6pPr>
            <a:lvl7pPr marL="3443676" indent="0">
              <a:buNone/>
              <a:defRPr sz="2000" b="1"/>
            </a:lvl7pPr>
            <a:lvl8pPr marL="4017620" indent="0">
              <a:buNone/>
              <a:defRPr sz="2000" b="1"/>
            </a:lvl8pPr>
            <a:lvl9pPr marL="459156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32067" y="2293689"/>
            <a:ext cx="5683746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1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1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9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287967"/>
            <a:ext cx="4230440" cy="122553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7414" y="287967"/>
            <a:ext cx="7188398" cy="6172866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2938" y="1513501"/>
            <a:ext cx="4230440" cy="4947334"/>
          </a:xfrm>
        </p:spPr>
        <p:txBody>
          <a:bodyPr/>
          <a:lstStyle>
            <a:lvl1pPr marL="0" indent="0">
              <a:buNone/>
              <a:defRPr sz="1800"/>
            </a:lvl1pPr>
            <a:lvl2pPr marL="573947" indent="0">
              <a:buNone/>
              <a:defRPr sz="1500"/>
            </a:lvl2pPr>
            <a:lvl3pPr marL="1147891" indent="0">
              <a:buNone/>
              <a:defRPr sz="1300"/>
            </a:lvl3pPr>
            <a:lvl4pPr marL="1721838" indent="0">
              <a:buNone/>
              <a:defRPr sz="1100"/>
            </a:lvl4pPr>
            <a:lvl5pPr marL="2295783" indent="0">
              <a:buNone/>
              <a:defRPr sz="1100"/>
            </a:lvl5pPr>
            <a:lvl6pPr marL="2869729" indent="0">
              <a:buNone/>
              <a:defRPr sz="1100"/>
            </a:lvl6pPr>
            <a:lvl7pPr marL="3443676" indent="0">
              <a:buNone/>
              <a:defRPr sz="1100"/>
            </a:lvl7pPr>
            <a:lvl8pPr marL="4017620" indent="0">
              <a:buNone/>
              <a:defRPr sz="1100"/>
            </a:lvl8pPr>
            <a:lvl9pPr marL="459156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7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2018/1/9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2939" y="289641"/>
            <a:ext cx="11572875" cy="1205442"/>
          </a:xfrm>
          <a:prstGeom prst="rect">
            <a:avLst/>
          </a:prstGeom>
        </p:spPr>
        <p:txBody>
          <a:bodyPr vert="horz" lIns="114789" tIns="57394" rIns="114789" bIns="57394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9" y="1687620"/>
            <a:ext cx="11572875" cy="4773215"/>
          </a:xfrm>
          <a:prstGeom prst="rect">
            <a:avLst/>
          </a:prstGeom>
        </p:spPr>
        <p:txBody>
          <a:bodyPr vert="horz" lIns="114789" tIns="57394" rIns="114789" bIns="5739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2939" y="6703595"/>
            <a:ext cx="3000375" cy="385072"/>
          </a:xfrm>
          <a:prstGeom prst="rect">
            <a:avLst/>
          </a:prstGeom>
        </p:spPr>
        <p:txBody>
          <a:bodyPr vert="horz" lIns="114789" tIns="57394" rIns="114789" bIns="57394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7891" fontAlgn="auto">
                <a:spcBef>
                  <a:spcPts val="0"/>
                </a:spcBef>
                <a:spcAft>
                  <a:spcPts val="0"/>
                </a:spcAft>
              </a:pPr>
              <a:t>2018/1/9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vert="horz" lIns="114789" tIns="57394" rIns="114789" bIns="57394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5439" y="6703595"/>
            <a:ext cx="3000375" cy="385072"/>
          </a:xfrm>
          <a:prstGeom prst="rect">
            <a:avLst/>
          </a:prstGeom>
        </p:spPr>
        <p:txBody>
          <a:bodyPr vert="horz" lIns="114789" tIns="57394" rIns="114789" bIns="57394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789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29799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1147891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459" indent="-430459" algn="l" defTabSz="1147891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662" indent="-358716" algn="l" defTabSz="1147891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4864" indent="-286972" algn="l" defTabSz="1147891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8810" indent="-286972" algn="l" defTabSz="1147891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2757" indent="-286972" algn="l" defTabSz="1147891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6702" indent="-286972" algn="l" defTabSz="114789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0648" indent="-286972" algn="l" defTabSz="114789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4595" indent="-286972" algn="l" defTabSz="114789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539" indent="-286972" algn="l" defTabSz="114789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3947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7891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1838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5783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9729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3676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7620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1567" algn="l" defTabSz="11478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notesSlide" Target="../notesSlides/notesSlide2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7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87"/>
            <a:ext cx="12858750" cy="7229475"/>
          </a:xfrm>
          <a:prstGeom prst="rect">
            <a:avLst/>
          </a:prstGeom>
        </p:spPr>
      </p:pic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5325220" y="4284660"/>
            <a:ext cx="67147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sz="3400" b="1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工作总结 数据分析 新年计划</a:t>
            </a:r>
            <a:r>
              <a:rPr lang="en-US" altLang="zh-CN" sz="3400" b="1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PPT</a:t>
            </a:r>
            <a:endParaRPr lang="zh-CN" altLang="en-US" sz="3400" b="1" cap="all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4" name="矩形 259"/>
          <p:cNvSpPr>
            <a:spLocks noChangeArrowheads="1"/>
          </p:cNvSpPr>
          <p:nvPr/>
        </p:nvSpPr>
        <p:spPr bwMode="auto">
          <a:xfrm>
            <a:off x="5402996" y="4840477"/>
            <a:ext cx="66369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Summary Data Analysis Plan </a:t>
            </a:r>
            <a:r>
              <a:rPr lang="en-US" altLang="zh-CN" sz="20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New Year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7105986" y="6089608"/>
            <a:ext cx="4933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：第一</a:t>
            </a:r>
            <a:r>
              <a:rPr lang="en-US" altLang="zh-CN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PPT</a:t>
            </a: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 </a:t>
            </a:r>
            <a:r>
              <a:rPr lang="en-US" altLang="zh-CN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Report Person: </a:t>
            </a:r>
            <a:r>
              <a:rPr lang="en-US" altLang="zh-CN" sz="1600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www.1ppt.com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6" name="矩形 259"/>
          <p:cNvSpPr>
            <a:spLocks noChangeArrowheads="1"/>
          </p:cNvSpPr>
          <p:nvPr/>
        </p:nvSpPr>
        <p:spPr bwMode="auto">
          <a:xfrm>
            <a:off x="8756873" y="2586137"/>
            <a:ext cx="3283061" cy="176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en-US" altLang="zh-CN" sz="11500" cap="all" dirty="0" smtClean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  <a:cs typeface="Arial" panose="020B0604020202020204" pitchFamily="34" charset="0"/>
              </a:rPr>
              <a:t>201X</a:t>
            </a:r>
            <a:endParaRPr lang="zh-CN" altLang="en-US" sz="11500" cap="all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47940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5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5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350"/>
                            </p:stCondLst>
                            <p:childTnLst>
                              <p:par>
                                <p:cTn id="3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85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94"/>
          <p:cNvGrpSpPr/>
          <p:nvPr/>
        </p:nvGrpSpPr>
        <p:grpSpPr>
          <a:xfrm>
            <a:off x="2296957" y="2069245"/>
            <a:ext cx="559901" cy="559901"/>
            <a:chOff x="0" y="0"/>
            <a:chExt cx="1243363" cy="1243363"/>
          </a:xfrm>
        </p:grpSpPr>
        <p:sp>
          <p:nvSpPr>
            <p:cNvPr id="3" name="Shape 1290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" name="Group 1293"/>
            <p:cNvGrpSpPr/>
            <p:nvPr/>
          </p:nvGrpSpPr>
          <p:grpSpPr>
            <a:xfrm>
              <a:off x="374055" y="351222"/>
              <a:ext cx="495253" cy="540919"/>
              <a:chOff x="0" y="0"/>
              <a:chExt cx="495252" cy="540918"/>
            </a:xfrm>
          </p:grpSpPr>
          <p:sp>
            <p:nvSpPr>
              <p:cNvPr id="5" name="Shape 1291"/>
              <p:cNvSpPr/>
              <p:nvPr/>
            </p:nvSpPr>
            <p:spPr>
              <a:xfrm>
                <a:off x="107933" y="0"/>
                <a:ext cx="270131" cy="2701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64" y="18436"/>
                    </a:moveTo>
                    <a:cubicBezTo>
                      <a:pt x="5273" y="20546"/>
                      <a:pt x="7818" y="21600"/>
                      <a:pt x="10800" y="21600"/>
                    </a:cubicBezTo>
                    <a:cubicBezTo>
                      <a:pt x="13782" y="21600"/>
                      <a:pt x="16327" y="20546"/>
                      <a:pt x="18436" y="18436"/>
                    </a:cubicBezTo>
                    <a:cubicBezTo>
                      <a:pt x="20546" y="16327"/>
                      <a:pt x="21600" y="13782"/>
                      <a:pt x="21600" y="10800"/>
                    </a:cubicBezTo>
                    <a:cubicBezTo>
                      <a:pt x="21600" y="7818"/>
                      <a:pt x="20546" y="5273"/>
                      <a:pt x="18436" y="3164"/>
                    </a:cubicBezTo>
                    <a:cubicBezTo>
                      <a:pt x="16327" y="1054"/>
                      <a:pt x="13782" y="0"/>
                      <a:pt x="10800" y="0"/>
                    </a:cubicBezTo>
                    <a:cubicBezTo>
                      <a:pt x="7818" y="0"/>
                      <a:pt x="5273" y="1055"/>
                      <a:pt x="3164" y="3164"/>
                    </a:cubicBezTo>
                    <a:cubicBezTo>
                      <a:pt x="1055" y="5273"/>
                      <a:pt x="0" y="7818"/>
                      <a:pt x="0" y="10800"/>
                    </a:cubicBezTo>
                    <a:cubicBezTo>
                      <a:pt x="0" y="13782"/>
                      <a:pt x="1055" y="16327"/>
                      <a:pt x="3164" y="18436"/>
                    </a:cubicBezTo>
                    <a:cubicBezTo>
                      <a:pt x="3164" y="18436"/>
                      <a:pt x="3164" y="18436"/>
                      <a:pt x="3164" y="1843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" name="Shape 1292"/>
              <p:cNvSpPr/>
              <p:nvPr/>
            </p:nvSpPr>
            <p:spPr>
              <a:xfrm>
                <a:off x="0" y="248248"/>
                <a:ext cx="495253" cy="292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332" y="9360"/>
                    </a:moveTo>
                    <a:cubicBezTo>
                      <a:pt x="21225" y="8347"/>
                      <a:pt x="21089" y="7408"/>
                      <a:pt x="20925" y="6543"/>
                    </a:cubicBezTo>
                    <a:cubicBezTo>
                      <a:pt x="20761" y="5678"/>
                      <a:pt x="20542" y="4834"/>
                      <a:pt x="20266" y="4011"/>
                    </a:cubicBezTo>
                    <a:cubicBezTo>
                      <a:pt x="19989" y="3190"/>
                      <a:pt x="19673" y="2489"/>
                      <a:pt x="19314" y="1909"/>
                    </a:cubicBezTo>
                    <a:cubicBezTo>
                      <a:pt x="18957" y="1329"/>
                      <a:pt x="18519" y="867"/>
                      <a:pt x="18002" y="520"/>
                    </a:cubicBezTo>
                    <a:cubicBezTo>
                      <a:pt x="17487" y="175"/>
                      <a:pt x="16916" y="0"/>
                      <a:pt x="16292" y="0"/>
                    </a:cubicBezTo>
                    <a:cubicBezTo>
                      <a:pt x="16190" y="0"/>
                      <a:pt x="15970" y="187"/>
                      <a:pt x="15632" y="559"/>
                    </a:cubicBezTo>
                    <a:cubicBezTo>
                      <a:pt x="15295" y="931"/>
                      <a:pt x="14922" y="1348"/>
                      <a:pt x="14512" y="1805"/>
                    </a:cubicBezTo>
                    <a:cubicBezTo>
                      <a:pt x="14103" y="2264"/>
                      <a:pt x="13557" y="2680"/>
                      <a:pt x="12871" y="3051"/>
                    </a:cubicBezTo>
                    <a:cubicBezTo>
                      <a:pt x="12185" y="3423"/>
                      <a:pt x="11496" y="3610"/>
                      <a:pt x="10800" y="3610"/>
                    </a:cubicBezTo>
                    <a:cubicBezTo>
                      <a:pt x="10104" y="3610"/>
                      <a:pt x="9414" y="3423"/>
                      <a:pt x="8729" y="3051"/>
                    </a:cubicBezTo>
                    <a:cubicBezTo>
                      <a:pt x="8043" y="2680"/>
                      <a:pt x="7496" y="2264"/>
                      <a:pt x="7087" y="1805"/>
                    </a:cubicBezTo>
                    <a:cubicBezTo>
                      <a:pt x="6678" y="1348"/>
                      <a:pt x="6304" y="931"/>
                      <a:pt x="5967" y="559"/>
                    </a:cubicBezTo>
                    <a:cubicBezTo>
                      <a:pt x="5630" y="187"/>
                      <a:pt x="5410" y="0"/>
                      <a:pt x="5308" y="0"/>
                    </a:cubicBezTo>
                    <a:cubicBezTo>
                      <a:pt x="4684" y="0"/>
                      <a:pt x="4113" y="175"/>
                      <a:pt x="3597" y="520"/>
                    </a:cubicBezTo>
                    <a:cubicBezTo>
                      <a:pt x="3081" y="867"/>
                      <a:pt x="2643" y="1329"/>
                      <a:pt x="2286" y="1909"/>
                    </a:cubicBezTo>
                    <a:cubicBezTo>
                      <a:pt x="1927" y="2488"/>
                      <a:pt x="1611" y="3190"/>
                      <a:pt x="1334" y="4011"/>
                    </a:cubicBezTo>
                    <a:cubicBezTo>
                      <a:pt x="1058" y="4834"/>
                      <a:pt x="839" y="5678"/>
                      <a:pt x="675" y="6543"/>
                    </a:cubicBezTo>
                    <a:cubicBezTo>
                      <a:pt x="511" y="7408"/>
                      <a:pt x="375" y="8347"/>
                      <a:pt x="268" y="9360"/>
                    </a:cubicBezTo>
                    <a:cubicBezTo>
                      <a:pt x="161" y="10371"/>
                      <a:pt x="89" y="11314"/>
                      <a:pt x="53" y="12189"/>
                    </a:cubicBezTo>
                    <a:cubicBezTo>
                      <a:pt x="17" y="13063"/>
                      <a:pt x="0" y="13959"/>
                      <a:pt x="0" y="14877"/>
                    </a:cubicBezTo>
                    <a:cubicBezTo>
                      <a:pt x="0" y="16953"/>
                      <a:pt x="372" y="18593"/>
                      <a:pt x="1119" y="19795"/>
                    </a:cubicBezTo>
                    <a:cubicBezTo>
                      <a:pt x="1866" y="20998"/>
                      <a:pt x="2858" y="21600"/>
                      <a:pt x="4096" y="21600"/>
                    </a:cubicBezTo>
                    <a:lnTo>
                      <a:pt x="17504" y="21600"/>
                    </a:lnTo>
                    <a:cubicBezTo>
                      <a:pt x="18741" y="21600"/>
                      <a:pt x="19734" y="20998"/>
                      <a:pt x="20480" y="19795"/>
                    </a:cubicBezTo>
                    <a:cubicBezTo>
                      <a:pt x="21227" y="18593"/>
                      <a:pt x="21600" y="16953"/>
                      <a:pt x="21600" y="14877"/>
                    </a:cubicBezTo>
                    <a:cubicBezTo>
                      <a:pt x="21600" y="13959"/>
                      <a:pt x="21582" y="13063"/>
                      <a:pt x="21547" y="12189"/>
                    </a:cubicBezTo>
                    <a:cubicBezTo>
                      <a:pt x="21511" y="11314"/>
                      <a:pt x="21439" y="10371"/>
                      <a:pt x="21332" y="9360"/>
                    </a:cubicBezTo>
                    <a:cubicBezTo>
                      <a:pt x="21332" y="9360"/>
                      <a:pt x="21332" y="9360"/>
                      <a:pt x="21332" y="93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7" name="Shape 1319"/>
          <p:cNvSpPr/>
          <p:nvPr/>
        </p:nvSpPr>
        <p:spPr>
          <a:xfrm flipV="1">
            <a:off x="2855201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320"/>
          <p:cNvSpPr/>
          <p:nvPr/>
        </p:nvSpPr>
        <p:spPr>
          <a:xfrm flipV="1">
            <a:off x="5073916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321"/>
          <p:cNvSpPr/>
          <p:nvPr/>
        </p:nvSpPr>
        <p:spPr>
          <a:xfrm flipV="1">
            <a:off x="7292633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322"/>
          <p:cNvSpPr/>
          <p:nvPr/>
        </p:nvSpPr>
        <p:spPr>
          <a:xfrm flipH="1">
            <a:off x="3134655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323"/>
          <p:cNvSpPr/>
          <p:nvPr/>
        </p:nvSpPr>
        <p:spPr>
          <a:xfrm flipH="1">
            <a:off x="5353370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324"/>
          <p:cNvSpPr/>
          <p:nvPr/>
        </p:nvSpPr>
        <p:spPr>
          <a:xfrm flipH="1">
            <a:off x="7572085" y="4755195"/>
            <a:ext cx="138101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Shape 1325"/>
          <p:cNvSpPr/>
          <p:nvPr/>
        </p:nvSpPr>
        <p:spPr>
          <a:xfrm flipV="1">
            <a:off x="9510565" y="2348193"/>
            <a:ext cx="169685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Shape 1326"/>
          <p:cNvSpPr/>
          <p:nvPr/>
        </p:nvSpPr>
        <p:spPr>
          <a:xfrm>
            <a:off x="11206238" y="2358750"/>
            <a:ext cx="0" cy="240216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Shape 1327"/>
          <p:cNvSpPr/>
          <p:nvPr/>
        </p:nvSpPr>
        <p:spPr>
          <a:xfrm flipH="1">
            <a:off x="9790802" y="4755195"/>
            <a:ext cx="141566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Shape 1328"/>
          <p:cNvSpPr/>
          <p:nvPr/>
        </p:nvSpPr>
        <p:spPr>
          <a:xfrm flipH="1">
            <a:off x="1600506" y="4755195"/>
            <a:ext cx="7022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Shape 1329"/>
          <p:cNvSpPr/>
          <p:nvPr/>
        </p:nvSpPr>
        <p:spPr>
          <a:xfrm flipV="1">
            <a:off x="1602994" y="2348194"/>
            <a:ext cx="0" cy="241272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Shape 1330"/>
          <p:cNvSpPr/>
          <p:nvPr/>
        </p:nvSpPr>
        <p:spPr>
          <a:xfrm>
            <a:off x="1596984" y="2348193"/>
            <a:ext cx="42217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9" name="Group 1335"/>
          <p:cNvGrpSpPr/>
          <p:nvPr/>
        </p:nvGrpSpPr>
        <p:grpSpPr>
          <a:xfrm>
            <a:off x="4515671" y="2069245"/>
            <a:ext cx="559901" cy="559901"/>
            <a:chOff x="0" y="0"/>
            <a:chExt cx="1243363" cy="1243363"/>
          </a:xfrm>
        </p:grpSpPr>
        <p:sp>
          <p:nvSpPr>
            <p:cNvPr id="20" name="Shape 133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1" name="Group 1334"/>
            <p:cNvGrpSpPr/>
            <p:nvPr/>
          </p:nvGrpSpPr>
          <p:grpSpPr>
            <a:xfrm>
              <a:off x="452618" y="384509"/>
              <a:ext cx="335923" cy="474346"/>
              <a:chOff x="0" y="0"/>
              <a:chExt cx="335921" cy="474344"/>
            </a:xfrm>
          </p:grpSpPr>
          <p:sp>
            <p:nvSpPr>
              <p:cNvPr id="22" name="Shape 1332"/>
              <p:cNvSpPr/>
              <p:nvPr/>
            </p:nvSpPr>
            <p:spPr>
              <a:xfrm>
                <a:off x="0" y="42435"/>
                <a:ext cx="335922" cy="4319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0"/>
                    </a:moveTo>
                    <a:lnTo>
                      <a:pt x="17589" y="3600"/>
                    </a:lnTo>
                    <a:lnTo>
                      <a:pt x="4011" y="3600"/>
                    </a:lnTo>
                    <a:lnTo>
                      <a:pt x="2159" y="0"/>
                    </a:lnTo>
                    <a:cubicBezTo>
                      <a:pt x="972" y="0"/>
                      <a:pt x="0" y="756"/>
                      <a:pt x="0" y="1679"/>
                    </a:cubicBezTo>
                    <a:lnTo>
                      <a:pt x="0" y="19921"/>
                    </a:lnTo>
                    <a:cubicBezTo>
                      <a:pt x="0" y="20844"/>
                      <a:pt x="972" y="21600"/>
                      <a:pt x="2159" y="21600"/>
                    </a:cubicBezTo>
                    <a:lnTo>
                      <a:pt x="19441" y="21600"/>
                    </a:lnTo>
                    <a:cubicBezTo>
                      <a:pt x="20628" y="21600"/>
                      <a:pt x="21600" y="20844"/>
                      <a:pt x="21600" y="19921"/>
                    </a:cubicBezTo>
                    <a:lnTo>
                      <a:pt x="21600" y="1679"/>
                    </a:lnTo>
                    <a:cubicBezTo>
                      <a:pt x="21600" y="756"/>
                      <a:pt x="20628" y="0"/>
                      <a:pt x="194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Shape 1333"/>
              <p:cNvSpPr/>
              <p:nvPr/>
            </p:nvSpPr>
            <p:spPr>
              <a:xfrm>
                <a:off x="59175" y="0"/>
                <a:ext cx="215954" cy="95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21600"/>
                    </a:moveTo>
                    <a:lnTo>
                      <a:pt x="21600" y="10800"/>
                    </a:lnTo>
                    <a:lnTo>
                      <a:pt x="16369" y="10800"/>
                    </a:lnTo>
                    <a:lnTo>
                      <a:pt x="14641" y="0"/>
                    </a:lnTo>
                    <a:lnTo>
                      <a:pt x="6959" y="0"/>
                    </a:lnTo>
                    <a:lnTo>
                      <a:pt x="5231" y="10800"/>
                    </a:lnTo>
                    <a:lnTo>
                      <a:pt x="0" y="10800"/>
                    </a:lnTo>
                    <a:lnTo>
                      <a:pt x="2159" y="21600"/>
                    </a:lnTo>
                    <a:cubicBezTo>
                      <a:pt x="2159" y="21600"/>
                      <a:pt x="19441" y="21600"/>
                      <a:pt x="19441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1338"/>
          <p:cNvGrpSpPr/>
          <p:nvPr/>
        </p:nvGrpSpPr>
        <p:grpSpPr>
          <a:xfrm>
            <a:off x="6734387" y="2069245"/>
            <a:ext cx="559901" cy="559901"/>
            <a:chOff x="0" y="0"/>
            <a:chExt cx="1243363" cy="1243363"/>
          </a:xfrm>
        </p:grpSpPr>
        <p:sp>
          <p:nvSpPr>
            <p:cNvPr id="25" name="Shape 1336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1337"/>
            <p:cNvSpPr/>
            <p:nvPr/>
          </p:nvSpPr>
          <p:spPr>
            <a:xfrm>
              <a:off x="384508" y="384509"/>
              <a:ext cx="474347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814" extrusionOk="0">
                  <a:moveTo>
                    <a:pt x="16063" y="4751"/>
                  </a:moveTo>
                  <a:cubicBezTo>
                    <a:pt x="14562" y="3251"/>
                    <a:pt x="14186" y="1270"/>
                    <a:pt x="14318" y="1137"/>
                  </a:cubicBezTo>
                  <a:cubicBezTo>
                    <a:pt x="14452" y="1003"/>
                    <a:pt x="16354" y="1458"/>
                    <a:pt x="17856" y="2959"/>
                  </a:cubicBezTo>
                  <a:cubicBezTo>
                    <a:pt x="19356" y="4460"/>
                    <a:pt x="19807" y="6366"/>
                    <a:pt x="19677" y="6496"/>
                  </a:cubicBezTo>
                  <a:cubicBezTo>
                    <a:pt x="19548" y="6625"/>
                    <a:pt x="17564" y="6252"/>
                    <a:pt x="16063" y="4751"/>
                  </a:cubicBezTo>
                  <a:close/>
                  <a:moveTo>
                    <a:pt x="8257" y="11610"/>
                  </a:moveTo>
                  <a:cubicBezTo>
                    <a:pt x="7827" y="11179"/>
                    <a:pt x="7967" y="10342"/>
                    <a:pt x="8569" y="9739"/>
                  </a:cubicBezTo>
                  <a:cubicBezTo>
                    <a:pt x="9172" y="9137"/>
                    <a:pt x="10009" y="8997"/>
                    <a:pt x="10440" y="9428"/>
                  </a:cubicBezTo>
                  <a:cubicBezTo>
                    <a:pt x="10869" y="9858"/>
                    <a:pt x="10730" y="10696"/>
                    <a:pt x="10128" y="11298"/>
                  </a:cubicBezTo>
                  <a:cubicBezTo>
                    <a:pt x="9526" y="11900"/>
                    <a:pt x="8687" y="12040"/>
                    <a:pt x="8257" y="11610"/>
                  </a:cubicBezTo>
                  <a:close/>
                  <a:moveTo>
                    <a:pt x="18634" y="2180"/>
                  </a:moveTo>
                  <a:cubicBezTo>
                    <a:pt x="16698" y="243"/>
                    <a:pt x="14265" y="-466"/>
                    <a:pt x="13491" y="308"/>
                  </a:cubicBezTo>
                  <a:lnTo>
                    <a:pt x="10372" y="3426"/>
                  </a:lnTo>
                  <a:cubicBezTo>
                    <a:pt x="9900" y="3899"/>
                    <a:pt x="9488" y="5482"/>
                    <a:pt x="9676" y="7085"/>
                  </a:cubicBezTo>
                  <a:lnTo>
                    <a:pt x="240" y="16521"/>
                  </a:lnTo>
                  <a:cubicBezTo>
                    <a:pt x="-320" y="17081"/>
                    <a:pt x="134" y="18442"/>
                    <a:pt x="1253" y="19561"/>
                  </a:cubicBezTo>
                  <a:cubicBezTo>
                    <a:pt x="2373" y="20681"/>
                    <a:pt x="3733" y="21134"/>
                    <a:pt x="4293" y="20574"/>
                  </a:cubicBezTo>
                  <a:lnTo>
                    <a:pt x="13729" y="11138"/>
                  </a:lnTo>
                  <a:cubicBezTo>
                    <a:pt x="15332" y="11327"/>
                    <a:pt x="16915" y="10914"/>
                    <a:pt x="17388" y="10442"/>
                  </a:cubicBezTo>
                  <a:lnTo>
                    <a:pt x="20506" y="7324"/>
                  </a:lnTo>
                  <a:cubicBezTo>
                    <a:pt x="21280" y="6549"/>
                    <a:pt x="20573" y="4116"/>
                    <a:pt x="18634" y="218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1341"/>
          <p:cNvGrpSpPr/>
          <p:nvPr/>
        </p:nvGrpSpPr>
        <p:grpSpPr>
          <a:xfrm>
            <a:off x="8953103" y="2069245"/>
            <a:ext cx="559901" cy="559901"/>
            <a:chOff x="0" y="0"/>
            <a:chExt cx="1243363" cy="1243363"/>
          </a:xfrm>
        </p:grpSpPr>
        <p:sp>
          <p:nvSpPr>
            <p:cNvPr id="28" name="Shape 1339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1340"/>
            <p:cNvSpPr/>
            <p:nvPr/>
          </p:nvSpPr>
          <p:spPr>
            <a:xfrm>
              <a:off x="383421" y="384509"/>
              <a:ext cx="474315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extrusionOk="0">
                  <a:moveTo>
                    <a:pt x="6122" y="19157"/>
                  </a:moveTo>
                  <a:lnTo>
                    <a:pt x="3902" y="19634"/>
                  </a:lnTo>
                  <a:cubicBezTo>
                    <a:pt x="3688" y="19233"/>
                    <a:pt x="3431" y="18833"/>
                    <a:pt x="2957" y="18361"/>
                  </a:cubicBezTo>
                  <a:cubicBezTo>
                    <a:pt x="2486" y="17889"/>
                    <a:pt x="2085" y="17631"/>
                    <a:pt x="1685" y="17417"/>
                  </a:cubicBezTo>
                  <a:lnTo>
                    <a:pt x="2162" y="15198"/>
                  </a:lnTo>
                  <a:lnTo>
                    <a:pt x="2804" y="14556"/>
                  </a:lnTo>
                  <a:cubicBezTo>
                    <a:pt x="2804" y="14556"/>
                    <a:pt x="4012" y="14580"/>
                    <a:pt x="5374" y="15944"/>
                  </a:cubicBezTo>
                  <a:cubicBezTo>
                    <a:pt x="6737" y="17307"/>
                    <a:pt x="6762" y="18516"/>
                    <a:pt x="6762" y="18516"/>
                  </a:cubicBezTo>
                  <a:cubicBezTo>
                    <a:pt x="6762" y="18516"/>
                    <a:pt x="6122" y="19157"/>
                    <a:pt x="6122" y="19157"/>
                  </a:cubicBezTo>
                  <a:close/>
                  <a:moveTo>
                    <a:pt x="19625" y="1692"/>
                  </a:moveTo>
                  <a:cubicBezTo>
                    <a:pt x="17654" y="-280"/>
                    <a:pt x="16174" y="15"/>
                    <a:pt x="16174" y="15"/>
                  </a:cubicBezTo>
                  <a:lnTo>
                    <a:pt x="9270" y="6920"/>
                  </a:lnTo>
                  <a:lnTo>
                    <a:pt x="1379" y="14810"/>
                  </a:lnTo>
                  <a:lnTo>
                    <a:pt x="0" y="21320"/>
                  </a:lnTo>
                  <a:lnTo>
                    <a:pt x="6508" y="19939"/>
                  </a:lnTo>
                  <a:lnTo>
                    <a:pt x="14399" y="12048"/>
                  </a:lnTo>
                  <a:lnTo>
                    <a:pt x="21302" y="5145"/>
                  </a:lnTo>
                  <a:cubicBezTo>
                    <a:pt x="21302" y="5145"/>
                    <a:pt x="21600" y="3665"/>
                    <a:pt x="19625" y="169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0" name="Group 1344"/>
          <p:cNvGrpSpPr/>
          <p:nvPr/>
        </p:nvGrpSpPr>
        <p:grpSpPr>
          <a:xfrm>
            <a:off x="8953103" y="4474998"/>
            <a:ext cx="559901" cy="559901"/>
            <a:chOff x="0" y="0"/>
            <a:chExt cx="1243363" cy="1243363"/>
          </a:xfrm>
        </p:grpSpPr>
        <p:sp>
          <p:nvSpPr>
            <p:cNvPr id="31" name="Shape 1342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1343"/>
            <p:cNvSpPr/>
            <p:nvPr/>
          </p:nvSpPr>
          <p:spPr>
            <a:xfrm>
              <a:off x="431257" y="349682"/>
              <a:ext cx="378644" cy="54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276" extrusionOk="0">
                  <a:moveTo>
                    <a:pt x="1877" y="21023"/>
                  </a:moveTo>
                  <a:cubicBezTo>
                    <a:pt x="2335" y="19958"/>
                    <a:pt x="3030" y="18458"/>
                    <a:pt x="3960" y="16288"/>
                  </a:cubicBezTo>
                  <a:cubicBezTo>
                    <a:pt x="8011" y="15823"/>
                    <a:pt x="9689" y="16658"/>
                    <a:pt x="12261" y="13325"/>
                  </a:cubicBezTo>
                  <a:cubicBezTo>
                    <a:pt x="10172" y="13789"/>
                    <a:pt x="7654" y="12465"/>
                    <a:pt x="7789" y="11892"/>
                  </a:cubicBezTo>
                  <a:cubicBezTo>
                    <a:pt x="7924" y="11318"/>
                    <a:pt x="13647" y="12306"/>
                    <a:pt x="17393" y="8447"/>
                  </a:cubicBezTo>
                  <a:cubicBezTo>
                    <a:pt x="12670" y="9202"/>
                    <a:pt x="11160" y="7540"/>
                    <a:pt x="11769" y="7289"/>
                  </a:cubicBezTo>
                  <a:cubicBezTo>
                    <a:pt x="13175" y="6708"/>
                    <a:pt x="17348" y="7048"/>
                    <a:pt x="19572" y="5477"/>
                  </a:cubicBezTo>
                  <a:cubicBezTo>
                    <a:pt x="20719" y="4669"/>
                    <a:pt x="21256" y="2702"/>
                    <a:pt x="20789" y="2000"/>
                  </a:cubicBezTo>
                  <a:cubicBezTo>
                    <a:pt x="20229" y="1153"/>
                    <a:pt x="16813" y="-111"/>
                    <a:pt x="14931" y="7"/>
                  </a:cubicBezTo>
                  <a:cubicBezTo>
                    <a:pt x="13047" y="126"/>
                    <a:pt x="10093" y="5208"/>
                    <a:pt x="9217" y="5168"/>
                  </a:cubicBezTo>
                  <a:cubicBezTo>
                    <a:pt x="8341" y="5128"/>
                    <a:pt x="8166" y="2892"/>
                    <a:pt x="9694" y="813"/>
                  </a:cubicBezTo>
                  <a:cubicBezTo>
                    <a:pt x="8081" y="1330"/>
                    <a:pt x="5127" y="2940"/>
                    <a:pt x="4200" y="4315"/>
                  </a:cubicBezTo>
                  <a:cubicBezTo>
                    <a:pt x="2475" y="6874"/>
                    <a:pt x="4362" y="12744"/>
                    <a:pt x="3757" y="12953"/>
                  </a:cubicBezTo>
                  <a:cubicBezTo>
                    <a:pt x="3151" y="13163"/>
                    <a:pt x="1114" y="10259"/>
                    <a:pt x="505" y="8944"/>
                  </a:cubicBezTo>
                  <a:cubicBezTo>
                    <a:pt x="-324" y="10961"/>
                    <a:pt x="-344" y="12982"/>
                    <a:pt x="2082" y="15667"/>
                  </a:cubicBezTo>
                  <a:cubicBezTo>
                    <a:pt x="1167" y="17429"/>
                    <a:pt x="667" y="19457"/>
                    <a:pt x="592" y="20487"/>
                  </a:cubicBezTo>
                  <a:cubicBezTo>
                    <a:pt x="557" y="21312"/>
                    <a:pt x="1675" y="21489"/>
                    <a:pt x="1877" y="210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Group 1347"/>
          <p:cNvGrpSpPr/>
          <p:nvPr/>
        </p:nvGrpSpPr>
        <p:grpSpPr>
          <a:xfrm>
            <a:off x="6734387" y="4474998"/>
            <a:ext cx="559901" cy="559901"/>
            <a:chOff x="0" y="0"/>
            <a:chExt cx="1243363" cy="1243363"/>
          </a:xfrm>
        </p:grpSpPr>
        <p:sp>
          <p:nvSpPr>
            <p:cNvPr id="34" name="Shape 1345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1346"/>
            <p:cNvSpPr/>
            <p:nvPr/>
          </p:nvSpPr>
          <p:spPr>
            <a:xfrm>
              <a:off x="351222" y="372464"/>
              <a:ext cx="540919" cy="5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1350"/>
          <p:cNvGrpSpPr/>
          <p:nvPr/>
        </p:nvGrpSpPr>
        <p:grpSpPr>
          <a:xfrm>
            <a:off x="4515672" y="4474998"/>
            <a:ext cx="559901" cy="559901"/>
            <a:chOff x="0" y="0"/>
            <a:chExt cx="1243363" cy="1243363"/>
          </a:xfrm>
        </p:grpSpPr>
        <p:sp>
          <p:nvSpPr>
            <p:cNvPr id="37" name="Shape 1348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1349"/>
            <p:cNvSpPr/>
            <p:nvPr/>
          </p:nvSpPr>
          <p:spPr>
            <a:xfrm>
              <a:off x="351222" y="393269"/>
              <a:ext cx="540919" cy="49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92" y="12333"/>
                  </a:moveTo>
                  <a:cubicBezTo>
                    <a:pt x="19528" y="12511"/>
                    <a:pt x="19333" y="12600"/>
                    <a:pt x="19107" y="12600"/>
                  </a:cubicBezTo>
                  <a:cubicBezTo>
                    <a:pt x="18882" y="12600"/>
                    <a:pt x="18688" y="12511"/>
                    <a:pt x="18524" y="12333"/>
                  </a:cubicBezTo>
                  <a:cubicBezTo>
                    <a:pt x="18360" y="12155"/>
                    <a:pt x="18277" y="11944"/>
                    <a:pt x="18277" y="11700"/>
                  </a:cubicBezTo>
                  <a:cubicBezTo>
                    <a:pt x="18277" y="11456"/>
                    <a:pt x="18360" y="11245"/>
                    <a:pt x="18524" y="11067"/>
                  </a:cubicBezTo>
                  <a:cubicBezTo>
                    <a:pt x="18688" y="10889"/>
                    <a:pt x="18882" y="10800"/>
                    <a:pt x="19107" y="10800"/>
                  </a:cubicBezTo>
                  <a:cubicBezTo>
                    <a:pt x="19333" y="10800"/>
                    <a:pt x="19528" y="10889"/>
                    <a:pt x="19692" y="11067"/>
                  </a:cubicBezTo>
                  <a:cubicBezTo>
                    <a:pt x="19857" y="11245"/>
                    <a:pt x="19938" y="11456"/>
                    <a:pt x="19938" y="11700"/>
                  </a:cubicBezTo>
                  <a:cubicBezTo>
                    <a:pt x="19938" y="11944"/>
                    <a:pt x="19857" y="12155"/>
                    <a:pt x="19692" y="12333"/>
                  </a:cubicBezTo>
                  <a:cubicBezTo>
                    <a:pt x="19692" y="12333"/>
                    <a:pt x="19692" y="12333"/>
                    <a:pt x="19692" y="12333"/>
                  </a:cubicBezTo>
                  <a:close/>
                  <a:moveTo>
                    <a:pt x="16616" y="10800"/>
                  </a:moveTo>
                  <a:lnTo>
                    <a:pt x="4984" y="10800"/>
                  </a:lnTo>
                  <a:lnTo>
                    <a:pt x="4984" y="1800"/>
                  </a:lnTo>
                  <a:lnTo>
                    <a:pt x="13292" y="1800"/>
                  </a:lnTo>
                  <a:lnTo>
                    <a:pt x="13292" y="4050"/>
                  </a:lnTo>
                  <a:cubicBezTo>
                    <a:pt x="13292" y="4425"/>
                    <a:pt x="13414" y="4744"/>
                    <a:pt x="13655" y="5006"/>
                  </a:cubicBezTo>
                  <a:cubicBezTo>
                    <a:pt x="13898" y="5269"/>
                    <a:pt x="14192" y="5400"/>
                    <a:pt x="14538" y="5400"/>
                  </a:cubicBezTo>
                  <a:lnTo>
                    <a:pt x="16616" y="5400"/>
                  </a:lnTo>
                  <a:cubicBezTo>
                    <a:pt x="16616" y="5400"/>
                    <a:pt x="16616" y="10800"/>
                    <a:pt x="16616" y="10800"/>
                  </a:cubicBezTo>
                  <a:close/>
                  <a:moveTo>
                    <a:pt x="16616" y="19800"/>
                  </a:moveTo>
                  <a:lnTo>
                    <a:pt x="4984" y="19800"/>
                  </a:lnTo>
                  <a:lnTo>
                    <a:pt x="4984" y="16200"/>
                  </a:lnTo>
                  <a:lnTo>
                    <a:pt x="16616" y="16200"/>
                  </a:lnTo>
                  <a:cubicBezTo>
                    <a:pt x="16616" y="16200"/>
                    <a:pt x="16616" y="19800"/>
                    <a:pt x="16616" y="19800"/>
                  </a:cubicBezTo>
                  <a:close/>
                  <a:moveTo>
                    <a:pt x="20867" y="9795"/>
                  </a:moveTo>
                  <a:cubicBezTo>
                    <a:pt x="20378" y="9265"/>
                    <a:pt x="19791" y="9000"/>
                    <a:pt x="19107" y="9000"/>
                  </a:cubicBezTo>
                  <a:lnTo>
                    <a:pt x="18277" y="9000"/>
                  </a:lnTo>
                  <a:lnTo>
                    <a:pt x="18277" y="5400"/>
                  </a:lnTo>
                  <a:cubicBezTo>
                    <a:pt x="18277" y="5025"/>
                    <a:pt x="18190" y="4613"/>
                    <a:pt x="18018" y="4163"/>
                  </a:cubicBezTo>
                  <a:cubicBezTo>
                    <a:pt x="17844" y="3712"/>
                    <a:pt x="17637" y="3356"/>
                    <a:pt x="17394" y="3094"/>
                  </a:cubicBezTo>
                  <a:lnTo>
                    <a:pt x="15421" y="957"/>
                  </a:lnTo>
                  <a:cubicBezTo>
                    <a:pt x="15179" y="694"/>
                    <a:pt x="14850" y="469"/>
                    <a:pt x="14435" y="281"/>
                  </a:cubicBezTo>
                  <a:cubicBezTo>
                    <a:pt x="14020" y="94"/>
                    <a:pt x="13638" y="0"/>
                    <a:pt x="13292" y="0"/>
                  </a:cubicBezTo>
                  <a:lnTo>
                    <a:pt x="4569" y="0"/>
                  </a:lnTo>
                  <a:cubicBezTo>
                    <a:pt x="4223" y="0"/>
                    <a:pt x="3929" y="132"/>
                    <a:pt x="3687" y="394"/>
                  </a:cubicBezTo>
                  <a:cubicBezTo>
                    <a:pt x="3444" y="656"/>
                    <a:pt x="3323" y="975"/>
                    <a:pt x="3323" y="1350"/>
                  </a:cubicBezTo>
                  <a:lnTo>
                    <a:pt x="3323" y="9000"/>
                  </a:lnTo>
                  <a:lnTo>
                    <a:pt x="2493" y="9000"/>
                  </a:lnTo>
                  <a:cubicBezTo>
                    <a:pt x="1809" y="9000"/>
                    <a:pt x="1222" y="9265"/>
                    <a:pt x="734" y="9795"/>
                  </a:cubicBezTo>
                  <a:cubicBezTo>
                    <a:pt x="244" y="10324"/>
                    <a:pt x="0" y="10960"/>
                    <a:pt x="0" y="11700"/>
                  </a:cubicBezTo>
                  <a:lnTo>
                    <a:pt x="0" y="17550"/>
                  </a:lnTo>
                  <a:cubicBezTo>
                    <a:pt x="0" y="17673"/>
                    <a:pt x="41" y="17777"/>
                    <a:pt x="124" y="17866"/>
                  </a:cubicBezTo>
                  <a:cubicBezTo>
                    <a:pt x="205" y="17956"/>
                    <a:pt x="303" y="18000"/>
                    <a:pt x="415" y="18000"/>
                  </a:cubicBezTo>
                  <a:lnTo>
                    <a:pt x="3323" y="18000"/>
                  </a:lnTo>
                  <a:lnTo>
                    <a:pt x="3323" y="20250"/>
                  </a:lnTo>
                  <a:cubicBezTo>
                    <a:pt x="3323" y="20625"/>
                    <a:pt x="3444" y="20944"/>
                    <a:pt x="3687" y="21206"/>
                  </a:cubicBezTo>
                  <a:cubicBezTo>
                    <a:pt x="3929" y="21468"/>
                    <a:pt x="4223" y="21600"/>
                    <a:pt x="4569" y="21600"/>
                  </a:cubicBezTo>
                  <a:lnTo>
                    <a:pt x="17031" y="21600"/>
                  </a:lnTo>
                  <a:cubicBezTo>
                    <a:pt x="17377" y="21600"/>
                    <a:pt x="17671" y="21468"/>
                    <a:pt x="17913" y="21206"/>
                  </a:cubicBezTo>
                  <a:cubicBezTo>
                    <a:pt x="18156" y="20943"/>
                    <a:pt x="18277" y="20625"/>
                    <a:pt x="18277" y="20250"/>
                  </a:cubicBezTo>
                  <a:lnTo>
                    <a:pt x="18277" y="18000"/>
                  </a:lnTo>
                  <a:lnTo>
                    <a:pt x="21185" y="18000"/>
                  </a:lnTo>
                  <a:cubicBezTo>
                    <a:pt x="21297" y="18000"/>
                    <a:pt x="21395" y="17956"/>
                    <a:pt x="21476" y="17866"/>
                  </a:cubicBezTo>
                  <a:cubicBezTo>
                    <a:pt x="21559" y="17777"/>
                    <a:pt x="21600" y="17673"/>
                    <a:pt x="21600" y="17550"/>
                  </a:cubicBezTo>
                  <a:lnTo>
                    <a:pt x="21600" y="11700"/>
                  </a:lnTo>
                  <a:cubicBezTo>
                    <a:pt x="21600" y="10960"/>
                    <a:pt x="21356" y="10324"/>
                    <a:pt x="20867" y="9795"/>
                  </a:cubicBezTo>
                  <a:cubicBezTo>
                    <a:pt x="20867" y="9795"/>
                    <a:pt x="20867" y="9795"/>
                    <a:pt x="20867" y="97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1356"/>
          <p:cNvGrpSpPr/>
          <p:nvPr/>
        </p:nvGrpSpPr>
        <p:grpSpPr>
          <a:xfrm>
            <a:off x="2296957" y="4474998"/>
            <a:ext cx="559901" cy="559901"/>
            <a:chOff x="0" y="0"/>
            <a:chExt cx="1243363" cy="1243363"/>
          </a:xfrm>
        </p:grpSpPr>
        <p:sp>
          <p:nvSpPr>
            <p:cNvPr id="40" name="Shape 135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1" name="Group 1355"/>
            <p:cNvGrpSpPr/>
            <p:nvPr/>
          </p:nvGrpSpPr>
          <p:grpSpPr>
            <a:xfrm>
              <a:off x="356142" y="391541"/>
              <a:ext cx="533285" cy="457201"/>
              <a:chOff x="0" y="0"/>
              <a:chExt cx="533283" cy="457200"/>
            </a:xfrm>
          </p:grpSpPr>
          <p:sp>
            <p:nvSpPr>
              <p:cNvPr id="42" name="Shape 1352"/>
              <p:cNvSpPr/>
              <p:nvPr/>
            </p:nvSpPr>
            <p:spPr>
              <a:xfrm>
                <a:off x="0" y="76178"/>
                <a:ext cx="85718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49" y="1114"/>
                    </a:moveTo>
                    <a:cubicBezTo>
                      <a:pt x="1650" y="1857"/>
                      <a:pt x="0" y="2746"/>
                      <a:pt x="0" y="3780"/>
                    </a:cubicBezTo>
                    <a:lnTo>
                      <a:pt x="0" y="17820"/>
                    </a:lnTo>
                    <a:cubicBezTo>
                      <a:pt x="0" y="18855"/>
                      <a:pt x="1650" y="19744"/>
                      <a:pt x="4949" y="20487"/>
                    </a:cubicBezTo>
                    <a:cubicBezTo>
                      <a:pt x="8249" y="21229"/>
                      <a:pt x="12200" y="21600"/>
                      <a:pt x="16803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803" y="0"/>
                    </a:lnTo>
                    <a:cubicBezTo>
                      <a:pt x="12200" y="0"/>
                      <a:pt x="8249" y="372"/>
                      <a:pt x="4949" y="1114"/>
                    </a:cubicBezTo>
                    <a:cubicBezTo>
                      <a:pt x="4949" y="1114"/>
                      <a:pt x="4949" y="1114"/>
                      <a:pt x="4949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3" name="Shape 1353"/>
              <p:cNvSpPr/>
              <p:nvPr/>
            </p:nvSpPr>
            <p:spPr>
              <a:xfrm>
                <a:off x="113393" y="0"/>
                <a:ext cx="304819" cy="457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3600"/>
                    </a:moveTo>
                    <a:lnTo>
                      <a:pt x="5400" y="3600"/>
                    </a:lnTo>
                    <a:lnTo>
                      <a:pt x="5400" y="1800"/>
                    </a:lnTo>
                    <a:lnTo>
                      <a:pt x="16200" y="1800"/>
                    </a:lnTo>
                    <a:cubicBezTo>
                      <a:pt x="16200" y="1800"/>
                      <a:pt x="16200" y="3600"/>
                      <a:pt x="16200" y="3600"/>
                    </a:cubicBezTo>
                    <a:close/>
                    <a:moveTo>
                      <a:pt x="18900" y="1350"/>
                    </a:moveTo>
                    <a:cubicBezTo>
                      <a:pt x="18900" y="975"/>
                      <a:pt x="18703" y="657"/>
                      <a:pt x="18308" y="394"/>
                    </a:cubicBezTo>
                    <a:cubicBezTo>
                      <a:pt x="17915" y="131"/>
                      <a:pt x="17437" y="0"/>
                      <a:pt x="16875" y="0"/>
                    </a:cubicBezTo>
                    <a:lnTo>
                      <a:pt x="4725" y="0"/>
                    </a:lnTo>
                    <a:cubicBezTo>
                      <a:pt x="4163" y="0"/>
                      <a:pt x="3685" y="131"/>
                      <a:pt x="3291" y="394"/>
                    </a:cubicBezTo>
                    <a:cubicBezTo>
                      <a:pt x="2897" y="656"/>
                      <a:pt x="2700" y="975"/>
                      <a:pt x="2700" y="1350"/>
                    </a:cubicBezTo>
                    <a:lnTo>
                      <a:pt x="2700" y="3600"/>
                    </a:lnTo>
                    <a:lnTo>
                      <a:pt x="0" y="360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3600"/>
                    </a:lnTo>
                    <a:lnTo>
                      <a:pt x="18900" y="3600"/>
                    </a:lnTo>
                    <a:cubicBezTo>
                      <a:pt x="18900" y="3600"/>
                      <a:pt x="18900" y="1350"/>
                      <a:pt x="18900" y="13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4" name="Shape 1354"/>
              <p:cNvSpPr/>
              <p:nvPr/>
            </p:nvSpPr>
            <p:spPr>
              <a:xfrm>
                <a:off x="447548" y="76178"/>
                <a:ext cx="85736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52" y="1114"/>
                    </a:moveTo>
                    <a:cubicBezTo>
                      <a:pt x="13348" y="372"/>
                      <a:pt x="9402" y="0"/>
                      <a:pt x="4800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4800" y="21600"/>
                    </a:lnTo>
                    <a:cubicBezTo>
                      <a:pt x="9402" y="21600"/>
                      <a:pt x="13348" y="21229"/>
                      <a:pt x="16652" y="20487"/>
                    </a:cubicBezTo>
                    <a:cubicBezTo>
                      <a:pt x="19951" y="19744"/>
                      <a:pt x="21600" y="18855"/>
                      <a:pt x="21600" y="17820"/>
                    </a:cubicBezTo>
                    <a:lnTo>
                      <a:pt x="21600" y="3780"/>
                    </a:lnTo>
                    <a:cubicBezTo>
                      <a:pt x="21600" y="2746"/>
                      <a:pt x="19951" y="1857"/>
                      <a:pt x="16652" y="1114"/>
                    </a:cubicBezTo>
                    <a:cubicBezTo>
                      <a:pt x="16652" y="1114"/>
                      <a:pt x="16652" y="1114"/>
                      <a:pt x="16652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2296960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Text Placeholder 4"/>
          <p:cNvSpPr txBox="1">
            <a:spLocks/>
          </p:cNvSpPr>
          <p:nvPr/>
        </p:nvSpPr>
        <p:spPr>
          <a:xfrm>
            <a:off x="2324324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5675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4543039" y="2773463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34391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 Placeholder 4"/>
          <p:cNvSpPr txBox="1">
            <a:spLocks/>
          </p:cNvSpPr>
          <p:nvPr/>
        </p:nvSpPr>
        <p:spPr>
          <a:xfrm>
            <a:off x="6761756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953104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 Placeholder 4"/>
          <p:cNvSpPr txBox="1">
            <a:spLocks/>
          </p:cNvSpPr>
          <p:nvPr/>
        </p:nvSpPr>
        <p:spPr>
          <a:xfrm>
            <a:off x="8980470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96960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 Placeholder 4"/>
          <p:cNvSpPr txBox="1">
            <a:spLocks/>
          </p:cNvSpPr>
          <p:nvPr/>
        </p:nvSpPr>
        <p:spPr>
          <a:xfrm>
            <a:off x="2324324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15675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 Placeholder 4"/>
          <p:cNvSpPr txBox="1">
            <a:spLocks/>
          </p:cNvSpPr>
          <p:nvPr/>
        </p:nvSpPr>
        <p:spPr>
          <a:xfrm>
            <a:off x="4543039" y="5210261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34391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 Placeholder 4"/>
          <p:cNvSpPr txBox="1">
            <a:spLocks/>
          </p:cNvSpPr>
          <p:nvPr/>
        </p:nvSpPr>
        <p:spPr>
          <a:xfrm>
            <a:off x="6761756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953104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8980470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7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5" grpId="0"/>
      <p:bldP spid="46" grpId="0" build="p"/>
      <p:bldP spid="47" grpId="0"/>
      <p:bldP spid="48" grpId="0" build="p"/>
      <p:bldP spid="49" grpId="0"/>
      <p:bldP spid="50" grpId="0" build="p"/>
      <p:bldP spid="51" grpId="0"/>
      <p:bldP spid="52" grpId="0" build="p"/>
      <p:bldP spid="53" grpId="0"/>
      <p:bldP spid="54" grpId="0" build="p"/>
      <p:bldP spid="55" grpId="0"/>
      <p:bldP spid="56" grpId="0" build="p"/>
      <p:bldP spid="57" grpId="0"/>
      <p:bldP spid="58" grpId="0" build="p"/>
      <p:bldP spid="59" grpId="0"/>
      <p:bldP spid="6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 24"/>
          <p:cNvSpPr>
            <a:spLocks/>
          </p:cNvSpPr>
          <p:nvPr/>
        </p:nvSpPr>
        <p:spPr bwMode="auto">
          <a:xfrm rot="5400000">
            <a:off x="213045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3" name="Freeform 24"/>
          <p:cNvSpPr>
            <a:spLocks/>
          </p:cNvSpPr>
          <p:nvPr/>
        </p:nvSpPr>
        <p:spPr bwMode="auto">
          <a:xfrm rot="5400000">
            <a:off x="4511612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4" name="Freeform 24"/>
          <p:cNvSpPr>
            <a:spLocks/>
          </p:cNvSpPr>
          <p:nvPr/>
        </p:nvSpPr>
        <p:spPr bwMode="auto">
          <a:xfrm rot="5400000">
            <a:off x="6892769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6" name="Freeform 24"/>
          <p:cNvSpPr>
            <a:spLocks/>
          </p:cNvSpPr>
          <p:nvPr/>
        </p:nvSpPr>
        <p:spPr bwMode="auto">
          <a:xfrm rot="5400000">
            <a:off x="927392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2275474" y="2707236"/>
            <a:ext cx="626459" cy="626459"/>
            <a:chOff x="1316879" y="4254550"/>
            <a:chExt cx="684000" cy="684000"/>
          </a:xfrm>
        </p:grpSpPr>
        <p:sp>
          <p:nvSpPr>
            <p:cNvPr id="117" name="Freeform 49"/>
            <p:cNvSpPr>
              <a:spLocks noChangeAspect="1" noEditPoints="1"/>
            </p:cNvSpPr>
            <p:nvPr/>
          </p:nvSpPr>
          <p:spPr bwMode="auto">
            <a:xfrm>
              <a:off x="1467830" y="4412272"/>
              <a:ext cx="407999" cy="347492"/>
            </a:xfrm>
            <a:custGeom>
              <a:avLst/>
              <a:gdLst>
                <a:gd name="T0" fmla="*/ 182 w 400"/>
                <a:gd name="T1" fmla="*/ 180 h 340"/>
                <a:gd name="T2" fmla="*/ 218 w 400"/>
                <a:gd name="T3" fmla="*/ 180 h 340"/>
                <a:gd name="T4" fmla="*/ 218 w 400"/>
                <a:gd name="T5" fmla="*/ 220 h 340"/>
                <a:gd name="T6" fmla="*/ 400 w 400"/>
                <a:gd name="T7" fmla="*/ 220 h 340"/>
                <a:gd name="T8" fmla="*/ 396 w 400"/>
                <a:gd name="T9" fmla="*/ 103 h 340"/>
                <a:gd name="T10" fmla="*/ 356 w 400"/>
                <a:gd name="T11" fmla="*/ 60 h 340"/>
                <a:gd name="T12" fmla="*/ 292 w 400"/>
                <a:gd name="T13" fmla="*/ 60 h 340"/>
                <a:gd name="T14" fmla="*/ 268 w 400"/>
                <a:gd name="T15" fmla="*/ 15 h 340"/>
                <a:gd name="T16" fmla="*/ 244 w 400"/>
                <a:gd name="T17" fmla="*/ 0 h 340"/>
                <a:gd name="T18" fmla="*/ 155 w 400"/>
                <a:gd name="T19" fmla="*/ 0 h 340"/>
                <a:gd name="T20" fmla="*/ 132 w 400"/>
                <a:gd name="T21" fmla="*/ 15 h 340"/>
                <a:gd name="T22" fmla="*/ 108 w 400"/>
                <a:gd name="T23" fmla="*/ 60 h 340"/>
                <a:gd name="T24" fmla="*/ 44 w 400"/>
                <a:gd name="T25" fmla="*/ 60 h 340"/>
                <a:gd name="T26" fmla="*/ 4 w 400"/>
                <a:gd name="T27" fmla="*/ 103 h 340"/>
                <a:gd name="T28" fmla="*/ 0 w 400"/>
                <a:gd name="T29" fmla="*/ 220 h 340"/>
                <a:gd name="T30" fmla="*/ 182 w 400"/>
                <a:gd name="T31" fmla="*/ 220 h 340"/>
                <a:gd name="T32" fmla="*/ 182 w 400"/>
                <a:gd name="T33" fmla="*/ 180 h 340"/>
                <a:gd name="T34" fmla="*/ 153 w 400"/>
                <a:gd name="T35" fmla="*/ 38 h 340"/>
                <a:gd name="T36" fmla="*/ 169 w 400"/>
                <a:gd name="T37" fmla="*/ 28 h 340"/>
                <a:gd name="T38" fmla="*/ 230 w 400"/>
                <a:gd name="T39" fmla="*/ 28 h 340"/>
                <a:gd name="T40" fmla="*/ 247 w 400"/>
                <a:gd name="T41" fmla="*/ 38 h 340"/>
                <a:gd name="T42" fmla="*/ 258 w 400"/>
                <a:gd name="T43" fmla="*/ 60 h 340"/>
                <a:gd name="T44" fmla="*/ 141 w 400"/>
                <a:gd name="T45" fmla="*/ 60 h 340"/>
                <a:gd name="T46" fmla="*/ 153 w 400"/>
                <a:gd name="T47" fmla="*/ 38 h 340"/>
                <a:gd name="T48" fmla="*/ 218 w 400"/>
                <a:gd name="T49" fmla="*/ 280 h 340"/>
                <a:gd name="T50" fmla="*/ 182 w 400"/>
                <a:gd name="T51" fmla="*/ 280 h 340"/>
                <a:gd name="T52" fmla="*/ 182 w 400"/>
                <a:gd name="T53" fmla="*/ 240 h 340"/>
                <a:gd name="T54" fmla="*/ 10 w 400"/>
                <a:gd name="T55" fmla="*/ 240 h 340"/>
                <a:gd name="T56" fmla="*/ 14 w 400"/>
                <a:gd name="T57" fmla="*/ 306 h 340"/>
                <a:gd name="T58" fmla="*/ 50 w 400"/>
                <a:gd name="T59" fmla="*/ 340 h 340"/>
                <a:gd name="T60" fmla="*/ 350 w 400"/>
                <a:gd name="T61" fmla="*/ 340 h 340"/>
                <a:gd name="T62" fmla="*/ 386 w 400"/>
                <a:gd name="T63" fmla="*/ 306 h 340"/>
                <a:gd name="T64" fmla="*/ 390 w 400"/>
                <a:gd name="T65" fmla="*/ 240 h 340"/>
                <a:gd name="T66" fmla="*/ 218 w 400"/>
                <a:gd name="T67" fmla="*/ 240 h 340"/>
                <a:gd name="T68" fmla="*/ 218 w 400"/>
                <a:gd name="T69" fmla="*/ 28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0" h="340">
                  <a:moveTo>
                    <a:pt x="182" y="180"/>
                  </a:moveTo>
                  <a:cubicBezTo>
                    <a:pt x="218" y="180"/>
                    <a:pt x="218" y="180"/>
                    <a:pt x="218" y="180"/>
                  </a:cubicBezTo>
                  <a:cubicBezTo>
                    <a:pt x="218" y="220"/>
                    <a:pt x="218" y="220"/>
                    <a:pt x="218" y="220"/>
                  </a:cubicBezTo>
                  <a:cubicBezTo>
                    <a:pt x="400" y="220"/>
                    <a:pt x="400" y="220"/>
                    <a:pt x="400" y="220"/>
                  </a:cubicBezTo>
                  <a:cubicBezTo>
                    <a:pt x="400" y="220"/>
                    <a:pt x="397" y="131"/>
                    <a:pt x="396" y="103"/>
                  </a:cubicBezTo>
                  <a:cubicBezTo>
                    <a:pt x="395" y="76"/>
                    <a:pt x="385" y="60"/>
                    <a:pt x="356" y="60"/>
                  </a:cubicBezTo>
                  <a:cubicBezTo>
                    <a:pt x="292" y="60"/>
                    <a:pt x="292" y="60"/>
                    <a:pt x="292" y="60"/>
                  </a:cubicBezTo>
                  <a:cubicBezTo>
                    <a:pt x="282" y="41"/>
                    <a:pt x="271" y="21"/>
                    <a:pt x="268" y="15"/>
                  </a:cubicBezTo>
                  <a:cubicBezTo>
                    <a:pt x="261" y="2"/>
                    <a:pt x="259" y="0"/>
                    <a:pt x="24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1" y="0"/>
                    <a:pt x="138" y="2"/>
                    <a:pt x="132" y="15"/>
                  </a:cubicBezTo>
                  <a:cubicBezTo>
                    <a:pt x="129" y="21"/>
                    <a:pt x="118" y="41"/>
                    <a:pt x="108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14" y="60"/>
                    <a:pt x="5" y="76"/>
                    <a:pt x="4" y="103"/>
                  </a:cubicBezTo>
                  <a:cubicBezTo>
                    <a:pt x="3" y="129"/>
                    <a:pt x="0" y="220"/>
                    <a:pt x="0" y="220"/>
                  </a:cubicBezTo>
                  <a:cubicBezTo>
                    <a:pt x="182" y="220"/>
                    <a:pt x="182" y="220"/>
                    <a:pt x="182" y="220"/>
                  </a:cubicBezTo>
                  <a:lnTo>
                    <a:pt x="182" y="180"/>
                  </a:lnTo>
                  <a:close/>
                  <a:moveTo>
                    <a:pt x="153" y="38"/>
                  </a:moveTo>
                  <a:cubicBezTo>
                    <a:pt x="157" y="30"/>
                    <a:pt x="159" y="28"/>
                    <a:pt x="169" y="28"/>
                  </a:cubicBezTo>
                  <a:cubicBezTo>
                    <a:pt x="230" y="28"/>
                    <a:pt x="230" y="28"/>
                    <a:pt x="230" y="28"/>
                  </a:cubicBezTo>
                  <a:cubicBezTo>
                    <a:pt x="241" y="28"/>
                    <a:pt x="242" y="30"/>
                    <a:pt x="247" y="38"/>
                  </a:cubicBezTo>
                  <a:cubicBezTo>
                    <a:pt x="248" y="41"/>
                    <a:pt x="253" y="50"/>
                    <a:pt x="258" y="60"/>
                  </a:cubicBezTo>
                  <a:cubicBezTo>
                    <a:pt x="141" y="60"/>
                    <a:pt x="141" y="60"/>
                    <a:pt x="141" y="60"/>
                  </a:cubicBezTo>
                  <a:cubicBezTo>
                    <a:pt x="146" y="50"/>
                    <a:pt x="151" y="41"/>
                    <a:pt x="153" y="38"/>
                  </a:cubicBezTo>
                  <a:close/>
                  <a:moveTo>
                    <a:pt x="218" y="280"/>
                  </a:moveTo>
                  <a:cubicBezTo>
                    <a:pt x="182" y="280"/>
                    <a:pt x="182" y="280"/>
                    <a:pt x="182" y="280"/>
                  </a:cubicBezTo>
                  <a:cubicBezTo>
                    <a:pt x="182" y="240"/>
                    <a:pt x="182" y="240"/>
                    <a:pt x="182" y="240"/>
                  </a:cubicBezTo>
                  <a:cubicBezTo>
                    <a:pt x="10" y="240"/>
                    <a:pt x="10" y="240"/>
                    <a:pt x="10" y="240"/>
                  </a:cubicBezTo>
                  <a:cubicBezTo>
                    <a:pt x="10" y="240"/>
                    <a:pt x="12" y="276"/>
                    <a:pt x="14" y="306"/>
                  </a:cubicBezTo>
                  <a:cubicBezTo>
                    <a:pt x="14" y="319"/>
                    <a:pt x="18" y="340"/>
                    <a:pt x="50" y="340"/>
                  </a:cubicBezTo>
                  <a:cubicBezTo>
                    <a:pt x="350" y="340"/>
                    <a:pt x="350" y="340"/>
                    <a:pt x="350" y="340"/>
                  </a:cubicBezTo>
                  <a:cubicBezTo>
                    <a:pt x="381" y="340"/>
                    <a:pt x="385" y="319"/>
                    <a:pt x="386" y="306"/>
                  </a:cubicBezTo>
                  <a:cubicBezTo>
                    <a:pt x="388" y="275"/>
                    <a:pt x="390" y="240"/>
                    <a:pt x="390" y="240"/>
                  </a:cubicBezTo>
                  <a:cubicBezTo>
                    <a:pt x="218" y="240"/>
                    <a:pt x="218" y="240"/>
                    <a:pt x="218" y="240"/>
                  </a:cubicBezTo>
                  <a:lnTo>
                    <a:pt x="218" y="28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316879" y="4254550"/>
              <a:ext cx="684000" cy="6840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658173" y="2707236"/>
            <a:ext cx="626459" cy="626459"/>
            <a:chOff x="3401741" y="4254550"/>
            <a:chExt cx="684000" cy="684000"/>
          </a:xfrm>
        </p:grpSpPr>
        <p:sp>
          <p:nvSpPr>
            <p:cNvPr id="120" name="Freeform 31"/>
            <p:cNvSpPr>
              <a:spLocks noChangeAspect="1" noEditPoints="1"/>
            </p:cNvSpPr>
            <p:nvPr/>
          </p:nvSpPr>
          <p:spPr bwMode="auto">
            <a:xfrm>
              <a:off x="3577110" y="4366532"/>
              <a:ext cx="333262" cy="468000"/>
            </a:xfrm>
            <a:custGeom>
              <a:avLst/>
              <a:gdLst>
                <a:gd name="T0" fmla="*/ 90 w 293"/>
                <a:gd name="T1" fmla="*/ 383 h 400"/>
                <a:gd name="T2" fmla="*/ 147 w 293"/>
                <a:gd name="T3" fmla="*/ 400 h 400"/>
                <a:gd name="T4" fmla="*/ 203 w 293"/>
                <a:gd name="T5" fmla="*/ 383 h 400"/>
                <a:gd name="T6" fmla="*/ 203 w 293"/>
                <a:gd name="T7" fmla="*/ 342 h 400"/>
                <a:gd name="T8" fmla="*/ 90 w 293"/>
                <a:gd name="T9" fmla="*/ 342 h 400"/>
                <a:gd name="T10" fmla="*/ 90 w 293"/>
                <a:gd name="T11" fmla="*/ 383 h 400"/>
                <a:gd name="T12" fmla="*/ 201 w 293"/>
                <a:gd name="T13" fmla="*/ 318 h 400"/>
                <a:gd name="T14" fmla="*/ 286 w 293"/>
                <a:gd name="T15" fmla="*/ 116 h 400"/>
                <a:gd name="T16" fmla="*/ 147 w 293"/>
                <a:gd name="T17" fmla="*/ 0 h 400"/>
                <a:gd name="T18" fmla="*/ 7 w 293"/>
                <a:gd name="T19" fmla="*/ 116 h 400"/>
                <a:gd name="T20" fmla="*/ 93 w 293"/>
                <a:gd name="T21" fmla="*/ 318 h 400"/>
                <a:gd name="T22" fmla="*/ 201 w 293"/>
                <a:gd name="T23" fmla="*/ 318 h 400"/>
                <a:gd name="T24" fmla="*/ 50 w 293"/>
                <a:gd name="T25" fmla="*/ 119 h 400"/>
                <a:gd name="T26" fmla="*/ 147 w 293"/>
                <a:gd name="T27" fmla="*/ 41 h 400"/>
                <a:gd name="T28" fmla="*/ 244 w 293"/>
                <a:gd name="T29" fmla="*/ 119 h 400"/>
                <a:gd name="T30" fmla="*/ 208 w 293"/>
                <a:gd name="T31" fmla="*/ 198 h 400"/>
                <a:gd name="T32" fmla="*/ 163 w 293"/>
                <a:gd name="T33" fmla="*/ 283 h 400"/>
                <a:gd name="T34" fmla="*/ 130 w 293"/>
                <a:gd name="T35" fmla="*/ 283 h 400"/>
                <a:gd name="T36" fmla="*/ 86 w 293"/>
                <a:gd name="T37" fmla="*/ 198 h 400"/>
                <a:gd name="T38" fmla="*/ 50 w 293"/>
                <a:gd name="T39" fmla="*/ 119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3" h="400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401741" y="4254550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040872" y="2707236"/>
            <a:ext cx="626459" cy="626459"/>
            <a:chOff x="6006611" y="4240036"/>
            <a:chExt cx="684000" cy="684000"/>
          </a:xfrm>
        </p:grpSpPr>
        <p:sp>
          <p:nvSpPr>
            <p:cNvPr id="119" name="Freeform 44"/>
            <p:cNvSpPr>
              <a:spLocks noChangeAspect="1" noEditPoints="1"/>
            </p:cNvSpPr>
            <p:nvPr/>
          </p:nvSpPr>
          <p:spPr bwMode="auto">
            <a:xfrm>
              <a:off x="6132322" y="4366036"/>
              <a:ext cx="432579" cy="432000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006611" y="4240036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416276" y="2707236"/>
            <a:ext cx="626459" cy="626459"/>
            <a:chOff x="8794034" y="4283578"/>
            <a:chExt cx="684000" cy="684000"/>
          </a:xfrm>
        </p:grpSpPr>
        <p:sp>
          <p:nvSpPr>
            <p:cNvPr id="118" name="Freeform 36"/>
            <p:cNvSpPr>
              <a:spLocks noChangeAspect="1" noEditPoints="1"/>
            </p:cNvSpPr>
            <p:nvPr/>
          </p:nvSpPr>
          <p:spPr bwMode="auto">
            <a:xfrm>
              <a:off x="8879066" y="4481578"/>
              <a:ext cx="513936" cy="2880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8794034" y="4283578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>
          <a:xfrm>
            <a:off x="1801415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801416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246724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246725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629010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629011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9011295" y="4349091"/>
            <a:ext cx="1613740" cy="258532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011296" y="4576727"/>
            <a:ext cx="2049066" cy="42960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00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2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7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25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7"/>
          <p:cNvGrpSpPr/>
          <p:nvPr/>
        </p:nvGrpSpPr>
        <p:grpSpPr>
          <a:xfrm>
            <a:off x="1164369" y="2680221"/>
            <a:ext cx="2316294" cy="1514496"/>
            <a:chOff x="1" y="0"/>
            <a:chExt cx="4392858" cy="2872248"/>
          </a:xfrm>
        </p:grpSpPr>
        <p:sp>
          <p:nvSpPr>
            <p:cNvPr id="3" name="Shape 333"/>
            <p:cNvSpPr/>
            <p:nvPr/>
          </p:nvSpPr>
          <p:spPr>
            <a:xfrm>
              <a:off x="1" y="0"/>
              <a:ext cx="4392858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Shape 335"/>
            <p:cNvSpPr/>
            <p:nvPr/>
          </p:nvSpPr>
          <p:spPr>
            <a:xfrm>
              <a:off x="1498551" y="1229870"/>
              <a:ext cx="2042947" cy="4479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342"/>
          <p:cNvGrpSpPr/>
          <p:nvPr/>
        </p:nvGrpSpPr>
        <p:grpSpPr>
          <a:xfrm>
            <a:off x="3181743" y="2680221"/>
            <a:ext cx="2316294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8" name="Shape 33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Shape 340"/>
            <p:cNvSpPr/>
            <p:nvPr/>
          </p:nvSpPr>
          <p:spPr>
            <a:xfrm>
              <a:off x="1194479" y="1289712"/>
              <a:ext cx="285243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347"/>
          <p:cNvGrpSpPr/>
          <p:nvPr/>
        </p:nvGrpSpPr>
        <p:grpSpPr>
          <a:xfrm>
            <a:off x="5248957" y="2680221"/>
            <a:ext cx="2316294" cy="1514496"/>
            <a:chOff x="0" y="0"/>
            <a:chExt cx="4392859" cy="2872248"/>
          </a:xfrm>
        </p:grpSpPr>
        <p:sp>
          <p:nvSpPr>
            <p:cNvPr id="13" name="Shape 34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Shape 345"/>
            <p:cNvSpPr/>
            <p:nvPr/>
          </p:nvSpPr>
          <p:spPr>
            <a:xfrm>
              <a:off x="1086541" y="1289712"/>
              <a:ext cx="297247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352"/>
          <p:cNvGrpSpPr/>
          <p:nvPr/>
        </p:nvGrpSpPr>
        <p:grpSpPr>
          <a:xfrm>
            <a:off x="7299143" y="2680221"/>
            <a:ext cx="2316291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18" name="Shape 34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Shape 350"/>
            <p:cNvSpPr/>
            <p:nvPr/>
          </p:nvSpPr>
          <p:spPr>
            <a:xfrm>
              <a:off x="1186403" y="1289712"/>
              <a:ext cx="2924718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oup 357"/>
          <p:cNvGrpSpPr/>
          <p:nvPr/>
        </p:nvGrpSpPr>
        <p:grpSpPr>
          <a:xfrm>
            <a:off x="9378091" y="2680221"/>
            <a:ext cx="2316291" cy="1514496"/>
            <a:chOff x="0" y="0"/>
            <a:chExt cx="4392859" cy="2872248"/>
          </a:xfrm>
        </p:grpSpPr>
        <p:sp>
          <p:nvSpPr>
            <p:cNvPr id="23" name="Shape 35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355"/>
            <p:cNvSpPr/>
            <p:nvPr/>
          </p:nvSpPr>
          <p:spPr>
            <a:xfrm>
              <a:off x="1186405" y="1289715"/>
              <a:ext cx="3014432" cy="3693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360"/>
          <p:cNvGrpSpPr/>
          <p:nvPr/>
        </p:nvGrpSpPr>
        <p:grpSpPr>
          <a:xfrm>
            <a:off x="2098263" y="3978266"/>
            <a:ext cx="448507" cy="448507"/>
            <a:chOff x="0" y="0"/>
            <a:chExt cx="850594" cy="850594"/>
          </a:xfrm>
        </p:grpSpPr>
        <p:sp>
          <p:nvSpPr>
            <p:cNvPr id="28" name="Shape 358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359"/>
            <p:cNvSpPr/>
            <p:nvPr/>
          </p:nvSpPr>
          <p:spPr>
            <a:xfrm>
              <a:off x="300082" y="114147"/>
              <a:ext cx="2504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0" name="Group 363"/>
          <p:cNvGrpSpPr/>
          <p:nvPr/>
        </p:nvGrpSpPr>
        <p:grpSpPr>
          <a:xfrm>
            <a:off x="4119893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1" name="Shape 361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362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33" name="Group 366"/>
          <p:cNvGrpSpPr/>
          <p:nvPr/>
        </p:nvGrpSpPr>
        <p:grpSpPr>
          <a:xfrm>
            <a:off x="6182851" y="3978266"/>
            <a:ext cx="448507" cy="448507"/>
            <a:chOff x="0" y="0"/>
            <a:chExt cx="850594" cy="850594"/>
          </a:xfrm>
        </p:grpSpPr>
        <p:sp>
          <p:nvSpPr>
            <p:cNvPr id="34" name="Shape 364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365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36" name="Group 369"/>
          <p:cNvGrpSpPr/>
          <p:nvPr/>
        </p:nvGrpSpPr>
        <p:grpSpPr>
          <a:xfrm>
            <a:off x="8233035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7" name="Shape 367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368"/>
            <p:cNvSpPr/>
            <p:nvPr/>
          </p:nvSpPr>
          <p:spPr>
            <a:xfrm>
              <a:off x="243825" y="114147"/>
              <a:ext cx="3629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39" name="Group 372"/>
          <p:cNvGrpSpPr/>
          <p:nvPr/>
        </p:nvGrpSpPr>
        <p:grpSpPr>
          <a:xfrm>
            <a:off x="10311984" y="3978266"/>
            <a:ext cx="448507" cy="448507"/>
            <a:chOff x="0" y="0"/>
            <a:chExt cx="850594" cy="850594"/>
          </a:xfrm>
        </p:grpSpPr>
        <p:sp>
          <p:nvSpPr>
            <p:cNvPr id="40" name="Shape 370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Shape 371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3" name="Shape 373"/>
          <p:cNvSpPr/>
          <p:nvPr/>
        </p:nvSpPr>
        <p:spPr>
          <a:xfrm>
            <a:off x="139364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Shape 376"/>
          <p:cNvSpPr/>
          <p:nvPr/>
        </p:nvSpPr>
        <p:spPr>
          <a:xfrm>
            <a:off x="345462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Shape 379"/>
          <p:cNvSpPr/>
          <p:nvPr/>
        </p:nvSpPr>
        <p:spPr>
          <a:xfrm>
            <a:off x="5479631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Shape 382"/>
          <p:cNvSpPr/>
          <p:nvPr/>
        </p:nvSpPr>
        <p:spPr>
          <a:xfrm>
            <a:off x="756990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606B83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Shape 385"/>
          <p:cNvSpPr/>
          <p:nvPr/>
        </p:nvSpPr>
        <p:spPr>
          <a:xfrm>
            <a:off x="9630886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02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8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3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8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7" grpId="0" advAuto="0"/>
      <p:bldP spid="12" grpId="0" advAuto="0"/>
      <p:bldP spid="17" grpId="0" advAuto="0"/>
      <p:bldP spid="22" grpId="0" advAuto="0"/>
      <p:bldP spid="27" grpId="0" advAuto="0"/>
      <p:bldP spid="30" grpId="0" advAuto="0"/>
      <p:bldP spid="33" grpId="0" advAuto="0"/>
      <p:bldP spid="36" grpId="0" advAuto="0"/>
      <p:bldP spid="39" grpId="0" advAuto="0"/>
      <p:bldP spid="43" grpId="0"/>
      <p:bldP spid="46" grpId="0"/>
      <p:bldP spid="49" grpId="0"/>
      <p:bldP spid="52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>
            <p:custDataLst>
              <p:tags r:id="rId2"/>
            </p:custDataLst>
          </p:nvPr>
        </p:nvSpPr>
        <p:spPr>
          <a:xfrm>
            <a:off x="5713372" y="2413002"/>
            <a:ext cx="3526723" cy="2406648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" fmla="*/ 238125 w 2219325"/>
              <a:gd name="connsiteY0" fmla="*/ 300037 h 1514475"/>
              <a:gd name="connsiteX1" fmla="*/ 0 w 2219325"/>
              <a:gd name="connsiteY1" fmla="*/ 300037 h 1514475"/>
              <a:gd name="connsiteX2" fmla="*/ 0 w 2219325"/>
              <a:gd name="connsiteY2" fmla="*/ 0 h 1514475"/>
              <a:gd name="connsiteX3" fmla="*/ 2219325 w 2219325"/>
              <a:gd name="connsiteY3" fmla="*/ 0 h 1514475"/>
              <a:gd name="connsiteX4" fmla="*/ 2219325 w 2219325"/>
              <a:gd name="connsiteY4" fmla="*/ 1514475 h 1514475"/>
              <a:gd name="connsiteX5" fmla="*/ 0 w 2219325"/>
              <a:gd name="connsiteY5" fmla="*/ 1514475 h 1514475"/>
              <a:gd name="connsiteX6" fmla="*/ 0 w 2219325"/>
              <a:gd name="connsiteY6" fmla="*/ 1214437 h 1514475"/>
              <a:gd name="connsiteX7" fmla="*/ 238125 w 2219325"/>
              <a:gd name="connsiteY7" fmla="*/ 1214437 h 1514475"/>
              <a:gd name="connsiteX8" fmla="*/ 329565 w 2219325"/>
              <a:gd name="connsiteY8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7" fmla="*/ 329565 w 2219325"/>
              <a:gd name="connsiteY7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4000">
              <a:solidFill>
                <a:srgbClr val="D5FFC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507758" y="2552700"/>
            <a:ext cx="575173" cy="2127252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>
              <a:defRPr/>
            </a:pPr>
            <a:r>
              <a:rPr lang="en-US" altLang="zh-CN" sz="4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1</a:t>
            </a:r>
            <a:endParaRPr lang="zh-CN" altLang="en-US" sz="4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0453" y="3029595"/>
            <a:ext cx="396510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3987103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674310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987103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4310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325490"/>
      </p:ext>
    </p:extLst>
  </p:cSld>
  <p:clrMapOvr>
    <a:masterClrMapping/>
  </p:clrMapOvr>
  <p:transition spd="slow" advTm="0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03886" y="2380204"/>
            <a:ext cx="2520000" cy="2879244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443886" y="2380202"/>
            <a:ext cx="2520000" cy="2879246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17" name="AutoShape 1"/>
          <p:cNvSpPr>
            <a:spLocks/>
          </p:cNvSpPr>
          <p:nvPr/>
        </p:nvSpPr>
        <p:spPr bwMode="auto">
          <a:xfrm>
            <a:off x="3923886" y="5259449"/>
            <a:ext cx="2520000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18" name="AutoShape 2"/>
          <p:cNvSpPr>
            <a:spLocks/>
          </p:cNvSpPr>
          <p:nvPr/>
        </p:nvSpPr>
        <p:spPr bwMode="auto">
          <a:xfrm>
            <a:off x="8963886" y="2380203"/>
            <a:ext cx="2520000" cy="287924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20" name="AutoShape 4"/>
          <p:cNvSpPr>
            <a:spLocks/>
          </p:cNvSpPr>
          <p:nvPr/>
        </p:nvSpPr>
        <p:spPr bwMode="auto">
          <a:xfrm>
            <a:off x="3923886" y="2380201"/>
            <a:ext cx="2520000" cy="287924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22" name="AutoShape 6"/>
          <p:cNvSpPr>
            <a:spLocks/>
          </p:cNvSpPr>
          <p:nvPr/>
        </p:nvSpPr>
        <p:spPr bwMode="auto">
          <a:xfrm>
            <a:off x="1403886" y="5259449"/>
            <a:ext cx="2520000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23" name="AutoShape 7"/>
          <p:cNvSpPr>
            <a:spLocks/>
          </p:cNvSpPr>
          <p:nvPr/>
        </p:nvSpPr>
        <p:spPr bwMode="auto">
          <a:xfrm>
            <a:off x="6443886" y="5259449"/>
            <a:ext cx="2520000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24" name="AutoShape 8"/>
          <p:cNvSpPr>
            <a:spLocks/>
          </p:cNvSpPr>
          <p:nvPr/>
        </p:nvSpPr>
        <p:spPr bwMode="auto">
          <a:xfrm>
            <a:off x="8963886" y="5259450"/>
            <a:ext cx="2520000" cy="1205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4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>
            <a:off x="1579169" y="5985568"/>
            <a:ext cx="2103840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27" name="AutoShape 11"/>
          <p:cNvSpPr>
            <a:spLocks/>
          </p:cNvSpPr>
          <p:nvPr/>
        </p:nvSpPr>
        <p:spPr bwMode="auto">
          <a:xfrm>
            <a:off x="6675147" y="5985568"/>
            <a:ext cx="2105996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，添加相关标题，修改文字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内容，也可以直接复制你的内容到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32" name="AutoShape 16"/>
          <p:cNvSpPr>
            <a:spLocks/>
          </p:cNvSpPr>
          <p:nvPr/>
        </p:nvSpPr>
        <p:spPr bwMode="auto">
          <a:xfrm>
            <a:off x="1772294" y="5633915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34833" name="AutoShape 17"/>
          <p:cNvSpPr>
            <a:spLocks/>
          </p:cNvSpPr>
          <p:nvPr/>
        </p:nvSpPr>
        <p:spPr bwMode="auto">
          <a:xfrm>
            <a:off x="6869350" y="5633915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>
            <a:off x="4104655" y="3640566"/>
            <a:ext cx="2103840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AutoShape 11"/>
          <p:cNvSpPr>
            <a:spLocks/>
          </p:cNvSpPr>
          <p:nvPr/>
        </p:nvSpPr>
        <p:spPr bwMode="auto">
          <a:xfrm>
            <a:off x="9200633" y="3640566"/>
            <a:ext cx="2105996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>
            <a:off x="4297780" y="3288913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9394836" y="3288913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20" name="AutoShape 11"/>
          <p:cNvSpPr>
            <a:spLocks/>
          </p:cNvSpPr>
          <p:nvPr/>
        </p:nvSpPr>
        <p:spPr bwMode="auto">
          <a:xfrm>
            <a:off x="1348919" y="1663722"/>
            <a:ext cx="10160910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AutoShape 17"/>
          <p:cNvSpPr>
            <a:spLocks/>
          </p:cNvSpPr>
          <p:nvPr/>
        </p:nvSpPr>
        <p:spPr bwMode="auto">
          <a:xfrm>
            <a:off x="5570579" y="1312069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22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75635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  <p:bldP spid="34825" grpId="0"/>
      <p:bldP spid="34827" grpId="0"/>
      <p:bldP spid="34832" grpId="0" autoUpdateAnimBg="0"/>
      <p:bldP spid="34833" grpId="0" autoUpdateAnimBg="0"/>
      <p:bldP spid="16" grpId="0"/>
      <p:bldP spid="17" grpId="0"/>
      <p:bldP spid="18" grpId="0" autoUpdateAnimBg="0"/>
      <p:bldP spid="19" grpId="0" autoUpdateAnimBg="0"/>
      <p:bldP spid="20" grpId="0"/>
      <p:bldP spid="2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MH_Other_1"/>
          <p:cNvSpPr>
            <a:spLocks noChangeArrowheads="1"/>
          </p:cNvSpPr>
          <p:nvPr/>
        </p:nvSpPr>
        <p:spPr bwMode="auto">
          <a:xfrm>
            <a:off x="2977939" y="2952568"/>
            <a:ext cx="2541334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1" name="MH_Title_1"/>
          <p:cNvSpPr>
            <a:spLocks noChangeArrowheads="1"/>
          </p:cNvSpPr>
          <p:nvPr/>
        </p:nvSpPr>
        <p:spPr bwMode="auto">
          <a:xfrm>
            <a:off x="4926628" y="3739410"/>
            <a:ext cx="1089862" cy="1088186"/>
          </a:xfrm>
          <a:prstGeom prst="ellipse">
            <a:avLst/>
          </a:prstGeom>
          <a:solidFill>
            <a:schemeClr val="accent2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2" name="MH_SubTitle_3"/>
          <p:cNvSpPr>
            <a:spLocks noChangeArrowheads="1"/>
          </p:cNvSpPr>
          <p:nvPr/>
        </p:nvSpPr>
        <p:spPr bwMode="auto">
          <a:xfrm>
            <a:off x="2638089" y="3927751"/>
            <a:ext cx="711506" cy="711507"/>
          </a:xfrm>
          <a:prstGeom prst="ellipse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3" name="MH_SubTitle_1"/>
          <p:cNvSpPr>
            <a:spLocks noChangeArrowheads="1"/>
          </p:cNvSpPr>
          <p:nvPr/>
        </p:nvSpPr>
        <p:spPr bwMode="auto">
          <a:xfrm>
            <a:off x="3893690" y="2597653"/>
            <a:ext cx="709832" cy="711506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4" name="MH_SubTitle_5"/>
          <p:cNvSpPr>
            <a:spLocks noChangeArrowheads="1"/>
          </p:cNvSpPr>
          <p:nvPr/>
        </p:nvSpPr>
        <p:spPr bwMode="auto">
          <a:xfrm>
            <a:off x="3783195" y="5030166"/>
            <a:ext cx="711506" cy="711507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5" name="MH_Other_2"/>
          <p:cNvSpPr>
            <a:spLocks noChangeArrowheads="1"/>
          </p:cNvSpPr>
          <p:nvPr/>
        </p:nvSpPr>
        <p:spPr bwMode="auto">
          <a:xfrm flipH="1">
            <a:off x="7226887" y="2952568"/>
            <a:ext cx="2543008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6" name="MH_Title_2"/>
          <p:cNvSpPr>
            <a:spLocks noChangeArrowheads="1"/>
          </p:cNvSpPr>
          <p:nvPr/>
        </p:nvSpPr>
        <p:spPr bwMode="auto">
          <a:xfrm flipH="1">
            <a:off x="6731343" y="3739410"/>
            <a:ext cx="1088186" cy="1088186"/>
          </a:xfrm>
          <a:prstGeom prst="ellipse">
            <a:avLst/>
          </a:prstGeom>
          <a:solidFill>
            <a:schemeClr val="accent3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7" name="MH_SubTitle_4"/>
          <p:cNvSpPr>
            <a:spLocks noChangeArrowheads="1"/>
          </p:cNvSpPr>
          <p:nvPr/>
        </p:nvSpPr>
        <p:spPr bwMode="auto">
          <a:xfrm flipH="1">
            <a:off x="9398237" y="3927751"/>
            <a:ext cx="709832" cy="711507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8" name="MH_SubTitle_2"/>
          <p:cNvSpPr>
            <a:spLocks noChangeArrowheads="1"/>
          </p:cNvSpPr>
          <p:nvPr/>
        </p:nvSpPr>
        <p:spPr bwMode="auto">
          <a:xfrm flipH="1">
            <a:off x="8142638" y="2597653"/>
            <a:ext cx="711506" cy="711506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9" name="MH_SubTitle_6"/>
          <p:cNvSpPr>
            <a:spLocks noChangeArrowheads="1"/>
          </p:cNvSpPr>
          <p:nvPr/>
        </p:nvSpPr>
        <p:spPr bwMode="auto">
          <a:xfrm flipH="1">
            <a:off x="8253131" y="5030166"/>
            <a:ext cx="709832" cy="711507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2" name="MH_Other_3"/>
          <p:cNvSpPr>
            <a:spLocks/>
          </p:cNvSpPr>
          <p:nvPr/>
        </p:nvSpPr>
        <p:spPr bwMode="auto">
          <a:xfrm rot="-2644669">
            <a:off x="5212906" y="3332595"/>
            <a:ext cx="2338762" cy="2338764"/>
          </a:xfrm>
          <a:custGeom>
            <a:avLst/>
            <a:gdLst>
              <a:gd name="T0" fmla="*/ 1108868 w 2217737"/>
              <a:gd name="T1" fmla="*/ 0 h 2217738"/>
              <a:gd name="T2" fmla="*/ 2217737 w 2217737"/>
              <a:gd name="T3" fmla="*/ 1108869 h 2217738"/>
              <a:gd name="T4" fmla="*/ 1108869 w 2217737"/>
              <a:gd name="T5" fmla="*/ 1108869 h 2217738"/>
              <a:gd name="T6" fmla="*/ 1108868 w 2217737"/>
              <a:gd name="T7" fmla="*/ 0 h 2217738"/>
              <a:gd name="T8" fmla="*/ 1108868 w 2217737"/>
              <a:gd name="T9" fmla="*/ 0 h 2217738"/>
              <a:gd name="T10" fmla="*/ 2217737 w 2217737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7737" h="2217738" stroke="0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  <a:lnTo>
                  <a:pt x="1108869" y="1108869"/>
                </a:lnTo>
                <a:cubicBezTo>
                  <a:pt x="1108869" y="739246"/>
                  <a:pt x="1108868" y="369623"/>
                  <a:pt x="1108868" y="0"/>
                </a:cubicBezTo>
                <a:close/>
              </a:path>
              <a:path w="2217737" h="2217738" fill="none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3" name="MH_Other_4"/>
          <p:cNvSpPr>
            <a:spLocks/>
          </p:cNvSpPr>
          <p:nvPr/>
        </p:nvSpPr>
        <p:spPr bwMode="auto">
          <a:xfrm rot="-2644669" flipH="1" flipV="1">
            <a:off x="5196165" y="2893973"/>
            <a:ext cx="2340437" cy="2338764"/>
          </a:xfrm>
          <a:custGeom>
            <a:avLst/>
            <a:gdLst>
              <a:gd name="T0" fmla="*/ 1109662 w 2219325"/>
              <a:gd name="T1" fmla="*/ 0 h 2217738"/>
              <a:gd name="T2" fmla="*/ 2219325 w 2219325"/>
              <a:gd name="T3" fmla="*/ 1108869 h 2217738"/>
              <a:gd name="T4" fmla="*/ 1109663 w 2219325"/>
              <a:gd name="T5" fmla="*/ 1108869 h 2217738"/>
              <a:gd name="T6" fmla="*/ 1109662 w 2219325"/>
              <a:gd name="T7" fmla="*/ 0 h 2217738"/>
              <a:gd name="T8" fmla="*/ 1109662 w 2219325"/>
              <a:gd name="T9" fmla="*/ 0 h 2217738"/>
              <a:gd name="T10" fmla="*/ 2219325 w 2219325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9325" h="2217738" stroke="0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  <a:lnTo>
                  <a:pt x="1109663" y="1108869"/>
                </a:lnTo>
                <a:cubicBezTo>
                  <a:pt x="1109663" y="739246"/>
                  <a:pt x="1109662" y="369623"/>
                  <a:pt x="1109662" y="0"/>
                </a:cubicBezTo>
                <a:close/>
              </a:path>
              <a:path w="2219325" h="2217738" fill="none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</a:path>
            </a:pathLst>
          </a:custGeom>
          <a:noFill/>
          <a:ln w="6350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4708766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Box 24"/>
          <p:cNvSpPr txBox="1"/>
          <p:nvPr/>
        </p:nvSpPr>
        <p:spPr>
          <a:xfrm>
            <a:off x="4708765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23"/>
          <p:cNvSpPr txBox="1"/>
          <p:nvPr/>
        </p:nvSpPr>
        <p:spPr>
          <a:xfrm>
            <a:off x="9062812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9062811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23"/>
          <p:cNvSpPr txBox="1"/>
          <p:nvPr/>
        </p:nvSpPr>
        <p:spPr>
          <a:xfrm>
            <a:off x="1501285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Box 24"/>
          <p:cNvSpPr txBox="1"/>
          <p:nvPr/>
        </p:nvSpPr>
        <p:spPr>
          <a:xfrm>
            <a:off x="1501284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5855331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5855330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1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2" grpId="0" animBg="1"/>
      <p:bldP spid="3278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83106" y="2642326"/>
            <a:ext cx="47000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GB" sz="2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968409" y="2642322"/>
            <a:ext cx="2382218" cy="840416"/>
            <a:chOff x="509993" y="4146958"/>
            <a:chExt cx="2041329" cy="796928"/>
          </a:xfrm>
        </p:grpSpPr>
        <p:sp>
          <p:nvSpPr>
            <p:cNvPr id="19" name="TextBox 18"/>
            <p:cNvSpPr txBox="1"/>
            <p:nvPr/>
          </p:nvSpPr>
          <p:spPr>
            <a:xfrm>
              <a:off x="515135" y="4146958"/>
              <a:ext cx="1277740" cy="311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9993" y="4448956"/>
              <a:ext cx="2041329" cy="494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583106" y="3827485"/>
            <a:ext cx="47000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GB" sz="2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83106" y="5012644"/>
            <a:ext cx="47000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GB" sz="2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968409" y="5012640"/>
            <a:ext cx="2382218" cy="840416"/>
            <a:chOff x="509993" y="4146958"/>
            <a:chExt cx="2041329" cy="796928"/>
          </a:xfrm>
        </p:grpSpPr>
        <p:sp>
          <p:nvSpPr>
            <p:cNvPr id="34" name="TextBox 33"/>
            <p:cNvSpPr txBox="1"/>
            <p:nvPr/>
          </p:nvSpPr>
          <p:spPr>
            <a:xfrm>
              <a:off x="515135" y="4146958"/>
              <a:ext cx="1277740" cy="311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9993" y="4448956"/>
              <a:ext cx="2041329" cy="494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68409" y="3827481"/>
            <a:ext cx="2382218" cy="840416"/>
            <a:chOff x="509993" y="4146958"/>
            <a:chExt cx="2041329" cy="796928"/>
          </a:xfrm>
        </p:grpSpPr>
        <p:sp>
          <p:nvSpPr>
            <p:cNvPr id="37" name="TextBox 36"/>
            <p:cNvSpPr txBox="1"/>
            <p:nvPr/>
          </p:nvSpPr>
          <p:spPr>
            <a:xfrm>
              <a:off x="515135" y="4146958"/>
              <a:ext cx="1277740" cy="311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09993" y="4448956"/>
              <a:ext cx="2041329" cy="494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315671" y="2290278"/>
            <a:ext cx="4202009" cy="4181440"/>
            <a:chOff x="3685337" y="1514384"/>
            <a:chExt cx="4821324" cy="4797721"/>
          </a:xfrm>
        </p:grpSpPr>
        <p:sp>
          <p:nvSpPr>
            <p:cNvPr id="40" name="Freeform 39"/>
            <p:cNvSpPr/>
            <p:nvPr/>
          </p:nvSpPr>
          <p:spPr>
            <a:xfrm>
              <a:off x="4112274" y="1770540"/>
              <a:ext cx="4137890" cy="4137892"/>
            </a:xfrm>
            <a:custGeom>
              <a:avLst/>
              <a:gdLst>
                <a:gd name="connsiteX0" fmla="*/ 2275840 w 4551680"/>
                <a:gd name="connsiteY0" fmla="*/ 0 h 4551680"/>
                <a:gd name="connsiteX1" fmla="*/ 4246775 w 4551680"/>
                <a:gd name="connsiteY1" fmla="*/ 1137920 h 4551680"/>
                <a:gd name="connsiteX2" fmla="*/ 4246775 w 4551680"/>
                <a:gd name="connsiteY2" fmla="*/ 3413760 h 4551680"/>
                <a:gd name="connsiteX3" fmla="*/ 2275840 w 4551680"/>
                <a:gd name="connsiteY3" fmla="*/ 2275840 h 4551680"/>
                <a:gd name="connsiteX4" fmla="*/ 2275840 w 4551680"/>
                <a:gd name="connsiteY4" fmla="*/ 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2275840" y="0"/>
                  </a:moveTo>
                  <a:cubicBezTo>
                    <a:pt x="3088919" y="0"/>
                    <a:pt x="3840236" y="433773"/>
                    <a:pt x="4246775" y="1137920"/>
                  </a:cubicBezTo>
                  <a:cubicBezTo>
                    <a:pt x="4653315" y="1842067"/>
                    <a:pt x="4653315" y="2709613"/>
                    <a:pt x="4246775" y="3413760"/>
                  </a:cubicBezTo>
                  <a:lnTo>
                    <a:pt x="2275840" y="2275840"/>
                  </a:lnTo>
                  <a:lnTo>
                    <a:pt x="227584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99397" tIns="1086802" rIns="625652" bIns="2423966" numCol="1" spcCol="1270" anchor="ctr" anchorCtr="0">
              <a:noAutofit/>
            </a:bodyPr>
            <a:lstStyle/>
            <a:p>
              <a:pPr algn="just" defTabSz="2437276">
                <a:lnSpc>
                  <a:spcPct val="120000"/>
                </a:lnSpc>
                <a:spcAft>
                  <a:spcPct val="35000"/>
                </a:spcAft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4027053" y="1918321"/>
              <a:ext cx="4137890" cy="4137892"/>
            </a:xfrm>
            <a:custGeom>
              <a:avLst/>
              <a:gdLst>
                <a:gd name="connsiteX0" fmla="*/ 4246775 w 4551680"/>
                <a:gd name="connsiteY0" fmla="*/ 3413760 h 4551680"/>
                <a:gd name="connsiteX1" fmla="*/ 2275840 w 4551680"/>
                <a:gd name="connsiteY1" fmla="*/ 4551680 h 4551680"/>
                <a:gd name="connsiteX2" fmla="*/ 304905 w 4551680"/>
                <a:gd name="connsiteY2" fmla="*/ 3413760 h 4551680"/>
                <a:gd name="connsiteX3" fmla="*/ 2275840 w 4551680"/>
                <a:gd name="connsiteY3" fmla="*/ 2275840 h 4551680"/>
                <a:gd name="connsiteX4" fmla="*/ 4246775 w 4551680"/>
                <a:gd name="connsiteY4" fmla="*/ 341376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4246775" y="3413760"/>
                  </a:moveTo>
                  <a:cubicBezTo>
                    <a:pt x="3840235" y="4117907"/>
                    <a:pt x="3088919" y="4551680"/>
                    <a:pt x="2275840" y="4551680"/>
                  </a:cubicBezTo>
                  <a:cubicBezTo>
                    <a:pt x="1462761" y="4551680"/>
                    <a:pt x="711444" y="4117907"/>
                    <a:pt x="304905" y="3413760"/>
                  </a:cubicBezTo>
                  <a:lnTo>
                    <a:pt x="2275840" y="2275840"/>
                  </a:lnTo>
                  <a:lnTo>
                    <a:pt x="4246775" y="341376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930" tIns="3201387" rIns="1172785" bIns="515634" numCol="1" spcCol="1270" anchor="ctr" anchorCtr="0">
              <a:noAutofit/>
            </a:bodyPr>
            <a:lstStyle/>
            <a:p>
              <a:pPr algn="just" defTabSz="3046596">
                <a:lnSpc>
                  <a:spcPct val="120000"/>
                </a:lnSpc>
                <a:spcAft>
                  <a:spcPct val="35000"/>
                </a:spcAft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41832" y="1770540"/>
              <a:ext cx="4137890" cy="4137892"/>
            </a:xfrm>
            <a:custGeom>
              <a:avLst/>
              <a:gdLst>
                <a:gd name="connsiteX0" fmla="*/ 304905 w 4551680"/>
                <a:gd name="connsiteY0" fmla="*/ 3413760 h 4551680"/>
                <a:gd name="connsiteX1" fmla="*/ 304905 w 4551680"/>
                <a:gd name="connsiteY1" fmla="*/ 1137920 h 4551680"/>
                <a:gd name="connsiteX2" fmla="*/ 2275840 w 4551680"/>
                <a:gd name="connsiteY2" fmla="*/ 0 h 4551680"/>
                <a:gd name="connsiteX3" fmla="*/ 2275840 w 4551680"/>
                <a:gd name="connsiteY3" fmla="*/ 2275840 h 4551680"/>
                <a:gd name="connsiteX4" fmla="*/ 304905 w 4551680"/>
                <a:gd name="connsiteY4" fmla="*/ 341376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304905" y="3413760"/>
                  </a:moveTo>
                  <a:cubicBezTo>
                    <a:pt x="-101635" y="2709613"/>
                    <a:pt x="-101635" y="1842067"/>
                    <a:pt x="304905" y="1137920"/>
                  </a:cubicBezTo>
                  <a:cubicBezTo>
                    <a:pt x="711445" y="433773"/>
                    <a:pt x="1462761" y="0"/>
                    <a:pt x="2275840" y="0"/>
                  </a:cubicBezTo>
                  <a:lnTo>
                    <a:pt x="2275840" y="2275840"/>
                  </a:lnTo>
                  <a:lnTo>
                    <a:pt x="304905" y="341376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5654" tIns="1086802" rIns="2599396" bIns="2423966" numCol="1" spcCol="1270" anchor="ctr" anchorCtr="0">
              <a:noAutofit/>
            </a:bodyPr>
            <a:lstStyle/>
            <a:p>
              <a:pPr algn="just" defTabSz="2437276">
                <a:lnSpc>
                  <a:spcPct val="120000"/>
                </a:lnSpc>
                <a:spcAft>
                  <a:spcPct val="35000"/>
                </a:spcAft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3" name="Circular Arrow 42"/>
            <p:cNvSpPr/>
            <p:nvPr/>
          </p:nvSpPr>
          <p:spPr>
            <a:xfrm>
              <a:off x="3856462" y="1514384"/>
              <a:ext cx="4650199" cy="4650202"/>
            </a:xfrm>
            <a:prstGeom prst="circularArrow">
              <a:avLst>
                <a:gd name="adj1" fmla="val 5085"/>
                <a:gd name="adj2" fmla="val 327528"/>
                <a:gd name="adj3" fmla="val 1472472"/>
                <a:gd name="adj4" fmla="val 16199432"/>
                <a:gd name="adj5" fmla="val 5932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Circular Arrow 43"/>
            <p:cNvSpPr/>
            <p:nvPr/>
          </p:nvSpPr>
          <p:spPr>
            <a:xfrm>
              <a:off x="3770899" y="1661904"/>
              <a:ext cx="4650199" cy="4650201"/>
            </a:xfrm>
            <a:prstGeom prst="circularArrow">
              <a:avLst>
                <a:gd name="adj1" fmla="val 5085"/>
                <a:gd name="adj2" fmla="val 327528"/>
                <a:gd name="adj3" fmla="val 8671970"/>
                <a:gd name="adj4" fmla="val 1800502"/>
                <a:gd name="adj5" fmla="val 5932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Circular Arrow 44"/>
            <p:cNvSpPr/>
            <p:nvPr/>
          </p:nvSpPr>
          <p:spPr>
            <a:xfrm>
              <a:off x="3685337" y="1514384"/>
              <a:ext cx="4650199" cy="4650202"/>
            </a:xfrm>
            <a:prstGeom prst="circularArrow">
              <a:avLst>
                <a:gd name="adj1" fmla="val 5085"/>
                <a:gd name="adj2" fmla="val 327528"/>
                <a:gd name="adj3" fmla="val 15873039"/>
                <a:gd name="adj4" fmla="val 9000000"/>
                <a:gd name="adj5" fmla="val 5932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6022321" y="5222090"/>
            <a:ext cx="788708" cy="461040"/>
          </a:xfrm>
          <a:custGeom>
            <a:avLst/>
            <a:gdLst>
              <a:gd name="T0" fmla="*/ 232 w 316"/>
              <a:gd name="T1" fmla="*/ 27 h 172"/>
              <a:gd name="T2" fmla="*/ 221 w 316"/>
              <a:gd name="T3" fmla="*/ 20 h 172"/>
              <a:gd name="T4" fmla="*/ 157 w 316"/>
              <a:gd name="T5" fmla="*/ 10 h 172"/>
              <a:gd name="T6" fmla="*/ 92 w 316"/>
              <a:gd name="T7" fmla="*/ 9 h 172"/>
              <a:gd name="T8" fmla="*/ 84 w 316"/>
              <a:gd name="T9" fmla="*/ 13 h 172"/>
              <a:gd name="T10" fmla="*/ 0 w 316"/>
              <a:gd name="T11" fmla="*/ 121 h 172"/>
              <a:gd name="T12" fmla="*/ 78 w 316"/>
              <a:gd name="T13" fmla="*/ 109 h 172"/>
              <a:gd name="T14" fmla="*/ 84 w 316"/>
              <a:gd name="T15" fmla="*/ 113 h 172"/>
              <a:gd name="T16" fmla="*/ 120 w 316"/>
              <a:gd name="T17" fmla="*/ 142 h 172"/>
              <a:gd name="T18" fmla="*/ 159 w 316"/>
              <a:gd name="T19" fmla="*/ 163 h 172"/>
              <a:gd name="T20" fmla="*/ 163 w 316"/>
              <a:gd name="T21" fmla="*/ 165 h 172"/>
              <a:gd name="T22" fmla="*/ 190 w 316"/>
              <a:gd name="T23" fmla="*/ 164 h 172"/>
              <a:gd name="T24" fmla="*/ 217 w 316"/>
              <a:gd name="T25" fmla="*/ 153 h 172"/>
              <a:gd name="T26" fmla="*/ 233 w 316"/>
              <a:gd name="T27" fmla="*/ 146 h 172"/>
              <a:gd name="T28" fmla="*/ 265 w 316"/>
              <a:gd name="T29" fmla="*/ 162 h 172"/>
              <a:gd name="T30" fmla="*/ 288 w 316"/>
              <a:gd name="T31" fmla="*/ 14 h 172"/>
              <a:gd name="T32" fmla="*/ 225 w 316"/>
              <a:gd name="T33" fmla="*/ 129 h 172"/>
              <a:gd name="T34" fmla="*/ 225 w 316"/>
              <a:gd name="T35" fmla="*/ 139 h 172"/>
              <a:gd name="T36" fmla="*/ 216 w 316"/>
              <a:gd name="T37" fmla="*/ 142 h 172"/>
              <a:gd name="T38" fmla="*/ 207 w 316"/>
              <a:gd name="T39" fmla="*/ 142 h 172"/>
              <a:gd name="T40" fmla="*/ 189 w 316"/>
              <a:gd name="T41" fmla="*/ 153 h 172"/>
              <a:gd name="T42" fmla="*/ 185 w 316"/>
              <a:gd name="T43" fmla="*/ 153 h 172"/>
              <a:gd name="T44" fmla="*/ 180 w 316"/>
              <a:gd name="T45" fmla="*/ 156 h 172"/>
              <a:gd name="T46" fmla="*/ 157 w 316"/>
              <a:gd name="T47" fmla="*/ 149 h 172"/>
              <a:gd name="T48" fmla="*/ 130 w 316"/>
              <a:gd name="T49" fmla="*/ 128 h 172"/>
              <a:gd name="T50" fmla="*/ 88 w 316"/>
              <a:gd name="T51" fmla="*/ 103 h 172"/>
              <a:gd name="T52" fmla="*/ 71 w 316"/>
              <a:gd name="T53" fmla="*/ 91 h 172"/>
              <a:gd name="T54" fmla="*/ 71 w 316"/>
              <a:gd name="T55" fmla="*/ 90 h 172"/>
              <a:gd name="T56" fmla="*/ 72 w 316"/>
              <a:gd name="T57" fmla="*/ 88 h 172"/>
              <a:gd name="T58" fmla="*/ 93 w 316"/>
              <a:gd name="T59" fmla="*/ 20 h 172"/>
              <a:gd name="T60" fmla="*/ 132 w 316"/>
              <a:gd name="T61" fmla="*/ 24 h 172"/>
              <a:gd name="T62" fmla="*/ 127 w 316"/>
              <a:gd name="T63" fmla="*/ 72 h 172"/>
              <a:gd name="T64" fmla="*/ 185 w 316"/>
              <a:gd name="T65" fmla="*/ 54 h 172"/>
              <a:gd name="T66" fmla="*/ 241 w 316"/>
              <a:gd name="T67" fmla="*/ 119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6" h="172">
                <a:moveTo>
                  <a:pt x="288" y="14"/>
                </a:moveTo>
                <a:cubicBezTo>
                  <a:pt x="232" y="27"/>
                  <a:pt x="232" y="27"/>
                  <a:pt x="232" y="27"/>
                </a:cubicBezTo>
                <a:cubicBezTo>
                  <a:pt x="233" y="31"/>
                  <a:pt x="233" y="31"/>
                  <a:pt x="233" y="31"/>
                </a:cubicBezTo>
                <a:cubicBezTo>
                  <a:pt x="228" y="22"/>
                  <a:pt x="221" y="20"/>
                  <a:pt x="221" y="20"/>
                </a:cubicBezTo>
                <a:cubicBezTo>
                  <a:pt x="178" y="7"/>
                  <a:pt x="178" y="7"/>
                  <a:pt x="178" y="7"/>
                </a:cubicBezTo>
                <a:cubicBezTo>
                  <a:pt x="173" y="5"/>
                  <a:pt x="165" y="7"/>
                  <a:pt x="157" y="10"/>
                </a:cubicBezTo>
                <a:cubicBezTo>
                  <a:pt x="156" y="9"/>
                  <a:pt x="156" y="9"/>
                  <a:pt x="156" y="9"/>
                </a:cubicBezTo>
                <a:cubicBezTo>
                  <a:pt x="92" y="9"/>
                  <a:pt x="92" y="9"/>
                  <a:pt x="92" y="9"/>
                </a:cubicBezTo>
                <a:cubicBezTo>
                  <a:pt x="92" y="9"/>
                  <a:pt x="92" y="9"/>
                  <a:pt x="92" y="9"/>
                </a:cubicBezTo>
                <a:cubicBezTo>
                  <a:pt x="91" y="9"/>
                  <a:pt x="87" y="10"/>
                  <a:pt x="84" y="13"/>
                </a:cubicBezTo>
                <a:cubicBezTo>
                  <a:pt x="50" y="0"/>
                  <a:pt x="50" y="0"/>
                  <a:pt x="50" y="0"/>
                </a:cubicBezTo>
                <a:cubicBezTo>
                  <a:pt x="0" y="121"/>
                  <a:pt x="0" y="121"/>
                  <a:pt x="0" y="121"/>
                </a:cubicBezTo>
                <a:cubicBezTo>
                  <a:pt x="54" y="148"/>
                  <a:pt x="54" y="148"/>
                  <a:pt x="54" y="148"/>
                </a:cubicBezTo>
                <a:cubicBezTo>
                  <a:pt x="69" y="144"/>
                  <a:pt x="76" y="120"/>
                  <a:pt x="78" y="109"/>
                </a:cubicBezTo>
                <a:cubicBezTo>
                  <a:pt x="82" y="112"/>
                  <a:pt x="82" y="112"/>
                  <a:pt x="82" y="112"/>
                </a:cubicBezTo>
                <a:cubicBezTo>
                  <a:pt x="84" y="113"/>
                  <a:pt x="84" y="113"/>
                  <a:pt x="84" y="113"/>
                </a:cubicBezTo>
                <a:cubicBezTo>
                  <a:pt x="84" y="120"/>
                  <a:pt x="85" y="130"/>
                  <a:pt x="99" y="127"/>
                </a:cubicBezTo>
                <a:cubicBezTo>
                  <a:pt x="99" y="127"/>
                  <a:pt x="100" y="157"/>
                  <a:pt x="120" y="142"/>
                </a:cubicBezTo>
                <a:cubicBezTo>
                  <a:pt x="120" y="142"/>
                  <a:pt x="120" y="161"/>
                  <a:pt x="138" y="155"/>
                </a:cubicBezTo>
                <a:cubicBezTo>
                  <a:pt x="138" y="155"/>
                  <a:pt x="141" y="172"/>
                  <a:pt x="159" y="163"/>
                </a:cubicBezTo>
                <a:cubicBezTo>
                  <a:pt x="162" y="165"/>
                  <a:pt x="162" y="165"/>
                  <a:pt x="162" y="165"/>
                </a:cubicBezTo>
                <a:cubicBezTo>
                  <a:pt x="163" y="165"/>
                  <a:pt x="163" y="165"/>
                  <a:pt x="163" y="165"/>
                </a:cubicBezTo>
                <a:cubicBezTo>
                  <a:pt x="164" y="165"/>
                  <a:pt x="173" y="168"/>
                  <a:pt x="181" y="167"/>
                </a:cubicBezTo>
                <a:cubicBezTo>
                  <a:pt x="185" y="167"/>
                  <a:pt x="188" y="166"/>
                  <a:pt x="190" y="164"/>
                </a:cubicBezTo>
                <a:cubicBezTo>
                  <a:pt x="196" y="163"/>
                  <a:pt x="208" y="161"/>
                  <a:pt x="214" y="153"/>
                </a:cubicBezTo>
                <a:cubicBezTo>
                  <a:pt x="215" y="153"/>
                  <a:pt x="216" y="153"/>
                  <a:pt x="217" y="153"/>
                </a:cubicBezTo>
                <a:cubicBezTo>
                  <a:pt x="217" y="153"/>
                  <a:pt x="217" y="153"/>
                  <a:pt x="217" y="153"/>
                </a:cubicBezTo>
                <a:cubicBezTo>
                  <a:pt x="224" y="153"/>
                  <a:pt x="230" y="150"/>
                  <a:pt x="233" y="146"/>
                </a:cubicBezTo>
                <a:cubicBezTo>
                  <a:pt x="235" y="143"/>
                  <a:pt x="236" y="140"/>
                  <a:pt x="236" y="136"/>
                </a:cubicBezTo>
                <a:cubicBezTo>
                  <a:pt x="236" y="136"/>
                  <a:pt x="248" y="160"/>
                  <a:pt x="265" y="162"/>
                </a:cubicBezTo>
                <a:cubicBezTo>
                  <a:pt x="316" y="137"/>
                  <a:pt x="316" y="137"/>
                  <a:pt x="316" y="137"/>
                </a:cubicBezTo>
                <a:lnTo>
                  <a:pt x="288" y="14"/>
                </a:lnTo>
                <a:close/>
                <a:moveTo>
                  <a:pt x="230" y="127"/>
                </a:moveTo>
                <a:cubicBezTo>
                  <a:pt x="225" y="129"/>
                  <a:pt x="225" y="129"/>
                  <a:pt x="225" y="129"/>
                </a:cubicBezTo>
                <a:cubicBezTo>
                  <a:pt x="226" y="133"/>
                  <a:pt x="226" y="133"/>
                  <a:pt x="226" y="133"/>
                </a:cubicBezTo>
                <a:cubicBezTo>
                  <a:pt x="226" y="137"/>
                  <a:pt x="225" y="139"/>
                  <a:pt x="225" y="139"/>
                </a:cubicBezTo>
                <a:cubicBezTo>
                  <a:pt x="223" y="141"/>
                  <a:pt x="220" y="142"/>
                  <a:pt x="216" y="142"/>
                </a:cubicBezTo>
                <a:cubicBezTo>
                  <a:pt x="216" y="142"/>
                  <a:pt x="216" y="142"/>
                  <a:pt x="216" y="142"/>
                </a:cubicBezTo>
                <a:cubicBezTo>
                  <a:pt x="214" y="143"/>
                  <a:pt x="212" y="142"/>
                  <a:pt x="211" y="142"/>
                </a:cubicBezTo>
                <a:cubicBezTo>
                  <a:pt x="207" y="142"/>
                  <a:pt x="207" y="142"/>
                  <a:pt x="207" y="142"/>
                </a:cubicBezTo>
                <a:cubicBezTo>
                  <a:pt x="206" y="146"/>
                  <a:pt x="206" y="146"/>
                  <a:pt x="206" y="146"/>
                </a:cubicBezTo>
                <a:cubicBezTo>
                  <a:pt x="204" y="150"/>
                  <a:pt x="196" y="153"/>
                  <a:pt x="189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5" y="153"/>
                  <a:pt x="185" y="153"/>
                  <a:pt x="185" y="153"/>
                </a:cubicBezTo>
                <a:cubicBezTo>
                  <a:pt x="184" y="155"/>
                  <a:pt x="184" y="155"/>
                  <a:pt x="184" y="155"/>
                </a:cubicBezTo>
                <a:cubicBezTo>
                  <a:pt x="183" y="156"/>
                  <a:pt x="182" y="156"/>
                  <a:pt x="180" y="156"/>
                </a:cubicBezTo>
                <a:cubicBezTo>
                  <a:pt x="175" y="157"/>
                  <a:pt x="169" y="155"/>
                  <a:pt x="167" y="155"/>
                </a:cubicBezTo>
                <a:cubicBezTo>
                  <a:pt x="157" y="149"/>
                  <a:pt x="157" y="149"/>
                  <a:pt x="157" y="149"/>
                </a:cubicBezTo>
                <a:cubicBezTo>
                  <a:pt x="156" y="144"/>
                  <a:pt x="154" y="140"/>
                  <a:pt x="149" y="140"/>
                </a:cubicBezTo>
                <a:cubicBezTo>
                  <a:pt x="149" y="140"/>
                  <a:pt x="147" y="116"/>
                  <a:pt x="130" y="128"/>
                </a:cubicBezTo>
                <a:cubicBezTo>
                  <a:pt x="130" y="128"/>
                  <a:pt x="125" y="108"/>
                  <a:pt x="109" y="117"/>
                </a:cubicBezTo>
                <a:cubicBezTo>
                  <a:pt x="88" y="103"/>
                  <a:pt x="88" y="103"/>
                  <a:pt x="88" y="103"/>
                </a:cubicBezTo>
                <a:cubicBezTo>
                  <a:pt x="72" y="91"/>
                  <a:pt x="72" y="91"/>
                  <a:pt x="72" y="91"/>
                </a:cubicBezTo>
                <a:cubicBezTo>
                  <a:pt x="71" y="91"/>
                  <a:pt x="71" y="91"/>
                  <a:pt x="71" y="91"/>
                </a:cubicBezTo>
                <a:cubicBezTo>
                  <a:pt x="71" y="91"/>
                  <a:pt x="71" y="91"/>
                  <a:pt x="71" y="91"/>
                </a:cubicBezTo>
                <a:cubicBezTo>
                  <a:pt x="71" y="90"/>
                  <a:pt x="71" y="90"/>
                  <a:pt x="71" y="90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88"/>
                  <a:pt x="72" y="88"/>
                  <a:pt x="72" y="88"/>
                </a:cubicBezTo>
                <a:cubicBezTo>
                  <a:pt x="72" y="87"/>
                  <a:pt x="90" y="26"/>
                  <a:pt x="91" y="21"/>
                </a:cubicBezTo>
                <a:cubicBezTo>
                  <a:pt x="91" y="21"/>
                  <a:pt x="93" y="20"/>
                  <a:pt x="93" y="20"/>
                </a:cubicBezTo>
                <a:cubicBezTo>
                  <a:pt x="138" y="20"/>
                  <a:pt x="138" y="20"/>
                  <a:pt x="138" y="20"/>
                </a:cubicBezTo>
                <a:cubicBezTo>
                  <a:pt x="134" y="22"/>
                  <a:pt x="132" y="24"/>
                  <a:pt x="132" y="24"/>
                </a:cubicBezTo>
                <a:cubicBezTo>
                  <a:pt x="125" y="30"/>
                  <a:pt x="122" y="60"/>
                  <a:pt x="122" y="60"/>
                </a:cubicBezTo>
                <a:cubicBezTo>
                  <a:pt x="119" y="67"/>
                  <a:pt x="127" y="72"/>
                  <a:pt x="127" y="72"/>
                </a:cubicBezTo>
                <a:cubicBezTo>
                  <a:pt x="140" y="81"/>
                  <a:pt x="154" y="47"/>
                  <a:pt x="154" y="47"/>
                </a:cubicBezTo>
                <a:cubicBezTo>
                  <a:pt x="161" y="41"/>
                  <a:pt x="172" y="45"/>
                  <a:pt x="185" y="54"/>
                </a:cubicBezTo>
                <a:cubicBezTo>
                  <a:pt x="206" y="76"/>
                  <a:pt x="232" y="102"/>
                  <a:pt x="239" y="111"/>
                </a:cubicBezTo>
                <a:cubicBezTo>
                  <a:pt x="241" y="114"/>
                  <a:pt x="242" y="117"/>
                  <a:pt x="241" y="119"/>
                </a:cubicBezTo>
                <a:cubicBezTo>
                  <a:pt x="240" y="123"/>
                  <a:pt x="233" y="126"/>
                  <a:pt x="230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GB" sz="94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145581" y="3597723"/>
            <a:ext cx="693683" cy="543732"/>
            <a:chOff x="7200839" y="1790292"/>
            <a:chExt cx="795921" cy="623870"/>
          </a:xfrm>
          <a:solidFill>
            <a:schemeClr val="bg1"/>
          </a:solidFill>
        </p:grpSpPr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7235971" y="1790292"/>
              <a:ext cx="760789" cy="434110"/>
            </a:xfrm>
            <a:custGeom>
              <a:avLst/>
              <a:gdLst>
                <a:gd name="T0" fmla="*/ 295 w 628"/>
                <a:gd name="T1" fmla="*/ 232 h 334"/>
                <a:gd name="T2" fmla="*/ 295 w 628"/>
                <a:gd name="T3" fmla="*/ 232 h 334"/>
                <a:gd name="T4" fmla="*/ 295 w 628"/>
                <a:gd name="T5" fmla="*/ 232 h 334"/>
                <a:gd name="T6" fmla="*/ 295 w 628"/>
                <a:gd name="T7" fmla="*/ 232 h 334"/>
                <a:gd name="T8" fmla="*/ 430 w 628"/>
                <a:gd name="T9" fmla="*/ 334 h 334"/>
                <a:gd name="T10" fmla="*/ 628 w 628"/>
                <a:gd name="T11" fmla="*/ 218 h 334"/>
                <a:gd name="T12" fmla="*/ 494 w 628"/>
                <a:gd name="T13" fmla="*/ 114 h 334"/>
                <a:gd name="T14" fmla="*/ 305 w 628"/>
                <a:gd name="T15" fmla="*/ 225 h 334"/>
                <a:gd name="T16" fmla="*/ 305 w 628"/>
                <a:gd name="T17" fmla="*/ 3 h 334"/>
                <a:gd name="T18" fmla="*/ 494 w 628"/>
                <a:gd name="T19" fmla="*/ 114 h 334"/>
                <a:gd name="T20" fmla="*/ 600 w 628"/>
                <a:gd name="T21" fmla="*/ 102 h 334"/>
                <a:gd name="T22" fmla="*/ 437 w 628"/>
                <a:gd name="T23" fmla="*/ 7 h 334"/>
                <a:gd name="T24" fmla="*/ 305 w 628"/>
                <a:gd name="T25" fmla="*/ 0 h 334"/>
                <a:gd name="T26" fmla="*/ 305 w 628"/>
                <a:gd name="T27" fmla="*/ 0 h 334"/>
                <a:gd name="T28" fmla="*/ 302 w 628"/>
                <a:gd name="T29" fmla="*/ 0 h 334"/>
                <a:gd name="T30" fmla="*/ 300 w 628"/>
                <a:gd name="T31" fmla="*/ 0 h 334"/>
                <a:gd name="T32" fmla="*/ 295 w 628"/>
                <a:gd name="T33" fmla="*/ 0 h 334"/>
                <a:gd name="T34" fmla="*/ 295 w 628"/>
                <a:gd name="T35" fmla="*/ 0 h 334"/>
                <a:gd name="T36" fmla="*/ 165 w 628"/>
                <a:gd name="T37" fmla="*/ 7 h 334"/>
                <a:gd name="T38" fmla="*/ 0 w 628"/>
                <a:gd name="T39" fmla="*/ 102 h 334"/>
                <a:gd name="T40" fmla="*/ 108 w 628"/>
                <a:gd name="T41" fmla="*/ 114 h 334"/>
                <a:gd name="T42" fmla="*/ 295 w 628"/>
                <a:gd name="T43" fmla="*/ 3 h 334"/>
                <a:gd name="T44" fmla="*/ 295 w 628"/>
                <a:gd name="T45" fmla="*/ 232 h 334"/>
                <a:gd name="T46" fmla="*/ 295 w 628"/>
                <a:gd name="T47" fmla="*/ 23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28" h="334">
                  <a:moveTo>
                    <a:pt x="295" y="232"/>
                  </a:moveTo>
                  <a:lnTo>
                    <a:pt x="295" y="232"/>
                  </a:lnTo>
                  <a:lnTo>
                    <a:pt x="295" y="232"/>
                  </a:lnTo>
                  <a:lnTo>
                    <a:pt x="295" y="232"/>
                  </a:lnTo>
                  <a:lnTo>
                    <a:pt x="430" y="334"/>
                  </a:lnTo>
                  <a:lnTo>
                    <a:pt x="628" y="218"/>
                  </a:lnTo>
                  <a:lnTo>
                    <a:pt x="494" y="114"/>
                  </a:lnTo>
                  <a:lnTo>
                    <a:pt x="305" y="225"/>
                  </a:lnTo>
                  <a:lnTo>
                    <a:pt x="305" y="3"/>
                  </a:lnTo>
                  <a:lnTo>
                    <a:pt x="494" y="114"/>
                  </a:lnTo>
                  <a:lnTo>
                    <a:pt x="600" y="102"/>
                  </a:lnTo>
                  <a:lnTo>
                    <a:pt x="437" y="7"/>
                  </a:lnTo>
                  <a:lnTo>
                    <a:pt x="305" y="0"/>
                  </a:lnTo>
                  <a:lnTo>
                    <a:pt x="305" y="0"/>
                  </a:lnTo>
                  <a:lnTo>
                    <a:pt x="302" y="0"/>
                  </a:lnTo>
                  <a:lnTo>
                    <a:pt x="300" y="0"/>
                  </a:lnTo>
                  <a:lnTo>
                    <a:pt x="295" y="0"/>
                  </a:lnTo>
                  <a:lnTo>
                    <a:pt x="295" y="0"/>
                  </a:lnTo>
                  <a:lnTo>
                    <a:pt x="165" y="7"/>
                  </a:lnTo>
                  <a:lnTo>
                    <a:pt x="0" y="102"/>
                  </a:lnTo>
                  <a:lnTo>
                    <a:pt x="108" y="114"/>
                  </a:lnTo>
                  <a:lnTo>
                    <a:pt x="295" y="3"/>
                  </a:lnTo>
                  <a:lnTo>
                    <a:pt x="295" y="232"/>
                  </a:lnTo>
                  <a:lnTo>
                    <a:pt x="295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7200839" y="1941061"/>
              <a:ext cx="392509" cy="289840"/>
            </a:xfrm>
            <a:custGeom>
              <a:avLst/>
              <a:gdLst>
                <a:gd name="T0" fmla="*/ 0 w 324"/>
                <a:gd name="T1" fmla="*/ 100 h 223"/>
                <a:gd name="T2" fmla="*/ 187 w 324"/>
                <a:gd name="T3" fmla="*/ 223 h 223"/>
                <a:gd name="T4" fmla="*/ 324 w 324"/>
                <a:gd name="T5" fmla="*/ 116 h 223"/>
                <a:gd name="T6" fmla="*/ 130 w 324"/>
                <a:gd name="T7" fmla="*/ 0 h 223"/>
                <a:gd name="T8" fmla="*/ 0 w 324"/>
                <a:gd name="T9" fmla="*/ 10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" h="223">
                  <a:moveTo>
                    <a:pt x="0" y="100"/>
                  </a:moveTo>
                  <a:lnTo>
                    <a:pt x="187" y="223"/>
                  </a:lnTo>
                  <a:lnTo>
                    <a:pt x="324" y="116"/>
                  </a:lnTo>
                  <a:lnTo>
                    <a:pt x="130" y="0"/>
                  </a:lnTo>
                  <a:lnTo>
                    <a:pt x="0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7353482" y="2116524"/>
              <a:ext cx="477310" cy="297638"/>
            </a:xfrm>
            <a:custGeom>
              <a:avLst/>
              <a:gdLst>
                <a:gd name="T0" fmla="*/ 198 w 394"/>
                <a:gd name="T1" fmla="*/ 0 h 229"/>
                <a:gd name="T2" fmla="*/ 61 w 394"/>
                <a:gd name="T3" fmla="*/ 109 h 229"/>
                <a:gd name="T4" fmla="*/ 0 w 394"/>
                <a:gd name="T5" fmla="*/ 71 h 229"/>
                <a:gd name="T6" fmla="*/ 0 w 394"/>
                <a:gd name="T7" fmla="*/ 114 h 229"/>
                <a:gd name="T8" fmla="*/ 198 w 394"/>
                <a:gd name="T9" fmla="*/ 229 h 229"/>
                <a:gd name="T10" fmla="*/ 394 w 394"/>
                <a:gd name="T11" fmla="*/ 116 h 229"/>
                <a:gd name="T12" fmla="*/ 394 w 394"/>
                <a:gd name="T13" fmla="*/ 64 h 229"/>
                <a:gd name="T14" fmla="*/ 335 w 394"/>
                <a:gd name="T15" fmla="*/ 104 h 229"/>
                <a:gd name="T16" fmla="*/ 198 w 394"/>
                <a:gd name="T1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4" h="229">
                  <a:moveTo>
                    <a:pt x="198" y="0"/>
                  </a:moveTo>
                  <a:lnTo>
                    <a:pt x="61" y="109"/>
                  </a:lnTo>
                  <a:lnTo>
                    <a:pt x="0" y="71"/>
                  </a:lnTo>
                  <a:lnTo>
                    <a:pt x="0" y="114"/>
                  </a:lnTo>
                  <a:lnTo>
                    <a:pt x="198" y="229"/>
                  </a:lnTo>
                  <a:lnTo>
                    <a:pt x="394" y="116"/>
                  </a:lnTo>
                  <a:lnTo>
                    <a:pt x="394" y="64"/>
                  </a:lnTo>
                  <a:lnTo>
                    <a:pt x="335" y="104"/>
                  </a:lnTo>
                  <a:lnTo>
                    <a:pt x="19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1" name="Freeform 50"/>
          <p:cNvSpPr>
            <a:spLocks/>
          </p:cNvSpPr>
          <p:nvPr/>
        </p:nvSpPr>
        <p:spPr bwMode="auto">
          <a:xfrm>
            <a:off x="6990762" y="3459044"/>
            <a:ext cx="514191" cy="761226"/>
          </a:xfrm>
          <a:custGeom>
            <a:avLst/>
            <a:gdLst>
              <a:gd name="T0" fmla="*/ 25 w 206"/>
              <a:gd name="T1" fmla="*/ 112 h 284"/>
              <a:gd name="T2" fmla="*/ 25 w 206"/>
              <a:gd name="T3" fmla="*/ 64 h 284"/>
              <a:gd name="T4" fmla="*/ 5 w 206"/>
              <a:gd name="T5" fmla="*/ 64 h 284"/>
              <a:gd name="T6" fmla="*/ 4 w 206"/>
              <a:gd name="T7" fmla="*/ 60 h 284"/>
              <a:gd name="T8" fmla="*/ 104 w 206"/>
              <a:gd name="T9" fmla="*/ 2 h 284"/>
              <a:gd name="T10" fmla="*/ 117 w 206"/>
              <a:gd name="T11" fmla="*/ 2 h 284"/>
              <a:gd name="T12" fmla="*/ 145 w 206"/>
              <a:gd name="T13" fmla="*/ 25 h 284"/>
              <a:gd name="T14" fmla="*/ 145 w 206"/>
              <a:gd name="T15" fmla="*/ 2 h 284"/>
              <a:gd name="T16" fmla="*/ 168 w 206"/>
              <a:gd name="T17" fmla="*/ 2 h 284"/>
              <a:gd name="T18" fmla="*/ 168 w 206"/>
              <a:gd name="T19" fmla="*/ 40 h 284"/>
              <a:gd name="T20" fmla="*/ 184 w 206"/>
              <a:gd name="T21" fmla="*/ 49 h 284"/>
              <a:gd name="T22" fmla="*/ 184 w 206"/>
              <a:gd name="T23" fmla="*/ 49 h 284"/>
              <a:gd name="T24" fmla="*/ 184 w 206"/>
              <a:gd name="T25" fmla="*/ 49 h 284"/>
              <a:gd name="T26" fmla="*/ 202 w 206"/>
              <a:gd name="T27" fmla="*/ 60 h 284"/>
              <a:gd name="T28" fmla="*/ 201 w 206"/>
              <a:gd name="T29" fmla="*/ 64 h 284"/>
              <a:gd name="T30" fmla="*/ 184 w 206"/>
              <a:gd name="T31" fmla="*/ 64 h 284"/>
              <a:gd name="T32" fmla="*/ 184 w 206"/>
              <a:gd name="T33" fmla="*/ 117 h 284"/>
              <a:gd name="T34" fmla="*/ 169 w 206"/>
              <a:gd name="T35" fmla="*/ 134 h 284"/>
              <a:gd name="T36" fmla="*/ 136 w 206"/>
              <a:gd name="T37" fmla="*/ 134 h 284"/>
              <a:gd name="T38" fmla="*/ 129 w 206"/>
              <a:gd name="T39" fmla="*/ 137 h 284"/>
              <a:gd name="T40" fmla="*/ 140 w 206"/>
              <a:gd name="T41" fmla="*/ 155 h 284"/>
              <a:gd name="T42" fmla="*/ 139 w 206"/>
              <a:gd name="T43" fmla="*/ 160 h 284"/>
              <a:gd name="T44" fmla="*/ 118 w 206"/>
              <a:gd name="T45" fmla="*/ 161 h 284"/>
              <a:gd name="T46" fmla="*/ 119 w 206"/>
              <a:gd name="T47" fmla="*/ 168 h 284"/>
              <a:gd name="T48" fmla="*/ 130 w 206"/>
              <a:gd name="T49" fmla="*/ 179 h 284"/>
              <a:gd name="T50" fmla="*/ 115 w 206"/>
              <a:gd name="T51" fmla="*/ 195 h 284"/>
              <a:gd name="T52" fmla="*/ 129 w 206"/>
              <a:gd name="T53" fmla="*/ 211 h 284"/>
              <a:gd name="T54" fmla="*/ 129 w 206"/>
              <a:gd name="T55" fmla="*/ 220 h 284"/>
              <a:gd name="T56" fmla="*/ 115 w 206"/>
              <a:gd name="T57" fmla="*/ 235 h 284"/>
              <a:gd name="T58" fmla="*/ 124 w 206"/>
              <a:gd name="T59" fmla="*/ 248 h 284"/>
              <a:gd name="T60" fmla="*/ 124 w 206"/>
              <a:gd name="T61" fmla="*/ 260 h 284"/>
              <a:gd name="T62" fmla="*/ 102 w 206"/>
              <a:gd name="T63" fmla="*/ 284 h 284"/>
              <a:gd name="T64" fmla="*/ 86 w 206"/>
              <a:gd name="T65" fmla="*/ 264 h 284"/>
              <a:gd name="T66" fmla="*/ 85 w 206"/>
              <a:gd name="T67" fmla="*/ 163 h 284"/>
              <a:gd name="T68" fmla="*/ 83 w 206"/>
              <a:gd name="T69" fmla="*/ 160 h 284"/>
              <a:gd name="T70" fmla="*/ 71 w 206"/>
              <a:gd name="T71" fmla="*/ 159 h 284"/>
              <a:gd name="T72" fmla="*/ 68 w 206"/>
              <a:gd name="T73" fmla="*/ 152 h 284"/>
              <a:gd name="T74" fmla="*/ 77 w 206"/>
              <a:gd name="T75" fmla="*/ 140 h 284"/>
              <a:gd name="T76" fmla="*/ 78 w 206"/>
              <a:gd name="T77" fmla="*/ 136 h 284"/>
              <a:gd name="T78" fmla="*/ 73 w 206"/>
              <a:gd name="T79" fmla="*/ 134 h 284"/>
              <a:gd name="T80" fmla="*/ 40 w 206"/>
              <a:gd name="T81" fmla="*/ 134 h 284"/>
              <a:gd name="T82" fmla="*/ 25 w 206"/>
              <a:gd name="T83" fmla="*/ 112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06" h="284">
                <a:moveTo>
                  <a:pt x="25" y="112"/>
                </a:moveTo>
                <a:cubicBezTo>
                  <a:pt x="25" y="64"/>
                  <a:pt x="25" y="64"/>
                  <a:pt x="25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1" y="64"/>
                  <a:pt x="0" y="62"/>
                  <a:pt x="4" y="60"/>
                </a:cubicBezTo>
                <a:cubicBezTo>
                  <a:pt x="104" y="2"/>
                  <a:pt x="104" y="2"/>
                  <a:pt x="104" y="2"/>
                </a:cubicBezTo>
                <a:cubicBezTo>
                  <a:pt x="107" y="0"/>
                  <a:pt x="113" y="0"/>
                  <a:pt x="117" y="2"/>
                </a:cubicBezTo>
                <a:cubicBezTo>
                  <a:pt x="145" y="25"/>
                  <a:pt x="145" y="25"/>
                  <a:pt x="145" y="25"/>
                </a:cubicBezTo>
                <a:cubicBezTo>
                  <a:pt x="145" y="2"/>
                  <a:pt x="145" y="2"/>
                  <a:pt x="145" y="2"/>
                </a:cubicBezTo>
                <a:cubicBezTo>
                  <a:pt x="168" y="2"/>
                  <a:pt x="168" y="2"/>
                  <a:pt x="168" y="2"/>
                </a:cubicBezTo>
                <a:cubicBezTo>
                  <a:pt x="168" y="40"/>
                  <a:pt x="168" y="40"/>
                  <a:pt x="168" y="40"/>
                </a:cubicBezTo>
                <a:cubicBezTo>
                  <a:pt x="184" y="49"/>
                  <a:pt x="184" y="49"/>
                  <a:pt x="184" y="49"/>
                </a:cubicBezTo>
                <a:cubicBezTo>
                  <a:pt x="184" y="49"/>
                  <a:pt x="184" y="49"/>
                  <a:pt x="184" y="49"/>
                </a:cubicBezTo>
                <a:cubicBezTo>
                  <a:pt x="184" y="49"/>
                  <a:pt x="184" y="49"/>
                  <a:pt x="184" y="49"/>
                </a:cubicBezTo>
                <a:cubicBezTo>
                  <a:pt x="202" y="60"/>
                  <a:pt x="202" y="60"/>
                  <a:pt x="202" y="60"/>
                </a:cubicBezTo>
                <a:cubicBezTo>
                  <a:pt x="206" y="62"/>
                  <a:pt x="205" y="64"/>
                  <a:pt x="201" y="64"/>
                </a:cubicBezTo>
                <a:cubicBezTo>
                  <a:pt x="184" y="64"/>
                  <a:pt x="184" y="64"/>
                  <a:pt x="184" y="64"/>
                </a:cubicBezTo>
                <a:cubicBezTo>
                  <a:pt x="184" y="117"/>
                  <a:pt x="184" y="117"/>
                  <a:pt x="184" y="117"/>
                </a:cubicBezTo>
                <a:cubicBezTo>
                  <a:pt x="184" y="117"/>
                  <a:pt x="185" y="134"/>
                  <a:pt x="169" y="134"/>
                </a:cubicBezTo>
                <a:cubicBezTo>
                  <a:pt x="136" y="134"/>
                  <a:pt x="136" y="134"/>
                  <a:pt x="136" y="134"/>
                </a:cubicBezTo>
                <a:cubicBezTo>
                  <a:pt x="134" y="135"/>
                  <a:pt x="131" y="136"/>
                  <a:pt x="129" y="137"/>
                </a:cubicBezTo>
                <a:cubicBezTo>
                  <a:pt x="140" y="155"/>
                  <a:pt x="140" y="155"/>
                  <a:pt x="140" y="155"/>
                </a:cubicBezTo>
                <a:cubicBezTo>
                  <a:pt x="142" y="159"/>
                  <a:pt x="139" y="160"/>
                  <a:pt x="139" y="160"/>
                </a:cubicBezTo>
                <a:cubicBezTo>
                  <a:pt x="118" y="161"/>
                  <a:pt x="118" y="161"/>
                  <a:pt x="118" y="161"/>
                </a:cubicBezTo>
                <a:cubicBezTo>
                  <a:pt x="119" y="168"/>
                  <a:pt x="119" y="168"/>
                  <a:pt x="119" y="168"/>
                </a:cubicBezTo>
                <a:cubicBezTo>
                  <a:pt x="130" y="179"/>
                  <a:pt x="130" y="179"/>
                  <a:pt x="130" y="179"/>
                </a:cubicBezTo>
                <a:cubicBezTo>
                  <a:pt x="115" y="195"/>
                  <a:pt x="115" y="195"/>
                  <a:pt x="115" y="195"/>
                </a:cubicBezTo>
                <a:cubicBezTo>
                  <a:pt x="129" y="211"/>
                  <a:pt x="129" y="211"/>
                  <a:pt x="129" y="211"/>
                </a:cubicBezTo>
                <a:cubicBezTo>
                  <a:pt x="129" y="220"/>
                  <a:pt x="129" y="220"/>
                  <a:pt x="129" y="220"/>
                </a:cubicBezTo>
                <a:cubicBezTo>
                  <a:pt x="115" y="235"/>
                  <a:pt x="115" y="235"/>
                  <a:pt x="115" y="235"/>
                </a:cubicBezTo>
                <a:cubicBezTo>
                  <a:pt x="124" y="248"/>
                  <a:pt x="124" y="248"/>
                  <a:pt x="124" y="248"/>
                </a:cubicBezTo>
                <a:cubicBezTo>
                  <a:pt x="124" y="260"/>
                  <a:pt x="124" y="260"/>
                  <a:pt x="124" y="260"/>
                </a:cubicBezTo>
                <a:cubicBezTo>
                  <a:pt x="102" y="284"/>
                  <a:pt x="102" y="284"/>
                  <a:pt x="102" y="284"/>
                </a:cubicBezTo>
                <a:cubicBezTo>
                  <a:pt x="94" y="283"/>
                  <a:pt x="86" y="264"/>
                  <a:pt x="86" y="264"/>
                </a:cubicBezTo>
                <a:cubicBezTo>
                  <a:pt x="85" y="163"/>
                  <a:pt x="85" y="163"/>
                  <a:pt x="85" y="163"/>
                </a:cubicBezTo>
                <a:cubicBezTo>
                  <a:pt x="85" y="160"/>
                  <a:pt x="83" y="160"/>
                  <a:pt x="83" y="160"/>
                </a:cubicBezTo>
                <a:cubicBezTo>
                  <a:pt x="71" y="159"/>
                  <a:pt x="71" y="159"/>
                  <a:pt x="71" y="159"/>
                </a:cubicBezTo>
                <a:cubicBezTo>
                  <a:pt x="64" y="159"/>
                  <a:pt x="68" y="152"/>
                  <a:pt x="68" y="152"/>
                </a:cubicBezTo>
                <a:cubicBezTo>
                  <a:pt x="77" y="140"/>
                  <a:pt x="77" y="140"/>
                  <a:pt x="77" y="140"/>
                </a:cubicBezTo>
                <a:cubicBezTo>
                  <a:pt x="78" y="139"/>
                  <a:pt x="78" y="137"/>
                  <a:pt x="78" y="136"/>
                </a:cubicBezTo>
                <a:cubicBezTo>
                  <a:pt x="76" y="136"/>
                  <a:pt x="74" y="135"/>
                  <a:pt x="73" y="134"/>
                </a:cubicBezTo>
                <a:cubicBezTo>
                  <a:pt x="40" y="134"/>
                  <a:pt x="40" y="134"/>
                  <a:pt x="40" y="134"/>
                </a:cubicBezTo>
                <a:cubicBezTo>
                  <a:pt x="40" y="134"/>
                  <a:pt x="25" y="133"/>
                  <a:pt x="25" y="1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GB" sz="94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551597" y="2607649"/>
            <a:ext cx="3073704" cy="1702790"/>
            <a:chOff x="8461641" y="1680432"/>
            <a:chExt cx="2914647" cy="1614675"/>
          </a:xfrm>
        </p:grpSpPr>
        <p:sp>
          <p:nvSpPr>
            <p:cNvPr id="60" name="Rectangle 59"/>
            <p:cNvSpPr/>
            <p:nvPr/>
          </p:nvSpPr>
          <p:spPr>
            <a:xfrm>
              <a:off x="8461641" y="1680432"/>
              <a:ext cx="2914647" cy="1614675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706534" y="1912546"/>
              <a:ext cx="1413952" cy="311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701390" y="2281878"/>
              <a:ext cx="2482639" cy="5078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。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910113" y="5469167"/>
            <a:ext cx="796944" cy="796944"/>
            <a:chOff x="6895745" y="6076124"/>
            <a:chExt cx="755703" cy="755703"/>
          </a:xfrm>
        </p:grpSpPr>
        <p:sp>
          <p:nvSpPr>
            <p:cNvPr id="64" name="Oval 63"/>
            <p:cNvSpPr/>
            <p:nvPr/>
          </p:nvSpPr>
          <p:spPr>
            <a:xfrm>
              <a:off x="6895745" y="6076124"/>
              <a:ext cx="755703" cy="7557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7162147" y="6226696"/>
              <a:ext cx="212181" cy="457727"/>
              <a:chOff x="4395788" y="2198688"/>
              <a:chExt cx="344488" cy="742951"/>
            </a:xfrm>
            <a:solidFill>
              <a:schemeClr val="bg2"/>
            </a:solidFill>
          </p:grpSpPr>
          <p:sp>
            <p:nvSpPr>
              <p:cNvPr id="66" name="Oval 65"/>
              <p:cNvSpPr>
                <a:spLocks noChangeArrowheads="1"/>
              </p:cNvSpPr>
              <p:nvPr/>
            </p:nvSpPr>
            <p:spPr bwMode="auto">
              <a:xfrm>
                <a:off x="4511675" y="2198688"/>
                <a:ext cx="109538" cy="1127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8216" tIns="24108" rIns="48216" bIns="2410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949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7" name="Freeform 7"/>
              <p:cNvSpPr>
                <a:spLocks/>
              </p:cNvSpPr>
              <p:nvPr/>
            </p:nvSpPr>
            <p:spPr bwMode="auto">
              <a:xfrm>
                <a:off x="4395788" y="2333626"/>
                <a:ext cx="344488" cy="608013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8216" tIns="24108" rIns="48216" bIns="2410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949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8900231" y="4526943"/>
            <a:ext cx="796944" cy="796944"/>
            <a:chOff x="1354194" y="5911456"/>
            <a:chExt cx="755703" cy="755703"/>
          </a:xfrm>
        </p:grpSpPr>
        <p:sp>
          <p:nvSpPr>
            <p:cNvPr id="69" name="Oval 68"/>
            <p:cNvSpPr/>
            <p:nvPr/>
          </p:nvSpPr>
          <p:spPr>
            <a:xfrm>
              <a:off x="1354194" y="5911456"/>
              <a:ext cx="755703" cy="7557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1639245" y="6058413"/>
              <a:ext cx="185600" cy="472193"/>
              <a:chOff x="4422775" y="2198688"/>
              <a:chExt cx="292100" cy="742950"/>
            </a:xfrm>
            <a:solidFill>
              <a:schemeClr val="bg2"/>
            </a:solidFill>
          </p:grpSpPr>
          <p:sp>
            <p:nvSpPr>
              <p:cNvPr id="71" name="Freeform 12"/>
              <p:cNvSpPr>
                <a:spLocks/>
              </p:cNvSpPr>
              <p:nvPr/>
            </p:nvSpPr>
            <p:spPr bwMode="auto">
              <a:xfrm>
                <a:off x="4422775" y="2325688"/>
                <a:ext cx="292100" cy="615950"/>
              </a:xfrm>
              <a:custGeom>
                <a:avLst/>
                <a:gdLst>
                  <a:gd name="T0" fmla="*/ 59 w 78"/>
                  <a:gd name="T1" fmla="*/ 0 h 164"/>
                  <a:gd name="T2" fmla="*/ 20 w 78"/>
                  <a:gd name="T3" fmla="*/ 0 h 164"/>
                  <a:gd name="T4" fmla="*/ 0 w 78"/>
                  <a:gd name="T5" fmla="*/ 16 h 164"/>
                  <a:gd name="T6" fmla="*/ 0 w 78"/>
                  <a:gd name="T7" fmla="*/ 16 h 164"/>
                  <a:gd name="T8" fmla="*/ 0 w 78"/>
                  <a:gd name="T9" fmla="*/ 19 h 164"/>
                  <a:gd name="T10" fmla="*/ 0 w 78"/>
                  <a:gd name="T11" fmla="*/ 74 h 164"/>
                  <a:gd name="T12" fmla="*/ 7 w 78"/>
                  <a:gd name="T13" fmla="*/ 80 h 164"/>
                  <a:gd name="T14" fmla="*/ 13 w 78"/>
                  <a:gd name="T15" fmla="*/ 74 h 164"/>
                  <a:gd name="T16" fmla="*/ 13 w 78"/>
                  <a:gd name="T17" fmla="*/ 26 h 164"/>
                  <a:gd name="T18" fmla="*/ 19 w 78"/>
                  <a:gd name="T19" fmla="*/ 26 h 164"/>
                  <a:gd name="T20" fmla="*/ 19 w 78"/>
                  <a:gd name="T21" fmla="*/ 72 h 164"/>
                  <a:gd name="T22" fmla="*/ 19 w 78"/>
                  <a:gd name="T23" fmla="*/ 73 h 164"/>
                  <a:gd name="T24" fmla="*/ 19 w 78"/>
                  <a:gd name="T25" fmla="*/ 154 h 164"/>
                  <a:gd name="T26" fmla="*/ 28 w 78"/>
                  <a:gd name="T27" fmla="*/ 164 h 164"/>
                  <a:gd name="T28" fmla="*/ 37 w 78"/>
                  <a:gd name="T29" fmla="*/ 154 h 164"/>
                  <a:gd name="T30" fmla="*/ 37 w 78"/>
                  <a:gd name="T31" fmla="*/ 83 h 164"/>
                  <a:gd name="T32" fmla="*/ 41 w 78"/>
                  <a:gd name="T33" fmla="*/ 83 h 164"/>
                  <a:gd name="T34" fmla="*/ 41 w 78"/>
                  <a:gd name="T35" fmla="*/ 154 h 164"/>
                  <a:gd name="T36" fmla="*/ 50 w 78"/>
                  <a:gd name="T37" fmla="*/ 164 h 164"/>
                  <a:gd name="T38" fmla="*/ 59 w 78"/>
                  <a:gd name="T39" fmla="*/ 154 h 164"/>
                  <a:gd name="T40" fmla="*/ 59 w 78"/>
                  <a:gd name="T41" fmla="*/ 72 h 164"/>
                  <a:gd name="T42" fmla="*/ 59 w 78"/>
                  <a:gd name="T43" fmla="*/ 71 h 164"/>
                  <a:gd name="T44" fmla="*/ 59 w 78"/>
                  <a:gd name="T45" fmla="*/ 26 h 164"/>
                  <a:gd name="T46" fmla="*/ 64 w 78"/>
                  <a:gd name="T47" fmla="*/ 26 h 164"/>
                  <a:gd name="T48" fmla="*/ 64 w 78"/>
                  <a:gd name="T49" fmla="*/ 74 h 164"/>
                  <a:gd name="T50" fmla="*/ 71 w 78"/>
                  <a:gd name="T51" fmla="*/ 80 h 164"/>
                  <a:gd name="T52" fmla="*/ 78 w 78"/>
                  <a:gd name="T53" fmla="*/ 74 h 164"/>
                  <a:gd name="T54" fmla="*/ 78 w 78"/>
                  <a:gd name="T55" fmla="*/ 19 h 164"/>
                  <a:gd name="T56" fmla="*/ 78 w 78"/>
                  <a:gd name="T57" fmla="*/ 16 h 164"/>
                  <a:gd name="T58" fmla="*/ 78 w 78"/>
                  <a:gd name="T59" fmla="*/ 15 h 164"/>
                  <a:gd name="T60" fmla="*/ 59 w 78"/>
                  <a:gd name="T6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8" h="164">
                    <a:moveTo>
                      <a:pt x="59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6" y="0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7"/>
                      <a:pt x="3" y="80"/>
                      <a:pt x="7" y="80"/>
                    </a:cubicBezTo>
                    <a:cubicBezTo>
                      <a:pt x="10" y="80"/>
                      <a:pt x="13" y="77"/>
                      <a:pt x="13" y="74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9" y="72"/>
                      <a:pt x="19" y="72"/>
                      <a:pt x="19" y="72"/>
                    </a:cubicBezTo>
                    <a:cubicBezTo>
                      <a:pt x="19" y="72"/>
                      <a:pt x="19" y="73"/>
                      <a:pt x="19" y="73"/>
                    </a:cubicBezTo>
                    <a:cubicBezTo>
                      <a:pt x="19" y="154"/>
                      <a:pt x="19" y="154"/>
                      <a:pt x="19" y="154"/>
                    </a:cubicBezTo>
                    <a:cubicBezTo>
                      <a:pt x="19" y="159"/>
                      <a:pt x="23" y="164"/>
                      <a:pt x="28" y="164"/>
                    </a:cubicBezTo>
                    <a:cubicBezTo>
                      <a:pt x="33" y="164"/>
                      <a:pt x="37" y="159"/>
                      <a:pt x="37" y="154"/>
                    </a:cubicBezTo>
                    <a:cubicBezTo>
                      <a:pt x="37" y="83"/>
                      <a:pt x="37" y="83"/>
                      <a:pt x="37" y="83"/>
                    </a:cubicBezTo>
                    <a:cubicBezTo>
                      <a:pt x="41" y="83"/>
                      <a:pt x="41" y="83"/>
                      <a:pt x="41" y="83"/>
                    </a:cubicBezTo>
                    <a:cubicBezTo>
                      <a:pt x="41" y="154"/>
                      <a:pt x="41" y="154"/>
                      <a:pt x="41" y="154"/>
                    </a:cubicBezTo>
                    <a:cubicBezTo>
                      <a:pt x="41" y="159"/>
                      <a:pt x="45" y="164"/>
                      <a:pt x="50" y="164"/>
                    </a:cubicBezTo>
                    <a:cubicBezTo>
                      <a:pt x="55" y="164"/>
                      <a:pt x="59" y="159"/>
                      <a:pt x="59" y="154"/>
                    </a:cubicBezTo>
                    <a:cubicBezTo>
                      <a:pt x="59" y="72"/>
                      <a:pt x="59" y="72"/>
                      <a:pt x="59" y="72"/>
                    </a:cubicBezTo>
                    <a:cubicBezTo>
                      <a:pt x="59" y="71"/>
                      <a:pt x="59" y="71"/>
                      <a:pt x="59" y="71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74"/>
                      <a:pt x="64" y="74"/>
                      <a:pt x="64" y="74"/>
                    </a:cubicBezTo>
                    <a:cubicBezTo>
                      <a:pt x="64" y="77"/>
                      <a:pt x="67" y="80"/>
                      <a:pt x="71" y="80"/>
                    </a:cubicBezTo>
                    <a:cubicBezTo>
                      <a:pt x="75" y="80"/>
                      <a:pt x="78" y="77"/>
                      <a:pt x="78" y="74"/>
                    </a:cubicBezTo>
                    <a:cubicBezTo>
                      <a:pt x="78" y="19"/>
                      <a:pt x="78" y="19"/>
                      <a:pt x="78" y="19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78" y="10"/>
                      <a:pt x="72" y="0"/>
                      <a:pt x="5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8216" tIns="24108" rIns="48216" bIns="2410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949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72" name="Oval 13"/>
              <p:cNvSpPr>
                <a:spLocks noChangeArrowheads="1"/>
              </p:cNvSpPr>
              <p:nvPr/>
            </p:nvSpPr>
            <p:spPr bwMode="auto">
              <a:xfrm>
                <a:off x="4511675" y="2198688"/>
                <a:ext cx="115888" cy="1158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8216" tIns="24108" rIns="48216" bIns="2410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949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73" name="TextBox 72"/>
          <p:cNvSpPr txBox="1"/>
          <p:nvPr/>
        </p:nvSpPr>
        <p:spPr>
          <a:xfrm>
            <a:off x="9758138" y="4672206"/>
            <a:ext cx="678391" cy="293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1.234K</a:t>
            </a:r>
            <a:endParaRPr lang="en-GB" sz="1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758533" y="4934399"/>
            <a:ext cx="960519" cy="293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Male Users</a:t>
            </a:r>
            <a:endParaRPr lang="en-GB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776385" y="5614431"/>
            <a:ext cx="678391" cy="293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1.234K</a:t>
            </a:r>
            <a:endParaRPr lang="en-GB" sz="1200" b="1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777250" y="5876624"/>
            <a:ext cx="1140056" cy="293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Female Users</a:t>
            </a:r>
            <a:endParaRPr lang="en-GB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9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5" grpId="0"/>
      <p:bldP spid="46" grpId="0" animBg="1"/>
      <p:bldP spid="51" grpId="0" animBg="1"/>
      <p:bldP spid="73" grpId="0"/>
      <p:bldP spid="74" grpId="0"/>
      <p:bldP spid="75" grpId="0"/>
      <p:bldP spid="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430105" y="2447748"/>
            <a:ext cx="3998543" cy="3850364"/>
            <a:chOff x="4200186" y="2320894"/>
            <a:chExt cx="3791627" cy="3651116"/>
          </a:xfrm>
        </p:grpSpPr>
        <p:sp>
          <p:nvSpPr>
            <p:cNvPr id="7" name="Rounded Rectangle 6"/>
            <p:cNvSpPr/>
            <p:nvPr/>
          </p:nvSpPr>
          <p:spPr>
            <a:xfrm flipH="1">
              <a:off x="4214254" y="4850056"/>
              <a:ext cx="3777559" cy="9144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 rot="3492391" flipH="1">
              <a:off x="4991307" y="3689252"/>
              <a:ext cx="3651116" cy="914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 rot="18107609">
              <a:off x="3556490" y="3689252"/>
              <a:ext cx="3651116" cy="9144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 flipH="1">
              <a:off x="4200186" y="4850056"/>
              <a:ext cx="1948760" cy="9144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725181" y="2613073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97730" y="492940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164059" y="493093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5950368" y="2791506"/>
              <a:ext cx="305327" cy="398835"/>
            </a:xfrm>
            <a:custGeom>
              <a:avLst/>
              <a:gdLst>
                <a:gd name="T0" fmla="*/ 60 w 74"/>
                <a:gd name="T1" fmla="*/ 0 h 97"/>
                <a:gd name="T2" fmla="*/ 72 w 74"/>
                <a:gd name="T3" fmla="*/ 11 h 97"/>
                <a:gd name="T4" fmla="*/ 70 w 74"/>
                <a:gd name="T5" fmla="*/ 52 h 97"/>
                <a:gd name="T6" fmla="*/ 63 w 74"/>
                <a:gd name="T7" fmla="*/ 11 h 97"/>
                <a:gd name="T8" fmla="*/ 60 w 74"/>
                <a:gd name="T9" fmla="*/ 8 h 97"/>
                <a:gd name="T10" fmla="*/ 26 w 74"/>
                <a:gd name="T11" fmla="*/ 11 h 97"/>
                <a:gd name="T12" fmla="*/ 26 w 74"/>
                <a:gd name="T13" fmla="*/ 18 h 97"/>
                <a:gd name="T14" fmla="*/ 19 w 74"/>
                <a:gd name="T15" fmla="*/ 24 h 97"/>
                <a:gd name="T16" fmla="*/ 12 w 74"/>
                <a:gd name="T17" fmla="*/ 24 h 97"/>
                <a:gd name="T18" fmla="*/ 8 w 74"/>
                <a:gd name="T19" fmla="*/ 79 h 97"/>
                <a:gd name="T20" fmla="*/ 9 w 74"/>
                <a:gd name="T21" fmla="*/ 81 h 97"/>
                <a:gd name="T22" fmla="*/ 28 w 74"/>
                <a:gd name="T23" fmla="*/ 82 h 97"/>
                <a:gd name="T24" fmla="*/ 37 w 74"/>
                <a:gd name="T25" fmla="*/ 90 h 97"/>
                <a:gd name="T26" fmla="*/ 3 w 74"/>
                <a:gd name="T27" fmla="*/ 87 h 97"/>
                <a:gd name="T28" fmla="*/ 3 w 74"/>
                <a:gd name="T29" fmla="*/ 87 h 97"/>
                <a:gd name="T30" fmla="*/ 0 w 74"/>
                <a:gd name="T31" fmla="*/ 20 h 97"/>
                <a:gd name="T32" fmla="*/ 1 w 74"/>
                <a:gd name="T33" fmla="*/ 17 h 97"/>
                <a:gd name="T34" fmla="*/ 19 w 74"/>
                <a:gd name="T35" fmla="*/ 0 h 97"/>
                <a:gd name="T36" fmla="*/ 17 w 74"/>
                <a:gd name="T37" fmla="*/ 52 h 97"/>
                <a:gd name="T38" fmla="*/ 27 w 74"/>
                <a:gd name="T39" fmla="*/ 56 h 97"/>
                <a:gd name="T40" fmla="*/ 17 w 74"/>
                <a:gd name="T41" fmla="*/ 52 h 97"/>
                <a:gd name="T42" fmla="*/ 17 w 74"/>
                <a:gd name="T43" fmla="*/ 44 h 97"/>
                <a:gd name="T44" fmla="*/ 56 w 74"/>
                <a:gd name="T45" fmla="*/ 40 h 97"/>
                <a:gd name="T46" fmla="*/ 17 w 74"/>
                <a:gd name="T47" fmla="*/ 28 h 97"/>
                <a:gd name="T48" fmla="*/ 56 w 74"/>
                <a:gd name="T49" fmla="*/ 33 h 97"/>
                <a:gd name="T50" fmla="*/ 17 w 74"/>
                <a:gd name="T51" fmla="*/ 28 h 97"/>
                <a:gd name="T52" fmla="*/ 34 w 74"/>
                <a:gd name="T53" fmla="*/ 22 h 97"/>
                <a:gd name="T54" fmla="*/ 56 w 74"/>
                <a:gd name="T55" fmla="*/ 17 h 97"/>
                <a:gd name="T56" fmla="*/ 41 w 74"/>
                <a:gd name="T57" fmla="*/ 69 h 97"/>
                <a:gd name="T58" fmla="*/ 41 w 74"/>
                <a:gd name="T59" fmla="*/ 69 h 97"/>
                <a:gd name="T60" fmla="*/ 31 w 74"/>
                <a:gd name="T61" fmla="*/ 66 h 97"/>
                <a:gd name="T62" fmla="*/ 47 w 74"/>
                <a:gd name="T63" fmla="*/ 86 h 97"/>
                <a:gd name="T64" fmla="*/ 59 w 74"/>
                <a:gd name="T65" fmla="*/ 87 h 97"/>
                <a:gd name="T66" fmla="*/ 71 w 74"/>
                <a:gd name="T67" fmla="*/ 96 h 97"/>
                <a:gd name="T68" fmla="*/ 72 w 74"/>
                <a:gd name="T69" fmla="*/ 90 h 97"/>
                <a:gd name="T70" fmla="*/ 63 w 74"/>
                <a:gd name="T71" fmla="*/ 80 h 97"/>
                <a:gd name="T72" fmla="*/ 64 w 74"/>
                <a:gd name="T73" fmla="*/ 57 h 97"/>
                <a:gd name="T74" fmla="*/ 38 w 74"/>
                <a:gd name="T75" fmla="*/ 54 h 97"/>
                <a:gd name="T76" fmla="*/ 42 w 74"/>
                <a:gd name="T77" fmla="*/ 58 h 97"/>
                <a:gd name="T78" fmla="*/ 40 w 74"/>
                <a:gd name="T79" fmla="*/ 76 h 97"/>
                <a:gd name="T80" fmla="*/ 57 w 74"/>
                <a:gd name="T81" fmla="*/ 78 h 97"/>
                <a:gd name="T82" fmla="*/ 59 w 74"/>
                <a:gd name="T83" fmla="*/ 61 h 97"/>
                <a:gd name="T84" fmla="*/ 21 w 74"/>
                <a:gd name="T85" fmla="*/ 9 h 97"/>
                <a:gd name="T86" fmla="*/ 13 w 74"/>
                <a:gd name="T87" fmla="*/ 19 h 97"/>
                <a:gd name="T88" fmla="*/ 17 w 74"/>
                <a:gd name="T89" fmla="*/ 20 h 97"/>
                <a:gd name="T90" fmla="*/ 18 w 74"/>
                <a:gd name="T91" fmla="*/ 20 h 97"/>
                <a:gd name="T92" fmla="*/ 22 w 74"/>
                <a:gd name="T93" fmla="*/ 17 h 97"/>
                <a:gd name="T94" fmla="*/ 22 w 74"/>
                <a:gd name="T95" fmla="*/ 15 h 97"/>
                <a:gd name="T96" fmla="*/ 21 w 74"/>
                <a:gd name="T97" fmla="*/ 1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" h="97">
                  <a:moveTo>
                    <a:pt x="2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1"/>
                    <a:pt x="68" y="3"/>
                  </a:cubicBezTo>
                  <a:cubicBezTo>
                    <a:pt x="70" y="5"/>
                    <a:pt x="72" y="8"/>
                    <a:pt x="72" y="1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1" y="55"/>
                    <a:pt x="70" y="53"/>
                    <a:pt x="70" y="52"/>
                  </a:cubicBezTo>
                  <a:cubicBezTo>
                    <a:pt x="68" y="50"/>
                    <a:pt x="66" y="48"/>
                    <a:pt x="63" y="47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6" y="19"/>
                    <a:pt x="25" y="21"/>
                    <a:pt x="23" y="22"/>
                  </a:cubicBezTo>
                  <a:cubicBezTo>
                    <a:pt x="22" y="23"/>
                    <a:pt x="21" y="24"/>
                    <a:pt x="19" y="24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0"/>
                    <a:pt x="9" y="80"/>
                    <a:pt x="9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0" y="81"/>
                    <a:pt x="10" y="82"/>
                    <a:pt x="11" y="82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8" y="82"/>
                    <a:pt x="29" y="83"/>
                    <a:pt x="29" y="84"/>
                  </a:cubicBezTo>
                  <a:cubicBezTo>
                    <a:pt x="31" y="86"/>
                    <a:pt x="34" y="88"/>
                    <a:pt x="37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8" y="90"/>
                    <a:pt x="5" y="89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" y="85"/>
                    <a:pt x="0" y="82"/>
                    <a:pt x="0" y="7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lose/>
                  <a:moveTo>
                    <a:pt x="17" y="52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17" y="52"/>
                    <a:pt x="17" y="52"/>
                    <a:pt x="17" y="52"/>
                  </a:cubicBezTo>
                  <a:close/>
                  <a:moveTo>
                    <a:pt x="17" y="40"/>
                  </a:moveTo>
                  <a:cubicBezTo>
                    <a:pt x="17" y="44"/>
                    <a:pt x="17" y="44"/>
                    <a:pt x="17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17" y="40"/>
                    <a:pt x="17" y="40"/>
                    <a:pt x="17" y="40"/>
                  </a:cubicBezTo>
                  <a:close/>
                  <a:moveTo>
                    <a:pt x="17" y="28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17" y="28"/>
                    <a:pt x="17" y="28"/>
                    <a:pt x="17" y="28"/>
                  </a:cubicBezTo>
                  <a:close/>
                  <a:moveTo>
                    <a:pt x="34" y="17"/>
                  </a:moveTo>
                  <a:cubicBezTo>
                    <a:pt x="34" y="22"/>
                    <a:pt x="34" y="22"/>
                    <a:pt x="34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34" y="17"/>
                    <a:pt x="34" y="17"/>
                    <a:pt x="34" y="17"/>
                  </a:cubicBezTo>
                  <a:close/>
                  <a:moveTo>
                    <a:pt x="41" y="69"/>
                  </a:moveTo>
                  <a:cubicBezTo>
                    <a:pt x="43" y="64"/>
                    <a:pt x="48" y="61"/>
                    <a:pt x="55" y="60"/>
                  </a:cubicBezTo>
                  <a:cubicBezTo>
                    <a:pt x="48" y="56"/>
                    <a:pt x="39" y="62"/>
                    <a:pt x="41" y="69"/>
                  </a:cubicBezTo>
                  <a:close/>
                  <a:moveTo>
                    <a:pt x="38" y="54"/>
                  </a:moveTo>
                  <a:cubicBezTo>
                    <a:pt x="34" y="57"/>
                    <a:pt x="32" y="61"/>
                    <a:pt x="31" y="66"/>
                  </a:cubicBezTo>
                  <a:cubicBezTo>
                    <a:pt x="31" y="70"/>
                    <a:pt x="32" y="75"/>
                    <a:pt x="35" y="79"/>
                  </a:cubicBezTo>
                  <a:cubicBezTo>
                    <a:pt x="38" y="83"/>
                    <a:pt x="43" y="86"/>
                    <a:pt x="47" y="86"/>
                  </a:cubicBezTo>
                  <a:cubicBezTo>
                    <a:pt x="51" y="87"/>
                    <a:pt x="55" y="86"/>
                    <a:pt x="58" y="84"/>
                  </a:cubicBezTo>
                  <a:cubicBezTo>
                    <a:pt x="58" y="85"/>
                    <a:pt x="58" y="86"/>
                    <a:pt x="59" y="87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7" y="97"/>
                    <a:pt x="69" y="97"/>
                    <a:pt x="71" y="96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3" y="94"/>
                    <a:pt x="74" y="91"/>
                    <a:pt x="72" y="90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5" y="81"/>
                    <a:pt x="64" y="80"/>
                    <a:pt x="63" y="80"/>
                  </a:cubicBezTo>
                  <a:cubicBezTo>
                    <a:pt x="66" y="77"/>
                    <a:pt x="67" y="74"/>
                    <a:pt x="68" y="70"/>
                  </a:cubicBezTo>
                  <a:cubicBezTo>
                    <a:pt x="68" y="66"/>
                    <a:pt x="67" y="61"/>
                    <a:pt x="64" y="57"/>
                  </a:cubicBezTo>
                  <a:cubicBezTo>
                    <a:pt x="61" y="53"/>
                    <a:pt x="56" y="50"/>
                    <a:pt x="52" y="50"/>
                  </a:cubicBezTo>
                  <a:cubicBezTo>
                    <a:pt x="47" y="49"/>
                    <a:pt x="42" y="50"/>
                    <a:pt x="38" y="54"/>
                  </a:cubicBezTo>
                  <a:close/>
                  <a:moveTo>
                    <a:pt x="51" y="56"/>
                  </a:moveTo>
                  <a:cubicBezTo>
                    <a:pt x="48" y="56"/>
                    <a:pt x="45" y="56"/>
                    <a:pt x="42" y="58"/>
                  </a:cubicBezTo>
                  <a:cubicBezTo>
                    <a:pt x="39" y="61"/>
                    <a:pt x="38" y="63"/>
                    <a:pt x="37" y="67"/>
                  </a:cubicBezTo>
                  <a:cubicBezTo>
                    <a:pt x="37" y="70"/>
                    <a:pt x="38" y="73"/>
                    <a:pt x="40" y="76"/>
                  </a:cubicBezTo>
                  <a:cubicBezTo>
                    <a:pt x="42" y="78"/>
                    <a:pt x="45" y="80"/>
                    <a:pt x="48" y="80"/>
                  </a:cubicBezTo>
                  <a:cubicBezTo>
                    <a:pt x="51" y="80"/>
                    <a:pt x="54" y="80"/>
                    <a:pt x="57" y="78"/>
                  </a:cubicBezTo>
                  <a:cubicBezTo>
                    <a:pt x="60" y="76"/>
                    <a:pt x="61" y="73"/>
                    <a:pt x="61" y="69"/>
                  </a:cubicBezTo>
                  <a:cubicBezTo>
                    <a:pt x="62" y="66"/>
                    <a:pt x="61" y="63"/>
                    <a:pt x="59" y="61"/>
                  </a:cubicBezTo>
                  <a:cubicBezTo>
                    <a:pt x="57" y="58"/>
                    <a:pt x="54" y="56"/>
                    <a:pt x="51" y="56"/>
                  </a:cubicBezTo>
                  <a:close/>
                  <a:moveTo>
                    <a:pt x="21" y="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9" y="20"/>
                    <a:pt x="20" y="19"/>
                    <a:pt x="21" y="19"/>
                  </a:cubicBezTo>
                  <a:cubicBezTo>
                    <a:pt x="21" y="18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1"/>
                    <a:pt x="21" y="11"/>
                    <a:pt x="21" y="11"/>
                  </a:cubicBezTo>
                  <a:lnTo>
                    <a:pt x="21" y="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537230" y="5088755"/>
              <a:ext cx="276702" cy="43700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348218" y="5147991"/>
              <a:ext cx="387383" cy="332044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657142" y="4998617"/>
            <a:ext cx="2452753" cy="842529"/>
            <a:chOff x="8512415" y="2327889"/>
            <a:chExt cx="3256083" cy="798929"/>
          </a:xfrm>
        </p:grpSpPr>
        <p:sp>
          <p:nvSpPr>
            <p:cNvPr id="25" name="TextBox 24"/>
            <p:cNvSpPr txBox="1"/>
            <p:nvPr/>
          </p:nvSpPr>
          <p:spPr>
            <a:xfrm>
              <a:off x="8512415" y="2327889"/>
              <a:ext cx="1951008" cy="31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512415" y="2631890"/>
              <a:ext cx="3256083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3160100" y="2356862"/>
            <a:ext cx="2365966" cy="842530"/>
            <a:chOff x="8512415" y="2327889"/>
            <a:chExt cx="3256083" cy="798930"/>
          </a:xfrm>
        </p:grpSpPr>
        <p:sp>
          <p:nvSpPr>
            <p:cNvPr id="28" name="TextBox 27"/>
            <p:cNvSpPr txBox="1"/>
            <p:nvPr/>
          </p:nvSpPr>
          <p:spPr>
            <a:xfrm>
              <a:off x="8519745" y="2327889"/>
              <a:ext cx="2035173" cy="31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512415" y="2631891"/>
              <a:ext cx="3256083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 flipH="1">
            <a:off x="1892162" y="5166460"/>
            <a:ext cx="2365966" cy="842530"/>
            <a:chOff x="8512415" y="2327889"/>
            <a:chExt cx="3256083" cy="798930"/>
          </a:xfrm>
        </p:grpSpPr>
        <p:sp>
          <p:nvSpPr>
            <p:cNvPr id="32" name="TextBox 31"/>
            <p:cNvSpPr txBox="1"/>
            <p:nvPr/>
          </p:nvSpPr>
          <p:spPr>
            <a:xfrm>
              <a:off x="8519742" y="2327889"/>
              <a:ext cx="2256792" cy="31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512415" y="2631891"/>
              <a:ext cx="3256083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>
            <p:custDataLst>
              <p:tags r:id="rId2"/>
            </p:custDataLst>
          </p:nvPr>
        </p:nvSpPr>
        <p:spPr>
          <a:xfrm>
            <a:off x="5713372" y="2413002"/>
            <a:ext cx="3526723" cy="2406648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" fmla="*/ 238125 w 2219325"/>
              <a:gd name="connsiteY0" fmla="*/ 300037 h 1514475"/>
              <a:gd name="connsiteX1" fmla="*/ 0 w 2219325"/>
              <a:gd name="connsiteY1" fmla="*/ 300037 h 1514475"/>
              <a:gd name="connsiteX2" fmla="*/ 0 w 2219325"/>
              <a:gd name="connsiteY2" fmla="*/ 0 h 1514475"/>
              <a:gd name="connsiteX3" fmla="*/ 2219325 w 2219325"/>
              <a:gd name="connsiteY3" fmla="*/ 0 h 1514475"/>
              <a:gd name="connsiteX4" fmla="*/ 2219325 w 2219325"/>
              <a:gd name="connsiteY4" fmla="*/ 1514475 h 1514475"/>
              <a:gd name="connsiteX5" fmla="*/ 0 w 2219325"/>
              <a:gd name="connsiteY5" fmla="*/ 1514475 h 1514475"/>
              <a:gd name="connsiteX6" fmla="*/ 0 w 2219325"/>
              <a:gd name="connsiteY6" fmla="*/ 1214437 h 1514475"/>
              <a:gd name="connsiteX7" fmla="*/ 238125 w 2219325"/>
              <a:gd name="connsiteY7" fmla="*/ 1214437 h 1514475"/>
              <a:gd name="connsiteX8" fmla="*/ 329565 w 2219325"/>
              <a:gd name="connsiteY8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7" fmla="*/ 329565 w 2219325"/>
              <a:gd name="connsiteY7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4000">
              <a:solidFill>
                <a:srgbClr val="D5FFC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507758" y="2552700"/>
            <a:ext cx="575173" cy="2127252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>
              <a:defRPr/>
            </a:pPr>
            <a:r>
              <a:rPr lang="en-US" altLang="zh-CN" sz="4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1</a:t>
            </a:r>
            <a:endParaRPr lang="zh-CN" altLang="en-US" sz="4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0453" y="3029595"/>
            <a:ext cx="396510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明年工作计划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3987103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674310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987103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4310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4657712"/>
      </p:ext>
    </p:extLst>
  </p:cSld>
  <p:clrMapOvr>
    <a:masterClrMapping/>
  </p:clrMapOvr>
  <p:transition spd="slow" advTm="0"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2800" y="1374769"/>
            <a:ext cx="5579623" cy="3069997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2800" y="4511230"/>
            <a:ext cx="5579623" cy="12992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1167" y="1374769"/>
            <a:ext cx="5574784" cy="3069997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64973" y="4511227"/>
            <a:ext cx="5580588" cy="13038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2800" y="5985566"/>
            <a:ext cx="11233149" cy="369332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1130938" y="5063856"/>
            <a:ext cx="489654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1130938" y="4743125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5"/>
          <p:cNvSpPr txBox="1"/>
          <p:nvPr/>
        </p:nvSpPr>
        <p:spPr>
          <a:xfrm>
            <a:off x="6861423" y="5068779"/>
            <a:ext cx="489654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2" name="TextBox 16"/>
          <p:cNvSpPr txBox="1"/>
          <p:nvPr/>
        </p:nvSpPr>
        <p:spPr>
          <a:xfrm>
            <a:off x="6861423" y="4748048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62162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50"/>
                            </p:stCondLst>
                            <p:childTnLst>
                              <p:par>
                                <p:cTn id="3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6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4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MH_SubTitle_1"/>
          <p:cNvSpPr/>
          <p:nvPr>
            <p:custDataLst>
              <p:tags r:id="rId2"/>
            </p:custDataLst>
          </p:nvPr>
        </p:nvSpPr>
        <p:spPr>
          <a:xfrm>
            <a:off x="6357522" y="2643533"/>
            <a:ext cx="3867459" cy="637879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>
            <a:no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en-US" altLang="zh-CN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ANNUAL WORK SUMMARY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MH_Other_1"/>
          <p:cNvSpPr/>
          <p:nvPr>
            <p:custDataLst>
              <p:tags r:id="rId3"/>
            </p:custDataLst>
          </p:nvPr>
        </p:nvSpPr>
        <p:spPr>
          <a:xfrm>
            <a:off x="5517061" y="2616746"/>
            <a:ext cx="1029648" cy="696477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zh-CN" altLang="en-US" sz="4218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MH_SubTitle_2"/>
          <p:cNvSpPr/>
          <p:nvPr>
            <p:custDataLst>
              <p:tags r:id="rId4"/>
            </p:custDataLst>
          </p:nvPr>
        </p:nvSpPr>
        <p:spPr>
          <a:xfrm>
            <a:off x="6357522" y="3463904"/>
            <a:ext cx="3867459" cy="637879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>
            <a:noAutofit/>
          </a:bodyPr>
          <a:lstStyle/>
          <a:p>
            <a:pPr lvl="0" algn="ctr"/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工作完成情况</a:t>
            </a:r>
            <a:endParaRPr lang="en-US" altLang="zh-CN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COMPLETION OF WORK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MH_Other_2"/>
          <p:cNvSpPr/>
          <p:nvPr>
            <p:custDataLst>
              <p:tags r:id="rId5"/>
            </p:custDataLst>
          </p:nvPr>
        </p:nvSpPr>
        <p:spPr>
          <a:xfrm>
            <a:off x="5517061" y="3437115"/>
            <a:ext cx="1029648" cy="694803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lang="zh-CN" altLang="en-US" sz="4218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MH_SubTitle_3"/>
          <p:cNvSpPr/>
          <p:nvPr>
            <p:custDataLst>
              <p:tags r:id="rId6"/>
            </p:custDataLst>
          </p:nvPr>
        </p:nvSpPr>
        <p:spPr>
          <a:xfrm>
            <a:off x="6357522" y="4282599"/>
            <a:ext cx="3867459" cy="639554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>
            <a:noAutofit/>
          </a:bodyPr>
          <a:lstStyle/>
          <a:p>
            <a:pPr lvl="0" algn="ctr"/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成功项目展示</a:t>
            </a:r>
            <a:endParaRPr lang="en-US" altLang="zh-CN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SUCCESSFUL PROJECT 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MH_Other_3"/>
          <p:cNvSpPr/>
          <p:nvPr>
            <p:custDataLst>
              <p:tags r:id="rId7"/>
            </p:custDataLst>
          </p:nvPr>
        </p:nvSpPr>
        <p:spPr>
          <a:xfrm>
            <a:off x="5517061" y="4257485"/>
            <a:ext cx="1029648" cy="694803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zh-CN" altLang="en-US" sz="4218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SubTitle_4"/>
          <p:cNvSpPr/>
          <p:nvPr>
            <p:custDataLst>
              <p:tags r:id="rId8"/>
            </p:custDataLst>
          </p:nvPr>
        </p:nvSpPr>
        <p:spPr>
          <a:xfrm>
            <a:off x="6357522" y="5102969"/>
            <a:ext cx="3867459" cy="639554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>
            <a:noAutofit/>
          </a:bodyPr>
          <a:lstStyle/>
          <a:p>
            <a:pPr lvl="0" algn="ctr"/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明年工作计划</a:t>
            </a:r>
            <a:endParaRPr lang="en-US" altLang="zh-CN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NEXT YEAR WORK PLAN</a:t>
            </a:r>
            <a:endParaRPr lang="zh-CN" altLang="en-US" sz="11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Other_4"/>
          <p:cNvSpPr/>
          <p:nvPr>
            <p:custDataLst>
              <p:tags r:id="rId9"/>
            </p:custDataLst>
          </p:nvPr>
        </p:nvSpPr>
        <p:spPr>
          <a:xfrm>
            <a:off x="5517061" y="5076181"/>
            <a:ext cx="1029648" cy="696477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endParaRPr lang="zh-CN" altLang="en-US" sz="4218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MH_Others_2"/>
          <p:cNvSpPr/>
          <p:nvPr>
            <p:custDataLst>
              <p:tags r:id="rId10"/>
            </p:custDataLst>
          </p:nvPr>
        </p:nvSpPr>
        <p:spPr>
          <a:xfrm>
            <a:off x="353" y="773245"/>
            <a:ext cx="1460470" cy="5001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sz="2002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11"/>
            </p:custDataLst>
          </p:nvPr>
        </p:nvSpPr>
        <p:spPr>
          <a:xfrm>
            <a:off x="1587838" y="727718"/>
            <a:ext cx="1141729" cy="61555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4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12"/>
            </p:custDataLst>
          </p:nvPr>
        </p:nvSpPr>
        <p:spPr>
          <a:xfrm>
            <a:off x="857603" y="1343271"/>
            <a:ext cx="2602199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3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3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MH_Others_2"/>
          <p:cNvSpPr/>
          <p:nvPr>
            <p:custDataLst>
              <p:tags r:id="rId13"/>
            </p:custDataLst>
          </p:nvPr>
        </p:nvSpPr>
        <p:spPr>
          <a:xfrm>
            <a:off x="2921293" y="773245"/>
            <a:ext cx="9937456" cy="5001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sz="2002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19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61563" y="1636615"/>
            <a:ext cx="10601230" cy="4639424"/>
            <a:chOff x="1100786" y="1551735"/>
            <a:chExt cx="10052640" cy="4399344"/>
          </a:xfrm>
        </p:grpSpPr>
        <p:sp>
          <p:nvSpPr>
            <p:cNvPr id="22" name="Freeform 21"/>
            <p:cNvSpPr/>
            <p:nvPr/>
          </p:nvSpPr>
          <p:spPr>
            <a:xfrm rot="19805282">
              <a:off x="1456384" y="1551735"/>
              <a:ext cx="9350488" cy="4399344"/>
            </a:xfrm>
            <a:custGeom>
              <a:avLst/>
              <a:gdLst>
                <a:gd name="connsiteX0" fmla="*/ 9210674 w 9350488"/>
                <a:gd name="connsiteY0" fmla="*/ 3819266 h 4399344"/>
                <a:gd name="connsiteX1" fmla="*/ 9350488 w 9350488"/>
                <a:gd name="connsiteY1" fmla="*/ 4082226 h 4399344"/>
                <a:gd name="connsiteX2" fmla="*/ 9033370 w 9350488"/>
                <a:gd name="connsiteY2" fmla="*/ 4399344 h 4399344"/>
                <a:gd name="connsiteX3" fmla="*/ 6852320 w 9350488"/>
                <a:gd name="connsiteY3" fmla="*/ 4399344 h 4399344"/>
                <a:gd name="connsiteX4" fmla="*/ 6844759 w 9350488"/>
                <a:gd name="connsiteY4" fmla="*/ 4398581 h 4399344"/>
                <a:gd name="connsiteX5" fmla="*/ 6831730 w 9350488"/>
                <a:gd name="connsiteY5" fmla="*/ 4398964 h 4399344"/>
                <a:gd name="connsiteX6" fmla="*/ 6805150 w 9350488"/>
                <a:gd name="connsiteY6" fmla="*/ 4394589 h 4399344"/>
                <a:gd name="connsiteX7" fmla="*/ 6788410 w 9350488"/>
                <a:gd name="connsiteY7" fmla="*/ 4392901 h 4399344"/>
                <a:gd name="connsiteX8" fmla="*/ 6781081 w 9350488"/>
                <a:gd name="connsiteY8" fmla="*/ 4390626 h 4399344"/>
                <a:gd name="connsiteX9" fmla="*/ 6771692 w 9350488"/>
                <a:gd name="connsiteY9" fmla="*/ 4389080 h 4399344"/>
                <a:gd name="connsiteX10" fmla="*/ 6748678 w 9350488"/>
                <a:gd name="connsiteY10" fmla="*/ 4380567 h 4399344"/>
                <a:gd name="connsiteX11" fmla="*/ 6728884 w 9350488"/>
                <a:gd name="connsiteY11" fmla="*/ 4374423 h 4399344"/>
                <a:gd name="connsiteX12" fmla="*/ 6722076 w 9350488"/>
                <a:gd name="connsiteY12" fmla="*/ 4370728 h 4399344"/>
                <a:gd name="connsiteX13" fmla="*/ 6714626 w 9350488"/>
                <a:gd name="connsiteY13" fmla="*/ 4367972 h 4399344"/>
                <a:gd name="connsiteX14" fmla="*/ 6695104 w 9350488"/>
                <a:gd name="connsiteY14" fmla="*/ 4356088 h 4399344"/>
                <a:gd name="connsiteX15" fmla="*/ 6675017 w 9350488"/>
                <a:gd name="connsiteY15" fmla="*/ 4345185 h 4399344"/>
                <a:gd name="connsiteX16" fmla="*/ 6668890 w 9350488"/>
                <a:gd name="connsiteY16" fmla="*/ 4340130 h 4399344"/>
                <a:gd name="connsiteX17" fmla="*/ 6662274 w 9350488"/>
                <a:gd name="connsiteY17" fmla="*/ 4336102 h 4399344"/>
                <a:gd name="connsiteX18" fmla="*/ 6647012 w 9350488"/>
                <a:gd name="connsiteY18" fmla="*/ 4322079 h 4399344"/>
                <a:gd name="connsiteX19" fmla="*/ 6628085 w 9350488"/>
                <a:gd name="connsiteY19" fmla="*/ 4306462 h 4399344"/>
                <a:gd name="connsiteX20" fmla="*/ 6622029 w 9350488"/>
                <a:gd name="connsiteY20" fmla="*/ 4299122 h 4399344"/>
                <a:gd name="connsiteX21" fmla="*/ 6616378 w 9350488"/>
                <a:gd name="connsiteY21" fmla="*/ 4293931 h 4399344"/>
                <a:gd name="connsiteX22" fmla="*/ 6606505 w 9350488"/>
                <a:gd name="connsiteY22" fmla="*/ 4280307 h 4399344"/>
                <a:gd name="connsiteX23" fmla="*/ 6589361 w 9350488"/>
                <a:gd name="connsiteY23" fmla="*/ 4259529 h 4399344"/>
                <a:gd name="connsiteX24" fmla="*/ 6583143 w 9350488"/>
                <a:gd name="connsiteY24" fmla="*/ 4248073 h 4399344"/>
                <a:gd name="connsiteX25" fmla="*/ 6578683 w 9350488"/>
                <a:gd name="connsiteY25" fmla="*/ 4241920 h 4399344"/>
                <a:gd name="connsiteX26" fmla="*/ 5577164 w 9350488"/>
                <a:gd name="connsiteY26" fmla="*/ 2519482 h 4399344"/>
                <a:gd name="connsiteX27" fmla="*/ 3584720 w 9350488"/>
                <a:gd name="connsiteY27" fmla="*/ 2519482 h 4399344"/>
                <a:gd name="connsiteX28" fmla="*/ 3577151 w 9350488"/>
                <a:gd name="connsiteY28" fmla="*/ 2518719 h 4399344"/>
                <a:gd name="connsiteX29" fmla="*/ 3564128 w 9350488"/>
                <a:gd name="connsiteY29" fmla="*/ 2519102 h 4399344"/>
                <a:gd name="connsiteX30" fmla="*/ 3537559 w 9350488"/>
                <a:gd name="connsiteY30" fmla="*/ 2514728 h 4399344"/>
                <a:gd name="connsiteX31" fmla="*/ 3520810 w 9350488"/>
                <a:gd name="connsiteY31" fmla="*/ 2513039 h 4399344"/>
                <a:gd name="connsiteX32" fmla="*/ 3513476 w 9350488"/>
                <a:gd name="connsiteY32" fmla="*/ 2510763 h 4399344"/>
                <a:gd name="connsiteX33" fmla="*/ 3504091 w 9350488"/>
                <a:gd name="connsiteY33" fmla="*/ 2509217 h 4399344"/>
                <a:gd name="connsiteX34" fmla="*/ 3481082 w 9350488"/>
                <a:gd name="connsiteY34" fmla="*/ 2500707 h 4399344"/>
                <a:gd name="connsiteX35" fmla="*/ 3461284 w 9350488"/>
                <a:gd name="connsiteY35" fmla="*/ 2494561 h 4399344"/>
                <a:gd name="connsiteX36" fmla="*/ 3454474 w 9350488"/>
                <a:gd name="connsiteY36" fmla="*/ 2490865 h 4399344"/>
                <a:gd name="connsiteX37" fmla="*/ 3447024 w 9350488"/>
                <a:gd name="connsiteY37" fmla="*/ 2488109 h 4399344"/>
                <a:gd name="connsiteX38" fmla="*/ 3427503 w 9350488"/>
                <a:gd name="connsiteY38" fmla="*/ 2476226 h 4399344"/>
                <a:gd name="connsiteX39" fmla="*/ 3407416 w 9350488"/>
                <a:gd name="connsiteY39" fmla="*/ 2465323 h 4399344"/>
                <a:gd name="connsiteX40" fmla="*/ 3401290 w 9350488"/>
                <a:gd name="connsiteY40" fmla="*/ 2460268 h 4399344"/>
                <a:gd name="connsiteX41" fmla="*/ 3394672 w 9350488"/>
                <a:gd name="connsiteY41" fmla="*/ 2456239 h 4399344"/>
                <a:gd name="connsiteX42" fmla="*/ 3379407 w 9350488"/>
                <a:gd name="connsiteY42" fmla="*/ 2442213 h 4399344"/>
                <a:gd name="connsiteX43" fmla="*/ 3360484 w 9350488"/>
                <a:gd name="connsiteY43" fmla="*/ 2426600 h 4399344"/>
                <a:gd name="connsiteX44" fmla="*/ 3354430 w 9350488"/>
                <a:gd name="connsiteY44" fmla="*/ 2419263 h 4399344"/>
                <a:gd name="connsiteX45" fmla="*/ 3348776 w 9350488"/>
                <a:gd name="connsiteY45" fmla="*/ 2414068 h 4399344"/>
                <a:gd name="connsiteX46" fmla="*/ 3338897 w 9350488"/>
                <a:gd name="connsiteY46" fmla="*/ 2400437 h 4399344"/>
                <a:gd name="connsiteX47" fmla="*/ 3321761 w 9350488"/>
                <a:gd name="connsiteY47" fmla="*/ 2379667 h 4399344"/>
                <a:gd name="connsiteX48" fmla="*/ 3315545 w 9350488"/>
                <a:gd name="connsiteY48" fmla="*/ 2368216 h 4399344"/>
                <a:gd name="connsiteX49" fmla="*/ 3311081 w 9350488"/>
                <a:gd name="connsiteY49" fmla="*/ 2362057 h 4399344"/>
                <a:gd name="connsiteX50" fmla="*/ 2309562 w 9350488"/>
                <a:gd name="connsiteY50" fmla="*/ 639619 h 4399344"/>
                <a:gd name="connsiteX51" fmla="*/ 317118 w 9350488"/>
                <a:gd name="connsiteY51" fmla="*/ 639619 h 4399344"/>
                <a:gd name="connsiteX52" fmla="*/ 1 w 9350488"/>
                <a:gd name="connsiteY52" fmla="*/ 322501 h 4399344"/>
                <a:gd name="connsiteX53" fmla="*/ 317119 w 9350488"/>
                <a:gd name="connsiteY53" fmla="*/ 5383 h 4399344"/>
                <a:gd name="connsiteX54" fmla="*/ 2436279 w 9350488"/>
                <a:gd name="connsiteY54" fmla="*/ 5383 h 4399344"/>
                <a:gd name="connsiteX55" fmla="*/ 2448735 w 9350488"/>
                <a:gd name="connsiteY55" fmla="*/ 2523 h 4399344"/>
                <a:gd name="connsiteX56" fmla="*/ 2627103 w 9350488"/>
                <a:gd name="connsiteY56" fmla="*/ 31715 h 4399344"/>
                <a:gd name="connsiteX57" fmla="*/ 2650943 w 9350488"/>
                <a:gd name="connsiteY57" fmla="*/ 46228 h 4399344"/>
                <a:gd name="connsiteX58" fmla="*/ 2675472 w 9350488"/>
                <a:gd name="connsiteY58" fmla="*/ 59542 h 4399344"/>
                <a:gd name="connsiteX59" fmla="*/ 2790366 w 9350488"/>
                <a:gd name="connsiteY59" fmla="*/ 199065 h 4399344"/>
                <a:gd name="connsiteX60" fmla="*/ 2794154 w 9350488"/>
                <a:gd name="connsiteY60" fmla="*/ 211270 h 4399344"/>
                <a:gd name="connsiteX61" fmla="*/ 3767495 w 9350488"/>
                <a:gd name="connsiteY61" fmla="*/ 1885246 h 4399344"/>
                <a:gd name="connsiteX62" fmla="*/ 5703881 w 9350488"/>
                <a:gd name="connsiteY62" fmla="*/ 1885246 h 4399344"/>
                <a:gd name="connsiteX63" fmla="*/ 5716337 w 9350488"/>
                <a:gd name="connsiteY63" fmla="*/ 1882386 h 4399344"/>
                <a:gd name="connsiteX64" fmla="*/ 5894704 w 9350488"/>
                <a:gd name="connsiteY64" fmla="*/ 1911577 h 4399344"/>
                <a:gd name="connsiteX65" fmla="*/ 5930433 w 9350488"/>
                <a:gd name="connsiteY65" fmla="*/ 1933328 h 4399344"/>
                <a:gd name="connsiteX66" fmla="*/ 5943074 w 9350488"/>
                <a:gd name="connsiteY66" fmla="*/ 1939405 h 4399344"/>
                <a:gd name="connsiteX67" fmla="*/ 6044613 w 9350488"/>
                <a:gd name="connsiteY67" fmla="*/ 2051207 h 4399344"/>
                <a:gd name="connsiteX68" fmla="*/ 6057322 w 9350488"/>
                <a:gd name="connsiteY68" fmla="*/ 2083506 h 4399344"/>
                <a:gd name="connsiteX69" fmla="*/ 7035096 w 9350488"/>
                <a:gd name="connsiteY69" fmla="*/ 3765107 h 4399344"/>
                <a:gd name="connsiteX70" fmla="*/ 9033370 w 9350488"/>
                <a:gd name="connsiteY70" fmla="*/ 3765107 h 4399344"/>
                <a:gd name="connsiteX71" fmla="*/ 9210674 w 9350488"/>
                <a:gd name="connsiteY71" fmla="*/ 3819266 h 4399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9350488" h="4399344">
                  <a:moveTo>
                    <a:pt x="9210674" y="3819266"/>
                  </a:moveTo>
                  <a:cubicBezTo>
                    <a:pt x="9295028" y="3876255"/>
                    <a:pt x="9350488" y="3972763"/>
                    <a:pt x="9350488" y="4082226"/>
                  </a:cubicBezTo>
                  <a:cubicBezTo>
                    <a:pt x="9350488" y="4257365"/>
                    <a:pt x="9208509" y="4399344"/>
                    <a:pt x="9033370" y="4399344"/>
                  </a:cubicBezTo>
                  <a:lnTo>
                    <a:pt x="6852320" y="4399344"/>
                  </a:lnTo>
                  <a:lnTo>
                    <a:pt x="6844759" y="4398581"/>
                  </a:lnTo>
                  <a:lnTo>
                    <a:pt x="6831730" y="4398964"/>
                  </a:lnTo>
                  <a:lnTo>
                    <a:pt x="6805150" y="4394589"/>
                  </a:lnTo>
                  <a:lnTo>
                    <a:pt x="6788410" y="4392901"/>
                  </a:lnTo>
                  <a:lnTo>
                    <a:pt x="6781081" y="4390626"/>
                  </a:lnTo>
                  <a:lnTo>
                    <a:pt x="6771692" y="4389080"/>
                  </a:lnTo>
                  <a:lnTo>
                    <a:pt x="6748678" y="4380567"/>
                  </a:lnTo>
                  <a:lnTo>
                    <a:pt x="6728884" y="4374423"/>
                  </a:lnTo>
                  <a:lnTo>
                    <a:pt x="6722076" y="4370728"/>
                  </a:lnTo>
                  <a:lnTo>
                    <a:pt x="6714626" y="4367972"/>
                  </a:lnTo>
                  <a:lnTo>
                    <a:pt x="6695104" y="4356088"/>
                  </a:lnTo>
                  <a:lnTo>
                    <a:pt x="6675017" y="4345185"/>
                  </a:lnTo>
                  <a:lnTo>
                    <a:pt x="6668890" y="4340130"/>
                  </a:lnTo>
                  <a:lnTo>
                    <a:pt x="6662274" y="4336102"/>
                  </a:lnTo>
                  <a:lnTo>
                    <a:pt x="6647012" y="4322079"/>
                  </a:lnTo>
                  <a:lnTo>
                    <a:pt x="6628085" y="4306462"/>
                  </a:lnTo>
                  <a:lnTo>
                    <a:pt x="6622029" y="4299122"/>
                  </a:lnTo>
                  <a:lnTo>
                    <a:pt x="6616378" y="4293931"/>
                  </a:lnTo>
                  <a:lnTo>
                    <a:pt x="6606505" y="4280307"/>
                  </a:lnTo>
                  <a:lnTo>
                    <a:pt x="6589361" y="4259529"/>
                  </a:lnTo>
                  <a:lnTo>
                    <a:pt x="6583143" y="4248073"/>
                  </a:lnTo>
                  <a:lnTo>
                    <a:pt x="6578683" y="4241920"/>
                  </a:lnTo>
                  <a:lnTo>
                    <a:pt x="5577164" y="2519482"/>
                  </a:lnTo>
                  <a:lnTo>
                    <a:pt x="3584720" y="2519482"/>
                  </a:lnTo>
                  <a:lnTo>
                    <a:pt x="3577151" y="2518719"/>
                  </a:lnTo>
                  <a:lnTo>
                    <a:pt x="3564128" y="2519102"/>
                  </a:lnTo>
                  <a:lnTo>
                    <a:pt x="3537559" y="2514728"/>
                  </a:lnTo>
                  <a:lnTo>
                    <a:pt x="3520810" y="2513039"/>
                  </a:lnTo>
                  <a:lnTo>
                    <a:pt x="3513476" y="2510763"/>
                  </a:lnTo>
                  <a:lnTo>
                    <a:pt x="3504091" y="2509217"/>
                  </a:lnTo>
                  <a:lnTo>
                    <a:pt x="3481082" y="2500707"/>
                  </a:lnTo>
                  <a:lnTo>
                    <a:pt x="3461284" y="2494561"/>
                  </a:lnTo>
                  <a:lnTo>
                    <a:pt x="3454474" y="2490865"/>
                  </a:lnTo>
                  <a:lnTo>
                    <a:pt x="3447024" y="2488109"/>
                  </a:lnTo>
                  <a:lnTo>
                    <a:pt x="3427503" y="2476226"/>
                  </a:lnTo>
                  <a:lnTo>
                    <a:pt x="3407416" y="2465323"/>
                  </a:lnTo>
                  <a:lnTo>
                    <a:pt x="3401290" y="2460268"/>
                  </a:lnTo>
                  <a:lnTo>
                    <a:pt x="3394672" y="2456239"/>
                  </a:lnTo>
                  <a:lnTo>
                    <a:pt x="3379407" y="2442213"/>
                  </a:lnTo>
                  <a:lnTo>
                    <a:pt x="3360484" y="2426600"/>
                  </a:lnTo>
                  <a:lnTo>
                    <a:pt x="3354430" y="2419263"/>
                  </a:lnTo>
                  <a:lnTo>
                    <a:pt x="3348776" y="2414068"/>
                  </a:lnTo>
                  <a:lnTo>
                    <a:pt x="3338897" y="2400437"/>
                  </a:lnTo>
                  <a:lnTo>
                    <a:pt x="3321761" y="2379667"/>
                  </a:lnTo>
                  <a:lnTo>
                    <a:pt x="3315545" y="2368216"/>
                  </a:lnTo>
                  <a:lnTo>
                    <a:pt x="3311081" y="2362057"/>
                  </a:lnTo>
                  <a:lnTo>
                    <a:pt x="2309562" y="639619"/>
                  </a:lnTo>
                  <a:lnTo>
                    <a:pt x="317118" y="639619"/>
                  </a:lnTo>
                  <a:cubicBezTo>
                    <a:pt x="141979" y="639619"/>
                    <a:pt x="0" y="497640"/>
                    <a:pt x="1" y="322501"/>
                  </a:cubicBezTo>
                  <a:cubicBezTo>
                    <a:pt x="0" y="147362"/>
                    <a:pt x="141979" y="5383"/>
                    <a:pt x="317119" y="5383"/>
                  </a:cubicBezTo>
                  <a:lnTo>
                    <a:pt x="2436279" y="5383"/>
                  </a:lnTo>
                  <a:lnTo>
                    <a:pt x="2448735" y="2523"/>
                  </a:lnTo>
                  <a:cubicBezTo>
                    <a:pt x="2510031" y="-5274"/>
                    <a:pt x="2572102" y="5149"/>
                    <a:pt x="2627103" y="31715"/>
                  </a:cubicBezTo>
                  <a:lnTo>
                    <a:pt x="2650943" y="46228"/>
                  </a:lnTo>
                  <a:lnTo>
                    <a:pt x="2675472" y="59542"/>
                  </a:lnTo>
                  <a:cubicBezTo>
                    <a:pt x="2726084" y="93735"/>
                    <a:pt x="2766295" y="142156"/>
                    <a:pt x="2790366" y="199065"/>
                  </a:cubicBezTo>
                  <a:lnTo>
                    <a:pt x="2794154" y="211270"/>
                  </a:lnTo>
                  <a:lnTo>
                    <a:pt x="3767495" y="1885246"/>
                  </a:lnTo>
                  <a:lnTo>
                    <a:pt x="5703881" y="1885246"/>
                  </a:lnTo>
                  <a:lnTo>
                    <a:pt x="5716337" y="1882386"/>
                  </a:lnTo>
                  <a:cubicBezTo>
                    <a:pt x="5777633" y="1874589"/>
                    <a:pt x="5839704" y="1885011"/>
                    <a:pt x="5894704" y="1911577"/>
                  </a:cubicBezTo>
                  <a:lnTo>
                    <a:pt x="5930433" y="1933328"/>
                  </a:lnTo>
                  <a:lnTo>
                    <a:pt x="5943074" y="1939405"/>
                  </a:lnTo>
                  <a:cubicBezTo>
                    <a:pt x="5985251" y="1967899"/>
                    <a:pt x="6020204" y="2006273"/>
                    <a:pt x="6044613" y="2051207"/>
                  </a:cubicBezTo>
                  <a:lnTo>
                    <a:pt x="6057322" y="2083506"/>
                  </a:lnTo>
                  <a:lnTo>
                    <a:pt x="7035096" y="3765107"/>
                  </a:lnTo>
                  <a:lnTo>
                    <a:pt x="9033370" y="3765107"/>
                  </a:lnTo>
                  <a:cubicBezTo>
                    <a:pt x="9099047" y="3765107"/>
                    <a:pt x="9160061" y="3785073"/>
                    <a:pt x="9210674" y="38192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 rot="19805282">
              <a:off x="1100786" y="3962064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 rot="19805282">
              <a:off x="2976655" y="2907046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 rot="19805282">
              <a:off x="4856481" y="3966200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 rot="19805282">
              <a:off x="6750373" y="2907049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 rot="19805282">
              <a:off x="10518517" y="2907047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19805282">
              <a:off x="8614859" y="3962065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100417" y="3031426"/>
              <a:ext cx="387383" cy="385476"/>
            </a:xfrm>
            <a:custGeom>
              <a:avLst/>
              <a:gdLst>
                <a:gd name="T0" fmla="*/ 6 w 94"/>
                <a:gd name="T1" fmla="*/ 28 h 94"/>
                <a:gd name="T2" fmla="*/ 32 w 94"/>
                <a:gd name="T3" fmla="*/ 4 h 94"/>
                <a:gd name="T4" fmla="*/ 67 w 94"/>
                <a:gd name="T5" fmla="*/ 6 h 94"/>
                <a:gd name="T6" fmla="*/ 90 w 94"/>
                <a:gd name="T7" fmla="*/ 32 h 94"/>
                <a:gd name="T8" fmla="*/ 88 w 94"/>
                <a:gd name="T9" fmla="*/ 67 h 94"/>
                <a:gd name="T10" fmla="*/ 88 w 94"/>
                <a:gd name="T11" fmla="*/ 67 h 94"/>
                <a:gd name="T12" fmla="*/ 62 w 94"/>
                <a:gd name="T13" fmla="*/ 90 h 94"/>
                <a:gd name="T14" fmla="*/ 27 w 94"/>
                <a:gd name="T15" fmla="*/ 89 h 94"/>
                <a:gd name="T16" fmla="*/ 27 w 94"/>
                <a:gd name="T17" fmla="*/ 89 h 94"/>
                <a:gd name="T18" fmla="*/ 4 w 94"/>
                <a:gd name="T19" fmla="*/ 62 h 94"/>
                <a:gd name="T20" fmla="*/ 6 w 94"/>
                <a:gd name="T21" fmla="*/ 28 h 94"/>
                <a:gd name="T22" fmla="*/ 6 w 94"/>
                <a:gd name="T23" fmla="*/ 28 h 94"/>
                <a:gd name="T24" fmla="*/ 20 w 94"/>
                <a:gd name="T25" fmla="*/ 27 h 94"/>
                <a:gd name="T26" fmla="*/ 16 w 94"/>
                <a:gd name="T27" fmla="*/ 32 h 94"/>
                <a:gd name="T28" fmla="*/ 16 w 94"/>
                <a:gd name="T29" fmla="*/ 32 h 94"/>
                <a:gd name="T30" fmla="*/ 15 w 94"/>
                <a:gd name="T31" fmla="*/ 35 h 94"/>
                <a:gd name="T32" fmla="*/ 36 w 94"/>
                <a:gd name="T33" fmla="*/ 37 h 94"/>
                <a:gd name="T34" fmla="*/ 34 w 94"/>
                <a:gd name="T35" fmla="*/ 40 h 94"/>
                <a:gd name="T36" fmla="*/ 32 w 94"/>
                <a:gd name="T37" fmla="*/ 45 h 94"/>
                <a:gd name="T38" fmla="*/ 13 w 94"/>
                <a:gd name="T39" fmla="*/ 53 h 94"/>
                <a:gd name="T40" fmla="*/ 15 w 94"/>
                <a:gd name="T41" fmla="*/ 59 h 94"/>
                <a:gd name="T42" fmla="*/ 15 w 94"/>
                <a:gd name="T43" fmla="*/ 59 h 94"/>
                <a:gd name="T44" fmla="*/ 16 w 94"/>
                <a:gd name="T45" fmla="*/ 60 h 94"/>
                <a:gd name="T46" fmla="*/ 29 w 94"/>
                <a:gd name="T47" fmla="*/ 54 h 94"/>
                <a:gd name="T48" fmla="*/ 26 w 94"/>
                <a:gd name="T49" fmla="*/ 74 h 94"/>
                <a:gd name="T50" fmla="*/ 32 w 94"/>
                <a:gd name="T51" fmla="*/ 78 h 94"/>
                <a:gd name="T52" fmla="*/ 32 w 94"/>
                <a:gd name="T53" fmla="*/ 78 h 94"/>
                <a:gd name="T54" fmla="*/ 33 w 94"/>
                <a:gd name="T55" fmla="*/ 79 h 94"/>
                <a:gd name="T56" fmla="*/ 34 w 94"/>
                <a:gd name="T57" fmla="*/ 78 h 94"/>
                <a:gd name="T58" fmla="*/ 36 w 94"/>
                <a:gd name="T59" fmla="*/ 55 h 94"/>
                <a:gd name="T60" fmla="*/ 48 w 94"/>
                <a:gd name="T61" fmla="*/ 67 h 94"/>
                <a:gd name="T62" fmla="*/ 60 w 94"/>
                <a:gd name="T63" fmla="*/ 79 h 94"/>
                <a:gd name="T64" fmla="*/ 65 w 94"/>
                <a:gd name="T65" fmla="*/ 77 h 94"/>
                <a:gd name="T66" fmla="*/ 66 w 94"/>
                <a:gd name="T67" fmla="*/ 74 h 94"/>
                <a:gd name="T68" fmla="*/ 54 w 94"/>
                <a:gd name="T69" fmla="*/ 62 h 94"/>
                <a:gd name="T70" fmla="*/ 39 w 94"/>
                <a:gd name="T71" fmla="*/ 48 h 94"/>
                <a:gd name="T72" fmla="*/ 41 w 94"/>
                <a:gd name="T73" fmla="*/ 43 h 94"/>
                <a:gd name="T74" fmla="*/ 43 w 94"/>
                <a:gd name="T75" fmla="*/ 39 h 94"/>
                <a:gd name="T76" fmla="*/ 49 w 94"/>
                <a:gd name="T77" fmla="*/ 42 h 94"/>
                <a:gd name="T78" fmla="*/ 77 w 94"/>
                <a:gd name="T79" fmla="*/ 64 h 94"/>
                <a:gd name="T80" fmla="*/ 78 w 94"/>
                <a:gd name="T81" fmla="*/ 62 h 94"/>
                <a:gd name="T82" fmla="*/ 78 w 94"/>
                <a:gd name="T83" fmla="*/ 62 h 94"/>
                <a:gd name="T84" fmla="*/ 80 w 94"/>
                <a:gd name="T85" fmla="*/ 56 h 94"/>
                <a:gd name="T86" fmla="*/ 53 w 94"/>
                <a:gd name="T87" fmla="*/ 35 h 94"/>
                <a:gd name="T88" fmla="*/ 47 w 94"/>
                <a:gd name="T89" fmla="*/ 32 h 94"/>
                <a:gd name="T90" fmla="*/ 50 w 94"/>
                <a:gd name="T91" fmla="*/ 28 h 94"/>
                <a:gd name="T92" fmla="*/ 56 w 94"/>
                <a:gd name="T93" fmla="*/ 30 h 94"/>
                <a:gd name="T94" fmla="*/ 74 w 94"/>
                <a:gd name="T95" fmla="*/ 28 h 94"/>
                <a:gd name="T96" fmla="*/ 71 w 94"/>
                <a:gd name="T97" fmla="*/ 23 h 94"/>
                <a:gd name="T98" fmla="*/ 70 w 94"/>
                <a:gd name="T99" fmla="*/ 22 h 94"/>
                <a:gd name="T100" fmla="*/ 58 w 94"/>
                <a:gd name="T101" fmla="*/ 23 h 94"/>
                <a:gd name="T102" fmla="*/ 55 w 94"/>
                <a:gd name="T103" fmla="*/ 22 h 94"/>
                <a:gd name="T104" fmla="*/ 62 w 94"/>
                <a:gd name="T105" fmla="*/ 16 h 94"/>
                <a:gd name="T106" fmla="*/ 53 w 94"/>
                <a:gd name="T107" fmla="*/ 14 h 94"/>
                <a:gd name="T108" fmla="*/ 49 w 94"/>
                <a:gd name="T109" fmla="*/ 18 h 94"/>
                <a:gd name="T110" fmla="*/ 43 w 94"/>
                <a:gd name="T111" fmla="*/ 13 h 94"/>
                <a:gd name="T112" fmla="*/ 37 w 94"/>
                <a:gd name="T113" fmla="*/ 15 h 94"/>
                <a:gd name="T114" fmla="*/ 35 w 94"/>
                <a:gd name="T115" fmla="*/ 16 h 94"/>
                <a:gd name="T116" fmla="*/ 44 w 94"/>
                <a:gd name="T117" fmla="*/ 24 h 94"/>
                <a:gd name="T118" fmla="*/ 40 w 94"/>
                <a:gd name="T119" fmla="*/ 30 h 94"/>
                <a:gd name="T120" fmla="*/ 20 w 94"/>
                <a:gd name="T121" fmla="*/ 2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878905" y="3031426"/>
              <a:ext cx="377843" cy="362576"/>
            </a:xfrm>
            <a:custGeom>
              <a:avLst/>
              <a:gdLst>
                <a:gd name="T0" fmla="*/ 80 w 198"/>
                <a:gd name="T1" fmla="*/ 39 h 190"/>
                <a:gd name="T2" fmla="*/ 32 w 198"/>
                <a:gd name="T3" fmla="*/ 39 h 190"/>
                <a:gd name="T4" fmla="*/ 24 w 198"/>
                <a:gd name="T5" fmla="*/ 52 h 190"/>
                <a:gd name="T6" fmla="*/ 32 w 198"/>
                <a:gd name="T7" fmla="*/ 65 h 190"/>
                <a:gd name="T8" fmla="*/ 80 w 198"/>
                <a:gd name="T9" fmla="*/ 65 h 190"/>
                <a:gd name="T10" fmla="*/ 80 w 198"/>
                <a:gd name="T11" fmla="*/ 39 h 190"/>
                <a:gd name="T12" fmla="*/ 80 w 198"/>
                <a:gd name="T13" fmla="*/ 39 h 190"/>
                <a:gd name="T14" fmla="*/ 114 w 198"/>
                <a:gd name="T15" fmla="*/ 65 h 190"/>
                <a:gd name="T16" fmla="*/ 170 w 198"/>
                <a:gd name="T17" fmla="*/ 65 h 190"/>
                <a:gd name="T18" fmla="*/ 177 w 198"/>
                <a:gd name="T19" fmla="*/ 65 h 190"/>
                <a:gd name="T20" fmla="*/ 179 w 198"/>
                <a:gd name="T21" fmla="*/ 69 h 190"/>
                <a:gd name="T22" fmla="*/ 194 w 198"/>
                <a:gd name="T23" fmla="*/ 93 h 190"/>
                <a:gd name="T24" fmla="*/ 198 w 198"/>
                <a:gd name="T25" fmla="*/ 99 h 190"/>
                <a:gd name="T26" fmla="*/ 194 w 198"/>
                <a:gd name="T27" fmla="*/ 103 h 190"/>
                <a:gd name="T28" fmla="*/ 179 w 198"/>
                <a:gd name="T29" fmla="*/ 127 h 190"/>
                <a:gd name="T30" fmla="*/ 177 w 198"/>
                <a:gd name="T31" fmla="*/ 134 h 190"/>
                <a:gd name="T32" fmla="*/ 170 w 198"/>
                <a:gd name="T33" fmla="*/ 134 h 190"/>
                <a:gd name="T34" fmla="*/ 114 w 198"/>
                <a:gd name="T35" fmla="*/ 134 h 190"/>
                <a:gd name="T36" fmla="*/ 114 w 198"/>
                <a:gd name="T37" fmla="*/ 164 h 190"/>
                <a:gd name="T38" fmla="*/ 164 w 198"/>
                <a:gd name="T39" fmla="*/ 164 h 190"/>
                <a:gd name="T40" fmla="*/ 164 w 198"/>
                <a:gd name="T41" fmla="*/ 190 h 190"/>
                <a:gd name="T42" fmla="*/ 37 w 198"/>
                <a:gd name="T43" fmla="*/ 190 h 190"/>
                <a:gd name="T44" fmla="*/ 37 w 198"/>
                <a:gd name="T45" fmla="*/ 164 h 190"/>
                <a:gd name="T46" fmla="*/ 82 w 198"/>
                <a:gd name="T47" fmla="*/ 164 h 190"/>
                <a:gd name="T48" fmla="*/ 82 w 198"/>
                <a:gd name="T49" fmla="*/ 86 h 190"/>
                <a:gd name="T50" fmla="*/ 26 w 198"/>
                <a:gd name="T51" fmla="*/ 86 h 190"/>
                <a:gd name="T52" fmla="*/ 19 w 198"/>
                <a:gd name="T53" fmla="*/ 86 h 190"/>
                <a:gd name="T54" fmla="*/ 17 w 198"/>
                <a:gd name="T55" fmla="*/ 80 h 190"/>
                <a:gd name="T56" fmla="*/ 2 w 198"/>
                <a:gd name="T57" fmla="*/ 56 h 190"/>
                <a:gd name="T58" fmla="*/ 0 w 198"/>
                <a:gd name="T59" fmla="*/ 52 h 190"/>
                <a:gd name="T60" fmla="*/ 2 w 198"/>
                <a:gd name="T61" fmla="*/ 45 h 190"/>
                <a:gd name="T62" fmla="*/ 17 w 198"/>
                <a:gd name="T63" fmla="*/ 21 h 190"/>
                <a:gd name="T64" fmla="*/ 19 w 198"/>
                <a:gd name="T65" fmla="*/ 17 h 190"/>
                <a:gd name="T66" fmla="*/ 26 w 198"/>
                <a:gd name="T67" fmla="*/ 17 h 190"/>
                <a:gd name="T68" fmla="*/ 82 w 198"/>
                <a:gd name="T69" fmla="*/ 17 h 190"/>
                <a:gd name="T70" fmla="*/ 82 w 198"/>
                <a:gd name="T71" fmla="*/ 13 h 190"/>
                <a:gd name="T72" fmla="*/ 99 w 198"/>
                <a:gd name="T73" fmla="*/ 0 h 190"/>
                <a:gd name="T74" fmla="*/ 114 w 198"/>
                <a:gd name="T75" fmla="*/ 13 h 190"/>
                <a:gd name="T76" fmla="*/ 114 w 198"/>
                <a:gd name="T77" fmla="*/ 65 h 190"/>
                <a:gd name="T78" fmla="*/ 114 w 198"/>
                <a:gd name="T79" fmla="*/ 65 h 190"/>
                <a:gd name="T80" fmla="*/ 166 w 198"/>
                <a:gd name="T81" fmla="*/ 84 h 190"/>
                <a:gd name="T82" fmla="*/ 116 w 198"/>
                <a:gd name="T83" fmla="*/ 84 h 190"/>
                <a:gd name="T84" fmla="*/ 116 w 198"/>
                <a:gd name="T85" fmla="*/ 112 h 190"/>
                <a:gd name="T86" fmla="*/ 166 w 198"/>
                <a:gd name="T87" fmla="*/ 112 h 190"/>
                <a:gd name="T88" fmla="*/ 175 w 198"/>
                <a:gd name="T89" fmla="*/ 99 h 190"/>
                <a:gd name="T90" fmla="*/ 166 w 198"/>
                <a:gd name="T91" fmla="*/ 8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8" h="190">
                  <a:moveTo>
                    <a:pt x="80" y="39"/>
                  </a:moveTo>
                  <a:lnTo>
                    <a:pt x="32" y="39"/>
                  </a:lnTo>
                  <a:lnTo>
                    <a:pt x="24" y="52"/>
                  </a:lnTo>
                  <a:lnTo>
                    <a:pt x="32" y="65"/>
                  </a:lnTo>
                  <a:lnTo>
                    <a:pt x="80" y="65"/>
                  </a:lnTo>
                  <a:lnTo>
                    <a:pt x="80" y="39"/>
                  </a:lnTo>
                  <a:lnTo>
                    <a:pt x="80" y="39"/>
                  </a:lnTo>
                  <a:close/>
                  <a:moveTo>
                    <a:pt x="114" y="65"/>
                  </a:moveTo>
                  <a:lnTo>
                    <a:pt x="170" y="65"/>
                  </a:lnTo>
                  <a:lnTo>
                    <a:pt x="177" y="65"/>
                  </a:lnTo>
                  <a:lnTo>
                    <a:pt x="179" y="69"/>
                  </a:lnTo>
                  <a:lnTo>
                    <a:pt x="194" y="93"/>
                  </a:lnTo>
                  <a:lnTo>
                    <a:pt x="198" y="99"/>
                  </a:lnTo>
                  <a:lnTo>
                    <a:pt x="194" y="103"/>
                  </a:lnTo>
                  <a:lnTo>
                    <a:pt x="179" y="127"/>
                  </a:lnTo>
                  <a:lnTo>
                    <a:pt x="177" y="134"/>
                  </a:lnTo>
                  <a:lnTo>
                    <a:pt x="170" y="134"/>
                  </a:lnTo>
                  <a:lnTo>
                    <a:pt x="114" y="134"/>
                  </a:lnTo>
                  <a:lnTo>
                    <a:pt x="114" y="164"/>
                  </a:lnTo>
                  <a:lnTo>
                    <a:pt x="164" y="164"/>
                  </a:lnTo>
                  <a:lnTo>
                    <a:pt x="164" y="190"/>
                  </a:lnTo>
                  <a:lnTo>
                    <a:pt x="37" y="190"/>
                  </a:lnTo>
                  <a:lnTo>
                    <a:pt x="37" y="164"/>
                  </a:lnTo>
                  <a:lnTo>
                    <a:pt x="82" y="164"/>
                  </a:lnTo>
                  <a:lnTo>
                    <a:pt x="82" y="86"/>
                  </a:lnTo>
                  <a:lnTo>
                    <a:pt x="26" y="86"/>
                  </a:lnTo>
                  <a:lnTo>
                    <a:pt x="19" y="86"/>
                  </a:lnTo>
                  <a:lnTo>
                    <a:pt x="17" y="8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5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6" y="17"/>
                  </a:lnTo>
                  <a:lnTo>
                    <a:pt x="82" y="17"/>
                  </a:lnTo>
                  <a:lnTo>
                    <a:pt x="82" y="13"/>
                  </a:lnTo>
                  <a:lnTo>
                    <a:pt x="99" y="0"/>
                  </a:lnTo>
                  <a:lnTo>
                    <a:pt x="114" y="13"/>
                  </a:lnTo>
                  <a:lnTo>
                    <a:pt x="114" y="65"/>
                  </a:lnTo>
                  <a:lnTo>
                    <a:pt x="114" y="65"/>
                  </a:lnTo>
                  <a:close/>
                  <a:moveTo>
                    <a:pt x="166" y="84"/>
                  </a:moveTo>
                  <a:lnTo>
                    <a:pt x="116" y="84"/>
                  </a:lnTo>
                  <a:lnTo>
                    <a:pt x="116" y="112"/>
                  </a:lnTo>
                  <a:lnTo>
                    <a:pt x="166" y="112"/>
                  </a:lnTo>
                  <a:lnTo>
                    <a:pt x="175" y="99"/>
                  </a:lnTo>
                  <a:lnTo>
                    <a:pt x="166" y="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5005051" y="4114114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8773924" y="4087398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3474579" y="3956327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454235" y="3956327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9440759" y="2943490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476570" y="2943490"/>
            <a:ext cx="0" cy="101339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2205729" y="5176348"/>
            <a:ext cx="2537702" cy="824682"/>
            <a:chOff x="1929542" y="4908274"/>
            <a:chExt cx="2729132" cy="782003"/>
          </a:xfrm>
        </p:grpSpPr>
        <p:sp>
          <p:nvSpPr>
            <p:cNvPr id="44" name="TextBox 43"/>
            <p:cNvSpPr txBox="1"/>
            <p:nvPr/>
          </p:nvSpPr>
          <p:spPr>
            <a:xfrm>
              <a:off x="2519031" y="4908274"/>
              <a:ext cx="1550153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929542" y="5195350"/>
              <a:ext cx="2729132" cy="494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85385" y="5201374"/>
            <a:ext cx="2537702" cy="799656"/>
            <a:chOff x="5703260" y="4932005"/>
            <a:chExt cx="2729132" cy="758272"/>
          </a:xfrm>
        </p:grpSpPr>
        <p:sp>
          <p:nvSpPr>
            <p:cNvPr id="48" name="TextBox 47"/>
            <p:cNvSpPr txBox="1"/>
            <p:nvPr/>
          </p:nvSpPr>
          <p:spPr>
            <a:xfrm>
              <a:off x="6292750" y="4932005"/>
              <a:ext cx="1550153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703260" y="5195350"/>
              <a:ext cx="2729132" cy="494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168723" y="1709795"/>
            <a:ext cx="2611174" cy="815016"/>
            <a:chOff x="4038291" y="1621125"/>
            <a:chExt cx="2304129" cy="772840"/>
          </a:xfrm>
        </p:grpSpPr>
        <p:sp>
          <p:nvSpPr>
            <p:cNvPr id="50" name="TextBox 49"/>
            <p:cNvSpPr txBox="1"/>
            <p:nvPr/>
          </p:nvSpPr>
          <p:spPr>
            <a:xfrm>
              <a:off x="4554393" y="1621125"/>
              <a:ext cx="1271925" cy="311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038291" y="1899037"/>
              <a:ext cx="2304129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114883" y="1721694"/>
            <a:ext cx="2611174" cy="803111"/>
            <a:chOff x="7780247" y="1632414"/>
            <a:chExt cx="2304129" cy="761553"/>
          </a:xfrm>
        </p:grpSpPr>
        <p:sp>
          <p:nvSpPr>
            <p:cNvPr id="52" name="TextBox 51"/>
            <p:cNvSpPr txBox="1"/>
            <p:nvPr/>
          </p:nvSpPr>
          <p:spPr>
            <a:xfrm>
              <a:off x="8296348" y="1632414"/>
              <a:ext cx="1271925" cy="311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780247" y="1899037"/>
              <a:ext cx="2304129" cy="494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0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37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226467" y="2392189"/>
            <a:ext cx="12639904" cy="2835162"/>
            <a:chOff x="-92647" y="1563638"/>
            <a:chExt cx="8988871" cy="2016226"/>
          </a:xfrm>
          <a:solidFill>
            <a:schemeClr val="bg1">
              <a:lumMod val="75000"/>
            </a:schemeClr>
          </a:solidFill>
        </p:grpSpPr>
        <p:sp>
          <p:nvSpPr>
            <p:cNvPr id="30" name="Yarım Çerçeve 10"/>
            <p:cNvSpPr/>
            <p:nvPr/>
          </p:nvSpPr>
          <p:spPr>
            <a:xfrm>
              <a:off x="5148064" y="1563638"/>
              <a:ext cx="2016224" cy="1944216"/>
            </a:xfrm>
            <a:custGeom>
              <a:avLst/>
              <a:gdLst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648066 w 2016224"/>
                <a:gd name="connsiteY3" fmla="*/ 648066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984858 w 2016224"/>
                <a:gd name="connsiteY2" fmla="*/ 18775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0973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40841"/>
                <a:gd name="connsiteY0" fmla="*/ 0 h 1944216"/>
                <a:gd name="connsiteX1" fmla="*/ 2016224 w 2040841"/>
                <a:gd name="connsiteY1" fmla="*/ 0 h 1944216"/>
                <a:gd name="connsiteX2" fmla="*/ 2040841 w 2040841"/>
                <a:gd name="connsiteY2" fmla="*/ 200196 h 1944216"/>
                <a:gd name="connsiteX3" fmla="*/ 305943 w 2040841"/>
                <a:gd name="connsiteY3" fmla="*/ 212637 h 1944216"/>
                <a:gd name="connsiteX4" fmla="*/ 324604 w 2040841"/>
                <a:gd name="connsiteY4" fmla="*/ 1928896 h 1944216"/>
                <a:gd name="connsiteX5" fmla="*/ 0 w 2040841"/>
                <a:gd name="connsiteY5" fmla="*/ 1944216 h 1944216"/>
                <a:gd name="connsiteX6" fmla="*/ 0 w 2040841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281061 w 2016224"/>
                <a:gd name="connsiteY4" fmla="*/ 194133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12163 w 2016224"/>
                <a:gd name="connsiteY4" fmla="*/ 192267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53778"/>
                <a:gd name="connsiteX1" fmla="*/ 2016224 w 2016224"/>
                <a:gd name="connsiteY1" fmla="*/ 0 h 1953778"/>
                <a:gd name="connsiteX2" fmla="*/ 2015959 w 2016224"/>
                <a:gd name="connsiteY2" fmla="*/ 212637 h 1953778"/>
                <a:gd name="connsiteX3" fmla="*/ 305943 w 2016224"/>
                <a:gd name="connsiteY3" fmla="*/ 212637 h 1953778"/>
                <a:gd name="connsiteX4" fmla="*/ 312163 w 2016224"/>
                <a:gd name="connsiteY4" fmla="*/ 1953778 h 1953778"/>
                <a:gd name="connsiteX5" fmla="*/ 0 w 2016224"/>
                <a:gd name="connsiteY5" fmla="*/ 1944216 h 1953778"/>
                <a:gd name="connsiteX6" fmla="*/ 0 w 2016224"/>
                <a:gd name="connsiteY6" fmla="*/ 0 h 1953778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225076 w 2016224"/>
                <a:gd name="connsiteY4" fmla="*/ 1941338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6224" h="1944216">
                  <a:moveTo>
                    <a:pt x="0" y="0"/>
                  </a:moveTo>
                  <a:lnTo>
                    <a:pt x="2016224" y="0"/>
                  </a:lnTo>
                  <a:cubicBezTo>
                    <a:pt x="2016136" y="70879"/>
                    <a:pt x="2016047" y="141758"/>
                    <a:pt x="2015959" y="212637"/>
                  </a:cubicBezTo>
                  <a:lnTo>
                    <a:pt x="225078" y="212637"/>
                  </a:lnTo>
                  <a:cubicBezTo>
                    <a:pt x="227151" y="782650"/>
                    <a:pt x="223003" y="1371325"/>
                    <a:pt x="225076" y="1941338"/>
                  </a:cubicBez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tr-TR" sz="9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Yarım Çerçeve 10"/>
            <p:cNvSpPr/>
            <p:nvPr/>
          </p:nvSpPr>
          <p:spPr>
            <a:xfrm>
              <a:off x="1619672" y="1563638"/>
              <a:ext cx="2016224" cy="1944216"/>
            </a:xfrm>
            <a:custGeom>
              <a:avLst/>
              <a:gdLst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648066 w 2016224"/>
                <a:gd name="connsiteY3" fmla="*/ 648066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984858 w 2016224"/>
                <a:gd name="connsiteY2" fmla="*/ 18775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0973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40841"/>
                <a:gd name="connsiteY0" fmla="*/ 0 h 1944216"/>
                <a:gd name="connsiteX1" fmla="*/ 2016224 w 2040841"/>
                <a:gd name="connsiteY1" fmla="*/ 0 h 1944216"/>
                <a:gd name="connsiteX2" fmla="*/ 2040841 w 2040841"/>
                <a:gd name="connsiteY2" fmla="*/ 200196 h 1944216"/>
                <a:gd name="connsiteX3" fmla="*/ 305943 w 2040841"/>
                <a:gd name="connsiteY3" fmla="*/ 212637 h 1944216"/>
                <a:gd name="connsiteX4" fmla="*/ 324604 w 2040841"/>
                <a:gd name="connsiteY4" fmla="*/ 1928896 h 1944216"/>
                <a:gd name="connsiteX5" fmla="*/ 0 w 2040841"/>
                <a:gd name="connsiteY5" fmla="*/ 1944216 h 1944216"/>
                <a:gd name="connsiteX6" fmla="*/ 0 w 2040841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281061 w 2016224"/>
                <a:gd name="connsiteY4" fmla="*/ 194133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12163 w 2016224"/>
                <a:gd name="connsiteY4" fmla="*/ 192267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53778"/>
                <a:gd name="connsiteX1" fmla="*/ 2016224 w 2016224"/>
                <a:gd name="connsiteY1" fmla="*/ 0 h 1953778"/>
                <a:gd name="connsiteX2" fmla="*/ 2015959 w 2016224"/>
                <a:gd name="connsiteY2" fmla="*/ 212637 h 1953778"/>
                <a:gd name="connsiteX3" fmla="*/ 305943 w 2016224"/>
                <a:gd name="connsiteY3" fmla="*/ 212637 h 1953778"/>
                <a:gd name="connsiteX4" fmla="*/ 312163 w 2016224"/>
                <a:gd name="connsiteY4" fmla="*/ 1953778 h 1953778"/>
                <a:gd name="connsiteX5" fmla="*/ 0 w 2016224"/>
                <a:gd name="connsiteY5" fmla="*/ 1944216 h 1953778"/>
                <a:gd name="connsiteX6" fmla="*/ 0 w 2016224"/>
                <a:gd name="connsiteY6" fmla="*/ 0 h 1953778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225076 w 2016224"/>
                <a:gd name="connsiteY4" fmla="*/ 1941338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6224" h="1944216">
                  <a:moveTo>
                    <a:pt x="0" y="0"/>
                  </a:moveTo>
                  <a:lnTo>
                    <a:pt x="2016224" y="0"/>
                  </a:lnTo>
                  <a:cubicBezTo>
                    <a:pt x="2016136" y="70879"/>
                    <a:pt x="2016047" y="141758"/>
                    <a:pt x="2015959" y="212637"/>
                  </a:cubicBezTo>
                  <a:lnTo>
                    <a:pt x="225078" y="212637"/>
                  </a:lnTo>
                  <a:cubicBezTo>
                    <a:pt x="227151" y="782650"/>
                    <a:pt x="223003" y="1371325"/>
                    <a:pt x="225076" y="1941338"/>
                  </a:cubicBez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tr-TR" sz="9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Yarım Çerçeve 10"/>
            <p:cNvSpPr/>
            <p:nvPr/>
          </p:nvSpPr>
          <p:spPr>
            <a:xfrm rot="16200000">
              <a:off x="3393677" y="1599643"/>
              <a:ext cx="2016224" cy="1944216"/>
            </a:xfrm>
            <a:custGeom>
              <a:avLst/>
              <a:gdLst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648066 w 2016224"/>
                <a:gd name="connsiteY3" fmla="*/ 648066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984858 w 2016224"/>
                <a:gd name="connsiteY2" fmla="*/ 18775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0973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40841"/>
                <a:gd name="connsiteY0" fmla="*/ 0 h 1944216"/>
                <a:gd name="connsiteX1" fmla="*/ 2016224 w 2040841"/>
                <a:gd name="connsiteY1" fmla="*/ 0 h 1944216"/>
                <a:gd name="connsiteX2" fmla="*/ 2040841 w 2040841"/>
                <a:gd name="connsiteY2" fmla="*/ 200196 h 1944216"/>
                <a:gd name="connsiteX3" fmla="*/ 305943 w 2040841"/>
                <a:gd name="connsiteY3" fmla="*/ 212637 h 1944216"/>
                <a:gd name="connsiteX4" fmla="*/ 324604 w 2040841"/>
                <a:gd name="connsiteY4" fmla="*/ 1928896 h 1944216"/>
                <a:gd name="connsiteX5" fmla="*/ 0 w 2040841"/>
                <a:gd name="connsiteY5" fmla="*/ 1944216 h 1944216"/>
                <a:gd name="connsiteX6" fmla="*/ 0 w 2040841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281061 w 2016224"/>
                <a:gd name="connsiteY4" fmla="*/ 194133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12163 w 2016224"/>
                <a:gd name="connsiteY4" fmla="*/ 192267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53778"/>
                <a:gd name="connsiteX1" fmla="*/ 2016224 w 2016224"/>
                <a:gd name="connsiteY1" fmla="*/ 0 h 1953778"/>
                <a:gd name="connsiteX2" fmla="*/ 2015959 w 2016224"/>
                <a:gd name="connsiteY2" fmla="*/ 212637 h 1953778"/>
                <a:gd name="connsiteX3" fmla="*/ 305943 w 2016224"/>
                <a:gd name="connsiteY3" fmla="*/ 212637 h 1953778"/>
                <a:gd name="connsiteX4" fmla="*/ 312163 w 2016224"/>
                <a:gd name="connsiteY4" fmla="*/ 1953778 h 1953778"/>
                <a:gd name="connsiteX5" fmla="*/ 0 w 2016224"/>
                <a:gd name="connsiteY5" fmla="*/ 1944216 h 1953778"/>
                <a:gd name="connsiteX6" fmla="*/ 0 w 2016224"/>
                <a:gd name="connsiteY6" fmla="*/ 0 h 1953778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225076 w 2016224"/>
                <a:gd name="connsiteY4" fmla="*/ 1941338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6224" h="1944216">
                  <a:moveTo>
                    <a:pt x="0" y="0"/>
                  </a:moveTo>
                  <a:lnTo>
                    <a:pt x="2016224" y="0"/>
                  </a:lnTo>
                  <a:cubicBezTo>
                    <a:pt x="2016136" y="70879"/>
                    <a:pt x="2016047" y="141758"/>
                    <a:pt x="2015959" y="212637"/>
                  </a:cubicBezTo>
                  <a:lnTo>
                    <a:pt x="225078" y="212637"/>
                  </a:lnTo>
                  <a:cubicBezTo>
                    <a:pt x="227151" y="782650"/>
                    <a:pt x="223003" y="1371325"/>
                    <a:pt x="225076" y="1941338"/>
                  </a:cubicBez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tr-TR" sz="9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Yarım Çerçeve 10"/>
            <p:cNvSpPr/>
            <p:nvPr/>
          </p:nvSpPr>
          <p:spPr>
            <a:xfrm rot="16200000">
              <a:off x="-128651" y="1599643"/>
              <a:ext cx="2016224" cy="1944216"/>
            </a:xfrm>
            <a:custGeom>
              <a:avLst/>
              <a:gdLst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648066 w 2016224"/>
                <a:gd name="connsiteY3" fmla="*/ 648066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984858 w 2016224"/>
                <a:gd name="connsiteY2" fmla="*/ 18775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0973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40841"/>
                <a:gd name="connsiteY0" fmla="*/ 0 h 1944216"/>
                <a:gd name="connsiteX1" fmla="*/ 2016224 w 2040841"/>
                <a:gd name="connsiteY1" fmla="*/ 0 h 1944216"/>
                <a:gd name="connsiteX2" fmla="*/ 2040841 w 2040841"/>
                <a:gd name="connsiteY2" fmla="*/ 200196 h 1944216"/>
                <a:gd name="connsiteX3" fmla="*/ 305943 w 2040841"/>
                <a:gd name="connsiteY3" fmla="*/ 212637 h 1944216"/>
                <a:gd name="connsiteX4" fmla="*/ 324604 w 2040841"/>
                <a:gd name="connsiteY4" fmla="*/ 1928896 h 1944216"/>
                <a:gd name="connsiteX5" fmla="*/ 0 w 2040841"/>
                <a:gd name="connsiteY5" fmla="*/ 1944216 h 1944216"/>
                <a:gd name="connsiteX6" fmla="*/ 0 w 2040841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281061 w 2016224"/>
                <a:gd name="connsiteY4" fmla="*/ 194133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12163 w 2016224"/>
                <a:gd name="connsiteY4" fmla="*/ 192267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53778"/>
                <a:gd name="connsiteX1" fmla="*/ 2016224 w 2016224"/>
                <a:gd name="connsiteY1" fmla="*/ 0 h 1953778"/>
                <a:gd name="connsiteX2" fmla="*/ 2015959 w 2016224"/>
                <a:gd name="connsiteY2" fmla="*/ 212637 h 1953778"/>
                <a:gd name="connsiteX3" fmla="*/ 305943 w 2016224"/>
                <a:gd name="connsiteY3" fmla="*/ 212637 h 1953778"/>
                <a:gd name="connsiteX4" fmla="*/ 312163 w 2016224"/>
                <a:gd name="connsiteY4" fmla="*/ 1953778 h 1953778"/>
                <a:gd name="connsiteX5" fmla="*/ 0 w 2016224"/>
                <a:gd name="connsiteY5" fmla="*/ 1944216 h 1953778"/>
                <a:gd name="connsiteX6" fmla="*/ 0 w 2016224"/>
                <a:gd name="connsiteY6" fmla="*/ 0 h 1953778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225076 w 2016224"/>
                <a:gd name="connsiteY4" fmla="*/ 1941338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6224" h="1944216">
                  <a:moveTo>
                    <a:pt x="0" y="0"/>
                  </a:moveTo>
                  <a:lnTo>
                    <a:pt x="2016224" y="0"/>
                  </a:lnTo>
                  <a:cubicBezTo>
                    <a:pt x="2016136" y="70879"/>
                    <a:pt x="2016047" y="141758"/>
                    <a:pt x="2015959" y="212637"/>
                  </a:cubicBezTo>
                  <a:lnTo>
                    <a:pt x="225078" y="212637"/>
                  </a:lnTo>
                  <a:cubicBezTo>
                    <a:pt x="227151" y="782650"/>
                    <a:pt x="223003" y="1371325"/>
                    <a:pt x="225076" y="1941338"/>
                  </a:cubicBez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tr-TR" sz="9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Yarım Çerçeve 10"/>
            <p:cNvSpPr/>
            <p:nvPr/>
          </p:nvSpPr>
          <p:spPr>
            <a:xfrm rot="16200000">
              <a:off x="6916004" y="1599644"/>
              <a:ext cx="2016224" cy="1944216"/>
            </a:xfrm>
            <a:custGeom>
              <a:avLst/>
              <a:gdLst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648066 w 2016224"/>
                <a:gd name="connsiteY3" fmla="*/ 648066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648066 w 2016224"/>
                <a:gd name="connsiteY4" fmla="*/ 13192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344156 w 2016224"/>
                <a:gd name="connsiteY2" fmla="*/ 64806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1984858 w 2016224"/>
                <a:gd name="connsiteY2" fmla="*/ 187756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0973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40841"/>
                <a:gd name="connsiteY0" fmla="*/ 0 h 1944216"/>
                <a:gd name="connsiteX1" fmla="*/ 2016224 w 2040841"/>
                <a:gd name="connsiteY1" fmla="*/ 0 h 1944216"/>
                <a:gd name="connsiteX2" fmla="*/ 2040841 w 2040841"/>
                <a:gd name="connsiteY2" fmla="*/ 200196 h 1944216"/>
                <a:gd name="connsiteX3" fmla="*/ 305943 w 2040841"/>
                <a:gd name="connsiteY3" fmla="*/ 212637 h 1944216"/>
                <a:gd name="connsiteX4" fmla="*/ 324604 w 2040841"/>
                <a:gd name="connsiteY4" fmla="*/ 1928896 h 1944216"/>
                <a:gd name="connsiteX5" fmla="*/ 0 w 2040841"/>
                <a:gd name="connsiteY5" fmla="*/ 1944216 h 1944216"/>
                <a:gd name="connsiteX6" fmla="*/ 0 w 2040841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24604 w 2016224"/>
                <a:gd name="connsiteY4" fmla="*/ 192889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281061 w 2016224"/>
                <a:gd name="connsiteY4" fmla="*/ 194133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12163 w 2016224"/>
                <a:gd name="connsiteY4" fmla="*/ 1922676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53778"/>
                <a:gd name="connsiteX1" fmla="*/ 2016224 w 2016224"/>
                <a:gd name="connsiteY1" fmla="*/ 0 h 1953778"/>
                <a:gd name="connsiteX2" fmla="*/ 2015959 w 2016224"/>
                <a:gd name="connsiteY2" fmla="*/ 212637 h 1953778"/>
                <a:gd name="connsiteX3" fmla="*/ 305943 w 2016224"/>
                <a:gd name="connsiteY3" fmla="*/ 212637 h 1953778"/>
                <a:gd name="connsiteX4" fmla="*/ 312163 w 2016224"/>
                <a:gd name="connsiteY4" fmla="*/ 1953778 h 1953778"/>
                <a:gd name="connsiteX5" fmla="*/ 0 w 2016224"/>
                <a:gd name="connsiteY5" fmla="*/ 1944216 h 1953778"/>
                <a:gd name="connsiteX6" fmla="*/ 0 w 2016224"/>
                <a:gd name="connsiteY6" fmla="*/ 0 h 1953778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305943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305942 w 2016224"/>
                <a:gd name="connsiteY4" fmla="*/ 1935117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  <a:gd name="connsiteX0" fmla="*/ 0 w 2016224"/>
                <a:gd name="connsiteY0" fmla="*/ 0 h 1944216"/>
                <a:gd name="connsiteX1" fmla="*/ 2016224 w 2016224"/>
                <a:gd name="connsiteY1" fmla="*/ 0 h 1944216"/>
                <a:gd name="connsiteX2" fmla="*/ 2015959 w 2016224"/>
                <a:gd name="connsiteY2" fmla="*/ 212637 h 1944216"/>
                <a:gd name="connsiteX3" fmla="*/ 225078 w 2016224"/>
                <a:gd name="connsiteY3" fmla="*/ 212637 h 1944216"/>
                <a:gd name="connsiteX4" fmla="*/ 225076 w 2016224"/>
                <a:gd name="connsiteY4" fmla="*/ 1941338 h 1944216"/>
                <a:gd name="connsiteX5" fmla="*/ 0 w 2016224"/>
                <a:gd name="connsiteY5" fmla="*/ 1944216 h 1944216"/>
                <a:gd name="connsiteX6" fmla="*/ 0 w 2016224"/>
                <a:gd name="connsiteY6" fmla="*/ 0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6224" h="1944216">
                  <a:moveTo>
                    <a:pt x="0" y="0"/>
                  </a:moveTo>
                  <a:lnTo>
                    <a:pt x="2016224" y="0"/>
                  </a:lnTo>
                  <a:cubicBezTo>
                    <a:pt x="2016136" y="70879"/>
                    <a:pt x="2016047" y="141758"/>
                    <a:pt x="2015959" y="212637"/>
                  </a:cubicBezTo>
                  <a:lnTo>
                    <a:pt x="225078" y="212637"/>
                  </a:lnTo>
                  <a:cubicBezTo>
                    <a:pt x="227151" y="782650"/>
                    <a:pt x="223003" y="1371325"/>
                    <a:pt x="225076" y="1941338"/>
                  </a:cubicBezTo>
                  <a:lnTo>
                    <a:pt x="0" y="1944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tr-TR" sz="9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Gözyaşı Damlası 15"/>
          <p:cNvSpPr/>
          <p:nvPr/>
        </p:nvSpPr>
        <p:spPr>
          <a:xfrm>
            <a:off x="1089701" y="2992038"/>
            <a:ext cx="791180" cy="810046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6" name="AutoShape 29"/>
          <p:cNvSpPr>
            <a:spLocks/>
          </p:cNvSpPr>
          <p:nvPr/>
        </p:nvSpPr>
        <p:spPr bwMode="auto">
          <a:xfrm>
            <a:off x="1320104" y="3249358"/>
            <a:ext cx="330379" cy="2954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598" y="2167"/>
                </a:moveTo>
                <a:cubicBezTo>
                  <a:pt x="3598" y="2549"/>
                  <a:pt x="3517" y="2902"/>
                  <a:pt x="3358" y="3213"/>
                </a:cubicBezTo>
                <a:cubicBezTo>
                  <a:pt x="3197" y="3525"/>
                  <a:pt x="2981" y="3792"/>
                  <a:pt x="2707" y="4006"/>
                </a:cubicBezTo>
                <a:lnTo>
                  <a:pt x="2707" y="21050"/>
                </a:lnTo>
                <a:cubicBezTo>
                  <a:pt x="2707" y="21203"/>
                  <a:pt x="2663" y="21329"/>
                  <a:pt x="2580" y="21438"/>
                </a:cubicBezTo>
                <a:cubicBezTo>
                  <a:pt x="2492" y="21547"/>
                  <a:pt x="2386" y="21599"/>
                  <a:pt x="2262" y="21599"/>
                </a:cubicBezTo>
                <a:lnTo>
                  <a:pt x="1348" y="21599"/>
                </a:lnTo>
                <a:cubicBezTo>
                  <a:pt x="1221" y="21599"/>
                  <a:pt x="1118" y="21544"/>
                  <a:pt x="1038" y="21438"/>
                </a:cubicBezTo>
                <a:cubicBezTo>
                  <a:pt x="954" y="21329"/>
                  <a:pt x="913" y="21203"/>
                  <a:pt x="913" y="21050"/>
                </a:cubicBezTo>
                <a:lnTo>
                  <a:pt x="913" y="4006"/>
                </a:lnTo>
                <a:cubicBezTo>
                  <a:pt x="641" y="3792"/>
                  <a:pt x="421" y="3525"/>
                  <a:pt x="252" y="3213"/>
                </a:cubicBezTo>
                <a:cubicBezTo>
                  <a:pt x="83" y="2902"/>
                  <a:pt x="0" y="2549"/>
                  <a:pt x="0" y="2167"/>
                </a:cubicBezTo>
                <a:cubicBezTo>
                  <a:pt x="0" y="1574"/>
                  <a:pt x="176" y="1069"/>
                  <a:pt x="528" y="640"/>
                </a:cubicBezTo>
                <a:cubicBezTo>
                  <a:pt x="878" y="211"/>
                  <a:pt x="1304" y="0"/>
                  <a:pt x="1804" y="0"/>
                </a:cubicBezTo>
                <a:cubicBezTo>
                  <a:pt x="2296" y="0"/>
                  <a:pt x="2719" y="211"/>
                  <a:pt x="3069" y="640"/>
                </a:cubicBezTo>
                <a:cubicBezTo>
                  <a:pt x="3422" y="1069"/>
                  <a:pt x="3598" y="1571"/>
                  <a:pt x="3598" y="2167"/>
                </a:cubicBezTo>
                <a:moveTo>
                  <a:pt x="20838" y="2476"/>
                </a:moveTo>
                <a:cubicBezTo>
                  <a:pt x="21063" y="2323"/>
                  <a:pt x="21247" y="2297"/>
                  <a:pt x="21389" y="2391"/>
                </a:cubicBezTo>
                <a:cubicBezTo>
                  <a:pt x="21529" y="2485"/>
                  <a:pt x="21599" y="2684"/>
                  <a:pt x="21599" y="2996"/>
                </a:cubicBezTo>
                <a:lnTo>
                  <a:pt x="21599" y="13515"/>
                </a:lnTo>
                <a:cubicBezTo>
                  <a:pt x="21599" y="13803"/>
                  <a:pt x="21526" y="14106"/>
                  <a:pt x="21382" y="14420"/>
                </a:cubicBezTo>
                <a:cubicBezTo>
                  <a:pt x="21237" y="14737"/>
                  <a:pt x="21056" y="14966"/>
                  <a:pt x="20838" y="15119"/>
                </a:cubicBezTo>
                <a:cubicBezTo>
                  <a:pt x="19954" y="15757"/>
                  <a:pt x="19146" y="16165"/>
                  <a:pt x="18412" y="16350"/>
                </a:cubicBezTo>
                <a:cubicBezTo>
                  <a:pt x="17678" y="16529"/>
                  <a:pt x="17036" y="16606"/>
                  <a:pt x="16490" y="16567"/>
                </a:cubicBezTo>
                <a:cubicBezTo>
                  <a:pt x="15849" y="16526"/>
                  <a:pt x="15281" y="16371"/>
                  <a:pt x="14791" y="16103"/>
                </a:cubicBezTo>
                <a:cubicBezTo>
                  <a:pt x="14392" y="15851"/>
                  <a:pt x="14003" y="15607"/>
                  <a:pt x="13623" y="15378"/>
                </a:cubicBezTo>
                <a:cubicBezTo>
                  <a:pt x="13244" y="15146"/>
                  <a:pt x="12857" y="14946"/>
                  <a:pt x="12458" y="14773"/>
                </a:cubicBezTo>
                <a:cubicBezTo>
                  <a:pt x="12059" y="14599"/>
                  <a:pt x="11640" y="14461"/>
                  <a:pt x="11197" y="14358"/>
                </a:cubicBezTo>
                <a:cubicBezTo>
                  <a:pt x="10757" y="14256"/>
                  <a:pt x="10269" y="14203"/>
                  <a:pt x="9738" y="14203"/>
                </a:cubicBezTo>
                <a:cubicBezTo>
                  <a:pt x="9310" y="14220"/>
                  <a:pt x="8825" y="14306"/>
                  <a:pt x="8286" y="14455"/>
                </a:cubicBezTo>
                <a:cubicBezTo>
                  <a:pt x="7824" y="14588"/>
                  <a:pt x="7266" y="14799"/>
                  <a:pt x="6605" y="15090"/>
                </a:cubicBezTo>
                <a:cubicBezTo>
                  <a:pt x="5944" y="15381"/>
                  <a:pt x="5207" y="15792"/>
                  <a:pt x="4394" y="16327"/>
                </a:cubicBezTo>
                <a:cubicBezTo>
                  <a:pt x="4169" y="16476"/>
                  <a:pt x="3978" y="16494"/>
                  <a:pt x="3826" y="16382"/>
                </a:cubicBezTo>
                <a:cubicBezTo>
                  <a:pt x="3674" y="16268"/>
                  <a:pt x="3598" y="16059"/>
                  <a:pt x="3598" y="15751"/>
                </a:cubicBezTo>
                <a:lnTo>
                  <a:pt x="3598" y="5273"/>
                </a:lnTo>
                <a:cubicBezTo>
                  <a:pt x="3598" y="4964"/>
                  <a:pt x="3674" y="4653"/>
                  <a:pt x="3826" y="4347"/>
                </a:cubicBezTo>
                <a:cubicBezTo>
                  <a:pt x="3978" y="4036"/>
                  <a:pt x="4169" y="3807"/>
                  <a:pt x="4394" y="3654"/>
                </a:cubicBezTo>
                <a:cubicBezTo>
                  <a:pt x="5207" y="3143"/>
                  <a:pt x="5941" y="2737"/>
                  <a:pt x="6597" y="2447"/>
                </a:cubicBezTo>
                <a:cubicBezTo>
                  <a:pt x="7253" y="2156"/>
                  <a:pt x="7816" y="1944"/>
                  <a:pt x="8286" y="1812"/>
                </a:cubicBezTo>
                <a:cubicBezTo>
                  <a:pt x="8832" y="1665"/>
                  <a:pt x="9317" y="1580"/>
                  <a:pt x="9738" y="1559"/>
                </a:cubicBezTo>
                <a:cubicBezTo>
                  <a:pt x="10269" y="1559"/>
                  <a:pt x="10757" y="1612"/>
                  <a:pt x="11197" y="1715"/>
                </a:cubicBezTo>
                <a:cubicBezTo>
                  <a:pt x="11640" y="1818"/>
                  <a:pt x="12059" y="1956"/>
                  <a:pt x="12458" y="2135"/>
                </a:cubicBezTo>
                <a:cubicBezTo>
                  <a:pt x="12857" y="2306"/>
                  <a:pt x="13242" y="2508"/>
                  <a:pt x="13619" y="2737"/>
                </a:cubicBezTo>
                <a:cubicBezTo>
                  <a:pt x="13993" y="2967"/>
                  <a:pt x="14385" y="3207"/>
                  <a:pt x="14791" y="3463"/>
                </a:cubicBezTo>
                <a:cubicBezTo>
                  <a:pt x="15281" y="3736"/>
                  <a:pt x="15849" y="3889"/>
                  <a:pt x="16490" y="3924"/>
                </a:cubicBezTo>
                <a:cubicBezTo>
                  <a:pt x="17036" y="3965"/>
                  <a:pt x="17678" y="3889"/>
                  <a:pt x="18412" y="3707"/>
                </a:cubicBezTo>
                <a:cubicBezTo>
                  <a:pt x="19146" y="3522"/>
                  <a:pt x="19957" y="3113"/>
                  <a:pt x="20838" y="247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42836" tIns="142836" rIns="142836" bIns="142836" anchor="ctr"/>
          <a:lstStyle/>
          <a:p>
            <a:pPr algn="just" defTabSz="128554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7" name="Gözyaşı Damlası 36"/>
          <p:cNvSpPr/>
          <p:nvPr/>
        </p:nvSpPr>
        <p:spPr>
          <a:xfrm>
            <a:off x="3656272" y="2943545"/>
            <a:ext cx="791180" cy="810046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Gözyaşı Damlası 40"/>
          <p:cNvSpPr/>
          <p:nvPr/>
        </p:nvSpPr>
        <p:spPr>
          <a:xfrm>
            <a:off x="6183400" y="2923375"/>
            <a:ext cx="791180" cy="810046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3" name="Gözyaşı Damlası 42"/>
          <p:cNvSpPr/>
          <p:nvPr/>
        </p:nvSpPr>
        <p:spPr>
          <a:xfrm>
            <a:off x="8823697" y="2943545"/>
            <a:ext cx="791180" cy="810046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Gözyaşı Damlası 44"/>
          <p:cNvSpPr/>
          <p:nvPr/>
        </p:nvSpPr>
        <p:spPr>
          <a:xfrm>
            <a:off x="11223958" y="2943545"/>
            <a:ext cx="791180" cy="810046"/>
          </a:xfrm>
          <a:prstGeom prst="teardrop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AutoShape 115"/>
          <p:cNvSpPr>
            <a:spLocks/>
          </p:cNvSpPr>
          <p:nvPr/>
        </p:nvSpPr>
        <p:spPr bwMode="auto">
          <a:xfrm>
            <a:off x="3915621" y="3196685"/>
            <a:ext cx="303767" cy="3037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42836" tIns="142836" rIns="142836" bIns="142836" anchor="ctr"/>
          <a:lstStyle/>
          <a:p>
            <a:pPr algn="just" defTabSz="128554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78"/>
          <p:cNvSpPr>
            <a:spLocks noEditPoints="1"/>
          </p:cNvSpPr>
          <p:nvPr/>
        </p:nvSpPr>
        <p:spPr bwMode="auto">
          <a:xfrm>
            <a:off x="6410440" y="3164144"/>
            <a:ext cx="337100" cy="328509"/>
          </a:xfrm>
          <a:custGeom>
            <a:avLst/>
            <a:gdLst>
              <a:gd name="T0" fmla="*/ 172 w 241"/>
              <a:gd name="T1" fmla="*/ 0 h 234"/>
              <a:gd name="T2" fmla="*/ 102 w 241"/>
              <a:gd name="T3" fmla="*/ 50 h 234"/>
              <a:gd name="T4" fmla="*/ 102 w 241"/>
              <a:gd name="T5" fmla="*/ 50 h 234"/>
              <a:gd name="T6" fmla="*/ 26 w 241"/>
              <a:gd name="T7" fmla="*/ 126 h 234"/>
              <a:gd name="T8" fmla="*/ 2 w 241"/>
              <a:gd name="T9" fmla="*/ 201 h 234"/>
              <a:gd name="T10" fmla="*/ 26 w 241"/>
              <a:gd name="T11" fmla="*/ 234 h 234"/>
              <a:gd name="T12" fmla="*/ 96 w 241"/>
              <a:gd name="T13" fmla="*/ 216 h 234"/>
              <a:gd name="T14" fmla="*/ 220 w 241"/>
              <a:gd name="T15" fmla="*/ 97 h 234"/>
              <a:gd name="T16" fmla="*/ 117 w 241"/>
              <a:gd name="T17" fmla="*/ 174 h 234"/>
              <a:gd name="T18" fmla="*/ 181 w 241"/>
              <a:gd name="T19" fmla="*/ 86 h 234"/>
              <a:gd name="T20" fmla="*/ 174 w 241"/>
              <a:gd name="T21" fmla="*/ 123 h 234"/>
              <a:gd name="T22" fmla="*/ 117 w 241"/>
              <a:gd name="T23" fmla="*/ 180 h 234"/>
              <a:gd name="T24" fmla="*/ 108 w 241"/>
              <a:gd name="T25" fmla="*/ 148 h 234"/>
              <a:gd name="T26" fmla="*/ 84 w 241"/>
              <a:gd name="T27" fmla="*/ 125 h 234"/>
              <a:gd name="T28" fmla="*/ 169 w 241"/>
              <a:gd name="T29" fmla="*/ 66 h 234"/>
              <a:gd name="T30" fmla="*/ 108 w 241"/>
              <a:gd name="T31" fmla="*/ 148 h 234"/>
              <a:gd name="T32" fmla="*/ 56 w 241"/>
              <a:gd name="T33" fmla="*/ 117 h 234"/>
              <a:gd name="T34" fmla="*/ 146 w 241"/>
              <a:gd name="T35" fmla="*/ 53 h 234"/>
              <a:gd name="T36" fmla="*/ 31 w 241"/>
              <a:gd name="T37" fmla="*/ 219 h 234"/>
              <a:gd name="T38" fmla="*/ 15 w 241"/>
              <a:gd name="T39" fmla="*/ 209 h 234"/>
              <a:gd name="T40" fmla="*/ 23 w 241"/>
              <a:gd name="T41" fmla="*/ 177 h 234"/>
              <a:gd name="T42" fmla="*/ 58 w 241"/>
              <a:gd name="T43" fmla="*/ 211 h 234"/>
              <a:gd name="T44" fmla="*/ 65 w 241"/>
              <a:gd name="T45" fmla="*/ 210 h 234"/>
              <a:gd name="T46" fmla="*/ 26 w 241"/>
              <a:gd name="T47" fmla="*/ 169 h 234"/>
              <a:gd name="T48" fmla="*/ 36 w 241"/>
              <a:gd name="T49" fmla="*/ 138 h 234"/>
              <a:gd name="T50" fmla="*/ 95 w 241"/>
              <a:gd name="T51" fmla="*/ 201 h 234"/>
              <a:gd name="T52" fmla="*/ 65 w 241"/>
              <a:gd name="T53" fmla="*/ 210 h 234"/>
              <a:gd name="T54" fmla="*/ 198 w 241"/>
              <a:gd name="T55" fmla="*/ 99 h 234"/>
              <a:gd name="T56" fmla="*/ 179 w 241"/>
              <a:gd name="T57" fmla="*/ 55 h 234"/>
              <a:gd name="T58" fmla="*/ 148 w 241"/>
              <a:gd name="T59" fmla="*/ 24 h 234"/>
              <a:gd name="T60" fmla="*/ 205 w 241"/>
              <a:gd name="T61" fmla="*/ 30 h 234"/>
              <a:gd name="T62" fmla="*/ 210 w 241"/>
              <a:gd name="T63" fmla="*/ 86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41" h="234">
                <a:moveTo>
                  <a:pt x="215" y="19"/>
                </a:moveTo>
                <a:cubicBezTo>
                  <a:pt x="203" y="7"/>
                  <a:pt x="187" y="0"/>
                  <a:pt x="172" y="0"/>
                </a:cubicBezTo>
                <a:cubicBezTo>
                  <a:pt x="159" y="0"/>
                  <a:pt x="146" y="5"/>
                  <a:pt x="138" y="14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26" y="126"/>
                  <a:pt x="26" y="126"/>
                  <a:pt x="26" y="126"/>
                </a:cubicBezTo>
                <a:cubicBezTo>
                  <a:pt x="23" y="130"/>
                  <a:pt x="20" y="134"/>
                  <a:pt x="19" y="139"/>
                </a:cubicBezTo>
                <a:cubicBezTo>
                  <a:pt x="2" y="201"/>
                  <a:pt x="2" y="201"/>
                  <a:pt x="2" y="201"/>
                </a:cubicBezTo>
                <a:cubicBezTo>
                  <a:pt x="2" y="201"/>
                  <a:pt x="0" y="206"/>
                  <a:pt x="0" y="209"/>
                </a:cubicBezTo>
                <a:cubicBezTo>
                  <a:pt x="0" y="223"/>
                  <a:pt x="12" y="234"/>
                  <a:pt x="26" y="234"/>
                </a:cubicBezTo>
                <a:cubicBezTo>
                  <a:pt x="29" y="234"/>
                  <a:pt x="34" y="233"/>
                  <a:pt x="34" y="233"/>
                </a:cubicBezTo>
                <a:cubicBezTo>
                  <a:pt x="96" y="216"/>
                  <a:pt x="96" y="216"/>
                  <a:pt x="96" y="216"/>
                </a:cubicBezTo>
                <a:cubicBezTo>
                  <a:pt x="101" y="215"/>
                  <a:pt x="105" y="213"/>
                  <a:pt x="109" y="209"/>
                </a:cubicBezTo>
                <a:cubicBezTo>
                  <a:pt x="220" y="97"/>
                  <a:pt x="220" y="97"/>
                  <a:pt x="220" y="97"/>
                </a:cubicBezTo>
                <a:cubicBezTo>
                  <a:pt x="241" y="76"/>
                  <a:pt x="238" y="42"/>
                  <a:pt x="215" y="19"/>
                </a:cubicBezTo>
                <a:close/>
                <a:moveTo>
                  <a:pt x="117" y="174"/>
                </a:moveTo>
                <a:cubicBezTo>
                  <a:pt x="117" y="168"/>
                  <a:pt x="115" y="161"/>
                  <a:pt x="112" y="155"/>
                </a:cubicBezTo>
                <a:cubicBezTo>
                  <a:pt x="181" y="86"/>
                  <a:pt x="181" y="86"/>
                  <a:pt x="181" y="86"/>
                </a:cubicBezTo>
                <a:cubicBezTo>
                  <a:pt x="185" y="99"/>
                  <a:pt x="183" y="113"/>
                  <a:pt x="174" y="123"/>
                </a:cubicBezTo>
                <a:cubicBezTo>
                  <a:pt x="174" y="123"/>
                  <a:pt x="174" y="123"/>
                  <a:pt x="174" y="123"/>
                </a:cubicBezTo>
                <a:cubicBezTo>
                  <a:pt x="174" y="123"/>
                  <a:pt x="174" y="123"/>
                  <a:pt x="174" y="123"/>
                </a:cubicBezTo>
                <a:cubicBezTo>
                  <a:pt x="117" y="180"/>
                  <a:pt x="117" y="180"/>
                  <a:pt x="117" y="180"/>
                </a:cubicBezTo>
                <a:cubicBezTo>
                  <a:pt x="117" y="178"/>
                  <a:pt x="118" y="176"/>
                  <a:pt x="117" y="174"/>
                </a:cubicBezTo>
                <a:close/>
                <a:moveTo>
                  <a:pt x="108" y="148"/>
                </a:moveTo>
                <a:cubicBezTo>
                  <a:pt x="106" y="144"/>
                  <a:pt x="103" y="140"/>
                  <a:pt x="99" y="136"/>
                </a:cubicBezTo>
                <a:cubicBezTo>
                  <a:pt x="94" y="131"/>
                  <a:pt x="89" y="128"/>
                  <a:pt x="84" y="125"/>
                </a:cubicBezTo>
                <a:cubicBezTo>
                  <a:pt x="154" y="55"/>
                  <a:pt x="154" y="55"/>
                  <a:pt x="154" y="55"/>
                </a:cubicBezTo>
                <a:cubicBezTo>
                  <a:pt x="159" y="58"/>
                  <a:pt x="164" y="61"/>
                  <a:pt x="169" y="66"/>
                </a:cubicBezTo>
                <a:cubicBezTo>
                  <a:pt x="173" y="70"/>
                  <a:pt x="176" y="74"/>
                  <a:pt x="178" y="79"/>
                </a:cubicBezTo>
                <a:lnTo>
                  <a:pt x="108" y="148"/>
                </a:lnTo>
                <a:close/>
                <a:moveTo>
                  <a:pt x="77" y="121"/>
                </a:moveTo>
                <a:cubicBezTo>
                  <a:pt x="70" y="119"/>
                  <a:pt x="63" y="117"/>
                  <a:pt x="56" y="117"/>
                </a:cubicBezTo>
                <a:cubicBezTo>
                  <a:pt x="112" y="60"/>
                  <a:pt x="112" y="60"/>
                  <a:pt x="112" y="60"/>
                </a:cubicBezTo>
                <a:cubicBezTo>
                  <a:pt x="121" y="52"/>
                  <a:pt x="133" y="50"/>
                  <a:pt x="146" y="53"/>
                </a:cubicBezTo>
                <a:lnTo>
                  <a:pt x="77" y="121"/>
                </a:lnTo>
                <a:close/>
                <a:moveTo>
                  <a:pt x="31" y="219"/>
                </a:moveTo>
                <a:cubicBezTo>
                  <a:pt x="30" y="219"/>
                  <a:pt x="28" y="219"/>
                  <a:pt x="26" y="220"/>
                </a:cubicBezTo>
                <a:cubicBezTo>
                  <a:pt x="20" y="219"/>
                  <a:pt x="15" y="215"/>
                  <a:pt x="15" y="209"/>
                </a:cubicBezTo>
                <a:cubicBezTo>
                  <a:pt x="15" y="207"/>
                  <a:pt x="16" y="205"/>
                  <a:pt x="16" y="204"/>
                </a:cubicBezTo>
                <a:cubicBezTo>
                  <a:pt x="23" y="177"/>
                  <a:pt x="23" y="177"/>
                  <a:pt x="23" y="177"/>
                </a:cubicBezTo>
                <a:cubicBezTo>
                  <a:pt x="32" y="176"/>
                  <a:pt x="41" y="180"/>
                  <a:pt x="48" y="187"/>
                </a:cubicBezTo>
                <a:cubicBezTo>
                  <a:pt x="55" y="194"/>
                  <a:pt x="58" y="203"/>
                  <a:pt x="58" y="211"/>
                </a:cubicBezTo>
                <a:lnTo>
                  <a:pt x="31" y="219"/>
                </a:lnTo>
                <a:close/>
                <a:moveTo>
                  <a:pt x="65" y="210"/>
                </a:moveTo>
                <a:cubicBezTo>
                  <a:pt x="65" y="200"/>
                  <a:pt x="61" y="190"/>
                  <a:pt x="53" y="182"/>
                </a:cubicBezTo>
                <a:cubicBezTo>
                  <a:pt x="45" y="174"/>
                  <a:pt x="35" y="170"/>
                  <a:pt x="26" y="169"/>
                </a:cubicBezTo>
                <a:cubicBezTo>
                  <a:pt x="33" y="143"/>
                  <a:pt x="33" y="143"/>
                  <a:pt x="33" y="143"/>
                </a:cubicBezTo>
                <a:cubicBezTo>
                  <a:pt x="33" y="141"/>
                  <a:pt x="34" y="139"/>
                  <a:pt x="36" y="138"/>
                </a:cubicBezTo>
                <a:cubicBezTo>
                  <a:pt x="50" y="127"/>
                  <a:pt x="73" y="130"/>
                  <a:pt x="88" y="146"/>
                </a:cubicBezTo>
                <a:cubicBezTo>
                  <a:pt x="105" y="163"/>
                  <a:pt x="108" y="187"/>
                  <a:pt x="95" y="201"/>
                </a:cubicBezTo>
                <a:cubicBezTo>
                  <a:pt x="94" y="202"/>
                  <a:pt x="93" y="202"/>
                  <a:pt x="92" y="202"/>
                </a:cubicBezTo>
                <a:lnTo>
                  <a:pt x="65" y="210"/>
                </a:lnTo>
                <a:close/>
                <a:moveTo>
                  <a:pt x="210" y="86"/>
                </a:moveTo>
                <a:cubicBezTo>
                  <a:pt x="198" y="99"/>
                  <a:pt x="198" y="99"/>
                  <a:pt x="198" y="99"/>
                </a:cubicBezTo>
                <a:cubicBezTo>
                  <a:pt x="198" y="97"/>
                  <a:pt x="198" y="96"/>
                  <a:pt x="198" y="94"/>
                </a:cubicBezTo>
                <a:cubicBezTo>
                  <a:pt x="196" y="80"/>
                  <a:pt x="190" y="66"/>
                  <a:pt x="179" y="55"/>
                </a:cubicBezTo>
                <a:cubicBezTo>
                  <a:pt x="167" y="44"/>
                  <a:pt x="151" y="37"/>
                  <a:pt x="136" y="37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54" y="18"/>
                  <a:pt x="162" y="15"/>
                  <a:pt x="172" y="15"/>
                </a:cubicBezTo>
                <a:cubicBezTo>
                  <a:pt x="183" y="15"/>
                  <a:pt x="196" y="20"/>
                  <a:pt x="205" y="30"/>
                </a:cubicBezTo>
                <a:cubicBezTo>
                  <a:pt x="214" y="38"/>
                  <a:pt x="219" y="49"/>
                  <a:pt x="219" y="60"/>
                </a:cubicBezTo>
                <a:cubicBezTo>
                  <a:pt x="220" y="70"/>
                  <a:pt x="217" y="80"/>
                  <a:pt x="210" y="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257109" tIns="128555" rIns="257109" bIns="128555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9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0" name="Group 55"/>
          <p:cNvGrpSpPr/>
          <p:nvPr/>
        </p:nvGrpSpPr>
        <p:grpSpPr>
          <a:xfrm>
            <a:off x="9071160" y="3194918"/>
            <a:ext cx="296254" cy="307301"/>
            <a:chOff x="998489" y="2241774"/>
            <a:chExt cx="256404" cy="239742"/>
          </a:xfrm>
          <a:solidFill>
            <a:schemeClr val="bg1"/>
          </a:solidFill>
        </p:grpSpPr>
        <p:sp>
          <p:nvSpPr>
            <p:cNvPr id="51" name="Freeform 58"/>
            <p:cNvSpPr>
              <a:spLocks noEditPoints="1"/>
            </p:cNvSpPr>
            <p:nvPr/>
          </p:nvSpPr>
          <p:spPr bwMode="auto">
            <a:xfrm>
              <a:off x="998489" y="2241774"/>
              <a:ext cx="256404" cy="239742"/>
            </a:xfrm>
            <a:custGeom>
              <a:avLst/>
              <a:gdLst>
                <a:gd name="T0" fmla="*/ 230 w 234"/>
                <a:gd name="T1" fmla="*/ 48 h 219"/>
                <a:gd name="T2" fmla="*/ 186 w 234"/>
                <a:gd name="T3" fmla="*/ 5 h 219"/>
                <a:gd name="T4" fmla="*/ 176 w 234"/>
                <a:gd name="T5" fmla="*/ 0 h 219"/>
                <a:gd name="T6" fmla="*/ 22 w 234"/>
                <a:gd name="T7" fmla="*/ 0 h 219"/>
                <a:gd name="T8" fmla="*/ 0 w 234"/>
                <a:gd name="T9" fmla="*/ 22 h 219"/>
                <a:gd name="T10" fmla="*/ 0 w 234"/>
                <a:gd name="T11" fmla="*/ 197 h 219"/>
                <a:gd name="T12" fmla="*/ 22 w 234"/>
                <a:gd name="T13" fmla="*/ 219 h 219"/>
                <a:gd name="T14" fmla="*/ 212 w 234"/>
                <a:gd name="T15" fmla="*/ 219 h 219"/>
                <a:gd name="T16" fmla="*/ 234 w 234"/>
                <a:gd name="T17" fmla="*/ 197 h 219"/>
                <a:gd name="T18" fmla="*/ 234 w 234"/>
                <a:gd name="T19" fmla="*/ 59 h 219"/>
                <a:gd name="T20" fmla="*/ 230 w 234"/>
                <a:gd name="T21" fmla="*/ 48 h 219"/>
                <a:gd name="T22" fmla="*/ 220 w 234"/>
                <a:gd name="T23" fmla="*/ 197 h 219"/>
                <a:gd name="T24" fmla="*/ 212 w 234"/>
                <a:gd name="T25" fmla="*/ 205 h 219"/>
                <a:gd name="T26" fmla="*/ 22 w 234"/>
                <a:gd name="T27" fmla="*/ 205 h 219"/>
                <a:gd name="T28" fmla="*/ 15 w 234"/>
                <a:gd name="T29" fmla="*/ 197 h 219"/>
                <a:gd name="T30" fmla="*/ 15 w 234"/>
                <a:gd name="T31" fmla="*/ 22 h 219"/>
                <a:gd name="T32" fmla="*/ 22 w 234"/>
                <a:gd name="T33" fmla="*/ 15 h 219"/>
                <a:gd name="T34" fmla="*/ 168 w 234"/>
                <a:gd name="T35" fmla="*/ 15 h 219"/>
                <a:gd name="T36" fmla="*/ 168 w 234"/>
                <a:gd name="T37" fmla="*/ 44 h 219"/>
                <a:gd name="T38" fmla="*/ 168 w 234"/>
                <a:gd name="T39" fmla="*/ 44 h 219"/>
                <a:gd name="T40" fmla="*/ 190 w 234"/>
                <a:gd name="T41" fmla="*/ 66 h 219"/>
                <a:gd name="T42" fmla="*/ 198 w 234"/>
                <a:gd name="T43" fmla="*/ 66 h 219"/>
                <a:gd name="T44" fmla="*/ 220 w 234"/>
                <a:gd name="T45" fmla="*/ 66 h 219"/>
                <a:gd name="T46" fmla="*/ 220 w 234"/>
                <a:gd name="T47" fmla="*/ 197 h 219"/>
                <a:gd name="T48" fmla="*/ 198 w 234"/>
                <a:gd name="T49" fmla="*/ 59 h 219"/>
                <a:gd name="T50" fmla="*/ 190 w 234"/>
                <a:gd name="T51" fmla="*/ 59 h 219"/>
                <a:gd name="T52" fmla="*/ 176 w 234"/>
                <a:gd name="T53" fmla="*/ 44 h 219"/>
                <a:gd name="T54" fmla="*/ 176 w 234"/>
                <a:gd name="T55" fmla="*/ 44 h 219"/>
                <a:gd name="T56" fmla="*/ 176 w 234"/>
                <a:gd name="T57" fmla="*/ 15 h 219"/>
                <a:gd name="T58" fmla="*/ 220 w 234"/>
                <a:gd name="T59" fmla="*/ 59 h 219"/>
                <a:gd name="T60" fmla="*/ 198 w 234"/>
                <a:gd name="T61" fmla="*/ 5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4" h="219">
                  <a:moveTo>
                    <a:pt x="230" y="48"/>
                  </a:moveTo>
                  <a:cubicBezTo>
                    <a:pt x="186" y="5"/>
                    <a:pt x="186" y="5"/>
                    <a:pt x="186" y="5"/>
                  </a:cubicBezTo>
                  <a:cubicBezTo>
                    <a:pt x="183" y="2"/>
                    <a:pt x="180" y="0"/>
                    <a:pt x="1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0"/>
                    <a:pt x="10" y="219"/>
                    <a:pt x="22" y="219"/>
                  </a:cubicBezTo>
                  <a:cubicBezTo>
                    <a:pt x="212" y="219"/>
                    <a:pt x="212" y="219"/>
                    <a:pt x="212" y="219"/>
                  </a:cubicBezTo>
                  <a:cubicBezTo>
                    <a:pt x="224" y="219"/>
                    <a:pt x="234" y="210"/>
                    <a:pt x="234" y="197"/>
                  </a:cubicBezTo>
                  <a:cubicBezTo>
                    <a:pt x="234" y="59"/>
                    <a:pt x="234" y="59"/>
                    <a:pt x="234" y="59"/>
                  </a:cubicBezTo>
                  <a:cubicBezTo>
                    <a:pt x="234" y="55"/>
                    <a:pt x="233" y="51"/>
                    <a:pt x="230" y="48"/>
                  </a:cubicBezTo>
                  <a:close/>
                  <a:moveTo>
                    <a:pt x="220" y="197"/>
                  </a:moveTo>
                  <a:cubicBezTo>
                    <a:pt x="220" y="202"/>
                    <a:pt x="216" y="205"/>
                    <a:pt x="212" y="205"/>
                  </a:cubicBezTo>
                  <a:cubicBezTo>
                    <a:pt x="22" y="205"/>
                    <a:pt x="22" y="205"/>
                    <a:pt x="22" y="205"/>
                  </a:cubicBezTo>
                  <a:cubicBezTo>
                    <a:pt x="18" y="205"/>
                    <a:pt x="15" y="202"/>
                    <a:pt x="15" y="197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18"/>
                    <a:pt x="18" y="15"/>
                    <a:pt x="22" y="15"/>
                  </a:cubicBezTo>
                  <a:cubicBezTo>
                    <a:pt x="168" y="15"/>
                    <a:pt x="168" y="15"/>
                    <a:pt x="168" y="15"/>
                  </a:cubicBezTo>
                  <a:cubicBezTo>
                    <a:pt x="168" y="44"/>
                    <a:pt x="168" y="44"/>
                    <a:pt x="168" y="44"/>
                  </a:cubicBezTo>
                  <a:cubicBezTo>
                    <a:pt x="168" y="44"/>
                    <a:pt x="168" y="44"/>
                    <a:pt x="168" y="44"/>
                  </a:cubicBezTo>
                  <a:cubicBezTo>
                    <a:pt x="168" y="56"/>
                    <a:pt x="178" y="66"/>
                    <a:pt x="190" y="66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220" y="66"/>
                    <a:pt x="220" y="66"/>
                    <a:pt x="220" y="66"/>
                  </a:cubicBezTo>
                  <a:lnTo>
                    <a:pt x="220" y="197"/>
                  </a:lnTo>
                  <a:close/>
                  <a:moveTo>
                    <a:pt x="198" y="59"/>
                  </a:moveTo>
                  <a:cubicBezTo>
                    <a:pt x="190" y="59"/>
                    <a:pt x="190" y="59"/>
                    <a:pt x="190" y="59"/>
                  </a:cubicBezTo>
                  <a:cubicBezTo>
                    <a:pt x="182" y="59"/>
                    <a:pt x="176" y="52"/>
                    <a:pt x="176" y="4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6" y="15"/>
                    <a:pt x="176" y="15"/>
                    <a:pt x="176" y="15"/>
                  </a:cubicBezTo>
                  <a:cubicBezTo>
                    <a:pt x="220" y="59"/>
                    <a:pt x="220" y="59"/>
                    <a:pt x="220" y="59"/>
                  </a:cubicBezTo>
                  <a:lnTo>
                    <a:pt x="198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Freeform 59"/>
            <p:cNvSpPr>
              <a:spLocks/>
            </p:cNvSpPr>
            <p:nvPr/>
          </p:nvSpPr>
          <p:spPr bwMode="auto">
            <a:xfrm>
              <a:off x="1118823" y="2289908"/>
              <a:ext cx="48597" cy="7868"/>
            </a:xfrm>
            <a:custGeom>
              <a:avLst/>
              <a:gdLst>
                <a:gd name="T0" fmla="*/ 4 w 44"/>
                <a:gd name="T1" fmla="*/ 7 h 7"/>
                <a:gd name="T2" fmla="*/ 40 w 44"/>
                <a:gd name="T3" fmla="*/ 7 h 7"/>
                <a:gd name="T4" fmla="*/ 44 w 44"/>
                <a:gd name="T5" fmla="*/ 4 h 7"/>
                <a:gd name="T6" fmla="*/ 40 w 44"/>
                <a:gd name="T7" fmla="*/ 0 h 7"/>
                <a:gd name="T8" fmla="*/ 4 w 44"/>
                <a:gd name="T9" fmla="*/ 0 h 7"/>
                <a:gd name="T10" fmla="*/ 0 w 44"/>
                <a:gd name="T11" fmla="*/ 4 h 7"/>
                <a:gd name="T12" fmla="*/ 4 w 4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">
                  <a:moveTo>
                    <a:pt x="4" y="7"/>
                  </a:moveTo>
                  <a:cubicBezTo>
                    <a:pt x="40" y="7"/>
                    <a:pt x="40" y="7"/>
                    <a:pt x="40" y="7"/>
                  </a:cubicBezTo>
                  <a:cubicBezTo>
                    <a:pt x="42" y="7"/>
                    <a:pt x="44" y="6"/>
                    <a:pt x="44" y="4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Freeform 60"/>
            <p:cNvSpPr>
              <a:spLocks/>
            </p:cNvSpPr>
            <p:nvPr/>
          </p:nvSpPr>
          <p:spPr bwMode="auto">
            <a:xfrm>
              <a:off x="1118823" y="2313975"/>
              <a:ext cx="48597" cy="7868"/>
            </a:xfrm>
            <a:custGeom>
              <a:avLst/>
              <a:gdLst>
                <a:gd name="T0" fmla="*/ 4 w 44"/>
                <a:gd name="T1" fmla="*/ 7 h 7"/>
                <a:gd name="T2" fmla="*/ 40 w 44"/>
                <a:gd name="T3" fmla="*/ 7 h 7"/>
                <a:gd name="T4" fmla="*/ 44 w 44"/>
                <a:gd name="T5" fmla="*/ 4 h 7"/>
                <a:gd name="T6" fmla="*/ 40 w 44"/>
                <a:gd name="T7" fmla="*/ 0 h 7"/>
                <a:gd name="T8" fmla="*/ 4 w 44"/>
                <a:gd name="T9" fmla="*/ 0 h 7"/>
                <a:gd name="T10" fmla="*/ 0 w 44"/>
                <a:gd name="T11" fmla="*/ 4 h 7"/>
                <a:gd name="T12" fmla="*/ 4 w 4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">
                  <a:moveTo>
                    <a:pt x="4" y="7"/>
                  </a:moveTo>
                  <a:cubicBezTo>
                    <a:pt x="40" y="7"/>
                    <a:pt x="40" y="7"/>
                    <a:pt x="40" y="7"/>
                  </a:cubicBezTo>
                  <a:cubicBezTo>
                    <a:pt x="42" y="7"/>
                    <a:pt x="44" y="6"/>
                    <a:pt x="44" y="4"/>
                  </a:cubicBezTo>
                  <a:cubicBezTo>
                    <a:pt x="44" y="2"/>
                    <a:pt x="42" y="0"/>
                    <a:pt x="4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4" name="Freeform 61"/>
            <p:cNvSpPr>
              <a:spLocks/>
            </p:cNvSpPr>
            <p:nvPr/>
          </p:nvSpPr>
          <p:spPr bwMode="auto">
            <a:xfrm>
              <a:off x="1118823" y="2338041"/>
              <a:ext cx="104135" cy="7868"/>
            </a:xfrm>
            <a:custGeom>
              <a:avLst/>
              <a:gdLst>
                <a:gd name="T0" fmla="*/ 0 w 95"/>
                <a:gd name="T1" fmla="*/ 4 h 7"/>
                <a:gd name="T2" fmla="*/ 4 w 95"/>
                <a:gd name="T3" fmla="*/ 7 h 7"/>
                <a:gd name="T4" fmla="*/ 91 w 95"/>
                <a:gd name="T5" fmla="*/ 7 h 7"/>
                <a:gd name="T6" fmla="*/ 95 w 95"/>
                <a:gd name="T7" fmla="*/ 4 h 7"/>
                <a:gd name="T8" fmla="*/ 91 w 95"/>
                <a:gd name="T9" fmla="*/ 0 h 7"/>
                <a:gd name="T10" fmla="*/ 4 w 95"/>
                <a:gd name="T11" fmla="*/ 0 h 7"/>
                <a:gd name="T12" fmla="*/ 0 w 95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7">
                  <a:moveTo>
                    <a:pt x="0" y="4"/>
                  </a:moveTo>
                  <a:cubicBezTo>
                    <a:pt x="0" y="6"/>
                    <a:pt x="2" y="7"/>
                    <a:pt x="4" y="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3" y="7"/>
                    <a:pt x="95" y="6"/>
                    <a:pt x="95" y="4"/>
                  </a:cubicBezTo>
                  <a:cubicBezTo>
                    <a:pt x="95" y="2"/>
                    <a:pt x="93" y="0"/>
                    <a:pt x="9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5" name="Freeform 62"/>
            <p:cNvSpPr>
              <a:spLocks/>
            </p:cNvSpPr>
            <p:nvPr/>
          </p:nvSpPr>
          <p:spPr bwMode="auto">
            <a:xfrm>
              <a:off x="1031349" y="2386175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6" name="Freeform 63"/>
            <p:cNvSpPr>
              <a:spLocks/>
            </p:cNvSpPr>
            <p:nvPr/>
          </p:nvSpPr>
          <p:spPr bwMode="auto">
            <a:xfrm>
              <a:off x="1031349" y="2410242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7" name="Freeform 64"/>
            <p:cNvSpPr>
              <a:spLocks/>
            </p:cNvSpPr>
            <p:nvPr/>
          </p:nvSpPr>
          <p:spPr bwMode="auto">
            <a:xfrm>
              <a:off x="1031349" y="2434308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5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8" name="Freeform 65"/>
            <p:cNvSpPr>
              <a:spLocks/>
            </p:cNvSpPr>
            <p:nvPr/>
          </p:nvSpPr>
          <p:spPr bwMode="auto">
            <a:xfrm>
              <a:off x="1031349" y="2362108"/>
              <a:ext cx="191609" cy="7868"/>
            </a:xfrm>
            <a:custGeom>
              <a:avLst/>
              <a:gdLst>
                <a:gd name="T0" fmla="*/ 171 w 175"/>
                <a:gd name="T1" fmla="*/ 0 h 7"/>
                <a:gd name="T2" fmla="*/ 3 w 175"/>
                <a:gd name="T3" fmla="*/ 0 h 7"/>
                <a:gd name="T4" fmla="*/ 0 w 175"/>
                <a:gd name="T5" fmla="*/ 3 h 7"/>
                <a:gd name="T6" fmla="*/ 3 w 175"/>
                <a:gd name="T7" fmla="*/ 7 h 7"/>
                <a:gd name="T8" fmla="*/ 171 w 175"/>
                <a:gd name="T9" fmla="*/ 7 h 7"/>
                <a:gd name="T10" fmla="*/ 175 w 175"/>
                <a:gd name="T11" fmla="*/ 3 h 7"/>
                <a:gd name="T12" fmla="*/ 171 w 17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7">
                  <a:moveTo>
                    <a:pt x="17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171" y="7"/>
                    <a:pt x="171" y="7"/>
                    <a:pt x="171" y="7"/>
                  </a:cubicBezTo>
                  <a:cubicBezTo>
                    <a:pt x="173" y="7"/>
                    <a:pt x="175" y="6"/>
                    <a:pt x="175" y="3"/>
                  </a:cubicBezTo>
                  <a:cubicBezTo>
                    <a:pt x="175" y="1"/>
                    <a:pt x="173" y="0"/>
                    <a:pt x="1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9" name="Freeform 66"/>
            <p:cNvSpPr>
              <a:spLocks noEditPoints="1"/>
            </p:cNvSpPr>
            <p:nvPr/>
          </p:nvSpPr>
          <p:spPr bwMode="auto">
            <a:xfrm>
              <a:off x="1031349" y="2282040"/>
              <a:ext cx="71275" cy="63870"/>
            </a:xfrm>
            <a:custGeom>
              <a:avLst/>
              <a:gdLst>
                <a:gd name="T0" fmla="*/ 7 w 65"/>
                <a:gd name="T1" fmla="*/ 58 h 58"/>
                <a:gd name="T2" fmla="*/ 58 w 65"/>
                <a:gd name="T3" fmla="*/ 58 h 58"/>
                <a:gd name="T4" fmla="*/ 65 w 65"/>
                <a:gd name="T5" fmla="*/ 51 h 58"/>
                <a:gd name="T6" fmla="*/ 65 w 65"/>
                <a:gd name="T7" fmla="*/ 7 h 58"/>
                <a:gd name="T8" fmla="*/ 58 w 65"/>
                <a:gd name="T9" fmla="*/ 0 h 58"/>
                <a:gd name="T10" fmla="*/ 7 w 65"/>
                <a:gd name="T11" fmla="*/ 0 h 58"/>
                <a:gd name="T12" fmla="*/ 0 w 65"/>
                <a:gd name="T13" fmla="*/ 7 h 58"/>
                <a:gd name="T14" fmla="*/ 0 w 65"/>
                <a:gd name="T15" fmla="*/ 51 h 58"/>
                <a:gd name="T16" fmla="*/ 7 w 65"/>
                <a:gd name="T17" fmla="*/ 58 h 58"/>
                <a:gd name="T18" fmla="*/ 14 w 65"/>
                <a:gd name="T19" fmla="*/ 14 h 58"/>
                <a:gd name="T20" fmla="*/ 51 w 65"/>
                <a:gd name="T21" fmla="*/ 14 h 58"/>
                <a:gd name="T22" fmla="*/ 51 w 65"/>
                <a:gd name="T23" fmla="*/ 44 h 58"/>
                <a:gd name="T24" fmla="*/ 14 w 65"/>
                <a:gd name="T25" fmla="*/ 44 h 58"/>
                <a:gd name="T26" fmla="*/ 14 w 65"/>
                <a:gd name="T27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58">
                  <a:moveTo>
                    <a:pt x="7" y="58"/>
                  </a:moveTo>
                  <a:cubicBezTo>
                    <a:pt x="58" y="58"/>
                    <a:pt x="58" y="58"/>
                    <a:pt x="58" y="58"/>
                  </a:cubicBezTo>
                  <a:cubicBezTo>
                    <a:pt x="62" y="58"/>
                    <a:pt x="65" y="55"/>
                    <a:pt x="65" y="51"/>
                  </a:cubicBezTo>
                  <a:cubicBezTo>
                    <a:pt x="65" y="7"/>
                    <a:pt x="65" y="7"/>
                    <a:pt x="65" y="7"/>
                  </a:cubicBezTo>
                  <a:cubicBezTo>
                    <a:pt x="65" y="3"/>
                    <a:pt x="62" y="0"/>
                    <a:pt x="5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5"/>
                    <a:pt x="3" y="58"/>
                    <a:pt x="7" y="58"/>
                  </a:cubicBezTo>
                  <a:close/>
                  <a:moveTo>
                    <a:pt x="14" y="14"/>
                  </a:moveTo>
                  <a:cubicBezTo>
                    <a:pt x="51" y="14"/>
                    <a:pt x="51" y="14"/>
                    <a:pt x="51" y="1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14" y="44"/>
                    <a:pt x="14" y="44"/>
                    <a:pt x="14" y="44"/>
                  </a:cubicBezTo>
                  <a:lnTo>
                    <a:pt x="1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9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0" name="AutoShape 66"/>
          <p:cNvSpPr>
            <a:spLocks/>
          </p:cNvSpPr>
          <p:nvPr/>
        </p:nvSpPr>
        <p:spPr bwMode="auto">
          <a:xfrm>
            <a:off x="11431911" y="3167147"/>
            <a:ext cx="375275" cy="36284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42836" tIns="142836" rIns="142836" bIns="142836" anchor="ctr"/>
          <a:lstStyle/>
          <a:p>
            <a:pPr algn="just" defTabSz="128554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744359" y="4007437"/>
            <a:ext cx="172134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Metin kutusu 60"/>
          <p:cNvSpPr txBox="1"/>
          <p:nvPr/>
        </p:nvSpPr>
        <p:spPr>
          <a:xfrm>
            <a:off x="3158338" y="4042215"/>
            <a:ext cx="172134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Metin kutusu 61"/>
          <p:cNvSpPr txBox="1"/>
          <p:nvPr/>
        </p:nvSpPr>
        <p:spPr>
          <a:xfrm>
            <a:off x="5750340" y="3974190"/>
            <a:ext cx="172134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Metin kutusu 62"/>
          <p:cNvSpPr txBox="1"/>
          <p:nvPr/>
        </p:nvSpPr>
        <p:spPr>
          <a:xfrm>
            <a:off x="8358614" y="4053179"/>
            <a:ext cx="172134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Metin kutusu 63"/>
          <p:cNvSpPr txBox="1"/>
          <p:nvPr/>
        </p:nvSpPr>
        <p:spPr>
          <a:xfrm>
            <a:off x="10792348" y="4042215"/>
            <a:ext cx="1654401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055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6" grpId="0" animBg="1"/>
      <p:bldP spid="37" grpId="0" animBg="1"/>
      <p:bldP spid="41" grpId="0" animBg="1"/>
      <p:bldP spid="43" grpId="0" animBg="1"/>
      <p:bldP spid="45" grpId="0" animBg="1"/>
      <p:bldP spid="48" grpId="0" animBg="1"/>
      <p:bldP spid="49" grpId="0" animBg="1"/>
      <p:bldP spid="60" grpId="0" animBg="1"/>
      <p:bldP spid="18" grpId="0"/>
      <p:bldP spid="61" grpId="0"/>
      <p:bldP spid="62" grpId="0"/>
      <p:bldP spid="63" grpId="0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20863" y="678467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87"/>
            <a:ext cx="12858750" cy="7229475"/>
          </a:xfrm>
          <a:prstGeom prst="rect">
            <a:avLst/>
          </a:prstGeom>
        </p:spPr>
      </p:pic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4485160" y="4132260"/>
            <a:ext cx="7554774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en-US" altLang="zh-CN" sz="8800" b="1" cap="all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Thank you</a:t>
            </a:r>
            <a:endParaRPr lang="zh-CN" altLang="en-US" sz="8800" b="1" cap="all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8085558" y="5399353"/>
            <a:ext cx="39543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感谢聆听，批评指导</a:t>
            </a:r>
          </a:p>
        </p:txBody>
      </p:sp>
    </p:spTree>
    <p:extLst>
      <p:ext uri="{BB962C8B-B14F-4D97-AF65-F5344CB8AC3E}">
        <p14:creationId xmlns:p14="http://schemas.microsoft.com/office/powerpoint/2010/main" val="1899709546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/>
      <p:bldP spid="1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76403" y="4679513"/>
            <a:ext cx="9078158" cy="178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775" tIns="57388" rIns="114775" bIns="57388" rtlCol="0" anchor="ctr"/>
          <a:lstStyle/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Excel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753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endParaRPr lang="zh-CN" altLang="en-US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3162070"/>
            <a:ext cx="12858750" cy="144149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4775" tIns="57388" rIns="114775" bIns="57388" anchor="ctr"/>
          <a:lstStyle/>
          <a:p>
            <a:pPr defTabSz="1147753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54" y="332398"/>
            <a:ext cx="10844491" cy="282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58567" y="3266554"/>
            <a:ext cx="5770810" cy="1707107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75" tIns="57388" rIns="114775" bIns="57388"/>
          <a:lstStyle/>
          <a:p>
            <a:pPr defTabSz="1147753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75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defTabSz="114775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429375" y="3266554"/>
            <a:ext cx="5770811" cy="1631165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75" tIns="57388" rIns="114775" bIns="57388"/>
          <a:lstStyle/>
          <a:p>
            <a:pPr defTabSz="1147753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30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75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defTabSz="114775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366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815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5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>
            <p:custDataLst>
              <p:tags r:id="rId2"/>
            </p:custDataLst>
          </p:nvPr>
        </p:nvSpPr>
        <p:spPr>
          <a:xfrm>
            <a:off x="5713372" y="2413002"/>
            <a:ext cx="3526723" cy="2406648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" fmla="*/ 238125 w 2219325"/>
              <a:gd name="connsiteY0" fmla="*/ 300037 h 1514475"/>
              <a:gd name="connsiteX1" fmla="*/ 0 w 2219325"/>
              <a:gd name="connsiteY1" fmla="*/ 300037 h 1514475"/>
              <a:gd name="connsiteX2" fmla="*/ 0 w 2219325"/>
              <a:gd name="connsiteY2" fmla="*/ 0 h 1514475"/>
              <a:gd name="connsiteX3" fmla="*/ 2219325 w 2219325"/>
              <a:gd name="connsiteY3" fmla="*/ 0 h 1514475"/>
              <a:gd name="connsiteX4" fmla="*/ 2219325 w 2219325"/>
              <a:gd name="connsiteY4" fmla="*/ 1514475 h 1514475"/>
              <a:gd name="connsiteX5" fmla="*/ 0 w 2219325"/>
              <a:gd name="connsiteY5" fmla="*/ 1514475 h 1514475"/>
              <a:gd name="connsiteX6" fmla="*/ 0 w 2219325"/>
              <a:gd name="connsiteY6" fmla="*/ 1214437 h 1514475"/>
              <a:gd name="connsiteX7" fmla="*/ 238125 w 2219325"/>
              <a:gd name="connsiteY7" fmla="*/ 1214437 h 1514475"/>
              <a:gd name="connsiteX8" fmla="*/ 329565 w 2219325"/>
              <a:gd name="connsiteY8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7" fmla="*/ 329565 w 2219325"/>
              <a:gd name="connsiteY7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4000">
              <a:solidFill>
                <a:srgbClr val="D5FFC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507758" y="2552700"/>
            <a:ext cx="575173" cy="2127252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>
              <a:defRPr/>
            </a:pPr>
            <a:r>
              <a:rPr lang="en-US" altLang="zh-CN" sz="4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1</a:t>
            </a:r>
            <a:endParaRPr lang="zh-CN" altLang="en-US" sz="4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0453" y="3029595"/>
            <a:ext cx="396510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</a:t>
            </a:r>
            <a:r>
              <a:rPr lang="zh-CN" altLang="en-US" sz="4400" b="1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工作概述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3987103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674310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987103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4310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120640"/>
      </p:ext>
    </p:extLst>
  </p:cSld>
  <p:clrMapOvr>
    <a:masterClrMapping/>
  </p:clrMapOvr>
  <p:transition spd="slow" advTm="0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>
            <a:spLocks/>
          </p:cNvSpPr>
          <p:nvPr/>
        </p:nvSpPr>
        <p:spPr bwMode="auto">
          <a:xfrm>
            <a:off x="-9524" y="1960141"/>
            <a:ext cx="6438899" cy="28752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grpSp>
        <p:nvGrpSpPr>
          <p:cNvPr id="18" name="组合 19"/>
          <p:cNvGrpSpPr>
            <a:grpSpLocks/>
          </p:cNvGrpSpPr>
          <p:nvPr/>
        </p:nvGrpSpPr>
        <p:grpSpPr bwMode="auto">
          <a:xfrm>
            <a:off x="812800" y="5343108"/>
            <a:ext cx="11233150" cy="871014"/>
            <a:chOff x="1160463" y="2907288"/>
            <a:chExt cx="9421420" cy="619317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1160463" y="2907288"/>
              <a:ext cx="1833524" cy="175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9pPr>
            </a:lstStyle>
            <a:p>
              <a:pPr algn="just" ea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矩形 18"/>
            <p:cNvSpPr>
              <a:spLocks noChangeArrowheads="1"/>
            </p:cNvSpPr>
            <p:nvPr/>
          </p:nvSpPr>
          <p:spPr bwMode="auto">
            <a:xfrm>
              <a:off x="1160463" y="3132696"/>
              <a:ext cx="9421420" cy="393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TextBox 15"/>
          <p:cNvSpPr txBox="1"/>
          <p:nvPr/>
        </p:nvSpPr>
        <p:spPr>
          <a:xfrm>
            <a:off x="812799" y="2966843"/>
            <a:ext cx="5256535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AutoShape 1"/>
          <p:cNvSpPr>
            <a:spLocks/>
          </p:cNvSpPr>
          <p:nvPr/>
        </p:nvSpPr>
        <p:spPr bwMode="auto">
          <a:xfrm>
            <a:off x="6429375" y="1960141"/>
            <a:ext cx="6429376" cy="28752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33448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24"/>
          <p:cNvSpPr/>
          <p:nvPr/>
        </p:nvSpPr>
        <p:spPr>
          <a:xfrm>
            <a:off x="3288387" y="2488121"/>
            <a:ext cx="6345087" cy="3553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730" y="16970"/>
                  <a:pt x="4055" y="13284"/>
                  <a:pt x="7055" y="10308"/>
                </a:cubicBezTo>
                <a:cubicBezTo>
                  <a:pt x="10098" y="7290"/>
                  <a:pt x="13901" y="4973"/>
                  <a:pt x="18380" y="2877"/>
                </a:cubicBezTo>
                <a:lnTo>
                  <a:pt x="18198" y="0"/>
                </a:lnTo>
                <a:lnTo>
                  <a:pt x="21600" y="4603"/>
                </a:lnTo>
                <a:lnTo>
                  <a:pt x="18924" y="11507"/>
                </a:lnTo>
                <a:lnTo>
                  <a:pt x="18743" y="8630"/>
                </a:lnTo>
                <a:cubicBezTo>
                  <a:pt x="14655" y="9764"/>
                  <a:pt x="11069" y="11155"/>
                  <a:pt x="8004" y="13185"/>
                </a:cubicBezTo>
                <a:cubicBezTo>
                  <a:pt x="4885" y="15251"/>
                  <a:pt x="2242" y="17999"/>
                  <a:pt x="0" y="216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1921008" y="4192713"/>
            <a:ext cx="1455414" cy="23621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1316807" y="4453996"/>
            <a:ext cx="2069617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Shape 1626"/>
          <p:cNvSpPr/>
          <p:nvPr/>
        </p:nvSpPr>
        <p:spPr>
          <a:xfrm flipV="1">
            <a:off x="3761000" y="4275926"/>
            <a:ext cx="1" cy="1270207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2" tIns="23262" rIns="23262" bIns="23262" anchor="ctr"/>
          <a:lstStyle/>
          <a:p>
            <a:pPr lvl="0"/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Shape 1627"/>
          <p:cNvSpPr/>
          <p:nvPr/>
        </p:nvSpPr>
        <p:spPr>
          <a:xfrm flipV="1">
            <a:off x="4977450" y="2888774"/>
            <a:ext cx="1" cy="1803900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2" tIns="23262" rIns="23262" bIns="23262" anchor="ctr"/>
          <a:lstStyle/>
          <a:p>
            <a:pPr lvl="0"/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Shape 1628"/>
          <p:cNvSpPr/>
          <p:nvPr/>
        </p:nvSpPr>
        <p:spPr>
          <a:xfrm flipV="1">
            <a:off x="6150256" y="2274125"/>
            <a:ext cx="1" cy="1877028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2" tIns="23262" rIns="23262" bIns="23262" anchor="ctr"/>
          <a:lstStyle/>
          <a:p>
            <a:pPr lvl="0"/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629"/>
          <p:cNvSpPr/>
          <p:nvPr/>
        </p:nvSpPr>
        <p:spPr>
          <a:xfrm flipV="1">
            <a:off x="7793481" y="3641557"/>
            <a:ext cx="1" cy="124639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2" tIns="23262" rIns="23262" bIns="23262" anchor="ctr"/>
          <a:lstStyle/>
          <a:p>
            <a:pPr lvl="0"/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630"/>
          <p:cNvSpPr/>
          <p:nvPr/>
        </p:nvSpPr>
        <p:spPr>
          <a:xfrm>
            <a:off x="3567420" y="4083961"/>
            <a:ext cx="387159" cy="387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7447" tIns="17447" rIns="17447" bIns="17447" numCol="1" anchor="ctr">
            <a:noAutofit/>
          </a:bodyPr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636"/>
          <p:cNvSpPr/>
          <p:nvPr/>
        </p:nvSpPr>
        <p:spPr>
          <a:xfrm>
            <a:off x="4780806" y="2677406"/>
            <a:ext cx="387159" cy="387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17447" tIns="17447" rIns="17447" bIns="17447" numCol="1" anchor="ctr">
            <a:noAutofit/>
          </a:bodyPr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642"/>
          <p:cNvSpPr/>
          <p:nvPr/>
        </p:nvSpPr>
        <p:spPr>
          <a:xfrm>
            <a:off x="5959263" y="1910232"/>
            <a:ext cx="387159" cy="387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17447" tIns="17447" rIns="17447" bIns="17447" numCol="1" anchor="ctr">
            <a:noAutofit/>
          </a:bodyPr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648"/>
          <p:cNvSpPr/>
          <p:nvPr/>
        </p:nvSpPr>
        <p:spPr>
          <a:xfrm>
            <a:off x="7598272" y="4731307"/>
            <a:ext cx="387159" cy="387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17447" tIns="17447" rIns="17447" bIns="17447" numCol="1" anchor="ctr">
            <a:noAutofit/>
          </a:bodyPr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Shape 1653"/>
          <p:cNvSpPr/>
          <p:nvPr/>
        </p:nvSpPr>
        <p:spPr>
          <a:xfrm>
            <a:off x="3708087" y="5500752"/>
            <a:ext cx="105820" cy="10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Shape 1654"/>
          <p:cNvSpPr/>
          <p:nvPr/>
        </p:nvSpPr>
        <p:spPr>
          <a:xfrm>
            <a:off x="4895131" y="4612606"/>
            <a:ext cx="164632" cy="164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Shape 1655"/>
          <p:cNvSpPr/>
          <p:nvPr/>
        </p:nvSpPr>
        <p:spPr>
          <a:xfrm>
            <a:off x="6044444" y="4048660"/>
            <a:ext cx="211623" cy="211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Shape 1656"/>
          <p:cNvSpPr/>
          <p:nvPr/>
        </p:nvSpPr>
        <p:spPr>
          <a:xfrm>
            <a:off x="7659778" y="3513302"/>
            <a:ext cx="261698" cy="261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3012064" y="2800944"/>
            <a:ext cx="1570297" cy="23621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</a:p>
        </p:txBody>
      </p:sp>
      <p:sp>
        <p:nvSpPr>
          <p:cNvPr id="19" name="Text Placeholder 4"/>
          <p:cNvSpPr txBox="1">
            <a:spLocks/>
          </p:cNvSpPr>
          <p:nvPr/>
        </p:nvSpPr>
        <p:spPr>
          <a:xfrm>
            <a:off x="2480327" y="3057866"/>
            <a:ext cx="2063339" cy="42960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>
            <a:off x="6537411" y="2026880"/>
            <a:ext cx="1345236" cy="25853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 Placeholder 4"/>
          <p:cNvSpPr txBox="1">
            <a:spLocks/>
          </p:cNvSpPr>
          <p:nvPr/>
        </p:nvSpPr>
        <p:spPr>
          <a:xfrm>
            <a:off x="6525058" y="2305244"/>
            <a:ext cx="1711622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 Placeholder 3"/>
          <p:cNvSpPr txBox="1">
            <a:spLocks/>
          </p:cNvSpPr>
          <p:nvPr/>
        </p:nvSpPr>
        <p:spPr>
          <a:xfrm>
            <a:off x="8178452" y="4846351"/>
            <a:ext cx="1344392" cy="25853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 Placeholder 4"/>
          <p:cNvSpPr txBox="1">
            <a:spLocks/>
          </p:cNvSpPr>
          <p:nvPr/>
        </p:nvSpPr>
        <p:spPr>
          <a:xfrm>
            <a:off x="8148754" y="5118173"/>
            <a:ext cx="2063339" cy="42960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 Placeholder 4"/>
          <p:cNvSpPr txBox="1">
            <a:spLocks/>
          </p:cNvSpPr>
          <p:nvPr/>
        </p:nvSpPr>
        <p:spPr>
          <a:xfrm>
            <a:off x="3643250" y="4148913"/>
            <a:ext cx="235494" cy="2830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d-ID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25" name="Text Placeholder 4"/>
          <p:cNvSpPr txBox="1">
            <a:spLocks/>
          </p:cNvSpPr>
          <p:nvPr/>
        </p:nvSpPr>
        <p:spPr>
          <a:xfrm>
            <a:off x="4856642" y="2729465"/>
            <a:ext cx="235494" cy="2830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d-ID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26" name="Text Placeholder 4"/>
          <p:cNvSpPr txBox="1">
            <a:spLocks/>
          </p:cNvSpPr>
          <p:nvPr/>
        </p:nvSpPr>
        <p:spPr>
          <a:xfrm>
            <a:off x="6038562" y="1962295"/>
            <a:ext cx="235494" cy="2830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d-ID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27" name="Text Placeholder 4"/>
          <p:cNvSpPr txBox="1">
            <a:spLocks/>
          </p:cNvSpPr>
          <p:nvPr/>
        </p:nvSpPr>
        <p:spPr>
          <a:xfrm>
            <a:off x="7674105" y="4802272"/>
            <a:ext cx="235494" cy="2830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d-ID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28" name="Shape 1625"/>
          <p:cNvSpPr/>
          <p:nvPr/>
        </p:nvSpPr>
        <p:spPr>
          <a:xfrm>
            <a:off x="9731475" y="2434047"/>
            <a:ext cx="1270207" cy="1270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Shape 1657"/>
          <p:cNvSpPr/>
          <p:nvPr/>
        </p:nvSpPr>
        <p:spPr>
          <a:xfrm>
            <a:off x="10177332" y="2605031"/>
            <a:ext cx="378722" cy="387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9891668" y="3044677"/>
            <a:ext cx="934156" cy="37433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输入文本</a:t>
            </a:r>
            <a:endParaRPr lang="id-ID" sz="1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03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8" grpId="1" animBg="1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任意多边形 178"/>
          <p:cNvSpPr>
            <a:spLocks/>
          </p:cNvSpPr>
          <p:nvPr/>
        </p:nvSpPr>
        <p:spPr bwMode="auto">
          <a:xfrm>
            <a:off x="2815005" y="1735551"/>
            <a:ext cx="1361345" cy="2999495"/>
          </a:xfrm>
          <a:custGeom>
            <a:avLst/>
            <a:gdLst>
              <a:gd name="connsiteX0" fmla="*/ 234950 w 1428751"/>
              <a:gd name="connsiteY0" fmla="*/ 0 h 3148013"/>
              <a:gd name="connsiteX1" fmla="*/ 239712 w 1428751"/>
              <a:gd name="connsiteY1" fmla="*/ 0 h 3148013"/>
              <a:gd name="connsiteX2" fmla="*/ 276225 w 1428751"/>
              <a:gd name="connsiteY2" fmla="*/ 0 h 3148013"/>
              <a:gd name="connsiteX3" fmla="*/ 319088 w 1428751"/>
              <a:gd name="connsiteY3" fmla="*/ 0 h 3148013"/>
              <a:gd name="connsiteX4" fmla="*/ 361950 w 1428751"/>
              <a:gd name="connsiteY4" fmla="*/ 0 h 3148013"/>
              <a:gd name="connsiteX5" fmla="*/ 361951 w 1428751"/>
              <a:gd name="connsiteY5" fmla="*/ 0 h 3148013"/>
              <a:gd name="connsiteX6" fmla="*/ 404813 w 1428751"/>
              <a:gd name="connsiteY6" fmla="*/ 0 h 3148013"/>
              <a:gd name="connsiteX7" fmla="*/ 446088 w 1428751"/>
              <a:gd name="connsiteY7" fmla="*/ 0 h 3148013"/>
              <a:gd name="connsiteX8" fmla="*/ 488950 w 1428751"/>
              <a:gd name="connsiteY8" fmla="*/ 0 h 3148013"/>
              <a:gd name="connsiteX9" fmla="*/ 488951 w 1428751"/>
              <a:gd name="connsiteY9" fmla="*/ 0 h 3148013"/>
              <a:gd name="connsiteX10" fmla="*/ 531813 w 1428751"/>
              <a:gd name="connsiteY10" fmla="*/ 0 h 3148013"/>
              <a:gd name="connsiteX11" fmla="*/ 576263 w 1428751"/>
              <a:gd name="connsiteY11" fmla="*/ 0 h 3148013"/>
              <a:gd name="connsiteX12" fmla="*/ 617538 w 1428751"/>
              <a:gd name="connsiteY12" fmla="*/ 0 h 3148013"/>
              <a:gd name="connsiteX13" fmla="*/ 660400 w 1428751"/>
              <a:gd name="connsiteY13" fmla="*/ 0 h 3148013"/>
              <a:gd name="connsiteX14" fmla="*/ 660401 w 1428751"/>
              <a:gd name="connsiteY14" fmla="*/ 0 h 3148013"/>
              <a:gd name="connsiteX15" fmla="*/ 703263 w 1428751"/>
              <a:gd name="connsiteY15" fmla="*/ 0 h 3148013"/>
              <a:gd name="connsiteX16" fmla="*/ 744538 w 1428751"/>
              <a:gd name="connsiteY16" fmla="*/ 0 h 3148013"/>
              <a:gd name="connsiteX17" fmla="*/ 787400 w 1428751"/>
              <a:gd name="connsiteY17" fmla="*/ 0 h 3148013"/>
              <a:gd name="connsiteX18" fmla="*/ 787401 w 1428751"/>
              <a:gd name="connsiteY18" fmla="*/ 0 h 3148013"/>
              <a:gd name="connsiteX19" fmla="*/ 830263 w 1428751"/>
              <a:gd name="connsiteY19" fmla="*/ 0 h 3148013"/>
              <a:gd name="connsiteX20" fmla="*/ 873125 w 1428751"/>
              <a:gd name="connsiteY20" fmla="*/ 0 h 3148013"/>
              <a:gd name="connsiteX21" fmla="*/ 873126 w 1428751"/>
              <a:gd name="connsiteY21" fmla="*/ 0 h 3148013"/>
              <a:gd name="connsiteX22" fmla="*/ 914400 w 1428751"/>
              <a:gd name="connsiteY22" fmla="*/ 0 h 3148013"/>
              <a:gd name="connsiteX23" fmla="*/ 958850 w 1428751"/>
              <a:gd name="connsiteY23" fmla="*/ 0 h 3148013"/>
              <a:gd name="connsiteX24" fmla="*/ 990600 w 1428751"/>
              <a:gd name="connsiteY24" fmla="*/ 0 h 3148013"/>
              <a:gd name="connsiteX25" fmla="*/ 1001713 w 1428751"/>
              <a:gd name="connsiteY25" fmla="*/ 0 h 3148013"/>
              <a:gd name="connsiteX26" fmla="*/ 1039813 w 1428751"/>
              <a:gd name="connsiteY26" fmla="*/ 4762 h 3148013"/>
              <a:gd name="connsiteX27" fmla="*/ 1044576 w 1428751"/>
              <a:gd name="connsiteY27" fmla="*/ 6350 h 3148013"/>
              <a:gd name="connsiteX28" fmla="*/ 1044576 w 1428751"/>
              <a:gd name="connsiteY28" fmla="*/ 6350 h 3148013"/>
              <a:gd name="connsiteX29" fmla="*/ 1084262 w 1428751"/>
              <a:gd name="connsiteY29" fmla="*/ 15875 h 3148013"/>
              <a:gd name="connsiteX30" fmla="*/ 1085850 w 1428751"/>
              <a:gd name="connsiteY30" fmla="*/ 17462 h 3148013"/>
              <a:gd name="connsiteX31" fmla="*/ 1085850 w 1428751"/>
              <a:gd name="connsiteY31" fmla="*/ 17462 h 3148013"/>
              <a:gd name="connsiteX32" fmla="*/ 1123950 w 1428751"/>
              <a:gd name="connsiteY32" fmla="*/ 34924 h 3148013"/>
              <a:gd name="connsiteX33" fmla="*/ 1128713 w 1428751"/>
              <a:gd name="connsiteY33" fmla="*/ 38099 h 3148013"/>
              <a:gd name="connsiteX34" fmla="*/ 1128713 w 1428751"/>
              <a:gd name="connsiteY34" fmla="*/ 38100 h 3148013"/>
              <a:gd name="connsiteX35" fmla="*/ 1160463 w 1428751"/>
              <a:gd name="connsiteY35" fmla="*/ 60325 h 3148013"/>
              <a:gd name="connsiteX36" fmla="*/ 1171576 w 1428751"/>
              <a:gd name="connsiteY36" fmla="*/ 73025 h 3148013"/>
              <a:gd name="connsiteX37" fmla="*/ 1171576 w 1428751"/>
              <a:gd name="connsiteY37" fmla="*/ 73026 h 3148013"/>
              <a:gd name="connsiteX38" fmla="*/ 1189037 w 1428751"/>
              <a:gd name="connsiteY38" fmla="*/ 92075 h 3148013"/>
              <a:gd name="connsiteX39" fmla="*/ 1211263 w 1428751"/>
              <a:gd name="connsiteY39" fmla="*/ 128587 h 3148013"/>
              <a:gd name="connsiteX40" fmla="*/ 1214438 w 1428751"/>
              <a:gd name="connsiteY40" fmla="*/ 136525 h 3148013"/>
              <a:gd name="connsiteX41" fmla="*/ 1225550 w 1428751"/>
              <a:gd name="connsiteY41" fmla="*/ 166687 h 3148013"/>
              <a:gd name="connsiteX42" fmla="*/ 1230313 w 1428751"/>
              <a:gd name="connsiteY42" fmla="*/ 209550 h 3148013"/>
              <a:gd name="connsiteX43" fmla="*/ 1230313 w 1428751"/>
              <a:gd name="connsiteY43" fmla="*/ 617537 h 3148013"/>
              <a:gd name="connsiteX44" fmla="*/ 1255713 w 1428751"/>
              <a:gd name="connsiteY44" fmla="*/ 638175 h 3148013"/>
              <a:gd name="connsiteX45" fmla="*/ 1411289 w 1428751"/>
              <a:gd name="connsiteY45" fmla="*/ 755650 h 3148013"/>
              <a:gd name="connsiteX46" fmla="*/ 1425576 w 1428751"/>
              <a:gd name="connsiteY46" fmla="*/ 769938 h 3148013"/>
              <a:gd name="connsiteX47" fmla="*/ 1428751 w 1428751"/>
              <a:gd name="connsiteY47" fmla="*/ 787400 h 3148013"/>
              <a:gd name="connsiteX48" fmla="*/ 1425576 w 1428751"/>
              <a:gd name="connsiteY48" fmla="*/ 803275 h 3148013"/>
              <a:gd name="connsiteX49" fmla="*/ 1411289 w 1428751"/>
              <a:gd name="connsiteY49" fmla="*/ 817563 h 3148013"/>
              <a:gd name="connsiteX50" fmla="*/ 1255713 w 1428751"/>
              <a:gd name="connsiteY50" fmla="*/ 935038 h 3148013"/>
              <a:gd name="connsiteX51" fmla="*/ 1255713 w 1428751"/>
              <a:gd name="connsiteY51" fmla="*/ 935038 h 3148013"/>
              <a:gd name="connsiteX52" fmla="*/ 1230313 w 1428751"/>
              <a:gd name="connsiteY52" fmla="*/ 955675 h 3148013"/>
              <a:gd name="connsiteX53" fmla="*/ 1230313 w 1428751"/>
              <a:gd name="connsiteY53" fmla="*/ 2940051 h 3148013"/>
              <a:gd name="connsiteX54" fmla="*/ 1225550 w 1428751"/>
              <a:gd name="connsiteY54" fmla="*/ 2982913 h 3148013"/>
              <a:gd name="connsiteX55" fmla="*/ 1214438 w 1428751"/>
              <a:gd name="connsiteY55" fmla="*/ 3011488 h 3148013"/>
              <a:gd name="connsiteX56" fmla="*/ 1211263 w 1428751"/>
              <a:gd name="connsiteY56" fmla="*/ 3021013 h 3148013"/>
              <a:gd name="connsiteX57" fmla="*/ 1189037 w 1428751"/>
              <a:gd name="connsiteY57" fmla="*/ 3055938 h 3148013"/>
              <a:gd name="connsiteX58" fmla="*/ 1171576 w 1428751"/>
              <a:gd name="connsiteY58" fmla="*/ 3074987 h 3148013"/>
              <a:gd name="connsiteX59" fmla="*/ 1171576 w 1428751"/>
              <a:gd name="connsiteY59" fmla="*/ 3074988 h 3148013"/>
              <a:gd name="connsiteX60" fmla="*/ 1160463 w 1428751"/>
              <a:gd name="connsiteY60" fmla="*/ 3087688 h 3148013"/>
              <a:gd name="connsiteX61" fmla="*/ 1128713 w 1428751"/>
              <a:gd name="connsiteY61" fmla="*/ 3109913 h 3148013"/>
              <a:gd name="connsiteX62" fmla="*/ 1128713 w 1428751"/>
              <a:gd name="connsiteY62" fmla="*/ 3109913 h 3148013"/>
              <a:gd name="connsiteX63" fmla="*/ 1123950 w 1428751"/>
              <a:gd name="connsiteY63" fmla="*/ 3113088 h 3148013"/>
              <a:gd name="connsiteX64" fmla="*/ 1085850 w 1428751"/>
              <a:gd name="connsiteY64" fmla="*/ 3130550 h 3148013"/>
              <a:gd name="connsiteX65" fmla="*/ 1084262 w 1428751"/>
              <a:gd name="connsiteY65" fmla="*/ 3132138 h 3148013"/>
              <a:gd name="connsiteX66" fmla="*/ 1044576 w 1428751"/>
              <a:gd name="connsiteY66" fmla="*/ 3143250 h 3148013"/>
              <a:gd name="connsiteX67" fmla="*/ 1044576 w 1428751"/>
              <a:gd name="connsiteY67" fmla="*/ 3143251 h 3148013"/>
              <a:gd name="connsiteX68" fmla="*/ 1039813 w 1428751"/>
              <a:gd name="connsiteY68" fmla="*/ 3144838 h 3148013"/>
              <a:gd name="connsiteX69" fmla="*/ 1001713 w 1428751"/>
              <a:gd name="connsiteY69" fmla="*/ 3148013 h 3148013"/>
              <a:gd name="connsiteX70" fmla="*/ 990600 w 1428751"/>
              <a:gd name="connsiteY70" fmla="*/ 3148013 h 3148013"/>
              <a:gd name="connsiteX71" fmla="*/ 958850 w 1428751"/>
              <a:gd name="connsiteY71" fmla="*/ 3148013 h 3148013"/>
              <a:gd name="connsiteX72" fmla="*/ 914400 w 1428751"/>
              <a:gd name="connsiteY72" fmla="*/ 3148013 h 3148013"/>
              <a:gd name="connsiteX73" fmla="*/ 873126 w 1428751"/>
              <a:gd name="connsiteY73" fmla="*/ 3148013 h 3148013"/>
              <a:gd name="connsiteX74" fmla="*/ 873125 w 1428751"/>
              <a:gd name="connsiteY74" fmla="*/ 3148013 h 3148013"/>
              <a:gd name="connsiteX75" fmla="*/ 830263 w 1428751"/>
              <a:gd name="connsiteY75" fmla="*/ 3148013 h 3148013"/>
              <a:gd name="connsiteX76" fmla="*/ 787401 w 1428751"/>
              <a:gd name="connsiteY76" fmla="*/ 3148013 h 3148013"/>
              <a:gd name="connsiteX77" fmla="*/ 787400 w 1428751"/>
              <a:gd name="connsiteY77" fmla="*/ 3148013 h 3148013"/>
              <a:gd name="connsiteX78" fmla="*/ 744538 w 1428751"/>
              <a:gd name="connsiteY78" fmla="*/ 3148013 h 3148013"/>
              <a:gd name="connsiteX79" fmla="*/ 703263 w 1428751"/>
              <a:gd name="connsiteY79" fmla="*/ 3148013 h 3148013"/>
              <a:gd name="connsiteX80" fmla="*/ 660401 w 1428751"/>
              <a:gd name="connsiteY80" fmla="*/ 3148013 h 3148013"/>
              <a:gd name="connsiteX81" fmla="*/ 660400 w 1428751"/>
              <a:gd name="connsiteY81" fmla="*/ 3148013 h 3148013"/>
              <a:gd name="connsiteX82" fmla="*/ 617538 w 1428751"/>
              <a:gd name="connsiteY82" fmla="*/ 3148013 h 3148013"/>
              <a:gd name="connsiteX83" fmla="*/ 576263 w 1428751"/>
              <a:gd name="connsiteY83" fmla="*/ 3148013 h 3148013"/>
              <a:gd name="connsiteX84" fmla="*/ 531813 w 1428751"/>
              <a:gd name="connsiteY84" fmla="*/ 3148013 h 3148013"/>
              <a:gd name="connsiteX85" fmla="*/ 488951 w 1428751"/>
              <a:gd name="connsiteY85" fmla="*/ 3148013 h 3148013"/>
              <a:gd name="connsiteX86" fmla="*/ 488950 w 1428751"/>
              <a:gd name="connsiteY86" fmla="*/ 3148013 h 3148013"/>
              <a:gd name="connsiteX87" fmla="*/ 446088 w 1428751"/>
              <a:gd name="connsiteY87" fmla="*/ 3148013 h 3148013"/>
              <a:gd name="connsiteX88" fmla="*/ 404813 w 1428751"/>
              <a:gd name="connsiteY88" fmla="*/ 3148013 h 3148013"/>
              <a:gd name="connsiteX89" fmla="*/ 361951 w 1428751"/>
              <a:gd name="connsiteY89" fmla="*/ 3148013 h 3148013"/>
              <a:gd name="connsiteX90" fmla="*/ 361950 w 1428751"/>
              <a:gd name="connsiteY90" fmla="*/ 3148013 h 3148013"/>
              <a:gd name="connsiteX91" fmla="*/ 319088 w 1428751"/>
              <a:gd name="connsiteY91" fmla="*/ 3148013 h 3148013"/>
              <a:gd name="connsiteX92" fmla="*/ 276225 w 1428751"/>
              <a:gd name="connsiteY92" fmla="*/ 3148013 h 3148013"/>
              <a:gd name="connsiteX93" fmla="*/ 239712 w 1428751"/>
              <a:gd name="connsiteY93" fmla="*/ 3148013 h 3148013"/>
              <a:gd name="connsiteX94" fmla="*/ 234950 w 1428751"/>
              <a:gd name="connsiteY94" fmla="*/ 3148013 h 3148013"/>
              <a:gd name="connsiteX95" fmla="*/ 190500 w 1428751"/>
              <a:gd name="connsiteY95" fmla="*/ 3144838 h 3148013"/>
              <a:gd name="connsiteX96" fmla="*/ 190500 w 1428751"/>
              <a:gd name="connsiteY96" fmla="*/ 3144837 h 3148013"/>
              <a:gd name="connsiteX97" fmla="*/ 147638 w 1428751"/>
              <a:gd name="connsiteY97" fmla="*/ 3132137 h 3148013"/>
              <a:gd name="connsiteX98" fmla="*/ 147638 w 1428751"/>
              <a:gd name="connsiteY98" fmla="*/ 3132138 h 3148013"/>
              <a:gd name="connsiteX99" fmla="*/ 146050 w 1428751"/>
              <a:gd name="connsiteY99" fmla="*/ 3132138 h 3148013"/>
              <a:gd name="connsiteX100" fmla="*/ 104775 w 1428751"/>
              <a:gd name="connsiteY100" fmla="*/ 3113088 h 3148013"/>
              <a:gd name="connsiteX101" fmla="*/ 71437 w 1428751"/>
              <a:gd name="connsiteY101" fmla="*/ 3087688 h 3148013"/>
              <a:gd name="connsiteX102" fmla="*/ 63500 w 1428751"/>
              <a:gd name="connsiteY102" fmla="*/ 3081338 h 3148013"/>
              <a:gd name="connsiteX103" fmla="*/ 63500 w 1428751"/>
              <a:gd name="connsiteY103" fmla="*/ 3081336 h 3148013"/>
              <a:gd name="connsiteX104" fmla="*/ 41276 w 1428751"/>
              <a:gd name="connsiteY104" fmla="*/ 3055937 h 3148013"/>
              <a:gd name="connsiteX105" fmla="*/ 20638 w 1428751"/>
              <a:gd name="connsiteY105" fmla="*/ 3024187 h 3148013"/>
              <a:gd name="connsiteX106" fmla="*/ 19050 w 1428751"/>
              <a:gd name="connsiteY106" fmla="*/ 3021012 h 3148013"/>
              <a:gd name="connsiteX107" fmla="*/ 4762 w 1428751"/>
              <a:gd name="connsiteY107" fmla="*/ 2982912 h 3148013"/>
              <a:gd name="connsiteX108" fmla="*/ 0 w 1428751"/>
              <a:gd name="connsiteY108" fmla="*/ 2940050 h 3148013"/>
              <a:gd name="connsiteX109" fmla="*/ 0 w 1428751"/>
              <a:gd name="connsiteY109" fmla="*/ 209549 h 3148013"/>
              <a:gd name="connsiteX110" fmla="*/ 4762 w 1428751"/>
              <a:gd name="connsiteY110" fmla="*/ 166687 h 3148013"/>
              <a:gd name="connsiteX111" fmla="*/ 19050 w 1428751"/>
              <a:gd name="connsiteY111" fmla="*/ 128587 h 3148013"/>
              <a:gd name="connsiteX112" fmla="*/ 20638 w 1428751"/>
              <a:gd name="connsiteY112" fmla="*/ 125412 h 3148013"/>
              <a:gd name="connsiteX113" fmla="*/ 41276 w 1428751"/>
              <a:gd name="connsiteY113" fmla="*/ 92074 h 3148013"/>
              <a:gd name="connsiteX114" fmla="*/ 63500 w 1428751"/>
              <a:gd name="connsiteY114" fmla="*/ 68263 h 3148013"/>
              <a:gd name="connsiteX115" fmla="*/ 63500 w 1428751"/>
              <a:gd name="connsiteY115" fmla="*/ 68262 h 3148013"/>
              <a:gd name="connsiteX116" fmla="*/ 71437 w 1428751"/>
              <a:gd name="connsiteY116" fmla="*/ 60325 h 3148013"/>
              <a:gd name="connsiteX117" fmla="*/ 104775 w 1428751"/>
              <a:gd name="connsiteY117" fmla="*/ 34925 h 3148013"/>
              <a:gd name="connsiteX118" fmla="*/ 146050 w 1428751"/>
              <a:gd name="connsiteY118" fmla="*/ 15875 h 3148013"/>
              <a:gd name="connsiteX119" fmla="*/ 147638 w 1428751"/>
              <a:gd name="connsiteY119" fmla="*/ 15875 h 3148013"/>
              <a:gd name="connsiteX120" fmla="*/ 147638 w 1428751"/>
              <a:gd name="connsiteY120" fmla="*/ 15874 h 3148013"/>
              <a:gd name="connsiteX121" fmla="*/ 190501 w 1428751"/>
              <a:gd name="connsiteY121" fmla="*/ 4762 h 3148013"/>
              <a:gd name="connsiteX122" fmla="*/ 190501 w 1428751"/>
              <a:gd name="connsiteY122" fmla="*/ 4762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1428751" h="3148013">
                <a:moveTo>
                  <a:pt x="234950" y="0"/>
                </a:moveTo>
                <a:lnTo>
                  <a:pt x="239712" y="0"/>
                </a:lnTo>
                <a:lnTo>
                  <a:pt x="276225" y="0"/>
                </a:lnTo>
                <a:lnTo>
                  <a:pt x="319088" y="0"/>
                </a:lnTo>
                <a:lnTo>
                  <a:pt x="361950" y="0"/>
                </a:lnTo>
                <a:lnTo>
                  <a:pt x="361951" y="0"/>
                </a:lnTo>
                <a:lnTo>
                  <a:pt x="404813" y="0"/>
                </a:lnTo>
                <a:lnTo>
                  <a:pt x="446088" y="0"/>
                </a:lnTo>
                <a:lnTo>
                  <a:pt x="488950" y="0"/>
                </a:lnTo>
                <a:lnTo>
                  <a:pt x="488951" y="0"/>
                </a:lnTo>
                <a:lnTo>
                  <a:pt x="531813" y="0"/>
                </a:lnTo>
                <a:lnTo>
                  <a:pt x="576263" y="0"/>
                </a:lnTo>
                <a:lnTo>
                  <a:pt x="617538" y="0"/>
                </a:lnTo>
                <a:lnTo>
                  <a:pt x="660400" y="0"/>
                </a:lnTo>
                <a:lnTo>
                  <a:pt x="660401" y="0"/>
                </a:lnTo>
                <a:lnTo>
                  <a:pt x="703263" y="0"/>
                </a:lnTo>
                <a:lnTo>
                  <a:pt x="744538" y="0"/>
                </a:lnTo>
                <a:lnTo>
                  <a:pt x="787400" y="0"/>
                </a:lnTo>
                <a:lnTo>
                  <a:pt x="787401" y="0"/>
                </a:lnTo>
                <a:lnTo>
                  <a:pt x="830263" y="0"/>
                </a:lnTo>
                <a:lnTo>
                  <a:pt x="873125" y="0"/>
                </a:lnTo>
                <a:lnTo>
                  <a:pt x="873126" y="0"/>
                </a:lnTo>
                <a:lnTo>
                  <a:pt x="914400" y="0"/>
                </a:lnTo>
                <a:lnTo>
                  <a:pt x="958850" y="0"/>
                </a:lnTo>
                <a:lnTo>
                  <a:pt x="990600" y="0"/>
                </a:lnTo>
                <a:lnTo>
                  <a:pt x="1001713" y="0"/>
                </a:lnTo>
                <a:lnTo>
                  <a:pt x="1039813" y="4762"/>
                </a:lnTo>
                <a:lnTo>
                  <a:pt x="1044576" y="6350"/>
                </a:lnTo>
                <a:lnTo>
                  <a:pt x="1044576" y="6350"/>
                </a:lnTo>
                <a:lnTo>
                  <a:pt x="1084262" y="15875"/>
                </a:lnTo>
                <a:lnTo>
                  <a:pt x="1085850" y="17462"/>
                </a:lnTo>
                <a:lnTo>
                  <a:pt x="1085850" y="17462"/>
                </a:lnTo>
                <a:lnTo>
                  <a:pt x="1123950" y="34924"/>
                </a:lnTo>
                <a:lnTo>
                  <a:pt x="1128713" y="38099"/>
                </a:lnTo>
                <a:lnTo>
                  <a:pt x="1128713" y="38100"/>
                </a:lnTo>
                <a:lnTo>
                  <a:pt x="1160463" y="60325"/>
                </a:lnTo>
                <a:lnTo>
                  <a:pt x="1171576" y="73025"/>
                </a:lnTo>
                <a:lnTo>
                  <a:pt x="1171576" y="73026"/>
                </a:lnTo>
                <a:lnTo>
                  <a:pt x="1189037" y="92075"/>
                </a:lnTo>
                <a:lnTo>
                  <a:pt x="1211263" y="128587"/>
                </a:lnTo>
                <a:lnTo>
                  <a:pt x="1214438" y="136525"/>
                </a:lnTo>
                <a:lnTo>
                  <a:pt x="1225550" y="166687"/>
                </a:lnTo>
                <a:lnTo>
                  <a:pt x="1230313" y="209550"/>
                </a:lnTo>
                <a:lnTo>
                  <a:pt x="1230313" y="617537"/>
                </a:lnTo>
                <a:lnTo>
                  <a:pt x="1255713" y="638175"/>
                </a:lnTo>
                <a:lnTo>
                  <a:pt x="1411289" y="755650"/>
                </a:lnTo>
                <a:lnTo>
                  <a:pt x="1425576" y="769938"/>
                </a:lnTo>
                <a:lnTo>
                  <a:pt x="1428751" y="787400"/>
                </a:lnTo>
                <a:lnTo>
                  <a:pt x="1425576" y="803275"/>
                </a:lnTo>
                <a:lnTo>
                  <a:pt x="1411289" y="817563"/>
                </a:lnTo>
                <a:lnTo>
                  <a:pt x="1255713" y="935038"/>
                </a:lnTo>
                <a:lnTo>
                  <a:pt x="1255713" y="935038"/>
                </a:lnTo>
                <a:lnTo>
                  <a:pt x="1230313" y="955675"/>
                </a:lnTo>
                <a:lnTo>
                  <a:pt x="1230313" y="2940051"/>
                </a:lnTo>
                <a:lnTo>
                  <a:pt x="1225550" y="2982913"/>
                </a:lnTo>
                <a:lnTo>
                  <a:pt x="1214438" y="3011488"/>
                </a:lnTo>
                <a:lnTo>
                  <a:pt x="1211263" y="3021013"/>
                </a:lnTo>
                <a:lnTo>
                  <a:pt x="1189037" y="3055938"/>
                </a:lnTo>
                <a:lnTo>
                  <a:pt x="1171576" y="3074987"/>
                </a:lnTo>
                <a:lnTo>
                  <a:pt x="1171576" y="3074988"/>
                </a:lnTo>
                <a:lnTo>
                  <a:pt x="1160463" y="3087688"/>
                </a:lnTo>
                <a:lnTo>
                  <a:pt x="1128713" y="3109913"/>
                </a:lnTo>
                <a:lnTo>
                  <a:pt x="1128713" y="3109913"/>
                </a:lnTo>
                <a:lnTo>
                  <a:pt x="1123950" y="3113088"/>
                </a:lnTo>
                <a:lnTo>
                  <a:pt x="1085850" y="3130550"/>
                </a:lnTo>
                <a:lnTo>
                  <a:pt x="1084262" y="3132138"/>
                </a:lnTo>
                <a:lnTo>
                  <a:pt x="1044576" y="3143250"/>
                </a:lnTo>
                <a:lnTo>
                  <a:pt x="1044576" y="3143251"/>
                </a:lnTo>
                <a:lnTo>
                  <a:pt x="1039813" y="3144838"/>
                </a:lnTo>
                <a:lnTo>
                  <a:pt x="1001713" y="3148013"/>
                </a:lnTo>
                <a:lnTo>
                  <a:pt x="990600" y="3148013"/>
                </a:lnTo>
                <a:lnTo>
                  <a:pt x="958850" y="3148013"/>
                </a:lnTo>
                <a:lnTo>
                  <a:pt x="914400" y="3148013"/>
                </a:lnTo>
                <a:lnTo>
                  <a:pt x="873126" y="3148013"/>
                </a:lnTo>
                <a:lnTo>
                  <a:pt x="873125" y="3148013"/>
                </a:lnTo>
                <a:lnTo>
                  <a:pt x="830263" y="3148013"/>
                </a:lnTo>
                <a:lnTo>
                  <a:pt x="787401" y="3148013"/>
                </a:lnTo>
                <a:lnTo>
                  <a:pt x="787400" y="3148013"/>
                </a:lnTo>
                <a:lnTo>
                  <a:pt x="744538" y="3148013"/>
                </a:lnTo>
                <a:lnTo>
                  <a:pt x="703263" y="3148013"/>
                </a:lnTo>
                <a:lnTo>
                  <a:pt x="660401" y="3148013"/>
                </a:lnTo>
                <a:lnTo>
                  <a:pt x="660400" y="3148013"/>
                </a:lnTo>
                <a:lnTo>
                  <a:pt x="617538" y="3148013"/>
                </a:lnTo>
                <a:lnTo>
                  <a:pt x="576263" y="3148013"/>
                </a:lnTo>
                <a:lnTo>
                  <a:pt x="531813" y="3148013"/>
                </a:lnTo>
                <a:lnTo>
                  <a:pt x="488951" y="3148013"/>
                </a:lnTo>
                <a:lnTo>
                  <a:pt x="488950" y="3148013"/>
                </a:lnTo>
                <a:lnTo>
                  <a:pt x="446088" y="3148013"/>
                </a:lnTo>
                <a:lnTo>
                  <a:pt x="404813" y="3148013"/>
                </a:lnTo>
                <a:lnTo>
                  <a:pt x="361951" y="3148013"/>
                </a:lnTo>
                <a:lnTo>
                  <a:pt x="361950" y="3148013"/>
                </a:lnTo>
                <a:lnTo>
                  <a:pt x="319088" y="3148013"/>
                </a:lnTo>
                <a:lnTo>
                  <a:pt x="276225" y="3148013"/>
                </a:lnTo>
                <a:lnTo>
                  <a:pt x="239712" y="3148013"/>
                </a:lnTo>
                <a:lnTo>
                  <a:pt x="234950" y="3148013"/>
                </a:lnTo>
                <a:lnTo>
                  <a:pt x="190500" y="3144838"/>
                </a:lnTo>
                <a:lnTo>
                  <a:pt x="190500" y="3144837"/>
                </a:lnTo>
                <a:lnTo>
                  <a:pt x="147638" y="3132137"/>
                </a:lnTo>
                <a:lnTo>
                  <a:pt x="147638" y="3132138"/>
                </a:lnTo>
                <a:lnTo>
                  <a:pt x="146050" y="3132138"/>
                </a:lnTo>
                <a:lnTo>
                  <a:pt x="104775" y="3113088"/>
                </a:lnTo>
                <a:lnTo>
                  <a:pt x="71437" y="3087688"/>
                </a:lnTo>
                <a:lnTo>
                  <a:pt x="63500" y="3081338"/>
                </a:lnTo>
                <a:lnTo>
                  <a:pt x="63500" y="3081336"/>
                </a:lnTo>
                <a:lnTo>
                  <a:pt x="41276" y="3055937"/>
                </a:lnTo>
                <a:lnTo>
                  <a:pt x="20638" y="302418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20638" y="125412"/>
                </a:lnTo>
                <a:lnTo>
                  <a:pt x="41276" y="92074"/>
                </a:lnTo>
                <a:lnTo>
                  <a:pt x="63500" y="68263"/>
                </a:lnTo>
                <a:lnTo>
                  <a:pt x="63500" y="68262"/>
                </a:lnTo>
                <a:lnTo>
                  <a:pt x="71437" y="60325"/>
                </a:lnTo>
                <a:lnTo>
                  <a:pt x="104775" y="34925"/>
                </a:lnTo>
                <a:lnTo>
                  <a:pt x="146050" y="15875"/>
                </a:lnTo>
                <a:lnTo>
                  <a:pt x="147638" y="15875"/>
                </a:lnTo>
                <a:lnTo>
                  <a:pt x="147638" y="15874"/>
                </a:lnTo>
                <a:lnTo>
                  <a:pt x="190501" y="4762"/>
                </a:lnTo>
                <a:lnTo>
                  <a:pt x="190501" y="4762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8" name="任意多边形 187"/>
          <p:cNvSpPr>
            <a:spLocks noChangeArrowheads="1"/>
          </p:cNvSpPr>
          <p:nvPr/>
        </p:nvSpPr>
        <p:spPr bwMode="auto">
          <a:xfrm>
            <a:off x="4828312" y="1735551"/>
            <a:ext cx="1361344" cy="2999495"/>
          </a:xfrm>
          <a:custGeom>
            <a:avLst/>
            <a:gdLst>
              <a:gd name="connsiteX0" fmla="*/ 238125 w 1428750"/>
              <a:gd name="connsiteY0" fmla="*/ 0 h 3148013"/>
              <a:gd name="connsiteX1" fmla="*/ 258762 w 1428750"/>
              <a:gd name="connsiteY1" fmla="*/ 0 h 3148013"/>
              <a:gd name="connsiteX2" fmla="*/ 258763 w 1428750"/>
              <a:gd name="connsiteY2" fmla="*/ 0 h 3148013"/>
              <a:gd name="connsiteX3" fmla="*/ 303212 w 1428750"/>
              <a:gd name="connsiteY3" fmla="*/ 0 h 3148013"/>
              <a:gd name="connsiteX4" fmla="*/ 346075 w 1428750"/>
              <a:gd name="connsiteY4" fmla="*/ 0 h 3148013"/>
              <a:gd name="connsiteX5" fmla="*/ 388937 w 1428750"/>
              <a:gd name="connsiteY5" fmla="*/ 0 h 3148013"/>
              <a:gd name="connsiteX6" fmla="*/ 388938 w 1428750"/>
              <a:gd name="connsiteY6" fmla="*/ 0 h 3148013"/>
              <a:gd name="connsiteX7" fmla="*/ 431800 w 1428750"/>
              <a:gd name="connsiteY7" fmla="*/ 0 h 3148013"/>
              <a:gd name="connsiteX8" fmla="*/ 476250 w 1428750"/>
              <a:gd name="connsiteY8" fmla="*/ 0 h 3148013"/>
              <a:gd name="connsiteX9" fmla="*/ 519112 w 1428750"/>
              <a:gd name="connsiteY9" fmla="*/ 0 h 3148013"/>
              <a:gd name="connsiteX10" fmla="*/ 519113 w 1428750"/>
              <a:gd name="connsiteY10" fmla="*/ 0 h 3148013"/>
              <a:gd name="connsiteX11" fmla="*/ 563562 w 1428750"/>
              <a:gd name="connsiteY11" fmla="*/ 0 h 3148013"/>
              <a:gd name="connsiteX12" fmla="*/ 606425 w 1428750"/>
              <a:gd name="connsiteY12" fmla="*/ 0 h 3148013"/>
              <a:gd name="connsiteX13" fmla="*/ 649287 w 1428750"/>
              <a:gd name="connsiteY13" fmla="*/ 0 h 3148013"/>
              <a:gd name="connsiteX14" fmla="*/ 649288 w 1428750"/>
              <a:gd name="connsiteY14" fmla="*/ 0 h 3148013"/>
              <a:gd name="connsiteX15" fmla="*/ 692150 w 1428750"/>
              <a:gd name="connsiteY15" fmla="*/ 0 h 3148013"/>
              <a:gd name="connsiteX16" fmla="*/ 735012 w 1428750"/>
              <a:gd name="connsiteY16" fmla="*/ 0 h 3148013"/>
              <a:gd name="connsiteX17" fmla="*/ 735013 w 1428750"/>
              <a:gd name="connsiteY17" fmla="*/ 0 h 3148013"/>
              <a:gd name="connsiteX18" fmla="*/ 777875 w 1428750"/>
              <a:gd name="connsiteY18" fmla="*/ 0 h 3148013"/>
              <a:gd name="connsiteX19" fmla="*/ 822325 w 1428750"/>
              <a:gd name="connsiteY19" fmla="*/ 0 h 3148013"/>
              <a:gd name="connsiteX20" fmla="*/ 866775 w 1428750"/>
              <a:gd name="connsiteY20" fmla="*/ 0 h 3148013"/>
              <a:gd name="connsiteX21" fmla="*/ 909637 w 1428750"/>
              <a:gd name="connsiteY21" fmla="*/ 0 h 3148013"/>
              <a:gd name="connsiteX22" fmla="*/ 909638 w 1428750"/>
              <a:gd name="connsiteY22" fmla="*/ 0 h 3148013"/>
              <a:gd name="connsiteX23" fmla="*/ 952500 w 1428750"/>
              <a:gd name="connsiteY23" fmla="*/ 0 h 3148013"/>
              <a:gd name="connsiteX24" fmla="*/ 990600 w 1428750"/>
              <a:gd name="connsiteY24" fmla="*/ 0 h 3148013"/>
              <a:gd name="connsiteX25" fmla="*/ 995362 w 1428750"/>
              <a:gd name="connsiteY25" fmla="*/ 0 h 3148013"/>
              <a:gd name="connsiteX26" fmla="*/ 995363 w 1428750"/>
              <a:gd name="connsiteY26" fmla="*/ 0 h 3148013"/>
              <a:gd name="connsiteX27" fmla="*/ 995363 w 1428750"/>
              <a:gd name="connsiteY27" fmla="*/ 0 h 3148013"/>
              <a:gd name="connsiteX28" fmla="*/ 1038225 w 1428750"/>
              <a:gd name="connsiteY28" fmla="*/ 4762 h 3148013"/>
              <a:gd name="connsiteX29" fmla="*/ 1038225 w 1428750"/>
              <a:gd name="connsiteY29" fmla="*/ 4762 h 3148013"/>
              <a:gd name="connsiteX30" fmla="*/ 1081088 w 1428750"/>
              <a:gd name="connsiteY30" fmla="*/ 15874 h 3148013"/>
              <a:gd name="connsiteX31" fmla="*/ 1081088 w 1428750"/>
              <a:gd name="connsiteY31" fmla="*/ 15875 h 3148013"/>
              <a:gd name="connsiteX32" fmla="*/ 1082674 w 1428750"/>
              <a:gd name="connsiteY32" fmla="*/ 15875 h 3148013"/>
              <a:gd name="connsiteX33" fmla="*/ 1123950 w 1428750"/>
              <a:gd name="connsiteY33" fmla="*/ 34925 h 3148013"/>
              <a:gd name="connsiteX34" fmla="*/ 1123950 w 1428750"/>
              <a:gd name="connsiteY34" fmla="*/ 36512 h 3148013"/>
              <a:gd name="connsiteX35" fmla="*/ 1158875 w 1428750"/>
              <a:gd name="connsiteY35" fmla="*/ 60324 h 3148013"/>
              <a:gd name="connsiteX36" fmla="*/ 1169988 w 1428750"/>
              <a:gd name="connsiteY36" fmla="*/ 71437 h 3148013"/>
              <a:gd name="connsiteX37" fmla="*/ 1169988 w 1428750"/>
              <a:gd name="connsiteY37" fmla="*/ 71438 h 3148013"/>
              <a:gd name="connsiteX38" fmla="*/ 1189037 w 1428750"/>
              <a:gd name="connsiteY38" fmla="*/ 92074 h 3148013"/>
              <a:gd name="connsiteX39" fmla="*/ 1211262 w 1428750"/>
              <a:gd name="connsiteY39" fmla="*/ 128587 h 3148013"/>
              <a:gd name="connsiteX40" fmla="*/ 1212850 w 1428750"/>
              <a:gd name="connsiteY40" fmla="*/ 131762 h 3148013"/>
              <a:gd name="connsiteX41" fmla="*/ 1223962 w 1428750"/>
              <a:gd name="connsiteY41" fmla="*/ 166687 h 3148013"/>
              <a:gd name="connsiteX42" fmla="*/ 1230312 w 1428750"/>
              <a:gd name="connsiteY42" fmla="*/ 209549 h 3148013"/>
              <a:gd name="connsiteX43" fmla="*/ 1230312 w 1428750"/>
              <a:gd name="connsiteY43" fmla="*/ 617537 h 3148013"/>
              <a:gd name="connsiteX44" fmla="*/ 1255713 w 1428750"/>
              <a:gd name="connsiteY44" fmla="*/ 636587 h 3148013"/>
              <a:gd name="connsiteX45" fmla="*/ 1255713 w 1428750"/>
              <a:gd name="connsiteY45" fmla="*/ 636588 h 3148013"/>
              <a:gd name="connsiteX46" fmla="*/ 1298575 w 1428750"/>
              <a:gd name="connsiteY46" fmla="*/ 669924 h 3148013"/>
              <a:gd name="connsiteX47" fmla="*/ 1298575 w 1428750"/>
              <a:gd name="connsiteY47" fmla="*/ 669925 h 3148013"/>
              <a:gd name="connsiteX48" fmla="*/ 1341438 w 1428750"/>
              <a:gd name="connsiteY48" fmla="*/ 703262 h 3148013"/>
              <a:gd name="connsiteX49" fmla="*/ 1341438 w 1428750"/>
              <a:gd name="connsiteY49" fmla="*/ 703263 h 3148013"/>
              <a:gd name="connsiteX50" fmla="*/ 1384300 w 1428750"/>
              <a:gd name="connsiteY50" fmla="*/ 735012 h 3148013"/>
              <a:gd name="connsiteX51" fmla="*/ 1411288 w 1428750"/>
              <a:gd name="connsiteY51" fmla="*/ 755649 h 3148013"/>
              <a:gd name="connsiteX52" fmla="*/ 1423988 w 1428750"/>
              <a:gd name="connsiteY52" fmla="*/ 769937 h 3148013"/>
              <a:gd name="connsiteX53" fmla="*/ 1427163 w 1428750"/>
              <a:gd name="connsiteY53" fmla="*/ 787400 h 3148013"/>
              <a:gd name="connsiteX54" fmla="*/ 1427163 w 1428750"/>
              <a:gd name="connsiteY54" fmla="*/ 787400 h 3148013"/>
              <a:gd name="connsiteX55" fmla="*/ 1428750 w 1428750"/>
              <a:gd name="connsiteY55" fmla="*/ 787400 h 3148013"/>
              <a:gd name="connsiteX56" fmla="*/ 1428750 w 1428750"/>
              <a:gd name="connsiteY56" fmla="*/ 788988 h 3148013"/>
              <a:gd name="connsiteX57" fmla="*/ 1427162 w 1428750"/>
              <a:gd name="connsiteY57" fmla="*/ 788988 h 3148013"/>
              <a:gd name="connsiteX58" fmla="*/ 1427162 w 1428750"/>
              <a:gd name="connsiteY58" fmla="*/ 787405 h 3148013"/>
              <a:gd name="connsiteX59" fmla="*/ 1423988 w 1428750"/>
              <a:gd name="connsiteY59" fmla="*/ 803275 h 3148013"/>
              <a:gd name="connsiteX60" fmla="*/ 1411288 w 1428750"/>
              <a:gd name="connsiteY60" fmla="*/ 817563 h 3148013"/>
              <a:gd name="connsiteX61" fmla="*/ 1384300 w 1428750"/>
              <a:gd name="connsiteY61" fmla="*/ 838200 h 3148013"/>
              <a:gd name="connsiteX62" fmla="*/ 1384300 w 1428750"/>
              <a:gd name="connsiteY62" fmla="*/ 838200 h 3148013"/>
              <a:gd name="connsiteX63" fmla="*/ 1341438 w 1428750"/>
              <a:gd name="connsiteY63" fmla="*/ 871536 h 3148013"/>
              <a:gd name="connsiteX64" fmla="*/ 1341438 w 1428750"/>
              <a:gd name="connsiteY64" fmla="*/ 871538 h 3148013"/>
              <a:gd name="connsiteX65" fmla="*/ 1298575 w 1428750"/>
              <a:gd name="connsiteY65" fmla="*/ 904875 h 3148013"/>
              <a:gd name="connsiteX66" fmla="*/ 1255713 w 1428750"/>
              <a:gd name="connsiteY66" fmla="*/ 936624 h 3148013"/>
              <a:gd name="connsiteX67" fmla="*/ 1255713 w 1428750"/>
              <a:gd name="connsiteY67" fmla="*/ 936625 h 3148013"/>
              <a:gd name="connsiteX68" fmla="*/ 1230312 w 1428750"/>
              <a:gd name="connsiteY68" fmla="*/ 955675 h 3148013"/>
              <a:gd name="connsiteX69" fmla="*/ 1230312 w 1428750"/>
              <a:gd name="connsiteY69" fmla="*/ 2940050 h 3148013"/>
              <a:gd name="connsiteX70" fmla="*/ 1223962 w 1428750"/>
              <a:gd name="connsiteY70" fmla="*/ 2982913 h 3148013"/>
              <a:gd name="connsiteX71" fmla="*/ 1212850 w 1428750"/>
              <a:gd name="connsiteY71" fmla="*/ 3016250 h 3148013"/>
              <a:gd name="connsiteX72" fmla="*/ 1211262 w 1428750"/>
              <a:gd name="connsiteY72" fmla="*/ 3021013 h 3148013"/>
              <a:gd name="connsiteX73" fmla="*/ 1189037 w 1428750"/>
              <a:gd name="connsiteY73" fmla="*/ 3055938 h 3148013"/>
              <a:gd name="connsiteX74" fmla="*/ 1169988 w 1428750"/>
              <a:gd name="connsiteY74" fmla="*/ 3076574 h 3148013"/>
              <a:gd name="connsiteX75" fmla="*/ 1169988 w 1428750"/>
              <a:gd name="connsiteY75" fmla="*/ 3076575 h 3148013"/>
              <a:gd name="connsiteX76" fmla="*/ 1158875 w 1428750"/>
              <a:gd name="connsiteY76" fmla="*/ 3087688 h 3148013"/>
              <a:gd name="connsiteX77" fmla="*/ 1123950 w 1428750"/>
              <a:gd name="connsiteY77" fmla="*/ 3111500 h 3148013"/>
              <a:gd name="connsiteX78" fmla="*/ 1123950 w 1428750"/>
              <a:gd name="connsiteY78" fmla="*/ 3111501 h 3148013"/>
              <a:gd name="connsiteX79" fmla="*/ 1123950 w 1428750"/>
              <a:gd name="connsiteY79" fmla="*/ 3113088 h 3148013"/>
              <a:gd name="connsiteX80" fmla="*/ 1082674 w 1428750"/>
              <a:gd name="connsiteY80" fmla="*/ 3132138 h 3148013"/>
              <a:gd name="connsiteX81" fmla="*/ 1081087 w 1428750"/>
              <a:gd name="connsiteY81" fmla="*/ 3132138 h 3148013"/>
              <a:gd name="connsiteX82" fmla="*/ 1081087 w 1428750"/>
              <a:gd name="connsiteY82" fmla="*/ 3132138 h 3148013"/>
              <a:gd name="connsiteX83" fmla="*/ 1038225 w 1428750"/>
              <a:gd name="connsiteY83" fmla="*/ 3144837 h 3148013"/>
              <a:gd name="connsiteX84" fmla="*/ 1038225 w 1428750"/>
              <a:gd name="connsiteY84" fmla="*/ 3144838 h 3148013"/>
              <a:gd name="connsiteX85" fmla="*/ 995363 w 1428750"/>
              <a:gd name="connsiteY85" fmla="*/ 3148013 h 3148013"/>
              <a:gd name="connsiteX86" fmla="*/ 995362 w 1428750"/>
              <a:gd name="connsiteY86" fmla="*/ 3148013 h 3148013"/>
              <a:gd name="connsiteX87" fmla="*/ 990600 w 1428750"/>
              <a:gd name="connsiteY87" fmla="*/ 3148013 h 3148013"/>
              <a:gd name="connsiteX88" fmla="*/ 952500 w 1428750"/>
              <a:gd name="connsiteY88" fmla="*/ 3148013 h 3148013"/>
              <a:gd name="connsiteX89" fmla="*/ 909638 w 1428750"/>
              <a:gd name="connsiteY89" fmla="*/ 3148013 h 3148013"/>
              <a:gd name="connsiteX90" fmla="*/ 909637 w 1428750"/>
              <a:gd name="connsiteY90" fmla="*/ 3148013 h 3148013"/>
              <a:gd name="connsiteX91" fmla="*/ 866775 w 1428750"/>
              <a:gd name="connsiteY91" fmla="*/ 3148013 h 3148013"/>
              <a:gd name="connsiteX92" fmla="*/ 822325 w 1428750"/>
              <a:gd name="connsiteY92" fmla="*/ 3148013 h 3148013"/>
              <a:gd name="connsiteX93" fmla="*/ 777875 w 1428750"/>
              <a:gd name="connsiteY93" fmla="*/ 3148013 h 3148013"/>
              <a:gd name="connsiteX94" fmla="*/ 735013 w 1428750"/>
              <a:gd name="connsiteY94" fmla="*/ 3148013 h 3148013"/>
              <a:gd name="connsiteX95" fmla="*/ 735012 w 1428750"/>
              <a:gd name="connsiteY95" fmla="*/ 3148013 h 3148013"/>
              <a:gd name="connsiteX96" fmla="*/ 692150 w 1428750"/>
              <a:gd name="connsiteY96" fmla="*/ 3148013 h 3148013"/>
              <a:gd name="connsiteX97" fmla="*/ 649288 w 1428750"/>
              <a:gd name="connsiteY97" fmla="*/ 3148013 h 3148013"/>
              <a:gd name="connsiteX98" fmla="*/ 649287 w 1428750"/>
              <a:gd name="connsiteY98" fmla="*/ 3148013 h 3148013"/>
              <a:gd name="connsiteX99" fmla="*/ 606425 w 1428750"/>
              <a:gd name="connsiteY99" fmla="*/ 3148013 h 3148013"/>
              <a:gd name="connsiteX100" fmla="*/ 563562 w 1428750"/>
              <a:gd name="connsiteY100" fmla="*/ 3148013 h 3148013"/>
              <a:gd name="connsiteX101" fmla="*/ 519113 w 1428750"/>
              <a:gd name="connsiteY101" fmla="*/ 3148013 h 3148013"/>
              <a:gd name="connsiteX102" fmla="*/ 519112 w 1428750"/>
              <a:gd name="connsiteY102" fmla="*/ 3148013 h 3148013"/>
              <a:gd name="connsiteX103" fmla="*/ 476250 w 1428750"/>
              <a:gd name="connsiteY103" fmla="*/ 3148013 h 3148013"/>
              <a:gd name="connsiteX104" fmla="*/ 431800 w 1428750"/>
              <a:gd name="connsiteY104" fmla="*/ 3148013 h 3148013"/>
              <a:gd name="connsiteX105" fmla="*/ 388938 w 1428750"/>
              <a:gd name="connsiteY105" fmla="*/ 3148013 h 3148013"/>
              <a:gd name="connsiteX106" fmla="*/ 388937 w 1428750"/>
              <a:gd name="connsiteY106" fmla="*/ 3148013 h 3148013"/>
              <a:gd name="connsiteX107" fmla="*/ 346075 w 1428750"/>
              <a:gd name="connsiteY107" fmla="*/ 3148013 h 3148013"/>
              <a:gd name="connsiteX108" fmla="*/ 303212 w 1428750"/>
              <a:gd name="connsiteY108" fmla="*/ 3148013 h 3148013"/>
              <a:gd name="connsiteX109" fmla="*/ 258763 w 1428750"/>
              <a:gd name="connsiteY109" fmla="*/ 3148013 h 3148013"/>
              <a:gd name="connsiteX110" fmla="*/ 258762 w 1428750"/>
              <a:gd name="connsiteY110" fmla="*/ 3148013 h 3148013"/>
              <a:gd name="connsiteX111" fmla="*/ 238125 w 1428750"/>
              <a:gd name="connsiteY111" fmla="*/ 3148013 h 3148013"/>
              <a:gd name="connsiteX112" fmla="*/ 215900 w 1428750"/>
              <a:gd name="connsiteY112" fmla="*/ 3146426 h 3148013"/>
              <a:gd name="connsiteX113" fmla="*/ 215900 w 1428750"/>
              <a:gd name="connsiteY113" fmla="*/ 3146425 h 3148013"/>
              <a:gd name="connsiteX114" fmla="*/ 190499 w 1428750"/>
              <a:gd name="connsiteY114" fmla="*/ 3144838 h 3148013"/>
              <a:gd name="connsiteX115" fmla="*/ 173037 w 1428750"/>
              <a:gd name="connsiteY115" fmla="*/ 3140075 h 3148013"/>
              <a:gd name="connsiteX116" fmla="*/ 173037 w 1428750"/>
              <a:gd name="connsiteY116" fmla="*/ 3140075 h 3148013"/>
              <a:gd name="connsiteX117" fmla="*/ 146050 w 1428750"/>
              <a:gd name="connsiteY117" fmla="*/ 3132138 h 3148013"/>
              <a:gd name="connsiteX118" fmla="*/ 130175 w 1428750"/>
              <a:gd name="connsiteY118" fmla="*/ 3124200 h 3148013"/>
              <a:gd name="connsiteX119" fmla="*/ 106362 w 1428750"/>
              <a:gd name="connsiteY119" fmla="*/ 3113088 h 3148013"/>
              <a:gd name="connsiteX120" fmla="*/ 85725 w 1428750"/>
              <a:gd name="connsiteY120" fmla="*/ 3100388 h 3148013"/>
              <a:gd name="connsiteX121" fmla="*/ 85725 w 1428750"/>
              <a:gd name="connsiteY121" fmla="*/ 3100387 h 3148013"/>
              <a:gd name="connsiteX122" fmla="*/ 69850 w 1428750"/>
              <a:gd name="connsiteY122" fmla="*/ 3087687 h 3148013"/>
              <a:gd name="connsiteX123" fmla="*/ 42862 w 1428750"/>
              <a:gd name="connsiteY123" fmla="*/ 3059112 h 3148013"/>
              <a:gd name="connsiteX124" fmla="*/ 42862 w 1428750"/>
              <a:gd name="connsiteY124" fmla="*/ 3059110 h 3148013"/>
              <a:gd name="connsiteX125" fmla="*/ 41275 w 1428750"/>
              <a:gd name="connsiteY125" fmla="*/ 3055937 h 3148013"/>
              <a:gd name="connsiteX126" fmla="*/ 19050 w 1428750"/>
              <a:gd name="connsiteY126" fmla="*/ 3021012 h 3148013"/>
              <a:gd name="connsiteX127" fmla="*/ 4762 w 1428750"/>
              <a:gd name="connsiteY127" fmla="*/ 2982912 h 3148013"/>
              <a:gd name="connsiteX128" fmla="*/ 0 w 1428750"/>
              <a:gd name="connsiteY128" fmla="*/ 2940050 h 3148013"/>
              <a:gd name="connsiteX129" fmla="*/ 0 w 1428750"/>
              <a:gd name="connsiteY129" fmla="*/ 1049337 h 3148013"/>
              <a:gd name="connsiteX130" fmla="*/ 0 w 1428750"/>
              <a:gd name="connsiteY130" fmla="*/ 209549 h 3148013"/>
              <a:gd name="connsiteX131" fmla="*/ 4762 w 1428750"/>
              <a:gd name="connsiteY131" fmla="*/ 166687 h 3148013"/>
              <a:gd name="connsiteX132" fmla="*/ 19050 w 1428750"/>
              <a:gd name="connsiteY132" fmla="*/ 128587 h 3148013"/>
              <a:gd name="connsiteX133" fmla="*/ 41275 w 1428750"/>
              <a:gd name="connsiteY133" fmla="*/ 92074 h 3148013"/>
              <a:gd name="connsiteX134" fmla="*/ 42862 w 1428750"/>
              <a:gd name="connsiteY134" fmla="*/ 90488 h 3148013"/>
              <a:gd name="connsiteX135" fmla="*/ 42862 w 1428750"/>
              <a:gd name="connsiteY135" fmla="*/ 90487 h 3148013"/>
              <a:gd name="connsiteX136" fmla="*/ 69850 w 1428750"/>
              <a:gd name="connsiteY136" fmla="*/ 60324 h 3148013"/>
              <a:gd name="connsiteX137" fmla="*/ 85725 w 1428750"/>
              <a:gd name="connsiteY137" fmla="*/ 49212 h 3148013"/>
              <a:gd name="connsiteX138" fmla="*/ 85725 w 1428750"/>
              <a:gd name="connsiteY138" fmla="*/ 49212 h 3148013"/>
              <a:gd name="connsiteX139" fmla="*/ 106362 w 1428750"/>
              <a:gd name="connsiteY139" fmla="*/ 34925 h 3148013"/>
              <a:gd name="connsiteX140" fmla="*/ 130175 w 1428750"/>
              <a:gd name="connsiteY140" fmla="*/ 25400 h 3148013"/>
              <a:gd name="connsiteX141" fmla="*/ 146050 w 1428750"/>
              <a:gd name="connsiteY141" fmla="*/ 15875 h 3148013"/>
              <a:gd name="connsiteX142" fmla="*/ 173037 w 1428750"/>
              <a:gd name="connsiteY142" fmla="*/ 9525 h 3148013"/>
              <a:gd name="connsiteX143" fmla="*/ 173037 w 1428750"/>
              <a:gd name="connsiteY143" fmla="*/ 9525 h 3148013"/>
              <a:gd name="connsiteX144" fmla="*/ 190499 w 1428750"/>
              <a:gd name="connsiteY144" fmla="*/ 4762 h 3148013"/>
              <a:gd name="connsiteX145" fmla="*/ 215900 w 1428750"/>
              <a:gd name="connsiteY145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428750" h="3148013">
                <a:moveTo>
                  <a:pt x="238125" y="0"/>
                </a:moveTo>
                <a:lnTo>
                  <a:pt x="258762" y="0"/>
                </a:lnTo>
                <a:lnTo>
                  <a:pt x="258763" y="0"/>
                </a:lnTo>
                <a:lnTo>
                  <a:pt x="303212" y="0"/>
                </a:lnTo>
                <a:lnTo>
                  <a:pt x="346075" y="0"/>
                </a:lnTo>
                <a:lnTo>
                  <a:pt x="388937" y="0"/>
                </a:lnTo>
                <a:lnTo>
                  <a:pt x="388938" y="0"/>
                </a:lnTo>
                <a:lnTo>
                  <a:pt x="431800" y="0"/>
                </a:lnTo>
                <a:lnTo>
                  <a:pt x="476250" y="0"/>
                </a:lnTo>
                <a:lnTo>
                  <a:pt x="519112" y="0"/>
                </a:lnTo>
                <a:lnTo>
                  <a:pt x="519113" y="0"/>
                </a:lnTo>
                <a:lnTo>
                  <a:pt x="563562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2150" y="0"/>
                </a:lnTo>
                <a:lnTo>
                  <a:pt x="735012" y="0"/>
                </a:lnTo>
                <a:lnTo>
                  <a:pt x="735013" y="0"/>
                </a:lnTo>
                <a:lnTo>
                  <a:pt x="777875" y="0"/>
                </a:lnTo>
                <a:lnTo>
                  <a:pt x="822325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5362" y="0"/>
                </a:lnTo>
                <a:lnTo>
                  <a:pt x="995363" y="0"/>
                </a:lnTo>
                <a:lnTo>
                  <a:pt x="995363" y="0"/>
                </a:lnTo>
                <a:lnTo>
                  <a:pt x="1038225" y="4762"/>
                </a:lnTo>
                <a:lnTo>
                  <a:pt x="1038225" y="4762"/>
                </a:lnTo>
                <a:lnTo>
                  <a:pt x="1081088" y="15874"/>
                </a:lnTo>
                <a:lnTo>
                  <a:pt x="1081088" y="15875"/>
                </a:lnTo>
                <a:lnTo>
                  <a:pt x="1082674" y="15875"/>
                </a:lnTo>
                <a:lnTo>
                  <a:pt x="1123950" y="34925"/>
                </a:lnTo>
                <a:lnTo>
                  <a:pt x="1123950" y="36512"/>
                </a:lnTo>
                <a:lnTo>
                  <a:pt x="1158875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3962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298575" y="669924"/>
                </a:lnTo>
                <a:lnTo>
                  <a:pt x="1298575" y="669925"/>
                </a:lnTo>
                <a:lnTo>
                  <a:pt x="1341438" y="703262"/>
                </a:lnTo>
                <a:lnTo>
                  <a:pt x="1341438" y="703263"/>
                </a:lnTo>
                <a:lnTo>
                  <a:pt x="1384300" y="735012"/>
                </a:lnTo>
                <a:lnTo>
                  <a:pt x="1411288" y="755649"/>
                </a:lnTo>
                <a:lnTo>
                  <a:pt x="1423988" y="769937"/>
                </a:lnTo>
                <a:lnTo>
                  <a:pt x="1427163" y="787400"/>
                </a:lnTo>
                <a:lnTo>
                  <a:pt x="1427163" y="787400"/>
                </a:lnTo>
                <a:lnTo>
                  <a:pt x="1428750" y="787400"/>
                </a:lnTo>
                <a:lnTo>
                  <a:pt x="1428750" y="788988"/>
                </a:lnTo>
                <a:lnTo>
                  <a:pt x="1427162" y="788988"/>
                </a:lnTo>
                <a:lnTo>
                  <a:pt x="1427162" y="787405"/>
                </a:lnTo>
                <a:lnTo>
                  <a:pt x="1423988" y="803275"/>
                </a:lnTo>
                <a:lnTo>
                  <a:pt x="1411288" y="817563"/>
                </a:lnTo>
                <a:lnTo>
                  <a:pt x="1384300" y="838200"/>
                </a:lnTo>
                <a:lnTo>
                  <a:pt x="1384300" y="838200"/>
                </a:lnTo>
                <a:lnTo>
                  <a:pt x="1341438" y="871536"/>
                </a:lnTo>
                <a:lnTo>
                  <a:pt x="1341438" y="871538"/>
                </a:lnTo>
                <a:lnTo>
                  <a:pt x="1298575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3962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58875" y="3087688"/>
                </a:lnTo>
                <a:lnTo>
                  <a:pt x="1123950" y="3111500"/>
                </a:lnTo>
                <a:lnTo>
                  <a:pt x="1123950" y="3111501"/>
                </a:lnTo>
                <a:lnTo>
                  <a:pt x="1123950" y="3113088"/>
                </a:lnTo>
                <a:lnTo>
                  <a:pt x="1082674" y="3132138"/>
                </a:lnTo>
                <a:lnTo>
                  <a:pt x="1081087" y="3132138"/>
                </a:lnTo>
                <a:lnTo>
                  <a:pt x="1081087" y="3132138"/>
                </a:lnTo>
                <a:lnTo>
                  <a:pt x="1038225" y="3144837"/>
                </a:lnTo>
                <a:lnTo>
                  <a:pt x="1038225" y="3144838"/>
                </a:lnTo>
                <a:lnTo>
                  <a:pt x="995363" y="3148013"/>
                </a:lnTo>
                <a:lnTo>
                  <a:pt x="995362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2325" y="3148013"/>
                </a:lnTo>
                <a:lnTo>
                  <a:pt x="777875" y="3148013"/>
                </a:lnTo>
                <a:lnTo>
                  <a:pt x="735013" y="3148013"/>
                </a:lnTo>
                <a:lnTo>
                  <a:pt x="735012" y="3148013"/>
                </a:lnTo>
                <a:lnTo>
                  <a:pt x="692150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2" y="3148013"/>
                </a:lnTo>
                <a:lnTo>
                  <a:pt x="519113" y="3148013"/>
                </a:lnTo>
                <a:lnTo>
                  <a:pt x="519112" y="3148013"/>
                </a:lnTo>
                <a:lnTo>
                  <a:pt x="476250" y="3148013"/>
                </a:lnTo>
                <a:lnTo>
                  <a:pt x="431800" y="3148013"/>
                </a:lnTo>
                <a:lnTo>
                  <a:pt x="388938" y="3148013"/>
                </a:lnTo>
                <a:lnTo>
                  <a:pt x="388937" y="3148013"/>
                </a:lnTo>
                <a:lnTo>
                  <a:pt x="346075" y="3148013"/>
                </a:lnTo>
                <a:lnTo>
                  <a:pt x="303212" y="3148013"/>
                </a:lnTo>
                <a:lnTo>
                  <a:pt x="258763" y="3148013"/>
                </a:lnTo>
                <a:lnTo>
                  <a:pt x="258762" y="3148013"/>
                </a:lnTo>
                <a:lnTo>
                  <a:pt x="238125" y="3148013"/>
                </a:lnTo>
                <a:lnTo>
                  <a:pt x="215900" y="3146426"/>
                </a:lnTo>
                <a:lnTo>
                  <a:pt x="215900" y="3146425"/>
                </a:lnTo>
                <a:lnTo>
                  <a:pt x="190499" y="3144838"/>
                </a:lnTo>
                <a:lnTo>
                  <a:pt x="173037" y="3140075"/>
                </a:lnTo>
                <a:lnTo>
                  <a:pt x="173037" y="3140075"/>
                </a:lnTo>
                <a:lnTo>
                  <a:pt x="146050" y="3132138"/>
                </a:lnTo>
                <a:lnTo>
                  <a:pt x="130175" y="3124200"/>
                </a:lnTo>
                <a:lnTo>
                  <a:pt x="106362" y="3113088"/>
                </a:lnTo>
                <a:lnTo>
                  <a:pt x="85725" y="3100388"/>
                </a:lnTo>
                <a:lnTo>
                  <a:pt x="85725" y="3100387"/>
                </a:lnTo>
                <a:lnTo>
                  <a:pt x="69850" y="3087687"/>
                </a:lnTo>
                <a:lnTo>
                  <a:pt x="42862" y="3059112"/>
                </a:lnTo>
                <a:lnTo>
                  <a:pt x="42862" y="3059110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1049337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2862" y="90488"/>
                </a:lnTo>
                <a:lnTo>
                  <a:pt x="42862" y="90487"/>
                </a:lnTo>
                <a:lnTo>
                  <a:pt x="69850" y="60324"/>
                </a:lnTo>
                <a:lnTo>
                  <a:pt x="85725" y="49212"/>
                </a:lnTo>
                <a:lnTo>
                  <a:pt x="85725" y="49212"/>
                </a:lnTo>
                <a:lnTo>
                  <a:pt x="106362" y="34925"/>
                </a:lnTo>
                <a:lnTo>
                  <a:pt x="130175" y="25400"/>
                </a:lnTo>
                <a:lnTo>
                  <a:pt x="146050" y="15875"/>
                </a:lnTo>
                <a:lnTo>
                  <a:pt x="173037" y="9525"/>
                </a:lnTo>
                <a:lnTo>
                  <a:pt x="173037" y="9525"/>
                </a:lnTo>
                <a:lnTo>
                  <a:pt x="190499" y="4762"/>
                </a:lnTo>
                <a:lnTo>
                  <a:pt x="215900" y="3175"/>
                </a:ln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9" name="任意多边形 168"/>
          <p:cNvSpPr>
            <a:spLocks/>
          </p:cNvSpPr>
          <p:nvPr/>
        </p:nvSpPr>
        <p:spPr bwMode="auto">
          <a:xfrm>
            <a:off x="8910649" y="1735551"/>
            <a:ext cx="1170755" cy="2999495"/>
          </a:xfrm>
          <a:custGeom>
            <a:avLst/>
            <a:gdLst>
              <a:gd name="connsiteX0" fmla="*/ 239712 w 1228725"/>
              <a:gd name="connsiteY0" fmla="*/ 0 h 3148013"/>
              <a:gd name="connsiteX1" fmla="*/ 252412 w 1228725"/>
              <a:gd name="connsiteY1" fmla="*/ 0 h 3148013"/>
              <a:gd name="connsiteX2" fmla="*/ 296862 w 1228725"/>
              <a:gd name="connsiteY2" fmla="*/ 0 h 3148013"/>
              <a:gd name="connsiteX3" fmla="*/ 339725 w 1228725"/>
              <a:gd name="connsiteY3" fmla="*/ 0 h 3148013"/>
              <a:gd name="connsiteX4" fmla="*/ 381000 w 1228725"/>
              <a:gd name="connsiteY4" fmla="*/ 0 h 3148013"/>
              <a:gd name="connsiteX5" fmla="*/ 423862 w 1228725"/>
              <a:gd name="connsiteY5" fmla="*/ 0 h 3148013"/>
              <a:gd name="connsiteX6" fmla="*/ 423863 w 1228725"/>
              <a:gd name="connsiteY6" fmla="*/ 0 h 3148013"/>
              <a:gd name="connsiteX7" fmla="*/ 465137 w 1228725"/>
              <a:gd name="connsiteY7" fmla="*/ 0 h 3148013"/>
              <a:gd name="connsiteX8" fmla="*/ 508000 w 1228725"/>
              <a:gd name="connsiteY8" fmla="*/ 0 h 3148013"/>
              <a:gd name="connsiteX9" fmla="*/ 550862 w 1228725"/>
              <a:gd name="connsiteY9" fmla="*/ 0 h 3148013"/>
              <a:gd name="connsiteX10" fmla="*/ 550863 w 1228725"/>
              <a:gd name="connsiteY10" fmla="*/ 0 h 3148013"/>
              <a:gd name="connsiteX11" fmla="*/ 592137 w 1228725"/>
              <a:gd name="connsiteY11" fmla="*/ 0 h 3148013"/>
              <a:gd name="connsiteX12" fmla="*/ 635000 w 1228725"/>
              <a:gd name="connsiteY12" fmla="*/ 0 h 3148013"/>
              <a:gd name="connsiteX13" fmla="*/ 676275 w 1228725"/>
              <a:gd name="connsiteY13" fmla="*/ 0 h 3148013"/>
              <a:gd name="connsiteX14" fmla="*/ 720725 w 1228725"/>
              <a:gd name="connsiteY14" fmla="*/ 0 h 3148013"/>
              <a:gd name="connsiteX15" fmla="*/ 763587 w 1228725"/>
              <a:gd name="connsiteY15" fmla="*/ 0 h 3148013"/>
              <a:gd name="connsiteX16" fmla="*/ 763588 w 1228725"/>
              <a:gd name="connsiteY16" fmla="*/ 0 h 3148013"/>
              <a:gd name="connsiteX17" fmla="*/ 804862 w 1228725"/>
              <a:gd name="connsiteY17" fmla="*/ 0 h 3148013"/>
              <a:gd name="connsiteX18" fmla="*/ 847725 w 1228725"/>
              <a:gd name="connsiteY18" fmla="*/ 0 h 3148013"/>
              <a:gd name="connsiteX19" fmla="*/ 889000 w 1228725"/>
              <a:gd name="connsiteY19" fmla="*/ 0 h 3148013"/>
              <a:gd name="connsiteX20" fmla="*/ 931862 w 1228725"/>
              <a:gd name="connsiteY20" fmla="*/ 0 h 3148013"/>
              <a:gd name="connsiteX21" fmla="*/ 931863 w 1228725"/>
              <a:gd name="connsiteY21" fmla="*/ 0 h 3148013"/>
              <a:gd name="connsiteX22" fmla="*/ 974725 w 1228725"/>
              <a:gd name="connsiteY22" fmla="*/ 0 h 3148013"/>
              <a:gd name="connsiteX23" fmla="*/ 989013 w 1228725"/>
              <a:gd name="connsiteY23" fmla="*/ 0 h 3148013"/>
              <a:gd name="connsiteX24" fmla="*/ 1016000 w 1228725"/>
              <a:gd name="connsiteY24" fmla="*/ 3175 h 3148013"/>
              <a:gd name="connsiteX25" fmla="*/ 1036638 w 1228725"/>
              <a:gd name="connsiteY25" fmla="*/ 4762 h 3148013"/>
              <a:gd name="connsiteX26" fmla="*/ 1058862 w 1228725"/>
              <a:gd name="connsiteY26" fmla="*/ 11112 h 3148013"/>
              <a:gd name="connsiteX27" fmla="*/ 1058862 w 1228725"/>
              <a:gd name="connsiteY27" fmla="*/ 11112 h 3148013"/>
              <a:gd name="connsiteX28" fmla="*/ 1081087 w 1228725"/>
              <a:gd name="connsiteY28" fmla="*/ 15874 h 3148013"/>
              <a:gd name="connsiteX29" fmla="*/ 1100137 w 1228725"/>
              <a:gd name="connsiteY29" fmla="*/ 25399 h 3148013"/>
              <a:gd name="connsiteX30" fmla="*/ 1100137 w 1228725"/>
              <a:gd name="connsiteY30" fmla="*/ 25400 h 3148013"/>
              <a:gd name="connsiteX31" fmla="*/ 1123949 w 1228725"/>
              <a:gd name="connsiteY31" fmla="*/ 34925 h 3148013"/>
              <a:gd name="connsiteX32" fmla="*/ 1144587 w 1228725"/>
              <a:gd name="connsiteY32" fmla="*/ 50800 h 3148013"/>
              <a:gd name="connsiteX33" fmla="*/ 1158875 w 1228725"/>
              <a:gd name="connsiteY33" fmla="*/ 60325 h 3148013"/>
              <a:gd name="connsiteX34" fmla="*/ 1187450 w 1228725"/>
              <a:gd name="connsiteY34" fmla="*/ 90488 h 3148013"/>
              <a:gd name="connsiteX35" fmla="*/ 1187450 w 1228725"/>
              <a:gd name="connsiteY35" fmla="*/ 90487 h 3148013"/>
              <a:gd name="connsiteX36" fmla="*/ 1189037 w 1228725"/>
              <a:gd name="connsiteY36" fmla="*/ 92075 h 3148013"/>
              <a:gd name="connsiteX37" fmla="*/ 1209675 w 1228725"/>
              <a:gd name="connsiteY37" fmla="*/ 128587 h 3148013"/>
              <a:gd name="connsiteX38" fmla="*/ 1222375 w 1228725"/>
              <a:gd name="connsiteY38" fmla="*/ 166687 h 3148013"/>
              <a:gd name="connsiteX39" fmla="*/ 1228725 w 1228725"/>
              <a:gd name="connsiteY39" fmla="*/ 209550 h 3148013"/>
              <a:gd name="connsiteX40" fmla="*/ 1228725 w 1228725"/>
              <a:gd name="connsiteY40" fmla="*/ 2940050 h 3148013"/>
              <a:gd name="connsiteX41" fmla="*/ 1222375 w 1228725"/>
              <a:gd name="connsiteY41" fmla="*/ 2982912 h 3148013"/>
              <a:gd name="connsiteX42" fmla="*/ 1209675 w 1228725"/>
              <a:gd name="connsiteY42" fmla="*/ 3021012 h 3148013"/>
              <a:gd name="connsiteX43" fmla="*/ 1189037 w 1228725"/>
              <a:gd name="connsiteY43" fmla="*/ 3055937 h 3148013"/>
              <a:gd name="connsiteX44" fmla="*/ 1187450 w 1228725"/>
              <a:gd name="connsiteY44" fmla="*/ 3059112 h 3148013"/>
              <a:gd name="connsiteX45" fmla="*/ 1187450 w 1228725"/>
              <a:gd name="connsiteY45" fmla="*/ 3059113 h 3148013"/>
              <a:gd name="connsiteX46" fmla="*/ 1158875 w 1228725"/>
              <a:gd name="connsiteY46" fmla="*/ 3087688 h 3148013"/>
              <a:gd name="connsiteX47" fmla="*/ 1144587 w 1228725"/>
              <a:gd name="connsiteY47" fmla="*/ 3097213 h 3148013"/>
              <a:gd name="connsiteX48" fmla="*/ 1144587 w 1228725"/>
              <a:gd name="connsiteY48" fmla="*/ 3097213 h 3148013"/>
              <a:gd name="connsiteX49" fmla="*/ 1123949 w 1228725"/>
              <a:gd name="connsiteY49" fmla="*/ 3113088 h 3148013"/>
              <a:gd name="connsiteX50" fmla="*/ 1100137 w 1228725"/>
              <a:gd name="connsiteY50" fmla="*/ 3124200 h 3148013"/>
              <a:gd name="connsiteX51" fmla="*/ 1081087 w 1228725"/>
              <a:gd name="connsiteY51" fmla="*/ 3132138 h 3148013"/>
              <a:gd name="connsiteX52" fmla="*/ 1058863 w 1228725"/>
              <a:gd name="connsiteY52" fmla="*/ 3136900 h 3148013"/>
              <a:gd name="connsiteX53" fmla="*/ 1036638 w 1228725"/>
              <a:gd name="connsiteY53" fmla="*/ 3144838 h 3148013"/>
              <a:gd name="connsiteX54" fmla="*/ 1016000 w 1228725"/>
              <a:gd name="connsiteY54" fmla="*/ 3146425 h 3148013"/>
              <a:gd name="connsiteX55" fmla="*/ 1016000 w 1228725"/>
              <a:gd name="connsiteY55" fmla="*/ 3146426 h 3148013"/>
              <a:gd name="connsiteX56" fmla="*/ 989013 w 1228725"/>
              <a:gd name="connsiteY56" fmla="*/ 3148013 h 3148013"/>
              <a:gd name="connsiteX57" fmla="*/ 974725 w 1228725"/>
              <a:gd name="connsiteY57" fmla="*/ 3148013 h 3148013"/>
              <a:gd name="connsiteX58" fmla="*/ 931863 w 1228725"/>
              <a:gd name="connsiteY58" fmla="*/ 3148013 h 3148013"/>
              <a:gd name="connsiteX59" fmla="*/ 931862 w 1228725"/>
              <a:gd name="connsiteY59" fmla="*/ 3148013 h 3148013"/>
              <a:gd name="connsiteX60" fmla="*/ 889000 w 1228725"/>
              <a:gd name="connsiteY60" fmla="*/ 3148013 h 3148013"/>
              <a:gd name="connsiteX61" fmla="*/ 847725 w 1228725"/>
              <a:gd name="connsiteY61" fmla="*/ 3148013 h 3148013"/>
              <a:gd name="connsiteX62" fmla="*/ 804862 w 1228725"/>
              <a:gd name="connsiteY62" fmla="*/ 3148013 h 3148013"/>
              <a:gd name="connsiteX63" fmla="*/ 763588 w 1228725"/>
              <a:gd name="connsiteY63" fmla="*/ 3148013 h 3148013"/>
              <a:gd name="connsiteX64" fmla="*/ 763587 w 1228725"/>
              <a:gd name="connsiteY64" fmla="*/ 3148013 h 3148013"/>
              <a:gd name="connsiteX65" fmla="*/ 720725 w 1228725"/>
              <a:gd name="connsiteY65" fmla="*/ 3148013 h 3148013"/>
              <a:gd name="connsiteX66" fmla="*/ 676275 w 1228725"/>
              <a:gd name="connsiteY66" fmla="*/ 3148013 h 3148013"/>
              <a:gd name="connsiteX67" fmla="*/ 635000 w 1228725"/>
              <a:gd name="connsiteY67" fmla="*/ 3148013 h 3148013"/>
              <a:gd name="connsiteX68" fmla="*/ 592137 w 1228725"/>
              <a:gd name="connsiteY68" fmla="*/ 3148013 h 3148013"/>
              <a:gd name="connsiteX69" fmla="*/ 550863 w 1228725"/>
              <a:gd name="connsiteY69" fmla="*/ 3148013 h 3148013"/>
              <a:gd name="connsiteX70" fmla="*/ 550862 w 1228725"/>
              <a:gd name="connsiteY70" fmla="*/ 3148013 h 3148013"/>
              <a:gd name="connsiteX71" fmla="*/ 508000 w 1228725"/>
              <a:gd name="connsiteY71" fmla="*/ 3148013 h 3148013"/>
              <a:gd name="connsiteX72" fmla="*/ 465137 w 1228725"/>
              <a:gd name="connsiteY72" fmla="*/ 3148013 h 3148013"/>
              <a:gd name="connsiteX73" fmla="*/ 423863 w 1228725"/>
              <a:gd name="connsiteY73" fmla="*/ 3148013 h 3148013"/>
              <a:gd name="connsiteX74" fmla="*/ 423862 w 1228725"/>
              <a:gd name="connsiteY74" fmla="*/ 3148013 h 3148013"/>
              <a:gd name="connsiteX75" fmla="*/ 381000 w 1228725"/>
              <a:gd name="connsiteY75" fmla="*/ 3148013 h 3148013"/>
              <a:gd name="connsiteX76" fmla="*/ 339725 w 1228725"/>
              <a:gd name="connsiteY76" fmla="*/ 3148013 h 3148013"/>
              <a:gd name="connsiteX77" fmla="*/ 296862 w 1228725"/>
              <a:gd name="connsiteY77" fmla="*/ 3148013 h 3148013"/>
              <a:gd name="connsiteX78" fmla="*/ 252412 w 1228725"/>
              <a:gd name="connsiteY78" fmla="*/ 3148013 h 3148013"/>
              <a:gd name="connsiteX79" fmla="*/ 239712 w 1228725"/>
              <a:gd name="connsiteY79" fmla="*/ 3148013 h 3148013"/>
              <a:gd name="connsiteX80" fmla="*/ 211137 w 1228725"/>
              <a:gd name="connsiteY80" fmla="*/ 3146426 h 3148013"/>
              <a:gd name="connsiteX81" fmla="*/ 211137 w 1228725"/>
              <a:gd name="connsiteY81" fmla="*/ 3146425 h 3148013"/>
              <a:gd name="connsiteX82" fmla="*/ 190500 w 1228725"/>
              <a:gd name="connsiteY82" fmla="*/ 3144838 h 3148013"/>
              <a:gd name="connsiteX83" fmla="*/ 168275 w 1228725"/>
              <a:gd name="connsiteY83" fmla="*/ 3136900 h 3148013"/>
              <a:gd name="connsiteX84" fmla="*/ 146049 w 1228725"/>
              <a:gd name="connsiteY84" fmla="*/ 3132138 h 3148013"/>
              <a:gd name="connsiteX85" fmla="*/ 125412 w 1228725"/>
              <a:gd name="connsiteY85" fmla="*/ 3124200 h 3148013"/>
              <a:gd name="connsiteX86" fmla="*/ 104774 w 1228725"/>
              <a:gd name="connsiteY86" fmla="*/ 3113088 h 3148013"/>
              <a:gd name="connsiteX87" fmla="*/ 84137 w 1228725"/>
              <a:gd name="connsiteY87" fmla="*/ 3097213 h 3148013"/>
              <a:gd name="connsiteX88" fmla="*/ 68263 w 1228725"/>
              <a:gd name="connsiteY88" fmla="*/ 3087688 h 3148013"/>
              <a:gd name="connsiteX89" fmla="*/ 41275 w 1228725"/>
              <a:gd name="connsiteY89" fmla="*/ 3059113 h 3148013"/>
              <a:gd name="connsiteX90" fmla="*/ 41275 w 1228725"/>
              <a:gd name="connsiteY90" fmla="*/ 3059112 h 3148013"/>
              <a:gd name="connsiteX91" fmla="*/ 39687 w 1228725"/>
              <a:gd name="connsiteY91" fmla="*/ 3055937 h 3148013"/>
              <a:gd name="connsiteX92" fmla="*/ 19050 w 1228725"/>
              <a:gd name="connsiteY92" fmla="*/ 3021012 h 3148013"/>
              <a:gd name="connsiteX93" fmla="*/ 3175 w 1228725"/>
              <a:gd name="connsiteY93" fmla="*/ 2982912 h 3148013"/>
              <a:gd name="connsiteX94" fmla="*/ 0 w 1228725"/>
              <a:gd name="connsiteY94" fmla="*/ 2940050 h 3148013"/>
              <a:gd name="connsiteX95" fmla="*/ 0 w 1228725"/>
              <a:gd name="connsiteY95" fmla="*/ 209550 h 3148013"/>
              <a:gd name="connsiteX96" fmla="*/ 3175 w 1228725"/>
              <a:gd name="connsiteY96" fmla="*/ 166687 h 3148013"/>
              <a:gd name="connsiteX97" fmla="*/ 19050 w 1228725"/>
              <a:gd name="connsiteY97" fmla="*/ 128587 h 3148013"/>
              <a:gd name="connsiteX98" fmla="*/ 39687 w 1228725"/>
              <a:gd name="connsiteY98" fmla="*/ 92075 h 3148013"/>
              <a:gd name="connsiteX99" fmla="*/ 41275 w 1228725"/>
              <a:gd name="connsiteY99" fmla="*/ 90487 h 3148013"/>
              <a:gd name="connsiteX100" fmla="*/ 41275 w 1228725"/>
              <a:gd name="connsiteY100" fmla="*/ 90488 h 3148013"/>
              <a:gd name="connsiteX101" fmla="*/ 68263 w 1228725"/>
              <a:gd name="connsiteY101" fmla="*/ 60325 h 3148013"/>
              <a:gd name="connsiteX102" fmla="*/ 84137 w 1228725"/>
              <a:gd name="connsiteY102" fmla="*/ 50801 h 3148013"/>
              <a:gd name="connsiteX103" fmla="*/ 84137 w 1228725"/>
              <a:gd name="connsiteY103" fmla="*/ 50800 h 3148013"/>
              <a:gd name="connsiteX104" fmla="*/ 104774 w 1228725"/>
              <a:gd name="connsiteY104" fmla="*/ 34925 h 3148013"/>
              <a:gd name="connsiteX105" fmla="*/ 125412 w 1228725"/>
              <a:gd name="connsiteY105" fmla="*/ 25400 h 3148013"/>
              <a:gd name="connsiteX106" fmla="*/ 125412 w 1228725"/>
              <a:gd name="connsiteY106" fmla="*/ 25399 h 3148013"/>
              <a:gd name="connsiteX107" fmla="*/ 146049 w 1228725"/>
              <a:gd name="connsiteY107" fmla="*/ 15874 h 3148013"/>
              <a:gd name="connsiteX108" fmla="*/ 168275 w 1228725"/>
              <a:gd name="connsiteY108" fmla="*/ 11112 h 3148013"/>
              <a:gd name="connsiteX109" fmla="*/ 168275 w 1228725"/>
              <a:gd name="connsiteY109" fmla="*/ 11112 h 3148013"/>
              <a:gd name="connsiteX110" fmla="*/ 190500 w 1228725"/>
              <a:gd name="connsiteY110" fmla="*/ 4762 h 3148013"/>
              <a:gd name="connsiteX111" fmla="*/ 211137 w 1228725"/>
              <a:gd name="connsiteY111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228725" h="3148013">
                <a:moveTo>
                  <a:pt x="239712" y="0"/>
                </a:moveTo>
                <a:lnTo>
                  <a:pt x="252412" y="0"/>
                </a:lnTo>
                <a:lnTo>
                  <a:pt x="296862" y="0"/>
                </a:lnTo>
                <a:lnTo>
                  <a:pt x="339725" y="0"/>
                </a:lnTo>
                <a:lnTo>
                  <a:pt x="381000" y="0"/>
                </a:lnTo>
                <a:lnTo>
                  <a:pt x="423862" y="0"/>
                </a:lnTo>
                <a:lnTo>
                  <a:pt x="423863" y="0"/>
                </a:lnTo>
                <a:lnTo>
                  <a:pt x="465137" y="0"/>
                </a:lnTo>
                <a:lnTo>
                  <a:pt x="508000" y="0"/>
                </a:lnTo>
                <a:lnTo>
                  <a:pt x="550862" y="0"/>
                </a:lnTo>
                <a:lnTo>
                  <a:pt x="550863" y="0"/>
                </a:lnTo>
                <a:lnTo>
                  <a:pt x="592137" y="0"/>
                </a:lnTo>
                <a:lnTo>
                  <a:pt x="635000" y="0"/>
                </a:lnTo>
                <a:lnTo>
                  <a:pt x="676275" y="0"/>
                </a:lnTo>
                <a:lnTo>
                  <a:pt x="720725" y="0"/>
                </a:lnTo>
                <a:lnTo>
                  <a:pt x="763587" y="0"/>
                </a:lnTo>
                <a:lnTo>
                  <a:pt x="763588" y="0"/>
                </a:lnTo>
                <a:lnTo>
                  <a:pt x="804862" y="0"/>
                </a:lnTo>
                <a:lnTo>
                  <a:pt x="847725" y="0"/>
                </a:lnTo>
                <a:lnTo>
                  <a:pt x="889000" y="0"/>
                </a:lnTo>
                <a:lnTo>
                  <a:pt x="931862" y="0"/>
                </a:lnTo>
                <a:lnTo>
                  <a:pt x="931863" y="0"/>
                </a:lnTo>
                <a:lnTo>
                  <a:pt x="974725" y="0"/>
                </a:lnTo>
                <a:lnTo>
                  <a:pt x="989013" y="0"/>
                </a:lnTo>
                <a:lnTo>
                  <a:pt x="1016000" y="3175"/>
                </a:lnTo>
                <a:lnTo>
                  <a:pt x="1036638" y="4762"/>
                </a:lnTo>
                <a:lnTo>
                  <a:pt x="1058862" y="11112"/>
                </a:lnTo>
                <a:lnTo>
                  <a:pt x="1058862" y="11112"/>
                </a:lnTo>
                <a:lnTo>
                  <a:pt x="1081087" y="15874"/>
                </a:lnTo>
                <a:lnTo>
                  <a:pt x="1100137" y="25399"/>
                </a:lnTo>
                <a:lnTo>
                  <a:pt x="1100137" y="25400"/>
                </a:lnTo>
                <a:lnTo>
                  <a:pt x="1123949" y="34925"/>
                </a:lnTo>
                <a:lnTo>
                  <a:pt x="1144587" y="50800"/>
                </a:lnTo>
                <a:lnTo>
                  <a:pt x="1158875" y="60325"/>
                </a:lnTo>
                <a:lnTo>
                  <a:pt x="1187450" y="90488"/>
                </a:lnTo>
                <a:lnTo>
                  <a:pt x="1187450" y="90487"/>
                </a:lnTo>
                <a:lnTo>
                  <a:pt x="1189037" y="92075"/>
                </a:lnTo>
                <a:lnTo>
                  <a:pt x="1209675" y="128587"/>
                </a:lnTo>
                <a:lnTo>
                  <a:pt x="1222375" y="166687"/>
                </a:lnTo>
                <a:lnTo>
                  <a:pt x="1228725" y="209550"/>
                </a:lnTo>
                <a:lnTo>
                  <a:pt x="1228725" y="2940050"/>
                </a:lnTo>
                <a:lnTo>
                  <a:pt x="1222375" y="2982912"/>
                </a:lnTo>
                <a:lnTo>
                  <a:pt x="1209675" y="3021012"/>
                </a:lnTo>
                <a:lnTo>
                  <a:pt x="1189037" y="3055937"/>
                </a:lnTo>
                <a:lnTo>
                  <a:pt x="1187450" y="3059112"/>
                </a:lnTo>
                <a:lnTo>
                  <a:pt x="1187450" y="3059113"/>
                </a:lnTo>
                <a:lnTo>
                  <a:pt x="1158875" y="3087688"/>
                </a:lnTo>
                <a:lnTo>
                  <a:pt x="1144587" y="3097213"/>
                </a:lnTo>
                <a:lnTo>
                  <a:pt x="1144587" y="3097213"/>
                </a:lnTo>
                <a:lnTo>
                  <a:pt x="1123949" y="3113088"/>
                </a:lnTo>
                <a:lnTo>
                  <a:pt x="1100137" y="3124200"/>
                </a:lnTo>
                <a:lnTo>
                  <a:pt x="1081087" y="3132138"/>
                </a:lnTo>
                <a:lnTo>
                  <a:pt x="1058863" y="3136900"/>
                </a:lnTo>
                <a:lnTo>
                  <a:pt x="1036638" y="3144838"/>
                </a:lnTo>
                <a:lnTo>
                  <a:pt x="1016000" y="3146425"/>
                </a:lnTo>
                <a:lnTo>
                  <a:pt x="1016000" y="3146426"/>
                </a:lnTo>
                <a:lnTo>
                  <a:pt x="989013" y="3148013"/>
                </a:lnTo>
                <a:lnTo>
                  <a:pt x="974725" y="3148013"/>
                </a:lnTo>
                <a:lnTo>
                  <a:pt x="931863" y="3148013"/>
                </a:lnTo>
                <a:lnTo>
                  <a:pt x="931862" y="3148013"/>
                </a:lnTo>
                <a:lnTo>
                  <a:pt x="889000" y="3148013"/>
                </a:lnTo>
                <a:lnTo>
                  <a:pt x="847725" y="3148013"/>
                </a:lnTo>
                <a:lnTo>
                  <a:pt x="804862" y="3148013"/>
                </a:lnTo>
                <a:lnTo>
                  <a:pt x="763588" y="3148013"/>
                </a:lnTo>
                <a:lnTo>
                  <a:pt x="763587" y="3148013"/>
                </a:lnTo>
                <a:lnTo>
                  <a:pt x="720725" y="3148013"/>
                </a:lnTo>
                <a:lnTo>
                  <a:pt x="676275" y="3148013"/>
                </a:lnTo>
                <a:lnTo>
                  <a:pt x="635000" y="3148013"/>
                </a:lnTo>
                <a:lnTo>
                  <a:pt x="592137" y="3148013"/>
                </a:lnTo>
                <a:lnTo>
                  <a:pt x="550863" y="3148013"/>
                </a:lnTo>
                <a:lnTo>
                  <a:pt x="550862" y="3148013"/>
                </a:lnTo>
                <a:lnTo>
                  <a:pt x="508000" y="3148013"/>
                </a:lnTo>
                <a:lnTo>
                  <a:pt x="465137" y="3148013"/>
                </a:lnTo>
                <a:lnTo>
                  <a:pt x="423863" y="3148013"/>
                </a:lnTo>
                <a:lnTo>
                  <a:pt x="423862" y="3148013"/>
                </a:lnTo>
                <a:lnTo>
                  <a:pt x="381000" y="3148013"/>
                </a:lnTo>
                <a:lnTo>
                  <a:pt x="339725" y="3148013"/>
                </a:lnTo>
                <a:lnTo>
                  <a:pt x="296862" y="3148013"/>
                </a:lnTo>
                <a:lnTo>
                  <a:pt x="252412" y="3148013"/>
                </a:lnTo>
                <a:lnTo>
                  <a:pt x="239712" y="3148013"/>
                </a:lnTo>
                <a:lnTo>
                  <a:pt x="211137" y="3146426"/>
                </a:lnTo>
                <a:lnTo>
                  <a:pt x="211137" y="3146425"/>
                </a:lnTo>
                <a:lnTo>
                  <a:pt x="190500" y="3144838"/>
                </a:lnTo>
                <a:lnTo>
                  <a:pt x="168275" y="3136900"/>
                </a:lnTo>
                <a:lnTo>
                  <a:pt x="146049" y="3132138"/>
                </a:lnTo>
                <a:lnTo>
                  <a:pt x="125412" y="3124200"/>
                </a:lnTo>
                <a:lnTo>
                  <a:pt x="104774" y="3113088"/>
                </a:lnTo>
                <a:lnTo>
                  <a:pt x="84137" y="3097213"/>
                </a:lnTo>
                <a:lnTo>
                  <a:pt x="68263" y="3087688"/>
                </a:lnTo>
                <a:lnTo>
                  <a:pt x="41275" y="3059113"/>
                </a:lnTo>
                <a:lnTo>
                  <a:pt x="41275" y="3059112"/>
                </a:lnTo>
                <a:lnTo>
                  <a:pt x="39687" y="3055937"/>
                </a:lnTo>
                <a:lnTo>
                  <a:pt x="19050" y="3021012"/>
                </a:lnTo>
                <a:lnTo>
                  <a:pt x="3175" y="2982912"/>
                </a:lnTo>
                <a:lnTo>
                  <a:pt x="0" y="2940050"/>
                </a:lnTo>
                <a:lnTo>
                  <a:pt x="0" y="209550"/>
                </a:lnTo>
                <a:lnTo>
                  <a:pt x="3175" y="166687"/>
                </a:lnTo>
                <a:lnTo>
                  <a:pt x="19050" y="128587"/>
                </a:lnTo>
                <a:lnTo>
                  <a:pt x="39687" y="92075"/>
                </a:lnTo>
                <a:lnTo>
                  <a:pt x="41275" y="90487"/>
                </a:lnTo>
                <a:lnTo>
                  <a:pt x="41275" y="90488"/>
                </a:lnTo>
                <a:lnTo>
                  <a:pt x="68263" y="60325"/>
                </a:lnTo>
                <a:lnTo>
                  <a:pt x="84137" y="50801"/>
                </a:lnTo>
                <a:lnTo>
                  <a:pt x="84137" y="50800"/>
                </a:lnTo>
                <a:lnTo>
                  <a:pt x="104774" y="34925"/>
                </a:lnTo>
                <a:lnTo>
                  <a:pt x="125412" y="25400"/>
                </a:lnTo>
                <a:lnTo>
                  <a:pt x="125412" y="25399"/>
                </a:lnTo>
                <a:lnTo>
                  <a:pt x="146049" y="15874"/>
                </a:lnTo>
                <a:lnTo>
                  <a:pt x="168275" y="11112"/>
                </a:lnTo>
                <a:lnTo>
                  <a:pt x="168275" y="11112"/>
                </a:lnTo>
                <a:lnTo>
                  <a:pt x="190500" y="4762"/>
                </a:lnTo>
                <a:lnTo>
                  <a:pt x="211137" y="3175"/>
                </a:lnTo>
                <a:close/>
              </a:path>
            </a:pathLst>
          </a:cu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9" name="任意多边形 198"/>
          <p:cNvSpPr>
            <a:spLocks noChangeArrowheads="1"/>
          </p:cNvSpPr>
          <p:nvPr/>
        </p:nvSpPr>
        <p:spPr bwMode="auto">
          <a:xfrm>
            <a:off x="6895829" y="1735551"/>
            <a:ext cx="1362857" cy="2999495"/>
          </a:xfrm>
          <a:custGeom>
            <a:avLst/>
            <a:gdLst>
              <a:gd name="connsiteX0" fmla="*/ 1428750 w 1430338"/>
              <a:gd name="connsiteY0" fmla="*/ 787400 h 3148013"/>
              <a:gd name="connsiteX1" fmla="*/ 1430338 w 1430338"/>
              <a:gd name="connsiteY1" fmla="*/ 787400 h 3148013"/>
              <a:gd name="connsiteX2" fmla="*/ 1430338 w 1430338"/>
              <a:gd name="connsiteY2" fmla="*/ 788988 h 3148013"/>
              <a:gd name="connsiteX3" fmla="*/ 1428750 w 1430338"/>
              <a:gd name="connsiteY3" fmla="*/ 788988 h 3148013"/>
              <a:gd name="connsiteX4" fmla="*/ 239712 w 1430338"/>
              <a:gd name="connsiteY4" fmla="*/ 0 h 3148013"/>
              <a:gd name="connsiteX5" fmla="*/ 260350 w 1430338"/>
              <a:gd name="connsiteY5" fmla="*/ 0 h 3148013"/>
              <a:gd name="connsiteX6" fmla="*/ 303212 w 1430338"/>
              <a:gd name="connsiteY6" fmla="*/ 0 h 3148013"/>
              <a:gd name="connsiteX7" fmla="*/ 303213 w 1430338"/>
              <a:gd name="connsiteY7" fmla="*/ 0 h 3148013"/>
              <a:gd name="connsiteX8" fmla="*/ 346075 w 1430338"/>
              <a:gd name="connsiteY8" fmla="*/ 0 h 3148013"/>
              <a:gd name="connsiteX9" fmla="*/ 392112 w 1430338"/>
              <a:gd name="connsiteY9" fmla="*/ 0 h 3148013"/>
              <a:gd name="connsiteX10" fmla="*/ 392113 w 1430338"/>
              <a:gd name="connsiteY10" fmla="*/ 0 h 3148013"/>
              <a:gd name="connsiteX11" fmla="*/ 434975 w 1430338"/>
              <a:gd name="connsiteY11" fmla="*/ 0 h 3148013"/>
              <a:gd name="connsiteX12" fmla="*/ 477837 w 1430338"/>
              <a:gd name="connsiteY12" fmla="*/ 0 h 3148013"/>
              <a:gd name="connsiteX13" fmla="*/ 477838 w 1430338"/>
              <a:gd name="connsiteY13" fmla="*/ 0 h 3148013"/>
              <a:gd name="connsiteX14" fmla="*/ 520700 w 1430338"/>
              <a:gd name="connsiteY14" fmla="*/ 0 h 3148013"/>
              <a:gd name="connsiteX15" fmla="*/ 563562 w 1430338"/>
              <a:gd name="connsiteY15" fmla="*/ 0 h 3148013"/>
              <a:gd name="connsiteX16" fmla="*/ 563563 w 1430338"/>
              <a:gd name="connsiteY16" fmla="*/ 0 h 3148013"/>
              <a:gd name="connsiteX17" fmla="*/ 606425 w 1430338"/>
              <a:gd name="connsiteY17" fmla="*/ 0 h 3148013"/>
              <a:gd name="connsiteX18" fmla="*/ 649287 w 1430338"/>
              <a:gd name="connsiteY18" fmla="*/ 0 h 3148013"/>
              <a:gd name="connsiteX19" fmla="*/ 649288 w 1430338"/>
              <a:gd name="connsiteY19" fmla="*/ 0 h 3148013"/>
              <a:gd name="connsiteX20" fmla="*/ 693737 w 1430338"/>
              <a:gd name="connsiteY20" fmla="*/ 0 h 3148013"/>
              <a:gd name="connsiteX21" fmla="*/ 738187 w 1430338"/>
              <a:gd name="connsiteY21" fmla="*/ 0 h 3148013"/>
              <a:gd name="connsiteX22" fmla="*/ 781050 w 1430338"/>
              <a:gd name="connsiteY22" fmla="*/ 0 h 3148013"/>
              <a:gd name="connsiteX23" fmla="*/ 823912 w 1430338"/>
              <a:gd name="connsiteY23" fmla="*/ 0 h 3148013"/>
              <a:gd name="connsiteX24" fmla="*/ 823913 w 1430338"/>
              <a:gd name="connsiteY24" fmla="*/ 0 h 3148013"/>
              <a:gd name="connsiteX25" fmla="*/ 866775 w 1430338"/>
              <a:gd name="connsiteY25" fmla="*/ 0 h 3148013"/>
              <a:gd name="connsiteX26" fmla="*/ 909637 w 1430338"/>
              <a:gd name="connsiteY26" fmla="*/ 0 h 3148013"/>
              <a:gd name="connsiteX27" fmla="*/ 909638 w 1430338"/>
              <a:gd name="connsiteY27" fmla="*/ 0 h 3148013"/>
              <a:gd name="connsiteX28" fmla="*/ 952500 w 1430338"/>
              <a:gd name="connsiteY28" fmla="*/ 0 h 3148013"/>
              <a:gd name="connsiteX29" fmla="*/ 990600 w 1430338"/>
              <a:gd name="connsiteY29" fmla="*/ 0 h 3148013"/>
              <a:gd name="connsiteX30" fmla="*/ 996950 w 1430338"/>
              <a:gd name="connsiteY30" fmla="*/ 0 h 3148013"/>
              <a:gd name="connsiteX31" fmla="*/ 1039812 w 1430338"/>
              <a:gd name="connsiteY31" fmla="*/ 4762 h 3148013"/>
              <a:gd name="connsiteX32" fmla="*/ 1039812 w 1430338"/>
              <a:gd name="connsiteY32" fmla="*/ 4762 h 3148013"/>
              <a:gd name="connsiteX33" fmla="*/ 1082675 w 1430338"/>
              <a:gd name="connsiteY33" fmla="*/ 15874 h 3148013"/>
              <a:gd name="connsiteX34" fmla="*/ 1082675 w 1430338"/>
              <a:gd name="connsiteY34" fmla="*/ 15875 h 3148013"/>
              <a:gd name="connsiteX35" fmla="*/ 1084262 w 1430338"/>
              <a:gd name="connsiteY35" fmla="*/ 15875 h 3148013"/>
              <a:gd name="connsiteX36" fmla="*/ 1125537 w 1430338"/>
              <a:gd name="connsiteY36" fmla="*/ 34925 h 3148013"/>
              <a:gd name="connsiteX37" fmla="*/ 1127125 w 1430338"/>
              <a:gd name="connsiteY37" fmla="*/ 36512 h 3148013"/>
              <a:gd name="connsiteX38" fmla="*/ 1127125 w 1430338"/>
              <a:gd name="connsiteY38" fmla="*/ 36512 h 3148013"/>
              <a:gd name="connsiteX39" fmla="*/ 1160463 w 1430338"/>
              <a:gd name="connsiteY39" fmla="*/ 60324 h 3148013"/>
              <a:gd name="connsiteX40" fmla="*/ 1169988 w 1430338"/>
              <a:gd name="connsiteY40" fmla="*/ 71437 h 3148013"/>
              <a:gd name="connsiteX41" fmla="*/ 1169988 w 1430338"/>
              <a:gd name="connsiteY41" fmla="*/ 71438 h 3148013"/>
              <a:gd name="connsiteX42" fmla="*/ 1189037 w 1430338"/>
              <a:gd name="connsiteY42" fmla="*/ 92074 h 3148013"/>
              <a:gd name="connsiteX43" fmla="*/ 1211262 w 1430338"/>
              <a:gd name="connsiteY43" fmla="*/ 128587 h 3148013"/>
              <a:gd name="connsiteX44" fmla="*/ 1212850 w 1430338"/>
              <a:gd name="connsiteY44" fmla="*/ 131762 h 3148013"/>
              <a:gd name="connsiteX45" fmla="*/ 1225550 w 1430338"/>
              <a:gd name="connsiteY45" fmla="*/ 166687 h 3148013"/>
              <a:gd name="connsiteX46" fmla="*/ 1230312 w 1430338"/>
              <a:gd name="connsiteY46" fmla="*/ 209549 h 3148013"/>
              <a:gd name="connsiteX47" fmla="*/ 1230312 w 1430338"/>
              <a:gd name="connsiteY47" fmla="*/ 617537 h 3148013"/>
              <a:gd name="connsiteX48" fmla="*/ 1255713 w 1430338"/>
              <a:gd name="connsiteY48" fmla="*/ 636587 h 3148013"/>
              <a:gd name="connsiteX49" fmla="*/ 1255713 w 1430338"/>
              <a:gd name="connsiteY49" fmla="*/ 636588 h 3148013"/>
              <a:gd name="connsiteX50" fmla="*/ 1300162 w 1430338"/>
              <a:gd name="connsiteY50" fmla="*/ 669924 h 3148013"/>
              <a:gd name="connsiteX51" fmla="*/ 1300162 w 1430338"/>
              <a:gd name="connsiteY51" fmla="*/ 669925 h 3148013"/>
              <a:gd name="connsiteX52" fmla="*/ 1343025 w 1430338"/>
              <a:gd name="connsiteY52" fmla="*/ 703262 h 3148013"/>
              <a:gd name="connsiteX53" fmla="*/ 1343025 w 1430338"/>
              <a:gd name="connsiteY53" fmla="*/ 703262 h 3148013"/>
              <a:gd name="connsiteX54" fmla="*/ 1385888 w 1430338"/>
              <a:gd name="connsiteY54" fmla="*/ 735012 h 3148013"/>
              <a:gd name="connsiteX55" fmla="*/ 1385888 w 1430338"/>
              <a:gd name="connsiteY55" fmla="*/ 735013 h 3148013"/>
              <a:gd name="connsiteX56" fmla="*/ 1412875 w 1430338"/>
              <a:gd name="connsiteY56" fmla="*/ 755649 h 3148013"/>
              <a:gd name="connsiteX57" fmla="*/ 1425575 w 1430338"/>
              <a:gd name="connsiteY57" fmla="*/ 769937 h 3148013"/>
              <a:gd name="connsiteX58" fmla="*/ 1428750 w 1430338"/>
              <a:gd name="connsiteY58" fmla="*/ 787399 h 3148013"/>
              <a:gd name="connsiteX59" fmla="*/ 1425575 w 1430338"/>
              <a:gd name="connsiteY59" fmla="*/ 803275 h 3148013"/>
              <a:gd name="connsiteX60" fmla="*/ 1412875 w 1430338"/>
              <a:gd name="connsiteY60" fmla="*/ 817562 h 3148013"/>
              <a:gd name="connsiteX61" fmla="*/ 1385888 w 1430338"/>
              <a:gd name="connsiteY61" fmla="*/ 836611 h 3148013"/>
              <a:gd name="connsiteX62" fmla="*/ 1385888 w 1430338"/>
              <a:gd name="connsiteY62" fmla="*/ 836612 h 3148013"/>
              <a:gd name="connsiteX63" fmla="*/ 1343025 w 1430338"/>
              <a:gd name="connsiteY63" fmla="*/ 871537 h 3148013"/>
              <a:gd name="connsiteX64" fmla="*/ 1343025 w 1430338"/>
              <a:gd name="connsiteY64" fmla="*/ 871538 h 3148013"/>
              <a:gd name="connsiteX65" fmla="*/ 1300162 w 1430338"/>
              <a:gd name="connsiteY65" fmla="*/ 904875 h 3148013"/>
              <a:gd name="connsiteX66" fmla="*/ 1255713 w 1430338"/>
              <a:gd name="connsiteY66" fmla="*/ 936624 h 3148013"/>
              <a:gd name="connsiteX67" fmla="*/ 1255713 w 1430338"/>
              <a:gd name="connsiteY67" fmla="*/ 936625 h 3148013"/>
              <a:gd name="connsiteX68" fmla="*/ 1230312 w 1430338"/>
              <a:gd name="connsiteY68" fmla="*/ 955675 h 3148013"/>
              <a:gd name="connsiteX69" fmla="*/ 1230312 w 1430338"/>
              <a:gd name="connsiteY69" fmla="*/ 2940050 h 3148013"/>
              <a:gd name="connsiteX70" fmla="*/ 1225550 w 1430338"/>
              <a:gd name="connsiteY70" fmla="*/ 2982913 h 3148013"/>
              <a:gd name="connsiteX71" fmla="*/ 1212850 w 1430338"/>
              <a:gd name="connsiteY71" fmla="*/ 3016250 h 3148013"/>
              <a:gd name="connsiteX72" fmla="*/ 1211262 w 1430338"/>
              <a:gd name="connsiteY72" fmla="*/ 3021013 h 3148013"/>
              <a:gd name="connsiteX73" fmla="*/ 1189037 w 1430338"/>
              <a:gd name="connsiteY73" fmla="*/ 3055938 h 3148013"/>
              <a:gd name="connsiteX74" fmla="*/ 1169988 w 1430338"/>
              <a:gd name="connsiteY74" fmla="*/ 3076574 h 3148013"/>
              <a:gd name="connsiteX75" fmla="*/ 1169988 w 1430338"/>
              <a:gd name="connsiteY75" fmla="*/ 3076575 h 3148013"/>
              <a:gd name="connsiteX76" fmla="*/ 1160463 w 1430338"/>
              <a:gd name="connsiteY76" fmla="*/ 3087688 h 3148013"/>
              <a:gd name="connsiteX77" fmla="*/ 1127125 w 1430338"/>
              <a:gd name="connsiteY77" fmla="*/ 3111500 h 3148013"/>
              <a:gd name="connsiteX78" fmla="*/ 1127125 w 1430338"/>
              <a:gd name="connsiteY78" fmla="*/ 3111501 h 3148013"/>
              <a:gd name="connsiteX79" fmla="*/ 1125537 w 1430338"/>
              <a:gd name="connsiteY79" fmla="*/ 3113088 h 3148013"/>
              <a:gd name="connsiteX80" fmla="*/ 1084262 w 1430338"/>
              <a:gd name="connsiteY80" fmla="*/ 3132138 h 3148013"/>
              <a:gd name="connsiteX81" fmla="*/ 1082675 w 1430338"/>
              <a:gd name="connsiteY81" fmla="*/ 3132138 h 3148013"/>
              <a:gd name="connsiteX82" fmla="*/ 1082675 w 1430338"/>
              <a:gd name="connsiteY82" fmla="*/ 3132137 h 3148013"/>
              <a:gd name="connsiteX83" fmla="*/ 1039813 w 1430338"/>
              <a:gd name="connsiteY83" fmla="*/ 3144837 h 3148013"/>
              <a:gd name="connsiteX84" fmla="*/ 1039813 w 1430338"/>
              <a:gd name="connsiteY84" fmla="*/ 3144838 h 3148013"/>
              <a:gd name="connsiteX85" fmla="*/ 996950 w 1430338"/>
              <a:gd name="connsiteY85" fmla="*/ 3148013 h 3148013"/>
              <a:gd name="connsiteX86" fmla="*/ 990600 w 1430338"/>
              <a:gd name="connsiteY86" fmla="*/ 3148013 h 3148013"/>
              <a:gd name="connsiteX87" fmla="*/ 952500 w 1430338"/>
              <a:gd name="connsiteY87" fmla="*/ 3148013 h 3148013"/>
              <a:gd name="connsiteX88" fmla="*/ 909638 w 1430338"/>
              <a:gd name="connsiteY88" fmla="*/ 3148013 h 3148013"/>
              <a:gd name="connsiteX89" fmla="*/ 909637 w 1430338"/>
              <a:gd name="connsiteY89" fmla="*/ 3148013 h 3148013"/>
              <a:gd name="connsiteX90" fmla="*/ 866775 w 1430338"/>
              <a:gd name="connsiteY90" fmla="*/ 3148013 h 3148013"/>
              <a:gd name="connsiteX91" fmla="*/ 823913 w 1430338"/>
              <a:gd name="connsiteY91" fmla="*/ 3148013 h 3148013"/>
              <a:gd name="connsiteX92" fmla="*/ 823912 w 1430338"/>
              <a:gd name="connsiteY92" fmla="*/ 3148013 h 3148013"/>
              <a:gd name="connsiteX93" fmla="*/ 781050 w 1430338"/>
              <a:gd name="connsiteY93" fmla="*/ 3148013 h 3148013"/>
              <a:gd name="connsiteX94" fmla="*/ 738187 w 1430338"/>
              <a:gd name="connsiteY94" fmla="*/ 3148013 h 3148013"/>
              <a:gd name="connsiteX95" fmla="*/ 693737 w 1430338"/>
              <a:gd name="connsiteY95" fmla="*/ 3148013 h 3148013"/>
              <a:gd name="connsiteX96" fmla="*/ 649288 w 1430338"/>
              <a:gd name="connsiteY96" fmla="*/ 3148013 h 3148013"/>
              <a:gd name="connsiteX97" fmla="*/ 649287 w 1430338"/>
              <a:gd name="connsiteY97" fmla="*/ 3148013 h 3148013"/>
              <a:gd name="connsiteX98" fmla="*/ 606425 w 1430338"/>
              <a:gd name="connsiteY98" fmla="*/ 3148013 h 3148013"/>
              <a:gd name="connsiteX99" fmla="*/ 563563 w 1430338"/>
              <a:gd name="connsiteY99" fmla="*/ 3148013 h 3148013"/>
              <a:gd name="connsiteX100" fmla="*/ 563562 w 1430338"/>
              <a:gd name="connsiteY100" fmla="*/ 3148013 h 3148013"/>
              <a:gd name="connsiteX101" fmla="*/ 520700 w 1430338"/>
              <a:gd name="connsiteY101" fmla="*/ 3148013 h 3148013"/>
              <a:gd name="connsiteX102" fmla="*/ 477838 w 1430338"/>
              <a:gd name="connsiteY102" fmla="*/ 3148013 h 3148013"/>
              <a:gd name="connsiteX103" fmla="*/ 477837 w 1430338"/>
              <a:gd name="connsiteY103" fmla="*/ 3148013 h 3148013"/>
              <a:gd name="connsiteX104" fmla="*/ 434975 w 1430338"/>
              <a:gd name="connsiteY104" fmla="*/ 3148013 h 3148013"/>
              <a:gd name="connsiteX105" fmla="*/ 392113 w 1430338"/>
              <a:gd name="connsiteY105" fmla="*/ 3148013 h 3148013"/>
              <a:gd name="connsiteX106" fmla="*/ 392112 w 1430338"/>
              <a:gd name="connsiteY106" fmla="*/ 3148013 h 3148013"/>
              <a:gd name="connsiteX107" fmla="*/ 346075 w 1430338"/>
              <a:gd name="connsiteY107" fmla="*/ 3148013 h 3148013"/>
              <a:gd name="connsiteX108" fmla="*/ 303213 w 1430338"/>
              <a:gd name="connsiteY108" fmla="*/ 3148013 h 3148013"/>
              <a:gd name="connsiteX109" fmla="*/ 303212 w 1430338"/>
              <a:gd name="connsiteY109" fmla="*/ 3148013 h 3148013"/>
              <a:gd name="connsiteX110" fmla="*/ 260350 w 1430338"/>
              <a:gd name="connsiteY110" fmla="*/ 3148013 h 3148013"/>
              <a:gd name="connsiteX111" fmla="*/ 239712 w 1430338"/>
              <a:gd name="connsiteY111" fmla="*/ 3148013 h 3148013"/>
              <a:gd name="connsiteX112" fmla="*/ 217487 w 1430338"/>
              <a:gd name="connsiteY112" fmla="*/ 3146426 h 3148013"/>
              <a:gd name="connsiteX113" fmla="*/ 217487 w 1430338"/>
              <a:gd name="connsiteY113" fmla="*/ 3146425 h 3148013"/>
              <a:gd name="connsiteX114" fmla="*/ 192087 w 1430338"/>
              <a:gd name="connsiteY114" fmla="*/ 3144838 h 3148013"/>
              <a:gd name="connsiteX115" fmla="*/ 174625 w 1430338"/>
              <a:gd name="connsiteY115" fmla="*/ 3140075 h 3148013"/>
              <a:gd name="connsiteX116" fmla="*/ 146049 w 1430338"/>
              <a:gd name="connsiteY116" fmla="*/ 3132138 h 3148013"/>
              <a:gd name="connsiteX117" fmla="*/ 131762 w 1430338"/>
              <a:gd name="connsiteY117" fmla="*/ 3124200 h 3148013"/>
              <a:gd name="connsiteX118" fmla="*/ 131762 w 1430338"/>
              <a:gd name="connsiteY118" fmla="*/ 3124200 h 3148013"/>
              <a:gd name="connsiteX119" fmla="*/ 106362 w 1430338"/>
              <a:gd name="connsiteY119" fmla="*/ 3113088 h 3148013"/>
              <a:gd name="connsiteX120" fmla="*/ 88900 w 1430338"/>
              <a:gd name="connsiteY120" fmla="*/ 3100388 h 3148013"/>
              <a:gd name="connsiteX121" fmla="*/ 88900 w 1430338"/>
              <a:gd name="connsiteY121" fmla="*/ 3100387 h 3148013"/>
              <a:gd name="connsiteX122" fmla="*/ 71437 w 1430338"/>
              <a:gd name="connsiteY122" fmla="*/ 3087687 h 3148013"/>
              <a:gd name="connsiteX123" fmla="*/ 44450 w 1430338"/>
              <a:gd name="connsiteY123" fmla="*/ 3059112 h 3148013"/>
              <a:gd name="connsiteX124" fmla="*/ 41275 w 1430338"/>
              <a:gd name="connsiteY124" fmla="*/ 3055937 h 3148013"/>
              <a:gd name="connsiteX125" fmla="*/ 19050 w 1430338"/>
              <a:gd name="connsiteY125" fmla="*/ 3021012 h 3148013"/>
              <a:gd name="connsiteX126" fmla="*/ 4762 w 1430338"/>
              <a:gd name="connsiteY126" fmla="*/ 2982912 h 3148013"/>
              <a:gd name="connsiteX127" fmla="*/ 0 w 1430338"/>
              <a:gd name="connsiteY127" fmla="*/ 2940050 h 3148013"/>
              <a:gd name="connsiteX128" fmla="*/ 0 w 1430338"/>
              <a:gd name="connsiteY128" fmla="*/ 209549 h 3148013"/>
              <a:gd name="connsiteX129" fmla="*/ 4762 w 1430338"/>
              <a:gd name="connsiteY129" fmla="*/ 166687 h 3148013"/>
              <a:gd name="connsiteX130" fmla="*/ 19050 w 1430338"/>
              <a:gd name="connsiteY130" fmla="*/ 128587 h 3148013"/>
              <a:gd name="connsiteX131" fmla="*/ 41275 w 1430338"/>
              <a:gd name="connsiteY131" fmla="*/ 92074 h 3148013"/>
              <a:gd name="connsiteX132" fmla="*/ 44450 w 1430338"/>
              <a:gd name="connsiteY132" fmla="*/ 90487 h 3148013"/>
              <a:gd name="connsiteX133" fmla="*/ 71437 w 1430338"/>
              <a:gd name="connsiteY133" fmla="*/ 60324 h 3148013"/>
              <a:gd name="connsiteX134" fmla="*/ 88900 w 1430338"/>
              <a:gd name="connsiteY134" fmla="*/ 49212 h 3148013"/>
              <a:gd name="connsiteX135" fmla="*/ 88900 w 1430338"/>
              <a:gd name="connsiteY135" fmla="*/ 49212 h 3148013"/>
              <a:gd name="connsiteX136" fmla="*/ 106362 w 1430338"/>
              <a:gd name="connsiteY136" fmla="*/ 34925 h 3148013"/>
              <a:gd name="connsiteX137" fmla="*/ 131762 w 1430338"/>
              <a:gd name="connsiteY137" fmla="*/ 25400 h 3148013"/>
              <a:gd name="connsiteX138" fmla="*/ 131762 w 1430338"/>
              <a:gd name="connsiteY138" fmla="*/ 25400 h 3148013"/>
              <a:gd name="connsiteX139" fmla="*/ 146049 w 1430338"/>
              <a:gd name="connsiteY139" fmla="*/ 15875 h 3148013"/>
              <a:gd name="connsiteX140" fmla="*/ 174625 w 1430338"/>
              <a:gd name="connsiteY140" fmla="*/ 9525 h 3148013"/>
              <a:gd name="connsiteX141" fmla="*/ 192087 w 1430338"/>
              <a:gd name="connsiteY141" fmla="*/ 4762 h 3148013"/>
              <a:gd name="connsiteX142" fmla="*/ 217487 w 1430338"/>
              <a:gd name="connsiteY142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430338" h="3148013">
                <a:moveTo>
                  <a:pt x="1428750" y="787400"/>
                </a:moveTo>
                <a:lnTo>
                  <a:pt x="1430338" y="787400"/>
                </a:lnTo>
                <a:lnTo>
                  <a:pt x="1430338" y="788988"/>
                </a:lnTo>
                <a:lnTo>
                  <a:pt x="1428750" y="788988"/>
                </a:lnTo>
                <a:close/>
                <a:moveTo>
                  <a:pt x="239712" y="0"/>
                </a:moveTo>
                <a:lnTo>
                  <a:pt x="260350" y="0"/>
                </a:lnTo>
                <a:lnTo>
                  <a:pt x="303212" y="0"/>
                </a:lnTo>
                <a:lnTo>
                  <a:pt x="303213" y="0"/>
                </a:lnTo>
                <a:lnTo>
                  <a:pt x="346075" y="0"/>
                </a:lnTo>
                <a:lnTo>
                  <a:pt x="392112" y="0"/>
                </a:lnTo>
                <a:lnTo>
                  <a:pt x="392113" y="0"/>
                </a:lnTo>
                <a:lnTo>
                  <a:pt x="434975" y="0"/>
                </a:lnTo>
                <a:lnTo>
                  <a:pt x="477837" y="0"/>
                </a:lnTo>
                <a:lnTo>
                  <a:pt x="477838" y="0"/>
                </a:lnTo>
                <a:lnTo>
                  <a:pt x="520700" y="0"/>
                </a:lnTo>
                <a:lnTo>
                  <a:pt x="563562" y="0"/>
                </a:lnTo>
                <a:lnTo>
                  <a:pt x="563563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3737" y="0"/>
                </a:lnTo>
                <a:lnTo>
                  <a:pt x="738187" y="0"/>
                </a:lnTo>
                <a:lnTo>
                  <a:pt x="781050" y="0"/>
                </a:lnTo>
                <a:lnTo>
                  <a:pt x="823912" y="0"/>
                </a:lnTo>
                <a:lnTo>
                  <a:pt x="823913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6950" y="0"/>
                </a:lnTo>
                <a:lnTo>
                  <a:pt x="1039812" y="4762"/>
                </a:lnTo>
                <a:lnTo>
                  <a:pt x="1039812" y="4762"/>
                </a:lnTo>
                <a:lnTo>
                  <a:pt x="1082675" y="15874"/>
                </a:lnTo>
                <a:lnTo>
                  <a:pt x="1082675" y="15875"/>
                </a:lnTo>
                <a:lnTo>
                  <a:pt x="1084262" y="15875"/>
                </a:lnTo>
                <a:lnTo>
                  <a:pt x="1125537" y="34925"/>
                </a:lnTo>
                <a:lnTo>
                  <a:pt x="1127125" y="36512"/>
                </a:lnTo>
                <a:lnTo>
                  <a:pt x="1127125" y="36512"/>
                </a:lnTo>
                <a:lnTo>
                  <a:pt x="1160463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5550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300162" y="669924"/>
                </a:lnTo>
                <a:lnTo>
                  <a:pt x="1300162" y="669925"/>
                </a:lnTo>
                <a:lnTo>
                  <a:pt x="1343025" y="703262"/>
                </a:lnTo>
                <a:lnTo>
                  <a:pt x="1343025" y="703262"/>
                </a:lnTo>
                <a:lnTo>
                  <a:pt x="1385888" y="735012"/>
                </a:lnTo>
                <a:lnTo>
                  <a:pt x="1385888" y="735013"/>
                </a:lnTo>
                <a:lnTo>
                  <a:pt x="1412875" y="755649"/>
                </a:lnTo>
                <a:lnTo>
                  <a:pt x="1425575" y="769937"/>
                </a:lnTo>
                <a:lnTo>
                  <a:pt x="1428750" y="787399"/>
                </a:lnTo>
                <a:lnTo>
                  <a:pt x="1425575" y="803275"/>
                </a:lnTo>
                <a:lnTo>
                  <a:pt x="1412875" y="817562"/>
                </a:lnTo>
                <a:lnTo>
                  <a:pt x="1385888" y="836611"/>
                </a:lnTo>
                <a:lnTo>
                  <a:pt x="1385888" y="836612"/>
                </a:lnTo>
                <a:lnTo>
                  <a:pt x="1343025" y="871537"/>
                </a:lnTo>
                <a:lnTo>
                  <a:pt x="1343025" y="871538"/>
                </a:lnTo>
                <a:lnTo>
                  <a:pt x="1300162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5550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60463" y="3087688"/>
                </a:lnTo>
                <a:lnTo>
                  <a:pt x="1127125" y="3111500"/>
                </a:lnTo>
                <a:lnTo>
                  <a:pt x="1127125" y="3111501"/>
                </a:lnTo>
                <a:lnTo>
                  <a:pt x="1125537" y="3113088"/>
                </a:lnTo>
                <a:lnTo>
                  <a:pt x="1084262" y="3132138"/>
                </a:lnTo>
                <a:lnTo>
                  <a:pt x="1082675" y="3132138"/>
                </a:lnTo>
                <a:lnTo>
                  <a:pt x="1082675" y="3132137"/>
                </a:lnTo>
                <a:lnTo>
                  <a:pt x="1039813" y="3144837"/>
                </a:lnTo>
                <a:lnTo>
                  <a:pt x="1039813" y="3144838"/>
                </a:lnTo>
                <a:lnTo>
                  <a:pt x="996950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3913" y="3148013"/>
                </a:lnTo>
                <a:lnTo>
                  <a:pt x="823912" y="3148013"/>
                </a:lnTo>
                <a:lnTo>
                  <a:pt x="781050" y="3148013"/>
                </a:lnTo>
                <a:lnTo>
                  <a:pt x="738187" y="3148013"/>
                </a:lnTo>
                <a:lnTo>
                  <a:pt x="693737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3" y="3148013"/>
                </a:lnTo>
                <a:lnTo>
                  <a:pt x="563562" y="3148013"/>
                </a:lnTo>
                <a:lnTo>
                  <a:pt x="520700" y="3148013"/>
                </a:lnTo>
                <a:lnTo>
                  <a:pt x="477838" y="3148013"/>
                </a:lnTo>
                <a:lnTo>
                  <a:pt x="477837" y="3148013"/>
                </a:lnTo>
                <a:lnTo>
                  <a:pt x="434975" y="3148013"/>
                </a:lnTo>
                <a:lnTo>
                  <a:pt x="392113" y="3148013"/>
                </a:lnTo>
                <a:lnTo>
                  <a:pt x="392112" y="3148013"/>
                </a:lnTo>
                <a:lnTo>
                  <a:pt x="346075" y="3148013"/>
                </a:lnTo>
                <a:lnTo>
                  <a:pt x="303213" y="3148013"/>
                </a:lnTo>
                <a:lnTo>
                  <a:pt x="303212" y="3148013"/>
                </a:lnTo>
                <a:lnTo>
                  <a:pt x="260350" y="3148013"/>
                </a:lnTo>
                <a:lnTo>
                  <a:pt x="239712" y="3148013"/>
                </a:lnTo>
                <a:lnTo>
                  <a:pt x="217487" y="3146426"/>
                </a:lnTo>
                <a:lnTo>
                  <a:pt x="217487" y="3146425"/>
                </a:lnTo>
                <a:lnTo>
                  <a:pt x="192087" y="3144838"/>
                </a:lnTo>
                <a:lnTo>
                  <a:pt x="174625" y="3140075"/>
                </a:lnTo>
                <a:lnTo>
                  <a:pt x="146049" y="3132138"/>
                </a:lnTo>
                <a:lnTo>
                  <a:pt x="131762" y="3124200"/>
                </a:lnTo>
                <a:lnTo>
                  <a:pt x="131762" y="3124200"/>
                </a:lnTo>
                <a:lnTo>
                  <a:pt x="106362" y="3113088"/>
                </a:lnTo>
                <a:lnTo>
                  <a:pt x="88900" y="3100388"/>
                </a:lnTo>
                <a:lnTo>
                  <a:pt x="88900" y="3100387"/>
                </a:lnTo>
                <a:lnTo>
                  <a:pt x="71437" y="3087687"/>
                </a:lnTo>
                <a:lnTo>
                  <a:pt x="44450" y="3059112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4450" y="90487"/>
                </a:lnTo>
                <a:lnTo>
                  <a:pt x="71437" y="60324"/>
                </a:lnTo>
                <a:lnTo>
                  <a:pt x="88900" y="49212"/>
                </a:lnTo>
                <a:lnTo>
                  <a:pt x="88900" y="49212"/>
                </a:lnTo>
                <a:lnTo>
                  <a:pt x="106362" y="34925"/>
                </a:lnTo>
                <a:lnTo>
                  <a:pt x="131762" y="25400"/>
                </a:lnTo>
                <a:lnTo>
                  <a:pt x="131762" y="25400"/>
                </a:lnTo>
                <a:lnTo>
                  <a:pt x="146049" y="15875"/>
                </a:lnTo>
                <a:lnTo>
                  <a:pt x="174625" y="9525"/>
                </a:lnTo>
                <a:lnTo>
                  <a:pt x="192087" y="4762"/>
                </a:lnTo>
                <a:lnTo>
                  <a:pt x="217487" y="3175"/>
                </a:lnTo>
                <a:close/>
              </a:path>
            </a:pathLst>
          </a:cu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10649" y="1935217"/>
            <a:ext cx="568739" cy="1692604"/>
            <a:chOff x="9286715" y="1680422"/>
            <a:chExt cx="654939" cy="1949140"/>
          </a:xfrm>
          <a:solidFill>
            <a:schemeClr val="accent4"/>
          </a:solidFill>
        </p:grpSpPr>
        <p:sp>
          <p:nvSpPr>
            <p:cNvPr id="171" name="Freeform 137"/>
            <p:cNvSpPr>
              <a:spLocks/>
            </p:cNvSpPr>
            <p:nvPr/>
          </p:nvSpPr>
          <p:spPr bwMode="auto">
            <a:xfrm>
              <a:off x="9286715" y="1680422"/>
              <a:ext cx="654939" cy="1949140"/>
            </a:xfrm>
            <a:custGeom>
              <a:avLst/>
              <a:gdLst>
                <a:gd name="T0" fmla="*/ 0 w 376"/>
                <a:gd name="T1" fmla="*/ 0 h 1119"/>
                <a:gd name="T2" fmla="*/ 259 w 376"/>
                <a:gd name="T3" fmla="*/ 37 h 1119"/>
                <a:gd name="T4" fmla="*/ 283 w 376"/>
                <a:gd name="T5" fmla="*/ 42 h 1119"/>
                <a:gd name="T6" fmla="*/ 305 w 376"/>
                <a:gd name="T7" fmla="*/ 50 h 1119"/>
                <a:gd name="T8" fmla="*/ 325 w 376"/>
                <a:gd name="T9" fmla="*/ 60 h 1119"/>
                <a:gd name="T10" fmla="*/ 343 w 376"/>
                <a:gd name="T11" fmla="*/ 72 h 1119"/>
                <a:gd name="T12" fmla="*/ 357 w 376"/>
                <a:gd name="T13" fmla="*/ 86 h 1119"/>
                <a:gd name="T14" fmla="*/ 368 w 376"/>
                <a:gd name="T15" fmla="*/ 101 h 1119"/>
                <a:gd name="T16" fmla="*/ 374 w 376"/>
                <a:gd name="T17" fmla="*/ 119 h 1119"/>
                <a:gd name="T18" fmla="*/ 376 w 376"/>
                <a:gd name="T19" fmla="*/ 140 h 1119"/>
                <a:gd name="T20" fmla="*/ 376 w 376"/>
                <a:gd name="T21" fmla="*/ 968 h 1119"/>
                <a:gd name="T22" fmla="*/ 374 w 376"/>
                <a:gd name="T23" fmla="*/ 988 h 1119"/>
                <a:gd name="T24" fmla="*/ 368 w 376"/>
                <a:gd name="T25" fmla="*/ 1007 h 1119"/>
                <a:gd name="T26" fmla="*/ 358 w 376"/>
                <a:gd name="T27" fmla="*/ 1022 h 1119"/>
                <a:gd name="T28" fmla="*/ 344 w 376"/>
                <a:gd name="T29" fmla="*/ 1036 h 1119"/>
                <a:gd name="T30" fmla="*/ 327 w 376"/>
                <a:gd name="T31" fmla="*/ 1048 h 1119"/>
                <a:gd name="T32" fmla="*/ 306 w 376"/>
                <a:gd name="T33" fmla="*/ 1058 h 1119"/>
                <a:gd name="T34" fmla="*/ 284 w 376"/>
                <a:gd name="T35" fmla="*/ 1066 h 1119"/>
                <a:gd name="T36" fmla="*/ 259 w 376"/>
                <a:gd name="T37" fmla="*/ 1071 h 1119"/>
                <a:gd name="T38" fmla="*/ 0 w 376"/>
                <a:gd name="T39" fmla="*/ 1119 h 1119"/>
                <a:gd name="T40" fmla="*/ 0 w 376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6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5" y="50"/>
                  </a:lnTo>
                  <a:lnTo>
                    <a:pt x="325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4" y="119"/>
                  </a:lnTo>
                  <a:lnTo>
                    <a:pt x="376" y="140"/>
                  </a:lnTo>
                  <a:lnTo>
                    <a:pt x="376" y="968"/>
                  </a:lnTo>
                  <a:lnTo>
                    <a:pt x="374" y="988"/>
                  </a:lnTo>
                  <a:lnTo>
                    <a:pt x="368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6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solidFill>
                  <a:srgbClr val="0098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380775" y="2482548"/>
              <a:ext cx="362307" cy="344889"/>
              <a:chOff x="8289913" y="3162328"/>
              <a:chExt cx="362307" cy="344889"/>
            </a:xfrm>
            <a:grpFill/>
          </p:grpSpPr>
          <p:sp>
            <p:nvSpPr>
              <p:cNvPr id="177" name="Freeform 162"/>
              <p:cNvSpPr>
                <a:spLocks noEditPoints="1"/>
              </p:cNvSpPr>
              <p:nvPr/>
            </p:nvSpPr>
            <p:spPr bwMode="auto">
              <a:xfrm>
                <a:off x="8289913" y="3218068"/>
                <a:ext cx="362307" cy="289149"/>
              </a:xfrm>
              <a:custGeom>
                <a:avLst/>
                <a:gdLst>
                  <a:gd name="T0" fmla="*/ 174 w 208"/>
                  <a:gd name="T1" fmla="*/ 62 h 166"/>
                  <a:gd name="T2" fmla="*/ 175 w 208"/>
                  <a:gd name="T3" fmla="*/ 43 h 166"/>
                  <a:gd name="T4" fmla="*/ 122 w 208"/>
                  <a:gd name="T5" fmla="*/ 50 h 166"/>
                  <a:gd name="T6" fmla="*/ 116 w 208"/>
                  <a:gd name="T7" fmla="*/ 53 h 166"/>
                  <a:gd name="T8" fmla="*/ 80 w 208"/>
                  <a:gd name="T9" fmla="*/ 53 h 166"/>
                  <a:gd name="T10" fmla="*/ 75 w 208"/>
                  <a:gd name="T11" fmla="*/ 51 h 166"/>
                  <a:gd name="T12" fmla="*/ 72 w 208"/>
                  <a:gd name="T13" fmla="*/ 51 h 166"/>
                  <a:gd name="T14" fmla="*/ 48 w 208"/>
                  <a:gd name="T15" fmla="*/ 51 h 166"/>
                  <a:gd name="T16" fmla="*/ 48 w 208"/>
                  <a:gd name="T17" fmla="*/ 54 h 166"/>
                  <a:gd name="T18" fmla="*/ 55 w 208"/>
                  <a:gd name="T19" fmla="*/ 58 h 166"/>
                  <a:gd name="T20" fmla="*/ 58 w 208"/>
                  <a:gd name="T21" fmla="*/ 60 h 166"/>
                  <a:gd name="T22" fmla="*/ 127 w 208"/>
                  <a:gd name="T23" fmla="*/ 62 h 166"/>
                  <a:gd name="T24" fmla="*/ 10 w 208"/>
                  <a:gd name="T25" fmla="*/ 6 h 166"/>
                  <a:gd name="T26" fmla="*/ 70 w 208"/>
                  <a:gd name="T27" fmla="*/ 41 h 166"/>
                  <a:gd name="T28" fmla="*/ 10 w 208"/>
                  <a:gd name="T29" fmla="*/ 6 h 166"/>
                  <a:gd name="T30" fmla="*/ 71 w 208"/>
                  <a:gd name="T31" fmla="*/ 0 h 166"/>
                  <a:gd name="T32" fmla="*/ 75 w 208"/>
                  <a:gd name="T33" fmla="*/ 2 h 166"/>
                  <a:gd name="T34" fmla="*/ 76 w 208"/>
                  <a:gd name="T35" fmla="*/ 39 h 166"/>
                  <a:gd name="T36" fmla="*/ 80 w 208"/>
                  <a:gd name="T37" fmla="*/ 38 h 166"/>
                  <a:gd name="T38" fmla="*/ 126 w 208"/>
                  <a:gd name="T39" fmla="*/ 14 h 166"/>
                  <a:gd name="T40" fmla="*/ 131 w 208"/>
                  <a:gd name="T41" fmla="*/ 9 h 166"/>
                  <a:gd name="T42" fmla="*/ 166 w 208"/>
                  <a:gd name="T43" fmla="*/ 8 h 166"/>
                  <a:gd name="T44" fmla="*/ 169 w 208"/>
                  <a:gd name="T45" fmla="*/ 9 h 166"/>
                  <a:gd name="T46" fmla="*/ 172 w 208"/>
                  <a:gd name="T47" fmla="*/ 10 h 166"/>
                  <a:gd name="T48" fmla="*/ 175 w 208"/>
                  <a:gd name="T49" fmla="*/ 14 h 166"/>
                  <a:gd name="T50" fmla="*/ 207 w 208"/>
                  <a:gd name="T51" fmla="*/ 67 h 166"/>
                  <a:gd name="T52" fmla="*/ 208 w 208"/>
                  <a:gd name="T53" fmla="*/ 74 h 166"/>
                  <a:gd name="T54" fmla="*/ 206 w 208"/>
                  <a:gd name="T55" fmla="*/ 80 h 166"/>
                  <a:gd name="T56" fmla="*/ 201 w 208"/>
                  <a:gd name="T57" fmla="*/ 85 h 166"/>
                  <a:gd name="T58" fmla="*/ 194 w 208"/>
                  <a:gd name="T59" fmla="*/ 86 h 166"/>
                  <a:gd name="T60" fmla="*/ 193 w 208"/>
                  <a:gd name="T61" fmla="*/ 163 h 166"/>
                  <a:gd name="T62" fmla="*/ 189 w 208"/>
                  <a:gd name="T63" fmla="*/ 166 h 166"/>
                  <a:gd name="T64" fmla="*/ 185 w 208"/>
                  <a:gd name="T65" fmla="*/ 163 h 166"/>
                  <a:gd name="T66" fmla="*/ 184 w 208"/>
                  <a:gd name="T67" fmla="*/ 86 h 166"/>
                  <a:gd name="T68" fmla="*/ 171 w 208"/>
                  <a:gd name="T69" fmla="*/ 157 h 166"/>
                  <a:gd name="T70" fmla="*/ 168 w 208"/>
                  <a:gd name="T71" fmla="*/ 163 h 166"/>
                  <a:gd name="T72" fmla="*/ 162 w 208"/>
                  <a:gd name="T73" fmla="*/ 166 h 166"/>
                  <a:gd name="T74" fmla="*/ 155 w 208"/>
                  <a:gd name="T75" fmla="*/ 163 h 166"/>
                  <a:gd name="T76" fmla="*/ 153 w 208"/>
                  <a:gd name="T77" fmla="*/ 157 h 166"/>
                  <a:gd name="T78" fmla="*/ 147 w 208"/>
                  <a:gd name="T79" fmla="*/ 86 h 166"/>
                  <a:gd name="T80" fmla="*/ 147 w 208"/>
                  <a:gd name="T81" fmla="*/ 161 h 166"/>
                  <a:gd name="T82" fmla="*/ 141 w 208"/>
                  <a:gd name="T83" fmla="*/ 165 h 166"/>
                  <a:gd name="T84" fmla="*/ 135 w 208"/>
                  <a:gd name="T85" fmla="*/ 165 h 166"/>
                  <a:gd name="T86" fmla="*/ 130 w 208"/>
                  <a:gd name="T87" fmla="*/ 161 h 166"/>
                  <a:gd name="T88" fmla="*/ 129 w 208"/>
                  <a:gd name="T89" fmla="*/ 86 h 166"/>
                  <a:gd name="T90" fmla="*/ 29 w 208"/>
                  <a:gd name="T91" fmla="*/ 161 h 166"/>
                  <a:gd name="T92" fmla="*/ 26 w 208"/>
                  <a:gd name="T93" fmla="*/ 165 h 166"/>
                  <a:gd name="T94" fmla="*/ 21 w 208"/>
                  <a:gd name="T95" fmla="*/ 165 h 166"/>
                  <a:gd name="T96" fmla="*/ 19 w 208"/>
                  <a:gd name="T97" fmla="*/ 161 h 166"/>
                  <a:gd name="T98" fmla="*/ 11 w 208"/>
                  <a:gd name="T99" fmla="*/ 86 h 166"/>
                  <a:gd name="T100" fmla="*/ 4 w 208"/>
                  <a:gd name="T101" fmla="*/ 83 h 166"/>
                  <a:gd name="T102" fmla="*/ 0 w 208"/>
                  <a:gd name="T103" fmla="*/ 77 h 166"/>
                  <a:gd name="T104" fmla="*/ 0 w 208"/>
                  <a:gd name="T105" fmla="*/ 69 h 166"/>
                  <a:gd name="T106" fmla="*/ 4 w 208"/>
                  <a:gd name="T107" fmla="*/ 64 h 166"/>
                  <a:gd name="T108" fmla="*/ 11 w 208"/>
                  <a:gd name="T109" fmla="*/ 62 h 166"/>
                  <a:gd name="T110" fmla="*/ 22 w 208"/>
                  <a:gd name="T111" fmla="*/ 60 h 166"/>
                  <a:gd name="T112" fmla="*/ 23 w 208"/>
                  <a:gd name="T113" fmla="*/ 58 h 166"/>
                  <a:gd name="T114" fmla="*/ 30 w 208"/>
                  <a:gd name="T115" fmla="*/ 54 h 166"/>
                  <a:gd name="T116" fmla="*/ 32 w 208"/>
                  <a:gd name="T117" fmla="*/ 54 h 166"/>
                  <a:gd name="T118" fmla="*/ 9 w 208"/>
                  <a:gd name="T119" fmla="*/ 51 h 166"/>
                  <a:gd name="T120" fmla="*/ 4 w 208"/>
                  <a:gd name="T121" fmla="*/ 48 h 166"/>
                  <a:gd name="T122" fmla="*/ 3 w 208"/>
                  <a:gd name="T123" fmla="*/ 5 h 166"/>
                  <a:gd name="T124" fmla="*/ 7 w 208"/>
                  <a:gd name="T125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8" h="166">
                    <a:moveTo>
                      <a:pt x="175" y="43"/>
                    </a:moveTo>
                    <a:lnTo>
                      <a:pt x="174" y="62"/>
                    </a:lnTo>
                    <a:lnTo>
                      <a:pt x="186" y="62"/>
                    </a:lnTo>
                    <a:lnTo>
                      <a:pt x="175" y="43"/>
                    </a:lnTo>
                    <a:close/>
                    <a:moveTo>
                      <a:pt x="126" y="42"/>
                    </a:moveTo>
                    <a:lnTo>
                      <a:pt x="122" y="50"/>
                    </a:lnTo>
                    <a:lnTo>
                      <a:pt x="119" y="52"/>
                    </a:lnTo>
                    <a:lnTo>
                      <a:pt x="116" y="53"/>
                    </a:lnTo>
                    <a:lnTo>
                      <a:pt x="115" y="53"/>
                    </a:lnTo>
                    <a:lnTo>
                      <a:pt x="80" y="53"/>
                    </a:lnTo>
                    <a:lnTo>
                      <a:pt x="77" y="53"/>
                    </a:lnTo>
                    <a:lnTo>
                      <a:pt x="75" y="51"/>
                    </a:lnTo>
                    <a:lnTo>
                      <a:pt x="74" y="50"/>
                    </a:lnTo>
                    <a:lnTo>
                      <a:pt x="72" y="51"/>
                    </a:lnTo>
                    <a:lnTo>
                      <a:pt x="71" y="51"/>
                    </a:lnTo>
                    <a:lnTo>
                      <a:pt x="48" y="51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55" y="58"/>
                    </a:lnTo>
                    <a:lnTo>
                      <a:pt x="57" y="59"/>
                    </a:lnTo>
                    <a:lnTo>
                      <a:pt x="58" y="60"/>
                    </a:lnTo>
                    <a:lnTo>
                      <a:pt x="57" y="62"/>
                    </a:lnTo>
                    <a:lnTo>
                      <a:pt x="127" y="62"/>
                    </a:lnTo>
                    <a:lnTo>
                      <a:pt x="126" y="42"/>
                    </a:lnTo>
                    <a:close/>
                    <a:moveTo>
                      <a:pt x="10" y="6"/>
                    </a:moveTo>
                    <a:lnTo>
                      <a:pt x="10" y="41"/>
                    </a:lnTo>
                    <a:lnTo>
                      <a:pt x="70" y="41"/>
                    </a:lnTo>
                    <a:lnTo>
                      <a:pt x="70" y="6"/>
                    </a:lnTo>
                    <a:lnTo>
                      <a:pt x="10" y="6"/>
                    </a:lnTo>
                    <a:close/>
                    <a:moveTo>
                      <a:pt x="9" y="0"/>
                    </a:moveTo>
                    <a:lnTo>
                      <a:pt x="71" y="0"/>
                    </a:lnTo>
                    <a:lnTo>
                      <a:pt x="73" y="0"/>
                    </a:lnTo>
                    <a:lnTo>
                      <a:pt x="75" y="2"/>
                    </a:lnTo>
                    <a:lnTo>
                      <a:pt x="76" y="5"/>
                    </a:lnTo>
                    <a:lnTo>
                      <a:pt x="76" y="39"/>
                    </a:lnTo>
                    <a:lnTo>
                      <a:pt x="78" y="38"/>
                    </a:lnTo>
                    <a:lnTo>
                      <a:pt x="80" y="38"/>
                    </a:lnTo>
                    <a:lnTo>
                      <a:pt x="111" y="38"/>
                    </a:lnTo>
                    <a:lnTo>
                      <a:pt x="126" y="14"/>
                    </a:lnTo>
                    <a:lnTo>
                      <a:pt x="128" y="11"/>
                    </a:lnTo>
                    <a:lnTo>
                      <a:pt x="131" y="9"/>
                    </a:lnTo>
                    <a:lnTo>
                      <a:pt x="135" y="8"/>
                    </a:lnTo>
                    <a:lnTo>
                      <a:pt x="166" y="8"/>
                    </a:lnTo>
                    <a:lnTo>
                      <a:pt x="168" y="9"/>
                    </a:lnTo>
                    <a:lnTo>
                      <a:pt x="169" y="9"/>
                    </a:lnTo>
                    <a:lnTo>
                      <a:pt x="169" y="9"/>
                    </a:lnTo>
                    <a:lnTo>
                      <a:pt x="172" y="10"/>
                    </a:lnTo>
                    <a:lnTo>
                      <a:pt x="173" y="11"/>
                    </a:lnTo>
                    <a:lnTo>
                      <a:pt x="175" y="14"/>
                    </a:lnTo>
                    <a:lnTo>
                      <a:pt x="205" y="65"/>
                    </a:lnTo>
                    <a:lnTo>
                      <a:pt x="207" y="67"/>
                    </a:lnTo>
                    <a:lnTo>
                      <a:pt x="208" y="71"/>
                    </a:lnTo>
                    <a:lnTo>
                      <a:pt x="208" y="74"/>
                    </a:lnTo>
                    <a:lnTo>
                      <a:pt x="208" y="77"/>
                    </a:lnTo>
                    <a:lnTo>
                      <a:pt x="206" y="80"/>
                    </a:lnTo>
                    <a:lnTo>
                      <a:pt x="204" y="83"/>
                    </a:lnTo>
                    <a:lnTo>
                      <a:pt x="201" y="85"/>
                    </a:lnTo>
                    <a:lnTo>
                      <a:pt x="198" y="86"/>
                    </a:lnTo>
                    <a:lnTo>
                      <a:pt x="194" y="86"/>
                    </a:lnTo>
                    <a:lnTo>
                      <a:pt x="194" y="161"/>
                    </a:lnTo>
                    <a:lnTo>
                      <a:pt x="193" y="163"/>
                    </a:lnTo>
                    <a:lnTo>
                      <a:pt x="191" y="165"/>
                    </a:lnTo>
                    <a:lnTo>
                      <a:pt x="189" y="166"/>
                    </a:lnTo>
                    <a:lnTo>
                      <a:pt x="186" y="165"/>
                    </a:lnTo>
                    <a:lnTo>
                      <a:pt x="185" y="163"/>
                    </a:lnTo>
                    <a:lnTo>
                      <a:pt x="184" y="161"/>
                    </a:lnTo>
                    <a:lnTo>
                      <a:pt x="184" y="86"/>
                    </a:lnTo>
                    <a:lnTo>
                      <a:pt x="171" y="86"/>
                    </a:lnTo>
                    <a:lnTo>
                      <a:pt x="171" y="157"/>
                    </a:lnTo>
                    <a:lnTo>
                      <a:pt x="169" y="161"/>
                    </a:lnTo>
                    <a:lnTo>
                      <a:pt x="168" y="163"/>
                    </a:lnTo>
                    <a:lnTo>
                      <a:pt x="165" y="165"/>
                    </a:lnTo>
                    <a:lnTo>
                      <a:pt x="162" y="166"/>
                    </a:lnTo>
                    <a:lnTo>
                      <a:pt x="159" y="165"/>
                    </a:lnTo>
                    <a:lnTo>
                      <a:pt x="155" y="163"/>
                    </a:lnTo>
                    <a:lnTo>
                      <a:pt x="154" y="161"/>
                    </a:lnTo>
                    <a:lnTo>
                      <a:pt x="153" y="157"/>
                    </a:lnTo>
                    <a:lnTo>
                      <a:pt x="153" y="86"/>
                    </a:lnTo>
                    <a:lnTo>
                      <a:pt x="147" y="86"/>
                    </a:lnTo>
                    <a:lnTo>
                      <a:pt x="147" y="157"/>
                    </a:lnTo>
                    <a:lnTo>
                      <a:pt x="147" y="161"/>
                    </a:lnTo>
                    <a:lnTo>
                      <a:pt x="144" y="163"/>
                    </a:lnTo>
                    <a:lnTo>
                      <a:pt x="141" y="165"/>
                    </a:lnTo>
                    <a:lnTo>
                      <a:pt x="138" y="166"/>
                    </a:lnTo>
                    <a:lnTo>
                      <a:pt x="135" y="165"/>
                    </a:lnTo>
                    <a:lnTo>
                      <a:pt x="133" y="163"/>
                    </a:lnTo>
                    <a:lnTo>
                      <a:pt x="130" y="161"/>
                    </a:lnTo>
                    <a:lnTo>
                      <a:pt x="129" y="157"/>
                    </a:lnTo>
                    <a:lnTo>
                      <a:pt x="129" y="86"/>
                    </a:lnTo>
                    <a:lnTo>
                      <a:pt x="29" y="86"/>
                    </a:lnTo>
                    <a:lnTo>
                      <a:pt x="29" y="161"/>
                    </a:lnTo>
                    <a:lnTo>
                      <a:pt x="28" y="163"/>
                    </a:lnTo>
                    <a:lnTo>
                      <a:pt x="26" y="165"/>
                    </a:lnTo>
                    <a:lnTo>
                      <a:pt x="24" y="166"/>
                    </a:lnTo>
                    <a:lnTo>
                      <a:pt x="21" y="165"/>
                    </a:lnTo>
                    <a:lnTo>
                      <a:pt x="20" y="163"/>
                    </a:lnTo>
                    <a:lnTo>
                      <a:pt x="19" y="161"/>
                    </a:lnTo>
                    <a:lnTo>
                      <a:pt x="19" y="86"/>
                    </a:lnTo>
                    <a:lnTo>
                      <a:pt x="11" y="86"/>
                    </a:lnTo>
                    <a:lnTo>
                      <a:pt x="8" y="85"/>
                    </a:lnTo>
                    <a:lnTo>
                      <a:pt x="4" y="83"/>
                    </a:lnTo>
                    <a:lnTo>
                      <a:pt x="2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2" y="66"/>
                    </a:lnTo>
                    <a:lnTo>
                      <a:pt x="4" y="64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22" y="62"/>
                    </a:lnTo>
                    <a:lnTo>
                      <a:pt x="22" y="60"/>
                    </a:lnTo>
                    <a:lnTo>
                      <a:pt x="22" y="59"/>
                    </a:lnTo>
                    <a:lnTo>
                      <a:pt x="23" y="58"/>
                    </a:lnTo>
                    <a:lnTo>
                      <a:pt x="23" y="58"/>
                    </a:lnTo>
                    <a:lnTo>
                      <a:pt x="30" y="54"/>
                    </a:lnTo>
                    <a:lnTo>
                      <a:pt x="30" y="54"/>
                    </a:lnTo>
                    <a:lnTo>
                      <a:pt x="32" y="54"/>
                    </a:lnTo>
                    <a:lnTo>
                      <a:pt x="32" y="51"/>
                    </a:lnTo>
                    <a:lnTo>
                      <a:pt x="9" y="51"/>
                    </a:lnTo>
                    <a:lnTo>
                      <a:pt x="7" y="50"/>
                    </a:lnTo>
                    <a:lnTo>
                      <a:pt x="4" y="48"/>
                    </a:lnTo>
                    <a:lnTo>
                      <a:pt x="3" y="46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8" name="Freeform 163"/>
              <p:cNvSpPr>
                <a:spLocks/>
              </p:cNvSpPr>
              <p:nvPr/>
            </p:nvSpPr>
            <p:spPr bwMode="auto">
              <a:xfrm>
                <a:off x="8518096" y="3162328"/>
                <a:ext cx="66191" cy="64449"/>
              </a:xfrm>
              <a:custGeom>
                <a:avLst/>
                <a:gdLst>
                  <a:gd name="T0" fmla="*/ 19 w 38"/>
                  <a:gd name="T1" fmla="*/ 0 h 37"/>
                  <a:gd name="T2" fmla="*/ 29 w 38"/>
                  <a:gd name="T3" fmla="*/ 3 h 37"/>
                  <a:gd name="T4" fmla="*/ 35 w 38"/>
                  <a:gd name="T5" fmla="*/ 9 h 37"/>
                  <a:gd name="T6" fmla="*/ 38 w 38"/>
                  <a:gd name="T7" fmla="*/ 19 h 37"/>
                  <a:gd name="T8" fmla="*/ 35 w 38"/>
                  <a:gd name="T9" fmla="*/ 28 h 37"/>
                  <a:gd name="T10" fmla="*/ 29 w 38"/>
                  <a:gd name="T11" fmla="*/ 34 h 37"/>
                  <a:gd name="T12" fmla="*/ 19 w 38"/>
                  <a:gd name="T13" fmla="*/ 37 h 37"/>
                  <a:gd name="T14" fmla="*/ 10 w 38"/>
                  <a:gd name="T15" fmla="*/ 34 h 37"/>
                  <a:gd name="T16" fmla="*/ 4 w 38"/>
                  <a:gd name="T17" fmla="*/ 28 h 37"/>
                  <a:gd name="T18" fmla="*/ 0 w 38"/>
                  <a:gd name="T19" fmla="*/ 19 h 37"/>
                  <a:gd name="T20" fmla="*/ 4 w 38"/>
                  <a:gd name="T21" fmla="*/ 9 h 37"/>
                  <a:gd name="T22" fmla="*/ 10 w 38"/>
                  <a:gd name="T23" fmla="*/ 3 h 37"/>
                  <a:gd name="T24" fmla="*/ 19 w 38"/>
                  <a:gd name="T2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37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8" y="19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7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9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815007" y="1935217"/>
            <a:ext cx="571765" cy="1692604"/>
            <a:chOff x="2267202" y="1680422"/>
            <a:chExt cx="658423" cy="1949140"/>
          </a:xfrm>
          <a:solidFill>
            <a:schemeClr val="accent1"/>
          </a:solidFill>
        </p:grpSpPr>
        <p:sp>
          <p:nvSpPr>
            <p:cNvPr id="180" name="Freeform 37"/>
            <p:cNvSpPr>
              <a:spLocks/>
            </p:cNvSpPr>
            <p:nvPr/>
          </p:nvSpPr>
          <p:spPr bwMode="auto">
            <a:xfrm>
              <a:off x="2267202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59 w 378"/>
                <a:gd name="T3" fmla="*/ 37 h 1119"/>
                <a:gd name="T4" fmla="*/ 283 w 378"/>
                <a:gd name="T5" fmla="*/ 42 h 1119"/>
                <a:gd name="T6" fmla="*/ 306 w 378"/>
                <a:gd name="T7" fmla="*/ 50 h 1119"/>
                <a:gd name="T8" fmla="*/ 326 w 378"/>
                <a:gd name="T9" fmla="*/ 60 h 1119"/>
                <a:gd name="T10" fmla="*/ 343 w 378"/>
                <a:gd name="T11" fmla="*/ 72 h 1119"/>
                <a:gd name="T12" fmla="*/ 357 w 378"/>
                <a:gd name="T13" fmla="*/ 86 h 1119"/>
                <a:gd name="T14" fmla="*/ 368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8 w 378"/>
                <a:gd name="T27" fmla="*/ 1022 h 1119"/>
                <a:gd name="T28" fmla="*/ 344 w 378"/>
                <a:gd name="T29" fmla="*/ 1036 h 1119"/>
                <a:gd name="T30" fmla="*/ 327 w 378"/>
                <a:gd name="T31" fmla="*/ 1048 h 1119"/>
                <a:gd name="T32" fmla="*/ 307 w 378"/>
                <a:gd name="T33" fmla="*/ 1058 h 1119"/>
                <a:gd name="T34" fmla="*/ 284 w 378"/>
                <a:gd name="T35" fmla="*/ 1066 h 1119"/>
                <a:gd name="T36" fmla="*/ 259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462290" y="2482548"/>
              <a:ext cx="165477" cy="344888"/>
              <a:chOff x="3505027" y="3162328"/>
              <a:chExt cx="165477" cy="344888"/>
            </a:xfrm>
            <a:grpFill/>
          </p:grpSpPr>
          <p:sp>
            <p:nvSpPr>
              <p:cNvPr id="186" name="Freeform 157"/>
              <p:cNvSpPr>
                <a:spLocks/>
              </p:cNvSpPr>
              <p:nvPr/>
            </p:nvSpPr>
            <p:spPr bwMode="auto">
              <a:xfrm>
                <a:off x="3557283" y="3162328"/>
                <a:ext cx="62707" cy="62707"/>
              </a:xfrm>
              <a:custGeom>
                <a:avLst/>
                <a:gdLst>
                  <a:gd name="T0" fmla="*/ 19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9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9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9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9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7" name="Freeform 158"/>
              <p:cNvSpPr>
                <a:spLocks noEditPoints="1"/>
              </p:cNvSpPr>
              <p:nvPr/>
            </p:nvSpPr>
            <p:spPr bwMode="auto">
              <a:xfrm>
                <a:off x="3505027" y="3176263"/>
                <a:ext cx="165477" cy="330953"/>
              </a:xfrm>
              <a:custGeom>
                <a:avLst/>
                <a:gdLst>
                  <a:gd name="T0" fmla="*/ 71 w 95"/>
                  <a:gd name="T1" fmla="*/ 21 h 190"/>
                  <a:gd name="T2" fmla="*/ 73 w 95"/>
                  <a:gd name="T3" fmla="*/ 23 h 190"/>
                  <a:gd name="T4" fmla="*/ 77 w 95"/>
                  <a:gd name="T5" fmla="*/ 23 h 190"/>
                  <a:gd name="T6" fmla="*/ 77 w 95"/>
                  <a:gd name="T7" fmla="*/ 21 h 190"/>
                  <a:gd name="T8" fmla="*/ 70 w 95"/>
                  <a:gd name="T9" fmla="*/ 3 h 190"/>
                  <a:gd name="T10" fmla="*/ 69 w 95"/>
                  <a:gd name="T11" fmla="*/ 15 h 190"/>
                  <a:gd name="T12" fmla="*/ 73 w 95"/>
                  <a:gd name="T13" fmla="*/ 17 h 190"/>
                  <a:gd name="T14" fmla="*/ 79 w 95"/>
                  <a:gd name="T15" fmla="*/ 16 h 190"/>
                  <a:gd name="T16" fmla="*/ 79 w 95"/>
                  <a:gd name="T17" fmla="*/ 4 h 190"/>
                  <a:gd name="T18" fmla="*/ 73 w 95"/>
                  <a:gd name="T19" fmla="*/ 2 h 190"/>
                  <a:gd name="T20" fmla="*/ 76 w 95"/>
                  <a:gd name="T21" fmla="*/ 1 h 190"/>
                  <a:gd name="T22" fmla="*/ 75 w 95"/>
                  <a:gd name="T23" fmla="*/ 0 h 190"/>
                  <a:gd name="T24" fmla="*/ 75 w 95"/>
                  <a:gd name="T25" fmla="*/ 1 h 190"/>
                  <a:gd name="T26" fmla="*/ 73 w 95"/>
                  <a:gd name="T27" fmla="*/ 1 h 190"/>
                  <a:gd name="T28" fmla="*/ 74 w 95"/>
                  <a:gd name="T29" fmla="*/ 0 h 190"/>
                  <a:gd name="T30" fmla="*/ 79 w 95"/>
                  <a:gd name="T31" fmla="*/ 1 h 190"/>
                  <a:gd name="T32" fmla="*/ 81 w 95"/>
                  <a:gd name="T33" fmla="*/ 21 h 190"/>
                  <a:gd name="T34" fmla="*/ 82 w 95"/>
                  <a:gd name="T35" fmla="*/ 22 h 190"/>
                  <a:gd name="T36" fmla="*/ 90 w 95"/>
                  <a:gd name="T37" fmla="*/ 25 h 190"/>
                  <a:gd name="T38" fmla="*/ 95 w 95"/>
                  <a:gd name="T39" fmla="*/ 60 h 190"/>
                  <a:gd name="T40" fmla="*/ 89 w 95"/>
                  <a:gd name="T41" fmla="*/ 65 h 190"/>
                  <a:gd name="T42" fmla="*/ 82 w 95"/>
                  <a:gd name="T43" fmla="*/ 63 h 190"/>
                  <a:gd name="T44" fmla="*/ 70 w 95"/>
                  <a:gd name="T45" fmla="*/ 101 h 190"/>
                  <a:gd name="T46" fmla="*/ 68 w 95"/>
                  <a:gd name="T47" fmla="*/ 185 h 190"/>
                  <a:gd name="T48" fmla="*/ 61 w 95"/>
                  <a:gd name="T49" fmla="*/ 190 h 190"/>
                  <a:gd name="T50" fmla="*/ 52 w 95"/>
                  <a:gd name="T51" fmla="*/ 185 h 190"/>
                  <a:gd name="T52" fmla="*/ 45 w 95"/>
                  <a:gd name="T53" fmla="*/ 108 h 190"/>
                  <a:gd name="T54" fmla="*/ 42 w 95"/>
                  <a:gd name="T55" fmla="*/ 187 h 190"/>
                  <a:gd name="T56" fmla="*/ 33 w 95"/>
                  <a:gd name="T57" fmla="*/ 189 h 190"/>
                  <a:gd name="T58" fmla="*/ 28 w 95"/>
                  <a:gd name="T59" fmla="*/ 181 h 190"/>
                  <a:gd name="T60" fmla="*/ 26 w 95"/>
                  <a:gd name="T61" fmla="*/ 98 h 190"/>
                  <a:gd name="T62" fmla="*/ 12 w 95"/>
                  <a:gd name="T63" fmla="*/ 110 h 190"/>
                  <a:gd name="T64" fmla="*/ 4 w 95"/>
                  <a:gd name="T65" fmla="*/ 112 h 190"/>
                  <a:gd name="T66" fmla="*/ 0 w 95"/>
                  <a:gd name="T67" fmla="*/ 104 h 190"/>
                  <a:gd name="T68" fmla="*/ 25 w 95"/>
                  <a:gd name="T69" fmla="*/ 37 h 190"/>
                  <a:gd name="T70" fmla="*/ 29 w 95"/>
                  <a:gd name="T71" fmla="*/ 32 h 190"/>
                  <a:gd name="T72" fmla="*/ 64 w 95"/>
                  <a:gd name="T73" fmla="*/ 30 h 190"/>
                  <a:gd name="T74" fmla="*/ 70 w 95"/>
                  <a:gd name="T75" fmla="*/ 33 h 190"/>
                  <a:gd name="T76" fmla="*/ 76 w 95"/>
                  <a:gd name="T77" fmla="*/ 27 h 190"/>
                  <a:gd name="T78" fmla="*/ 77 w 95"/>
                  <a:gd name="T79" fmla="*/ 25 h 190"/>
                  <a:gd name="T80" fmla="*/ 68 w 95"/>
                  <a:gd name="T81" fmla="*/ 23 h 190"/>
                  <a:gd name="T82" fmla="*/ 68 w 95"/>
                  <a:gd name="T83" fmla="*/ 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5" h="190">
                    <a:moveTo>
                      <a:pt x="73" y="21"/>
                    </a:moveTo>
                    <a:lnTo>
                      <a:pt x="71" y="21"/>
                    </a:lnTo>
                    <a:lnTo>
                      <a:pt x="71" y="21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3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3" y="21"/>
                    </a:lnTo>
                    <a:close/>
                    <a:moveTo>
                      <a:pt x="73" y="2"/>
                    </a:moveTo>
                    <a:lnTo>
                      <a:pt x="70" y="3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70" y="17"/>
                    </a:lnTo>
                    <a:lnTo>
                      <a:pt x="73" y="17"/>
                    </a:lnTo>
                    <a:lnTo>
                      <a:pt x="76" y="17"/>
                    </a:lnTo>
                    <a:lnTo>
                      <a:pt x="78" y="17"/>
                    </a:lnTo>
                    <a:lnTo>
                      <a:pt x="79" y="16"/>
                    </a:lnTo>
                    <a:lnTo>
                      <a:pt x="79" y="1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8" y="3"/>
                    </a:lnTo>
                    <a:lnTo>
                      <a:pt x="76" y="2"/>
                    </a:lnTo>
                    <a:lnTo>
                      <a:pt x="73" y="2"/>
                    </a:lnTo>
                    <a:close/>
                    <a:moveTo>
                      <a:pt x="76" y="0"/>
                    </a:moveTo>
                    <a:lnTo>
                      <a:pt x="75" y="1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0"/>
                    </a:lnTo>
                    <a:close/>
                    <a:moveTo>
                      <a:pt x="75" y="0"/>
                    </a:move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5" y="0"/>
                    </a:lnTo>
                    <a:close/>
                    <a:moveTo>
                      <a:pt x="74" y="0"/>
                    </a:moveTo>
                    <a:lnTo>
                      <a:pt x="73" y="1"/>
                    </a:lnTo>
                    <a:lnTo>
                      <a:pt x="74" y="1"/>
                    </a:lnTo>
                    <a:lnTo>
                      <a:pt x="74" y="1"/>
                    </a:lnTo>
                    <a:lnTo>
                      <a:pt x="74" y="0"/>
                    </a:lnTo>
                    <a:close/>
                    <a:moveTo>
                      <a:pt x="71" y="0"/>
                    </a:moveTo>
                    <a:lnTo>
                      <a:pt x="77" y="0"/>
                    </a:lnTo>
                    <a:lnTo>
                      <a:pt x="79" y="1"/>
                    </a:lnTo>
                    <a:lnTo>
                      <a:pt x="80" y="2"/>
                    </a:lnTo>
                    <a:lnTo>
                      <a:pt x="81" y="4"/>
                    </a:lnTo>
                    <a:lnTo>
                      <a:pt x="81" y="21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2" y="22"/>
                    </a:lnTo>
                    <a:lnTo>
                      <a:pt x="86" y="22"/>
                    </a:lnTo>
                    <a:lnTo>
                      <a:pt x="88" y="23"/>
                    </a:lnTo>
                    <a:lnTo>
                      <a:pt x="90" y="25"/>
                    </a:lnTo>
                    <a:lnTo>
                      <a:pt x="91" y="28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4" y="63"/>
                    </a:lnTo>
                    <a:lnTo>
                      <a:pt x="92" y="64"/>
                    </a:lnTo>
                    <a:lnTo>
                      <a:pt x="89" y="65"/>
                    </a:lnTo>
                    <a:lnTo>
                      <a:pt x="87" y="65"/>
                    </a:lnTo>
                    <a:lnTo>
                      <a:pt x="84" y="64"/>
                    </a:lnTo>
                    <a:lnTo>
                      <a:pt x="82" y="63"/>
                    </a:lnTo>
                    <a:lnTo>
                      <a:pt x="73" y="54"/>
                    </a:lnTo>
                    <a:lnTo>
                      <a:pt x="70" y="98"/>
                    </a:lnTo>
                    <a:lnTo>
                      <a:pt x="70" y="101"/>
                    </a:lnTo>
                    <a:lnTo>
                      <a:pt x="69" y="103"/>
                    </a:lnTo>
                    <a:lnTo>
                      <a:pt x="69" y="181"/>
                    </a:lnTo>
                    <a:lnTo>
                      <a:pt x="68" y="185"/>
                    </a:lnTo>
                    <a:lnTo>
                      <a:pt x="66" y="187"/>
                    </a:lnTo>
                    <a:lnTo>
                      <a:pt x="64" y="189"/>
                    </a:lnTo>
                    <a:lnTo>
                      <a:pt x="61" y="190"/>
                    </a:lnTo>
                    <a:lnTo>
                      <a:pt x="57" y="189"/>
                    </a:lnTo>
                    <a:lnTo>
                      <a:pt x="54" y="187"/>
                    </a:lnTo>
                    <a:lnTo>
                      <a:pt x="52" y="185"/>
                    </a:lnTo>
                    <a:lnTo>
                      <a:pt x="52" y="181"/>
                    </a:lnTo>
                    <a:lnTo>
                      <a:pt x="52" y="108"/>
                    </a:lnTo>
                    <a:lnTo>
                      <a:pt x="45" y="108"/>
                    </a:lnTo>
                    <a:lnTo>
                      <a:pt x="45" y="181"/>
                    </a:lnTo>
                    <a:lnTo>
                      <a:pt x="44" y="185"/>
                    </a:lnTo>
                    <a:lnTo>
                      <a:pt x="42" y="187"/>
                    </a:lnTo>
                    <a:lnTo>
                      <a:pt x="40" y="189"/>
                    </a:lnTo>
                    <a:lnTo>
                      <a:pt x="37" y="190"/>
                    </a:lnTo>
                    <a:lnTo>
                      <a:pt x="33" y="189"/>
                    </a:lnTo>
                    <a:lnTo>
                      <a:pt x="30" y="187"/>
                    </a:lnTo>
                    <a:lnTo>
                      <a:pt x="28" y="185"/>
                    </a:lnTo>
                    <a:lnTo>
                      <a:pt x="28" y="181"/>
                    </a:lnTo>
                    <a:lnTo>
                      <a:pt x="28" y="103"/>
                    </a:lnTo>
                    <a:lnTo>
                      <a:pt x="26" y="101"/>
                    </a:lnTo>
                    <a:lnTo>
                      <a:pt x="26" y="98"/>
                    </a:lnTo>
                    <a:lnTo>
                      <a:pt x="25" y="77"/>
                    </a:lnTo>
                    <a:lnTo>
                      <a:pt x="14" y="108"/>
                    </a:lnTo>
                    <a:lnTo>
                      <a:pt x="12" y="110"/>
                    </a:lnTo>
                    <a:lnTo>
                      <a:pt x="10" y="112"/>
                    </a:lnTo>
                    <a:lnTo>
                      <a:pt x="7" y="112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24" y="38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3"/>
                    </a:lnTo>
                    <a:lnTo>
                      <a:pt x="29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64" y="30"/>
                    </a:lnTo>
                    <a:lnTo>
                      <a:pt x="65" y="30"/>
                    </a:lnTo>
                    <a:lnTo>
                      <a:pt x="68" y="32"/>
                    </a:lnTo>
                    <a:lnTo>
                      <a:pt x="70" y="33"/>
                    </a:lnTo>
                    <a:lnTo>
                      <a:pt x="78" y="39"/>
                    </a:lnTo>
                    <a:lnTo>
                      <a:pt x="76" y="30"/>
                    </a:lnTo>
                    <a:lnTo>
                      <a:pt x="76" y="27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1" y="25"/>
                    </a:lnTo>
                    <a:lnTo>
                      <a:pt x="69" y="25"/>
                    </a:lnTo>
                    <a:lnTo>
                      <a:pt x="68" y="23"/>
                    </a:lnTo>
                    <a:lnTo>
                      <a:pt x="67" y="21"/>
                    </a:lnTo>
                    <a:lnTo>
                      <a:pt x="67" y="4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4828313" y="1935217"/>
            <a:ext cx="570252" cy="1692604"/>
            <a:chOff x="4585650" y="1680422"/>
            <a:chExt cx="656681" cy="1949140"/>
          </a:xfrm>
          <a:solidFill>
            <a:schemeClr val="accent2"/>
          </a:solidFill>
        </p:grpSpPr>
        <p:sp>
          <p:nvSpPr>
            <p:cNvPr id="189" name="Freeform 72"/>
            <p:cNvSpPr>
              <a:spLocks/>
            </p:cNvSpPr>
            <p:nvPr/>
          </p:nvSpPr>
          <p:spPr bwMode="auto">
            <a:xfrm>
              <a:off x="4585650" y="1680422"/>
              <a:ext cx="656681" cy="1949140"/>
            </a:xfrm>
            <a:custGeom>
              <a:avLst/>
              <a:gdLst>
                <a:gd name="T0" fmla="*/ 0 w 377"/>
                <a:gd name="T1" fmla="*/ 0 h 1119"/>
                <a:gd name="T2" fmla="*/ 259 w 377"/>
                <a:gd name="T3" fmla="*/ 37 h 1119"/>
                <a:gd name="T4" fmla="*/ 283 w 377"/>
                <a:gd name="T5" fmla="*/ 42 h 1119"/>
                <a:gd name="T6" fmla="*/ 306 w 377"/>
                <a:gd name="T7" fmla="*/ 50 h 1119"/>
                <a:gd name="T8" fmla="*/ 326 w 377"/>
                <a:gd name="T9" fmla="*/ 60 h 1119"/>
                <a:gd name="T10" fmla="*/ 344 w 377"/>
                <a:gd name="T11" fmla="*/ 72 h 1119"/>
                <a:gd name="T12" fmla="*/ 358 w 377"/>
                <a:gd name="T13" fmla="*/ 86 h 1119"/>
                <a:gd name="T14" fmla="*/ 369 w 377"/>
                <a:gd name="T15" fmla="*/ 101 h 1119"/>
                <a:gd name="T16" fmla="*/ 375 w 377"/>
                <a:gd name="T17" fmla="*/ 119 h 1119"/>
                <a:gd name="T18" fmla="*/ 377 w 377"/>
                <a:gd name="T19" fmla="*/ 140 h 1119"/>
                <a:gd name="T20" fmla="*/ 377 w 377"/>
                <a:gd name="T21" fmla="*/ 968 h 1119"/>
                <a:gd name="T22" fmla="*/ 375 w 377"/>
                <a:gd name="T23" fmla="*/ 988 h 1119"/>
                <a:gd name="T24" fmla="*/ 369 w 377"/>
                <a:gd name="T25" fmla="*/ 1007 h 1119"/>
                <a:gd name="T26" fmla="*/ 358 w 377"/>
                <a:gd name="T27" fmla="*/ 1022 h 1119"/>
                <a:gd name="T28" fmla="*/ 344 w 377"/>
                <a:gd name="T29" fmla="*/ 1036 h 1119"/>
                <a:gd name="T30" fmla="*/ 327 w 377"/>
                <a:gd name="T31" fmla="*/ 1048 h 1119"/>
                <a:gd name="T32" fmla="*/ 307 w 377"/>
                <a:gd name="T33" fmla="*/ 1058 h 1119"/>
                <a:gd name="T34" fmla="*/ 284 w 377"/>
                <a:gd name="T35" fmla="*/ 1066 h 1119"/>
                <a:gd name="T36" fmla="*/ 259 w 377"/>
                <a:gd name="T37" fmla="*/ 1071 h 1119"/>
                <a:gd name="T38" fmla="*/ 0 w 377"/>
                <a:gd name="T39" fmla="*/ 1119 h 1119"/>
                <a:gd name="T40" fmla="*/ 0 w 377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7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5" y="119"/>
                  </a:lnTo>
                  <a:lnTo>
                    <a:pt x="377" y="140"/>
                  </a:lnTo>
                  <a:lnTo>
                    <a:pt x="377" y="968"/>
                  </a:lnTo>
                  <a:lnTo>
                    <a:pt x="375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solidFill>
                  <a:srgbClr val="0098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745901" y="2482548"/>
              <a:ext cx="224700" cy="344888"/>
              <a:chOff x="5098828" y="3162328"/>
              <a:chExt cx="224700" cy="344888"/>
            </a:xfrm>
            <a:grpFill/>
          </p:grpSpPr>
          <p:sp>
            <p:nvSpPr>
              <p:cNvPr id="196" name="Freeform 164"/>
              <p:cNvSpPr>
                <a:spLocks/>
              </p:cNvSpPr>
              <p:nvPr/>
            </p:nvSpPr>
            <p:spPr bwMode="auto">
              <a:xfrm>
                <a:off x="5152825" y="3162328"/>
                <a:ext cx="62707" cy="62707"/>
              </a:xfrm>
              <a:custGeom>
                <a:avLst/>
                <a:gdLst>
                  <a:gd name="T0" fmla="*/ 18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8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8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8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8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7" name="Freeform 165"/>
              <p:cNvSpPr>
                <a:spLocks noEditPoints="1"/>
              </p:cNvSpPr>
              <p:nvPr/>
            </p:nvSpPr>
            <p:spPr bwMode="auto">
              <a:xfrm>
                <a:off x="5257337" y="3211100"/>
                <a:ext cx="59223" cy="41805"/>
              </a:xfrm>
              <a:custGeom>
                <a:avLst/>
                <a:gdLst>
                  <a:gd name="T0" fmla="*/ 4 w 34"/>
                  <a:gd name="T1" fmla="*/ 3 h 24"/>
                  <a:gd name="T2" fmla="*/ 4 w 34"/>
                  <a:gd name="T3" fmla="*/ 19 h 24"/>
                  <a:gd name="T4" fmla="*/ 28 w 34"/>
                  <a:gd name="T5" fmla="*/ 19 h 24"/>
                  <a:gd name="T6" fmla="*/ 28 w 34"/>
                  <a:gd name="T7" fmla="*/ 3 h 24"/>
                  <a:gd name="T8" fmla="*/ 4 w 34"/>
                  <a:gd name="T9" fmla="*/ 3 h 24"/>
                  <a:gd name="T10" fmla="*/ 2 w 34"/>
                  <a:gd name="T11" fmla="*/ 0 h 24"/>
                  <a:gd name="T12" fmla="*/ 30 w 34"/>
                  <a:gd name="T13" fmla="*/ 0 h 24"/>
                  <a:gd name="T14" fmla="*/ 33 w 34"/>
                  <a:gd name="T15" fmla="*/ 0 h 24"/>
                  <a:gd name="T16" fmla="*/ 34 w 34"/>
                  <a:gd name="T17" fmla="*/ 2 h 24"/>
                  <a:gd name="T18" fmla="*/ 34 w 34"/>
                  <a:gd name="T19" fmla="*/ 20 h 24"/>
                  <a:gd name="T20" fmla="*/ 33 w 34"/>
                  <a:gd name="T21" fmla="*/ 22 h 24"/>
                  <a:gd name="T22" fmla="*/ 30 w 34"/>
                  <a:gd name="T23" fmla="*/ 24 h 24"/>
                  <a:gd name="T24" fmla="*/ 2 w 34"/>
                  <a:gd name="T25" fmla="*/ 24 h 24"/>
                  <a:gd name="T26" fmla="*/ 0 w 34"/>
                  <a:gd name="T27" fmla="*/ 22 h 24"/>
                  <a:gd name="T28" fmla="*/ 0 w 34"/>
                  <a:gd name="T29" fmla="*/ 20 h 24"/>
                  <a:gd name="T30" fmla="*/ 0 w 34"/>
                  <a:gd name="T31" fmla="*/ 2 h 24"/>
                  <a:gd name="T32" fmla="*/ 0 w 34"/>
                  <a:gd name="T33" fmla="*/ 0 h 24"/>
                  <a:gd name="T34" fmla="*/ 2 w 34"/>
                  <a:gd name="T3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" h="24">
                    <a:moveTo>
                      <a:pt x="4" y="3"/>
                    </a:moveTo>
                    <a:lnTo>
                      <a:pt x="4" y="19"/>
                    </a:lnTo>
                    <a:lnTo>
                      <a:pt x="28" y="19"/>
                    </a:lnTo>
                    <a:lnTo>
                      <a:pt x="28" y="3"/>
                    </a:lnTo>
                    <a:lnTo>
                      <a:pt x="4" y="3"/>
                    </a:lnTo>
                    <a:close/>
                    <a:moveTo>
                      <a:pt x="2" y="0"/>
                    </a:moveTo>
                    <a:lnTo>
                      <a:pt x="30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4" y="20"/>
                    </a:lnTo>
                    <a:lnTo>
                      <a:pt x="33" y="22"/>
                    </a:lnTo>
                    <a:lnTo>
                      <a:pt x="30" y="24"/>
                    </a:lnTo>
                    <a:lnTo>
                      <a:pt x="2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8" name="Freeform 166"/>
              <p:cNvSpPr>
                <a:spLocks/>
              </p:cNvSpPr>
              <p:nvPr/>
            </p:nvSpPr>
            <p:spPr bwMode="auto">
              <a:xfrm>
                <a:off x="5098828" y="3228519"/>
                <a:ext cx="224700" cy="278697"/>
              </a:xfrm>
              <a:custGeom>
                <a:avLst/>
                <a:gdLst>
                  <a:gd name="T0" fmla="*/ 64 w 129"/>
                  <a:gd name="T1" fmla="*/ 0 h 160"/>
                  <a:gd name="T2" fmla="*/ 70 w 129"/>
                  <a:gd name="T3" fmla="*/ 4 h 160"/>
                  <a:gd name="T4" fmla="*/ 73 w 129"/>
                  <a:gd name="T5" fmla="*/ 5 h 160"/>
                  <a:gd name="T6" fmla="*/ 98 w 129"/>
                  <a:gd name="T7" fmla="*/ 20 h 160"/>
                  <a:gd name="T8" fmla="*/ 87 w 129"/>
                  <a:gd name="T9" fmla="*/ 20 h 160"/>
                  <a:gd name="T10" fmla="*/ 86 w 129"/>
                  <a:gd name="T11" fmla="*/ 18 h 160"/>
                  <a:gd name="T12" fmla="*/ 87 w 129"/>
                  <a:gd name="T13" fmla="*/ 17 h 160"/>
                  <a:gd name="T14" fmla="*/ 92 w 129"/>
                  <a:gd name="T15" fmla="*/ 14 h 160"/>
                  <a:gd name="T16" fmla="*/ 124 w 129"/>
                  <a:gd name="T17" fmla="*/ 15 h 160"/>
                  <a:gd name="T18" fmla="*/ 129 w 129"/>
                  <a:gd name="T19" fmla="*/ 18 h 160"/>
                  <a:gd name="T20" fmla="*/ 128 w 129"/>
                  <a:gd name="T21" fmla="*/ 20 h 160"/>
                  <a:gd name="T22" fmla="*/ 114 w 129"/>
                  <a:gd name="T23" fmla="*/ 20 h 160"/>
                  <a:gd name="T24" fmla="*/ 114 w 129"/>
                  <a:gd name="T25" fmla="*/ 25 h 160"/>
                  <a:gd name="T26" fmla="*/ 93 w 129"/>
                  <a:gd name="T27" fmla="*/ 46 h 160"/>
                  <a:gd name="T28" fmla="*/ 92 w 129"/>
                  <a:gd name="T29" fmla="*/ 46 h 160"/>
                  <a:gd name="T30" fmla="*/ 89 w 129"/>
                  <a:gd name="T31" fmla="*/ 47 h 160"/>
                  <a:gd name="T32" fmla="*/ 83 w 129"/>
                  <a:gd name="T33" fmla="*/ 46 h 160"/>
                  <a:gd name="T34" fmla="*/ 73 w 129"/>
                  <a:gd name="T35" fmla="*/ 32 h 160"/>
                  <a:gd name="T36" fmla="*/ 71 w 129"/>
                  <a:gd name="T37" fmla="*/ 71 h 160"/>
                  <a:gd name="T38" fmla="*/ 69 w 129"/>
                  <a:gd name="T39" fmla="*/ 151 h 160"/>
                  <a:gd name="T40" fmla="*/ 67 w 129"/>
                  <a:gd name="T41" fmla="*/ 157 h 160"/>
                  <a:gd name="T42" fmla="*/ 61 w 129"/>
                  <a:gd name="T43" fmla="*/ 160 h 160"/>
                  <a:gd name="T44" fmla="*/ 55 w 129"/>
                  <a:gd name="T45" fmla="*/ 157 h 160"/>
                  <a:gd name="T46" fmla="*/ 52 w 129"/>
                  <a:gd name="T47" fmla="*/ 151 h 160"/>
                  <a:gd name="T48" fmla="*/ 45 w 129"/>
                  <a:gd name="T49" fmla="*/ 78 h 160"/>
                  <a:gd name="T50" fmla="*/ 45 w 129"/>
                  <a:gd name="T51" fmla="*/ 155 h 160"/>
                  <a:gd name="T52" fmla="*/ 41 w 129"/>
                  <a:gd name="T53" fmla="*/ 159 h 160"/>
                  <a:gd name="T54" fmla="*/ 33 w 129"/>
                  <a:gd name="T55" fmla="*/ 159 h 160"/>
                  <a:gd name="T56" fmla="*/ 29 w 129"/>
                  <a:gd name="T57" fmla="*/ 155 h 160"/>
                  <a:gd name="T58" fmla="*/ 28 w 129"/>
                  <a:gd name="T59" fmla="*/ 73 h 160"/>
                  <a:gd name="T60" fmla="*/ 27 w 129"/>
                  <a:gd name="T61" fmla="*/ 68 h 160"/>
                  <a:gd name="T62" fmla="*/ 15 w 129"/>
                  <a:gd name="T63" fmla="*/ 78 h 160"/>
                  <a:gd name="T64" fmla="*/ 11 w 129"/>
                  <a:gd name="T65" fmla="*/ 82 h 160"/>
                  <a:gd name="T66" fmla="*/ 5 w 129"/>
                  <a:gd name="T67" fmla="*/ 82 h 160"/>
                  <a:gd name="T68" fmla="*/ 1 w 129"/>
                  <a:gd name="T69" fmla="*/ 78 h 160"/>
                  <a:gd name="T70" fmla="*/ 1 w 129"/>
                  <a:gd name="T71" fmla="*/ 72 h 160"/>
                  <a:gd name="T72" fmla="*/ 26 w 129"/>
                  <a:gd name="T73" fmla="*/ 7 h 160"/>
                  <a:gd name="T74" fmla="*/ 28 w 129"/>
                  <a:gd name="T75" fmla="*/ 3 h 160"/>
                  <a:gd name="T76" fmla="*/ 31 w 129"/>
                  <a:gd name="T77" fmla="*/ 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9" h="160">
                    <a:moveTo>
                      <a:pt x="35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3" y="5"/>
                    </a:lnTo>
                    <a:lnTo>
                      <a:pt x="89" y="29"/>
                    </a:lnTo>
                    <a:lnTo>
                      <a:pt x="98" y="20"/>
                    </a:lnTo>
                    <a:lnTo>
                      <a:pt x="88" y="20"/>
                    </a:lnTo>
                    <a:lnTo>
                      <a:pt x="87" y="20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87" y="17"/>
                    </a:lnTo>
                    <a:lnTo>
                      <a:pt x="87" y="17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122" y="14"/>
                    </a:lnTo>
                    <a:lnTo>
                      <a:pt x="124" y="15"/>
                    </a:lnTo>
                    <a:lnTo>
                      <a:pt x="128" y="17"/>
                    </a:lnTo>
                    <a:lnTo>
                      <a:pt x="129" y="18"/>
                    </a:lnTo>
                    <a:lnTo>
                      <a:pt x="129" y="18"/>
                    </a:lnTo>
                    <a:lnTo>
                      <a:pt x="128" y="20"/>
                    </a:lnTo>
                    <a:lnTo>
                      <a:pt x="127" y="20"/>
                    </a:lnTo>
                    <a:lnTo>
                      <a:pt x="114" y="20"/>
                    </a:lnTo>
                    <a:lnTo>
                      <a:pt x="114" y="23"/>
                    </a:lnTo>
                    <a:lnTo>
                      <a:pt x="114" y="25"/>
                    </a:lnTo>
                    <a:lnTo>
                      <a:pt x="112" y="27"/>
                    </a:lnTo>
                    <a:lnTo>
                      <a:pt x="93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3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1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9" y="155"/>
                    </a:lnTo>
                    <a:lnTo>
                      <a:pt x="67" y="157"/>
                    </a:lnTo>
                    <a:lnTo>
                      <a:pt x="65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5" y="78"/>
                    </a:lnTo>
                    <a:lnTo>
                      <a:pt x="45" y="151"/>
                    </a:lnTo>
                    <a:lnTo>
                      <a:pt x="45" y="155"/>
                    </a:lnTo>
                    <a:lnTo>
                      <a:pt x="43" y="157"/>
                    </a:lnTo>
                    <a:lnTo>
                      <a:pt x="41" y="159"/>
                    </a:lnTo>
                    <a:lnTo>
                      <a:pt x="37" y="160"/>
                    </a:lnTo>
                    <a:lnTo>
                      <a:pt x="33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7" y="68"/>
                    </a:lnTo>
                    <a:lnTo>
                      <a:pt x="26" y="47"/>
                    </a:lnTo>
                    <a:lnTo>
                      <a:pt x="15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7" y="82"/>
                    </a:lnTo>
                    <a:lnTo>
                      <a:pt x="5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1" y="72"/>
                    </a:lnTo>
                    <a:lnTo>
                      <a:pt x="25" y="8"/>
                    </a:lnTo>
                    <a:lnTo>
                      <a:pt x="26" y="7"/>
                    </a:lnTo>
                    <a:lnTo>
                      <a:pt x="26" y="5"/>
                    </a:lnTo>
                    <a:lnTo>
                      <a:pt x="28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184715" y="4033200"/>
            <a:ext cx="6547582" cy="570252"/>
            <a:chOff x="2692946" y="4096380"/>
            <a:chExt cx="7539950" cy="656681"/>
          </a:xfrm>
          <a:solidFill>
            <a:schemeClr val="bg1"/>
          </a:solidFill>
        </p:grpSpPr>
        <p:grpSp>
          <p:nvGrpSpPr>
            <p:cNvPr id="207" name="组合 206"/>
            <p:cNvGrpSpPr/>
            <p:nvPr/>
          </p:nvGrpSpPr>
          <p:grpSpPr>
            <a:xfrm>
              <a:off x="9717306" y="4108573"/>
              <a:ext cx="515590" cy="606167"/>
              <a:chOff x="8418513" y="4619626"/>
              <a:chExt cx="469900" cy="552450"/>
            </a:xfrm>
            <a:grpFill/>
          </p:grpSpPr>
          <p:sp>
            <p:nvSpPr>
              <p:cNvPr id="172" name="Freeform 152"/>
              <p:cNvSpPr>
                <a:spLocks noEditPoints="1"/>
              </p:cNvSpPr>
              <p:nvPr/>
            </p:nvSpPr>
            <p:spPr bwMode="auto">
              <a:xfrm>
                <a:off x="8520113" y="4921251"/>
                <a:ext cx="52388" cy="85725"/>
              </a:xfrm>
              <a:custGeom>
                <a:avLst/>
                <a:gdLst>
                  <a:gd name="T0" fmla="*/ 15 w 33"/>
                  <a:gd name="T1" fmla="*/ 5 h 54"/>
                  <a:gd name="T2" fmla="*/ 12 w 33"/>
                  <a:gd name="T3" fmla="*/ 6 h 54"/>
                  <a:gd name="T4" fmla="*/ 8 w 33"/>
                  <a:gd name="T5" fmla="*/ 8 h 54"/>
                  <a:gd name="T6" fmla="*/ 6 w 33"/>
                  <a:gd name="T7" fmla="*/ 12 h 54"/>
                  <a:gd name="T8" fmla="*/ 5 w 33"/>
                  <a:gd name="T9" fmla="*/ 16 h 54"/>
                  <a:gd name="T10" fmla="*/ 5 w 33"/>
                  <a:gd name="T11" fmla="*/ 48 h 54"/>
                  <a:gd name="T12" fmla="*/ 28 w 33"/>
                  <a:gd name="T13" fmla="*/ 48 h 54"/>
                  <a:gd name="T14" fmla="*/ 28 w 33"/>
                  <a:gd name="T15" fmla="*/ 16 h 54"/>
                  <a:gd name="T16" fmla="*/ 27 w 33"/>
                  <a:gd name="T17" fmla="*/ 12 h 54"/>
                  <a:gd name="T18" fmla="*/ 25 w 33"/>
                  <a:gd name="T19" fmla="*/ 8 h 54"/>
                  <a:gd name="T20" fmla="*/ 21 w 33"/>
                  <a:gd name="T21" fmla="*/ 6 h 54"/>
                  <a:gd name="T22" fmla="*/ 17 w 33"/>
                  <a:gd name="T23" fmla="*/ 5 h 54"/>
                  <a:gd name="T24" fmla="*/ 15 w 33"/>
                  <a:gd name="T25" fmla="*/ 5 h 54"/>
                  <a:gd name="T26" fmla="*/ 15 w 33"/>
                  <a:gd name="T27" fmla="*/ 0 h 54"/>
                  <a:gd name="T28" fmla="*/ 17 w 33"/>
                  <a:gd name="T29" fmla="*/ 0 h 54"/>
                  <a:gd name="T30" fmla="*/ 22 w 33"/>
                  <a:gd name="T31" fmla="*/ 0 h 54"/>
                  <a:gd name="T32" fmla="*/ 27 w 33"/>
                  <a:gd name="T33" fmla="*/ 2 h 54"/>
                  <a:gd name="T34" fmla="*/ 30 w 33"/>
                  <a:gd name="T35" fmla="*/ 6 h 54"/>
                  <a:gd name="T36" fmla="*/ 32 w 33"/>
                  <a:gd name="T37" fmla="*/ 11 h 54"/>
                  <a:gd name="T38" fmla="*/ 33 w 33"/>
                  <a:gd name="T39" fmla="*/ 16 h 54"/>
                  <a:gd name="T40" fmla="*/ 33 w 33"/>
                  <a:gd name="T41" fmla="*/ 54 h 54"/>
                  <a:gd name="T42" fmla="*/ 0 w 33"/>
                  <a:gd name="T43" fmla="*/ 54 h 54"/>
                  <a:gd name="T44" fmla="*/ 0 w 33"/>
                  <a:gd name="T45" fmla="*/ 16 h 54"/>
                  <a:gd name="T46" fmla="*/ 0 w 33"/>
                  <a:gd name="T47" fmla="*/ 11 h 54"/>
                  <a:gd name="T48" fmla="*/ 2 w 33"/>
                  <a:gd name="T49" fmla="*/ 6 h 54"/>
                  <a:gd name="T50" fmla="*/ 6 w 33"/>
                  <a:gd name="T51" fmla="*/ 2 h 54"/>
                  <a:gd name="T52" fmla="*/ 11 w 33"/>
                  <a:gd name="T53" fmla="*/ 0 h 54"/>
                  <a:gd name="T54" fmla="*/ 15 w 33"/>
                  <a:gd name="T55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54">
                    <a:moveTo>
                      <a:pt x="15" y="5"/>
                    </a:moveTo>
                    <a:lnTo>
                      <a:pt x="12" y="6"/>
                    </a:lnTo>
                    <a:lnTo>
                      <a:pt x="8" y="8"/>
                    </a:lnTo>
                    <a:lnTo>
                      <a:pt x="6" y="12"/>
                    </a:lnTo>
                    <a:lnTo>
                      <a:pt x="5" y="16"/>
                    </a:lnTo>
                    <a:lnTo>
                      <a:pt x="5" y="48"/>
                    </a:lnTo>
                    <a:lnTo>
                      <a:pt x="28" y="48"/>
                    </a:lnTo>
                    <a:lnTo>
                      <a:pt x="28" y="16"/>
                    </a:lnTo>
                    <a:lnTo>
                      <a:pt x="27" y="12"/>
                    </a:lnTo>
                    <a:lnTo>
                      <a:pt x="25" y="8"/>
                    </a:lnTo>
                    <a:lnTo>
                      <a:pt x="21" y="6"/>
                    </a:lnTo>
                    <a:lnTo>
                      <a:pt x="17" y="5"/>
                    </a:lnTo>
                    <a:lnTo>
                      <a:pt x="15" y="5"/>
                    </a:lnTo>
                    <a:close/>
                    <a:moveTo>
                      <a:pt x="15" y="0"/>
                    </a:moveTo>
                    <a:lnTo>
                      <a:pt x="17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0" y="6"/>
                    </a:lnTo>
                    <a:lnTo>
                      <a:pt x="32" y="11"/>
                    </a:lnTo>
                    <a:lnTo>
                      <a:pt x="33" y="16"/>
                    </a:lnTo>
                    <a:lnTo>
                      <a:pt x="33" y="54"/>
                    </a:lnTo>
                    <a:lnTo>
                      <a:pt x="0" y="54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6" y="2"/>
                    </a:lnTo>
                    <a:lnTo>
                      <a:pt x="11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3" name="Freeform 153"/>
              <p:cNvSpPr>
                <a:spLocks noEditPoints="1"/>
              </p:cNvSpPr>
              <p:nvPr/>
            </p:nvSpPr>
            <p:spPr bwMode="auto">
              <a:xfrm>
                <a:off x="8589963" y="4883151"/>
                <a:ext cx="55563" cy="123825"/>
              </a:xfrm>
              <a:custGeom>
                <a:avLst/>
                <a:gdLst>
                  <a:gd name="T0" fmla="*/ 16 w 35"/>
                  <a:gd name="T1" fmla="*/ 6 h 78"/>
                  <a:gd name="T2" fmla="*/ 12 w 35"/>
                  <a:gd name="T3" fmla="*/ 7 h 78"/>
                  <a:gd name="T4" fmla="*/ 9 w 35"/>
                  <a:gd name="T5" fmla="*/ 10 h 78"/>
                  <a:gd name="T6" fmla="*/ 7 w 35"/>
                  <a:gd name="T7" fmla="*/ 13 h 78"/>
                  <a:gd name="T8" fmla="*/ 7 w 35"/>
                  <a:gd name="T9" fmla="*/ 16 h 78"/>
                  <a:gd name="T10" fmla="*/ 7 w 35"/>
                  <a:gd name="T11" fmla="*/ 72 h 78"/>
                  <a:gd name="T12" fmla="*/ 28 w 35"/>
                  <a:gd name="T13" fmla="*/ 72 h 78"/>
                  <a:gd name="T14" fmla="*/ 28 w 35"/>
                  <a:gd name="T15" fmla="*/ 16 h 78"/>
                  <a:gd name="T16" fmla="*/ 27 w 35"/>
                  <a:gd name="T17" fmla="*/ 13 h 78"/>
                  <a:gd name="T18" fmla="*/ 25 w 35"/>
                  <a:gd name="T19" fmla="*/ 10 h 78"/>
                  <a:gd name="T20" fmla="*/ 22 w 35"/>
                  <a:gd name="T21" fmla="*/ 7 h 78"/>
                  <a:gd name="T22" fmla="*/ 19 w 35"/>
                  <a:gd name="T23" fmla="*/ 6 h 78"/>
                  <a:gd name="T24" fmla="*/ 16 w 35"/>
                  <a:gd name="T25" fmla="*/ 6 h 78"/>
                  <a:gd name="T26" fmla="*/ 16 w 35"/>
                  <a:gd name="T27" fmla="*/ 0 h 78"/>
                  <a:gd name="T28" fmla="*/ 19 w 35"/>
                  <a:gd name="T29" fmla="*/ 0 h 78"/>
                  <a:gd name="T30" fmla="*/ 23 w 35"/>
                  <a:gd name="T31" fmla="*/ 1 h 78"/>
                  <a:gd name="T32" fmla="*/ 28 w 35"/>
                  <a:gd name="T33" fmla="*/ 3 h 78"/>
                  <a:gd name="T34" fmla="*/ 32 w 35"/>
                  <a:gd name="T35" fmla="*/ 7 h 78"/>
                  <a:gd name="T36" fmla="*/ 34 w 35"/>
                  <a:gd name="T37" fmla="*/ 12 h 78"/>
                  <a:gd name="T38" fmla="*/ 35 w 35"/>
                  <a:gd name="T39" fmla="*/ 16 h 78"/>
                  <a:gd name="T40" fmla="*/ 35 w 35"/>
                  <a:gd name="T41" fmla="*/ 78 h 78"/>
                  <a:gd name="T42" fmla="*/ 0 w 35"/>
                  <a:gd name="T43" fmla="*/ 78 h 78"/>
                  <a:gd name="T44" fmla="*/ 0 w 35"/>
                  <a:gd name="T45" fmla="*/ 16 h 78"/>
                  <a:gd name="T46" fmla="*/ 1 w 35"/>
                  <a:gd name="T47" fmla="*/ 12 h 78"/>
                  <a:gd name="T48" fmla="*/ 3 w 35"/>
                  <a:gd name="T49" fmla="*/ 7 h 78"/>
                  <a:gd name="T50" fmla="*/ 7 w 35"/>
                  <a:gd name="T51" fmla="*/ 3 h 78"/>
                  <a:gd name="T52" fmla="*/ 11 w 35"/>
                  <a:gd name="T53" fmla="*/ 1 h 78"/>
                  <a:gd name="T54" fmla="*/ 16 w 35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78">
                    <a:moveTo>
                      <a:pt x="16" y="6"/>
                    </a:moveTo>
                    <a:lnTo>
                      <a:pt x="12" y="7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6"/>
                    </a:lnTo>
                    <a:lnTo>
                      <a:pt x="7" y="72"/>
                    </a:lnTo>
                    <a:lnTo>
                      <a:pt x="28" y="72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6" y="6"/>
                    </a:lnTo>
                    <a:close/>
                    <a:moveTo>
                      <a:pt x="16" y="0"/>
                    </a:moveTo>
                    <a:lnTo>
                      <a:pt x="19" y="0"/>
                    </a:lnTo>
                    <a:lnTo>
                      <a:pt x="23" y="1"/>
                    </a:lnTo>
                    <a:lnTo>
                      <a:pt x="28" y="3"/>
                    </a:lnTo>
                    <a:lnTo>
                      <a:pt x="32" y="7"/>
                    </a:lnTo>
                    <a:lnTo>
                      <a:pt x="34" y="12"/>
                    </a:lnTo>
                    <a:lnTo>
                      <a:pt x="35" y="16"/>
                    </a:lnTo>
                    <a:lnTo>
                      <a:pt x="35" y="78"/>
                    </a:lnTo>
                    <a:lnTo>
                      <a:pt x="0" y="7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3" y="7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4" name="Freeform 154"/>
              <p:cNvSpPr>
                <a:spLocks noEditPoints="1"/>
              </p:cNvSpPr>
              <p:nvPr/>
            </p:nvSpPr>
            <p:spPr bwMode="auto">
              <a:xfrm>
                <a:off x="8662988" y="4846638"/>
                <a:ext cx="52388" cy="160338"/>
              </a:xfrm>
              <a:custGeom>
                <a:avLst/>
                <a:gdLst>
                  <a:gd name="T0" fmla="*/ 16 w 33"/>
                  <a:gd name="T1" fmla="*/ 7 h 101"/>
                  <a:gd name="T2" fmla="*/ 12 w 33"/>
                  <a:gd name="T3" fmla="*/ 8 h 101"/>
                  <a:gd name="T4" fmla="*/ 8 w 33"/>
                  <a:gd name="T5" fmla="*/ 10 h 101"/>
                  <a:gd name="T6" fmla="*/ 6 w 33"/>
                  <a:gd name="T7" fmla="*/ 13 h 101"/>
                  <a:gd name="T8" fmla="*/ 5 w 33"/>
                  <a:gd name="T9" fmla="*/ 16 h 101"/>
                  <a:gd name="T10" fmla="*/ 5 w 33"/>
                  <a:gd name="T11" fmla="*/ 95 h 101"/>
                  <a:gd name="T12" fmla="*/ 28 w 33"/>
                  <a:gd name="T13" fmla="*/ 95 h 101"/>
                  <a:gd name="T14" fmla="*/ 28 w 33"/>
                  <a:gd name="T15" fmla="*/ 16 h 101"/>
                  <a:gd name="T16" fmla="*/ 27 w 33"/>
                  <a:gd name="T17" fmla="*/ 13 h 101"/>
                  <a:gd name="T18" fmla="*/ 25 w 33"/>
                  <a:gd name="T19" fmla="*/ 10 h 101"/>
                  <a:gd name="T20" fmla="*/ 21 w 33"/>
                  <a:gd name="T21" fmla="*/ 8 h 101"/>
                  <a:gd name="T22" fmla="*/ 17 w 33"/>
                  <a:gd name="T23" fmla="*/ 7 h 101"/>
                  <a:gd name="T24" fmla="*/ 16 w 33"/>
                  <a:gd name="T25" fmla="*/ 7 h 101"/>
                  <a:gd name="T26" fmla="*/ 16 w 33"/>
                  <a:gd name="T27" fmla="*/ 0 h 101"/>
                  <a:gd name="T28" fmla="*/ 17 w 33"/>
                  <a:gd name="T29" fmla="*/ 0 h 101"/>
                  <a:gd name="T30" fmla="*/ 23 w 33"/>
                  <a:gd name="T31" fmla="*/ 1 h 101"/>
                  <a:gd name="T32" fmla="*/ 27 w 33"/>
                  <a:gd name="T33" fmla="*/ 3 h 101"/>
                  <a:gd name="T34" fmla="*/ 30 w 33"/>
                  <a:gd name="T35" fmla="*/ 8 h 101"/>
                  <a:gd name="T36" fmla="*/ 32 w 33"/>
                  <a:gd name="T37" fmla="*/ 12 h 101"/>
                  <a:gd name="T38" fmla="*/ 33 w 33"/>
                  <a:gd name="T39" fmla="*/ 16 h 101"/>
                  <a:gd name="T40" fmla="*/ 33 w 33"/>
                  <a:gd name="T41" fmla="*/ 101 h 101"/>
                  <a:gd name="T42" fmla="*/ 0 w 33"/>
                  <a:gd name="T43" fmla="*/ 101 h 101"/>
                  <a:gd name="T44" fmla="*/ 0 w 33"/>
                  <a:gd name="T45" fmla="*/ 16 h 101"/>
                  <a:gd name="T46" fmla="*/ 0 w 33"/>
                  <a:gd name="T47" fmla="*/ 12 h 101"/>
                  <a:gd name="T48" fmla="*/ 2 w 33"/>
                  <a:gd name="T49" fmla="*/ 8 h 101"/>
                  <a:gd name="T50" fmla="*/ 6 w 33"/>
                  <a:gd name="T51" fmla="*/ 3 h 101"/>
                  <a:gd name="T52" fmla="*/ 11 w 33"/>
                  <a:gd name="T53" fmla="*/ 1 h 101"/>
                  <a:gd name="T54" fmla="*/ 16 w 33"/>
                  <a:gd name="T55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101">
                    <a:moveTo>
                      <a:pt x="16" y="7"/>
                    </a:moveTo>
                    <a:lnTo>
                      <a:pt x="12" y="8"/>
                    </a:lnTo>
                    <a:lnTo>
                      <a:pt x="8" y="10"/>
                    </a:lnTo>
                    <a:lnTo>
                      <a:pt x="6" y="13"/>
                    </a:lnTo>
                    <a:lnTo>
                      <a:pt x="5" y="16"/>
                    </a:lnTo>
                    <a:lnTo>
                      <a:pt x="5" y="95"/>
                    </a:lnTo>
                    <a:lnTo>
                      <a:pt x="28" y="95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1" y="8"/>
                    </a:lnTo>
                    <a:lnTo>
                      <a:pt x="17" y="7"/>
                    </a:lnTo>
                    <a:lnTo>
                      <a:pt x="16" y="7"/>
                    </a:lnTo>
                    <a:close/>
                    <a:moveTo>
                      <a:pt x="16" y="0"/>
                    </a:moveTo>
                    <a:lnTo>
                      <a:pt x="17" y="0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0" y="8"/>
                    </a:lnTo>
                    <a:lnTo>
                      <a:pt x="32" y="12"/>
                    </a:lnTo>
                    <a:lnTo>
                      <a:pt x="33" y="16"/>
                    </a:lnTo>
                    <a:lnTo>
                      <a:pt x="33" y="101"/>
                    </a:lnTo>
                    <a:lnTo>
                      <a:pt x="0" y="101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5" name="Freeform 155"/>
              <p:cNvSpPr>
                <a:spLocks noEditPoints="1"/>
              </p:cNvSpPr>
              <p:nvPr/>
            </p:nvSpPr>
            <p:spPr bwMode="auto">
              <a:xfrm>
                <a:off x="8732838" y="4810126"/>
                <a:ext cx="55563" cy="196850"/>
              </a:xfrm>
              <a:custGeom>
                <a:avLst/>
                <a:gdLst>
                  <a:gd name="T0" fmla="*/ 17 w 35"/>
                  <a:gd name="T1" fmla="*/ 6 h 124"/>
                  <a:gd name="T2" fmla="*/ 12 w 35"/>
                  <a:gd name="T3" fmla="*/ 7 h 124"/>
                  <a:gd name="T4" fmla="*/ 9 w 35"/>
                  <a:gd name="T5" fmla="*/ 9 h 124"/>
                  <a:gd name="T6" fmla="*/ 7 w 35"/>
                  <a:gd name="T7" fmla="*/ 12 h 124"/>
                  <a:gd name="T8" fmla="*/ 7 w 35"/>
                  <a:gd name="T9" fmla="*/ 17 h 124"/>
                  <a:gd name="T10" fmla="*/ 7 w 35"/>
                  <a:gd name="T11" fmla="*/ 118 h 124"/>
                  <a:gd name="T12" fmla="*/ 28 w 35"/>
                  <a:gd name="T13" fmla="*/ 118 h 124"/>
                  <a:gd name="T14" fmla="*/ 28 w 35"/>
                  <a:gd name="T15" fmla="*/ 17 h 124"/>
                  <a:gd name="T16" fmla="*/ 27 w 35"/>
                  <a:gd name="T17" fmla="*/ 12 h 124"/>
                  <a:gd name="T18" fmla="*/ 25 w 35"/>
                  <a:gd name="T19" fmla="*/ 9 h 124"/>
                  <a:gd name="T20" fmla="*/ 22 w 35"/>
                  <a:gd name="T21" fmla="*/ 7 h 124"/>
                  <a:gd name="T22" fmla="*/ 19 w 35"/>
                  <a:gd name="T23" fmla="*/ 6 h 124"/>
                  <a:gd name="T24" fmla="*/ 17 w 35"/>
                  <a:gd name="T25" fmla="*/ 6 h 124"/>
                  <a:gd name="T26" fmla="*/ 17 w 35"/>
                  <a:gd name="T27" fmla="*/ 0 h 124"/>
                  <a:gd name="T28" fmla="*/ 19 w 35"/>
                  <a:gd name="T29" fmla="*/ 0 h 124"/>
                  <a:gd name="T30" fmla="*/ 24 w 35"/>
                  <a:gd name="T31" fmla="*/ 0 h 124"/>
                  <a:gd name="T32" fmla="*/ 28 w 35"/>
                  <a:gd name="T33" fmla="*/ 2 h 124"/>
                  <a:gd name="T34" fmla="*/ 32 w 35"/>
                  <a:gd name="T35" fmla="*/ 7 h 124"/>
                  <a:gd name="T36" fmla="*/ 34 w 35"/>
                  <a:gd name="T37" fmla="*/ 11 h 124"/>
                  <a:gd name="T38" fmla="*/ 35 w 35"/>
                  <a:gd name="T39" fmla="*/ 17 h 124"/>
                  <a:gd name="T40" fmla="*/ 35 w 35"/>
                  <a:gd name="T41" fmla="*/ 124 h 124"/>
                  <a:gd name="T42" fmla="*/ 0 w 35"/>
                  <a:gd name="T43" fmla="*/ 124 h 124"/>
                  <a:gd name="T44" fmla="*/ 0 w 35"/>
                  <a:gd name="T45" fmla="*/ 17 h 124"/>
                  <a:gd name="T46" fmla="*/ 1 w 35"/>
                  <a:gd name="T47" fmla="*/ 11 h 124"/>
                  <a:gd name="T48" fmla="*/ 4 w 35"/>
                  <a:gd name="T49" fmla="*/ 7 h 124"/>
                  <a:gd name="T50" fmla="*/ 7 w 35"/>
                  <a:gd name="T51" fmla="*/ 2 h 124"/>
                  <a:gd name="T52" fmla="*/ 11 w 35"/>
                  <a:gd name="T53" fmla="*/ 0 h 124"/>
                  <a:gd name="T54" fmla="*/ 17 w 35"/>
                  <a:gd name="T5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124">
                    <a:moveTo>
                      <a:pt x="17" y="6"/>
                    </a:moveTo>
                    <a:lnTo>
                      <a:pt x="12" y="7"/>
                    </a:lnTo>
                    <a:lnTo>
                      <a:pt x="9" y="9"/>
                    </a:lnTo>
                    <a:lnTo>
                      <a:pt x="7" y="12"/>
                    </a:lnTo>
                    <a:lnTo>
                      <a:pt x="7" y="17"/>
                    </a:lnTo>
                    <a:lnTo>
                      <a:pt x="7" y="118"/>
                    </a:lnTo>
                    <a:lnTo>
                      <a:pt x="28" y="118"/>
                    </a:lnTo>
                    <a:lnTo>
                      <a:pt x="28" y="17"/>
                    </a:lnTo>
                    <a:lnTo>
                      <a:pt x="27" y="12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7" y="6"/>
                    </a:lnTo>
                    <a:close/>
                    <a:moveTo>
                      <a:pt x="17" y="0"/>
                    </a:moveTo>
                    <a:lnTo>
                      <a:pt x="19" y="0"/>
                    </a:lnTo>
                    <a:lnTo>
                      <a:pt x="24" y="0"/>
                    </a:lnTo>
                    <a:lnTo>
                      <a:pt x="28" y="2"/>
                    </a:lnTo>
                    <a:lnTo>
                      <a:pt x="32" y="7"/>
                    </a:lnTo>
                    <a:lnTo>
                      <a:pt x="34" y="11"/>
                    </a:lnTo>
                    <a:lnTo>
                      <a:pt x="35" y="17"/>
                    </a:lnTo>
                    <a:lnTo>
                      <a:pt x="35" y="124"/>
                    </a:lnTo>
                    <a:lnTo>
                      <a:pt x="0" y="124"/>
                    </a:lnTo>
                    <a:lnTo>
                      <a:pt x="0" y="17"/>
                    </a:lnTo>
                    <a:lnTo>
                      <a:pt x="1" y="11"/>
                    </a:lnTo>
                    <a:lnTo>
                      <a:pt x="4" y="7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76" name="Freeform 156"/>
              <p:cNvSpPr>
                <a:spLocks noEditPoints="1"/>
              </p:cNvSpPr>
              <p:nvPr/>
            </p:nvSpPr>
            <p:spPr bwMode="auto">
              <a:xfrm>
                <a:off x="8418513" y="4619626"/>
                <a:ext cx="469900" cy="552450"/>
              </a:xfrm>
              <a:custGeom>
                <a:avLst/>
                <a:gdLst>
                  <a:gd name="T0" fmla="*/ 82 w 296"/>
                  <a:gd name="T1" fmla="*/ 330 h 348"/>
                  <a:gd name="T2" fmla="*/ 80 w 296"/>
                  <a:gd name="T3" fmla="*/ 335 h 348"/>
                  <a:gd name="T4" fmla="*/ 84 w 296"/>
                  <a:gd name="T5" fmla="*/ 342 h 348"/>
                  <a:gd name="T6" fmla="*/ 211 w 296"/>
                  <a:gd name="T7" fmla="*/ 342 h 348"/>
                  <a:gd name="T8" fmla="*/ 216 w 296"/>
                  <a:gd name="T9" fmla="*/ 335 h 348"/>
                  <a:gd name="T10" fmla="*/ 213 w 296"/>
                  <a:gd name="T11" fmla="*/ 330 h 348"/>
                  <a:gd name="T12" fmla="*/ 86 w 296"/>
                  <a:gd name="T13" fmla="*/ 328 h 348"/>
                  <a:gd name="T14" fmla="*/ 183 w 296"/>
                  <a:gd name="T15" fmla="*/ 321 h 348"/>
                  <a:gd name="T16" fmla="*/ 29 w 296"/>
                  <a:gd name="T17" fmla="*/ 109 h 348"/>
                  <a:gd name="T18" fmla="*/ 267 w 296"/>
                  <a:gd name="T19" fmla="*/ 109 h 348"/>
                  <a:gd name="T20" fmla="*/ 137 w 296"/>
                  <a:gd name="T21" fmla="*/ 143 h 348"/>
                  <a:gd name="T22" fmla="*/ 88 w 296"/>
                  <a:gd name="T23" fmla="*/ 121 h 348"/>
                  <a:gd name="T24" fmla="*/ 39 w 296"/>
                  <a:gd name="T25" fmla="*/ 109 h 348"/>
                  <a:gd name="T26" fmla="*/ 10 w 296"/>
                  <a:gd name="T27" fmla="*/ 92 h 348"/>
                  <a:gd name="T28" fmla="*/ 6 w 296"/>
                  <a:gd name="T29" fmla="*/ 99 h 348"/>
                  <a:gd name="T30" fmla="*/ 7 w 296"/>
                  <a:gd name="T31" fmla="*/ 271 h 348"/>
                  <a:gd name="T32" fmla="*/ 283 w 296"/>
                  <a:gd name="T33" fmla="*/ 273 h 348"/>
                  <a:gd name="T34" fmla="*/ 289 w 296"/>
                  <a:gd name="T35" fmla="*/ 269 h 348"/>
                  <a:gd name="T36" fmla="*/ 289 w 296"/>
                  <a:gd name="T37" fmla="*/ 95 h 348"/>
                  <a:gd name="T38" fmla="*/ 283 w 296"/>
                  <a:gd name="T39" fmla="*/ 91 h 348"/>
                  <a:gd name="T40" fmla="*/ 147 w 296"/>
                  <a:gd name="T41" fmla="*/ 104 h 348"/>
                  <a:gd name="T42" fmla="*/ 23 w 296"/>
                  <a:gd name="T43" fmla="*/ 261 h 348"/>
                  <a:gd name="T44" fmla="*/ 22 w 296"/>
                  <a:gd name="T45" fmla="*/ 97 h 348"/>
                  <a:gd name="T46" fmla="*/ 88 w 296"/>
                  <a:gd name="T47" fmla="*/ 5 h 348"/>
                  <a:gd name="T48" fmla="*/ 33 w 296"/>
                  <a:gd name="T49" fmla="*/ 21 h 348"/>
                  <a:gd name="T50" fmla="*/ 10 w 296"/>
                  <a:gd name="T51" fmla="*/ 60 h 348"/>
                  <a:gd name="T52" fmla="*/ 33 w 296"/>
                  <a:gd name="T53" fmla="*/ 99 h 348"/>
                  <a:gd name="T54" fmla="*/ 88 w 296"/>
                  <a:gd name="T55" fmla="*/ 115 h 348"/>
                  <a:gd name="T56" fmla="*/ 105 w 296"/>
                  <a:gd name="T57" fmla="*/ 114 h 348"/>
                  <a:gd name="T58" fmla="*/ 129 w 296"/>
                  <a:gd name="T59" fmla="*/ 107 h 348"/>
                  <a:gd name="T60" fmla="*/ 164 w 296"/>
                  <a:gd name="T61" fmla="*/ 75 h 348"/>
                  <a:gd name="T62" fmla="*/ 155 w 296"/>
                  <a:gd name="T63" fmla="*/ 32 h 348"/>
                  <a:gd name="T64" fmla="*/ 108 w 296"/>
                  <a:gd name="T65" fmla="*/ 7 h 348"/>
                  <a:gd name="T66" fmla="*/ 110 w 296"/>
                  <a:gd name="T67" fmla="*/ 2 h 348"/>
                  <a:gd name="T68" fmla="*/ 160 w 296"/>
                  <a:gd name="T69" fmla="*/ 29 h 348"/>
                  <a:gd name="T70" fmla="*/ 170 w 296"/>
                  <a:gd name="T71" fmla="*/ 74 h 348"/>
                  <a:gd name="T72" fmla="*/ 287 w 296"/>
                  <a:gd name="T73" fmla="*/ 85 h 348"/>
                  <a:gd name="T74" fmla="*/ 295 w 296"/>
                  <a:gd name="T75" fmla="*/ 94 h 348"/>
                  <a:gd name="T76" fmla="*/ 295 w 296"/>
                  <a:gd name="T77" fmla="*/ 270 h 348"/>
                  <a:gd name="T78" fmla="*/ 287 w 296"/>
                  <a:gd name="T79" fmla="*/ 279 h 348"/>
                  <a:gd name="T80" fmla="*/ 190 w 296"/>
                  <a:gd name="T81" fmla="*/ 321 h 348"/>
                  <a:gd name="T82" fmla="*/ 217 w 296"/>
                  <a:gd name="T83" fmla="*/ 323 h 348"/>
                  <a:gd name="T84" fmla="*/ 222 w 296"/>
                  <a:gd name="T85" fmla="*/ 334 h 348"/>
                  <a:gd name="T86" fmla="*/ 219 w 296"/>
                  <a:gd name="T87" fmla="*/ 343 h 348"/>
                  <a:gd name="T88" fmla="*/ 209 w 296"/>
                  <a:gd name="T89" fmla="*/ 348 h 348"/>
                  <a:gd name="T90" fmla="*/ 79 w 296"/>
                  <a:gd name="T91" fmla="*/ 346 h 348"/>
                  <a:gd name="T92" fmla="*/ 73 w 296"/>
                  <a:gd name="T93" fmla="*/ 335 h 348"/>
                  <a:gd name="T94" fmla="*/ 77 w 296"/>
                  <a:gd name="T95" fmla="*/ 327 h 348"/>
                  <a:gd name="T96" fmla="*/ 86 w 296"/>
                  <a:gd name="T97" fmla="*/ 321 h 348"/>
                  <a:gd name="T98" fmla="*/ 13 w 296"/>
                  <a:gd name="T99" fmla="*/ 279 h 348"/>
                  <a:gd name="T100" fmla="*/ 2 w 296"/>
                  <a:gd name="T101" fmla="*/ 274 h 348"/>
                  <a:gd name="T102" fmla="*/ 0 w 296"/>
                  <a:gd name="T103" fmla="*/ 99 h 348"/>
                  <a:gd name="T104" fmla="*/ 5 w 296"/>
                  <a:gd name="T105" fmla="*/ 88 h 348"/>
                  <a:gd name="T106" fmla="*/ 6 w 296"/>
                  <a:gd name="T107" fmla="*/ 74 h 348"/>
                  <a:gd name="T108" fmla="*/ 16 w 296"/>
                  <a:gd name="T109" fmla="*/ 29 h 348"/>
                  <a:gd name="T110" fmla="*/ 66 w 296"/>
                  <a:gd name="T111" fmla="*/ 2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6" h="348">
                    <a:moveTo>
                      <a:pt x="86" y="328"/>
                    </a:moveTo>
                    <a:lnTo>
                      <a:pt x="84" y="328"/>
                    </a:lnTo>
                    <a:lnTo>
                      <a:pt x="82" y="330"/>
                    </a:lnTo>
                    <a:lnTo>
                      <a:pt x="80" y="332"/>
                    </a:lnTo>
                    <a:lnTo>
                      <a:pt x="80" y="334"/>
                    </a:lnTo>
                    <a:lnTo>
                      <a:pt x="80" y="335"/>
                    </a:lnTo>
                    <a:lnTo>
                      <a:pt x="80" y="339"/>
                    </a:lnTo>
                    <a:lnTo>
                      <a:pt x="82" y="341"/>
                    </a:lnTo>
                    <a:lnTo>
                      <a:pt x="84" y="342"/>
                    </a:lnTo>
                    <a:lnTo>
                      <a:pt x="86" y="343"/>
                    </a:lnTo>
                    <a:lnTo>
                      <a:pt x="209" y="343"/>
                    </a:lnTo>
                    <a:lnTo>
                      <a:pt x="211" y="342"/>
                    </a:lnTo>
                    <a:lnTo>
                      <a:pt x="213" y="341"/>
                    </a:lnTo>
                    <a:lnTo>
                      <a:pt x="216" y="339"/>
                    </a:lnTo>
                    <a:lnTo>
                      <a:pt x="216" y="335"/>
                    </a:lnTo>
                    <a:lnTo>
                      <a:pt x="216" y="334"/>
                    </a:lnTo>
                    <a:lnTo>
                      <a:pt x="216" y="332"/>
                    </a:lnTo>
                    <a:lnTo>
                      <a:pt x="213" y="330"/>
                    </a:lnTo>
                    <a:lnTo>
                      <a:pt x="211" y="328"/>
                    </a:lnTo>
                    <a:lnTo>
                      <a:pt x="209" y="328"/>
                    </a:lnTo>
                    <a:lnTo>
                      <a:pt x="86" y="328"/>
                    </a:lnTo>
                    <a:close/>
                    <a:moveTo>
                      <a:pt x="113" y="279"/>
                    </a:moveTo>
                    <a:lnTo>
                      <a:pt x="113" y="321"/>
                    </a:lnTo>
                    <a:lnTo>
                      <a:pt x="183" y="321"/>
                    </a:lnTo>
                    <a:lnTo>
                      <a:pt x="183" y="279"/>
                    </a:lnTo>
                    <a:lnTo>
                      <a:pt x="113" y="279"/>
                    </a:lnTo>
                    <a:close/>
                    <a:moveTo>
                      <a:pt x="29" y="109"/>
                    </a:moveTo>
                    <a:lnTo>
                      <a:pt x="29" y="255"/>
                    </a:lnTo>
                    <a:lnTo>
                      <a:pt x="267" y="255"/>
                    </a:lnTo>
                    <a:lnTo>
                      <a:pt x="267" y="109"/>
                    </a:lnTo>
                    <a:lnTo>
                      <a:pt x="137" y="109"/>
                    </a:lnTo>
                    <a:lnTo>
                      <a:pt x="133" y="112"/>
                    </a:lnTo>
                    <a:lnTo>
                      <a:pt x="137" y="143"/>
                    </a:lnTo>
                    <a:lnTo>
                      <a:pt x="104" y="120"/>
                    </a:lnTo>
                    <a:lnTo>
                      <a:pt x="95" y="121"/>
                    </a:lnTo>
                    <a:lnTo>
                      <a:pt x="88" y="121"/>
                    </a:lnTo>
                    <a:lnTo>
                      <a:pt x="70" y="120"/>
                    </a:lnTo>
                    <a:lnTo>
                      <a:pt x="54" y="116"/>
                    </a:lnTo>
                    <a:lnTo>
                      <a:pt x="39" y="109"/>
                    </a:lnTo>
                    <a:lnTo>
                      <a:pt x="29" y="109"/>
                    </a:lnTo>
                    <a:close/>
                    <a:moveTo>
                      <a:pt x="13" y="91"/>
                    </a:moveTo>
                    <a:lnTo>
                      <a:pt x="10" y="92"/>
                    </a:lnTo>
                    <a:lnTo>
                      <a:pt x="7" y="93"/>
                    </a:lnTo>
                    <a:lnTo>
                      <a:pt x="6" y="95"/>
                    </a:lnTo>
                    <a:lnTo>
                      <a:pt x="6" y="99"/>
                    </a:lnTo>
                    <a:lnTo>
                      <a:pt x="6" y="266"/>
                    </a:lnTo>
                    <a:lnTo>
                      <a:pt x="6" y="269"/>
                    </a:lnTo>
                    <a:lnTo>
                      <a:pt x="7" y="271"/>
                    </a:lnTo>
                    <a:lnTo>
                      <a:pt x="10" y="272"/>
                    </a:lnTo>
                    <a:lnTo>
                      <a:pt x="13" y="273"/>
                    </a:lnTo>
                    <a:lnTo>
                      <a:pt x="283" y="273"/>
                    </a:lnTo>
                    <a:lnTo>
                      <a:pt x="285" y="272"/>
                    </a:lnTo>
                    <a:lnTo>
                      <a:pt x="287" y="271"/>
                    </a:lnTo>
                    <a:lnTo>
                      <a:pt x="289" y="269"/>
                    </a:lnTo>
                    <a:lnTo>
                      <a:pt x="289" y="266"/>
                    </a:lnTo>
                    <a:lnTo>
                      <a:pt x="289" y="99"/>
                    </a:lnTo>
                    <a:lnTo>
                      <a:pt x="289" y="95"/>
                    </a:lnTo>
                    <a:lnTo>
                      <a:pt x="287" y="93"/>
                    </a:lnTo>
                    <a:lnTo>
                      <a:pt x="285" y="92"/>
                    </a:lnTo>
                    <a:lnTo>
                      <a:pt x="283" y="91"/>
                    </a:lnTo>
                    <a:lnTo>
                      <a:pt x="160" y="91"/>
                    </a:lnTo>
                    <a:lnTo>
                      <a:pt x="154" y="97"/>
                    </a:lnTo>
                    <a:lnTo>
                      <a:pt x="147" y="104"/>
                    </a:lnTo>
                    <a:lnTo>
                      <a:pt x="272" y="104"/>
                    </a:lnTo>
                    <a:lnTo>
                      <a:pt x="272" y="261"/>
                    </a:lnTo>
                    <a:lnTo>
                      <a:pt x="23" y="261"/>
                    </a:lnTo>
                    <a:lnTo>
                      <a:pt x="23" y="104"/>
                    </a:lnTo>
                    <a:lnTo>
                      <a:pt x="29" y="104"/>
                    </a:lnTo>
                    <a:lnTo>
                      <a:pt x="22" y="97"/>
                    </a:lnTo>
                    <a:lnTo>
                      <a:pt x="16" y="91"/>
                    </a:lnTo>
                    <a:lnTo>
                      <a:pt x="13" y="91"/>
                    </a:lnTo>
                    <a:close/>
                    <a:moveTo>
                      <a:pt x="88" y="5"/>
                    </a:moveTo>
                    <a:lnTo>
                      <a:pt x="67" y="7"/>
                    </a:lnTo>
                    <a:lnTo>
                      <a:pt x="48" y="13"/>
                    </a:lnTo>
                    <a:lnTo>
                      <a:pt x="33" y="21"/>
                    </a:lnTo>
                    <a:lnTo>
                      <a:pt x="21" y="32"/>
                    </a:lnTo>
                    <a:lnTo>
                      <a:pt x="13" y="45"/>
                    </a:lnTo>
                    <a:lnTo>
                      <a:pt x="10" y="60"/>
                    </a:lnTo>
                    <a:lnTo>
                      <a:pt x="13" y="75"/>
                    </a:lnTo>
                    <a:lnTo>
                      <a:pt x="21" y="88"/>
                    </a:lnTo>
                    <a:lnTo>
                      <a:pt x="33" y="99"/>
                    </a:lnTo>
                    <a:lnTo>
                      <a:pt x="48" y="107"/>
                    </a:lnTo>
                    <a:lnTo>
                      <a:pt x="67" y="113"/>
                    </a:lnTo>
                    <a:lnTo>
                      <a:pt x="88" y="115"/>
                    </a:lnTo>
                    <a:lnTo>
                      <a:pt x="96" y="115"/>
                    </a:lnTo>
                    <a:lnTo>
                      <a:pt x="104" y="114"/>
                    </a:lnTo>
                    <a:lnTo>
                      <a:pt x="105" y="114"/>
                    </a:lnTo>
                    <a:lnTo>
                      <a:pt x="130" y="131"/>
                    </a:lnTo>
                    <a:lnTo>
                      <a:pt x="127" y="108"/>
                    </a:lnTo>
                    <a:lnTo>
                      <a:pt x="129" y="107"/>
                    </a:lnTo>
                    <a:lnTo>
                      <a:pt x="144" y="99"/>
                    </a:lnTo>
                    <a:lnTo>
                      <a:pt x="156" y="87"/>
                    </a:lnTo>
                    <a:lnTo>
                      <a:pt x="164" y="75"/>
                    </a:lnTo>
                    <a:lnTo>
                      <a:pt x="166" y="60"/>
                    </a:lnTo>
                    <a:lnTo>
                      <a:pt x="162" y="45"/>
                    </a:lnTo>
                    <a:lnTo>
                      <a:pt x="155" y="32"/>
                    </a:lnTo>
                    <a:lnTo>
                      <a:pt x="143" y="21"/>
                    </a:lnTo>
                    <a:lnTo>
                      <a:pt x="127" y="13"/>
                    </a:lnTo>
                    <a:lnTo>
                      <a:pt x="108" y="7"/>
                    </a:lnTo>
                    <a:lnTo>
                      <a:pt x="88" y="5"/>
                    </a:lnTo>
                    <a:close/>
                    <a:moveTo>
                      <a:pt x="88" y="0"/>
                    </a:moveTo>
                    <a:lnTo>
                      <a:pt x="110" y="2"/>
                    </a:lnTo>
                    <a:lnTo>
                      <a:pt x="130" y="7"/>
                    </a:lnTo>
                    <a:lnTo>
                      <a:pt x="147" y="17"/>
                    </a:lnTo>
                    <a:lnTo>
                      <a:pt x="160" y="29"/>
                    </a:lnTo>
                    <a:lnTo>
                      <a:pt x="169" y="44"/>
                    </a:lnTo>
                    <a:lnTo>
                      <a:pt x="171" y="60"/>
                    </a:lnTo>
                    <a:lnTo>
                      <a:pt x="170" y="74"/>
                    </a:lnTo>
                    <a:lnTo>
                      <a:pt x="165" y="85"/>
                    </a:lnTo>
                    <a:lnTo>
                      <a:pt x="283" y="85"/>
                    </a:lnTo>
                    <a:lnTo>
                      <a:pt x="287" y="85"/>
                    </a:lnTo>
                    <a:lnTo>
                      <a:pt x="291" y="88"/>
                    </a:lnTo>
                    <a:lnTo>
                      <a:pt x="294" y="91"/>
                    </a:lnTo>
                    <a:lnTo>
                      <a:pt x="295" y="94"/>
                    </a:lnTo>
                    <a:lnTo>
                      <a:pt x="296" y="99"/>
                    </a:lnTo>
                    <a:lnTo>
                      <a:pt x="296" y="266"/>
                    </a:lnTo>
                    <a:lnTo>
                      <a:pt x="295" y="270"/>
                    </a:lnTo>
                    <a:lnTo>
                      <a:pt x="294" y="274"/>
                    </a:lnTo>
                    <a:lnTo>
                      <a:pt x="291" y="277"/>
                    </a:lnTo>
                    <a:lnTo>
                      <a:pt x="287" y="279"/>
                    </a:lnTo>
                    <a:lnTo>
                      <a:pt x="283" y="279"/>
                    </a:lnTo>
                    <a:lnTo>
                      <a:pt x="190" y="279"/>
                    </a:lnTo>
                    <a:lnTo>
                      <a:pt x="190" y="321"/>
                    </a:lnTo>
                    <a:lnTo>
                      <a:pt x="209" y="321"/>
                    </a:lnTo>
                    <a:lnTo>
                      <a:pt x="212" y="322"/>
                    </a:lnTo>
                    <a:lnTo>
                      <a:pt x="217" y="323"/>
                    </a:lnTo>
                    <a:lnTo>
                      <a:pt x="219" y="327"/>
                    </a:lnTo>
                    <a:lnTo>
                      <a:pt x="221" y="330"/>
                    </a:lnTo>
                    <a:lnTo>
                      <a:pt x="222" y="334"/>
                    </a:lnTo>
                    <a:lnTo>
                      <a:pt x="222" y="335"/>
                    </a:lnTo>
                    <a:lnTo>
                      <a:pt x="221" y="340"/>
                    </a:lnTo>
                    <a:lnTo>
                      <a:pt x="219" y="343"/>
                    </a:lnTo>
                    <a:lnTo>
                      <a:pt x="217" y="346"/>
                    </a:lnTo>
                    <a:lnTo>
                      <a:pt x="212" y="348"/>
                    </a:lnTo>
                    <a:lnTo>
                      <a:pt x="209" y="348"/>
                    </a:lnTo>
                    <a:lnTo>
                      <a:pt x="86" y="348"/>
                    </a:lnTo>
                    <a:lnTo>
                      <a:pt x="82" y="348"/>
                    </a:lnTo>
                    <a:lnTo>
                      <a:pt x="79" y="346"/>
                    </a:lnTo>
                    <a:lnTo>
                      <a:pt x="77" y="343"/>
                    </a:lnTo>
                    <a:lnTo>
                      <a:pt x="75" y="340"/>
                    </a:lnTo>
                    <a:lnTo>
                      <a:pt x="73" y="335"/>
                    </a:lnTo>
                    <a:lnTo>
                      <a:pt x="73" y="334"/>
                    </a:lnTo>
                    <a:lnTo>
                      <a:pt x="75" y="330"/>
                    </a:lnTo>
                    <a:lnTo>
                      <a:pt x="77" y="327"/>
                    </a:lnTo>
                    <a:lnTo>
                      <a:pt x="79" y="323"/>
                    </a:lnTo>
                    <a:lnTo>
                      <a:pt x="82" y="322"/>
                    </a:lnTo>
                    <a:lnTo>
                      <a:pt x="86" y="321"/>
                    </a:lnTo>
                    <a:lnTo>
                      <a:pt x="106" y="321"/>
                    </a:lnTo>
                    <a:lnTo>
                      <a:pt x="106" y="279"/>
                    </a:lnTo>
                    <a:lnTo>
                      <a:pt x="13" y="279"/>
                    </a:lnTo>
                    <a:lnTo>
                      <a:pt x="8" y="279"/>
                    </a:lnTo>
                    <a:lnTo>
                      <a:pt x="5" y="277"/>
                    </a:lnTo>
                    <a:lnTo>
                      <a:pt x="2" y="274"/>
                    </a:lnTo>
                    <a:lnTo>
                      <a:pt x="1" y="270"/>
                    </a:lnTo>
                    <a:lnTo>
                      <a:pt x="0" y="266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2" y="91"/>
                    </a:lnTo>
                    <a:lnTo>
                      <a:pt x="5" y="88"/>
                    </a:lnTo>
                    <a:lnTo>
                      <a:pt x="8" y="87"/>
                    </a:lnTo>
                    <a:lnTo>
                      <a:pt x="12" y="85"/>
                    </a:lnTo>
                    <a:lnTo>
                      <a:pt x="6" y="74"/>
                    </a:lnTo>
                    <a:lnTo>
                      <a:pt x="4" y="60"/>
                    </a:lnTo>
                    <a:lnTo>
                      <a:pt x="7" y="44"/>
                    </a:lnTo>
                    <a:lnTo>
                      <a:pt x="16" y="29"/>
                    </a:lnTo>
                    <a:lnTo>
                      <a:pt x="29" y="17"/>
                    </a:lnTo>
                    <a:lnTo>
                      <a:pt x="45" y="7"/>
                    </a:lnTo>
                    <a:lnTo>
                      <a:pt x="66" y="2"/>
                    </a:lnTo>
                    <a:lnTo>
                      <a:pt x="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9" name="组合 208"/>
            <p:cNvGrpSpPr/>
            <p:nvPr/>
          </p:nvGrpSpPr>
          <p:grpSpPr>
            <a:xfrm>
              <a:off x="2692946" y="4096380"/>
              <a:ext cx="496430" cy="656681"/>
              <a:chOff x="3883026" y="4608513"/>
              <a:chExt cx="452438" cy="598488"/>
            </a:xfrm>
            <a:grpFill/>
          </p:grpSpPr>
          <p:sp>
            <p:nvSpPr>
              <p:cNvPr id="181" name="Freeform 138"/>
              <p:cNvSpPr>
                <a:spLocks noEditPoints="1"/>
              </p:cNvSpPr>
              <p:nvPr/>
            </p:nvSpPr>
            <p:spPr bwMode="auto">
              <a:xfrm>
                <a:off x="3883026" y="4760913"/>
                <a:ext cx="354013" cy="446088"/>
              </a:xfrm>
              <a:custGeom>
                <a:avLst/>
                <a:gdLst>
                  <a:gd name="T0" fmla="*/ 103 w 223"/>
                  <a:gd name="T1" fmla="*/ 10 h 281"/>
                  <a:gd name="T2" fmla="*/ 64 w 223"/>
                  <a:gd name="T3" fmla="*/ 32 h 281"/>
                  <a:gd name="T4" fmla="*/ 41 w 223"/>
                  <a:gd name="T5" fmla="*/ 71 h 281"/>
                  <a:gd name="T6" fmla="*/ 37 w 223"/>
                  <a:gd name="T7" fmla="*/ 120 h 281"/>
                  <a:gd name="T8" fmla="*/ 37 w 223"/>
                  <a:gd name="T9" fmla="*/ 169 h 281"/>
                  <a:gd name="T10" fmla="*/ 43 w 223"/>
                  <a:gd name="T11" fmla="*/ 228 h 281"/>
                  <a:gd name="T12" fmla="*/ 72 w 223"/>
                  <a:gd name="T13" fmla="*/ 228 h 281"/>
                  <a:gd name="T14" fmla="*/ 92 w 223"/>
                  <a:gd name="T15" fmla="*/ 227 h 281"/>
                  <a:gd name="T16" fmla="*/ 216 w 223"/>
                  <a:gd name="T17" fmla="*/ 276 h 281"/>
                  <a:gd name="T18" fmla="*/ 190 w 223"/>
                  <a:gd name="T19" fmla="*/ 174 h 281"/>
                  <a:gd name="T20" fmla="*/ 198 w 223"/>
                  <a:gd name="T21" fmla="*/ 159 h 281"/>
                  <a:gd name="T22" fmla="*/ 210 w 223"/>
                  <a:gd name="T23" fmla="*/ 132 h 281"/>
                  <a:gd name="T24" fmla="*/ 216 w 223"/>
                  <a:gd name="T25" fmla="*/ 95 h 281"/>
                  <a:gd name="T26" fmla="*/ 204 w 223"/>
                  <a:gd name="T27" fmla="*/ 50 h 281"/>
                  <a:gd name="T28" fmla="*/ 171 w 223"/>
                  <a:gd name="T29" fmla="*/ 18 h 281"/>
                  <a:gd name="T30" fmla="*/ 127 w 223"/>
                  <a:gd name="T31" fmla="*/ 6 h 281"/>
                  <a:gd name="T32" fmla="*/ 148 w 223"/>
                  <a:gd name="T33" fmla="*/ 2 h 281"/>
                  <a:gd name="T34" fmla="*/ 186 w 223"/>
                  <a:gd name="T35" fmla="*/ 20 h 281"/>
                  <a:gd name="T36" fmla="*/ 212 w 223"/>
                  <a:gd name="T37" fmla="*/ 53 h 281"/>
                  <a:gd name="T38" fmla="*/ 222 w 223"/>
                  <a:gd name="T39" fmla="*/ 95 h 281"/>
                  <a:gd name="T40" fmla="*/ 216 w 223"/>
                  <a:gd name="T41" fmla="*/ 133 h 281"/>
                  <a:gd name="T42" fmla="*/ 204 w 223"/>
                  <a:gd name="T43" fmla="*/ 162 h 281"/>
                  <a:gd name="T44" fmla="*/ 195 w 223"/>
                  <a:gd name="T45" fmla="*/ 176 h 281"/>
                  <a:gd name="T46" fmla="*/ 96 w 223"/>
                  <a:gd name="T47" fmla="*/ 281 h 281"/>
                  <a:gd name="T48" fmla="*/ 54 w 223"/>
                  <a:gd name="T49" fmla="*/ 234 h 281"/>
                  <a:gd name="T50" fmla="*/ 36 w 223"/>
                  <a:gd name="T51" fmla="*/ 233 h 281"/>
                  <a:gd name="T52" fmla="*/ 30 w 223"/>
                  <a:gd name="T53" fmla="*/ 233 h 281"/>
                  <a:gd name="T54" fmla="*/ 0 w 223"/>
                  <a:gd name="T55" fmla="*/ 176 h 281"/>
                  <a:gd name="T56" fmla="*/ 31 w 223"/>
                  <a:gd name="T57" fmla="*/ 95 h 281"/>
                  <a:gd name="T58" fmla="*/ 41 w 223"/>
                  <a:gd name="T59" fmla="*/ 53 h 281"/>
                  <a:gd name="T60" fmla="*/ 67 w 223"/>
                  <a:gd name="T61" fmla="*/ 20 h 281"/>
                  <a:gd name="T62" fmla="*/ 105 w 223"/>
                  <a:gd name="T6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3" h="281">
                    <a:moveTo>
                      <a:pt x="127" y="6"/>
                    </a:moveTo>
                    <a:lnTo>
                      <a:pt x="103" y="10"/>
                    </a:lnTo>
                    <a:lnTo>
                      <a:pt x="81" y="18"/>
                    </a:lnTo>
                    <a:lnTo>
                      <a:pt x="64" y="32"/>
                    </a:lnTo>
                    <a:lnTo>
                      <a:pt x="50" y="50"/>
                    </a:lnTo>
                    <a:lnTo>
                      <a:pt x="41" y="71"/>
                    </a:lnTo>
                    <a:lnTo>
                      <a:pt x="38" y="95"/>
                    </a:lnTo>
                    <a:lnTo>
                      <a:pt x="37" y="120"/>
                    </a:lnTo>
                    <a:lnTo>
                      <a:pt x="9" y="169"/>
                    </a:lnTo>
                    <a:lnTo>
                      <a:pt x="37" y="169"/>
                    </a:lnTo>
                    <a:lnTo>
                      <a:pt x="36" y="228"/>
                    </a:lnTo>
                    <a:lnTo>
                      <a:pt x="43" y="228"/>
                    </a:lnTo>
                    <a:lnTo>
                      <a:pt x="54" y="228"/>
                    </a:lnTo>
                    <a:lnTo>
                      <a:pt x="72" y="228"/>
                    </a:lnTo>
                    <a:lnTo>
                      <a:pt x="90" y="227"/>
                    </a:lnTo>
                    <a:lnTo>
                      <a:pt x="92" y="227"/>
                    </a:lnTo>
                    <a:lnTo>
                      <a:pt x="101" y="276"/>
                    </a:lnTo>
                    <a:lnTo>
                      <a:pt x="216" y="276"/>
                    </a:lnTo>
                    <a:lnTo>
                      <a:pt x="189" y="175"/>
                    </a:lnTo>
                    <a:lnTo>
                      <a:pt x="190" y="174"/>
                    </a:lnTo>
                    <a:lnTo>
                      <a:pt x="192" y="169"/>
                    </a:lnTo>
                    <a:lnTo>
                      <a:pt x="198" y="159"/>
                    </a:lnTo>
                    <a:lnTo>
                      <a:pt x="204" y="146"/>
                    </a:lnTo>
                    <a:lnTo>
                      <a:pt x="210" y="132"/>
                    </a:lnTo>
                    <a:lnTo>
                      <a:pt x="215" y="115"/>
                    </a:lnTo>
                    <a:lnTo>
                      <a:pt x="216" y="95"/>
                    </a:lnTo>
                    <a:lnTo>
                      <a:pt x="212" y="71"/>
                    </a:lnTo>
                    <a:lnTo>
                      <a:pt x="204" y="50"/>
                    </a:lnTo>
                    <a:lnTo>
                      <a:pt x="190" y="32"/>
                    </a:lnTo>
                    <a:lnTo>
                      <a:pt x="171" y="18"/>
                    </a:lnTo>
                    <a:lnTo>
                      <a:pt x="151" y="10"/>
                    </a:lnTo>
                    <a:lnTo>
                      <a:pt x="127" y="6"/>
                    </a:lnTo>
                    <a:close/>
                    <a:moveTo>
                      <a:pt x="127" y="0"/>
                    </a:moveTo>
                    <a:lnTo>
                      <a:pt x="148" y="2"/>
                    </a:lnTo>
                    <a:lnTo>
                      <a:pt x="168" y="10"/>
                    </a:lnTo>
                    <a:lnTo>
                      <a:pt x="186" y="20"/>
                    </a:lnTo>
                    <a:lnTo>
                      <a:pt x="201" y="36"/>
                    </a:lnTo>
                    <a:lnTo>
                      <a:pt x="212" y="53"/>
                    </a:lnTo>
                    <a:lnTo>
                      <a:pt x="219" y="74"/>
                    </a:lnTo>
                    <a:lnTo>
                      <a:pt x="222" y="95"/>
                    </a:lnTo>
                    <a:lnTo>
                      <a:pt x="220" y="116"/>
                    </a:lnTo>
                    <a:lnTo>
                      <a:pt x="216" y="133"/>
                    </a:lnTo>
                    <a:lnTo>
                      <a:pt x="210" y="149"/>
                    </a:lnTo>
                    <a:lnTo>
                      <a:pt x="204" y="162"/>
                    </a:lnTo>
                    <a:lnTo>
                      <a:pt x="197" y="172"/>
                    </a:lnTo>
                    <a:lnTo>
                      <a:pt x="195" y="176"/>
                    </a:lnTo>
                    <a:lnTo>
                      <a:pt x="223" y="281"/>
                    </a:lnTo>
                    <a:lnTo>
                      <a:pt x="96" y="281"/>
                    </a:lnTo>
                    <a:lnTo>
                      <a:pt x="87" y="233"/>
                    </a:lnTo>
                    <a:lnTo>
                      <a:pt x="54" y="234"/>
                    </a:lnTo>
                    <a:lnTo>
                      <a:pt x="43" y="233"/>
                    </a:lnTo>
                    <a:lnTo>
                      <a:pt x="36" y="233"/>
                    </a:lnTo>
                    <a:lnTo>
                      <a:pt x="33" y="233"/>
                    </a:lnTo>
                    <a:lnTo>
                      <a:pt x="30" y="233"/>
                    </a:lnTo>
                    <a:lnTo>
                      <a:pt x="30" y="176"/>
                    </a:lnTo>
                    <a:lnTo>
                      <a:pt x="0" y="176"/>
                    </a:lnTo>
                    <a:lnTo>
                      <a:pt x="31" y="118"/>
                    </a:lnTo>
                    <a:lnTo>
                      <a:pt x="31" y="95"/>
                    </a:lnTo>
                    <a:lnTo>
                      <a:pt x="33" y="74"/>
                    </a:lnTo>
                    <a:lnTo>
                      <a:pt x="41" y="53"/>
                    </a:lnTo>
                    <a:lnTo>
                      <a:pt x="52" y="36"/>
                    </a:lnTo>
                    <a:lnTo>
                      <a:pt x="67" y="20"/>
                    </a:lnTo>
                    <a:lnTo>
                      <a:pt x="84" y="10"/>
                    </a:lnTo>
                    <a:lnTo>
                      <a:pt x="105" y="2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2" name="Freeform 139"/>
              <p:cNvSpPr>
                <a:spLocks noEditPoints="1"/>
              </p:cNvSpPr>
              <p:nvPr/>
            </p:nvSpPr>
            <p:spPr bwMode="auto">
              <a:xfrm>
                <a:off x="3973513" y="4791076"/>
                <a:ext cx="219075" cy="214313"/>
              </a:xfrm>
              <a:custGeom>
                <a:avLst/>
                <a:gdLst>
                  <a:gd name="T0" fmla="*/ 70 w 138"/>
                  <a:gd name="T1" fmla="*/ 6 h 135"/>
                  <a:gd name="T2" fmla="*/ 50 w 138"/>
                  <a:gd name="T3" fmla="*/ 9 h 135"/>
                  <a:gd name="T4" fmla="*/ 33 w 138"/>
                  <a:gd name="T5" fmla="*/ 18 h 135"/>
                  <a:gd name="T6" fmla="*/ 19 w 138"/>
                  <a:gd name="T7" fmla="*/ 32 h 135"/>
                  <a:gd name="T8" fmla="*/ 10 w 138"/>
                  <a:gd name="T9" fmla="*/ 48 h 135"/>
                  <a:gd name="T10" fmla="*/ 7 w 138"/>
                  <a:gd name="T11" fmla="*/ 68 h 135"/>
                  <a:gd name="T12" fmla="*/ 10 w 138"/>
                  <a:gd name="T13" fmla="*/ 87 h 135"/>
                  <a:gd name="T14" fmla="*/ 19 w 138"/>
                  <a:gd name="T15" fmla="*/ 103 h 135"/>
                  <a:gd name="T16" fmla="*/ 33 w 138"/>
                  <a:gd name="T17" fmla="*/ 117 h 135"/>
                  <a:gd name="T18" fmla="*/ 50 w 138"/>
                  <a:gd name="T19" fmla="*/ 125 h 135"/>
                  <a:gd name="T20" fmla="*/ 70 w 138"/>
                  <a:gd name="T21" fmla="*/ 128 h 135"/>
                  <a:gd name="T22" fmla="*/ 89 w 138"/>
                  <a:gd name="T23" fmla="*/ 125 h 135"/>
                  <a:gd name="T24" fmla="*/ 107 w 138"/>
                  <a:gd name="T25" fmla="*/ 117 h 135"/>
                  <a:gd name="T26" fmla="*/ 121 w 138"/>
                  <a:gd name="T27" fmla="*/ 103 h 135"/>
                  <a:gd name="T28" fmla="*/ 129 w 138"/>
                  <a:gd name="T29" fmla="*/ 87 h 135"/>
                  <a:gd name="T30" fmla="*/ 133 w 138"/>
                  <a:gd name="T31" fmla="*/ 68 h 135"/>
                  <a:gd name="T32" fmla="*/ 129 w 138"/>
                  <a:gd name="T33" fmla="*/ 48 h 135"/>
                  <a:gd name="T34" fmla="*/ 121 w 138"/>
                  <a:gd name="T35" fmla="*/ 32 h 135"/>
                  <a:gd name="T36" fmla="*/ 107 w 138"/>
                  <a:gd name="T37" fmla="*/ 18 h 135"/>
                  <a:gd name="T38" fmla="*/ 89 w 138"/>
                  <a:gd name="T39" fmla="*/ 9 h 135"/>
                  <a:gd name="T40" fmla="*/ 70 w 138"/>
                  <a:gd name="T41" fmla="*/ 6 h 135"/>
                  <a:gd name="T42" fmla="*/ 70 w 138"/>
                  <a:gd name="T43" fmla="*/ 0 h 135"/>
                  <a:gd name="T44" fmla="*/ 88 w 138"/>
                  <a:gd name="T45" fmla="*/ 2 h 135"/>
                  <a:gd name="T46" fmla="*/ 104 w 138"/>
                  <a:gd name="T47" fmla="*/ 9 h 135"/>
                  <a:gd name="T48" fmla="*/ 119 w 138"/>
                  <a:gd name="T49" fmla="*/ 20 h 135"/>
                  <a:gd name="T50" fmla="*/ 129 w 138"/>
                  <a:gd name="T51" fmla="*/ 34 h 135"/>
                  <a:gd name="T52" fmla="*/ 136 w 138"/>
                  <a:gd name="T53" fmla="*/ 49 h 135"/>
                  <a:gd name="T54" fmla="*/ 138 w 138"/>
                  <a:gd name="T55" fmla="*/ 68 h 135"/>
                  <a:gd name="T56" fmla="*/ 136 w 138"/>
                  <a:gd name="T57" fmla="*/ 85 h 135"/>
                  <a:gd name="T58" fmla="*/ 129 w 138"/>
                  <a:gd name="T59" fmla="*/ 101 h 135"/>
                  <a:gd name="T60" fmla="*/ 119 w 138"/>
                  <a:gd name="T61" fmla="*/ 115 h 135"/>
                  <a:gd name="T62" fmla="*/ 104 w 138"/>
                  <a:gd name="T63" fmla="*/ 125 h 135"/>
                  <a:gd name="T64" fmla="*/ 88 w 138"/>
                  <a:gd name="T65" fmla="*/ 133 h 135"/>
                  <a:gd name="T66" fmla="*/ 70 w 138"/>
                  <a:gd name="T67" fmla="*/ 135 h 135"/>
                  <a:gd name="T68" fmla="*/ 51 w 138"/>
                  <a:gd name="T69" fmla="*/ 133 h 135"/>
                  <a:gd name="T70" fmla="*/ 35 w 138"/>
                  <a:gd name="T71" fmla="*/ 125 h 135"/>
                  <a:gd name="T72" fmla="*/ 21 w 138"/>
                  <a:gd name="T73" fmla="*/ 115 h 135"/>
                  <a:gd name="T74" fmla="*/ 10 w 138"/>
                  <a:gd name="T75" fmla="*/ 101 h 135"/>
                  <a:gd name="T76" fmla="*/ 3 w 138"/>
                  <a:gd name="T77" fmla="*/ 85 h 135"/>
                  <a:gd name="T78" fmla="*/ 0 w 138"/>
                  <a:gd name="T79" fmla="*/ 68 h 135"/>
                  <a:gd name="T80" fmla="*/ 3 w 138"/>
                  <a:gd name="T81" fmla="*/ 49 h 135"/>
                  <a:gd name="T82" fmla="*/ 10 w 138"/>
                  <a:gd name="T83" fmla="*/ 34 h 135"/>
                  <a:gd name="T84" fmla="*/ 21 w 138"/>
                  <a:gd name="T85" fmla="*/ 20 h 135"/>
                  <a:gd name="T86" fmla="*/ 35 w 138"/>
                  <a:gd name="T87" fmla="*/ 9 h 135"/>
                  <a:gd name="T88" fmla="*/ 51 w 138"/>
                  <a:gd name="T89" fmla="*/ 2 h 135"/>
                  <a:gd name="T90" fmla="*/ 70 w 138"/>
                  <a:gd name="T9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8" h="135">
                    <a:moveTo>
                      <a:pt x="70" y="6"/>
                    </a:moveTo>
                    <a:lnTo>
                      <a:pt x="50" y="9"/>
                    </a:lnTo>
                    <a:lnTo>
                      <a:pt x="33" y="18"/>
                    </a:lnTo>
                    <a:lnTo>
                      <a:pt x="19" y="32"/>
                    </a:lnTo>
                    <a:lnTo>
                      <a:pt x="10" y="48"/>
                    </a:lnTo>
                    <a:lnTo>
                      <a:pt x="7" y="68"/>
                    </a:lnTo>
                    <a:lnTo>
                      <a:pt x="10" y="87"/>
                    </a:lnTo>
                    <a:lnTo>
                      <a:pt x="19" y="103"/>
                    </a:lnTo>
                    <a:lnTo>
                      <a:pt x="33" y="117"/>
                    </a:lnTo>
                    <a:lnTo>
                      <a:pt x="50" y="125"/>
                    </a:lnTo>
                    <a:lnTo>
                      <a:pt x="70" y="128"/>
                    </a:lnTo>
                    <a:lnTo>
                      <a:pt x="89" y="125"/>
                    </a:lnTo>
                    <a:lnTo>
                      <a:pt x="107" y="117"/>
                    </a:lnTo>
                    <a:lnTo>
                      <a:pt x="121" y="103"/>
                    </a:lnTo>
                    <a:lnTo>
                      <a:pt x="129" y="87"/>
                    </a:lnTo>
                    <a:lnTo>
                      <a:pt x="133" y="68"/>
                    </a:lnTo>
                    <a:lnTo>
                      <a:pt x="129" y="48"/>
                    </a:lnTo>
                    <a:lnTo>
                      <a:pt x="121" y="32"/>
                    </a:lnTo>
                    <a:lnTo>
                      <a:pt x="107" y="18"/>
                    </a:lnTo>
                    <a:lnTo>
                      <a:pt x="89" y="9"/>
                    </a:lnTo>
                    <a:lnTo>
                      <a:pt x="70" y="6"/>
                    </a:lnTo>
                    <a:close/>
                    <a:moveTo>
                      <a:pt x="70" y="0"/>
                    </a:moveTo>
                    <a:lnTo>
                      <a:pt x="88" y="2"/>
                    </a:lnTo>
                    <a:lnTo>
                      <a:pt x="104" y="9"/>
                    </a:lnTo>
                    <a:lnTo>
                      <a:pt x="119" y="20"/>
                    </a:lnTo>
                    <a:lnTo>
                      <a:pt x="129" y="34"/>
                    </a:lnTo>
                    <a:lnTo>
                      <a:pt x="136" y="49"/>
                    </a:lnTo>
                    <a:lnTo>
                      <a:pt x="138" y="68"/>
                    </a:lnTo>
                    <a:lnTo>
                      <a:pt x="136" y="85"/>
                    </a:lnTo>
                    <a:lnTo>
                      <a:pt x="129" y="101"/>
                    </a:lnTo>
                    <a:lnTo>
                      <a:pt x="119" y="115"/>
                    </a:lnTo>
                    <a:lnTo>
                      <a:pt x="104" y="125"/>
                    </a:lnTo>
                    <a:lnTo>
                      <a:pt x="88" y="133"/>
                    </a:lnTo>
                    <a:lnTo>
                      <a:pt x="70" y="135"/>
                    </a:lnTo>
                    <a:lnTo>
                      <a:pt x="51" y="133"/>
                    </a:lnTo>
                    <a:lnTo>
                      <a:pt x="35" y="125"/>
                    </a:lnTo>
                    <a:lnTo>
                      <a:pt x="21" y="115"/>
                    </a:lnTo>
                    <a:lnTo>
                      <a:pt x="10" y="101"/>
                    </a:lnTo>
                    <a:lnTo>
                      <a:pt x="3" y="85"/>
                    </a:lnTo>
                    <a:lnTo>
                      <a:pt x="0" y="68"/>
                    </a:lnTo>
                    <a:lnTo>
                      <a:pt x="3" y="49"/>
                    </a:lnTo>
                    <a:lnTo>
                      <a:pt x="10" y="34"/>
                    </a:lnTo>
                    <a:lnTo>
                      <a:pt x="21" y="20"/>
                    </a:lnTo>
                    <a:lnTo>
                      <a:pt x="35" y="9"/>
                    </a:lnTo>
                    <a:lnTo>
                      <a:pt x="51" y="2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3" name="Freeform 140"/>
              <p:cNvSpPr>
                <a:spLocks noEditPoints="1"/>
              </p:cNvSpPr>
              <p:nvPr/>
            </p:nvSpPr>
            <p:spPr bwMode="auto">
              <a:xfrm>
                <a:off x="4102101" y="4608513"/>
                <a:ext cx="233363" cy="204788"/>
              </a:xfrm>
              <a:custGeom>
                <a:avLst/>
                <a:gdLst>
                  <a:gd name="T0" fmla="*/ 52 w 147"/>
                  <a:gd name="T1" fmla="*/ 8 h 129"/>
                  <a:gd name="T2" fmla="*/ 18 w 147"/>
                  <a:gd name="T3" fmla="*/ 24 h 129"/>
                  <a:gd name="T4" fmla="*/ 5 w 147"/>
                  <a:gd name="T5" fmla="*/ 50 h 129"/>
                  <a:gd name="T6" fmla="*/ 18 w 147"/>
                  <a:gd name="T7" fmla="*/ 76 h 129"/>
                  <a:gd name="T8" fmla="*/ 52 w 147"/>
                  <a:gd name="T9" fmla="*/ 92 h 129"/>
                  <a:gd name="T10" fmla="*/ 80 w 147"/>
                  <a:gd name="T11" fmla="*/ 95 h 129"/>
                  <a:gd name="T12" fmla="*/ 89 w 147"/>
                  <a:gd name="T13" fmla="*/ 94 h 129"/>
                  <a:gd name="T14" fmla="*/ 90 w 147"/>
                  <a:gd name="T15" fmla="*/ 108 h 129"/>
                  <a:gd name="T16" fmla="*/ 94 w 147"/>
                  <a:gd name="T17" fmla="*/ 115 h 129"/>
                  <a:gd name="T18" fmla="*/ 105 w 147"/>
                  <a:gd name="T19" fmla="*/ 100 h 129"/>
                  <a:gd name="T20" fmla="*/ 109 w 147"/>
                  <a:gd name="T21" fmla="*/ 88 h 129"/>
                  <a:gd name="T22" fmla="*/ 123 w 147"/>
                  <a:gd name="T23" fmla="*/ 81 h 129"/>
                  <a:gd name="T24" fmla="*/ 138 w 147"/>
                  <a:gd name="T25" fmla="*/ 61 h 129"/>
                  <a:gd name="T26" fmla="*/ 137 w 147"/>
                  <a:gd name="T27" fmla="*/ 36 h 129"/>
                  <a:gd name="T28" fmla="*/ 114 w 147"/>
                  <a:gd name="T29" fmla="*/ 14 h 129"/>
                  <a:gd name="T30" fmla="*/ 73 w 147"/>
                  <a:gd name="T31" fmla="*/ 6 h 129"/>
                  <a:gd name="T32" fmla="*/ 93 w 147"/>
                  <a:gd name="T33" fmla="*/ 1 h 129"/>
                  <a:gd name="T34" fmla="*/ 125 w 147"/>
                  <a:gd name="T35" fmla="*/ 14 h 129"/>
                  <a:gd name="T36" fmla="*/ 144 w 147"/>
                  <a:gd name="T37" fmla="*/ 37 h 129"/>
                  <a:gd name="T38" fmla="*/ 145 w 147"/>
                  <a:gd name="T39" fmla="*/ 63 h 129"/>
                  <a:gd name="T40" fmla="*/ 129 w 147"/>
                  <a:gd name="T41" fmla="*/ 84 h 129"/>
                  <a:gd name="T42" fmla="*/ 109 w 147"/>
                  <a:gd name="T43" fmla="*/ 106 h 129"/>
                  <a:gd name="T44" fmla="*/ 94 w 147"/>
                  <a:gd name="T45" fmla="*/ 123 h 129"/>
                  <a:gd name="T46" fmla="*/ 85 w 147"/>
                  <a:gd name="T47" fmla="*/ 127 h 129"/>
                  <a:gd name="T48" fmla="*/ 81 w 147"/>
                  <a:gd name="T49" fmla="*/ 124 h 129"/>
                  <a:gd name="T50" fmla="*/ 83 w 147"/>
                  <a:gd name="T51" fmla="*/ 100 h 129"/>
                  <a:gd name="T52" fmla="*/ 54 w 147"/>
                  <a:gd name="T53" fmla="*/ 99 h 129"/>
                  <a:gd name="T54" fmla="*/ 21 w 147"/>
                  <a:gd name="T55" fmla="*/ 86 h 129"/>
                  <a:gd name="T56" fmla="*/ 2 w 147"/>
                  <a:gd name="T57" fmla="*/ 64 h 129"/>
                  <a:gd name="T58" fmla="*/ 2 w 147"/>
                  <a:gd name="T59" fmla="*/ 37 h 129"/>
                  <a:gd name="T60" fmla="*/ 21 w 147"/>
                  <a:gd name="T61" fmla="*/ 14 h 129"/>
                  <a:gd name="T62" fmla="*/ 54 w 147"/>
                  <a:gd name="T63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7" h="129">
                    <a:moveTo>
                      <a:pt x="73" y="6"/>
                    </a:moveTo>
                    <a:lnTo>
                      <a:pt x="52" y="8"/>
                    </a:lnTo>
                    <a:lnTo>
                      <a:pt x="33" y="14"/>
                    </a:lnTo>
                    <a:lnTo>
                      <a:pt x="18" y="24"/>
                    </a:lnTo>
                    <a:lnTo>
                      <a:pt x="9" y="36"/>
                    </a:lnTo>
                    <a:lnTo>
                      <a:pt x="5" y="50"/>
                    </a:lnTo>
                    <a:lnTo>
                      <a:pt x="9" y="64"/>
                    </a:lnTo>
                    <a:lnTo>
                      <a:pt x="18" y="76"/>
                    </a:lnTo>
                    <a:lnTo>
                      <a:pt x="33" y="86"/>
                    </a:lnTo>
                    <a:lnTo>
                      <a:pt x="52" y="92"/>
                    </a:lnTo>
                    <a:lnTo>
                      <a:pt x="73" y="95"/>
                    </a:lnTo>
                    <a:lnTo>
                      <a:pt x="80" y="95"/>
                    </a:lnTo>
                    <a:lnTo>
                      <a:pt x="85" y="95"/>
                    </a:lnTo>
                    <a:lnTo>
                      <a:pt x="89" y="94"/>
                    </a:lnTo>
                    <a:lnTo>
                      <a:pt x="89" y="97"/>
                    </a:lnTo>
                    <a:lnTo>
                      <a:pt x="90" y="108"/>
                    </a:lnTo>
                    <a:lnTo>
                      <a:pt x="89" y="119"/>
                    </a:lnTo>
                    <a:lnTo>
                      <a:pt x="94" y="115"/>
                    </a:lnTo>
                    <a:lnTo>
                      <a:pt x="99" y="109"/>
                    </a:lnTo>
                    <a:lnTo>
                      <a:pt x="105" y="100"/>
                    </a:lnTo>
                    <a:lnTo>
                      <a:pt x="109" y="89"/>
                    </a:lnTo>
                    <a:lnTo>
                      <a:pt x="109" y="88"/>
                    </a:lnTo>
                    <a:lnTo>
                      <a:pt x="111" y="87"/>
                    </a:lnTo>
                    <a:lnTo>
                      <a:pt x="123" y="81"/>
                    </a:lnTo>
                    <a:lnTo>
                      <a:pt x="133" y="72"/>
                    </a:lnTo>
                    <a:lnTo>
                      <a:pt x="138" y="61"/>
                    </a:lnTo>
                    <a:lnTo>
                      <a:pt x="141" y="50"/>
                    </a:lnTo>
                    <a:lnTo>
                      <a:pt x="137" y="36"/>
                    </a:lnTo>
                    <a:lnTo>
                      <a:pt x="128" y="24"/>
                    </a:lnTo>
                    <a:lnTo>
                      <a:pt x="114" y="14"/>
                    </a:lnTo>
                    <a:lnTo>
                      <a:pt x="95" y="8"/>
                    </a:lnTo>
                    <a:lnTo>
                      <a:pt x="73" y="6"/>
                    </a:lnTo>
                    <a:close/>
                    <a:moveTo>
                      <a:pt x="73" y="0"/>
                    </a:moveTo>
                    <a:lnTo>
                      <a:pt x="93" y="1"/>
                    </a:lnTo>
                    <a:lnTo>
                      <a:pt x="110" y="7"/>
                    </a:lnTo>
                    <a:lnTo>
                      <a:pt x="125" y="14"/>
                    </a:lnTo>
                    <a:lnTo>
                      <a:pt x="137" y="25"/>
                    </a:lnTo>
                    <a:lnTo>
                      <a:pt x="144" y="37"/>
                    </a:lnTo>
                    <a:lnTo>
                      <a:pt x="147" y="50"/>
                    </a:lnTo>
                    <a:lnTo>
                      <a:pt x="145" y="63"/>
                    </a:lnTo>
                    <a:lnTo>
                      <a:pt x="138" y="74"/>
                    </a:lnTo>
                    <a:lnTo>
                      <a:pt x="129" y="84"/>
                    </a:lnTo>
                    <a:lnTo>
                      <a:pt x="115" y="92"/>
                    </a:lnTo>
                    <a:lnTo>
                      <a:pt x="109" y="106"/>
                    </a:lnTo>
                    <a:lnTo>
                      <a:pt x="102" y="116"/>
                    </a:lnTo>
                    <a:lnTo>
                      <a:pt x="94" y="123"/>
                    </a:lnTo>
                    <a:lnTo>
                      <a:pt x="89" y="126"/>
                    </a:lnTo>
                    <a:lnTo>
                      <a:pt x="85" y="127"/>
                    </a:lnTo>
                    <a:lnTo>
                      <a:pt x="80" y="129"/>
                    </a:lnTo>
                    <a:lnTo>
                      <a:pt x="81" y="124"/>
                    </a:lnTo>
                    <a:lnTo>
                      <a:pt x="83" y="112"/>
                    </a:lnTo>
                    <a:lnTo>
                      <a:pt x="83" y="100"/>
                    </a:lnTo>
                    <a:lnTo>
                      <a:pt x="73" y="101"/>
                    </a:lnTo>
                    <a:lnTo>
                      <a:pt x="54" y="99"/>
                    </a:lnTo>
                    <a:lnTo>
                      <a:pt x="36" y="94"/>
                    </a:lnTo>
                    <a:lnTo>
                      <a:pt x="21" y="86"/>
                    </a:lnTo>
                    <a:lnTo>
                      <a:pt x="9" y="76"/>
                    </a:lnTo>
                    <a:lnTo>
                      <a:pt x="2" y="64"/>
                    </a:lnTo>
                    <a:lnTo>
                      <a:pt x="0" y="50"/>
                    </a:lnTo>
                    <a:lnTo>
                      <a:pt x="2" y="37"/>
                    </a:lnTo>
                    <a:lnTo>
                      <a:pt x="9" y="25"/>
                    </a:lnTo>
                    <a:lnTo>
                      <a:pt x="21" y="14"/>
                    </a:lnTo>
                    <a:lnTo>
                      <a:pt x="36" y="7"/>
                    </a:lnTo>
                    <a:lnTo>
                      <a:pt x="54" y="1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4" name="Rectangle 141"/>
              <p:cNvSpPr>
                <a:spLocks noChangeArrowheads="1"/>
              </p:cNvSpPr>
              <p:nvPr/>
            </p:nvSpPr>
            <p:spPr bwMode="auto">
              <a:xfrm>
                <a:off x="4156076" y="4664076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85" name="Rectangle 142"/>
              <p:cNvSpPr>
                <a:spLocks noChangeArrowheads="1"/>
              </p:cNvSpPr>
              <p:nvPr/>
            </p:nvSpPr>
            <p:spPr bwMode="auto">
              <a:xfrm>
                <a:off x="4156076" y="4705351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10" name="组合 209"/>
            <p:cNvGrpSpPr/>
            <p:nvPr/>
          </p:nvGrpSpPr>
          <p:grpSpPr>
            <a:xfrm>
              <a:off x="4969565" y="4232245"/>
              <a:ext cx="531267" cy="400627"/>
              <a:chOff x="5394326" y="4732338"/>
              <a:chExt cx="484188" cy="365125"/>
            </a:xfrm>
            <a:grpFill/>
          </p:grpSpPr>
          <p:sp>
            <p:nvSpPr>
              <p:cNvPr id="190" name="Freeform 143"/>
              <p:cNvSpPr>
                <a:spLocks/>
              </p:cNvSpPr>
              <p:nvPr/>
            </p:nvSpPr>
            <p:spPr bwMode="auto">
              <a:xfrm>
                <a:off x="5394326" y="4760913"/>
                <a:ext cx="484188" cy="336550"/>
              </a:xfrm>
              <a:custGeom>
                <a:avLst/>
                <a:gdLst>
                  <a:gd name="T0" fmla="*/ 0 w 305"/>
                  <a:gd name="T1" fmla="*/ 0 h 212"/>
                  <a:gd name="T2" fmla="*/ 6 w 305"/>
                  <a:gd name="T3" fmla="*/ 0 h 212"/>
                  <a:gd name="T4" fmla="*/ 6 w 305"/>
                  <a:gd name="T5" fmla="*/ 206 h 212"/>
                  <a:gd name="T6" fmla="*/ 305 w 305"/>
                  <a:gd name="T7" fmla="*/ 206 h 212"/>
                  <a:gd name="T8" fmla="*/ 305 w 305"/>
                  <a:gd name="T9" fmla="*/ 212 h 212"/>
                  <a:gd name="T10" fmla="*/ 0 w 305"/>
                  <a:gd name="T11" fmla="*/ 212 h 212"/>
                  <a:gd name="T12" fmla="*/ 0 w 305"/>
                  <a:gd name="T13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212">
                    <a:moveTo>
                      <a:pt x="0" y="0"/>
                    </a:moveTo>
                    <a:lnTo>
                      <a:pt x="6" y="0"/>
                    </a:lnTo>
                    <a:lnTo>
                      <a:pt x="6" y="206"/>
                    </a:lnTo>
                    <a:lnTo>
                      <a:pt x="305" y="206"/>
                    </a:lnTo>
                    <a:lnTo>
                      <a:pt x="305" y="212"/>
                    </a:lnTo>
                    <a:lnTo>
                      <a:pt x="0" y="2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1" name="Freeform 144"/>
              <p:cNvSpPr>
                <a:spLocks noEditPoints="1"/>
              </p:cNvSpPr>
              <p:nvPr/>
            </p:nvSpPr>
            <p:spPr bwMode="auto">
              <a:xfrm>
                <a:off x="5449888" y="4946651"/>
                <a:ext cx="76200" cy="123825"/>
              </a:xfrm>
              <a:custGeom>
                <a:avLst/>
                <a:gdLst>
                  <a:gd name="T0" fmla="*/ 23 w 48"/>
                  <a:gd name="T1" fmla="*/ 7 h 78"/>
                  <a:gd name="T2" fmla="*/ 19 w 48"/>
                  <a:gd name="T3" fmla="*/ 8 h 78"/>
                  <a:gd name="T4" fmla="*/ 15 w 48"/>
                  <a:gd name="T5" fmla="*/ 9 h 78"/>
                  <a:gd name="T6" fmla="*/ 11 w 48"/>
                  <a:gd name="T7" fmla="*/ 11 h 78"/>
                  <a:gd name="T8" fmla="*/ 8 w 48"/>
                  <a:gd name="T9" fmla="*/ 15 h 78"/>
                  <a:gd name="T10" fmla="*/ 7 w 48"/>
                  <a:gd name="T11" fmla="*/ 19 h 78"/>
                  <a:gd name="T12" fmla="*/ 6 w 48"/>
                  <a:gd name="T13" fmla="*/ 23 h 78"/>
                  <a:gd name="T14" fmla="*/ 6 w 48"/>
                  <a:gd name="T15" fmla="*/ 73 h 78"/>
                  <a:gd name="T16" fmla="*/ 42 w 48"/>
                  <a:gd name="T17" fmla="*/ 73 h 78"/>
                  <a:gd name="T18" fmla="*/ 42 w 48"/>
                  <a:gd name="T19" fmla="*/ 23 h 78"/>
                  <a:gd name="T20" fmla="*/ 42 w 48"/>
                  <a:gd name="T21" fmla="*/ 19 h 78"/>
                  <a:gd name="T22" fmla="*/ 40 w 48"/>
                  <a:gd name="T23" fmla="*/ 15 h 78"/>
                  <a:gd name="T24" fmla="*/ 37 w 48"/>
                  <a:gd name="T25" fmla="*/ 11 h 78"/>
                  <a:gd name="T26" fmla="*/ 34 w 48"/>
                  <a:gd name="T27" fmla="*/ 9 h 78"/>
                  <a:gd name="T28" fmla="*/ 30 w 48"/>
                  <a:gd name="T29" fmla="*/ 8 h 78"/>
                  <a:gd name="T30" fmla="*/ 25 w 48"/>
                  <a:gd name="T31" fmla="*/ 7 h 78"/>
                  <a:gd name="T32" fmla="*/ 23 w 48"/>
                  <a:gd name="T33" fmla="*/ 7 h 78"/>
                  <a:gd name="T34" fmla="*/ 23 w 48"/>
                  <a:gd name="T35" fmla="*/ 0 h 78"/>
                  <a:gd name="T36" fmla="*/ 25 w 48"/>
                  <a:gd name="T37" fmla="*/ 0 h 78"/>
                  <a:gd name="T38" fmla="*/ 37 w 48"/>
                  <a:gd name="T39" fmla="*/ 3 h 78"/>
                  <a:gd name="T40" fmla="*/ 45 w 48"/>
                  <a:gd name="T41" fmla="*/ 12 h 78"/>
                  <a:gd name="T42" fmla="*/ 48 w 48"/>
                  <a:gd name="T43" fmla="*/ 23 h 78"/>
                  <a:gd name="T44" fmla="*/ 48 w 48"/>
                  <a:gd name="T45" fmla="*/ 78 h 78"/>
                  <a:gd name="T46" fmla="*/ 0 w 48"/>
                  <a:gd name="T47" fmla="*/ 78 h 78"/>
                  <a:gd name="T48" fmla="*/ 0 w 48"/>
                  <a:gd name="T49" fmla="*/ 23 h 78"/>
                  <a:gd name="T50" fmla="*/ 4 w 48"/>
                  <a:gd name="T51" fmla="*/ 12 h 78"/>
                  <a:gd name="T52" fmla="*/ 11 w 48"/>
                  <a:gd name="T53" fmla="*/ 3 h 78"/>
                  <a:gd name="T54" fmla="*/ 23 w 48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78">
                    <a:moveTo>
                      <a:pt x="23" y="7"/>
                    </a:moveTo>
                    <a:lnTo>
                      <a:pt x="19" y="8"/>
                    </a:lnTo>
                    <a:lnTo>
                      <a:pt x="15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6" y="73"/>
                    </a:lnTo>
                    <a:lnTo>
                      <a:pt x="42" y="73"/>
                    </a:lnTo>
                    <a:lnTo>
                      <a:pt x="42" y="23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30" y="8"/>
                    </a:lnTo>
                    <a:lnTo>
                      <a:pt x="25" y="7"/>
                    </a:lnTo>
                    <a:lnTo>
                      <a:pt x="23" y="7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2"/>
                    </a:lnTo>
                    <a:lnTo>
                      <a:pt x="48" y="23"/>
                    </a:lnTo>
                    <a:lnTo>
                      <a:pt x="48" y="78"/>
                    </a:lnTo>
                    <a:lnTo>
                      <a:pt x="0" y="78"/>
                    </a:lnTo>
                    <a:lnTo>
                      <a:pt x="0" y="23"/>
                    </a:lnTo>
                    <a:lnTo>
                      <a:pt x="4" y="12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2" name="Freeform 145"/>
              <p:cNvSpPr>
                <a:spLocks noEditPoints="1"/>
              </p:cNvSpPr>
              <p:nvPr/>
            </p:nvSpPr>
            <p:spPr bwMode="auto">
              <a:xfrm>
                <a:off x="5556251" y="4892676"/>
                <a:ext cx="74613" cy="177800"/>
              </a:xfrm>
              <a:custGeom>
                <a:avLst/>
                <a:gdLst>
                  <a:gd name="T0" fmla="*/ 22 w 47"/>
                  <a:gd name="T1" fmla="*/ 7 h 112"/>
                  <a:gd name="T2" fmla="*/ 18 w 47"/>
                  <a:gd name="T3" fmla="*/ 7 h 112"/>
                  <a:gd name="T4" fmla="*/ 14 w 47"/>
                  <a:gd name="T5" fmla="*/ 9 h 112"/>
                  <a:gd name="T6" fmla="*/ 11 w 47"/>
                  <a:gd name="T7" fmla="*/ 11 h 112"/>
                  <a:gd name="T8" fmla="*/ 8 w 47"/>
                  <a:gd name="T9" fmla="*/ 15 h 112"/>
                  <a:gd name="T10" fmla="*/ 6 w 47"/>
                  <a:gd name="T11" fmla="*/ 19 h 112"/>
                  <a:gd name="T12" fmla="*/ 6 w 47"/>
                  <a:gd name="T13" fmla="*/ 23 h 112"/>
                  <a:gd name="T14" fmla="*/ 6 w 47"/>
                  <a:gd name="T15" fmla="*/ 107 h 112"/>
                  <a:gd name="T16" fmla="*/ 42 w 47"/>
                  <a:gd name="T17" fmla="*/ 107 h 112"/>
                  <a:gd name="T18" fmla="*/ 42 w 47"/>
                  <a:gd name="T19" fmla="*/ 23 h 112"/>
                  <a:gd name="T20" fmla="*/ 41 w 47"/>
                  <a:gd name="T21" fmla="*/ 19 h 112"/>
                  <a:gd name="T22" fmla="*/ 40 w 47"/>
                  <a:gd name="T23" fmla="*/ 15 h 112"/>
                  <a:gd name="T24" fmla="*/ 37 w 47"/>
                  <a:gd name="T25" fmla="*/ 11 h 112"/>
                  <a:gd name="T26" fmla="*/ 33 w 47"/>
                  <a:gd name="T27" fmla="*/ 9 h 112"/>
                  <a:gd name="T28" fmla="*/ 29 w 47"/>
                  <a:gd name="T29" fmla="*/ 7 h 112"/>
                  <a:gd name="T30" fmla="*/ 25 w 47"/>
                  <a:gd name="T31" fmla="*/ 7 h 112"/>
                  <a:gd name="T32" fmla="*/ 22 w 47"/>
                  <a:gd name="T33" fmla="*/ 7 h 112"/>
                  <a:gd name="T34" fmla="*/ 22 w 47"/>
                  <a:gd name="T35" fmla="*/ 0 h 112"/>
                  <a:gd name="T36" fmla="*/ 25 w 47"/>
                  <a:gd name="T37" fmla="*/ 0 h 112"/>
                  <a:gd name="T38" fmla="*/ 37 w 47"/>
                  <a:gd name="T39" fmla="*/ 4 h 112"/>
                  <a:gd name="T40" fmla="*/ 44 w 47"/>
                  <a:gd name="T41" fmla="*/ 12 h 112"/>
                  <a:gd name="T42" fmla="*/ 47 w 47"/>
                  <a:gd name="T43" fmla="*/ 23 h 112"/>
                  <a:gd name="T44" fmla="*/ 47 w 47"/>
                  <a:gd name="T45" fmla="*/ 112 h 112"/>
                  <a:gd name="T46" fmla="*/ 0 w 47"/>
                  <a:gd name="T47" fmla="*/ 112 h 112"/>
                  <a:gd name="T48" fmla="*/ 0 w 47"/>
                  <a:gd name="T49" fmla="*/ 23 h 112"/>
                  <a:gd name="T50" fmla="*/ 3 w 47"/>
                  <a:gd name="T51" fmla="*/ 12 h 112"/>
                  <a:gd name="T52" fmla="*/ 11 w 47"/>
                  <a:gd name="T53" fmla="*/ 4 h 112"/>
                  <a:gd name="T54" fmla="*/ 22 w 47"/>
                  <a:gd name="T5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7" h="112">
                    <a:moveTo>
                      <a:pt x="22" y="7"/>
                    </a:moveTo>
                    <a:lnTo>
                      <a:pt x="18" y="7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6" y="19"/>
                    </a:lnTo>
                    <a:lnTo>
                      <a:pt x="6" y="23"/>
                    </a:lnTo>
                    <a:lnTo>
                      <a:pt x="6" y="107"/>
                    </a:lnTo>
                    <a:lnTo>
                      <a:pt x="42" y="107"/>
                    </a:lnTo>
                    <a:lnTo>
                      <a:pt x="42" y="23"/>
                    </a:lnTo>
                    <a:lnTo>
                      <a:pt x="41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3" y="9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2" y="7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7" y="4"/>
                    </a:lnTo>
                    <a:lnTo>
                      <a:pt x="44" y="12"/>
                    </a:lnTo>
                    <a:lnTo>
                      <a:pt x="47" y="23"/>
                    </a:lnTo>
                    <a:lnTo>
                      <a:pt x="47" y="112"/>
                    </a:lnTo>
                    <a:lnTo>
                      <a:pt x="0" y="112"/>
                    </a:lnTo>
                    <a:lnTo>
                      <a:pt x="0" y="23"/>
                    </a:lnTo>
                    <a:lnTo>
                      <a:pt x="3" y="12"/>
                    </a:lnTo>
                    <a:lnTo>
                      <a:pt x="11" y="4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3" name="Freeform 146"/>
              <p:cNvSpPr>
                <a:spLocks noEditPoints="1"/>
              </p:cNvSpPr>
              <p:nvPr/>
            </p:nvSpPr>
            <p:spPr bwMode="auto">
              <a:xfrm>
                <a:off x="5662613" y="4840288"/>
                <a:ext cx="76200" cy="230188"/>
              </a:xfrm>
              <a:custGeom>
                <a:avLst/>
                <a:gdLst>
                  <a:gd name="T0" fmla="*/ 22 w 48"/>
                  <a:gd name="T1" fmla="*/ 6 h 145"/>
                  <a:gd name="T2" fmla="*/ 17 w 48"/>
                  <a:gd name="T3" fmla="*/ 6 h 145"/>
                  <a:gd name="T4" fmla="*/ 14 w 48"/>
                  <a:gd name="T5" fmla="*/ 8 h 145"/>
                  <a:gd name="T6" fmla="*/ 11 w 48"/>
                  <a:gd name="T7" fmla="*/ 11 h 145"/>
                  <a:gd name="T8" fmla="*/ 8 w 48"/>
                  <a:gd name="T9" fmla="*/ 14 h 145"/>
                  <a:gd name="T10" fmla="*/ 6 w 48"/>
                  <a:gd name="T11" fmla="*/ 18 h 145"/>
                  <a:gd name="T12" fmla="*/ 5 w 48"/>
                  <a:gd name="T13" fmla="*/ 23 h 145"/>
                  <a:gd name="T14" fmla="*/ 5 w 48"/>
                  <a:gd name="T15" fmla="*/ 140 h 145"/>
                  <a:gd name="T16" fmla="*/ 41 w 48"/>
                  <a:gd name="T17" fmla="*/ 140 h 145"/>
                  <a:gd name="T18" fmla="*/ 41 w 48"/>
                  <a:gd name="T19" fmla="*/ 23 h 145"/>
                  <a:gd name="T20" fmla="*/ 40 w 48"/>
                  <a:gd name="T21" fmla="*/ 18 h 145"/>
                  <a:gd name="T22" fmla="*/ 39 w 48"/>
                  <a:gd name="T23" fmla="*/ 14 h 145"/>
                  <a:gd name="T24" fmla="*/ 36 w 48"/>
                  <a:gd name="T25" fmla="*/ 11 h 145"/>
                  <a:gd name="T26" fmla="*/ 33 w 48"/>
                  <a:gd name="T27" fmla="*/ 8 h 145"/>
                  <a:gd name="T28" fmla="*/ 29 w 48"/>
                  <a:gd name="T29" fmla="*/ 6 h 145"/>
                  <a:gd name="T30" fmla="*/ 25 w 48"/>
                  <a:gd name="T31" fmla="*/ 6 h 145"/>
                  <a:gd name="T32" fmla="*/ 22 w 48"/>
                  <a:gd name="T33" fmla="*/ 6 h 145"/>
                  <a:gd name="T34" fmla="*/ 22 w 48"/>
                  <a:gd name="T35" fmla="*/ 0 h 145"/>
                  <a:gd name="T36" fmla="*/ 25 w 48"/>
                  <a:gd name="T37" fmla="*/ 0 h 145"/>
                  <a:gd name="T38" fmla="*/ 36 w 48"/>
                  <a:gd name="T39" fmla="*/ 3 h 145"/>
                  <a:gd name="T40" fmla="*/ 44 w 48"/>
                  <a:gd name="T41" fmla="*/ 12 h 145"/>
                  <a:gd name="T42" fmla="*/ 48 w 48"/>
                  <a:gd name="T43" fmla="*/ 23 h 145"/>
                  <a:gd name="T44" fmla="*/ 48 w 48"/>
                  <a:gd name="T45" fmla="*/ 145 h 145"/>
                  <a:gd name="T46" fmla="*/ 0 w 48"/>
                  <a:gd name="T47" fmla="*/ 145 h 145"/>
                  <a:gd name="T48" fmla="*/ 0 w 48"/>
                  <a:gd name="T49" fmla="*/ 23 h 145"/>
                  <a:gd name="T50" fmla="*/ 2 w 48"/>
                  <a:gd name="T51" fmla="*/ 12 h 145"/>
                  <a:gd name="T52" fmla="*/ 11 w 48"/>
                  <a:gd name="T53" fmla="*/ 3 h 145"/>
                  <a:gd name="T54" fmla="*/ 22 w 48"/>
                  <a:gd name="T5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45">
                    <a:moveTo>
                      <a:pt x="22" y="6"/>
                    </a:moveTo>
                    <a:lnTo>
                      <a:pt x="17" y="6"/>
                    </a:lnTo>
                    <a:lnTo>
                      <a:pt x="14" y="8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6" y="18"/>
                    </a:lnTo>
                    <a:lnTo>
                      <a:pt x="5" y="23"/>
                    </a:lnTo>
                    <a:lnTo>
                      <a:pt x="5" y="140"/>
                    </a:lnTo>
                    <a:lnTo>
                      <a:pt x="41" y="140"/>
                    </a:lnTo>
                    <a:lnTo>
                      <a:pt x="41" y="23"/>
                    </a:lnTo>
                    <a:lnTo>
                      <a:pt x="40" y="18"/>
                    </a:lnTo>
                    <a:lnTo>
                      <a:pt x="39" y="14"/>
                    </a:lnTo>
                    <a:lnTo>
                      <a:pt x="36" y="11"/>
                    </a:lnTo>
                    <a:lnTo>
                      <a:pt x="33" y="8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2" y="6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6" y="3"/>
                    </a:lnTo>
                    <a:lnTo>
                      <a:pt x="44" y="12"/>
                    </a:lnTo>
                    <a:lnTo>
                      <a:pt x="48" y="23"/>
                    </a:lnTo>
                    <a:lnTo>
                      <a:pt x="48" y="145"/>
                    </a:lnTo>
                    <a:lnTo>
                      <a:pt x="0" y="145"/>
                    </a:lnTo>
                    <a:lnTo>
                      <a:pt x="0" y="23"/>
                    </a:lnTo>
                    <a:lnTo>
                      <a:pt x="2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4" name="Freeform 147"/>
              <p:cNvSpPr>
                <a:spLocks noEditPoints="1"/>
              </p:cNvSpPr>
              <p:nvPr/>
            </p:nvSpPr>
            <p:spPr bwMode="auto">
              <a:xfrm>
                <a:off x="5767388" y="4784726"/>
                <a:ext cx="76200" cy="285750"/>
              </a:xfrm>
              <a:custGeom>
                <a:avLst/>
                <a:gdLst>
                  <a:gd name="T0" fmla="*/ 23 w 48"/>
                  <a:gd name="T1" fmla="*/ 5 h 180"/>
                  <a:gd name="T2" fmla="*/ 19 w 48"/>
                  <a:gd name="T3" fmla="*/ 6 h 180"/>
                  <a:gd name="T4" fmla="*/ 14 w 48"/>
                  <a:gd name="T5" fmla="*/ 9 h 180"/>
                  <a:gd name="T6" fmla="*/ 11 w 48"/>
                  <a:gd name="T7" fmla="*/ 11 h 180"/>
                  <a:gd name="T8" fmla="*/ 8 w 48"/>
                  <a:gd name="T9" fmla="*/ 14 h 180"/>
                  <a:gd name="T10" fmla="*/ 7 w 48"/>
                  <a:gd name="T11" fmla="*/ 18 h 180"/>
                  <a:gd name="T12" fmla="*/ 6 w 48"/>
                  <a:gd name="T13" fmla="*/ 23 h 180"/>
                  <a:gd name="T14" fmla="*/ 6 w 48"/>
                  <a:gd name="T15" fmla="*/ 175 h 180"/>
                  <a:gd name="T16" fmla="*/ 41 w 48"/>
                  <a:gd name="T17" fmla="*/ 175 h 180"/>
                  <a:gd name="T18" fmla="*/ 41 w 48"/>
                  <a:gd name="T19" fmla="*/ 23 h 180"/>
                  <a:gd name="T20" fmla="*/ 41 w 48"/>
                  <a:gd name="T21" fmla="*/ 18 h 180"/>
                  <a:gd name="T22" fmla="*/ 39 w 48"/>
                  <a:gd name="T23" fmla="*/ 14 h 180"/>
                  <a:gd name="T24" fmla="*/ 37 w 48"/>
                  <a:gd name="T25" fmla="*/ 11 h 180"/>
                  <a:gd name="T26" fmla="*/ 34 w 48"/>
                  <a:gd name="T27" fmla="*/ 9 h 180"/>
                  <a:gd name="T28" fmla="*/ 29 w 48"/>
                  <a:gd name="T29" fmla="*/ 6 h 180"/>
                  <a:gd name="T30" fmla="*/ 25 w 48"/>
                  <a:gd name="T31" fmla="*/ 5 h 180"/>
                  <a:gd name="T32" fmla="*/ 23 w 48"/>
                  <a:gd name="T33" fmla="*/ 5 h 180"/>
                  <a:gd name="T34" fmla="*/ 23 w 48"/>
                  <a:gd name="T35" fmla="*/ 0 h 180"/>
                  <a:gd name="T36" fmla="*/ 25 w 48"/>
                  <a:gd name="T37" fmla="*/ 0 h 180"/>
                  <a:gd name="T38" fmla="*/ 37 w 48"/>
                  <a:gd name="T39" fmla="*/ 3 h 180"/>
                  <a:gd name="T40" fmla="*/ 45 w 48"/>
                  <a:gd name="T41" fmla="*/ 11 h 180"/>
                  <a:gd name="T42" fmla="*/ 48 w 48"/>
                  <a:gd name="T43" fmla="*/ 23 h 180"/>
                  <a:gd name="T44" fmla="*/ 48 w 48"/>
                  <a:gd name="T45" fmla="*/ 180 h 180"/>
                  <a:gd name="T46" fmla="*/ 0 w 48"/>
                  <a:gd name="T47" fmla="*/ 180 h 180"/>
                  <a:gd name="T48" fmla="*/ 0 w 48"/>
                  <a:gd name="T49" fmla="*/ 23 h 180"/>
                  <a:gd name="T50" fmla="*/ 3 w 48"/>
                  <a:gd name="T51" fmla="*/ 11 h 180"/>
                  <a:gd name="T52" fmla="*/ 11 w 48"/>
                  <a:gd name="T53" fmla="*/ 3 h 180"/>
                  <a:gd name="T54" fmla="*/ 23 w 48"/>
                  <a:gd name="T5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80">
                    <a:moveTo>
                      <a:pt x="23" y="5"/>
                    </a:moveTo>
                    <a:lnTo>
                      <a:pt x="19" y="6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7" y="18"/>
                    </a:lnTo>
                    <a:lnTo>
                      <a:pt x="6" y="23"/>
                    </a:lnTo>
                    <a:lnTo>
                      <a:pt x="6" y="175"/>
                    </a:lnTo>
                    <a:lnTo>
                      <a:pt x="41" y="175"/>
                    </a:lnTo>
                    <a:lnTo>
                      <a:pt x="41" y="23"/>
                    </a:lnTo>
                    <a:lnTo>
                      <a:pt x="41" y="18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29" y="6"/>
                    </a:lnTo>
                    <a:lnTo>
                      <a:pt x="25" y="5"/>
                    </a:lnTo>
                    <a:lnTo>
                      <a:pt x="23" y="5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1"/>
                    </a:lnTo>
                    <a:lnTo>
                      <a:pt x="48" y="23"/>
                    </a:lnTo>
                    <a:lnTo>
                      <a:pt x="48" y="180"/>
                    </a:lnTo>
                    <a:lnTo>
                      <a:pt x="0" y="180"/>
                    </a:lnTo>
                    <a:lnTo>
                      <a:pt x="0" y="23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95" name="Freeform 148"/>
              <p:cNvSpPr>
                <a:spLocks/>
              </p:cNvSpPr>
              <p:nvPr/>
            </p:nvSpPr>
            <p:spPr bwMode="auto">
              <a:xfrm>
                <a:off x="5453063" y="4732338"/>
                <a:ext cx="293688" cy="153988"/>
              </a:xfrm>
              <a:custGeom>
                <a:avLst/>
                <a:gdLst>
                  <a:gd name="T0" fmla="*/ 134 w 185"/>
                  <a:gd name="T1" fmla="*/ 0 h 97"/>
                  <a:gd name="T2" fmla="*/ 185 w 185"/>
                  <a:gd name="T3" fmla="*/ 13 h 97"/>
                  <a:gd name="T4" fmla="*/ 160 w 185"/>
                  <a:gd name="T5" fmla="*/ 59 h 97"/>
                  <a:gd name="T6" fmla="*/ 155 w 185"/>
                  <a:gd name="T7" fmla="*/ 57 h 97"/>
                  <a:gd name="T8" fmla="*/ 173 w 185"/>
                  <a:gd name="T9" fmla="*/ 21 h 97"/>
                  <a:gd name="T10" fmla="*/ 2 w 185"/>
                  <a:gd name="T11" fmla="*/ 97 h 97"/>
                  <a:gd name="T12" fmla="*/ 0 w 185"/>
                  <a:gd name="T13" fmla="*/ 92 h 97"/>
                  <a:gd name="T14" fmla="*/ 171 w 185"/>
                  <a:gd name="T15" fmla="*/ 16 h 97"/>
                  <a:gd name="T16" fmla="*/ 133 w 185"/>
                  <a:gd name="T17" fmla="*/ 6 h 97"/>
                  <a:gd name="T18" fmla="*/ 134 w 185"/>
                  <a:gd name="T1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5" h="97">
                    <a:moveTo>
                      <a:pt x="134" y="0"/>
                    </a:moveTo>
                    <a:lnTo>
                      <a:pt x="185" y="13"/>
                    </a:lnTo>
                    <a:lnTo>
                      <a:pt x="160" y="59"/>
                    </a:lnTo>
                    <a:lnTo>
                      <a:pt x="155" y="57"/>
                    </a:lnTo>
                    <a:lnTo>
                      <a:pt x="173" y="21"/>
                    </a:lnTo>
                    <a:lnTo>
                      <a:pt x="2" y="97"/>
                    </a:lnTo>
                    <a:lnTo>
                      <a:pt x="0" y="92"/>
                    </a:lnTo>
                    <a:lnTo>
                      <a:pt x="171" y="16"/>
                    </a:lnTo>
                    <a:lnTo>
                      <a:pt x="133" y="6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8" name="组合 207"/>
            <p:cNvGrpSpPr/>
            <p:nvPr/>
          </p:nvGrpSpPr>
          <p:grpSpPr>
            <a:xfrm>
              <a:off x="7326383" y="4173021"/>
              <a:ext cx="607909" cy="538235"/>
              <a:chOff x="6907213" y="4678363"/>
              <a:chExt cx="554038" cy="490538"/>
            </a:xfrm>
            <a:grpFill/>
          </p:grpSpPr>
          <p:sp>
            <p:nvSpPr>
              <p:cNvPr id="201" name="Freeform 149"/>
              <p:cNvSpPr>
                <a:spLocks noEditPoints="1"/>
              </p:cNvSpPr>
              <p:nvPr/>
            </p:nvSpPr>
            <p:spPr bwMode="auto">
              <a:xfrm>
                <a:off x="6907213" y="4678363"/>
                <a:ext cx="554038" cy="490538"/>
              </a:xfrm>
              <a:custGeom>
                <a:avLst/>
                <a:gdLst>
                  <a:gd name="T0" fmla="*/ 13 w 349"/>
                  <a:gd name="T1" fmla="*/ 182 h 309"/>
                  <a:gd name="T2" fmla="*/ 193 w 349"/>
                  <a:gd name="T3" fmla="*/ 154 h 309"/>
                  <a:gd name="T4" fmla="*/ 292 w 349"/>
                  <a:gd name="T5" fmla="*/ 118 h 309"/>
                  <a:gd name="T6" fmla="*/ 338 w 349"/>
                  <a:gd name="T7" fmla="*/ 166 h 309"/>
                  <a:gd name="T8" fmla="*/ 198 w 349"/>
                  <a:gd name="T9" fmla="*/ 114 h 309"/>
                  <a:gd name="T10" fmla="*/ 343 w 349"/>
                  <a:gd name="T11" fmla="*/ 303 h 309"/>
                  <a:gd name="T12" fmla="*/ 286 w 349"/>
                  <a:gd name="T13" fmla="*/ 171 h 309"/>
                  <a:gd name="T14" fmla="*/ 198 w 349"/>
                  <a:gd name="T15" fmla="*/ 114 h 309"/>
                  <a:gd name="T16" fmla="*/ 57 w 349"/>
                  <a:gd name="T17" fmla="*/ 120 h 309"/>
                  <a:gd name="T18" fmla="*/ 193 w 349"/>
                  <a:gd name="T19" fmla="*/ 108 h 309"/>
                  <a:gd name="T20" fmla="*/ 207 w 349"/>
                  <a:gd name="T21" fmla="*/ 21 h 309"/>
                  <a:gd name="T22" fmla="*/ 54 w 349"/>
                  <a:gd name="T23" fmla="*/ 5 h 309"/>
                  <a:gd name="T24" fmla="*/ 46 w 349"/>
                  <a:gd name="T25" fmla="*/ 7 h 309"/>
                  <a:gd name="T26" fmla="*/ 42 w 349"/>
                  <a:gd name="T27" fmla="*/ 14 h 309"/>
                  <a:gd name="T28" fmla="*/ 41 w 349"/>
                  <a:gd name="T29" fmla="*/ 123 h 309"/>
                  <a:gd name="T30" fmla="*/ 44 w 349"/>
                  <a:gd name="T31" fmla="*/ 131 h 309"/>
                  <a:gd name="T32" fmla="*/ 50 w 349"/>
                  <a:gd name="T33" fmla="*/ 135 h 309"/>
                  <a:gd name="T34" fmla="*/ 193 w 349"/>
                  <a:gd name="T35" fmla="*/ 136 h 309"/>
                  <a:gd name="T36" fmla="*/ 51 w 349"/>
                  <a:gd name="T37" fmla="*/ 127 h 309"/>
                  <a:gd name="T38" fmla="*/ 212 w 349"/>
                  <a:gd name="T39" fmla="*/ 15 h 309"/>
                  <a:gd name="T40" fmla="*/ 222 w 349"/>
                  <a:gd name="T41" fmla="*/ 108 h 309"/>
                  <a:gd name="T42" fmla="*/ 222 w 349"/>
                  <a:gd name="T43" fmla="*/ 14 h 309"/>
                  <a:gd name="T44" fmla="*/ 218 w 349"/>
                  <a:gd name="T45" fmla="*/ 7 h 309"/>
                  <a:gd name="T46" fmla="*/ 210 w 349"/>
                  <a:gd name="T47" fmla="*/ 5 h 309"/>
                  <a:gd name="T48" fmla="*/ 54 w 349"/>
                  <a:gd name="T49" fmla="*/ 0 h 309"/>
                  <a:gd name="T50" fmla="*/ 219 w 349"/>
                  <a:gd name="T51" fmla="*/ 2 h 309"/>
                  <a:gd name="T52" fmla="*/ 229 w 349"/>
                  <a:gd name="T53" fmla="*/ 18 h 309"/>
                  <a:gd name="T54" fmla="*/ 291 w 349"/>
                  <a:gd name="T55" fmla="*/ 108 h 309"/>
                  <a:gd name="T56" fmla="*/ 349 w 349"/>
                  <a:gd name="T57" fmla="*/ 309 h 309"/>
                  <a:gd name="T58" fmla="*/ 193 w 349"/>
                  <a:gd name="T59" fmla="*/ 188 h 309"/>
                  <a:gd name="T60" fmla="*/ 37 w 349"/>
                  <a:gd name="T61" fmla="*/ 148 h 309"/>
                  <a:gd name="T62" fmla="*/ 193 w 349"/>
                  <a:gd name="T63" fmla="*/ 142 h 309"/>
                  <a:gd name="T64" fmla="*/ 44 w 349"/>
                  <a:gd name="T65" fmla="*/ 140 h 309"/>
                  <a:gd name="T66" fmla="*/ 35 w 349"/>
                  <a:gd name="T67" fmla="*/ 123 h 309"/>
                  <a:gd name="T68" fmla="*/ 38 w 349"/>
                  <a:gd name="T69" fmla="*/ 8 h 309"/>
                  <a:gd name="T70" fmla="*/ 54 w 349"/>
                  <a:gd name="T71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9" h="309">
                    <a:moveTo>
                      <a:pt x="40" y="154"/>
                    </a:moveTo>
                    <a:lnTo>
                      <a:pt x="13" y="182"/>
                    </a:lnTo>
                    <a:lnTo>
                      <a:pt x="193" y="182"/>
                    </a:lnTo>
                    <a:lnTo>
                      <a:pt x="193" y="154"/>
                    </a:lnTo>
                    <a:lnTo>
                      <a:pt x="40" y="154"/>
                    </a:lnTo>
                    <a:close/>
                    <a:moveTo>
                      <a:pt x="292" y="118"/>
                    </a:moveTo>
                    <a:lnTo>
                      <a:pt x="292" y="166"/>
                    </a:lnTo>
                    <a:lnTo>
                      <a:pt x="338" y="166"/>
                    </a:lnTo>
                    <a:lnTo>
                      <a:pt x="292" y="118"/>
                    </a:lnTo>
                    <a:close/>
                    <a:moveTo>
                      <a:pt x="198" y="114"/>
                    </a:moveTo>
                    <a:lnTo>
                      <a:pt x="198" y="303"/>
                    </a:lnTo>
                    <a:lnTo>
                      <a:pt x="343" y="303"/>
                    </a:lnTo>
                    <a:lnTo>
                      <a:pt x="343" y="171"/>
                    </a:lnTo>
                    <a:lnTo>
                      <a:pt x="286" y="171"/>
                    </a:lnTo>
                    <a:lnTo>
                      <a:pt x="286" y="114"/>
                    </a:lnTo>
                    <a:lnTo>
                      <a:pt x="198" y="114"/>
                    </a:lnTo>
                    <a:close/>
                    <a:moveTo>
                      <a:pt x="57" y="21"/>
                    </a:moveTo>
                    <a:lnTo>
                      <a:pt x="57" y="120"/>
                    </a:lnTo>
                    <a:lnTo>
                      <a:pt x="193" y="120"/>
                    </a:lnTo>
                    <a:lnTo>
                      <a:pt x="193" y="108"/>
                    </a:lnTo>
                    <a:lnTo>
                      <a:pt x="207" y="108"/>
                    </a:lnTo>
                    <a:lnTo>
                      <a:pt x="207" y="21"/>
                    </a:lnTo>
                    <a:lnTo>
                      <a:pt x="57" y="21"/>
                    </a:lnTo>
                    <a:close/>
                    <a:moveTo>
                      <a:pt x="54" y="5"/>
                    </a:moveTo>
                    <a:lnTo>
                      <a:pt x="50" y="6"/>
                    </a:lnTo>
                    <a:lnTo>
                      <a:pt x="46" y="7"/>
                    </a:lnTo>
                    <a:lnTo>
                      <a:pt x="44" y="10"/>
                    </a:lnTo>
                    <a:lnTo>
                      <a:pt x="42" y="14"/>
                    </a:lnTo>
                    <a:lnTo>
                      <a:pt x="41" y="18"/>
                    </a:lnTo>
                    <a:lnTo>
                      <a:pt x="41" y="123"/>
                    </a:lnTo>
                    <a:lnTo>
                      <a:pt x="42" y="128"/>
                    </a:lnTo>
                    <a:lnTo>
                      <a:pt x="44" y="131"/>
                    </a:lnTo>
                    <a:lnTo>
                      <a:pt x="46" y="133"/>
                    </a:lnTo>
                    <a:lnTo>
                      <a:pt x="50" y="135"/>
                    </a:lnTo>
                    <a:lnTo>
                      <a:pt x="54" y="136"/>
                    </a:lnTo>
                    <a:lnTo>
                      <a:pt x="193" y="136"/>
                    </a:lnTo>
                    <a:lnTo>
                      <a:pt x="193" y="127"/>
                    </a:lnTo>
                    <a:lnTo>
                      <a:pt x="51" y="127"/>
                    </a:lnTo>
                    <a:lnTo>
                      <a:pt x="51" y="15"/>
                    </a:lnTo>
                    <a:lnTo>
                      <a:pt x="212" y="15"/>
                    </a:lnTo>
                    <a:lnTo>
                      <a:pt x="212" y="108"/>
                    </a:lnTo>
                    <a:lnTo>
                      <a:pt x="222" y="108"/>
                    </a:lnTo>
                    <a:lnTo>
                      <a:pt x="222" y="18"/>
                    </a:lnTo>
                    <a:lnTo>
                      <a:pt x="222" y="14"/>
                    </a:lnTo>
                    <a:lnTo>
                      <a:pt x="220" y="10"/>
                    </a:lnTo>
                    <a:lnTo>
                      <a:pt x="218" y="7"/>
                    </a:lnTo>
                    <a:lnTo>
                      <a:pt x="214" y="6"/>
                    </a:lnTo>
                    <a:lnTo>
                      <a:pt x="210" y="5"/>
                    </a:lnTo>
                    <a:lnTo>
                      <a:pt x="54" y="5"/>
                    </a:lnTo>
                    <a:close/>
                    <a:moveTo>
                      <a:pt x="54" y="0"/>
                    </a:moveTo>
                    <a:lnTo>
                      <a:pt x="210" y="0"/>
                    </a:lnTo>
                    <a:lnTo>
                      <a:pt x="219" y="2"/>
                    </a:lnTo>
                    <a:lnTo>
                      <a:pt x="227" y="8"/>
                    </a:lnTo>
                    <a:lnTo>
                      <a:pt x="229" y="18"/>
                    </a:lnTo>
                    <a:lnTo>
                      <a:pt x="229" y="108"/>
                    </a:lnTo>
                    <a:lnTo>
                      <a:pt x="291" y="108"/>
                    </a:lnTo>
                    <a:lnTo>
                      <a:pt x="349" y="167"/>
                    </a:lnTo>
                    <a:lnTo>
                      <a:pt x="349" y="309"/>
                    </a:lnTo>
                    <a:lnTo>
                      <a:pt x="193" y="309"/>
                    </a:lnTo>
                    <a:lnTo>
                      <a:pt x="193" y="188"/>
                    </a:lnTo>
                    <a:lnTo>
                      <a:pt x="0" y="188"/>
                    </a:lnTo>
                    <a:lnTo>
                      <a:pt x="37" y="148"/>
                    </a:lnTo>
                    <a:lnTo>
                      <a:pt x="193" y="148"/>
                    </a:lnTo>
                    <a:lnTo>
                      <a:pt x="193" y="142"/>
                    </a:lnTo>
                    <a:lnTo>
                      <a:pt x="54" y="142"/>
                    </a:lnTo>
                    <a:lnTo>
                      <a:pt x="44" y="140"/>
                    </a:lnTo>
                    <a:lnTo>
                      <a:pt x="38" y="133"/>
                    </a:lnTo>
                    <a:lnTo>
                      <a:pt x="35" y="123"/>
                    </a:lnTo>
                    <a:lnTo>
                      <a:pt x="35" y="18"/>
                    </a:lnTo>
                    <a:lnTo>
                      <a:pt x="38" y="8"/>
                    </a:lnTo>
                    <a:lnTo>
                      <a:pt x="44" y="2"/>
                    </a:lnTo>
                    <a:lnTo>
                      <a:pt x="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2" name="Freeform 150"/>
              <p:cNvSpPr>
                <a:spLocks/>
              </p:cNvSpPr>
              <p:nvPr/>
            </p:nvSpPr>
            <p:spPr bwMode="auto">
              <a:xfrm>
                <a:off x="7296151" y="4713288"/>
                <a:ext cx="161925" cy="138113"/>
              </a:xfrm>
              <a:custGeom>
                <a:avLst/>
                <a:gdLst>
                  <a:gd name="T0" fmla="*/ 1 w 102"/>
                  <a:gd name="T1" fmla="*/ 0 h 87"/>
                  <a:gd name="T2" fmla="*/ 24 w 102"/>
                  <a:gd name="T3" fmla="*/ 8 h 87"/>
                  <a:gd name="T4" fmla="*/ 44 w 102"/>
                  <a:gd name="T5" fmla="*/ 19 h 87"/>
                  <a:gd name="T6" fmla="*/ 63 w 102"/>
                  <a:gd name="T7" fmla="*/ 34 h 87"/>
                  <a:gd name="T8" fmla="*/ 78 w 102"/>
                  <a:gd name="T9" fmla="*/ 51 h 87"/>
                  <a:gd name="T10" fmla="*/ 90 w 102"/>
                  <a:gd name="T11" fmla="*/ 73 h 87"/>
                  <a:gd name="T12" fmla="*/ 97 w 102"/>
                  <a:gd name="T13" fmla="*/ 37 h 87"/>
                  <a:gd name="T14" fmla="*/ 102 w 102"/>
                  <a:gd name="T15" fmla="*/ 38 h 87"/>
                  <a:gd name="T16" fmla="*/ 93 w 102"/>
                  <a:gd name="T17" fmla="*/ 87 h 87"/>
                  <a:gd name="T18" fmla="*/ 47 w 102"/>
                  <a:gd name="T19" fmla="*/ 67 h 87"/>
                  <a:gd name="T20" fmla="*/ 50 w 102"/>
                  <a:gd name="T21" fmla="*/ 61 h 87"/>
                  <a:gd name="T22" fmla="*/ 86 w 102"/>
                  <a:gd name="T23" fmla="*/ 78 h 87"/>
                  <a:gd name="T24" fmla="*/ 74 w 102"/>
                  <a:gd name="T25" fmla="*/ 57 h 87"/>
                  <a:gd name="T26" fmla="*/ 60 w 102"/>
                  <a:gd name="T27" fmla="*/ 40 h 87"/>
                  <a:gd name="T28" fmla="*/ 42 w 102"/>
                  <a:gd name="T29" fmla="*/ 24 h 87"/>
                  <a:gd name="T30" fmla="*/ 23 w 102"/>
                  <a:gd name="T31" fmla="*/ 13 h 87"/>
                  <a:gd name="T32" fmla="*/ 0 w 102"/>
                  <a:gd name="T33" fmla="*/ 6 h 87"/>
                  <a:gd name="T34" fmla="*/ 1 w 102"/>
                  <a:gd name="T35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" h="87">
                    <a:moveTo>
                      <a:pt x="1" y="0"/>
                    </a:moveTo>
                    <a:lnTo>
                      <a:pt x="24" y="8"/>
                    </a:lnTo>
                    <a:lnTo>
                      <a:pt x="44" y="19"/>
                    </a:lnTo>
                    <a:lnTo>
                      <a:pt x="63" y="34"/>
                    </a:lnTo>
                    <a:lnTo>
                      <a:pt x="78" y="51"/>
                    </a:lnTo>
                    <a:lnTo>
                      <a:pt x="90" y="73"/>
                    </a:lnTo>
                    <a:lnTo>
                      <a:pt x="97" y="37"/>
                    </a:lnTo>
                    <a:lnTo>
                      <a:pt x="102" y="38"/>
                    </a:lnTo>
                    <a:lnTo>
                      <a:pt x="93" y="87"/>
                    </a:lnTo>
                    <a:lnTo>
                      <a:pt x="47" y="67"/>
                    </a:lnTo>
                    <a:lnTo>
                      <a:pt x="50" y="61"/>
                    </a:lnTo>
                    <a:lnTo>
                      <a:pt x="86" y="78"/>
                    </a:lnTo>
                    <a:lnTo>
                      <a:pt x="74" y="57"/>
                    </a:lnTo>
                    <a:lnTo>
                      <a:pt x="60" y="40"/>
                    </a:lnTo>
                    <a:lnTo>
                      <a:pt x="42" y="24"/>
                    </a:lnTo>
                    <a:lnTo>
                      <a:pt x="23" y="13"/>
                    </a:lnTo>
                    <a:lnTo>
                      <a:pt x="0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3" name="Freeform 151"/>
              <p:cNvSpPr>
                <a:spLocks/>
              </p:cNvSpPr>
              <p:nvPr/>
            </p:nvSpPr>
            <p:spPr bwMode="auto">
              <a:xfrm>
                <a:off x="7050088" y="5016501"/>
                <a:ext cx="133350" cy="114300"/>
              </a:xfrm>
              <a:custGeom>
                <a:avLst/>
                <a:gdLst>
                  <a:gd name="T0" fmla="*/ 2 w 84"/>
                  <a:gd name="T1" fmla="*/ 0 h 72"/>
                  <a:gd name="T2" fmla="*/ 50 w 84"/>
                  <a:gd name="T3" fmla="*/ 14 h 72"/>
                  <a:gd name="T4" fmla="*/ 49 w 84"/>
                  <a:gd name="T5" fmla="*/ 19 h 72"/>
                  <a:gd name="T6" fmla="*/ 11 w 84"/>
                  <a:gd name="T7" fmla="*/ 8 h 72"/>
                  <a:gd name="T8" fmla="*/ 25 w 84"/>
                  <a:gd name="T9" fmla="*/ 28 h 72"/>
                  <a:gd name="T10" fmla="*/ 42 w 84"/>
                  <a:gd name="T11" fmla="*/ 45 h 72"/>
                  <a:gd name="T12" fmla="*/ 62 w 84"/>
                  <a:gd name="T13" fmla="*/ 57 h 72"/>
                  <a:gd name="T14" fmla="*/ 84 w 84"/>
                  <a:gd name="T15" fmla="*/ 66 h 72"/>
                  <a:gd name="T16" fmla="*/ 82 w 84"/>
                  <a:gd name="T17" fmla="*/ 72 h 72"/>
                  <a:gd name="T18" fmla="*/ 59 w 84"/>
                  <a:gd name="T19" fmla="*/ 64 h 72"/>
                  <a:gd name="T20" fmla="*/ 39 w 84"/>
                  <a:gd name="T21" fmla="*/ 51 h 72"/>
                  <a:gd name="T22" fmla="*/ 21 w 84"/>
                  <a:gd name="T23" fmla="*/ 34 h 72"/>
                  <a:gd name="T24" fmla="*/ 7 w 84"/>
                  <a:gd name="T25" fmla="*/ 15 h 72"/>
                  <a:gd name="T26" fmla="*/ 5 w 84"/>
                  <a:gd name="T27" fmla="*/ 51 h 72"/>
                  <a:gd name="T28" fmla="*/ 0 w 84"/>
                  <a:gd name="T29" fmla="*/ 51 h 72"/>
                  <a:gd name="T30" fmla="*/ 2 w 84"/>
                  <a:gd name="T3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2">
                    <a:moveTo>
                      <a:pt x="2" y="0"/>
                    </a:moveTo>
                    <a:lnTo>
                      <a:pt x="50" y="14"/>
                    </a:lnTo>
                    <a:lnTo>
                      <a:pt x="49" y="19"/>
                    </a:lnTo>
                    <a:lnTo>
                      <a:pt x="11" y="8"/>
                    </a:lnTo>
                    <a:lnTo>
                      <a:pt x="25" y="28"/>
                    </a:lnTo>
                    <a:lnTo>
                      <a:pt x="42" y="45"/>
                    </a:lnTo>
                    <a:lnTo>
                      <a:pt x="62" y="57"/>
                    </a:lnTo>
                    <a:lnTo>
                      <a:pt x="84" y="66"/>
                    </a:lnTo>
                    <a:lnTo>
                      <a:pt x="82" y="72"/>
                    </a:lnTo>
                    <a:lnTo>
                      <a:pt x="59" y="64"/>
                    </a:lnTo>
                    <a:lnTo>
                      <a:pt x="39" y="51"/>
                    </a:lnTo>
                    <a:lnTo>
                      <a:pt x="21" y="34"/>
                    </a:lnTo>
                    <a:lnTo>
                      <a:pt x="7" y="15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895830" y="1935217"/>
            <a:ext cx="571765" cy="1692604"/>
            <a:chOff x="6966525" y="1680422"/>
            <a:chExt cx="658423" cy="1949140"/>
          </a:xfrm>
          <a:solidFill>
            <a:schemeClr val="accent3"/>
          </a:solidFill>
        </p:grpSpPr>
        <p:sp>
          <p:nvSpPr>
            <p:cNvPr id="200" name="Freeform 107"/>
            <p:cNvSpPr>
              <a:spLocks/>
            </p:cNvSpPr>
            <p:nvPr/>
          </p:nvSpPr>
          <p:spPr bwMode="auto">
            <a:xfrm>
              <a:off x="6966525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60 w 378"/>
                <a:gd name="T3" fmla="*/ 37 h 1119"/>
                <a:gd name="T4" fmla="*/ 285 w 378"/>
                <a:gd name="T5" fmla="*/ 42 h 1119"/>
                <a:gd name="T6" fmla="*/ 306 w 378"/>
                <a:gd name="T7" fmla="*/ 50 h 1119"/>
                <a:gd name="T8" fmla="*/ 327 w 378"/>
                <a:gd name="T9" fmla="*/ 60 h 1119"/>
                <a:gd name="T10" fmla="*/ 344 w 378"/>
                <a:gd name="T11" fmla="*/ 72 h 1119"/>
                <a:gd name="T12" fmla="*/ 358 w 378"/>
                <a:gd name="T13" fmla="*/ 86 h 1119"/>
                <a:gd name="T14" fmla="*/ 369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9 w 378"/>
                <a:gd name="T27" fmla="*/ 1022 h 1119"/>
                <a:gd name="T28" fmla="*/ 345 w 378"/>
                <a:gd name="T29" fmla="*/ 1036 h 1119"/>
                <a:gd name="T30" fmla="*/ 328 w 378"/>
                <a:gd name="T31" fmla="*/ 1048 h 1119"/>
                <a:gd name="T32" fmla="*/ 307 w 378"/>
                <a:gd name="T33" fmla="*/ 1058 h 1119"/>
                <a:gd name="T34" fmla="*/ 285 w 378"/>
                <a:gd name="T35" fmla="*/ 1066 h 1119"/>
                <a:gd name="T36" fmla="*/ 260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60" y="37"/>
                  </a:lnTo>
                  <a:lnTo>
                    <a:pt x="285" y="42"/>
                  </a:lnTo>
                  <a:lnTo>
                    <a:pt x="306" y="50"/>
                  </a:lnTo>
                  <a:lnTo>
                    <a:pt x="327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9" y="1022"/>
                  </a:lnTo>
                  <a:lnTo>
                    <a:pt x="345" y="1036"/>
                  </a:lnTo>
                  <a:lnTo>
                    <a:pt x="328" y="1048"/>
                  </a:lnTo>
                  <a:lnTo>
                    <a:pt x="307" y="1058"/>
                  </a:lnTo>
                  <a:lnTo>
                    <a:pt x="285" y="1066"/>
                  </a:lnTo>
                  <a:lnTo>
                    <a:pt x="260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095423" y="2482548"/>
              <a:ext cx="214247" cy="344888"/>
              <a:chOff x="6694371" y="3162328"/>
              <a:chExt cx="214247" cy="344888"/>
            </a:xfrm>
            <a:grpFill/>
          </p:grpSpPr>
          <p:sp>
            <p:nvSpPr>
              <p:cNvPr id="204" name="Freeform 159"/>
              <p:cNvSpPr>
                <a:spLocks/>
              </p:cNvSpPr>
              <p:nvPr/>
            </p:nvSpPr>
            <p:spPr bwMode="auto">
              <a:xfrm>
                <a:off x="6694371" y="3228519"/>
                <a:ext cx="198572" cy="278697"/>
              </a:xfrm>
              <a:custGeom>
                <a:avLst/>
                <a:gdLst>
                  <a:gd name="T0" fmla="*/ 64 w 114"/>
                  <a:gd name="T1" fmla="*/ 0 h 160"/>
                  <a:gd name="T2" fmla="*/ 71 w 114"/>
                  <a:gd name="T3" fmla="*/ 4 h 160"/>
                  <a:gd name="T4" fmla="*/ 89 w 114"/>
                  <a:gd name="T5" fmla="*/ 29 h 160"/>
                  <a:gd name="T6" fmla="*/ 103 w 114"/>
                  <a:gd name="T7" fmla="*/ 15 h 160"/>
                  <a:gd name="T8" fmla="*/ 105 w 114"/>
                  <a:gd name="T9" fmla="*/ 15 h 160"/>
                  <a:gd name="T10" fmla="*/ 109 w 114"/>
                  <a:gd name="T11" fmla="*/ 15 h 160"/>
                  <a:gd name="T12" fmla="*/ 112 w 114"/>
                  <a:gd name="T13" fmla="*/ 17 h 160"/>
                  <a:gd name="T14" fmla="*/ 114 w 114"/>
                  <a:gd name="T15" fmla="*/ 22 h 160"/>
                  <a:gd name="T16" fmla="*/ 112 w 114"/>
                  <a:gd name="T17" fmla="*/ 27 h 160"/>
                  <a:gd name="T18" fmla="*/ 92 w 114"/>
                  <a:gd name="T19" fmla="*/ 46 h 160"/>
                  <a:gd name="T20" fmla="*/ 91 w 114"/>
                  <a:gd name="T21" fmla="*/ 47 h 160"/>
                  <a:gd name="T22" fmla="*/ 86 w 114"/>
                  <a:gd name="T23" fmla="*/ 47 h 160"/>
                  <a:gd name="T24" fmla="*/ 81 w 114"/>
                  <a:gd name="T25" fmla="*/ 45 h 160"/>
                  <a:gd name="T26" fmla="*/ 72 w 114"/>
                  <a:gd name="T27" fmla="*/ 68 h 160"/>
                  <a:gd name="T28" fmla="*/ 69 w 114"/>
                  <a:gd name="T29" fmla="*/ 73 h 160"/>
                  <a:gd name="T30" fmla="*/ 68 w 114"/>
                  <a:gd name="T31" fmla="*/ 155 h 160"/>
                  <a:gd name="T32" fmla="*/ 64 w 114"/>
                  <a:gd name="T33" fmla="*/ 159 h 160"/>
                  <a:gd name="T34" fmla="*/ 57 w 114"/>
                  <a:gd name="T35" fmla="*/ 159 h 160"/>
                  <a:gd name="T36" fmla="*/ 53 w 114"/>
                  <a:gd name="T37" fmla="*/ 155 h 160"/>
                  <a:gd name="T38" fmla="*/ 52 w 114"/>
                  <a:gd name="T39" fmla="*/ 78 h 160"/>
                  <a:gd name="T40" fmla="*/ 46 w 114"/>
                  <a:gd name="T41" fmla="*/ 151 h 160"/>
                  <a:gd name="T42" fmla="*/ 43 w 114"/>
                  <a:gd name="T43" fmla="*/ 157 h 160"/>
                  <a:gd name="T44" fmla="*/ 37 w 114"/>
                  <a:gd name="T45" fmla="*/ 160 h 160"/>
                  <a:gd name="T46" fmla="*/ 31 w 114"/>
                  <a:gd name="T47" fmla="*/ 157 h 160"/>
                  <a:gd name="T48" fmla="*/ 28 w 114"/>
                  <a:gd name="T49" fmla="*/ 151 h 160"/>
                  <a:gd name="T50" fmla="*/ 27 w 114"/>
                  <a:gd name="T51" fmla="*/ 71 h 160"/>
                  <a:gd name="T52" fmla="*/ 26 w 114"/>
                  <a:gd name="T53" fmla="*/ 47 h 160"/>
                  <a:gd name="T54" fmla="*/ 13 w 114"/>
                  <a:gd name="T55" fmla="*/ 80 h 160"/>
                  <a:gd name="T56" fmla="*/ 8 w 114"/>
                  <a:gd name="T57" fmla="*/ 82 h 160"/>
                  <a:gd name="T58" fmla="*/ 2 w 114"/>
                  <a:gd name="T59" fmla="*/ 80 h 160"/>
                  <a:gd name="T60" fmla="*/ 0 w 114"/>
                  <a:gd name="T61" fmla="*/ 74 h 160"/>
                  <a:gd name="T62" fmla="*/ 25 w 114"/>
                  <a:gd name="T63" fmla="*/ 8 h 160"/>
                  <a:gd name="T64" fmla="*/ 26 w 114"/>
                  <a:gd name="T65" fmla="*/ 5 h 160"/>
                  <a:gd name="T66" fmla="*/ 29 w 114"/>
                  <a:gd name="T67" fmla="*/ 2 h 160"/>
                  <a:gd name="T68" fmla="*/ 34 w 114"/>
                  <a:gd name="T69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160">
                    <a:moveTo>
                      <a:pt x="34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5"/>
                    </a:lnTo>
                    <a:lnTo>
                      <a:pt x="89" y="29"/>
                    </a:lnTo>
                    <a:lnTo>
                      <a:pt x="101" y="16"/>
                    </a:lnTo>
                    <a:lnTo>
                      <a:pt x="103" y="15"/>
                    </a:lnTo>
                    <a:lnTo>
                      <a:pt x="104" y="15"/>
                    </a:lnTo>
                    <a:lnTo>
                      <a:pt x="105" y="15"/>
                    </a:lnTo>
                    <a:lnTo>
                      <a:pt x="106" y="14"/>
                    </a:lnTo>
                    <a:lnTo>
                      <a:pt x="109" y="15"/>
                    </a:lnTo>
                    <a:lnTo>
                      <a:pt x="111" y="15"/>
                    </a:lnTo>
                    <a:lnTo>
                      <a:pt x="112" y="17"/>
                    </a:lnTo>
                    <a:lnTo>
                      <a:pt x="114" y="19"/>
                    </a:lnTo>
                    <a:lnTo>
                      <a:pt x="114" y="22"/>
                    </a:lnTo>
                    <a:lnTo>
                      <a:pt x="113" y="24"/>
                    </a:lnTo>
                    <a:lnTo>
                      <a:pt x="112" y="27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4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2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8" y="155"/>
                    </a:lnTo>
                    <a:lnTo>
                      <a:pt x="67" y="157"/>
                    </a:lnTo>
                    <a:lnTo>
                      <a:pt x="64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6" y="78"/>
                    </a:lnTo>
                    <a:lnTo>
                      <a:pt x="46" y="151"/>
                    </a:lnTo>
                    <a:lnTo>
                      <a:pt x="44" y="155"/>
                    </a:lnTo>
                    <a:lnTo>
                      <a:pt x="43" y="157"/>
                    </a:lnTo>
                    <a:lnTo>
                      <a:pt x="40" y="159"/>
                    </a:lnTo>
                    <a:lnTo>
                      <a:pt x="37" y="160"/>
                    </a:lnTo>
                    <a:lnTo>
                      <a:pt x="34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6" y="68"/>
                    </a:lnTo>
                    <a:lnTo>
                      <a:pt x="26" y="47"/>
                    </a:lnTo>
                    <a:lnTo>
                      <a:pt x="14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6" y="5"/>
                    </a:lnTo>
                    <a:lnTo>
                      <a:pt x="27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5" name="Freeform 160"/>
              <p:cNvSpPr>
                <a:spLocks/>
              </p:cNvSpPr>
              <p:nvPr/>
            </p:nvSpPr>
            <p:spPr bwMode="auto">
              <a:xfrm>
                <a:off x="6746626" y="3162328"/>
                <a:ext cx="64449" cy="62707"/>
              </a:xfrm>
              <a:custGeom>
                <a:avLst/>
                <a:gdLst>
                  <a:gd name="T0" fmla="*/ 19 w 37"/>
                  <a:gd name="T1" fmla="*/ 0 h 36"/>
                  <a:gd name="T2" fmla="*/ 29 w 37"/>
                  <a:gd name="T3" fmla="*/ 3 h 36"/>
                  <a:gd name="T4" fmla="*/ 35 w 37"/>
                  <a:gd name="T5" fmla="*/ 9 h 36"/>
                  <a:gd name="T6" fmla="*/ 37 w 37"/>
                  <a:gd name="T7" fmla="*/ 18 h 36"/>
                  <a:gd name="T8" fmla="*/ 35 w 37"/>
                  <a:gd name="T9" fmla="*/ 28 h 36"/>
                  <a:gd name="T10" fmla="*/ 29 w 37"/>
                  <a:gd name="T11" fmla="*/ 34 h 36"/>
                  <a:gd name="T12" fmla="*/ 19 w 37"/>
                  <a:gd name="T13" fmla="*/ 36 h 36"/>
                  <a:gd name="T14" fmla="*/ 10 w 37"/>
                  <a:gd name="T15" fmla="*/ 34 h 36"/>
                  <a:gd name="T16" fmla="*/ 4 w 37"/>
                  <a:gd name="T17" fmla="*/ 28 h 36"/>
                  <a:gd name="T18" fmla="*/ 0 w 37"/>
                  <a:gd name="T19" fmla="*/ 18 h 36"/>
                  <a:gd name="T20" fmla="*/ 4 w 37"/>
                  <a:gd name="T21" fmla="*/ 9 h 36"/>
                  <a:gd name="T22" fmla="*/ 10 w 37"/>
                  <a:gd name="T23" fmla="*/ 3 h 36"/>
                  <a:gd name="T24" fmla="*/ 19 w 37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36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7" y="18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6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8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6" name="Freeform 161"/>
              <p:cNvSpPr>
                <a:spLocks noEditPoints="1"/>
              </p:cNvSpPr>
              <p:nvPr/>
            </p:nvSpPr>
            <p:spPr bwMode="auto">
              <a:xfrm>
                <a:off x="6852879" y="3169296"/>
                <a:ext cx="55739" cy="76642"/>
              </a:xfrm>
              <a:custGeom>
                <a:avLst/>
                <a:gdLst>
                  <a:gd name="T0" fmla="*/ 12 w 32"/>
                  <a:gd name="T1" fmla="*/ 4 h 44"/>
                  <a:gd name="T2" fmla="*/ 7 w 32"/>
                  <a:gd name="T3" fmla="*/ 8 h 44"/>
                  <a:gd name="T4" fmla="*/ 6 w 32"/>
                  <a:gd name="T5" fmla="*/ 15 h 44"/>
                  <a:gd name="T6" fmla="*/ 8 w 32"/>
                  <a:gd name="T7" fmla="*/ 21 h 44"/>
                  <a:gd name="T8" fmla="*/ 11 w 32"/>
                  <a:gd name="T9" fmla="*/ 27 h 44"/>
                  <a:gd name="T10" fmla="*/ 14 w 32"/>
                  <a:gd name="T11" fmla="*/ 30 h 44"/>
                  <a:gd name="T12" fmla="*/ 13 w 32"/>
                  <a:gd name="T13" fmla="*/ 24 h 44"/>
                  <a:gd name="T14" fmla="*/ 13 w 32"/>
                  <a:gd name="T15" fmla="*/ 19 h 44"/>
                  <a:gd name="T16" fmla="*/ 15 w 32"/>
                  <a:gd name="T17" fmla="*/ 19 h 44"/>
                  <a:gd name="T18" fmla="*/ 18 w 32"/>
                  <a:gd name="T19" fmla="*/ 19 h 44"/>
                  <a:gd name="T20" fmla="*/ 20 w 32"/>
                  <a:gd name="T21" fmla="*/ 20 h 44"/>
                  <a:gd name="T22" fmla="*/ 18 w 32"/>
                  <a:gd name="T23" fmla="*/ 27 h 44"/>
                  <a:gd name="T24" fmla="*/ 21 w 32"/>
                  <a:gd name="T25" fmla="*/ 30 h 44"/>
                  <a:gd name="T26" fmla="*/ 23 w 32"/>
                  <a:gd name="T27" fmla="*/ 24 h 44"/>
                  <a:gd name="T28" fmla="*/ 26 w 32"/>
                  <a:gd name="T29" fmla="*/ 18 h 44"/>
                  <a:gd name="T30" fmla="*/ 26 w 32"/>
                  <a:gd name="T31" fmla="*/ 11 h 44"/>
                  <a:gd name="T32" fmla="*/ 22 w 32"/>
                  <a:gd name="T33" fmla="*/ 6 h 44"/>
                  <a:gd name="T34" fmla="*/ 16 w 32"/>
                  <a:gd name="T35" fmla="*/ 4 h 44"/>
                  <a:gd name="T36" fmla="*/ 21 w 32"/>
                  <a:gd name="T37" fmla="*/ 0 h 44"/>
                  <a:gd name="T38" fmla="*/ 28 w 32"/>
                  <a:gd name="T39" fmla="*/ 5 h 44"/>
                  <a:gd name="T40" fmla="*/ 32 w 32"/>
                  <a:gd name="T41" fmla="*/ 15 h 44"/>
                  <a:gd name="T42" fmla="*/ 27 w 32"/>
                  <a:gd name="T43" fmla="*/ 25 h 44"/>
                  <a:gd name="T44" fmla="*/ 25 w 32"/>
                  <a:gd name="T45" fmla="*/ 29 h 44"/>
                  <a:gd name="T46" fmla="*/ 24 w 32"/>
                  <a:gd name="T47" fmla="*/ 40 h 44"/>
                  <a:gd name="T48" fmla="*/ 23 w 32"/>
                  <a:gd name="T49" fmla="*/ 43 h 44"/>
                  <a:gd name="T50" fmla="*/ 19 w 32"/>
                  <a:gd name="T51" fmla="*/ 43 h 44"/>
                  <a:gd name="T52" fmla="*/ 16 w 32"/>
                  <a:gd name="T53" fmla="*/ 44 h 44"/>
                  <a:gd name="T54" fmla="*/ 13 w 32"/>
                  <a:gd name="T55" fmla="*/ 43 h 44"/>
                  <a:gd name="T56" fmla="*/ 9 w 32"/>
                  <a:gd name="T57" fmla="*/ 43 h 44"/>
                  <a:gd name="T58" fmla="*/ 8 w 32"/>
                  <a:gd name="T59" fmla="*/ 40 h 44"/>
                  <a:gd name="T60" fmla="*/ 7 w 32"/>
                  <a:gd name="T61" fmla="*/ 29 h 44"/>
                  <a:gd name="T62" fmla="*/ 4 w 32"/>
                  <a:gd name="T63" fmla="*/ 25 h 44"/>
                  <a:gd name="T64" fmla="*/ 0 w 32"/>
                  <a:gd name="T65" fmla="*/ 15 h 44"/>
                  <a:gd name="T66" fmla="*/ 3 w 32"/>
                  <a:gd name="T67" fmla="*/ 5 h 44"/>
                  <a:gd name="T68" fmla="*/ 11 w 32"/>
                  <a:gd name="T6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2" h="44">
                    <a:moveTo>
                      <a:pt x="16" y="4"/>
                    </a:moveTo>
                    <a:lnTo>
                      <a:pt x="12" y="4"/>
                    </a:lnTo>
                    <a:lnTo>
                      <a:pt x="10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8" y="21"/>
                    </a:lnTo>
                    <a:lnTo>
                      <a:pt x="9" y="24"/>
                    </a:lnTo>
                    <a:lnTo>
                      <a:pt x="11" y="27"/>
                    </a:lnTo>
                    <a:lnTo>
                      <a:pt x="12" y="30"/>
                    </a:lnTo>
                    <a:lnTo>
                      <a:pt x="14" y="30"/>
                    </a:lnTo>
                    <a:lnTo>
                      <a:pt x="14" y="27"/>
                    </a:lnTo>
                    <a:lnTo>
                      <a:pt x="13" y="24"/>
                    </a:lnTo>
                    <a:lnTo>
                      <a:pt x="12" y="20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5" y="19"/>
                    </a:lnTo>
                    <a:lnTo>
                      <a:pt x="16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0" y="20"/>
                    </a:lnTo>
                    <a:lnTo>
                      <a:pt x="19" y="24"/>
                    </a:lnTo>
                    <a:lnTo>
                      <a:pt x="18" y="27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1" y="27"/>
                    </a:lnTo>
                    <a:lnTo>
                      <a:pt x="23" y="24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7" y="15"/>
                    </a:lnTo>
                    <a:lnTo>
                      <a:pt x="26" y="11"/>
                    </a:lnTo>
                    <a:lnTo>
                      <a:pt x="25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6" y="4"/>
                    </a:lnTo>
                    <a:close/>
                    <a:moveTo>
                      <a:pt x="16" y="0"/>
                    </a:moveTo>
                    <a:lnTo>
                      <a:pt x="21" y="0"/>
                    </a:lnTo>
                    <a:lnTo>
                      <a:pt x="25" y="2"/>
                    </a:lnTo>
                    <a:lnTo>
                      <a:pt x="28" y="5"/>
                    </a:lnTo>
                    <a:lnTo>
                      <a:pt x="31" y="9"/>
                    </a:lnTo>
                    <a:lnTo>
                      <a:pt x="32" y="15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24" y="31"/>
                    </a:lnTo>
                    <a:lnTo>
                      <a:pt x="24" y="40"/>
                    </a:lnTo>
                    <a:lnTo>
                      <a:pt x="24" y="42"/>
                    </a:lnTo>
                    <a:lnTo>
                      <a:pt x="23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4"/>
                    </a:lnTo>
                    <a:lnTo>
                      <a:pt x="13" y="43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8" y="42"/>
                    </a:lnTo>
                    <a:lnTo>
                      <a:pt x="8" y="40"/>
                    </a:lnTo>
                    <a:lnTo>
                      <a:pt x="8" y="31"/>
                    </a:lnTo>
                    <a:lnTo>
                      <a:pt x="7" y="29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1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9405" tIns="39702" rIns="79405" bIns="39702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7" name="TextBox 23"/>
          <p:cNvSpPr txBox="1"/>
          <p:nvPr/>
        </p:nvSpPr>
        <p:spPr>
          <a:xfrm>
            <a:off x="1991506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Box 24"/>
          <p:cNvSpPr txBox="1"/>
          <p:nvPr/>
        </p:nvSpPr>
        <p:spPr>
          <a:xfrm>
            <a:off x="1991509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Box 23"/>
          <p:cNvSpPr txBox="1"/>
          <p:nvPr/>
        </p:nvSpPr>
        <p:spPr>
          <a:xfrm>
            <a:off x="4233049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Box 24"/>
          <p:cNvSpPr txBox="1"/>
          <p:nvPr/>
        </p:nvSpPr>
        <p:spPr>
          <a:xfrm>
            <a:off x="4233049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Box 23"/>
          <p:cNvSpPr txBox="1"/>
          <p:nvPr/>
        </p:nvSpPr>
        <p:spPr>
          <a:xfrm>
            <a:off x="6482860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Box 24"/>
          <p:cNvSpPr txBox="1"/>
          <p:nvPr/>
        </p:nvSpPr>
        <p:spPr>
          <a:xfrm>
            <a:off x="6482863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23"/>
          <p:cNvSpPr txBox="1"/>
          <p:nvPr/>
        </p:nvSpPr>
        <p:spPr>
          <a:xfrm>
            <a:off x="8724402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24"/>
          <p:cNvSpPr txBox="1"/>
          <p:nvPr/>
        </p:nvSpPr>
        <p:spPr>
          <a:xfrm>
            <a:off x="8724403" y="5067135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03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8" grpId="0" animBg="1"/>
      <p:bldP spid="169" grpId="0" animBg="1"/>
      <p:bldP spid="199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4" name="Freeform 2351"/>
          <p:cNvSpPr>
            <a:spLocks/>
          </p:cNvSpPr>
          <p:nvPr/>
        </p:nvSpPr>
        <p:spPr bwMode="auto">
          <a:xfrm>
            <a:off x="4218110" y="2071773"/>
            <a:ext cx="4397134" cy="1187385"/>
          </a:xfrm>
          <a:custGeom>
            <a:avLst/>
            <a:gdLst>
              <a:gd name="T0" fmla="*/ 101 w 5540"/>
              <a:gd name="T1" fmla="*/ 0 h 1497"/>
              <a:gd name="T2" fmla="*/ 144 w 5540"/>
              <a:gd name="T3" fmla="*/ 8 h 1497"/>
              <a:gd name="T4" fmla="*/ 226 w 5540"/>
              <a:gd name="T5" fmla="*/ 24 h 1497"/>
              <a:gd name="T6" fmla="*/ 346 w 5540"/>
              <a:gd name="T7" fmla="*/ 44 h 1497"/>
              <a:gd name="T8" fmla="*/ 501 w 5540"/>
              <a:gd name="T9" fmla="*/ 69 h 1497"/>
              <a:gd name="T10" fmla="*/ 687 w 5540"/>
              <a:gd name="T11" fmla="*/ 95 h 1497"/>
              <a:gd name="T12" fmla="*/ 905 w 5540"/>
              <a:gd name="T13" fmla="*/ 122 h 1497"/>
              <a:gd name="T14" fmla="*/ 1150 w 5540"/>
              <a:gd name="T15" fmla="*/ 147 h 1497"/>
              <a:gd name="T16" fmla="*/ 1420 w 5540"/>
              <a:gd name="T17" fmla="*/ 171 h 1497"/>
              <a:gd name="T18" fmla="*/ 1712 w 5540"/>
              <a:gd name="T19" fmla="*/ 189 h 1497"/>
              <a:gd name="T20" fmla="*/ 2023 w 5540"/>
              <a:gd name="T21" fmla="*/ 203 h 1497"/>
              <a:gd name="T22" fmla="*/ 2352 w 5540"/>
              <a:gd name="T23" fmla="*/ 208 h 1497"/>
              <a:gd name="T24" fmla="*/ 2697 w 5540"/>
              <a:gd name="T25" fmla="*/ 204 h 1497"/>
              <a:gd name="T26" fmla="*/ 3053 w 5540"/>
              <a:gd name="T27" fmla="*/ 191 h 1497"/>
              <a:gd name="T28" fmla="*/ 3458 w 5540"/>
              <a:gd name="T29" fmla="*/ 176 h 1497"/>
              <a:gd name="T30" fmla="*/ 3824 w 5540"/>
              <a:gd name="T31" fmla="*/ 169 h 1497"/>
              <a:gd name="T32" fmla="*/ 4154 w 5540"/>
              <a:gd name="T33" fmla="*/ 174 h 1497"/>
              <a:gd name="T34" fmla="*/ 4446 w 5540"/>
              <a:gd name="T35" fmla="*/ 188 h 1497"/>
              <a:gd name="T36" fmla="*/ 4701 w 5540"/>
              <a:gd name="T37" fmla="*/ 210 h 1497"/>
              <a:gd name="T38" fmla="*/ 4922 w 5540"/>
              <a:gd name="T39" fmla="*/ 238 h 1497"/>
              <a:gd name="T40" fmla="*/ 5108 w 5540"/>
              <a:gd name="T41" fmla="*/ 274 h 1497"/>
              <a:gd name="T42" fmla="*/ 5258 w 5540"/>
              <a:gd name="T43" fmla="*/ 313 h 1497"/>
              <a:gd name="T44" fmla="*/ 5376 w 5540"/>
              <a:gd name="T45" fmla="*/ 356 h 1497"/>
              <a:gd name="T46" fmla="*/ 5462 w 5540"/>
              <a:gd name="T47" fmla="*/ 402 h 1497"/>
              <a:gd name="T48" fmla="*/ 5516 w 5540"/>
              <a:gd name="T49" fmla="*/ 448 h 1497"/>
              <a:gd name="T50" fmla="*/ 5540 w 5540"/>
              <a:gd name="T51" fmla="*/ 497 h 1497"/>
              <a:gd name="T52" fmla="*/ 5496 w 5540"/>
              <a:gd name="T53" fmla="*/ 566 h 1497"/>
              <a:gd name="T54" fmla="*/ 5418 w 5540"/>
              <a:gd name="T55" fmla="*/ 623 h 1497"/>
              <a:gd name="T56" fmla="*/ 5310 w 5540"/>
              <a:gd name="T57" fmla="*/ 667 h 1497"/>
              <a:gd name="T58" fmla="*/ 5174 w 5540"/>
              <a:gd name="T59" fmla="*/ 701 h 1497"/>
              <a:gd name="T60" fmla="*/ 5010 w 5540"/>
              <a:gd name="T61" fmla="*/ 727 h 1497"/>
              <a:gd name="T62" fmla="*/ 4822 w 5540"/>
              <a:gd name="T63" fmla="*/ 747 h 1497"/>
              <a:gd name="T64" fmla="*/ 4613 w 5540"/>
              <a:gd name="T65" fmla="*/ 762 h 1497"/>
              <a:gd name="T66" fmla="*/ 4382 w 5540"/>
              <a:gd name="T67" fmla="*/ 776 h 1497"/>
              <a:gd name="T68" fmla="*/ 4133 w 5540"/>
              <a:gd name="T69" fmla="*/ 789 h 1497"/>
              <a:gd name="T70" fmla="*/ 3870 w 5540"/>
              <a:gd name="T71" fmla="*/ 804 h 1497"/>
              <a:gd name="T72" fmla="*/ 3591 w 5540"/>
              <a:gd name="T73" fmla="*/ 823 h 1497"/>
              <a:gd name="T74" fmla="*/ 3304 w 5540"/>
              <a:gd name="T75" fmla="*/ 850 h 1497"/>
              <a:gd name="T76" fmla="*/ 3006 w 5540"/>
              <a:gd name="T77" fmla="*/ 884 h 1497"/>
              <a:gd name="T78" fmla="*/ 2702 w 5540"/>
              <a:gd name="T79" fmla="*/ 928 h 1497"/>
              <a:gd name="T80" fmla="*/ 2393 w 5540"/>
              <a:gd name="T81" fmla="*/ 983 h 1497"/>
              <a:gd name="T82" fmla="*/ 2082 w 5540"/>
              <a:gd name="T83" fmla="*/ 1054 h 1497"/>
              <a:gd name="T84" fmla="*/ 1852 w 5540"/>
              <a:gd name="T85" fmla="*/ 1122 h 1497"/>
              <a:gd name="T86" fmla="*/ 1653 w 5540"/>
              <a:gd name="T87" fmla="*/ 1203 h 1497"/>
              <a:gd name="T88" fmla="*/ 1484 w 5540"/>
              <a:gd name="T89" fmla="*/ 1293 h 1497"/>
              <a:gd name="T90" fmla="*/ 1339 w 5540"/>
              <a:gd name="T91" fmla="*/ 1392 h 1497"/>
              <a:gd name="T92" fmla="*/ 1221 w 5540"/>
              <a:gd name="T93" fmla="*/ 1497 h 1497"/>
              <a:gd name="T94" fmla="*/ 981 w 5540"/>
              <a:gd name="T95" fmla="*/ 1489 h 1497"/>
              <a:gd name="T96" fmla="*/ 745 w 5540"/>
              <a:gd name="T97" fmla="*/ 1477 h 1497"/>
              <a:gd name="T98" fmla="*/ 518 w 5540"/>
              <a:gd name="T99" fmla="*/ 1463 h 1497"/>
              <a:gd name="T100" fmla="*/ 312 w 5540"/>
              <a:gd name="T101" fmla="*/ 1448 h 1497"/>
              <a:gd name="T102" fmla="*/ 137 w 5540"/>
              <a:gd name="T103" fmla="*/ 1433 h 1497"/>
              <a:gd name="T104" fmla="*/ 0 w 5540"/>
              <a:gd name="T105" fmla="*/ 1418 h 1497"/>
              <a:gd name="T106" fmla="*/ 96 w 5540"/>
              <a:gd name="T107" fmla="*/ 0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40" h="1497">
                <a:moveTo>
                  <a:pt x="96" y="0"/>
                </a:moveTo>
                <a:lnTo>
                  <a:pt x="101" y="0"/>
                </a:lnTo>
                <a:lnTo>
                  <a:pt x="117" y="3"/>
                </a:lnTo>
                <a:lnTo>
                  <a:pt x="144" y="8"/>
                </a:lnTo>
                <a:lnTo>
                  <a:pt x="181" y="15"/>
                </a:lnTo>
                <a:lnTo>
                  <a:pt x="226" y="24"/>
                </a:lnTo>
                <a:lnTo>
                  <a:pt x="282" y="34"/>
                </a:lnTo>
                <a:lnTo>
                  <a:pt x="346" y="44"/>
                </a:lnTo>
                <a:lnTo>
                  <a:pt x="419" y="56"/>
                </a:lnTo>
                <a:lnTo>
                  <a:pt x="501" y="69"/>
                </a:lnTo>
                <a:lnTo>
                  <a:pt x="591" y="81"/>
                </a:lnTo>
                <a:lnTo>
                  <a:pt x="687" y="95"/>
                </a:lnTo>
                <a:lnTo>
                  <a:pt x="794" y="108"/>
                </a:lnTo>
                <a:lnTo>
                  <a:pt x="905" y="122"/>
                </a:lnTo>
                <a:lnTo>
                  <a:pt x="1025" y="135"/>
                </a:lnTo>
                <a:lnTo>
                  <a:pt x="1150" y="147"/>
                </a:lnTo>
                <a:lnTo>
                  <a:pt x="1282" y="159"/>
                </a:lnTo>
                <a:lnTo>
                  <a:pt x="1420" y="171"/>
                </a:lnTo>
                <a:lnTo>
                  <a:pt x="1564" y="181"/>
                </a:lnTo>
                <a:lnTo>
                  <a:pt x="1712" y="189"/>
                </a:lnTo>
                <a:lnTo>
                  <a:pt x="1866" y="196"/>
                </a:lnTo>
                <a:lnTo>
                  <a:pt x="2023" y="203"/>
                </a:lnTo>
                <a:lnTo>
                  <a:pt x="2187" y="206"/>
                </a:lnTo>
                <a:lnTo>
                  <a:pt x="2352" y="208"/>
                </a:lnTo>
                <a:lnTo>
                  <a:pt x="2523" y="208"/>
                </a:lnTo>
                <a:lnTo>
                  <a:pt x="2697" y="204"/>
                </a:lnTo>
                <a:lnTo>
                  <a:pt x="2874" y="199"/>
                </a:lnTo>
                <a:lnTo>
                  <a:pt x="3053" y="191"/>
                </a:lnTo>
                <a:lnTo>
                  <a:pt x="3260" y="182"/>
                </a:lnTo>
                <a:lnTo>
                  <a:pt x="3458" y="176"/>
                </a:lnTo>
                <a:lnTo>
                  <a:pt x="3647" y="171"/>
                </a:lnTo>
                <a:lnTo>
                  <a:pt x="3824" y="169"/>
                </a:lnTo>
                <a:lnTo>
                  <a:pt x="3993" y="171"/>
                </a:lnTo>
                <a:lnTo>
                  <a:pt x="4154" y="174"/>
                </a:lnTo>
                <a:lnTo>
                  <a:pt x="4304" y="181"/>
                </a:lnTo>
                <a:lnTo>
                  <a:pt x="4446" y="188"/>
                </a:lnTo>
                <a:lnTo>
                  <a:pt x="4577" y="198"/>
                </a:lnTo>
                <a:lnTo>
                  <a:pt x="4701" y="210"/>
                </a:lnTo>
                <a:lnTo>
                  <a:pt x="4816" y="223"/>
                </a:lnTo>
                <a:lnTo>
                  <a:pt x="4922" y="238"/>
                </a:lnTo>
                <a:lnTo>
                  <a:pt x="5018" y="255"/>
                </a:lnTo>
                <a:lnTo>
                  <a:pt x="5108" y="274"/>
                </a:lnTo>
                <a:lnTo>
                  <a:pt x="5187" y="292"/>
                </a:lnTo>
                <a:lnTo>
                  <a:pt x="5258" y="313"/>
                </a:lnTo>
                <a:lnTo>
                  <a:pt x="5322" y="335"/>
                </a:lnTo>
                <a:lnTo>
                  <a:pt x="5376" y="356"/>
                </a:lnTo>
                <a:lnTo>
                  <a:pt x="5423" y="378"/>
                </a:lnTo>
                <a:lnTo>
                  <a:pt x="5462" y="402"/>
                </a:lnTo>
                <a:lnTo>
                  <a:pt x="5493" y="424"/>
                </a:lnTo>
                <a:lnTo>
                  <a:pt x="5516" y="448"/>
                </a:lnTo>
                <a:lnTo>
                  <a:pt x="5531" y="471"/>
                </a:lnTo>
                <a:lnTo>
                  <a:pt x="5540" y="497"/>
                </a:lnTo>
                <a:lnTo>
                  <a:pt x="5521" y="534"/>
                </a:lnTo>
                <a:lnTo>
                  <a:pt x="5496" y="566"/>
                </a:lnTo>
                <a:lnTo>
                  <a:pt x="5461" y="596"/>
                </a:lnTo>
                <a:lnTo>
                  <a:pt x="5418" y="623"/>
                </a:lnTo>
                <a:lnTo>
                  <a:pt x="5369" y="647"/>
                </a:lnTo>
                <a:lnTo>
                  <a:pt x="5310" y="667"/>
                </a:lnTo>
                <a:lnTo>
                  <a:pt x="5246" y="686"/>
                </a:lnTo>
                <a:lnTo>
                  <a:pt x="5174" y="701"/>
                </a:lnTo>
                <a:lnTo>
                  <a:pt x="5096" y="715"/>
                </a:lnTo>
                <a:lnTo>
                  <a:pt x="5010" y="727"/>
                </a:lnTo>
                <a:lnTo>
                  <a:pt x="4920" y="737"/>
                </a:lnTo>
                <a:lnTo>
                  <a:pt x="4822" y="747"/>
                </a:lnTo>
                <a:lnTo>
                  <a:pt x="4719" y="754"/>
                </a:lnTo>
                <a:lnTo>
                  <a:pt x="4613" y="762"/>
                </a:lnTo>
                <a:lnTo>
                  <a:pt x="4500" y="769"/>
                </a:lnTo>
                <a:lnTo>
                  <a:pt x="4382" y="776"/>
                </a:lnTo>
                <a:lnTo>
                  <a:pt x="4260" y="782"/>
                </a:lnTo>
                <a:lnTo>
                  <a:pt x="4133" y="789"/>
                </a:lnTo>
                <a:lnTo>
                  <a:pt x="4003" y="796"/>
                </a:lnTo>
                <a:lnTo>
                  <a:pt x="3870" y="804"/>
                </a:lnTo>
                <a:lnTo>
                  <a:pt x="3733" y="813"/>
                </a:lnTo>
                <a:lnTo>
                  <a:pt x="3591" y="823"/>
                </a:lnTo>
                <a:lnTo>
                  <a:pt x="3450" y="835"/>
                </a:lnTo>
                <a:lnTo>
                  <a:pt x="3304" y="850"/>
                </a:lnTo>
                <a:lnTo>
                  <a:pt x="3156" y="865"/>
                </a:lnTo>
                <a:lnTo>
                  <a:pt x="3006" y="884"/>
                </a:lnTo>
                <a:lnTo>
                  <a:pt x="2855" y="904"/>
                </a:lnTo>
                <a:lnTo>
                  <a:pt x="2702" y="928"/>
                </a:lnTo>
                <a:lnTo>
                  <a:pt x="2548" y="953"/>
                </a:lnTo>
                <a:lnTo>
                  <a:pt x="2393" y="983"/>
                </a:lnTo>
                <a:lnTo>
                  <a:pt x="2237" y="1017"/>
                </a:lnTo>
                <a:lnTo>
                  <a:pt x="2082" y="1054"/>
                </a:lnTo>
                <a:lnTo>
                  <a:pt x="1964" y="1086"/>
                </a:lnTo>
                <a:lnTo>
                  <a:pt x="1852" y="1122"/>
                </a:lnTo>
                <a:lnTo>
                  <a:pt x="1749" y="1161"/>
                </a:lnTo>
                <a:lnTo>
                  <a:pt x="1653" y="1203"/>
                </a:lnTo>
                <a:lnTo>
                  <a:pt x="1565" y="1247"/>
                </a:lnTo>
                <a:lnTo>
                  <a:pt x="1484" y="1293"/>
                </a:lnTo>
                <a:lnTo>
                  <a:pt x="1408" y="1342"/>
                </a:lnTo>
                <a:lnTo>
                  <a:pt x="1339" y="1392"/>
                </a:lnTo>
                <a:lnTo>
                  <a:pt x="1276" y="1445"/>
                </a:lnTo>
                <a:lnTo>
                  <a:pt x="1221" y="1497"/>
                </a:lnTo>
                <a:lnTo>
                  <a:pt x="1101" y="1494"/>
                </a:lnTo>
                <a:lnTo>
                  <a:pt x="981" y="1489"/>
                </a:lnTo>
                <a:lnTo>
                  <a:pt x="863" y="1483"/>
                </a:lnTo>
                <a:lnTo>
                  <a:pt x="745" y="1477"/>
                </a:lnTo>
                <a:lnTo>
                  <a:pt x="630" y="1470"/>
                </a:lnTo>
                <a:lnTo>
                  <a:pt x="518" y="1463"/>
                </a:lnTo>
                <a:lnTo>
                  <a:pt x="412" y="1455"/>
                </a:lnTo>
                <a:lnTo>
                  <a:pt x="312" y="1448"/>
                </a:lnTo>
                <a:lnTo>
                  <a:pt x="221" y="1440"/>
                </a:lnTo>
                <a:lnTo>
                  <a:pt x="137" y="1433"/>
                </a:lnTo>
                <a:lnTo>
                  <a:pt x="62" y="1424"/>
                </a:lnTo>
                <a:lnTo>
                  <a:pt x="0" y="1418"/>
                </a:lnTo>
                <a:lnTo>
                  <a:pt x="785" y="853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5" name="Freeform 2352"/>
          <p:cNvSpPr>
            <a:spLocks noEditPoints="1"/>
          </p:cNvSpPr>
          <p:nvPr/>
        </p:nvSpPr>
        <p:spPr bwMode="auto">
          <a:xfrm>
            <a:off x="4994354" y="3540129"/>
            <a:ext cx="3227211" cy="1017532"/>
          </a:xfrm>
          <a:custGeom>
            <a:avLst/>
            <a:gdLst>
              <a:gd name="T0" fmla="*/ 0 w 4066"/>
              <a:gd name="T1" fmla="*/ 951 h 1280"/>
              <a:gd name="T2" fmla="*/ 0 w 4066"/>
              <a:gd name="T3" fmla="*/ 951 h 1280"/>
              <a:gd name="T4" fmla="*/ 3571 w 4066"/>
              <a:gd name="T5" fmla="*/ 39 h 1280"/>
              <a:gd name="T6" fmla="*/ 3733 w 4066"/>
              <a:gd name="T7" fmla="*/ 121 h 1280"/>
              <a:gd name="T8" fmla="*/ 3867 w 4066"/>
              <a:gd name="T9" fmla="*/ 207 h 1280"/>
              <a:gd name="T10" fmla="*/ 3968 w 4066"/>
              <a:gd name="T11" fmla="*/ 294 h 1280"/>
              <a:gd name="T12" fmla="*/ 4036 w 4066"/>
              <a:gd name="T13" fmla="*/ 378 h 1280"/>
              <a:gd name="T14" fmla="*/ 4066 w 4066"/>
              <a:gd name="T15" fmla="*/ 459 h 1280"/>
              <a:gd name="T16" fmla="*/ 4064 w 4066"/>
              <a:gd name="T17" fmla="*/ 456 h 1280"/>
              <a:gd name="T18" fmla="*/ 4024 w 4066"/>
              <a:gd name="T19" fmla="*/ 518 h 1280"/>
              <a:gd name="T20" fmla="*/ 3950 w 4066"/>
              <a:gd name="T21" fmla="*/ 566 h 1280"/>
              <a:gd name="T22" fmla="*/ 3845 w 4066"/>
              <a:gd name="T23" fmla="*/ 601 h 1280"/>
              <a:gd name="T24" fmla="*/ 3710 w 4066"/>
              <a:gd name="T25" fmla="*/ 628 h 1280"/>
              <a:gd name="T26" fmla="*/ 3549 w 4066"/>
              <a:gd name="T27" fmla="*/ 647 h 1280"/>
              <a:gd name="T28" fmla="*/ 3367 w 4066"/>
              <a:gd name="T29" fmla="*/ 662 h 1280"/>
              <a:gd name="T30" fmla="*/ 3163 w 4066"/>
              <a:gd name="T31" fmla="*/ 674 h 1280"/>
              <a:gd name="T32" fmla="*/ 2940 w 4066"/>
              <a:gd name="T33" fmla="*/ 686 h 1280"/>
              <a:gd name="T34" fmla="*/ 2702 w 4066"/>
              <a:gd name="T35" fmla="*/ 699 h 1280"/>
              <a:gd name="T36" fmla="*/ 2452 w 4066"/>
              <a:gd name="T37" fmla="*/ 719 h 1280"/>
              <a:gd name="T38" fmla="*/ 2190 w 4066"/>
              <a:gd name="T39" fmla="*/ 745 h 1280"/>
              <a:gd name="T40" fmla="*/ 1920 w 4066"/>
              <a:gd name="T41" fmla="*/ 780 h 1280"/>
              <a:gd name="T42" fmla="*/ 1646 w 4066"/>
              <a:gd name="T43" fmla="*/ 829 h 1280"/>
              <a:gd name="T44" fmla="*/ 1370 w 4066"/>
              <a:gd name="T45" fmla="*/ 890 h 1280"/>
              <a:gd name="T46" fmla="*/ 1153 w 4066"/>
              <a:gd name="T47" fmla="*/ 958 h 1280"/>
              <a:gd name="T48" fmla="*/ 973 w 4066"/>
              <a:gd name="T49" fmla="*/ 1037 h 1280"/>
              <a:gd name="T50" fmla="*/ 824 w 4066"/>
              <a:gd name="T51" fmla="*/ 1128 h 1280"/>
              <a:gd name="T52" fmla="*/ 704 w 4066"/>
              <a:gd name="T53" fmla="*/ 1228 h 1280"/>
              <a:gd name="T54" fmla="*/ 549 w 4066"/>
              <a:gd name="T55" fmla="*/ 1255 h 1280"/>
              <a:gd name="T56" fmla="*/ 360 w 4066"/>
              <a:gd name="T57" fmla="*/ 1198 h 1280"/>
              <a:gd name="T58" fmla="*/ 206 w 4066"/>
              <a:gd name="T59" fmla="*/ 1133 h 1280"/>
              <a:gd name="T60" fmla="*/ 91 w 4066"/>
              <a:gd name="T61" fmla="*/ 1064 h 1280"/>
              <a:gd name="T62" fmla="*/ 20 w 4066"/>
              <a:gd name="T63" fmla="*/ 990 h 1280"/>
              <a:gd name="T64" fmla="*/ 12 w 4066"/>
              <a:gd name="T65" fmla="*/ 885 h 1280"/>
              <a:gd name="T66" fmla="*/ 61 w 4066"/>
              <a:gd name="T67" fmla="*/ 763 h 1280"/>
              <a:gd name="T68" fmla="*/ 139 w 4066"/>
              <a:gd name="T69" fmla="*/ 657 h 1280"/>
              <a:gd name="T70" fmla="*/ 243 w 4066"/>
              <a:gd name="T71" fmla="*/ 566 h 1280"/>
              <a:gd name="T72" fmla="*/ 372 w 4066"/>
              <a:gd name="T73" fmla="*/ 486 h 1280"/>
              <a:gd name="T74" fmla="*/ 520 w 4066"/>
              <a:gd name="T75" fmla="*/ 420 h 1280"/>
              <a:gd name="T76" fmla="*/ 687 w 4066"/>
              <a:gd name="T77" fmla="*/ 365 h 1280"/>
              <a:gd name="T78" fmla="*/ 868 w 4066"/>
              <a:gd name="T79" fmla="*/ 317 h 1280"/>
              <a:gd name="T80" fmla="*/ 1061 w 4066"/>
              <a:gd name="T81" fmla="*/ 280 h 1280"/>
              <a:gd name="T82" fmla="*/ 1262 w 4066"/>
              <a:gd name="T83" fmla="*/ 248 h 1280"/>
              <a:gd name="T84" fmla="*/ 1467 w 4066"/>
              <a:gd name="T85" fmla="*/ 224 h 1280"/>
              <a:gd name="T86" fmla="*/ 1677 w 4066"/>
              <a:gd name="T87" fmla="*/ 204 h 1280"/>
              <a:gd name="T88" fmla="*/ 1883 w 4066"/>
              <a:gd name="T89" fmla="*/ 189 h 1280"/>
              <a:gd name="T90" fmla="*/ 2087 w 4066"/>
              <a:gd name="T91" fmla="*/ 175 h 1280"/>
              <a:gd name="T92" fmla="*/ 2281 w 4066"/>
              <a:gd name="T93" fmla="*/ 164 h 1280"/>
              <a:gd name="T94" fmla="*/ 2467 w 4066"/>
              <a:gd name="T95" fmla="*/ 152 h 1280"/>
              <a:gd name="T96" fmla="*/ 2639 w 4066"/>
              <a:gd name="T97" fmla="*/ 140 h 1280"/>
              <a:gd name="T98" fmla="*/ 2795 w 4066"/>
              <a:gd name="T99" fmla="*/ 126 h 1280"/>
              <a:gd name="T100" fmla="*/ 3095 w 4066"/>
              <a:gd name="T101" fmla="*/ 86 h 1280"/>
              <a:gd name="T102" fmla="*/ 3359 w 4066"/>
              <a:gd name="T103" fmla="*/ 30 h 1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66" h="1280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lnTo>
                  <a:pt x="0" y="951"/>
                </a:lnTo>
                <a:close/>
                <a:moveTo>
                  <a:pt x="3478" y="0"/>
                </a:moveTo>
                <a:lnTo>
                  <a:pt x="3571" y="39"/>
                </a:lnTo>
                <a:lnTo>
                  <a:pt x="3656" y="79"/>
                </a:lnTo>
                <a:lnTo>
                  <a:pt x="3733" y="121"/>
                </a:lnTo>
                <a:lnTo>
                  <a:pt x="3804" y="164"/>
                </a:lnTo>
                <a:lnTo>
                  <a:pt x="3867" y="207"/>
                </a:lnTo>
                <a:lnTo>
                  <a:pt x="3921" y="250"/>
                </a:lnTo>
                <a:lnTo>
                  <a:pt x="3968" y="294"/>
                </a:lnTo>
                <a:lnTo>
                  <a:pt x="4005" y="336"/>
                </a:lnTo>
                <a:lnTo>
                  <a:pt x="4036" y="378"/>
                </a:lnTo>
                <a:lnTo>
                  <a:pt x="4056" y="420"/>
                </a:lnTo>
                <a:lnTo>
                  <a:pt x="4066" y="459"/>
                </a:lnTo>
                <a:lnTo>
                  <a:pt x="4066" y="456"/>
                </a:lnTo>
                <a:lnTo>
                  <a:pt x="4064" y="456"/>
                </a:lnTo>
                <a:lnTo>
                  <a:pt x="4049" y="488"/>
                </a:lnTo>
                <a:lnTo>
                  <a:pt x="4024" y="518"/>
                </a:lnTo>
                <a:lnTo>
                  <a:pt x="3992" y="544"/>
                </a:lnTo>
                <a:lnTo>
                  <a:pt x="3950" y="566"/>
                </a:lnTo>
                <a:lnTo>
                  <a:pt x="3901" y="584"/>
                </a:lnTo>
                <a:lnTo>
                  <a:pt x="3845" y="601"/>
                </a:lnTo>
                <a:lnTo>
                  <a:pt x="3781" y="616"/>
                </a:lnTo>
                <a:lnTo>
                  <a:pt x="3710" y="628"/>
                </a:lnTo>
                <a:lnTo>
                  <a:pt x="3634" y="638"/>
                </a:lnTo>
                <a:lnTo>
                  <a:pt x="3549" y="647"/>
                </a:lnTo>
                <a:lnTo>
                  <a:pt x="3462" y="655"/>
                </a:lnTo>
                <a:lnTo>
                  <a:pt x="3367" y="662"/>
                </a:lnTo>
                <a:lnTo>
                  <a:pt x="3267" y="667"/>
                </a:lnTo>
                <a:lnTo>
                  <a:pt x="3163" y="674"/>
                </a:lnTo>
                <a:lnTo>
                  <a:pt x="3053" y="679"/>
                </a:lnTo>
                <a:lnTo>
                  <a:pt x="2940" y="686"/>
                </a:lnTo>
                <a:lnTo>
                  <a:pt x="2823" y="692"/>
                </a:lnTo>
                <a:lnTo>
                  <a:pt x="2702" y="699"/>
                </a:lnTo>
                <a:lnTo>
                  <a:pt x="2579" y="709"/>
                </a:lnTo>
                <a:lnTo>
                  <a:pt x="2452" y="719"/>
                </a:lnTo>
                <a:lnTo>
                  <a:pt x="2322" y="731"/>
                </a:lnTo>
                <a:lnTo>
                  <a:pt x="2190" y="745"/>
                </a:lnTo>
                <a:lnTo>
                  <a:pt x="2057" y="762"/>
                </a:lnTo>
                <a:lnTo>
                  <a:pt x="1920" y="780"/>
                </a:lnTo>
                <a:lnTo>
                  <a:pt x="1783" y="804"/>
                </a:lnTo>
                <a:lnTo>
                  <a:pt x="1646" y="829"/>
                </a:lnTo>
                <a:lnTo>
                  <a:pt x="1508" y="858"/>
                </a:lnTo>
                <a:lnTo>
                  <a:pt x="1370" y="890"/>
                </a:lnTo>
                <a:lnTo>
                  <a:pt x="1256" y="922"/>
                </a:lnTo>
                <a:lnTo>
                  <a:pt x="1153" y="958"/>
                </a:lnTo>
                <a:lnTo>
                  <a:pt x="1059" y="997"/>
                </a:lnTo>
                <a:lnTo>
                  <a:pt x="973" y="1037"/>
                </a:lnTo>
                <a:lnTo>
                  <a:pt x="893" y="1083"/>
                </a:lnTo>
                <a:lnTo>
                  <a:pt x="824" y="1128"/>
                </a:lnTo>
                <a:lnTo>
                  <a:pt x="762" y="1177"/>
                </a:lnTo>
                <a:lnTo>
                  <a:pt x="704" y="1228"/>
                </a:lnTo>
                <a:lnTo>
                  <a:pt x="655" y="1280"/>
                </a:lnTo>
                <a:lnTo>
                  <a:pt x="549" y="1255"/>
                </a:lnTo>
                <a:lnTo>
                  <a:pt x="451" y="1228"/>
                </a:lnTo>
                <a:lnTo>
                  <a:pt x="360" y="1198"/>
                </a:lnTo>
                <a:lnTo>
                  <a:pt x="279" y="1167"/>
                </a:lnTo>
                <a:lnTo>
                  <a:pt x="206" y="1133"/>
                </a:lnTo>
                <a:lnTo>
                  <a:pt x="144" y="1100"/>
                </a:lnTo>
                <a:lnTo>
                  <a:pt x="91" y="1064"/>
                </a:lnTo>
                <a:lnTo>
                  <a:pt x="51" y="1027"/>
                </a:lnTo>
                <a:lnTo>
                  <a:pt x="20" y="990"/>
                </a:lnTo>
                <a:lnTo>
                  <a:pt x="0" y="951"/>
                </a:lnTo>
                <a:lnTo>
                  <a:pt x="12" y="885"/>
                </a:lnTo>
                <a:lnTo>
                  <a:pt x="32" y="822"/>
                </a:lnTo>
                <a:lnTo>
                  <a:pt x="61" y="763"/>
                </a:lnTo>
                <a:lnTo>
                  <a:pt x="96" y="709"/>
                </a:lnTo>
                <a:lnTo>
                  <a:pt x="139" y="657"/>
                </a:lnTo>
                <a:lnTo>
                  <a:pt x="188" y="610"/>
                </a:lnTo>
                <a:lnTo>
                  <a:pt x="243" y="566"/>
                </a:lnTo>
                <a:lnTo>
                  <a:pt x="304" y="525"/>
                </a:lnTo>
                <a:lnTo>
                  <a:pt x="372" y="486"/>
                </a:lnTo>
                <a:lnTo>
                  <a:pt x="444" y="452"/>
                </a:lnTo>
                <a:lnTo>
                  <a:pt x="520" y="420"/>
                </a:lnTo>
                <a:lnTo>
                  <a:pt x="601" y="392"/>
                </a:lnTo>
                <a:lnTo>
                  <a:pt x="687" y="365"/>
                </a:lnTo>
                <a:lnTo>
                  <a:pt x="777" y="339"/>
                </a:lnTo>
                <a:lnTo>
                  <a:pt x="868" y="317"/>
                </a:lnTo>
                <a:lnTo>
                  <a:pt x="964" y="297"/>
                </a:lnTo>
                <a:lnTo>
                  <a:pt x="1061" y="280"/>
                </a:lnTo>
                <a:lnTo>
                  <a:pt x="1160" y="263"/>
                </a:lnTo>
                <a:lnTo>
                  <a:pt x="1262" y="248"/>
                </a:lnTo>
                <a:lnTo>
                  <a:pt x="1365" y="236"/>
                </a:lnTo>
                <a:lnTo>
                  <a:pt x="1467" y="224"/>
                </a:lnTo>
                <a:lnTo>
                  <a:pt x="1572" y="214"/>
                </a:lnTo>
                <a:lnTo>
                  <a:pt x="1677" y="204"/>
                </a:lnTo>
                <a:lnTo>
                  <a:pt x="1780" y="196"/>
                </a:lnTo>
                <a:lnTo>
                  <a:pt x="1883" y="189"/>
                </a:lnTo>
                <a:lnTo>
                  <a:pt x="1986" y="182"/>
                </a:lnTo>
                <a:lnTo>
                  <a:pt x="2087" y="175"/>
                </a:lnTo>
                <a:lnTo>
                  <a:pt x="2185" y="169"/>
                </a:lnTo>
                <a:lnTo>
                  <a:pt x="2281" y="164"/>
                </a:lnTo>
                <a:lnTo>
                  <a:pt x="2376" y="157"/>
                </a:lnTo>
                <a:lnTo>
                  <a:pt x="2467" y="152"/>
                </a:lnTo>
                <a:lnTo>
                  <a:pt x="2555" y="147"/>
                </a:lnTo>
                <a:lnTo>
                  <a:pt x="2639" y="140"/>
                </a:lnTo>
                <a:lnTo>
                  <a:pt x="2719" y="133"/>
                </a:lnTo>
                <a:lnTo>
                  <a:pt x="2795" y="126"/>
                </a:lnTo>
                <a:lnTo>
                  <a:pt x="2948" y="108"/>
                </a:lnTo>
                <a:lnTo>
                  <a:pt x="3095" y="86"/>
                </a:lnTo>
                <a:lnTo>
                  <a:pt x="3230" y="59"/>
                </a:lnTo>
                <a:lnTo>
                  <a:pt x="3359" y="30"/>
                </a:lnTo>
                <a:lnTo>
                  <a:pt x="3478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6" name="Freeform 2353"/>
          <p:cNvSpPr>
            <a:spLocks/>
          </p:cNvSpPr>
          <p:nvPr/>
        </p:nvSpPr>
        <p:spPr bwMode="auto">
          <a:xfrm>
            <a:off x="5395969" y="4795774"/>
            <a:ext cx="2404931" cy="784181"/>
          </a:xfrm>
          <a:custGeom>
            <a:avLst/>
            <a:gdLst>
              <a:gd name="T0" fmla="*/ 2348 w 3030"/>
              <a:gd name="T1" fmla="*/ 25 h 988"/>
              <a:gd name="T2" fmla="*/ 2537 w 3030"/>
              <a:gd name="T3" fmla="*/ 82 h 988"/>
              <a:gd name="T4" fmla="*/ 2700 w 3030"/>
              <a:gd name="T5" fmla="*/ 150 h 988"/>
              <a:gd name="T6" fmla="*/ 2833 w 3030"/>
              <a:gd name="T7" fmla="*/ 221 h 988"/>
              <a:gd name="T8" fmla="*/ 2934 w 3030"/>
              <a:gd name="T9" fmla="*/ 297 h 988"/>
              <a:gd name="T10" fmla="*/ 3000 w 3030"/>
              <a:gd name="T11" fmla="*/ 371 h 988"/>
              <a:gd name="T12" fmla="*/ 3030 w 3030"/>
              <a:gd name="T13" fmla="*/ 442 h 988"/>
              <a:gd name="T14" fmla="*/ 3029 w 3030"/>
              <a:gd name="T15" fmla="*/ 441 h 988"/>
              <a:gd name="T16" fmla="*/ 2992 w 3030"/>
              <a:gd name="T17" fmla="*/ 493 h 988"/>
              <a:gd name="T18" fmla="*/ 2924 w 3030"/>
              <a:gd name="T19" fmla="*/ 532 h 988"/>
              <a:gd name="T20" fmla="*/ 2826 w 3030"/>
              <a:gd name="T21" fmla="*/ 559 h 988"/>
              <a:gd name="T22" fmla="*/ 2701 w 3030"/>
              <a:gd name="T23" fmla="*/ 579 h 988"/>
              <a:gd name="T24" fmla="*/ 2553 w 3030"/>
              <a:gd name="T25" fmla="*/ 593 h 988"/>
              <a:gd name="T26" fmla="*/ 2384 w 3030"/>
              <a:gd name="T27" fmla="*/ 604 h 988"/>
              <a:gd name="T28" fmla="*/ 2196 w 3030"/>
              <a:gd name="T29" fmla="*/ 615 h 988"/>
              <a:gd name="T30" fmla="*/ 1994 w 3030"/>
              <a:gd name="T31" fmla="*/ 626 h 988"/>
              <a:gd name="T32" fmla="*/ 1778 w 3030"/>
              <a:gd name="T33" fmla="*/ 643 h 988"/>
              <a:gd name="T34" fmla="*/ 1553 w 3030"/>
              <a:gd name="T35" fmla="*/ 667 h 988"/>
              <a:gd name="T36" fmla="*/ 1320 w 3030"/>
              <a:gd name="T37" fmla="*/ 699 h 988"/>
              <a:gd name="T38" fmla="*/ 1084 w 3030"/>
              <a:gd name="T39" fmla="*/ 745 h 988"/>
              <a:gd name="T40" fmla="*/ 879 w 3030"/>
              <a:gd name="T41" fmla="*/ 797 h 988"/>
              <a:gd name="T42" fmla="*/ 729 w 3030"/>
              <a:gd name="T43" fmla="*/ 853 h 988"/>
              <a:gd name="T44" fmla="*/ 606 w 3030"/>
              <a:gd name="T45" fmla="*/ 917 h 988"/>
              <a:gd name="T46" fmla="*/ 503 w 3030"/>
              <a:gd name="T47" fmla="*/ 988 h 988"/>
              <a:gd name="T48" fmla="*/ 339 w 3030"/>
              <a:gd name="T49" fmla="*/ 925 h 988"/>
              <a:gd name="T50" fmla="*/ 202 w 3030"/>
              <a:gd name="T51" fmla="*/ 856 h 988"/>
              <a:gd name="T52" fmla="*/ 98 w 3030"/>
              <a:gd name="T53" fmla="*/ 787 h 988"/>
              <a:gd name="T54" fmla="*/ 28 w 3030"/>
              <a:gd name="T55" fmla="*/ 716 h 988"/>
              <a:gd name="T56" fmla="*/ 0 w 3030"/>
              <a:gd name="T57" fmla="*/ 650 h 988"/>
              <a:gd name="T58" fmla="*/ 10 w 3030"/>
              <a:gd name="T59" fmla="*/ 591 h 988"/>
              <a:gd name="T60" fmla="*/ 55 w 3030"/>
              <a:gd name="T61" fmla="*/ 486 h 988"/>
              <a:gd name="T62" fmla="*/ 131 w 3030"/>
              <a:gd name="T63" fmla="*/ 397 h 988"/>
              <a:gd name="T64" fmla="*/ 231 w 3030"/>
              <a:gd name="T65" fmla="*/ 321 h 988"/>
              <a:gd name="T66" fmla="*/ 354 w 3030"/>
              <a:gd name="T67" fmla="*/ 256 h 988"/>
              <a:gd name="T68" fmla="*/ 496 w 3030"/>
              <a:gd name="T69" fmla="*/ 204 h 988"/>
              <a:gd name="T70" fmla="*/ 653 w 3030"/>
              <a:gd name="T71" fmla="*/ 162 h 988"/>
              <a:gd name="T72" fmla="*/ 820 w 3030"/>
              <a:gd name="T73" fmla="*/ 126 h 988"/>
              <a:gd name="T74" fmla="*/ 998 w 3030"/>
              <a:gd name="T75" fmla="*/ 101 h 988"/>
              <a:gd name="T76" fmla="*/ 1180 w 3030"/>
              <a:gd name="T77" fmla="*/ 79 h 988"/>
              <a:gd name="T78" fmla="*/ 1362 w 3030"/>
              <a:gd name="T79" fmla="*/ 64 h 988"/>
              <a:gd name="T80" fmla="*/ 1545 w 3030"/>
              <a:gd name="T81" fmla="*/ 50 h 988"/>
              <a:gd name="T82" fmla="*/ 1719 w 3030"/>
              <a:gd name="T83" fmla="*/ 40 h 988"/>
              <a:gd name="T84" fmla="*/ 1886 w 3030"/>
              <a:gd name="T85" fmla="*/ 30 h 988"/>
              <a:gd name="T86" fmla="*/ 2039 w 3030"/>
              <a:gd name="T87" fmla="*/ 20 h 988"/>
              <a:gd name="T88" fmla="*/ 2176 w 3030"/>
              <a:gd name="T89" fmla="*/ 6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030" h="988">
                <a:moveTo>
                  <a:pt x="2244" y="0"/>
                </a:moveTo>
                <a:lnTo>
                  <a:pt x="2348" y="25"/>
                </a:lnTo>
                <a:lnTo>
                  <a:pt x="2446" y="52"/>
                </a:lnTo>
                <a:lnTo>
                  <a:pt x="2537" y="82"/>
                </a:lnTo>
                <a:lnTo>
                  <a:pt x="2622" y="114"/>
                </a:lnTo>
                <a:lnTo>
                  <a:pt x="2700" y="150"/>
                </a:lnTo>
                <a:lnTo>
                  <a:pt x="2770" y="185"/>
                </a:lnTo>
                <a:lnTo>
                  <a:pt x="2833" y="221"/>
                </a:lnTo>
                <a:lnTo>
                  <a:pt x="2887" y="260"/>
                </a:lnTo>
                <a:lnTo>
                  <a:pt x="2934" y="297"/>
                </a:lnTo>
                <a:lnTo>
                  <a:pt x="2971" y="334"/>
                </a:lnTo>
                <a:lnTo>
                  <a:pt x="3000" y="371"/>
                </a:lnTo>
                <a:lnTo>
                  <a:pt x="3020" y="408"/>
                </a:lnTo>
                <a:lnTo>
                  <a:pt x="3030" y="442"/>
                </a:lnTo>
                <a:lnTo>
                  <a:pt x="3029" y="441"/>
                </a:lnTo>
                <a:lnTo>
                  <a:pt x="3029" y="441"/>
                </a:lnTo>
                <a:lnTo>
                  <a:pt x="3015" y="468"/>
                </a:lnTo>
                <a:lnTo>
                  <a:pt x="2992" y="493"/>
                </a:lnTo>
                <a:lnTo>
                  <a:pt x="2961" y="513"/>
                </a:lnTo>
                <a:lnTo>
                  <a:pt x="2924" y="532"/>
                </a:lnTo>
                <a:lnTo>
                  <a:pt x="2879" y="547"/>
                </a:lnTo>
                <a:lnTo>
                  <a:pt x="2826" y="559"/>
                </a:lnTo>
                <a:lnTo>
                  <a:pt x="2765" y="571"/>
                </a:lnTo>
                <a:lnTo>
                  <a:pt x="2701" y="579"/>
                </a:lnTo>
                <a:lnTo>
                  <a:pt x="2629" y="586"/>
                </a:lnTo>
                <a:lnTo>
                  <a:pt x="2553" y="593"/>
                </a:lnTo>
                <a:lnTo>
                  <a:pt x="2470" y="599"/>
                </a:lnTo>
                <a:lnTo>
                  <a:pt x="2384" y="604"/>
                </a:lnTo>
                <a:lnTo>
                  <a:pt x="2291" y="610"/>
                </a:lnTo>
                <a:lnTo>
                  <a:pt x="2196" y="615"/>
                </a:lnTo>
                <a:lnTo>
                  <a:pt x="2097" y="620"/>
                </a:lnTo>
                <a:lnTo>
                  <a:pt x="1994" y="626"/>
                </a:lnTo>
                <a:lnTo>
                  <a:pt x="1887" y="633"/>
                </a:lnTo>
                <a:lnTo>
                  <a:pt x="1778" y="643"/>
                </a:lnTo>
                <a:lnTo>
                  <a:pt x="1666" y="653"/>
                </a:lnTo>
                <a:lnTo>
                  <a:pt x="1553" y="667"/>
                </a:lnTo>
                <a:lnTo>
                  <a:pt x="1437" y="682"/>
                </a:lnTo>
                <a:lnTo>
                  <a:pt x="1320" y="699"/>
                </a:lnTo>
                <a:lnTo>
                  <a:pt x="1202" y="721"/>
                </a:lnTo>
                <a:lnTo>
                  <a:pt x="1084" y="745"/>
                </a:lnTo>
                <a:lnTo>
                  <a:pt x="964" y="773"/>
                </a:lnTo>
                <a:lnTo>
                  <a:pt x="879" y="797"/>
                </a:lnTo>
                <a:lnTo>
                  <a:pt x="802" y="822"/>
                </a:lnTo>
                <a:lnTo>
                  <a:pt x="729" y="853"/>
                </a:lnTo>
                <a:lnTo>
                  <a:pt x="665" y="883"/>
                </a:lnTo>
                <a:lnTo>
                  <a:pt x="606" y="917"/>
                </a:lnTo>
                <a:lnTo>
                  <a:pt x="552" y="952"/>
                </a:lnTo>
                <a:lnTo>
                  <a:pt x="503" y="988"/>
                </a:lnTo>
                <a:lnTo>
                  <a:pt x="418" y="958"/>
                </a:lnTo>
                <a:lnTo>
                  <a:pt x="339" y="925"/>
                </a:lnTo>
                <a:lnTo>
                  <a:pt x="266" y="892"/>
                </a:lnTo>
                <a:lnTo>
                  <a:pt x="202" y="856"/>
                </a:lnTo>
                <a:lnTo>
                  <a:pt x="145" y="821"/>
                </a:lnTo>
                <a:lnTo>
                  <a:pt x="98" y="787"/>
                </a:lnTo>
                <a:lnTo>
                  <a:pt x="59" y="751"/>
                </a:lnTo>
                <a:lnTo>
                  <a:pt x="28" y="716"/>
                </a:lnTo>
                <a:lnTo>
                  <a:pt x="10" y="682"/>
                </a:lnTo>
                <a:lnTo>
                  <a:pt x="0" y="650"/>
                </a:lnTo>
                <a:lnTo>
                  <a:pt x="0" y="650"/>
                </a:lnTo>
                <a:lnTo>
                  <a:pt x="10" y="591"/>
                </a:lnTo>
                <a:lnTo>
                  <a:pt x="28" y="537"/>
                </a:lnTo>
                <a:lnTo>
                  <a:pt x="55" y="486"/>
                </a:lnTo>
                <a:lnTo>
                  <a:pt x="89" y="439"/>
                </a:lnTo>
                <a:lnTo>
                  <a:pt x="131" y="397"/>
                </a:lnTo>
                <a:lnTo>
                  <a:pt x="179" y="356"/>
                </a:lnTo>
                <a:lnTo>
                  <a:pt x="231" y="321"/>
                </a:lnTo>
                <a:lnTo>
                  <a:pt x="290" y="287"/>
                </a:lnTo>
                <a:lnTo>
                  <a:pt x="354" y="256"/>
                </a:lnTo>
                <a:lnTo>
                  <a:pt x="422" y="229"/>
                </a:lnTo>
                <a:lnTo>
                  <a:pt x="496" y="204"/>
                </a:lnTo>
                <a:lnTo>
                  <a:pt x="572" y="182"/>
                </a:lnTo>
                <a:lnTo>
                  <a:pt x="653" y="162"/>
                </a:lnTo>
                <a:lnTo>
                  <a:pt x="736" y="143"/>
                </a:lnTo>
                <a:lnTo>
                  <a:pt x="820" y="126"/>
                </a:lnTo>
                <a:lnTo>
                  <a:pt x="908" y="113"/>
                </a:lnTo>
                <a:lnTo>
                  <a:pt x="998" y="101"/>
                </a:lnTo>
                <a:lnTo>
                  <a:pt x="1089" y="89"/>
                </a:lnTo>
                <a:lnTo>
                  <a:pt x="1180" y="79"/>
                </a:lnTo>
                <a:lnTo>
                  <a:pt x="1271" y="71"/>
                </a:lnTo>
                <a:lnTo>
                  <a:pt x="1362" y="64"/>
                </a:lnTo>
                <a:lnTo>
                  <a:pt x="1453" y="57"/>
                </a:lnTo>
                <a:lnTo>
                  <a:pt x="1545" y="50"/>
                </a:lnTo>
                <a:lnTo>
                  <a:pt x="1632" y="45"/>
                </a:lnTo>
                <a:lnTo>
                  <a:pt x="1719" y="40"/>
                </a:lnTo>
                <a:lnTo>
                  <a:pt x="1803" y="35"/>
                </a:lnTo>
                <a:lnTo>
                  <a:pt x="1886" y="30"/>
                </a:lnTo>
                <a:lnTo>
                  <a:pt x="1963" y="25"/>
                </a:lnTo>
                <a:lnTo>
                  <a:pt x="2039" y="20"/>
                </a:lnTo>
                <a:lnTo>
                  <a:pt x="2110" y="13"/>
                </a:lnTo>
                <a:lnTo>
                  <a:pt x="2176" y="6"/>
                </a:lnTo>
                <a:lnTo>
                  <a:pt x="2244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7" name="Freeform 2354"/>
          <p:cNvSpPr>
            <a:spLocks/>
          </p:cNvSpPr>
          <p:nvPr/>
        </p:nvSpPr>
        <p:spPr bwMode="auto">
          <a:xfrm>
            <a:off x="5600746" y="5145003"/>
            <a:ext cx="2214442" cy="1100078"/>
          </a:xfrm>
          <a:custGeom>
            <a:avLst/>
            <a:gdLst>
              <a:gd name="T0" fmla="*/ 2772 w 2789"/>
              <a:gd name="T1" fmla="*/ 1 h 1385"/>
              <a:gd name="T2" fmla="*/ 2776 w 2789"/>
              <a:gd name="T3" fmla="*/ 18 h 1385"/>
              <a:gd name="T4" fmla="*/ 2783 w 2789"/>
              <a:gd name="T5" fmla="*/ 52 h 1385"/>
              <a:gd name="T6" fmla="*/ 2788 w 2789"/>
              <a:gd name="T7" fmla="*/ 99 h 1385"/>
              <a:gd name="T8" fmla="*/ 2789 w 2789"/>
              <a:gd name="T9" fmla="*/ 157 h 1385"/>
              <a:gd name="T10" fmla="*/ 2784 w 2789"/>
              <a:gd name="T11" fmla="*/ 224 h 1385"/>
              <a:gd name="T12" fmla="*/ 2769 w 2789"/>
              <a:gd name="T13" fmla="*/ 297 h 1385"/>
              <a:gd name="T14" fmla="*/ 2742 w 2789"/>
              <a:gd name="T15" fmla="*/ 375 h 1385"/>
              <a:gd name="T16" fmla="*/ 2698 w 2789"/>
              <a:gd name="T17" fmla="*/ 456 h 1385"/>
              <a:gd name="T18" fmla="*/ 2637 w 2789"/>
              <a:gd name="T19" fmla="*/ 535 h 1385"/>
              <a:gd name="T20" fmla="*/ 2555 w 2789"/>
              <a:gd name="T21" fmla="*/ 615 h 1385"/>
              <a:gd name="T22" fmla="*/ 2448 w 2789"/>
              <a:gd name="T23" fmla="*/ 687 h 1385"/>
              <a:gd name="T24" fmla="*/ 2315 w 2789"/>
              <a:gd name="T25" fmla="*/ 755 h 1385"/>
              <a:gd name="T26" fmla="*/ 2153 w 2789"/>
              <a:gd name="T27" fmla="*/ 812 h 1385"/>
              <a:gd name="T28" fmla="*/ 1957 w 2789"/>
              <a:gd name="T29" fmla="*/ 860 h 1385"/>
              <a:gd name="T30" fmla="*/ 1727 w 2789"/>
              <a:gd name="T31" fmla="*/ 893 h 1385"/>
              <a:gd name="T32" fmla="*/ 1604 w 2789"/>
              <a:gd name="T33" fmla="*/ 903 h 1385"/>
              <a:gd name="T34" fmla="*/ 1467 w 2789"/>
              <a:gd name="T35" fmla="*/ 914 h 1385"/>
              <a:gd name="T36" fmla="*/ 1317 w 2789"/>
              <a:gd name="T37" fmla="*/ 922 h 1385"/>
              <a:gd name="T38" fmla="*/ 1160 w 2789"/>
              <a:gd name="T39" fmla="*/ 932 h 1385"/>
              <a:gd name="T40" fmla="*/ 1000 w 2789"/>
              <a:gd name="T41" fmla="*/ 946 h 1385"/>
              <a:gd name="T42" fmla="*/ 839 w 2789"/>
              <a:gd name="T43" fmla="*/ 963 h 1385"/>
              <a:gd name="T44" fmla="*/ 684 w 2789"/>
              <a:gd name="T45" fmla="*/ 986 h 1385"/>
              <a:gd name="T46" fmla="*/ 535 w 2789"/>
              <a:gd name="T47" fmla="*/ 1017 h 1385"/>
              <a:gd name="T48" fmla="*/ 402 w 2789"/>
              <a:gd name="T49" fmla="*/ 1057 h 1385"/>
              <a:gd name="T50" fmla="*/ 284 w 2789"/>
              <a:gd name="T51" fmla="*/ 1106 h 1385"/>
              <a:gd name="T52" fmla="*/ 186 w 2789"/>
              <a:gd name="T53" fmla="*/ 1169 h 1385"/>
              <a:gd name="T54" fmla="*/ 113 w 2789"/>
              <a:gd name="T55" fmla="*/ 1245 h 1385"/>
              <a:gd name="T56" fmla="*/ 69 w 2789"/>
              <a:gd name="T57" fmla="*/ 1334 h 1385"/>
              <a:gd name="T58" fmla="*/ 57 w 2789"/>
              <a:gd name="T59" fmla="*/ 1383 h 1385"/>
              <a:gd name="T60" fmla="*/ 49 w 2789"/>
              <a:gd name="T61" fmla="*/ 1361 h 1385"/>
              <a:gd name="T62" fmla="*/ 37 w 2789"/>
              <a:gd name="T63" fmla="*/ 1321 h 1385"/>
              <a:gd name="T64" fmla="*/ 22 w 2789"/>
              <a:gd name="T65" fmla="*/ 1265 h 1385"/>
              <a:gd name="T66" fmla="*/ 10 w 2789"/>
              <a:gd name="T67" fmla="*/ 1194 h 1385"/>
              <a:gd name="T68" fmla="*/ 2 w 2789"/>
              <a:gd name="T69" fmla="*/ 1113 h 1385"/>
              <a:gd name="T70" fmla="*/ 2 w 2789"/>
              <a:gd name="T71" fmla="*/ 1023 h 1385"/>
              <a:gd name="T72" fmla="*/ 15 w 2789"/>
              <a:gd name="T73" fmla="*/ 929 h 1385"/>
              <a:gd name="T74" fmla="*/ 42 w 2789"/>
              <a:gd name="T75" fmla="*/ 831 h 1385"/>
              <a:gd name="T76" fmla="*/ 88 w 2789"/>
              <a:gd name="T77" fmla="*/ 733 h 1385"/>
              <a:gd name="T78" fmla="*/ 155 w 2789"/>
              <a:gd name="T79" fmla="*/ 637 h 1385"/>
              <a:gd name="T80" fmla="*/ 246 w 2789"/>
              <a:gd name="T81" fmla="*/ 547 h 1385"/>
              <a:gd name="T82" fmla="*/ 368 w 2789"/>
              <a:gd name="T83" fmla="*/ 464 h 1385"/>
              <a:gd name="T84" fmla="*/ 520 w 2789"/>
              <a:gd name="T85" fmla="*/ 392 h 1385"/>
              <a:gd name="T86" fmla="*/ 706 w 2789"/>
              <a:gd name="T87" fmla="*/ 332 h 1385"/>
              <a:gd name="T88" fmla="*/ 944 w 2789"/>
              <a:gd name="T89" fmla="*/ 280 h 1385"/>
              <a:gd name="T90" fmla="*/ 1179 w 2789"/>
              <a:gd name="T91" fmla="*/ 241 h 1385"/>
              <a:gd name="T92" fmla="*/ 1408 w 2789"/>
              <a:gd name="T93" fmla="*/ 212 h 1385"/>
              <a:gd name="T94" fmla="*/ 1629 w 2789"/>
              <a:gd name="T95" fmla="*/ 192 h 1385"/>
              <a:gd name="T96" fmla="*/ 1839 w 2789"/>
              <a:gd name="T97" fmla="*/ 179 h 1385"/>
              <a:gd name="T98" fmla="*/ 2033 w 2789"/>
              <a:gd name="T99" fmla="*/ 169 h 1385"/>
              <a:gd name="T100" fmla="*/ 2212 w 2789"/>
              <a:gd name="T101" fmla="*/ 158 h 1385"/>
              <a:gd name="T102" fmla="*/ 2371 w 2789"/>
              <a:gd name="T103" fmla="*/ 145 h 1385"/>
              <a:gd name="T104" fmla="*/ 2507 w 2789"/>
              <a:gd name="T105" fmla="*/ 130 h 1385"/>
              <a:gd name="T106" fmla="*/ 2621 w 2789"/>
              <a:gd name="T107" fmla="*/ 106 h 1385"/>
              <a:gd name="T108" fmla="*/ 2703 w 2789"/>
              <a:gd name="T109" fmla="*/ 72 h 1385"/>
              <a:gd name="T110" fmla="*/ 2757 w 2789"/>
              <a:gd name="T111" fmla="*/ 27 h 1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789" h="1385">
                <a:moveTo>
                  <a:pt x="2771" y="0"/>
                </a:moveTo>
                <a:lnTo>
                  <a:pt x="2772" y="1"/>
                </a:lnTo>
                <a:lnTo>
                  <a:pt x="2774" y="8"/>
                </a:lnTo>
                <a:lnTo>
                  <a:pt x="2776" y="18"/>
                </a:lnTo>
                <a:lnTo>
                  <a:pt x="2779" y="33"/>
                </a:lnTo>
                <a:lnTo>
                  <a:pt x="2783" y="52"/>
                </a:lnTo>
                <a:lnTo>
                  <a:pt x="2786" y="74"/>
                </a:lnTo>
                <a:lnTo>
                  <a:pt x="2788" y="99"/>
                </a:lnTo>
                <a:lnTo>
                  <a:pt x="2789" y="126"/>
                </a:lnTo>
                <a:lnTo>
                  <a:pt x="2789" y="157"/>
                </a:lnTo>
                <a:lnTo>
                  <a:pt x="2788" y="189"/>
                </a:lnTo>
                <a:lnTo>
                  <a:pt x="2784" y="224"/>
                </a:lnTo>
                <a:lnTo>
                  <a:pt x="2778" y="260"/>
                </a:lnTo>
                <a:lnTo>
                  <a:pt x="2769" y="297"/>
                </a:lnTo>
                <a:lnTo>
                  <a:pt x="2757" y="336"/>
                </a:lnTo>
                <a:lnTo>
                  <a:pt x="2742" y="375"/>
                </a:lnTo>
                <a:lnTo>
                  <a:pt x="2722" y="415"/>
                </a:lnTo>
                <a:lnTo>
                  <a:pt x="2698" y="456"/>
                </a:lnTo>
                <a:lnTo>
                  <a:pt x="2671" y="496"/>
                </a:lnTo>
                <a:lnTo>
                  <a:pt x="2637" y="535"/>
                </a:lnTo>
                <a:lnTo>
                  <a:pt x="2599" y="576"/>
                </a:lnTo>
                <a:lnTo>
                  <a:pt x="2555" y="615"/>
                </a:lnTo>
                <a:lnTo>
                  <a:pt x="2506" y="652"/>
                </a:lnTo>
                <a:lnTo>
                  <a:pt x="2448" y="687"/>
                </a:lnTo>
                <a:lnTo>
                  <a:pt x="2386" y="723"/>
                </a:lnTo>
                <a:lnTo>
                  <a:pt x="2315" y="755"/>
                </a:lnTo>
                <a:lnTo>
                  <a:pt x="2239" y="785"/>
                </a:lnTo>
                <a:lnTo>
                  <a:pt x="2153" y="812"/>
                </a:lnTo>
                <a:lnTo>
                  <a:pt x="2060" y="838"/>
                </a:lnTo>
                <a:lnTo>
                  <a:pt x="1957" y="860"/>
                </a:lnTo>
                <a:lnTo>
                  <a:pt x="1847" y="878"/>
                </a:lnTo>
                <a:lnTo>
                  <a:pt x="1727" y="893"/>
                </a:lnTo>
                <a:lnTo>
                  <a:pt x="1668" y="898"/>
                </a:lnTo>
                <a:lnTo>
                  <a:pt x="1604" y="903"/>
                </a:lnTo>
                <a:lnTo>
                  <a:pt x="1536" y="909"/>
                </a:lnTo>
                <a:lnTo>
                  <a:pt x="1467" y="914"/>
                </a:lnTo>
                <a:lnTo>
                  <a:pt x="1393" y="917"/>
                </a:lnTo>
                <a:lnTo>
                  <a:pt x="1317" y="922"/>
                </a:lnTo>
                <a:lnTo>
                  <a:pt x="1239" y="927"/>
                </a:lnTo>
                <a:lnTo>
                  <a:pt x="1160" y="932"/>
                </a:lnTo>
                <a:lnTo>
                  <a:pt x="1079" y="939"/>
                </a:lnTo>
                <a:lnTo>
                  <a:pt x="1000" y="946"/>
                </a:lnTo>
                <a:lnTo>
                  <a:pt x="919" y="954"/>
                </a:lnTo>
                <a:lnTo>
                  <a:pt x="839" y="963"/>
                </a:lnTo>
                <a:lnTo>
                  <a:pt x="760" y="974"/>
                </a:lnTo>
                <a:lnTo>
                  <a:pt x="684" y="986"/>
                </a:lnTo>
                <a:lnTo>
                  <a:pt x="608" y="1001"/>
                </a:lnTo>
                <a:lnTo>
                  <a:pt x="535" y="1017"/>
                </a:lnTo>
                <a:lnTo>
                  <a:pt x="466" y="1035"/>
                </a:lnTo>
                <a:lnTo>
                  <a:pt x="402" y="1057"/>
                </a:lnTo>
                <a:lnTo>
                  <a:pt x="339" y="1081"/>
                </a:lnTo>
                <a:lnTo>
                  <a:pt x="284" y="1106"/>
                </a:lnTo>
                <a:lnTo>
                  <a:pt x="231" y="1137"/>
                </a:lnTo>
                <a:lnTo>
                  <a:pt x="186" y="1169"/>
                </a:lnTo>
                <a:lnTo>
                  <a:pt x="145" y="1204"/>
                </a:lnTo>
                <a:lnTo>
                  <a:pt x="113" y="1245"/>
                </a:lnTo>
                <a:lnTo>
                  <a:pt x="88" y="1287"/>
                </a:lnTo>
                <a:lnTo>
                  <a:pt x="69" y="1334"/>
                </a:lnTo>
                <a:lnTo>
                  <a:pt x="59" y="1385"/>
                </a:lnTo>
                <a:lnTo>
                  <a:pt x="57" y="1383"/>
                </a:lnTo>
                <a:lnTo>
                  <a:pt x="54" y="1375"/>
                </a:lnTo>
                <a:lnTo>
                  <a:pt x="49" y="1361"/>
                </a:lnTo>
                <a:lnTo>
                  <a:pt x="44" y="1343"/>
                </a:lnTo>
                <a:lnTo>
                  <a:pt x="37" y="1321"/>
                </a:lnTo>
                <a:lnTo>
                  <a:pt x="29" y="1294"/>
                </a:lnTo>
                <a:lnTo>
                  <a:pt x="22" y="1265"/>
                </a:lnTo>
                <a:lnTo>
                  <a:pt x="15" y="1231"/>
                </a:lnTo>
                <a:lnTo>
                  <a:pt x="10" y="1194"/>
                </a:lnTo>
                <a:lnTo>
                  <a:pt x="5" y="1155"/>
                </a:lnTo>
                <a:lnTo>
                  <a:pt x="2" y="1113"/>
                </a:lnTo>
                <a:lnTo>
                  <a:pt x="0" y="1069"/>
                </a:lnTo>
                <a:lnTo>
                  <a:pt x="2" y="1023"/>
                </a:lnTo>
                <a:lnTo>
                  <a:pt x="7" y="976"/>
                </a:lnTo>
                <a:lnTo>
                  <a:pt x="15" y="929"/>
                </a:lnTo>
                <a:lnTo>
                  <a:pt x="27" y="880"/>
                </a:lnTo>
                <a:lnTo>
                  <a:pt x="42" y="831"/>
                </a:lnTo>
                <a:lnTo>
                  <a:pt x="62" y="782"/>
                </a:lnTo>
                <a:lnTo>
                  <a:pt x="88" y="733"/>
                </a:lnTo>
                <a:lnTo>
                  <a:pt x="118" y="684"/>
                </a:lnTo>
                <a:lnTo>
                  <a:pt x="155" y="637"/>
                </a:lnTo>
                <a:lnTo>
                  <a:pt x="198" y="591"/>
                </a:lnTo>
                <a:lnTo>
                  <a:pt x="246" y="547"/>
                </a:lnTo>
                <a:lnTo>
                  <a:pt x="304" y="503"/>
                </a:lnTo>
                <a:lnTo>
                  <a:pt x="368" y="464"/>
                </a:lnTo>
                <a:lnTo>
                  <a:pt x="439" y="425"/>
                </a:lnTo>
                <a:lnTo>
                  <a:pt x="520" y="392"/>
                </a:lnTo>
                <a:lnTo>
                  <a:pt x="608" y="359"/>
                </a:lnTo>
                <a:lnTo>
                  <a:pt x="706" y="332"/>
                </a:lnTo>
                <a:lnTo>
                  <a:pt x="826" y="304"/>
                </a:lnTo>
                <a:lnTo>
                  <a:pt x="944" y="280"/>
                </a:lnTo>
                <a:lnTo>
                  <a:pt x="1062" y="258"/>
                </a:lnTo>
                <a:lnTo>
                  <a:pt x="1179" y="241"/>
                </a:lnTo>
                <a:lnTo>
                  <a:pt x="1295" y="226"/>
                </a:lnTo>
                <a:lnTo>
                  <a:pt x="1408" y="212"/>
                </a:lnTo>
                <a:lnTo>
                  <a:pt x="1520" y="202"/>
                </a:lnTo>
                <a:lnTo>
                  <a:pt x="1629" y="192"/>
                </a:lnTo>
                <a:lnTo>
                  <a:pt x="1736" y="185"/>
                </a:lnTo>
                <a:lnTo>
                  <a:pt x="1839" y="179"/>
                </a:lnTo>
                <a:lnTo>
                  <a:pt x="1938" y="174"/>
                </a:lnTo>
                <a:lnTo>
                  <a:pt x="2033" y="169"/>
                </a:lnTo>
                <a:lnTo>
                  <a:pt x="2126" y="163"/>
                </a:lnTo>
                <a:lnTo>
                  <a:pt x="2212" y="158"/>
                </a:lnTo>
                <a:lnTo>
                  <a:pt x="2295" y="152"/>
                </a:lnTo>
                <a:lnTo>
                  <a:pt x="2371" y="145"/>
                </a:lnTo>
                <a:lnTo>
                  <a:pt x="2443" y="138"/>
                </a:lnTo>
                <a:lnTo>
                  <a:pt x="2507" y="130"/>
                </a:lnTo>
                <a:lnTo>
                  <a:pt x="2568" y="118"/>
                </a:lnTo>
                <a:lnTo>
                  <a:pt x="2621" y="106"/>
                </a:lnTo>
                <a:lnTo>
                  <a:pt x="2666" y="91"/>
                </a:lnTo>
                <a:lnTo>
                  <a:pt x="2703" y="72"/>
                </a:lnTo>
                <a:lnTo>
                  <a:pt x="2734" y="52"/>
                </a:lnTo>
                <a:lnTo>
                  <a:pt x="2757" y="27"/>
                </a:lnTo>
                <a:lnTo>
                  <a:pt x="2771" y="0"/>
                </a:lnTo>
                <a:close/>
              </a:path>
            </a:pathLst>
          </a:cu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8" name="Freeform 2355"/>
          <p:cNvSpPr>
            <a:spLocks/>
          </p:cNvSpPr>
          <p:nvPr/>
        </p:nvSpPr>
        <p:spPr bwMode="auto">
          <a:xfrm>
            <a:off x="5349935" y="3887773"/>
            <a:ext cx="2890680" cy="1438196"/>
          </a:xfrm>
          <a:custGeom>
            <a:avLst/>
            <a:gdLst>
              <a:gd name="T0" fmla="*/ 3620 w 3642"/>
              <a:gd name="T1" fmla="*/ 8 h 1811"/>
              <a:gd name="T2" fmla="*/ 3630 w 3642"/>
              <a:gd name="T3" fmla="*/ 52 h 1811"/>
              <a:gd name="T4" fmla="*/ 3640 w 3642"/>
              <a:gd name="T5" fmla="*/ 127 h 1811"/>
              <a:gd name="T6" fmla="*/ 3640 w 3642"/>
              <a:gd name="T7" fmla="*/ 226 h 1811"/>
              <a:gd name="T8" fmla="*/ 3625 w 3642"/>
              <a:gd name="T9" fmla="*/ 343 h 1811"/>
              <a:gd name="T10" fmla="*/ 3586 w 3642"/>
              <a:gd name="T11" fmla="*/ 473 h 1811"/>
              <a:gd name="T12" fmla="*/ 3515 w 3642"/>
              <a:gd name="T13" fmla="*/ 608 h 1811"/>
              <a:gd name="T14" fmla="*/ 3402 w 3642"/>
              <a:gd name="T15" fmla="*/ 743 h 1811"/>
              <a:gd name="T16" fmla="*/ 3242 w 3642"/>
              <a:gd name="T17" fmla="*/ 870 h 1811"/>
              <a:gd name="T18" fmla="*/ 3025 w 3642"/>
              <a:gd name="T19" fmla="*/ 985 h 1811"/>
              <a:gd name="T20" fmla="*/ 2743 w 3642"/>
              <a:gd name="T21" fmla="*/ 1081 h 1811"/>
              <a:gd name="T22" fmla="*/ 2389 w 3642"/>
              <a:gd name="T23" fmla="*/ 1152 h 1811"/>
              <a:gd name="T24" fmla="*/ 2115 w 3642"/>
              <a:gd name="T25" fmla="*/ 1181 h 1811"/>
              <a:gd name="T26" fmla="*/ 1879 w 3642"/>
              <a:gd name="T27" fmla="*/ 1196 h 1811"/>
              <a:gd name="T28" fmla="*/ 1621 w 3642"/>
              <a:gd name="T29" fmla="*/ 1211 h 1811"/>
              <a:gd name="T30" fmla="*/ 1347 w 3642"/>
              <a:gd name="T31" fmla="*/ 1232 h 1811"/>
              <a:gd name="T32" fmla="*/ 1074 w 3642"/>
              <a:gd name="T33" fmla="*/ 1262 h 1811"/>
              <a:gd name="T34" fmla="*/ 812 w 3642"/>
              <a:gd name="T35" fmla="*/ 1304 h 1811"/>
              <a:gd name="T36" fmla="*/ 572 w 3642"/>
              <a:gd name="T37" fmla="*/ 1365 h 1811"/>
              <a:gd name="T38" fmla="*/ 366 w 3642"/>
              <a:gd name="T39" fmla="*/ 1448 h 1811"/>
              <a:gd name="T40" fmla="*/ 207 w 3642"/>
              <a:gd name="T41" fmla="*/ 1558 h 1811"/>
              <a:gd name="T42" fmla="*/ 104 w 3642"/>
              <a:gd name="T43" fmla="*/ 1698 h 1811"/>
              <a:gd name="T44" fmla="*/ 74 w 3642"/>
              <a:gd name="T45" fmla="*/ 1808 h 1811"/>
              <a:gd name="T46" fmla="*/ 60 w 3642"/>
              <a:gd name="T47" fmla="*/ 1771 h 1811"/>
              <a:gd name="T48" fmla="*/ 37 w 3642"/>
              <a:gd name="T49" fmla="*/ 1693 h 1811"/>
              <a:gd name="T50" fmla="*/ 15 w 3642"/>
              <a:gd name="T51" fmla="*/ 1583 h 1811"/>
              <a:gd name="T52" fmla="*/ 0 w 3642"/>
              <a:gd name="T53" fmla="*/ 1449 h 1811"/>
              <a:gd name="T54" fmla="*/ 5 w 3642"/>
              <a:gd name="T55" fmla="*/ 1297 h 1811"/>
              <a:gd name="T56" fmla="*/ 37 w 3642"/>
              <a:gd name="T57" fmla="*/ 1137 h 1811"/>
              <a:gd name="T58" fmla="*/ 104 w 3642"/>
              <a:gd name="T59" fmla="*/ 973 h 1811"/>
              <a:gd name="T60" fmla="*/ 217 w 3642"/>
              <a:gd name="T61" fmla="*/ 813 h 1811"/>
              <a:gd name="T62" fmla="*/ 386 w 3642"/>
              <a:gd name="T63" fmla="*/ 666 h 1811"/>
              <a:gd name="T64" fmla="*/ 618 w 3642"/>
              <a:gd name="T65" fmla="*/ 537 h 1811"/>
              <a:gd name="T66" fmla="*/ 922 w 3642"/>
              <a:gd name="T67" fmla="*/ 434 h 1811"/>
              <a:gd name="T68" fmla="*/ 1335 w 3642"/>
              <a:gd name="T69" fmla="*/ 348 h 1811"/>
              <a:gd name="T70" fmla="*/ 1742 w 3642"/>
              <a:gd name="T71" fmla="*/ 289 h 1811"/>
              <a:gd name="T72" fmla="*/ 2131 w 3642"/>
              <a:gd name="T73" fmla="*/ 252 h 1811"/>
              <a:gd name="T74" fmla="*/ 2492 w 3642"/>
              <a:gd name="T75" fmla="*/ 230 h 1811"/>
              <a:gd name="T76" fmla="*/ 2819 w 3642"/>
              <a:gd name="T77" fmla="*/ 211 h 1811"/>
              <a:gd name="T78" fmla="*/ 3101 w 3642"/>
              <a:gd name="T79" fmla="*/ 191 h 1811"/>
              <a:gd name="T80" fmla="*/ 3333 w 3642"/>
              <a:gd name="T81" fmla="*/ 159 h 1811"/>
              <a:gd name="T82" fmla="*/ 3502 w 3642"/>
              <a:gd name="T83" fmla="*/ 110 h 1811"/>
              <a:gd name="T84" fmla="*/ 3601 w 3642"/>
              <a:gd name="T85" fmla="*/ 32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642" h="1811">
                <a:moveTo>
                  <a:pt x="3618" y="0"/>
                </a:moveTo>
                <a:lnTo>
                  <a:pt x="3618" y="2"/>
                </a:lnTo>
                <a:lnTo>
                  <a:pt x="3620" y="8"/>
                </a:lnTo>
                <a:lnTo>
                  <a:pt x="3623" y="18"/>
                </a:lnTo>
                <a:lnTo>
                  <a:pt x="3627" y="34"/>
                </a:lnTo>
                <a:lnTo>
                  <a:pt x="3630" y="52"/>
                </a:lnTo>
                <a:lnTo>
                  <a:pt x="3633" y="74"/>
                </a:lnTo>
                <a:lnTo>
                  <a:pt x="3637" y="98"/>
                </a:lnTo>
                <a:lnTo>
                  <a:pt x="3640" y="127"/>
                </a:lnTo>
                <a:lnTo>
                  <a:pt x="3642" y="157"/>
                </a:lnTo>
                <a:lnTo>
                  <a:pt x="3642" y="191"/>
                </a:lnTo>
                <a:lnTo>
                  <a:pt x="3640" y="226"/>
                </a:lnTo>
                <a:lnTo>
                  <a:pt x="3638" y="263"/>
                </a:lnTo>
                <a:lnTo>
                  <a:pt x="3633" y="302"/>
                </a:lnTo>
                <a:lnTo>
                  <a:pt x="3625" y="343"/>
                </a:lnTo>
                <a:lnTo>
                  <a:pt x="3616" y="385"/>
                </a:lnTo>
                <a:lnTo>
                  <a:pt x="3603" y="429"/>
                </a:lnTo>
                <a:lnTo>
                  <a:pt x="3586" y="473"/>
                </a:lnTo>
                <a:lnTo>
                  <a:pt x="3566" y="517"/>
                </a:lnTo>
                <a:lnTo>
                  <a:pt x="3542" y="562"/>
                </a:lnTo>
                <a:lnTo>
                  <a:pt x="3515" y="608"/>
                </a:lnTo>
                <a:lnTo>
                  <a:pt x="3483" y="654"/>
                </a:lnTo>
                <a:lnTo>
                  <a:pt x="3446" y="698"/>
                </a:lnTo>
                <a:lnTo>
                  <a:pt x="3402" y="743"/>
                </a:lnTo>
                <a:lnTo>
                  <a:pt x="3355" y="785"/>
                </a:lnTo>
                <a:lnTo>
                  <a:pt x="3302" y="829"/>
                </a:lnTo>
                <a:lnTo>
                  <a:pt x="3242" y="870"/>
                </a:lnTo>
                <a:lnTo>
                  <a:pt x="3176" y="911"/>
                </a:lnTo>
                <a:lnTo>
                  <a:pt x="3105" y="949"/>
                </a:lnTo>
                <a:lnTo>
                  <a:pt x="3025" y="985"/>
                </a:lnTo>
                <a:lnTo>
                  <a:pt x="2939" y="1020"/>
                </a:lnTo>
                <a:lnTo>
                  <a:pt x="2845" y="1052"/>
                </a:lnTo>
                <a:lnTo>
                  <a:pt x="2743" y="1081"/>
                </a:lnTo>
                <a:lnTo>
                  <a:pt x="2634" y="1108"/>
                </a:lnTo>
                <a:lnTo>
                  <a:pt x="2515" y="1132"/>
                </a:lnTo>
                <a:lnTo>
                  <a:pt x="2389" y="1152"/>
                </a:lnTo>
                <a:lnTo>
                  <a:pt x="2252" y="1167"/>
                </a:lnTo>
                <a:lnTo>
                  <a:pt x="2186" y="1174"/>
                </a:lnTo>
                <a:lnTo>
                  <a:pt x="2115" y="1181"/>
                </a:lnTo>
                <a:lnTo>
                  <a:pt x="2039" y="1186"/>
                </a:lnTo>
                <a:lnTo>
                  <a:pt x="1962" y="1191"/>
                </a:lnTo>
                <a:lnTo>
                  <a:pt x="1879" y="1196"/>
                </a:lnTo>
                <a:lnTo>
                  <a:pt x="1795" y="1201"/>
                </a:lnTo>
                <a:lnTo>
                  <a:pt x="1708" y="1206"/>
                </a:lnTo>
                <a:lnTo>
                  <a:pt x="1621" y="1211"/>
                </a:lnTo>
                <a:lnTo>
                  <a:pt x="1529" y="1218"/>
                </a:lnTo>
                <a:lnTo>
                  <a:pt x="1438" y="1225"/>
                </a:lnTo>
                <a:lnTo>
                  <a:pt x="1347" y="1232"/>
                </a:lnTo>
                <a:lnTo>
                  <a:pt x="1256" y="1240"/>
                </a:lnTo>
                <a:lnTo>
                  <a:pt x="1165" y="1250"/>
                </a:lnTo>
                <a:lnTo>
                  <a:pt x="1074" y="1262"/>
                </a:lnTo>
                <a:lnTo>
                  <a:pt x="984" y="1274"/>
                </a:lnTo>
                <a:lnTo>
                  <a:pt x="896" y="1287"/>
                </a:lnTo>
                <a:lnTo>
                  <a:pt x="812" y="1304"/>
                </a:lnTo>
                <a:lnTo>
                  <a:pt x="729" y="1323"/>
                </a:lnTo>
                <a:lnTo>
                  <a:pt x="648" y="1343"/>
                </a:lnTo>
                <a:lnTo>
                  <a:pt x="572" y="1365"/>
                </a:lnTo>
                <a:lnTo>
                  <a:pt x="498" y="1390"/>
                </a:lnTo>
                <a:lnTo>
                  <a:pt x="430" y="1417"/>
                </a:lnTo>
                <a:lnTo>
                  <a:pt x="366" y="1448"/>
                </a:lnTo>
                <a:lnTo>
                  <a:pt x="307" y="1482"/>
                </a:lnTo>
                <a:lnTo>
                  <a:pt x="255" y="1517"/>
                </a:lnTo>
                <a:lnTo>
                  <a:pt x="207" y="1558"/>
                </a:lnTo>
                <a:lnTo>
                  <a:pt x="165" y="1600"/>
                </a:lnTo>
                <a:lnTo>
                  <a:pt x="131" y="1647"/>
                </a:lnTo>
                <a:lnTo>
                  <a:pt x="104" y="1698"/>
                </a:lnTo>
                <a:lnTo>
                  <a:pt x="86" y="1752"/>
                </a:lnTo>
                <a:lnTo>
                  <a:pt x="76" y="1811"/>
                </a:lnTo>
                <a:lnTo>
                  <a:pt x="74" y="1808"/>
                </a:lnTo>
                <a:lnTo>
                  <a:pt x="71" y="1799"/>
                </a:lnTo>
                <a:lnTo>
                  <a:pt x="66" y="1787"/>
                </a:lnTo>
                <a:lnTo>
                  <a:pt x="60" y="1771"/>
                </a:lnTo>
                <a:lnTo>
                  <a:pt x="54" y="1749"/>
                </a:lnTo>
                <a:lnTo>
                  <a:pt x="45" y="1722"/>
                </a:lnTo>
                <a:lnTo>
                  <a:pt x="37" y="1693"/>
                </a:lnTo>
                <a:lnTo>
                  <a:pt x="28" y="1659"/>
                </a:lnTo>
                <a:lnTo>
                  <a:pt x="22" y="1624"/>
                </a:lnTo>
                <a:lnTo>
                  <a:pt x="15" y="1583"/>
                </a:lnTo>
                <a:lnTo>
                  <a:pt x="8" y="1541"/>
                </a:lnTo>
                <a:lnTo>
                  <a:pt x="3" y="1497"/>
                </a:lnTo>
                <a:lnTo>
                  <a:pt x="0" y="1449"/>
                </a:lnTo>
                <a:lnTo>
                  <a:pt x="0" y="1400"/>
                </a:lnTo>
                <a:lnTo>
                  <a:pt x="1" y="1350"/>
                </a:lnTo>
                <a:lnTo>
                  <a:pt x="5" y="1297"/>
                </a:lnTo>
                <a:lnTo>
                  <a:pt x="11" y="1245"/>
                </a:lnTo>
                <a:lnTo>
                  <a:pt x="22" y="1191"/>
                </a:lnTo>
                <a:lnTo>
                  <a:pt x="37" y="1137"/>
                </a:lnTo>
                <a:lnTo>
                  <a:pt x="55" y="1083"/>
                </a:lnTo>
                <a:lnTo>
                  <a:pt x="77" y="1027"/>
                </a:lnTo>
                <a:lnTo>
                  <a:pt x="104" y="973"/>
                </a:lnTo>
                <a:lnTo>
                  <a:pt x="136" y="919"/>
                </a:lnTo>
                <a:lnTo>
                  <a:pt x="175" y="865"/>
                </a:lnTo>
                <a:lnTo>
                  <a:pt x="217" y="813"/>
                </a:lnTo>
                <a:lnTo>
                  <a:pt x="268" y="762"/>
                </a:lnTo>
                <a:lnTo>
                  <a:pt x="324" y="713"/>
                </a:lnTo>
                <a:lnTo>
                  <a:pt x="386" y="666"/>
                </a:lnTo>
                <a:lnTo>
                  <a:pt x="456" y="620"/>
                </a:lnTo>
                <a:lnTo>
                  <a:pt x="532" y="578"/>
                </a:lnTo>
                <a:lnTo>
                  <a:pt x="618" y="537"/>
                </a:lnTo>
                <a:lnTo>
                  <a:pt x="711" y="500"/>
                </a:lnTo>
                <a:lnTo>
                  <a:pt x="810" y="466"/>
                </a:lnTo>
                <a:lnTo>
                  <a:pt x="922" y="434"/>
                </a:lnTo>
                <a:lnTo>
                  <a:pt x="1060" y="402"/>
                </a:lnTo>
                <a:lnTo>
                  <a:pt x="1198" y="373"/>
                </a:lnTo>
                <a:lnTo>
                  <a:pt x="1335" y="348"/>
                </a:lnTo>
                <a:lnTo>
                  <a:pt x="1472" y="324"/>
                </a:lnTo>
                <a:lnTo>
                  <a:pt x="1609" y="306"/>
                </a:lnTo>
                <a:lnTo>
                  <a:pt x="1742" y="289"/>
                </a:lnTo>
                <a:lnTo>
                  <a:pt x="1874" y="275"/>
                </a:lnTo>
                <a:lnTo>
                  <a:pt x="2004" y="263"/>
                </a:lnTo>
                <a:lnTo>
                  <a:pt x="2131" y="252"/>
                </a:lnTo>
                <a:lnTo>
                  <a:pt x="2254" y="243"/>
                </a:lnTo>
                <a:lnTo>
                  <a:pt x="2375" y="236"/>
                </a:lnTo>
                <a:lnTo>
                  <a:pt x="2492" y="230"/>
                </a:lnTo>
                <a:lnTo>
                  <a:pt x="2605" y="223"/>
                </a:lnTo>
                <a:lnTo>
                  <a:pt x="2715" y="218"/>
                </a:lnTo>
                <a:lnTo>
                  <a:pt x="2819" y="211"/>
                </a:lnTo>
                <a:lnTo>
                  <a:pt x="2919" y="204"/>
                </a:lnTo>
                <a:lnTo>
                  <a:pt x="3014" y="198"/>
                </a:lnTo>
                <a:lnTo>
                  <a:pt x="3101" y="191"/>
                </a:lnTo>
                <a:lnTo>
                  <a:pt x="3186" y="182"/>
                </a:lnTo>
                <a:lnTo>
                  <a:pt x="3262" y="172"/>
                </a:lnTo>
                <a:lnTo>
                  <a:pt x="3333" y="159"/>
                </a:lnTo>
                <a:lnTo>
                  <a:pt x="3397" y="145"/>
                </a:lnTo>
                <a:lnTo>
                  <a:pt x="3453" y="128"/>
                </a:lnTo>
                <a:lnTo>
                  <a:pt x="3502" y="110"/>
                </a:lnTo>
                <a:lnTo>
                  <a:pt x="3544" y="88"/>
                </a:lnTo>
                <a:lnTo>
                  <a:pt x="3576" y="61"/>
                </a:lnTo>
                <a:lnTo>
                  <a:pt x="3601" y="32"/>
                </a:lnTo>
                <a:lnTo>
                  <a:pt x="3618" y="0"/>
                </a:ln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9" name="Freeform 2356"/>
          <p:cNvSpPr>
            <a:spLocks/>
          </p:cNvSpPr>
          <p:nvPr/>
        </p:nvSpPr>
        <p:spPr bwMode="auto">
          <a:xfrm>
            <a:off x="4932445" y="2451165"/>
            <a:ext cx="3706610" cy="1844574"/>
          </a:xfrm>
          <a:custGeom>
            <a:avLst/>
            <a:gdLst>
              <a:gd name="T0" fmla="*/ 4642 w 4670"/>
              <a:gd name="T1" fmla="*/ 10 h 2325"/>
              <a:gd name="T2" fmla="*/ 4652 w 4670"/>
              <a:gd name="T3" fmla="*/ 54 h 2325"/>
              <a:gd name="T4" fmla="*/ 4664 w 4670"/>
              <a:gd name="T5" fmla="*/ 128 h 2325"/>
              <a:gd name="T6" fmla="*/ 4670 w 4670"/>
              <a:gd name="T7" fmla="*/ 230 h 2325"/>
              <a:gd name="T8" fmla="*/ 4664 w 4670"/>
              <a:gd name="T9" fmla="*/ 353 h 2325"/>
              <a:gd name="T10" fmla="*/ 4638 w 4670"/>
              <a:gd name="T11" fmla="*/ 492 h 2325"/>
              <a:gd name="T12" fmla="*/ 4586 w 4670"/>
              <a:gd name="T13" fmla="*/ 640 h 2325"/>
              <a:gd name="T14" fmla="*/ 4501 w 4670"/>
              <a:gd name="T15" fmla="*/ 792 h 2325"/>
              <a:gd name="T16" fmla="*/ 4375 w 4670"/>
              <a:gd name="T17" fmla="*/ 945 h 2325"/>
              <a:gd name="T18" fmla="*/ 4201 w 4670"/>
              <a:gd name="T19" fmla="*/ 1090 h 2325"/>
              <a:gd name="T20" fmla="*/ 3973 w 4670"/>
              <a:gd name="T21" fmla="*/ 1223 h 2325"/>
              <a:gd name="T22" fmla="*/ 3683 w 4670"/>
              <a:gd name="T23" fmla="*/ 1340 h 2325"/>
              <a:gd name="T24" fmla="*/ 3325 w 4670"/>
              <a:gd name="T25" fmla="*/ 1434 h 2325"/>
              <a:gd name="T26" fmla="*/ 2891 w 4670"/>
              <a:gd name="T27" fmla="*/ 1500 h 2325"/>
              <a:gd name="T28" fmla="*/ 2651 w 4670"/>
              <a:gd name="T29" fmla="*/ 1521 h 2325"/>
              <a:gd name="T30" fmla="*/ 2377 w 4670"/>
              <a:gd name="T31" fmla="*/ 1538 h 2325"/>
              <a:gd name="T32" fmla="*/ 2082 w 4670"/>
              <a:gd name="T33" fmla="*/ 1556 h 2325"/>
              <a:gd name="T34" fmla="*/ 1773 w 4670"/>
              <a:gd name="T35" fmla="*/ 1578 h 2325"/>
              <a:gd name="T36" fmla="*/ 1461 w 4670"/>
              <a:gd name="T37" fmla="*/ 1610 h 2325"/>
              <a:gd name="T38" fmla="*/ 1157 w 4670"/>
              <a:gd name="T39" fmla="*/ 1654 h 2325"/>
              <a:gd name="T40" fmla="*/ 873 w 4670"/>
              <a:gd name="T41" fmla="*/ 1713 h 2325"/>
              <a:gd name="T42" fmla="*/ 616 w 4670"/>
              <a:gd name="T43" fmla="*/ 1794 h 2325"/>
              <a:gd name="T44" fmla="*/ 400 w 4670"/>
              <a:gd name="T45" fmla="*/ 1899 h 2325"/>
              <a:gd name="T46" fmla="*/ 235 w 4670"/>
              <a:gd name="T47" fmla="*/ 2031 h 2325"/>
              <a:gd name="T48" fmla="*/ 128 w 4670"/>
              <a:gd name="T49" fmla="*/ 2196 h 2325"/>
              <a:gd name="T50" fmla="*/ 96 w 4670"/>
              <a:gd name="T51" fmla="*/ 2323 h 2325"/>
              <a:gd name="T52" fmla="*/ 81 w 4670"/>
              <a:gd name="T53" fmla="*/ 2283 h 2325"/>
              <a:gd name="T54" fmla="*/ 56 w 4670"/>
              <a:gd name="T55" fmla="*/ 2203 h 2325"/>
              <a:gd name="T56" fmla="*/ 29 w 4670"/>
              <a:gd name="T57" fmla="*/ 2087 h 2325"/>
              <a:gd name="T58" fmla="*/ 7 w 4670"/>
              <a:gd name="T59" fmla="*/ 1943 h 2325"/>
              <a:gd name="T60" fmla="*/ 0 w 4670"/>
              <a:gd name="T61" fmla="*/ 1779 h 2325"/>
              <a:gd name="T62" fmla="*/ 15 w 4670"/>
              <a:gd name="T63" fmla="*/ 1600 h 2325"/>
              <a:gd name="T64" fmla="*/ 62 w 4670"/>
              <a:gd name="T65" fmla="*/ 1413 h 2325"/>
              <a:gd name="T66" fmla="*/ 149 w 4670"/>
              <a:gd name="T67" fmla="*/ 1225 h 2325"/>
              <a:gd name="T68" fmla="*/ 284 w 4670"/>
              <a:gd name="T69" fmla="*/ 1041 h 2325"/>
              <a:gd name="T70" fmla="*/ 473 w 4670"/>
              <a:gd name="T71" fmla="*/ 872 h 2325"/>
              <a:gd name="T72" fmla="*/ 728 w 4670"/>
              <a:gd name="T73" fmla="*/ 720 h 2325"/>
              <a:gd name="T74" fmla="*/ 1055 w 4670"/>
              <a:gd name="T75" fmla="*/ 595 h 2325"/>
              <a:gd name="T76" fmla="*/ 1493 w 4670"/>
              <a:gd name="T77" fmla="*/ 488 h 2325"/>
              <a:gd name="T78" fmla="*/ 1955 w 4670"/>
              <a:gd name="T79" fmla="*/ 409 h 2325"/>
              <a:gd name="T80" fmla="*/ 2404 w 4670"/>
              <a:gd name="T81" fmla="*/ 355 h 2325"/>
              <a:gd name="T82" fmla="*/ 2833 w 4670"/>
              <a:gd name="T83" fmla="*/ 318 h 2325"/>
              <a:gd name="T84" fmla="*/ 3233 w 4670"/>
              <a:gd name="T85" fmla="*/ 294 h 2325"/>
              <a:gd name="T86" fmla="*/ 3600 w 4670"/>
              <a:gd name="T87" fmla="*/ 274 h 2325"/>
              <a:gd name="T88" fmla="*/ 3922 w 4670"/>
              <a:gd name="T89" fmla="*/ 252 h 2325"/>
              <a:gd name="T90" fmla="*/ 4196 w 4670"/>
              <a:gd name="T91" fmla="*/ 220 h 2325"/>
              <a:gd name="T92" fmla="*/ 4412 w 4670"/>
              <a:gd name="T93" fmla="*/ 172 h 2325"/>
              <a:gd name="T94" fmla="*/ 4562 w 4670"/>
              <a:gd name="T95" fmla="*/ 101 h 2325"/>
              <a:gd name="T96" fmla="*/ 4640 w 4670"/>
              <a:gd name="T97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670" h="2325">
                <a:moveTo>
                  <a:pt x="4640" y="0"/>
                </a:moveTo>
                <a:lnTo>
                  <a:pt x="4640" y="3"/>
                </a:lnTo>
                <a:lnTo>
                  <a:pt x="4642" y="10"/>
                </a:lnTo>
                <a:lnTo>
                  <a:pt x="4645" y="20"/>
                </a:lnTo>
                <a:lnTo>
                  <a:pt x="4648" y="36"/>
                </a:lnTo>
                <a:lnTo>
                  <a:pt x="4652" y="54"/>
                </a:lnTo>
                <a:lnTo>
                  <a:pt x="4657" y="74"/>
                </a:lnTo>
                <a:lnTo>
                  <a:pt x="4660" y="100"/>
                </a:lnTo>
                <a:lnTo>
                  <a:pt x="4664" y="128"/>
                </a:lnTo>
                <a:lnTo>
                  <a:pt x="4667" y="161"/>
                </a:lnTo>
                <a:lnTo>
                  <a:pt x="4669" y="194"/>
                </a:lnTo>
                <a:lnTo>
                  <a:pt x="4670" y="230"/>
                </a:lnTo>
                <a:lnTo>
                  <a:pt x="4670" y="269"/>
                </a:lnTo>
                <a:lnTo>
                  <a:pt x="4669" y="311"/>
                </a:lnTo>
                <a:lnTo>
                  <a:pt x="4664" y="353"/>
                </a:lnTo>
                <a:lnTo>
                  <a:pt x="4658" y="399"/>
                </a:lnTo>
                <a:lnTo>
                  <a:pt x="4650" y="444"/>
                </a:lnTo>
                <a:lnTo>
                  <a:pt x="4638" y="492"/>
                </a:lnTo>
                <a:lnTo>
                  <a:pt x="4625" y="541"/>
                </a:lnTo>
                <a:lnTo>
                  <a:pt x="4608" y="590"/>
                </a:lnTo>
                <a:lnTo>
                  <a:pt x="4586" y="640"/>
                </a:lnTo>
                <a:lnTo>
                  <a:pt x="4562" y="691"/>
                </a:lnTo>
                <a:lnTo>
                  <a:pt x="4534" y="742"/>
                </a:lnTo>
                <a:lnTo>
                  <a:pt x="4501" y="792"/>
                </a:lnTo>
                <a:lnTo>
                  <a:pt x="4464" y="843"/>
                </a:lnTo>
                <a:lnTo>
                  <a:pt x="4422" y="894"/>
                </a:lnTo>
                <a:lnTo>
                  <a:pt x="4375" y="945"/>
                </a:lnTo>
                <a:lnTo>
                  <a:pt x="4322" y="994"/>
                </a:lnTo>
                <a:lnTo>
                  <a:pt x="4265" y="1043"/>
                </a:lnTo>
                <a:lnTo>
                  <a:pt x="4201" y="1090"/>
                </a:lnTo>
                <a:lnTo>
                  <a:pt x="4132" y="1135"/>
                </a:lnTo>
                <a:lnTo>
                  <a:pt x="4056" y="1181"/>
                </a:lnTo>
                <a:lnTo>
                  <a:pt x="3973" y="1223"/>
                </a:lnTo>
                <a:lnTo>
                  <a:pt x="3883" y="1264"/>
                </a:lnTo>
                <a:lnTo>
                  <a:pt x="3787" y="1304"/>
                </a:lnTo>
                <a:lnTo>
                  <a:pt x="3683" y="1340"/>
                </a:lnTo>
                <a:lnTo>
                  <a:pt x="3571" y="1374"/>
                </a:lnTo>
                <a:lnTo>
                  <a:pt x="3451" y="1406"/>
                </a:lnTo>
                <a:lnTo>
                  <a:pt x="3325" y="1434"/>
                </a:lnTo>
                <a:lnTo>
                  <a:pt x="3188" y="1460"/>
                </a:lnTo>
                <a:lnTo>
                  <a:pt x="3044" y="1482"/>
                </a:lnTo>
                <a:lnTo>
                  <a:pt x="2891" y="1500"/>
                </a:lnTo>
                <a:lnTo>
                  <a:pt x="2815" y="1507"/>
                </a:lnTo>
                <a:lnTo>
                  <a:pt x="2735" y="1514"/>
                </a:lnTo>
                <a:lnTo>
                  <a:pt x="2651" y="1521"/>
                </a:lnTo>
                <a:lnTo>
                  <a:pt x="2563" y="1526"/>
                </a:lnTo>
                <a:lnTo>
                  <a:pt x="2472" y="1531"/>
                </a:lnTo>
                <a:lnTo>
                  <a:pt x="2377" y="1538"/>
                </a:lnTo>
                <a:lnTo>
                  <a:pt x="2281" y="1543"/>
                </a:lnTo>
                <a:lnTo>
                  <a:pt x="2183" y="1549"/>
                </a:lnTo>
                <a:lnTo>
                  <a:pt x="2082" y="1556"/>
                </a:lnTo>
                <a:lnTo>
                  <a:pt x="1979" y="1563"/>
                </a:lnTo>
                <a:lnTo>
                  <a:pt x="1876" y="1570"/>
                </a:lnTo>
                <a:lnTo>
                  <a:pt x="1773" y="1578"/>
                </a:lnTo>
                <a:lnTo>
                  <a:pt x="1668" y="1588"/>
                </a:lnTo>
                <a:lnTo>
                  <a:pt x="1563" y="1598"/>
                </a:lnTo>
                <a:lnTo>
                  <a:pt x="1461" y="1610"/>
                </a:lnTo>
                <a:lnTo>
                  <a:pt x="1358" y="1622"/>
                </a:lnTo>
                <a:lnTo>
                  <a:pt x="1256" y="1637"/>
                </a:lnTo>
                <a:lnTo>
                  <a:pt x="1157" y="1654"/>
                </a:lnTo>
                <a:lnTo>
                  <a:pt x="1060" y="1671"/>
                </a:lnTo>
                <a:lnTo>
                  <a:pt x="964" y="1691"/>
                </a:lnTo>
                <a:lnTo>
                  <a:pt x="873" y="1713"/>
                </a:lnTo>
                <a:lnTo>
                  <a:pt x="783" y="1739"/>
                </a:lnTo>
                <a:lnTo>
                  <a:pt x="697" y="1766"/>
                </a:lnTo>
                <a:lnTo>
                  <a:pt x="616" y="1794"/>
                </a:lnTo>
                <a:lnTo>
                  <a:pt x="540" y="1826"/>
                </a:lnTo>
                <a:lnTo>
                  <a:pt x="468" y="1860"/>
                </a:lnTo>
                <a:lnTo>
                  <a:pt x="400" y="1899"/>
                </a:lnTo>
                <a:lnTo>
                  <a:pt x="339" y="1940"/>
                </a:lnTo>
                <a:lnTo>
                  <a:pt x="284" y="1984"/>
                </a:lnTo>
                <a:lnTo>
                  <a:pt x="235" y="2031"/>
                </a:lnTo>
                <a:lnTo>
                  <a:pt x="192" y="2083"/>
                </a:lnTo>
                <a:lnTo>
                  <a:pt x="157" y="2137"/>
                </a:lnTo>
                <a:lnTo>
                  <a:pt x="128" y="2196"/>
                </a:lnTo>
                <a:lnTo>
                  <a:pt x="108" y="2259"/>
                </a:lnTo>
                <a:lnTo>
                  <a:pt x="96" y="2325"/>
                </a:lnTo>
                <a:lnTo>
                  <a:pt x="96" y="2323"/>
                </a:lnTo>
                <a:lnTo>
                  <a:pt x="93" y="2315"/>
                </a:lnTo>
                <a:lnTo>
                  <a:pt x="88" y="2301"/>
                </a:lnTo>
                <a:lnTo>
                  <a:pt x="81" y="2283"/>
                </a:lnTo>
                <a:lnTo>
                  <a:pt x="73" y="2261"/>
                </a:lnTo>
                <a:lnTo>
                  <a:pt x="64" y="2234"/>
                </a:lnTo>
                <a:lnTo>
                  <a:pt x="56" y="2203"/>
                </a:lnTo>
                <a:lnTo>
                  <a:pt x="47" y="2168"/>
                </a:lnTo>
                <a:lnTo>
                  <a:pt x="37" y="2129"/>
                </a:lnTo>
                <a:lnTo>
                  <a:pt x="29" y="2087"/>
                </a:lnTo>
                <a:lnTo>
                  <a:pt x="20" y="2043"/>
                </a:lnTo>
                <a:lnTo>
                  <a:pt x="13" y="1994"/>
                </a:lnTo>
                <a:lnTo>
                  <a:pt x="7" y="1943"/>
                </a:lnTo>
                <a:lnTo>
                  <a:pt x="3" y="1891"/>
                </a:lnTo>
                <a:lnTo>
                  <a:pt x="0" y="1835"/>
                </a:lnTo>
                <a:lnTo>
                  <a:pt x="0" y="1779"/>
                </a:lnTo>
                <a:lnTo>
                  <a:pt x="2" y="1720"/>
                </a:lnTo>
                <a:lnTo>
                  <a:pt x="8" y="1661"/>
                </a:lnTo>
                <a:lnTo>
                  <a:pt x="15" y="1600"/>
                </a:lnTo>
                <a:lnTo>
                  <a:pt x="27" y="1538"/>
                </a:lnTo>
                <a:lnTo>
                  <a:pt x="44" y="1475"/>
                </a:lnTo>
                <a:lnTo>
                  <a:pt x="62" y="1413"/>
                </a:lnTo>
                <a:lnTo>
                  <a:pt x="88" y="1350"/>
                </a:lnTo>
                <a:lnTo>
                  <a:pt x="116" y="1286"/>
                </a:lnTo>
                <a:lnTo>
                  <a:pt x="149" y="1225"/>
                </a:lnTo>
                <a:lnTo>
                  <a:pt x="189" y="1162"/>
                </a:lnTo>
                <a:lnTo>
                  <a:pt x="233" y="1102"/>
                </a:lnTo>
                <a:lnTo>
                  <a:pt x="284" y="1041"/>
                </a:lnTo>
                <a:lnTo>
                  <a:pt x="339" y="983"/>
                </a:lnTo>
                <a:lnTo>
                  <a:pt x="404" y="926"/>
                </a:lnTo>
                <a:lnTo>
                  <a:pt x="473" y="872"/>
                </a:lnTo>
                <a:lnTo>
                  <a:pt x="550" y="818"/>
                </a:lnTo>
                <a:lnTo>
                  <a:pt x="635" y="767"/>
                </a:lnTo>
                <a:lnTo>
                  <a:pt x="728" y="720"/>
                </a:lnTo>
                <a:lnTo>
                  <a:pt x="829" y="674"/>
                </a:lnTo>
                <a:lnTo>
                  <a:pt x="937" y="634"/>
                </a:lnTo>
                <a:lnTo>
                  <a:pt x="1055" y="595"/>
                </a:lnTo>
                <a:lnTo>
                  <a:pt x="1182" y="559"/>
                </a:lnTo>
                <a:lnTo>
                  <a:pt x="1337" y="522"/>
                </a:lnTo>
                <a:lnTo>
                  <a:pt x="1493" y="488"/>
                </a:lnTo>
                <a:lnTo>
                  <a:pt x="1648" y="458"/>
                </a:lnTo>
                <a:lnTo>
                  <a:pt x="1802" y="433"/>
                </a:lnTo>
                <a:lnTo>
                  <a:pt x="1955" y="409"/>
                </a:lnTo>
                <a:lnTo>
                  <a:pt x="2106" y="389"/>
                </a:lnTo>
                <a:lnTo>
                  <a:pt x="2256" y="370"/>
                </a:lnTo>
                <a:lnTo>
                  <a:pt x="2404" y="355"/>
                </a:lnTo>
                <a:lnTo>
                  <a:pt x="2550" y="340"/>
                </a:lnTo>
                <a:lnTo>
                  <a:pt x="2693" y="328"/>
                </a:lnTo>
                <a:lnTo>
                  <a:pt x="2833" y="318"/>
                </a:lnTo>
                <a:lnTo>
                  <a:pt x="2970" y="309"/>
                </a:lnTo>
                <a:lnTo>
                  <a:pt x="3103" y="301"/>
                </a:lnTo>
                <a:lnTo>
                  <a:pt x="3233" y="294"/>
                </a:lnTo>
                <a:lnTo>
                  <a:pt x="3360" y="287"/>
                </a:lnTo>
                <a:lnTo>
                  <a:pt x="3482" y="281"/>
                </a:lnTo>
                <a:lnTo>
                  <a:pt x="3600" y="274"/>
                </a:lnTo>
                <a:lnTo>
                  <a:pt x="3713" y="267"/>
                </a:lnTo>
                <a:lnTo>
                  <a:pt x="3821" y="259"/>
                </a:lnTo>
                <a:lnTo>
                  <a:pt x="3922" y="252"/>
                </a:lnTo>
                <a:lnTo>
                  <a:pt x="4020" y="242"/>
                </a:lnTo>
                <a:lnTo>
                  <a:pt x="4111" y="232"/>
                </a:lnTo>
                <a:lnTo>
                  <a:pt x="4196" y="220"/>
                </a:lnTo>
                <a:lnTo>
                  <a:pt x="4274" y="206"/>
                </a:lnTo>
                <a:lnTo>
                  <a:pt x="4346" y="189"/>
                </a:lnTo>
                <a:lnTo>
                  <a:pt x="4412" y="172"/>
                </a:lnTo>
                <a:lnTo>
                  <a:pt x="4469" y="152"/>
                </a:lnTo>
                <a:lnTo>
                  <a:pt x="4518" y="128"/>
                </a:lnTo>
                <a:lnTo>
                  <a:pt x="4562" y="101"/>
                </a:lnTo>
                <a:lnTo>
                  <a:pt x="4596" y="71"/>
                </a:lnTo>
                <a:lnTo>
                  <a:pt x="4621" y="37"/>
                </a:lnTo>
                <a:lnTo>
                  <a:pt x="4640" y="0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311977" y="2875004"/>
            <a:ext cx="687351" cy="2784322"/>
            <a:chOff x="7312026" y="2874963"/>
            <a:chExt cx="687388" cy="2784475"/>
          </a:xfrm>
          <a:solidFill>
            <a:schemeClr val="bg1"/>
          </a:solidFill>
        </p:grpSpPr>
        <p:sp>
          <p:nvSpPr>
            <p:cNvPr id="4150" name="Freeform 2357"/>
            <p:cNvSpPr>
              <a:spLocks/>
            </p:cNvSpPr>
            <p:nvPr/>
          </p:nvSpPr>
          <p:spPr bwMode="auto">
            <a:xfrm>
              <a:off x="7312026" y="5386388"/>
              <a:ext cx="206375" cy="273050"/>
            </a:xfrm>
            <a:custGeom>
              <a:avLst/>
              <a:gdLst>
                <a:gd name="T0" fmla="*/ 132 w 262"/>
                <a:gd name="T1" fmla="*/ 0 h 344"/>
                <a:gd name="T2" fmla="*/ 149 w 262"/>
                <a:gd name="T3" fmla="*/ 1 h 344"/>
                <a:gd name="T4" fmla="*/ 96 w 262"/>
                <a:gd name="T5" fmla="*/ 54 h 344"/>
                <a:gd name="T6" fmla="*/ 120 w 262"/>
                <a:gd name="T7" fmla="*/ 138 h 344"/>
                <a:gd name="T8" fmla="*/ 204 w 262"/>
                <a:gd name="T9" fmla="*/ 162 h 344"/>
                <a:gd name="T10" fmla="*/ 260 w 262"/>
                <a:gd name="T11" fmla="*/ 106 h 344"/>
                <a:gd name="T12" fmla="*/ 262 w 262"/>
                <a:gd name="T13" fmla="*/ 118 h 344"/>
                <a:gd name="T14" fmla="*/ 262 w 262"/>
                <a:gd name="T15" fmla="*/ 131 h 344"/>
                <a:gd name="T16" fmla="*/ 258 w 262"/>
                <a:gd name="T17" fmla="*/ 162 h 344"/>
                <a:gd name="T18" fmla="*/ 248 w 262"/>
                <a:gd name="T19" fmla="*/ 190 h 344"/>
                <a:gd name="T20" fmla="*/ 231 w 262"/>
                <a:gd name="T21" fmla="*/ 216 h 344"/>
                <a:gd name="T22" fmla="*/ 209 w 262"/>
                <a:gd name="T23" fmla="*/ 236 h 344"/>
                <a:gd name="T24" fmla="*/ 184 w 262"/>
                <a:gd name="T25" fmla="*/ 251 h 344"/>
                <a:gd name="T26" fmla="*/ 154 w 262"/>
                <a:gd name="T27" fmla="*/ 260 h 344"/>
                <a:gd name="T28" fmla="*/ 154 w 262"/>
                <a:gd name="T29" fmla="*/ 344 h 344"/>
                <a:gd name="T30" fmla="*/ 46 w 262"/>
                <a:gd name="T31" fmla="*/ 344 h 344"/>
                <a:gd name="T32" fmla="*/ 46 w 262"/>
                <a:gd name="T33" fmla="*/ 231 h 344"/>
                <a:gd name="T34" fmla="*/ 27 w 262"/>
                <a:gd name="T35" fmla="*/ 211 h 344"/>
                <a:gd name="T36" fmla="*/ 14 w 262"/>
                <a:gd name="T37" fmla="*/ 187 h 344"/>
                <a:gd name="T38" fmla="*/ 3 w 262"/>
                <a:gd name="T39" fmla="*/ 160 h 344"/>
                <a:gd name="T40" fmla="*/ 0 w 262"/>
                <a:gd name="T41" fmla="*/ 131 h 344"/>
                <a:gd name="T42" fmla="*/ 5 w 262"/>
                <a:gd name="T43" fmla="*/ 96 h 344"/>
                <a:gd name="T44" fmla="*/ 19 w 262"/>
                <a:gd name="T45" fmla="*/ 65 h 344"/>
                <a:gd name="T46" fmla="*/ 39 w 262"/>
                <a:gd name="T47" fmla="*/ 38 h 344"/>
                <a:gd name="T48" fmla="*/ 66 w 262"/>
                <a:gd name="T49" fmla="*/ 18 h 344"/>
                <a:gd name="T50" fmla="*/ 96 w 262"/>
                <a:gd name="T51" fmla="*/ 5 h 344"/>
                <a:gd name="T52" fmla="*/ 132 w 262"/>
                <a:gd name="T53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2" h="344">
                  <a:moveTo>
                    <a:pt x="132" y="0"/>
                  </a:moveTo>
                  <a:lnTo>
                    <a:pt x="149" y="1"/>
                  </a:lnTo>
                  <a:lnTo>
                    <a:pt x="96" y="54"/>
                  </a:lnTo>
                  <a:lnTo>
                    <a:pt x="120" y="138"/>
                  </a:lnTo>
                  <a:lnTo>
                    <a:pt x="204" y="162"/>
                  </a:lnTo>
                  <a:lnTo>
                    <a:pt x="260" y="106"/>
                  </a:lnTo>
                  <a:lnTo>
                    <a:pt x="262" y="118"/>
                  </a:lnTo>
                  <a:lnTo>
                    <a:pt x="262" y="131"/>
                  </a:lnTo>
                  <a:lnTo>
                    <a:pt x="258" y="162"/>
                  </a:lnTo>
                  <a:lnTo>
                    <a:pt x="248" y="190"/>
                  </a:lnTo>
                  <a:lnTo>
                    <a:pt x="231" y="216"/>
                  </a:lnTo>
                  <a:lnTo>
                    <a:pt x="209" y="236"/>
                  </a:lnTo>
                  <a:lnTo>
                    <a:pt x="184" y="251"/>
                  </a:lnTo>
                  <a:lnTo>
                    <a:pt x="154" y="260"/>
                  </a:lnTo>
                  <a:lnTo>
                    <a:pt x="154" y="344"/>
                  </a:lnTo>
                  <a:lnTo>
                    <a:pt x="46" y="344"/>
                  </a:lnTo>
                  <a:lnTo>
                    <a:pt x="46" y="231"/>
                  </a:lnTo>
                  <a:lnTo>
                    <a:pt x="27" y="211"/>
                  </a:lnTo>
                  <a:lnTo>
                    <a:pt x="14" y="187"/>
                  </a:lnTo>
                  <a:lnTo>
                    <a:pt x="3" y="160"/>
                  </a:lnTo>
                  <a:lnTo>
                    <a:pt x="0" y="131"/>
                  </a:lnTo>
                  <a:lnTo>
                    <a:pt x="5" y="96"/>
                  </a:lnTo>
                  <a:lnTo>
                    <a:pt x="19" y="65"/>
                  </a:lnTo>
                  <a:lnTo>
                    <a:pt x="39" y="38"/>
                  </a:lnTo>
                  <a:lnTo>
                    <a:pt x="66" y="18"/>
                  </a:lnTo>
                  <a:lnTo>
                    <a:pt x="96" y="5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34" name="任意多边形 2433"/>
            <p:cNvSpPr>
              <a:spLocks/>
            </p:cNvSpPr>
            <p:nvPr/>
          </p:nvSpPr>
          <p:spPr bwMode="auto">
            <a:xfrm>
              <a:off x="7405687" y="4200525"/>
              <a:ext cx="339726" cy="341313"/>
            </a:xfrm>
            <a:custGeom>
              <a:avLst/>
              <a:gdLst>
                <a:gd name="connsiteX0" fmla="*/ 185739 w 339726"/>
                <a:gd name="connsiteY0" fmla="*/ 211138 h 341313"/>
                <a:gd name="connsiteX1" fmla="*/ 189707 w 339726"/>
                <a:gd name="connsiteY1" fmla="*/ 211138 h 341313"/>
                <a:gd name="connsiteX2" fmla="*/ 189707 w 339726"/>
                <a:gd name="connsiteY2" fmla="*/ 212707 h 341313"/>
                <a:gd name="connsiteX3" fmla="*/ 189707 w 339726"/>
                <a:gd name="connsiteY3" fmla="*/ 215059 h 341313"/>
                <a:gd name="connsiteX4" fmla="*/ 189707 w 339726"/>
                <a:gd name="connsiteY4" fmla="*/ 218980 h 341313"/>
                <a:gd name="connsiteX5" fmla="*/ 191295 w 339726"/>
                <a:gd name="connsiteY5" fmla="*/ 226038 h 341313"/>
                <a:gd name="connsiteX6" fmla="*/ 191295 w 339726"/>
                <a:gd name="connsiteY6" fmla="*/ 232311 h 341313"/>
                <a:gd name="connsiteX7" fmla="*/ 191295 w 339726"/>
                <a:gd name="connsiteY7" fmla="*/ 241722 h 341313"/>
                <a:gd name="connsiteX8" fmla="*/ 192089 w 339726"/>
                <a:gd name="connsiteY8" fmla="*/ 251132 h 341313"/>
                <a:gd name="connsiteX9" fmla="*/ 192089 w 339726"/>
                <a:gd name="connsiteY9" fmla="*/ 261326 h 341313"/>
                <a:gd name="connsiteX10" fmla="*/ 192089 w 339726"/>
                <a:gd name="connsiteY10" fmla="*/ 273873 h 341313"/>
                <a:gd name="connsiteX11" fmla="*/ 193676 w 339726"/>
                <a:gd name="connsiteY11" fmla="*/ 285636 h 341313"/>
                <a:gd name="connsiteX12" fmla="*/ 193676 w 339726"/>
                <a:gd name="connsiteY12" fmla="*/ 291909 h 341313"/>
                <a:gd name="connsiteX13" fmla="*/ 193676 w 339726"/>
                <a:gd name="connsiteY13" fmla="*/ 298967 h 341313"/>
                <a:gd name="connsiteX14" fmla="*/ 193676 w 339726"/>
                <a:gd name="connsiteY14" fmla="*/ 313083 h 341313"/>
                <a:gd name="connsiteX15" fmla="*/ 192089 w 339726"/>
                <a:gd name="connsiteY15" fmla="*/ 327982 h 341313"/>
                <a:gd name="connsiteX16" fmla="*/ 192089 w 339726"/>
                <a:gd name="connsiteY16" fmla="*/ 341313 h 341313"/>
                <a:gd name="connsiteX17" fmla="*/ 169863 w 339726"/>
                <a:gd name="connsiteY17" fmla="*/ 341313 h 341313"/>
                <a:gd name="connsiteX18" fmla="*/ 169863 w 339726"/>
                <a:gd name="connsiteY18" fmla="*/ 339745 h 341313"/>
                <a:gd name="connsiteX19" fmla="*/ 172245 w 339726"/>
                <a:gd name="connsiteY19" fmla="*/ 324845 h 341313"/>
                <a:gd name="connsiteX20" fmla="*/ 174626 w 339726"/>
                <a:gd name="connsiteY20" fmla="*/ 312298 h 341313"/>
                <a:gd name="connsiteX21" fmla="*/ 176213 w 339726"/>
                <a:gd name="connsiteY21" fmla="*/ 297399 h 341313"/>
                <a:gd name="connsiteX22" fmla="*/ 178595 w 339726"/>
                <a:gd name="connsiteY22" fmla="*/ 285636 h 341313"/>
                <a:gd name="connsiteX23" fmla="*/ 180182 w 339726"/>
                <a:gd name="connsiteY23" fmla="*/ 272305 h 341313"/>
                <a:gd name="connsiteX24" fmla="*/ 181770 w 339726"/>
                <a:gd name="connsiteY24" fmla="*/ 261326 h 341313"/>
                <a:gd name="connsiteX25" fmla="*/ 183357 w 339726"/>
                <a:gd name="connsiteY25" fmla="*/ 251132 h 341313"/>
                <a:gd name="connsiteX26" fmla="*/ 183357 w 339726"/>
                <a:gd name="connsiteY26" fmla="*/ 240153 h 341313"/>
                <a:gd name="connsiteX27" fmla="*/ 184151 w 339726"/>
                <a:gd name="connsiteY27" fmla="*/ 232311 h 341313"/>
                <a:gd name="connsiteX28" fmla="*/ 184151 w 339726"/>
                <a:gd name="connsiteY28" fmla="*/ 226038 h 341313"/>
                <a:gd name="connsiteX29" fmla="*/ 185739 w 339726"/>
                <a:gd name="connsiteY29" fmla="*/ 218980 h 341313"/>
                <a:gd name="connsiteX30" fmla="*/ 185739 w 339726"/>
                <a:gd name="connsiteY30" fmla="*/ 215059 h 341313"/>
                <a:gd name="connsiteX31" fmla="*/ 185739 w 339726"/>
                <a:gd name="connsiteY31" fmla="*/ 212707 h 341313"/>
                <a:gd name="connsiteX32" fmla="*/ 298218 w 339726"/>
                <a:gd name="connsiteY32" fmla="*/ 173038 h 341313"/>
                <a:gd name="connsiteX33" fmla="*/ 314183 w 339726"/>
                <a:gd name="connsiteY33" fmla="*/ 173038 h 341313"/>
                <a:gd name="connsiteX34" fmla="*/ 327753 w 339726"/>
                <a:gd name="connsiteY34" fmla="*/ 174614 h 341313"/>
                <a:gd name="connsiteX35" fmla="*/ 337332 w 339726"/>
                <a:gd name="connsiteY35" fmla="*/ 175402 h 341313"/>
                <a:gd name="connsiteX36" fmla="*/ 339726 w 339726"/>
                <a:gd name="connsiteY36" fmla="*/ 175402 h 341313"/>
                <a:gd name="connsiteX37" fmla="*/ 339726 w 339726"/>
                <a:gd name="connsiteY37" fmla="*/ 179341 h 341313"/>
                <a:gd name="connsiteX38" fmla="*/ 338130 w 339726"/>
                <a:gd name="connsiteY38" fmla="*/ 188797 h 341313"/>
                <a:gd name="connsiteX39" fmla="*/ 334139 w 339726"/>
                <a:gd name="connsiteY39" fmla="*/ 200616 h 341313"/>
                <a:gd name="connsiteX40" fmla="*/ 329349 w 339726"/>
                <a:gd name="connsiteY40" fmla="*/ 217164 h 341313"/>
                <a:gd name="connsiteX41" fmla="*/ 320569 w 339726"/>
                <a:gd name="connsiteY41" fmla="*/ 234499 h 341313"/>
                <a:gd name="connsiteX42" fmla="*/ 310191 w 339726"/>
                <a:gd name="connsiteY42" fmla="*/ 250258 h 341313"/>
                <a:gd name="connsiteX43" fmla="*/ 294227 w 339726"/>
                <a:gd name="connsiteY43" fmla="*/ 263653 h 341313"/>
                <a:gd name="connsiteX44" fmla="*/ 272674 w 339726"/>
                <a:gd name="connsiteY44" fmla="*/ 273897 h 341313"/>
                <a:gd name="connsiteX45" fmla="*/ 249525 w 339726"/>
                <a:gd name="connsiteY45" fmla="*/ 279412 h 341313"/>
                <a:gd name="connsiteX46" fmla="*/ 229570 w 339726"/>
                <a:gd name="connsiteY46" fmla="*/ 280988 h 341313"/>
                <a:gd name="connsiteX47" fmla="*/ 212008 w 339726"/>
                <a:gd name="connsiteY47" fmla="*/ 279412 h 341313"/>
                <a:gd name="connsiteX48" fmla="*/ 199236 w 339726"/>
                <a:gd name="connsiteY48" fmla="*/ 277048 h 341313"/>
                <a:gd name="connsiteX49" fmla="*/ 206421 w 339726"/>
                <a:gd name="connsiteY49" fmla="*/ 271533 h 341313"/>
                <a:gd name="connsiteX50" fmla="*/ 216798 w 339726"/>
                <a:gd name="connsiteY50" fmla="*/ 262077 h 341313"/>
                <a:gd name="connsiteX51" fmla="*/ 222385 w 339726"/>
                <a:gd name="connsiteY51" fmla="*/ 256562 h 341313"/>
                <a:gd name="connsiteX52" fmla="*/ 227973 w 339726"/>
                <a:gd name="connsiteY52" fmla="*/ 252622 h 341313"/>
                <a:gd name="connsiteX53" fmla="*/ 241543 w 339726"/>
                <a:gd name="connsiteY53" fmla="*/ 242378 h 341313"/>
                <a:gd name="connsiteX54" fmla="*/ 243938 w 339726"/>
                <a:gd name="connsiteY54" fmla="*/ 240802 h 341313"/>
                <a:gd name="connsiteX55" fmla="*/ 247131 w 339726"/>
                <a:gd name="connsiteY55" fmla="*/ 238439 h 341313"/>
                <a:gd name="connsiteX56" fmla="*/ 253517 w 339726"/>
                <a:gd name="connsiteY56" fmla="*/ 232923 h 341313"/>
                <a:gd name="connsiteX57" fmla="*/ 259903 w 339726"/>
                <a:gd name="connsiteY57" fmla="*/ 228983 h 341313"/>
                <a:gd name="connsiteX58" fmla="*/ 265490 w 339726"/>
                <a:gd name="connsiteY58" fmla="*/ 223467 h 341313"/>
                <a:gd name="connsiteX59" fmla="*/ 272674 w 339726"/>
                <a:gd name="connsiteY59" fmla="*/ 219528 h 341313"/>
                <a:gd name="connsiteX60" fmla="*/ 277464 w 339726"/>
                <a:gd name="connsiteY60" fmla="*/ 215588 h 341313"/>
                <a:gd name="connsiteX61" fmla="*/ 288639 w 339726"/>
                <a:gd name="connsiteY61" fmla="*/ 209284 h 341313"/>
                <a:gd name="connsiteX62" fmla="*/ 292630 w 339726"/>
                <a:gd name="connsiteY62" fmla="*/ 206132 h 341313"/>
                <a:gd name="connsiteX63" fmla="*/ 298218 w 339726"/>
                <a:gd name="connsiteY63" fmla="*/ 202192 h 341313"/>
                <a:gd name="connsiteX64" fmla="*/ 300613 w 339726"/>
                <a:gd name="connsiteY64" fmla="*/ 200616 h 341313"/>
                <a:gd name="connsiteX65" fmla="*/ 304604 w 339726"/>
                <a:gd name="connsiteY65" fmla="*/ 198252 h 341313"/>
                <a:gd name="connsiteX66" fmla="*/ 307797 w 339726"/>
                <a:gd name="connsiteY66" fmla="*/ 196676 h 341313"/>
                <a:gd name="connsiteX67" fmla="*/ 310191 w 339726"/>
                <a:gd name="connsiteY67" fmla="*/ 195888 h 341313"/>
                <a:gd name="connsiteX68" fmla="*/ 311788 w 339726"/>
                <a:gd name="connsiteY68" fmla="*/ 194313 h 341313"/>
                <a:gd name="connsiteX69" fmla="*/ 310191 w 339726"/>
                <a:gd name="connsiteY69" fmla="*/ 194313 h 341313"/>
                <a:gd name="connsiteX70" fmla="*/ 307797 w 339726"/>
                <a:gd name="connsiteY70" fmla="*/ 195888 h 341313"/>
                <a:gd name="connsiteX71" fmla="*/ 304604 w 339726"/>
                <a:gd name="connsiteY71" fmla="*/ 198252 h 341313"/>
                <a:gd name="connsiteX72" fmla="*/ 300613 w 339726"/>
                <a:gd name="connsiteY72" fmla="*/ 199828 h 341313"/>
                <a:gd name="connsiteX73" fmla="*/ 296621 w 339726"/>
                <a:gd name="connsiteY73" fmla="*/ 202192 h 341313"/>
                <a:gd name="connsiteX74" fmla="*/ 292630 w 339726"/>
                <a:gd name="connsiteY74" fmla="*/ 204556 h 341313"/>
                <a:gd name="connsiteX75" fmla="*/ 287043 w 339726"/>
                <a:gd name="connsiteY75" fmla="*/ 207708 h 341313"/>
                <a:gd name="connsiteX76" fmla="*/ 276666 w 339726"/>
                <a:gd name="connsiteY76" fmla="*/ 213224 h 341313"/>
                <a:gd name="connsiteX77" fmla="*/ 269481 w 339726"/>
                <a:gd name="connsiteY77" fmla="*/ 217164 h 341313"/>
                <a:gd name="connsiteX78" fmla="*/ 264692 w 339726"/>
                <a:gd name="connsiteY78" fmla="*/ 221104 h 341313"/>
                <a:gd name="connsiteX79" fmla="*/ 257508 w 339726"/>
                <a:gd name="connsiteY79" fmla="*/ 225043 h 341313"/>
                <a:gd name="connsiteX80" fmla="*/ 251122 w 339726"/>
                <a:gd name="connsiteY80" fmla="*/ 228983 h 341313"/>
                <a:gd name="connsiteX81" fmla="*/ 243938 w 339726"/>
                <a:gd name="connsiteY81" fmla="*/ 232923 h 341313"/>
                <a:gd name="connsiteX82" fmla="*/ 239947 w 339726"/>
                <a:gd name="connsiteY82" fmla="*/ 235287 h 341313"/>
                <a:gd name="connsiteX83" fmla="*/ 237552 w 339726"/>
                <a:gd name="connsiteY83" fmla="*/ 238439 h 341313"/>
                <a:gd name="connsiteX84" fmla="*/ 223982 w 339726"/>
                <a:gd name="connsiteY84" fmla="*/ 246318 h 341313"/>
                <a:gd name="connsiteX85" fmla="*/ 216798 w 339726"/>
                <a:gd name="connsiteY85" fmla="*/ 251834 h 341313"/>
                <a:gd name="connsiteX86" fmla="*/ 212008 w 339726"/>
                <a:gd name="connsiteY86" fmla="*/ 255774 h 341313"/>
                <a:gd name="connsiteX87" fmla="*/ 199236 w 339726"/>
                <a:gd name="connsiteY87" fmla="*/ 264441 h 341313"/>
                <a:gd name="connsiteX88" fmla="*/ 198438 w 339726"/>
                <a:gd name="connsiteY88" fmla="*/ 266017 h 341313"/>
                <a:gd name="connsiteX89" fmla="*/ 200833 w 339726"/>
                <a:gd name="connsiteY89" fmla="*/ 252622 h 341313"/>
                <a:gd name="connsiteX90" fmla="*/ 206421 w 339726"/>
                <a:gd name="connsiteY90" fmla="*/ 236863 h 341313"/>
                <a:gd name="connsiteX91" fmla="*/ 214403 w 339726"/>
                <a:gd name="connsiteY91" fmla="*/ 219528 h 341313"/>
                <a:gd name="connsiteX92" fmla="*/ 226377 w 339726"/>
                <a:gd name="connsiteY92" fmla="*/ 203768 h 341313"/>
                <a:gd name="connsiteX93" fmla="*/ 241543 w 339726"/>
                <a:gd name="connsiteY93" fmla="*/ 188797 h 341313"/>
                <a:gd name="connsiteX94" fmla="*/ 259903 w 339726"/>
                <a:gd name="connsiteY94" fmla="*/ 179341 h 341313"/>
                <a:gd name="connsiteX95" fmla="*/ 279060 w 339726"/>
                <a:gd name="connsiteY95" fmla="*/ 174614 h 341313"/>
                <a:gd name="connsiteX96" fmla="*/ 54523 w 339726"/>
                <a:gd name="connsiteY96" fmla="*/ 128588 h 341313"/>
                <a:gd name="connsiteX97" fmla="*/ 73488 w 339726"/>
                <a:gd name="connsiteY97" fmla="*/ 128588 h 341313"/>
                <a:gd name="connsiteX98" fmla="*/ 93243 w 339726"/>
                <a:gd name="connsiteY98" fmla="*/ 131763 h 341313"/>
                <a:gd name="connsiteX99" fmla="*/ 112207 w 339726"/>
                <a:gd name="connsiteY99" fmla="*/ 138113 h 341313"/>
                <a:gd name="connsiteX100" fmla="*/ 131172 w 339726"/>
                <a:gd name="connsiteY100" fmla="*/ 151607 h 341313"/>
                <a:gd name="connsiteX101" fmla="*/ 145395 w 339726"/>
                <a:gd name="connsiteY101" fmla="*/ 167482 h 341313"/>
                <a:gd name="connsiteX102" fmla="*/ 157248 w 339726"/>
                <a:gd name="connsiteY102" fmla="*/ 183357 h 341313"/>
                <a:gd name="connsiteX103" fmla="*/ 166730 w 339726"/>
                <a:gd name="connsiteY103" fmla="*/ 200819 h 341313"/>
                <a:gd name="connsiteX104" fmla="*/ 172262 w 339726"/>
                <a:gd name="connsiteY104" fmla="*/ 214314 h 341313"/>
                <a:gd name="connsiteX105" fmla="*/ 176213 w 339726"/>
                <a:gd name="connsiteY105" fmla="*/ 225426 h 341313"/>
                <a:gd name="connsiteX106" fmla="*/ 166730 w 339726"/>
                <a:gd name="connsiteY106" fmla="*/ 221457 h 341313"/>
                <a:gd name="connsiteX107" fmla="*/ 152507 w 339726"/>
                <a:gd name="connsiteY107" fmla="*/ 215901 h 341313"/>
                <a:gd name="connsiteX108" fmla="*/ 144605 w 339726"/>
                <a:gd name="connsiteY108" fmla="*/ 213520 h 341313"/>
                <a:gd name="connsiteX109" fmla="*/ 135913 w 339726"/>
                <a:gd name="connsiteY109" fmla="*/ 209551 h 341313"/>
                <a:gd name="connsiteX110" fmla="*/ 120109 w 339726"/>
                <a:gd name="connsiteY110" fmla="*/ 202407 h 341313"/>
                <a:gd name="connsiteX111" fmla="*/ 116158 w 339726"/>
                <a:gd name="connsiteY111" fmla="*/ 200819 h 341313"/>
                <a:gd name="connsiteX112" fmla="*/ 110627 w 339726"/>
                <a:gd name="connsiteY112" fmla="*/ 198438 h 341313"/>
                <a:gd name="connsiteX113" fmla="*/ 102725 w 339726"/>
                <a:gd name="connsiteY113" fmla="*/ 196057 h 341313"/>
                <a:gd name="connsiteX114" fmla="*/ 96403 w 339726"/>
                <a:gd name="connsiteY114" fmla="*/ 192088 h 341313"/>
                <a:gd name="connsiteX115" fmla="*/ 88501 w 339726"/>
                <a:gd name="connsiteY115" fmla="*/ 187326 h 341313"/>
                <a:gd name="connsiteX116" fmla="*/ 80599 w 339726"/>
                <a:gd name="connsiteY116" fmla="*/ 183357 h 341313"/>
                <a:gd name="connsiteX117" fmla="*/ 73488 w 339726"/>
                <a:gd name="connsiteY117" fmla="*/ 180975 h 341313"/>
                <a:gd name="connsiteX118" fmla="*/ 67166 w 339726"/>
                <a:gd name="connsiteY118" fmla="*/ 177007 h 341313"/>
                <a:gd name="connsiteX119" fmla="*/ 60054 w 339726"/>
                <a:gd name="connsiteY119" fmla="*/ 174625 h 341313"/>
                <a:gd name="connsiteX120" fmla="*/ 54523 w 339726"/>
                <a:gd name="connsiteY120" fmla="*/ 170657 h 341313"/>
                <a:gd name="connsiteX121" fmla="*/ 49782 w 339726"/>
                <a:gd name="connsiteY121" fmla="*/ 167482 h 341313"/>
                <a:gd name="connsiteX122" fmla="*/ 45831 w 339726"/>
                <a:gd name="connsiteY122" fmla="*/ 165100 h 341313"/>
                <a:gd name="connsiteX123" fmla="*/ 41880 w 339726"/>
                <a:gd name="connsiteY123" fmla="*/ 163513 h 341313"/>
                <a:gd name="connsiteX124" fmla="*/ 45831 w 339726"/>
                <a:gd name="connsiteY124" fmla="*/ 165894 h 341313"/>
                <a:gd name="connsiteX125" fmla="*/ 49782 w 339726"/>
                <a:gd name="connsiteY125" fmla="*/ 169069 h 341313"/>
                <a:gd name="connsiteX126" fmla="*/ 53733 w 339726"/>
                <a:gd name="connsiteY126" fmla="*/ 173038 h 341313"/>
                <a:gd name="connsiteX127" fmla="*/ 60054 w 339726"/>
                <a:gd name="connsiteY127" fmla="*/ 175419 h 341313"/>
                <a:gd name="connsiteX128" fmla="*/ 65586 w 339726"/>
                <a:gd name="connsiteY128" fmla="*/ 179388 h 341313"/>
                <a:gd name="connsiteX129" fmla="*/ 71907 w 339726"/>
                <a:gd name="connsiteY129" fmla="*/ 183357 h 341313"/>
                <a:gd name="connsiteX130" fmla="*/ 79019 w 339726"/>
                <a:gd name="connsiteY130" fmla="*/ 187326 h 341313"/>
                <a:gd name="connsiteX131" fmla="*/ 85341 w 339726"/>
                <a:gd name="connsiteY131" fmla="*/ 192088 h 341313"/>
                <a:gd name="connsiteX132" fmla="*/ 93243 w 339726"/>
                <a:gd name="connsiteY132" fmla="*/ 196057 h 341313"/>
                <a:gd name="connsiteX133" fmla="*/ 100354 w 339726"/>
                <a:gd name="connsiteY133" fmla="*/ 200819 h 341313"/>
                <a:gd name="connsiteX134" fmla="*/ 108256 w 339726"/>
                <a:gd name="connsiteY134" fmla="*/ 204788 h 341313"/>
                <a:gd name="connsiteX135" fmla="*/ 112207 w 339726"/>
                <a:gd name="connsiteY135" fmla="*/ 206376 h 341313"/>
                <a:gd name="connsiteX136" fmla="*/ 116158 w 339726"/>
                <a:gd name="connsiteY136" fmla="*/ 209551 h 341313"/>
                <a:gd name="connsiteX137" fmla="*/ 131962 w 339726"/>
                <a:gd name="connsiteY137" fmla="*/ 217489 h 341313"/>
                <a:gd name="connsiteX138" fmla="*/ 140654 w 339726"/>
                <a:gd name="connsiteY138" fmla="*/ 221457 h 341313"/>
                <a:gd name="connsiteX139" fmla="*/ 148556 w 339726"/>
                <a:gd name="connsiteY139" fmla="*/ 225426 h 341313"/>
                <a:gd name="connsiteX140" fmla="*/ 162779 w 339726"/>
                <a:gd name="connsiteY140" fmla="*/ 231776 h 341313"/>
                <a:gd name="connsiteX141" fmla="*/ 165940 w 339726"/>
                <a:gd name="connsiteY141" fmla="*/ 233364 h 341313"/>
                <a:gd name="connsiteX142" fmla="*/ 150927 w 339726"/>
                <a:gd name="connsiteY142" fmla="*/ 237332 h 341313"/>
                <a:gd name="connsiteX143" fmla="*/ 131962 w 339726"/>
                <a:gd name="connsiteY143" fmla="*/ 239714 h 341313"/>
                <a:gd name="connsiteX144" fmla="*/ 110627 w 339726"/>
                <a:gd name="connsiteY144" fmla="*/ 241301 h 341313"/>
                <a:gd name="connsiteX145" fmla="*/ 88501 w 339726"/>
                <a:gd name="connsiteY145" fmla="*/ 238920 h 341313"/>
                <a:gd name="connsiteX146" fmla="*/ 65586 w 339726"/>
                <a:gd name="connsiteY146" fmla="*/ 230982 h 341313"/>
                <a:gd name="connsiteX147" fmla="*/ 46621 w 339726"/>
                <a:gd name="connsiteY147" fmla="*/ 217489 h 341313"/>
                <a:gd name="connsiteX148" fmla="*/ 32398 w 339726"/>
                <a:gd name="connsiteY148" fmla="*/ 200819 h 341313"/>
                <a:gd name="connsiteX149" fmla="*/ 20545 w 339726"/>
                <a:gd name="connsiteY149" fmla="*/ 184944 h 341313"/>
                <a:gd name="connsiteX150" fmla="*/ 11062 w 339726"/>
                <a:gd name="connsiteY150" fmla="*/ 167482 h 341313"/>
                <a:gd name="connsiteX151" fmla="*/ 5531 w 339726"/>
                <a:gd name="connsiteY151" fmla="*/ 153988 h 341313"/>
                <a:gd name="connsiteX152" fmla="*/ 1580 w 339726"/>
                <a:gd name="connsiteY152" fmla="*/ 143669 h 341313"/>
                <a:gd name="connsiteX153" fmla="*/ 0 w 339726"/>
                <a:gd name="connsiteY153" fmla="*/ 139700 h 341313"/>
                <a:gd name="connsiteX154" fmla="*/ 3161 w 339726"/>
                <a:gd name="connsiteY154" fmla="*/ 139700 h 341313"/>
                <a:gd name="connsiteX155" fmla="*/ 11062 w 339726"/>
                <a:gd name="connsiteY155" fmla="*/ 136525 h 341313"/>
                <a:gd name="connsiteX156" fmla="*/ 22915 w 339726"/>
                <a:gd name="connsiteY156" fmla="*/ 132557 h 341313"/>
                <a:gd name="connsiteX157" fmla="*/ 37139 w 339726"/>
                <a:gd name="connsiteY157" fmla="*/ 130175 h 341313"/>
                <a:gd name="connsiteX158" fmla="*/ 191688 w 339726"/>
                <a:gd name="connsiteY158" fmla="*/ 0 h 341313"/>
                <a:gd name="connsiteX159" fmla="*/ 194052 w 339726"/>
                <a:gd name="connsiteY159" fmla="*/ 2381 h 341313"/>
                <a:gd name="connsiteX160" fmla="*/ 200357 w 339726"/>
                <a:gd name="connsiteY160" fmla="*/ 7937 h 341313"/>
                <a:gd name="connsiteX161" fmla="*/ 209025 w 339726"/>
                <a:gd name="connsiteY161" fmla="*/ 19050 h 341313"/>
                <a:gd name="connsiteX162" fmla="*/ 219270 w 339726"/>
                <a:gd name="connsiteY162" fmla="*/ 30956 h 341313"/>
                <a:gd name="connsiteX163" fmla="*/ 228726 w 339726"/>
                <a:gd name="connsiteY163" fmla="*/ 46831 h 341313"/>
                <a:gd name="connsiteX164" fmla="*/ 238183 w 339726"/>
                <a:gd name="connsiteY164" fmla="*/ 64294 h 341313"/>
                <a:gd name="connsiteX165" fmla="*/ 243699 w 339726"/>
                <a:gd name="connsiteY165" fmla="*/ 84137 h 341313"/>
                <a:gd name="connsiteX166" fmla="*/ 246063 w 339726"/>
                <a:gd name="connsiteY166" fmla="*/ 105569 h 341313"/>
                <a:gd name="connsiteX167" fmla="*/ 243699 w 339726"/>
                <a:gd name="connsiteY167" fmla="*/ 130175 h 341313"/>
                <a:gd name="connsiteX168" fmla="*/ 235031 w 339726"/>
                <a:gd name="connsiteY168" fmla="*/ 153194 h 341313"/>
                <a:gd name="connsiteX169" fmla="*/ 224786 w 339726"/>
                <a:gd name="connsiteY169" fmla="*/ 171450 h 341313"/>
                <a:gd name="connsiteX170" fmla="*/ 212965 w 339726"/>
                <a:gd name="connsiteY170" fmla="*/ 188912 h 341313"/>
                <a:gd name="connsiteX171" fmla="*/ 203509 w 339726"/>
                <a:gd name="connsiteY171" fmla="*/ 200819 h 341313"/>
                <a:gd name="connsiteX172" fmla="*/ 195628 w 339726"/>
                <a:gd name="connsiteY172" fmla="*/ 209550 h 341313"/>
                <a:gd name="connsiteX173" fmla="*/ 194052 w 339726"/>
                <a:gd name="connsiteY173" fmla="*/ 198437 h 341313"/>
                <a:gd name="connsiteX174" fmla="*/ 191688 w 339726"/>
                <a:gd name="connsiteY174" fmla="*/ 182562 h 341313"/>
                <a:gd name="connsiteX175" fmla="*/ 191688 w 339726"/>
                <a:gd name="connsiteY175" fmla="*/ 173037 h 341313"/>
                <a:gd name="connsiteX176" fmla="*/ 190112 w 339726"/>
                <a:gd name="connsiteY176" fmla="*/ 163512 h 341313"/>
                <a:gd name="connsiteX177" fmla="*/ 188536 w 339726"/>
                <a:gd name="connsiteY177" fmla="*/ 144462 h 341313"/>
                <a:gd name="connsiteX178" fmla="*/ 188536 w 339726"/>
                <a:gd name="connsiteY178" fmla="*/ 139700 h 341313"/>
                <a:gd name="connsiteX179" fmla="*/ 188536 w 339726"/>
                <a:gd name="connsiteY179" fmla="*/ 135731 h 341313"/>
                <a:gd name="connsiteX180" fmla="*/ 188536 w 339726"/>
                <a:gd name="connsiteY180" fmla="*/ 124619 h 341313"/>
                <a:gd name="connsiteX181" fmla="*/ 188536 w 339726"/>
                <a:gd name="connsiteY181" fmla="*/ 116681 h 341313"/>
                <a:gd name="connsiteX182" fmla="*/ 187748 w 339726"/>
                <a:gd name="connsiteY182" fmla="*/ 107156 h 341313"/>
                <a:gd name="connsiteX183" fmla="*/ 187748 w 339726"/>
                <a:gd name="connsiteY183" fmla="*/ 97631 h 341313"/>
                <a:gd name="connsiteX184" fmla="*/ 187748 w 339726"/>
                <a:gd name="connsiteY184" fmla="*/ 89694 h 341313"/>
                <a:gd name="connsiteX185" fmla="*/ 188536 w 339726"/>
                <a:gd name="connsiteY185" fmla="*/ 81756 h 341313"/>
                <a:gd name="connsiteX186" fmla="*/ 188536 w 339726"/>
                <a:gd name="connsiteY186" fmla="*/ 73819 h 341313"/>
                <a:gd name="connsiteX187" fmla="*/ 188536 w 339726"/>
                <a:gd name="connsiteY187" fmla="*/ 66675 h 341313"/>
                <a:gd name="connsiteX188" fmla="*/ 188536 w 339726"/>
                <a:gd name="connsiteY188" fmla="*/ 60325 h 341313"/>
                <a:gd name="connsiteX189" fmla="*/ 188536 w 339726"/>
                <a:gd name="connsiteY189" fmla="*/ 54769 h 341313"/>
                <a:gd name="connsiteX190" fmla="*/ 188536 w 339726"/>
                <a:gd name="connsiteY190" fmla="*/ 50800 h 341313"/>
                <a:gd name="connsiteX191" fmla="*/ 190112 w 339726"/>
                <a:gd name="connsiteY191" fmla="*/ 45244 h 341313"/>
                <a:gd name="connsiteX192" fmla="*/ 190112 w 339726"/>
                <a:gd name="connsiteY192" fmla="*/ 42862 h 341313"/>
                <a:gd name="connsiteX193" fmla="*/ 188536 w 339726"/>
                <a:gd name="connsiteY193" fmla="*/ 45244 h 341313"/>
                <a:gd name="connsiteX194" fmla="*/ 188536 w 339726"/>
                <a:gd name="connsiteY194" fmla="*/ 50800 h 341313"/>
                <a:gd name="connsiteX195" fmla="*/ 187748 w 339726"/>
                <a:gd name="connsiteY195" fmla="*/ 54769 h 341313"/>
                <a:gd name="connsiteX196" fmla="*/ 187748 w 339726"/>
                <a:gd name="connsiteY196" fmla="*/ 60325 h 341313"/>
                <a:gd name="connsiteX197" fmla="*/ 186172 w 339726"/>
                <a:gd name="connsiteY197" fmla="*/ 66675 h 341313"/>
                <a:gd name="connsiteX198" fmla="*/ 186172 w 339726"/>
                <a:gd name="connsiteY198" fmla="*/ 73819 h 341313"/>
                <a:gd name="connsiteX199" fmla="*/ 184596 w 339726"/>
                <a:gd name="connsiteY199" fmla="*/ 81756 h 341313"/>
                <a:gd name="connsiteX200" fmla="*/ 184596 w 339726"/>
                <a:gd name="connsiteY200" fmla="*/ 89694 h 341313"/>
                <a:gd name="connsiteX201" fmla="*/ 183808 w 339726"/>
                <a:gd name="connsiteY201" fmla="*/ 97631 h 341313"/>
                <a:gd name="connsiteX202" fmla="*/ 183808 w 339726"/>
                <a:gd name="connsiteY202" fmla="*/ 107156 h 341313"/>
                <a:gd name="connsiteX203" fmla="*/ 183808 w 339726"/>
                <a:gd name="connsiteY203" fmla="*/ 115094 h 341313"/>
                <a:gd name="connsiteX204" fmla="*/ 182232 w 339726"/>
                <a:gd name="connsiteY204" fmla="*/ 124619 h 341313"/>
                <a:gd name="connsiteX205" fmla="*/ 182232 w 339726"/>
                <a:gd name="connsiteY205" fmla="*/ 135731 h 341313"/>
                <a:gd name="connsiteX206" fmla="*/ 182232 w 339726"/>
                <a:gd name="connsiteY206" fmla="*/ 139700 h 341313"/>
                <a:gd name="connsiteX207" fmla="*/ 182232 w 339726"/>
                <a:gd name="connsiteY207" fmla="*/ 144462 h 341313"/>
                <a:gd name="connsiteX208" fmla="*/ 182232 w 339726"/>
                <a:gd name="connsiteY208" fmla="*/ 163512 h 341313"/>
                <a:gd name="connsiteX209" fmla="*/ 182232 w 339726"/>
                <a:gd name="connsiteY209" fmla="*/ 173037 h 341313"/>
                <a:gd name="connsiteX210" fmla="*/ 182232 w 339726"/>
                <a:gd name="connsiteY210" fmla="*/ 182562 h 341313"/>
                <a:gd name="connsiteX211" fmla="*/ 182232 w 339726"/>
                <a:gd name="connsiteY211" fmla="*/ 192087 h 341313"/>
                <a:gd name="connsiteX212" fmla="*/ 182232 w 339726"/>
                <a:gd name="connsiteY212" fmla="*/ 200025 h 341313"/>
                <a:gd name="connsiteX213" fmla="*/ 182232 w 339726"/>
                <a:gd name="connsiteY213" fmla="*/ 202406 h 341313"/>
                <a:gd name="connsiteX214" fmla="*/ 171199 w 339726"/>
                <a:gd name="connsiteY214" fmla="*/ 190500 h 341313"/>
                <a:gd name="connsiteX215" fmla="*/ 159378 w 339726"/>
                <a:gd name="connsiteY215" fmla="*/ 174625 h 341313"/>
                <a:gd name="connsiteX216" fmla="*/ 149133 w 339726"/>
                <a:gd name="connsiteY216" fmla="*/ 153987 h 341313"/>
                <a:gd name="connsiteX217" fmla="*/ 141253 w 339726"/>
                <a:gd name="connsiteY217" fmla="*/ 131762 h 341313"/>
                <a:gd name="connsiteX218" fmla="*/ 136525 w 339726"/>
                <a:gd name="connsiteY218" fmla="*/ 105569 h 341313"/>
                <a:gd name="connsiteX219" fmla="*/ 139677 w 339726"/>
                <a:gd name="connsiteY219" fmla="*/ 84137 h 341313"/>
                <a:gd name="connsiteX220" fmla="*/ 145981 w 339726"/>
                <a:gd name="connsiteY220" fmla="*/ 64294 h 341313"/>
                <a:gd name="connsiteX221" fmla="*/ 153862 w 339726"/>
                <a:gd name="connsiteY221" fmla="*/ 46831 h 341313"/>
                <a:gd name="connsiteX222" fmla="*/ 164894 w 339726"/>
                <a:gd name="connsiteY222" fmla="*/ 30956 h 341313"/>
                <a:gd name="connsiteX223" fmla="*/ 174351 w 339726"/>
                <a:gd name="connsiteY223" fmla="*/ 19050 h 341313"/>
                <a:gd name="connsiteX224" fmla="*/ 183808 w 339726"/>
                <a:gd name="connsiteY224" fmla="*/ 7937 h 341313"/>
                <a:gd name="connsiteX225" fmla="*/ 188536 w 339726"/>
                <a:gd name="connsiteY225" fmla="*/ 2381 h 341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39726" h="341313">
                  <a:moveTo>
                    <a:pt x="185739" y="211138"/>
                  </a:moveTo>
                  <a:lnTo>
                    <a:pt x="189707" y="211138"/>
                  </a:lnTo>
                  <a:lnTo>
                    <a:pt x="189707" y="212707"/>
                  </a:lnTo>
                  <a:lnTo>
                    <a:pt x="189707" y="215059"/>
                  </a:lnTo>
                  <a:lnTo>
                    <a:pt x="189707" y="218980"/>
                  </a:lnTo>
                  <a:lnTo>
                    <a:pt x="191295" y="226038"/>
                  </a:lnTo>
                  <a:lnTo>
                    <a:pt x="191295" y="232311"/>
                  </a:lnTo>
                  <a:lnTo>
                    <a:pt x="191295" y="241722"/>
                  </a:lnTo>
                  <a:lnTo>
                    <a:pt x="192089" y="251132"/>
                  </a:lnTo>
                  <a:lnTo>
                    <a:pt x="192089" y="261326"/>
                  </a:lnTo>
                  <a:lnTo>
                    <a:pt x="192089" y="273873"/>
                  </a:lnTo>
                  <a:lnTo>
                    <a:pt x="193676" y="285636"/>
                  </a:lnTo>
                  <a:lnTo>
                    <a:pt x="193676" y="291909"/>
                  </a:lnTo>
                  <a:lnTo>
                    <a:pt x="193676" y="298967"/>
                  </a:lnTo>
                  <a:lnTo>
                    <a:pt x="193676" y="313083"/>
                  </a:lnTo>
                  <a:lnTo>
                    <a:pt x="192089" y="327982"/>
                  </a:lnTo>
                  <a:lnTo>
                    <a:pt x="192089" y="341313"/>
                  </a:lnTo>
                  <a:lnTo>
                    <a:pt x="169863" y="341313"/>
                  </a:lnTo>
                  <a:lnTo>
                    <a:pt x="169863" y="339745"/>
                  </a:lnTo>
                  <a:lnTo>
                    <a:pt x="172245" y="324845"/>
                  </a:lnTo>
                  <a:lnTo>
                    <a:pt x="174626" y="312298"/>
                  </a:lnTo>
                  <a:lnTo>
                    <a:pt x="176213" y="297399"/>
                  </a:lnTo>
                  <a:lnTo>
                    <a:pt x="178595" y="285636"/>
                  </a:lnTo>
                  <a:lnTo>
                    <a:pt x="180182" y="272305"/>
                  </a:lnTo>
                  <a:lnTo>
                    <a:pt x="181770" y="261326"/>
                  </a:lnTo>
                  <a:lnTo>
                    <a:pt x="183357" y="251132"/>
                  </a:lnTo>
                  <a:lnTo>
                    <a:pt x="183357" y="240153"/>
                  </a:lnTo>
                  <a:lnTo>
                    <a:pt x="184151" y="232311"/>
                  </a:lnTo>
                  <a:lnTo>
                    <a:pt x="184151" y="226038"/>
                  </a:lnTo>
                  <a:lnTo>
                    <a:pt x="185739" y="218980"/>
                  </a:lnTo>
                  <a:lnTo>
                    <a:pt x="185739" y="215059"/>
                  </a:lnTo>
                  <a:lnTo>
                    <a:pt x="185739" y="212707"/>
                  </a:lnTo>
                  <a:close/>
                  <a:moveTo>
                    <a:pt x="298218" y="173038"/>
                  </a:moveTo>
                  <a:lnTo>
                    <a:pt x="314183" y="173038"/>
                  </a:lnTo>
                  <a:lnTo>
                    <a:pt x="327753" y="174614"/>
                  </a:lnTo>
                  <a:lnTo>
                    <a:pt x="337332" y="175402"/>
                  </a:lnTo>
                  <a:lnTo>
                    <a:pt x="339726" y="175402"/>
                  </a:lnTo>
                  <a:lnTo>
                    <a:pt x="339726" y="179341"/>
                  </a:lnTo>
                  <a:lnTo>
                    <a:pt x="338130" y="188797"/>
                  </a:lnTo>
                  <a:lnTo>
                    <a:pt x="334139" y="200616"/>
                  </a:lnTo>
                  <a:lnTo>
                    <a:pt x="329349" y="217164"/>
                  </a:lnTo>
                  <a:lnTo>
                    <a:pt x="320569" y="234499"/>
                  </a:lnTo>
                  <a:lnTo>
                    <a:pt x="310191" y="250258"/>
                  </a:lnTo>
                  <a:lnTo>
                    <a:pt x="294227" y="263653"/>
                  </a:lnTo>
                  <a:lnTo>
                    <a:pt x="272674" y="273897"/>
                  </a:lnTo>
                  <a:lnTo>
                    <a:pt x="249525" y="279412"/>
                  </a:lnTo>
                  <a:lnTo>
                    <a:pt x="229570" y="280988"/>
                  </a:lnTo>
                  <a:lnTo>
                    <a:pt x="212008" y="279412"/>
                  </a:lnTo>
                  <a:lnTo>
                    <a:pt x="199236" y="277048"/>
                  </a:lnTo>
                  <a:lnTo>
                    <a:pt x="206421" y="271533"/>
                  </a:lnTo>
                  <a:lnTo>
                    <a:pt x="216798" y="262077"/>
                  </a:lnTo>
                  <a:lnTo>
                    <a:pt x="222385" y="256562"/>
                  </a:lnTo>
                  <a:lnTo>
                    <a:pt x="227973" y="252622"/>
                  </a:lnTo>
                  <a:lnTo>
                    <a:pt x="241543" y="242378"/>
                  </a:lnTo>
                  <a:lnTo>
                    <a:pt x="243938" y="240802"/>
                  </a:lnTo>
                  <a:lnTo>
                    <a:pt x="247131" y="238439"/>
                  </a:lnTo>
                  <a:lnTo>
                    <a:pt x="253517" y="232923"/>
                  </a:lnTo>
                  <a:lnTo>
                    <a:pt x="259903" y="228983"/>
                  </a:lnTo>
                  <a:lnTo>
                    <a:pt x="265490" y="223467"/>
                  </a:lnTo>
                  <a:lnTo>
                    <a:pt x="272674" y="219528"/>
                  </a:lnTo>
                  <a:lnTo>
                    <a:pt x="277464" y="215588"/>
                  </a:lnTo>
                  <a:lnTo>
                    <a:pt x="288639" y="209284"/>
                  </a:lnTo>
                  <a:lnTo>
                    <a:pt x="292630" y="206132"/>
                  </a:lnTo>
                  <a:lnTo>
                    <a:pt x="298218" y="202192"/>
                  </a:lnTo>
                  <a:lnTo>
                    <a:pt x="300613" y="200616"/>
                  </a:lnTo>
                  <a:lnTo>
                    <a:pt x="304604" y="198252"/>
                  </a:lnTo>
                  <a:lnTo>
                    <a:pt x="307797" y="196676"/>
                  </a:lnTo>
                  <a:lnTo>
                    <a:pt x="310191" y="195888"/>
                  </a:lnTo>
                  <a:lnTo>
                    <a:pt x="311788" y="194313"/>
                  </a:lnTo>
                  <a:lnTo>
                    <a:pt x="310191" y="194313"/>
                  </a:lnTo>
                  <a:lnTo>
                    <a:pt x="307797" y="195888"/>
                  </a:lnTo>
                  <a:lnTo>
                    <a:pt x="304604" y="198252"/>
                  </a:lnTo>
                  <a:lnTo>
                    <a:pt x="300613" y="199828"/>
                  </a:lnTo>
                  <a:lnTo>
                    <a:pt x="296621" y="202192"/>
                  </a:lnTo>
                  <a:lnTo>
                    <a:pt x="292630" y="204556"/>
                  </a:lnTo>
                  <a:lnTo>
                    <a:pt x="287043" y="207708"/>
                  </a:lnTo>
                  <a:lnTo>
                    <a:pt x="276666" y="213224"/>
                  </a:lnTo>
                  <a:lnTo>
                    <a:pt x="269481" y="217164"/>
                  </a:lnTo>
                  <a:lnTo>
                    <a:pt x="264692" y="221104"/>
                  </a:lnTo>
                  <a:lnTo>
                    <a:pt x="257508" y="225043"/>
                  </a:lnTo>
                  <a:lnTo>
                    <a:pt x="251122" y="228983"/>
                  </a:lnTo>
                  <a:lnTo>
                    <a:pt x="243938" y="232923"/>
                  </a:lnTo>
                  <a:lnTo>
                    <a:pt x="239947" y="235287"/>
                  </a:lnTo>
                  <a:lnTo>
                    <a:pt x="237552" y="238439"/>
                  </a:lnTo>
                  <a:lnTo>
                    <a:pt x="223982" y="246318"/>
                  </a:lnTo>
                  <a:lnTo>
                    <a:pt x="216798" y="251834"/>
                  </a:lnTo>
                  <a:lnTo>
                    <a:pt x="212008" y="255774"/>
                  </a:lnTo>
                  <a:lnTo>
                    <a:pt x="199236" y="264441"/>
                  </a:lnTo>
                  <a:lnTo>
                    <a:pt x="198438" y="266017"/>
                  </a:lnTo>
                  <a:lnTo>
                    <a:pt x="200833" y="252622"/>
                  </a:lnTo>
                  <a:lnTo>
                    <a:pt x="206421" y="236863"/>
                  </a:lnTo>
                  <a:lnTo>
                    <a:pt x="214403" y="219528"/>
                  </a:lnTo>
                  <a:lnTo>
                    <a:pt x="226377" y="203768"/>
                  </a:lnTo>
                  <a:lnTo>
                    <a:pt x="241543" y="188797"/>
                  </a:lnTo>
                  <a:lnTo>
                    <a:pt x="259903" y="179341"/>
                  </a:lnTo>
                  <a:lnTo>
                    <a:pt x="279060" y="174614"/>
                  </a:lnTo>
                  <a:close/>
                  <a:moveTo>
                    <a:pt x="54523" y="128588"/>
                  </a:moveTo>
                  <a:lnTo>
                    <a:pt x="73488" y="128588"/>
                  </a:lnTo>
                  <a:lnTo>
                    <a:pt x="93243" y="131763"/>
                  </a:lnTo>
                  <a:lnTo>
                    <a:pt x="112207" y="138113"/>
                  </a:lnTo>
                  <a:lnTo>
                    <a:pt x="131172" y="151607"/>
                  </a:lnTo>
                  <a:lnTo>
                    <a:pt x="145395" y="167482"/>
                  </a:lnTo>
                  <a:lnTo>
                    <a:pt x="157248" y="183357"/>
                  </a:lnTo>
                  <a:lnTo>
                    <a:pt x="166730" y="200819"/>
                  </a:lnTo>
                  <a:lnTo>
                    <a:pt x="172262" y="214314"/>
                  </a:lnTo>
                  <a:lnTo>
                    <a:pt x="176213" y="225426"/>
                  </a:lnTo>
                  <a:lnTo>
                    <a:pt x="166730" y="221457"/>
                  </a:lnTo>
                  <a:lnTo>
                    <a:pt x="152507" y="215901"/>
                  </a:lnTo>
                  <a:lnTo>
                    <a:pt x="144605" y="213520"/>
                  </a:lnTo>
                  <a:lnTo>
                    <a:pt x="135913" y="209551"/>
                  </a:lnTo>
                  <a:lnTo>
                    <a:pt x="120109" y="202407"/>
                  </a:lnTo>
                  <a:lnTo>
                    <a:pt x="116158" y="200819"/>
                  </a:lnTo>
                  <a:lnTo>
                    <a:pt x="110627" y="198438"/>
                  </a:lnTo>
                  <a:lnTo>
                    <a:pt x="102725" y="196057"/>
                  </a:lnTo>
                  <a:lnTo>
                    <a:pt x="96403" y="192088"/>
                  </a:lnTo>
                  <a:lnTo>
                    <a:pt x="88501" y="187326"/>
                  </a:lnTo>
                  <a:lnTo>
                    <a:pt x="80599" y="183357"/>
                  </a:lnTo>
                  <a:lnTo>
                    <a:pt x="73488" y="180975"/>
                  </a:lnTo>
                  <a:lnTo>
                    <a:pt x="67166" y="177007"/>
                  </a:lnTo>
                  <a:lnTo>
                    <a:pt x="60054" y="174625"/>
                  </a:lnTo>
                  <a:lnTo>
                    <a:pt x="54523" y="170657"/>
                  </a:lnTo>
                  <a:lnTo>
                    <a:pt x="49782" y="167482"/>
                  </a:lnTo>
                  <a:lnTo>
                    <a:pt x="45831" y="165100"/>
                  </a:lnTo>
                  <a:lnTo>
                    <a:pt x="41880" y="163513"/>
                  </a:lnTo>
                  <a:lnTo>
                    <a:pt x="45831" y="165894"/>
                  </a:lnTo>
                  <a:lnTo>
                    <a:pt x="49782" y="169069"/>
                  </a:lnTo>
                  <a:lnTo>
                    <a:pt x="53733" y="173038"/>
                  </a:lnTo>
                  <a:lnTo>
                    <a:pt x="60054" y="175419"/>
                  </a:lnTo>
                  <a:lnTo>
                    <a:pt x="65586" y="179388"/>
                  </a:lnTo>
                  <a:lnTo>
                    <a:pt x="71907" y="183357"/>
                  </a:lnTo>
                  <a:lnTo>
                    <a:pt x="79019" y="187326"/>
                  </a:lnTo>
                  <a:lnTo>
                    <a:pt x="85341" y="192088"/>
                  </a:lnTo>
                  <a:lnTo>
                    <a:pt x="93243" y="196057"/>
                  </a:lnTo>
                  <a:lnTo>
                    <a:pt x="100354" y="200819"/>
                  </a:lnTo>
                  <a:lnTo>
                    <a:pt x="108256" y="204788"/>
                  </a:lnTo>
                  <a:lnTo>
                    <a:pt x="112207" y="206376"/>
                  </a:lnTo>
                  <a:lnTo>
                    <a:pt x="116158" y="209551"/>
                  </a:lnTo>
                  <a:lnTo>
                    <a:pt x="131962" y="217489"/>
                  </a:lnTo>
                  <a:lnTo>
                    <a:pt x="140654" y="221457"/>
                  </a:lnTo>
                  <a:lnTo>
                    <a:pt x="148556" y="225426"/>
                  </a:lnTo>
                  <a:lnTo>
                    <a:pt x="162779" y="231776"/>
                  </a:lnTo>
                  <a:lnTo>
                    <a:pt x="165940" y="233364"/>
                  </a:lnTo>
                  <a:lnTo>
                    <a:pt x="150927" y="237332"/>
                  </a:lnTo>
                  <a:lnTo>
                    <a:pt x="131962" y="239714"/>
                  </a:lnTo>
                  <a:lnTo>
                    <a:pt x="110627" y="241301"/>
                  </a:lnTo>
                  <a:lnTo>
                    <a:pt x="88501" y="238920"/>
                  </a:lnTo>
                  <a:lnTo>
                    <a:pt x="65586" y="230982"/>
                  </a:lnTo>
                  <a:lnTo>
                    <a:pt x="46621" y="217489"/>
                  </a:lnTo>
                  <a:lnTo>
                    <a:pt x="32398" y="200819"/>
                  </a:lnTo>
                  <a:lnTo>
                    <a:pt x="20545" y="184944"/>
                  </a:lnTo>
                  <a:lnTo>
                    <a:pt x="11062" y="167482"/>
                  </a:lnTo>
                  <a:lnTo>
                    <a:pt x="5531" y="153988"/>
                  </a:lnTo>
                  <a:lnTo>
                    <a:pt x="1580" y="143669"/>
                  </a:lnTo>
                  <a:lnTo>
                    <a:pt x="0" y="139700"/>
                  </a:lnTo>
                  <a:lnTo>
                    <a:pt x="3161" y="139700"/>
                  </a:lnTo>
                  <a:lnTo>
                    <a:pt x="11062" y="136525"/>
                  </a:lnTo>
                  <a:lnTo>
                    <a:pt x="22915" y="132557"/>
                  </a:lnTo>
                  <a:lnTo>
                    <a:pt x="37139" y="130175"/>
                  </a:lnTo>
                  <a:close/>
                  <a:moveTo>
                    <a:pt x="191688" y="0"/>
                  </a:moveTo>
                  <a:lnTo>
                    <a:pt x="194052" y="2381"/>
                  </a:lnTo>
                  <a:lnTo>
                    <a:pt x="200357" y="7937"/>
                  </a:lnTo>
                  <a:lnTo>
                    <a:pt x="209025" y="19050"/>
                  </a:lnTo>
                  <a:lnTo>
                    <a:pt x="219270" y="30956"/>
                  </a:lnTo>
                  <a:lnTo>
                    <a:pt x="228726" y="46831"/>
                  </a:lnTo>
                  <a:lnTo>
                    <a:pt x="238183" y="64294"/>
                  </a:lnTo>
                  <a:lnTo>
                    <a:pt x="243699" y="84137"/>
                  </a:lnTo>
                  <a:lnTo>
                    <a:pt x="246063" y="105569"/>
                  </a:lnTo>
                  <a:lnTo>
                    <a:pt x="243699" y="130175"/>
                  </a:lnTo>
                  <a:lnTo>
                    <a:pt x="235031" y="153194"/>
                  </a:lnTo>
                  <a:lnTo>
                    <a:pt x="224786" y="171450"/>
                  </a:lnTo>
                  <a:lnTo>
                    <a:pt x="212965" y="188912"/>
                  </a:lnTo>
                  <a:lnTo>
                    <a:pt x="203509" y="200819"/>
                  </a:lnTo>
                  <a:lnTo>
                    <a:pt x="195628" y="209550"/>
                  </a:lnTo>
                  <a:lnTo>
                    <a:pt x="194052" y="198437"/>
                  </a:lnTo>
                  <a:lnTo>
                    <a:pt x="191688" y="182562"/>
                  </a:lnTo>
                  <a:lnTo>
                    <a:pt x="191688" y="173037"/>
                  </a:lnTo>
                  <a:lnTo>
                    <a:pt x="190112" y="163512"/>
                  </a:lnTo>
                  <a:lnTo>
                    <a:pt x="188536" y="144462"/>
                  </a:lnTo>
                  <a:lnTo>
                    <a:pt x="188536" y="139700"/>
                  </a:lnTo>
                  <a:lnTo>
                    <a:pt x="188536" y="135731"/>
                  </a:lnTo>
                  <a:lnTo>
                    <a:pt x="188536" y="124619"/>
                  </a:lnTo>
                  <a:lnTo>
                    <a:pt x="188536" y="116681"/>
                  </a:lnTo>
                  <a:lnTo>
                    <a:pt x="187748" y="107156"/>
                  </a:lnTo>
                  <a:lnTo>
                    <a:pt x="187748" y="97631"/>
                  </a:lnTo>
                  <a:lnTo>
                    <a:pt x="187748" y="89694"/>
                  </a:lnTo>
                  <a:lnTo>
                    <a:pt x="188536" y="81756"/>
                  </a:lnTo>
                  <a:lnTo>
                    <a:pt x="188536" y="73819"/>
                  </a:lnTo>
                  <a:lnTo>
                    <a:pt x="188536" y="66675"/>
                  </a:lnTo>
                  <a:lnTo>
                    <a:pt x="188536" y="60325"/>
                  </a:lnTo>
                  <a:lnTo>
                    <a:pt x="188536" y="54769"/>
                  </a:lnTo>
                  <a:lnTo>
                    <a:pt x="188536" y="50800"/>
                  </a:lnTo>
                  <a:lnTo>
                    <a:pt x="190112" y="45244"/>
                  </a:lnTo>
                  <a:lnTo>
                    <a:pt x="190112" y="42862"/>
                  </a:lnTo>
                  <a:lnTo>
                    <a:pt x="188536" y="45244"/>
                  </a:lnTo>
                  <a:lnTo>
                    <a:pt x="188536" y="50800"/>
                  </a:lnTo>
                  <a:lnTo>
                    <a:pt x="187748" y="54769"/>
                  </a:lnTo>
                  <a:lnTo>
                    <a:pt x="187748" y="60325"/>
                  </a:lnTo>
                  <a:lnTo>
                    <a:pt x="186172" y="66675"/>
                  </a:lnTo>
                  <a:lnTo>
                    <a:pt x="186172" y="73819"/>
                  </a:lnTo>
                  <a:lnTo>
                    <a:pt x="184596" y="81756"/>
                  </a:lnTo>
                  <a:lnTo>
                    <a:pt x="184596" y="89694"/>
                  </a:lnTo>
                  <a:lnTo>
                    <a:pt x="183808" y="97631"/>
                  </a:lnTo>
                  <a:lnTo>
                    <a:pt x="183808" y="107156"/>
                  </a:lnTo>
                  <a:lnTo>
                    <a:pt x="183808" y="115094"/>
                  </a:lnTo>
                  <a:lnTo>
                    <a:pt x="182232" y="124619"/>
                  </a:lnTo>
                  <a:lnTo>
                    <a:pt x="182232" y="135731"/>
                  </a:lnTo>
                  <a:lnTo>
                    <a:pt x="182232" y="139700"/>
                  </a:lnTo>
                  <a:lnTo>
                    <a:pt x="182232" y="144462"/>
                  </a:lnTo>
                  <a:lnTo>
                    <a:pt x="182232" y="163512"/>
                  </a:lnTo>
                  <a:lnTo>
                    <a:pt x="182232" y="173037"/>
                  </a:lnTo>
                  <a:lnTo>
                    <a:pt x="182232" y="182562"/>
                  </a:lnTo>
                  <a:lnTo>
                    <a:pt x="182232" y="192087"/>
                  </a:lnTo>
                  <a:lnTo>
                    <a:pt x="182232" y="200025"/>
                  </a:lnTo>
                  <a:lnTo>
                    <a:pt x="182232" y="202406"/>
                  </a:lnTo>
                  <a:lnTo>
                    <a:pt x="171199" y="190500"/>
                  </a:lnTo>
                  <a:lnTo>
                    <a:pt x="159378" y="174625"/>
                  </a:lnTo>
                  <a:lnTo>
                    <a:pt x="149133" y="153987"/>
                  </a:lnTo>
                  <a:lnTo>
                    <a:pt x="141253" y="131762"/>
                  </a:lnTo>
                  <a:lnTo>
                    <a:pt x="136525" y="105569"/>
                  </a:lnTo>
                  <a:lnTo>
                    <a:pt x="139677" y="84137"/>
                  </a:lnTo>
                  <a:lnTo>
                    <a:pt x="145981" y="64294"/>
                  </a:lnTo>
                  <a:lnTo>
                    <a:pt x="153862" y="46831"/>
                  </a:lnTo>
                  <a:lnTo>
                    <a:pt x="164894" y="30956"/>
                  </a:lnTo>
                  <a:lnTo>
                    <a:pt x="174351" y="19050"/>
                  </a:lnTo>
                  <a:lnTo>
                    <a:pt x="183808" y="7937"/>
                  </a:lnTo>
                  <a:lnTo>
                    <a:pt x="188536" y="238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33" name="任意多边形 2432"/>
            <p:cNvSpPr>
              <a:spLocks/>
            </p:cNvSpPr>
            <p:nvPr/>
          </p:nvSpPr>
          <p:spPr bwMode="auto">
            <a:xfrm>
              <a:off x="7632701" y="2874963"/>
              <a:ext cx="366713" cy="301625"/>
            </a:xfrm>
            <a:custGeom>
              <a:avLst/>
              <a:gdLst>
                <a:gd name="connsiteX0" fmla="*/ 79375 w 366713"/>
                <a:gd name="connsiteY0" fmla="*/ 201612 h 301625"/>
                <a:gd name="connsiteX1" fmla="*/ 79375 w 366713"/>
                <a:gd name="connsiteY1" fmla="*/ 301625 h 301625"/>
                <a:gd name="connsiteX2" fmla="*/ 14287 w 366713"/>
                <a:gd name="connsiteY2" fmla="*/ 301625 h 301625"/>
                <a:gd name="connsiteX3" fmla="*/ 14287 w 366713"/>
                <a:gd name="connsiteY3" fmla="*/ 250418 h 301625"/>
                <a:gd name="connsiteX4" fmla="*/ 131743 w 366713"/>
                <a:gd name="connsiteY4" fmla="*/ 163512 h 301625"/>
                <a:gd name="connsiteX5" fmla="*/ 161925 w 366713"/>
                <a:gd name="connsiteY5" fmla="*/ 182562 h 301625"/>
                <a:gd name="connsiteX6" fmla="*/ 161925 w 366713"/>
                <a:gd name="connsiteY6" fmla="*/ 301625 h 301625"/>
                <a:gd name="connsiteX7" fmla="*/ 100012 w 366713"/>
                <a:gd name="connsiteY7" fmla="*/ 301625 h 301625"/>
                <a:gd name="connsiteX8" fmla="*/ 100012 w 366713"/>
                <a:gd name="connsiteY8" fmla="*/ 187325 h 301625"/>
                <a:gd name="connsiteX9" fmla="*/ 246062 w 366713"/>
                <a:gd name="connsiteY9" fmla="*/ 139700 h 301625"/>
                <a:gd name="connsiteX10" fmla="*/ 246062 w 366713"/>
                <a:gd name="connsiteY10" fmla="*/ 301625 h 301625"/>
                <a:gd name="connsiteX11" fmla="*/ 182562 w 366713"/>
                <a:gd name="connsiteY11" fmla="*/ 301625 h 301625"/>
                <a:gd name="connsiteX12" fmla="*/ 182562 w 366713"/>
                <a:gd name="connsiteY12" fmla="*/ 192346 h 301625"/>
                <a:gd name="connsiteX13" fmla="*/ 184130 w 366713"/>
                <a:gd name="connsiteY13" fmla="*/ 193941 h 301625"/>
                <a:gd name="connsiteX14" fmla="*/ 330200 w 366713"/>
                <a:gd name="connsiteY14" fmla="*/ 69850 h 301625"/>
                <a:gd name="connsiteX15" fmla="*/ 330200 w 366713"/>
                <a:gd name="connsiteY15" fmla="*/ 301625 h 301625"/>
                <a:gd name="connsiteX16" fmla="*/ 265112 w 366713"/>
                <a:gd name="connsiteY16" fmla="*/ 301625 h 301625"/>
                <a:gd name="connsiteX17" fmla="*/ 265112 w 366713"/>
                <a:gd name="connsiteY17" fmla="*/ 124011 h 301625"/>
                <a:gd name="connsiteX18" fmla="*/ 279211 w 366713"/>
                <a:gd name="connsiteY18" fmla="*/ 0 h 301625"/>
                <a:gd name="connsiteX19" fmla="*/ 366713 w 366713"/>
                <a:gd name="connsiteY19" fmla="*/ 3996 h 301625"/>
                <a:gd name="connsiteX20" fmla="*/ 356372 w 366713"/>
                <a:gd name="connsiteY20" fmla="*/ 90312 h 301625"/>
                <a:gd name="connsiteX21" fmla="*/ 333303 w 366713"/>
                <a:gd name="connsiteY21" fmla="*/ 88714 h 301625"/>
                <a:gd name="connsiteX22" fmla="*/ 338872 w 366713"/>
                <a:gd name="connsiteY22" fmla="*/ 43158 h 301625"/>
                <a:gd name="connsiteX23" fmla="*/ 184550 w 366713"/>
                <a:gd name="connsiteY23" fmla="*/ 174231 h 301625"/>
                <a:gd name="connsiteX24" fmla="*/ 132049 w 366713"/>
                <a:gd name="connsiteY24" fmla="*/ 143860 h 301625"/>
                <a:gd name="connsiteX25" fmla="*/ 15114 w 366713"/>
                <a:gd name="connsiteY25" fmla="*/ 231775 h 301625"/>
                <a:gd name="connsiteX26" fmla="*/ 0 w 366713"/>
                <a:gd name="connsiteY26" fmla="*/ 213393 h 301625"/>
                <a:gd name="connsiteX27" fmla="*/ 130458 w 366713"/>
                <a:gd name="connsiteY27" fmla="*/ 114289 h 301625"/>
                <a:gd name="connsiteX28" fmla="*/ 181368 w 366713"/>
                <a:gd name="connsiteY28" fmla="*/ 143860 h 301625"/>
                <a:gd name="connsiteX29" fmla="*/ 322167 w 366713"/>
                <a:gd name="connsiteY29" fmla="*/ 25575 h 301625"/>
                <a:gd name="connsiteX30" fmla="*/ 278416 w 366713"/>
                <a:gd name="connsiteY30" fmla="*/ 22378 h 30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66713" h="301625">
                  <a:moveTo>
                    <a:pt x="79375" y="201612"/>
                  </a:moveTo>
                  <a:lnTo>
                    <a:pt x="79375" y="301625"/>
                  </a:lnTo>
                  <a:lnTo>
                    <a:pt x="14287" y="301625"/>
                  </a:lnTo>
                  <a:lnTo>
                    <a:pt x="14287" y="250418"/>
                  </a:lnTo>
                  <a:close/>
                  <a:moveTo>
                    <a:pt x="131743" y="163512"/>
                  </a:moveTo>
                  <a:lnTo>
                    <a:pt x="161925" y="182562"/>
                  </a:lnTo>
                  <a:lnTo>
                    <a:pt x="161925" y="301625"/>
                  </a:lnTo>
                  <a:lnTo>
                    <a:pt x="100012" y="301625"/>
                  </a:lnTo>
                  <a:lnTo>
                    <a:pt x="100012" y="187325"/>
                  </a:lnTo>
                  <a:close/>
                  <a:moveTo>
                    <a:pt x="246062" y="139700"/>
                  </a:moveTo>
                  <a:lnTo>
                    <a:pt x="246062" y="301625"/>
                  </a:lnTo>
                  <a:lnTo>
                    <a:pt x="182562" y="301625"/>
                  </a:lnTo>
                  <a:lnTo>
                    <a:pt x="182562" y="192346"/>
                  </a:lnTo>
                  <a:lnTo>
                    <a:pt x="184130" y="193941"/>
                  </a:lnTo>
                  <a:close/>
                  <a:moveTo>
                    <a:pt x="330200" y="69850"/>
                  </a:moveTo>
                  <a:lnTo>
                    <a:pt x="330200" y="301625"/>
                  </a:lnTo>
                  <a:lnTo>
                    <a:pt x="265112" y="301625"/>
                  </a:lnTo>
                  <a:lnTo>
                    <a:pt x="265112" y="124011"/>
                  </a:lnTo>
                  <a:close/>
                  <a:moveTo>
                    <a:pt x="279211" y="0"/>
                  </a:moveTo>
                  <a:lnTo>
                    <a:pt x="366713" y="3996"/>
                  </a:lnTo>
                  <a:lnTo>
                    <a:pt x="356372" y="90312"/>
                  </a:lnTo>
                  <a:lnTo>
                    <a:pt x="333303" y="88714"/>
                  </a:lnTo>
                  <a:lnTo>
                    <a:pt x="338872" y="43158"/>
                  </a:lnTo>
                  <a:lnTo>
                    <a:pt x="184550" y="174231"/>
                  </a:lnTo>
                  <a:lnTo>
                    <a:pt x="132049" y="143860"/>
                  </a:lnTo>
                  <a:lnTo>
                    <a:pt x="15114" y="231775"/>
                  </a:lnTo>
                  <a:lnTo>
                    <a:pt x="0" y="213393"/>
                  </a:lnTo>
                  <a:lnTo>
                    <a:pt x="130458" y="114289"/>
                  </a:lnTo>
                  <a:lnTo>
                    <a:pt x="181368" y="143860"/>
                  </a:lnTo>
                  <a:lnTo>
                    <a:pt x="322167" y="25575"/>
                  </a:lnTo>
                  <a:lnTo>
                    <a:pt x="278416" y="2237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1" name="TextBox 23"/>
          <p:cNvSpPr txBox="1"/>
          <p:nvPr/>
        </p:nvSpPr>
        <p:spPr>
          <a:xfrm>
            <a:off x="1581222" y="2343203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581224" y="2077751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TextBox 23"/>
          <p:cNvSpPr txBox="1"/>
          <p:nvPr/>
        </p:nvSpPr>
        <p:spPr>
          <a:xfrm>
            <a:off x="1581222" y="4945944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24"/>
          <p:cNvSpPr txBox="1"/>
          <p:nvPr/>
        </p:nvSpPr>
        <p:spPr>
          <a:xfrm>
            <a:off x="1581224" y="4680492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Box 23"/>
          <p:cNvSpPr txBox="1"/>
          <p:nvPr/>
        </p:nvSpPr>
        <p:spPr>
          <a:xfrm>
            <a:off x="8990604" y="3736160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4"/>
          <p:cNvSpPr txBox="1"/>
          <p:nvPr/>
        </p:nvSpPr>
        <p:spPr>
          <a:xfrm>
            <a:off x="8990606" y="3470708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57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5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5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4" grpId="0" animBg="1"/>
      <p:bldP spid="4145" grpId="0" animBg="1"/>
      <p:bldP spid="4146" grpId="0" animBg="1"/>
      <p:bldP spid="4147" grpId="0" animBg="1"/>
      <p:bldP spid="4148" grpId="0" animBg="1"/>
      <p:bldP spid="4149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>
            <p:custDataLst>
              <p:tags r:id="rId2"/>
            </p:custDataLst>
          </p:nvPr>
        </p:nvSpPr>
        <p:spPr>
          <a:xfrm>
            <a:off x="5713372" y="2413002"/>
            <a:ext cx="3526723" cy="2406648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" fmla="*/ 238125 w 2219325"/>
              <a:gd name="connsiteY0" fmla="*/ 300037 h 1514475"/>
              <a:gd name="connsiteX1" fmla="*/ 0 w 2219325"/>
              <a:gd name="connsiteY1" fmla="*/ 300037 h 1514475"/>
              <a:gd name="connsiteX2" fmla="*/ 0 w 2219325"/>
              <a:gd name="connsiteY2" fmla="*/ 0 h 1514475"/>
              <a:gd name="connsiteX3" fmla="*/ 2219325 w 2219325"/>
              <a:gd name="connsiteY3" fmla="*/ 0 h 1514475"/>
              <a:gd name="connsiteX4" fmla="*/ 2219325 w 2219325"/>
              <a:gd name="connsiteY4" fmla="*/ 1514475 h 1514475"/>
              <a:gd name="connsiteX5" fmla="*/ 0 w 2219325"/>
              <a:gd name="connsiteY5" fmla="*/ 1514475 h 1514475"/>
              <a:gd name="connsiteX6" fmla="*/ 0 w 2219325"/>
              <a:gd name="connsiteY6" fmla="*/ 1214437 h 1514475"/>
              <a:gd name="connsiteX7" fmla="*/ 238125 w 2219325"/>
              <a:gd name="connsiteY7" fmla="*/ 1214437 h 1514475"/>
              <a:gd name="connsiteX8" fmla="*/ 329565 w 2219325"/>
              <a:gd name="connsiteY8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7" fmla="*/ 329565 w 2219325"/>
              <a:gd name="connsiteY7" fmla="*/ 39147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  <a:gd name="connsiteX6" fmla="*/ 238125 w 2219325"/>
              <a:gd name="connsiteY6" fmla="*/ 1214437 h 1514475"/>
              <a:gd name="connsiteX0" fmla="*/ 0 w 2219325"/>
              <a:gd name="connsiteY0" fmla="*/ 300037 h 1514475"/>
              <a:gd name="connsiteX1" fmla="*/ 0 w 2219325"/>
              <a:gd name="connsiteY1" fmla="*/ 0 h 1514475"/>
              <a:gd name="connsiteX2" fmla="*/ 2219325 w 2219325"/>
              <a:gd name="connsiteY2" fmla="*/ 0 h 1514475"/>
              <a:gd name="connsiteX3" fmla="*/ 2219325 w 2219325"/>
              <a:gd name="connsiteY3" fmla="*/ 1514475 h 1514475"/>
              <a:gd name="connsiteX4" fmla="*/ 0 w 2219325"/>
              <a:gd name="connsiteY4" fmla="*/ 1514475 h 1514475"/>
              <a:gd name="connsiteX5" fmla="*/ 0 w 2219325"/>
              <a:gd name="connsiteY5" fmla="*/ 1214437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4000">
              <a:solidFill>
                <a:srgbClr val="D5FFC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507758" y="2552700"/>
            <a:ext cx="575173" cy="2127252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>
              <a:defRPr/>
            </a:pPr>
            <a:r>
              <a:rPr lang="en-US" altLang="zh-CN" sz="4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1</a:t>
            </a:r>
            <a:endParaRPr lang="zh-CN" altLang="en-US" sz="4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0453" y="3029595"/>
            <a:ext cx="396510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400" b="1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3987103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674310" y="3777220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987103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4310" y="4046877"/>
            <a:ext cx="160941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</a:t>
            </a:r>
            <a:r>
              <a:rPr lang="zh-CN" altLang="en-US" sz="1400" dirty="0">
                <a:solidFill>
                  <a:srgbClr val="01438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en-US" altLang="zh-CN" sz="1400" dirty="0">
              <a:solidFill>
                <a:srgbClr val="01438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281665"/>
      </p:ext>
    </p:extLst>
  </p:cSld>
  <p:clrMapOvr>
    <a:masterClrMapping/>
  </p:clrMapOvr>
  <p:transition spd="slow" advTm="0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382217" y="2009070"/>
            <a:ext cx="732194" cy="732194"/>
            <a:chOff x="0" y="0"/>
            <a:chExt cx="520701" cy="520701"/>
          </a:xfrm>
        </p:grpSpPr>
        <p:sp>
          <p:nvSpPr>
            <p:cNvPr id="20486" name="AutoShape 6"/>
            <p:cNvSpPr>
              <a:spLocks/>
            </p:cNvSpPr>
            <p:nvPr/>
          </p:nvSpPr>
          <p:spPr bwMode="auto">
            <a:xfrm>
              <a:off x="0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7" name="AutoShape 7"/>
            <p:cNvSpPr>
              <a:spLocks/>
            </p:cNvSpPr>
            <p:nvPr/>
          </p:nvSpPr>
          <p:spPr bwMode="auto">
            <a:xfrm>
              <a:off x="109537" y="125413"/>
              <a:ext cx="406401" cy="395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605" y="2541"/>
                  </a:moveTo>
                  <a:cubicBezTo>
                    <a:pt x="13321" y="4495"/>
                    <a:pt x="13321" y="4495"/>
                    <a:pt x="13321" y="4495"/>
                  </a:cubicBezTo>
                  <a:cubicBezTo>
                    <a:pt x="12274" y="3225"/>
                    <a:pt x="12274" y="3225"/>
                    <a:pt x="12274" y="3225"/>
                  </a:cubicBezTo>
                  <a:cubicBezTo>
                    <a:pt x="10086" y="586"/>
                    <a:pt x="10086" y="586"/>
                    <a:pt x="10086" y="586"/>
                  </a:cubicBezTo>
                  <a:cubicBezTo>
                    <a:pt x="9896" y="781"/>
                    <a:pt x="9896" y="781"/>
                    <a:pt x="9896" y="781"/>
                  </a:cubicBezTo>
                  <a:cubicBezTo>
                    <a:pt x="9610" y="390"/>
                    <a:pt x="9610" y="390"/>
                    <a:pt x="9610" y="390"/>
                  </a:cubicBezTo>
                  <a:cubicBezTo>
                    <a:pt x="6470" y="0"/>
                    <a:pt x="6470" y="0"/>
                    <a:pt x="6470" y="0"/>
                  </a:cubicBezTo>
                  <a:cubicBezTo>
                    <a:pt x="4662" y="3029"/>
                    <a:pt x="4662" y="3029"/>
                    <a:pt x="4662" y="3029"/>
                  </a:cubicBezTo>
                  <a:cubicBezTo>
                    <a:pt x="0" y="5571"/>
                    <a:pt x="0" y="5571"/>
                    <a:pt x="0" y="5571"/>
                  </a:cubicBezTo>
                  <a:cubicBezTo>
                    <a:pt x="1998" y="8307"/>
                    <a:pt x="1998" y="8307"/>
                    <a:pt x="1998" y="8307"/>
                  </a:cubicBezTo>
                  <a:cubicBezTo>
                    <a:pt x="3520" y="10262"/>
                    <a:pt x="3520" y="10262"/>
                    <a:pt x="3520" y="10262"/>
                  </a:cubicBezTo>
                  <a:cubicBezTo>
                    <a:pt x="190" y="13292"/>
                    <a:pt x="190" y="13292"/>
                    <a:pt x="190" y="13292"/>
                  </a:cubicBezTo>
                  <a:cubicBezTo>
                    <a:pt x="7231" y="21502"/>
                    <a:pt x="7231" y="21502"/>
                    <a:pt x="7231" y="21502"/>
                  </a:cubicBezTo>
                  <a:cubicBezTo>
                    <a:pt x="7422" y="21600"/>
                    <a:pt x="7707" y="21600"/>
                    <a:pt x="7992" y="21600"/>
                  </a:cubicBezTo>
                  <a:cubicBezTo>
                    <a:pt x="14844" y="21600"/>
                    <a:pt x="20553" y="16419"/>
                    <a:pt x="21600" y="9676"/>
                  </a:cubicBezTo>
                  <a:lnTo>
                    <a:pt x="15605" y="254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8" name="AutoShape 8"/>
            <p:cNvSpPr>
              <a:spLocks/>
            </p:cNvSpPr>
            <p:nvPr/>
          </p:nvSpPr>
          <p:spPr bwMode="auto">
            <a:xfrm>
              <a:off x="107950" y="117475"/>
              <a:ext cx="303213" cy="1492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63" y="21599"/>
                  </a:moveTo>
                  <a:cubicBezTo>
                    <a:pt x="15209" y="21599"/>
                    <a:pt x="19043" y="19518"/>
                    <a:pt x="21599" y="16134"/>
                  </a:cubicBezTo>
                  <a:cubicBezTo>
                    <a:pt x="21472" y="10149"/>
                    <a:pt x="21472" y="10149"/>
                    <a:pt x="21472" y="10149"/>
                  </a:cubicBezTo>
                  <a:cubicBezTo>
                    <a:pt x="21472" y="8327"/>
                    <a:pt x="20833" y="6766"/>
                    <a:pt x="19810" y="6766"/>
                  </a:cubicBezTo>
                  <a:cubicBezTo>
                    <a:pt x="14698" y="6766"/>
                    <a:pt x="14698" y="6766"/>
                    <a:pt x="14698" y="6766"/>
                  </a:cubicBezTo>
                  <a:cubicBezTo>
                    <a:pt x="14442" y="2862"/>
                    <a:pt x="12781" y="0"/>
                    <a:pt x="10863" y="0"/>
                  </a:cubicBezTo>
                  <a:cubicBezTo>
                    <a:pt x="8818" y="0"/>
                    <a:pt x="7157" y="2862"/>
                    <a:pt x="6901" y="7026"/>
                  </a:cubicBezTo>
                  <a:cubicBezTo>
                    <a:pt x="1661" y="7026"/>
                    <a:pt x="1661" y="7026"/>
                    <a:pt x="1661" y="7026"/>
                  </a:cubicBezTo>
                  <a:cubicBezTo>
                    <a:pt x="766" y="7026"/>
                    <a:pt x="0" y="8587"/>
                    <a:pt x="0" y="10409"/>
                  </a:cubicBezTo>
                  <a:cubicBezTo>
                    <a:pt x="127" y="15874"/>
                    <a:pt x="127" y="15874"/>
                    <a:pt x="127" y="15874"/>
                  </a:cubicBezTo>
                  <a:cubicBezTo>
                    <a:pt x="2556" y="19518"/>
                    <a:pt x="6518" y="21599"/>
                    <a:pt x="10863" y="21599"/>
                  </a:cubicBezTo>
                  <a:close/>
                  <a:moveTo>
                    <a:pt x="10863" y="20038"/>
                  </a:moveTo>
                  <a:cubicBezTo>
                    <a:pt x="10097" y="20038"/>
                    <a:pt x="9457" y="19257"/>
                    <a:pt x="9457" y="18737"/>
                  </a:cubicBezTo>
                  <a:cubicBezTo>
                    <a:pt x="9457" y="17956"/>
                    <a:pt x="10097" y="17436"/>
                    <a:pt x="10863" y="17436"/>
                  </a:cubicBezTo>
                  <a:cubicBezTo>
                    <a:pt x="11502" y="17436"/>
                    <a:pt x="12142" y="17956"/>
                    <a:pt x="12142" y="18737"/>
                  </a:cubicBezTo>
                  <a:cubicBezTo>
                    <a:pt x="12142" y="19257"/>
                    <a:pt x="11502" y="20038"/>
                    <a:pt x="10863" y="20038"/>
                  </a:cubicBezTo>
                  <a:close/>
                  <a:moveTo>
                    <a:pt x="10863" y="1821"/>
                  </a:moveTo>
                  <a:cubicBezTo>
                    <a:pt x="12397" y="1821"/>
                    <a:pt x="13803" y="3903"/>
                    <a:pt x="14314" y="6766"/>
                  </a:cubicBezTo>
                  <a:cubicBezTo>
                    <a:pt x="7285" y="7026"/>
                    <a:pt x="7285" y="7026"/>
                    <a:pt x="7285" y="7026"/>
                  </a:cubicBezTo>
                  <a:cubicBezTo>
                    <a:pt x="7668" y="3903"/>
                    <a:pt x="9074" y="1821"/>
                    <a:pt x="10863" y="1821"/>
                  </a:cubicBez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89" name="AutoShape 9"/>
            <p:cNvSpPr>
              <a:spLocks/>
            </p:cNvSpPr>
            <p:nvPr/>
          </p:nvSpPr>
          <p:spPr bwMode="auto">
            <a:xfrm>
              <a:off x="107950" y="238125"/>
              <a:ext cx="303213" cy="1365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472" y="0"/>
                  </a:moveTo>
                  <a:cubicBezTo>
                    <a:pt x="18915" y="3646"/>
                    <a:pt x="15081" y="5890"/>
                    <a:pt x="10736" y="5890"/>
                  </a:cubicBezTo>
                  <a:cubicBezTo>
                    <a:pt x="6518" y="5890"/>
                    <a:pt x="2684" y="3646"/>
                    <a:pt x="0" y="0"/>
                  </a:cubicBezTo>
                  <a:cubicBezTo>
                    <a:pt x="127" y="17953"/>
                    <a:pt x="127" y="17953"/>
                    <a:pt x="127" y="17953"/>
                  </a:cubicBezTo>
                  <a:cubicBezTo>
                    <a:pt x="127" y="20197"/>
                    <a:pt x="894" y="21599"/>
                    <a:pt x="1789" y="21599"/>
                  </a:cubicBezTo>
                  <a:cubicBezTo>
                    <a:pt x="19938" y="21319"/>
                    <a:pt x="19938" y="21319"/>
                    <a:pt x="19938" y="21319"/>
                  </a:cubicBezTo>
                  <a:cubicBezTo>
                    <a:pt x="20833" y="21319"/>
                    <a:pt x="21599" y="19636"/>
                    <a:pt x="21599" y="17672"/>
                  </a:cubicBezTo>
                  <a:lnTo>
                    <a:pt x="21472" y="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2366590" y="4259227"/>
            <a:ext cx="734427" cy="732194"/>
            <a:chOff x="-1" y="0"/>
            <a:chExt cx="522289" cy="520701"/>
          </a:xfrm>
        </p:grpSpPr>
        <p:sp>
          <p:nvSpPr>
            <p:cNvPr id="2" name="AutoShape 11"/>
            <p:cNvSpPr>
              <a:spLocks/>
            </p:cNvSpPr>
            <p:nvPr/>
          </p:nvSpPr>
          <p:spPr bwMode="auto">
            <a:xfrm>
              <a:off x="-1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2" name="AutoShape 12"/>
            <p:cNvSpPr>
              <a:spLocks/>
            </p:cNvSpPr>
            <p:nvPr/>
          </p:nvSpPr>
          <p:spPr bwMode="auto">
            <a:xfrm>
              <a:off x="63499" y="187325"/>
              <a:ext cx="458789" cy="32067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7119"/>
                  </a:moveTo>
                  <a:cubicBezTo>
                    <a:pt x="18140" y="1930"/>
                    <a:pt x="18140" y="1930"/>
                    <a:pt x="18140" y="1930"/>
                  </a:cubicBezTo>
                  <a:cubicBezTo>
                    <a:pt x="9787" y="0"/>
                    <a:pt x="9787" y="0"/>
                    <a:pt x="9787" y="0"/>
                  </a:cubicBezTo>
                  <a:cubicBezTo>
                    <a:pt x="3037" y="724"/>
                    <a:pt x="3037" y="724"/>
                    <a:pt x="3037" y="724"/>
                  </a:cubicBezTo>
                  <a:cubicBezTo>
                    <a:pt x="0" y="1930"/>
                    <a:pt x="0" y="1930"/>
                    <a:pt x="0" y="1930"/>
                  </a:cubicBezTo>
                  <a:cubicBezTo>
                    <a:pt x="5062" y="9653"/>
                    <a:pt x="5062" y="9653"/>
                    <a:pt x="5062" y="9653"/>
                  </a:cubicBezTo>
                  <a:cubicBezTo>
                    <a:pt x="12824" y="21600"/>
                    <a:pt x="12824" y="21600"/>
                    <a:pt x="12824" y="21600"/>
                  </a:cubicBezTo>
                  <a:cubicBezTo>
                    <a:pt x="17465" y="19789"/>
                    <a:pt x="21009" y="14118"/>
                    <a:pt x="21599" y="711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3" name="AutoShape 13"/>
            <p:cNvSpPr>
              <a:spLocks/>
            </p:cNvSpPr>
            <p:nvPr/>
          </p:nvSpPr>
          <p:spPr bwMode="auto">
            <a:xfrm>
              <a:off x="163512" y="258763"/>
              <a:ext cx="187325" cy="968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1423" y="8799"/>
                  </a:moveTo>
                  <a:cubicBezTo>
                    <a:pt x="11215" y="8399"/>
                    <a:pt x="11215" y="8399"/>
                    <a:pt x="11215" y="83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400"/>
                    <a:pt x="0" y="12400"/>
                    <a:pt x="0" y="12400"/>
                  </a:cubicBezTo>
                  <a:cubicBezTo>
                    <a:pt x="0" y="17599"/>
                    <a:pt x="4776" y="21599"/>
                    <a:pt x="10800" y="21599"/>
                  </a:cubicBezTo>
                  <a:cubicBezTo>
                    <a:pt x="16823" y="21599"/>
                    <a:pt x="21599" y="17599"/>
                    <a:pt x="21599" y="12400"/>
                  </a:cubicBezTo>
                  <a:cubicBezTo>
                    <a:pt x="21599" y="800"/>
                    <a:pt x="21599" y="800"/>
                    <a:pt x="21599" y="800"/>
                  </a:cubicBezTo>
                  <a:lnTo>
                    <a:pt x="11423" y="8799"/>
                  </a:ln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4" name="AutoShape 14"/>
            <p:cNvSpPr>
              <a:spLocks/>
            </p:cNvSpPr>
            <p:nvPr/>
          </p:nvSpPr>
          <p:spPr bwMode="auto">
            <a:xfrm>
              <a:off x="63499" y="131763"/>
              <a:ext cx="403226" cy="2127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1236"/>
                  </a:moveTo>
                  <a:cubicBezTo>
                    <a:pt x="20735" y="16699"/>
                    <a:pt x="20735" y="16699"/>
                    <a:pt x="20735" y="16699"/>
                  </a:cubicBezTo>
                  <a:cubicBezTo>
                    <a:pt x="20735" y="16517"/>
                    <a:pt x="20735" y="16154"/>
                    <a:pt x="20735" y="15973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712"/>
                    <a:pt x="20735" y="8712"/>
                    <a:pt x="20735" y="8712"/>
                  </a:cubicBezTo>
                  <a:cubicBezTo>
                    <a:pt x="20735" y="8531"/>
                    <a:pt x="20735" y="8531"/>
                    <a:pt x="20735" y="8531"/>
                  </a:cubicBezTo>
                  <a:cubicBezTo>
                    <a:pt x="20639" y="8531"/>
                    <a:pt x="20639" y="8531"/>
                    <a:pt x="20639" y="8531"/>
                  </a:cubicBezTo>
                  <a:cubicBezTo>
                    <a:pt x="10367" y="0"/>
                    <a:pt x="10367" y="0"/>
                    <a:pt x="10367" y="0"/>
                  </a:cubicBezTo>
                  <a:cubicBezTo>
                    <a:pt x="0" y="8531"/>
                    <a:pt x="0" y="8531"/>
                    <a:pt x="0" y="8531"/>
                  </a:cubicBezTo>
                  <a:cubicBezTo>
                    <a:pt x="10655" y="16336"/>
                    <a:pt x="10655" y="16336"/>
                    <a:pt x="10655" y="16336"/>
                  </a:cubicBezTo>
                  <a:cubicBezTo>
                    <a:pt x="20063" y="9075"/>
                    <a:pt x="20063" y="9075"/>
                    <a:pt x="20063" y="9075"/>
                  </a:cubicBezTo>
                  <a:cubicBezTo>
                    <a:pt x="20063" y="16699"/>
                    <a:pt x="20063" y="16699"/>
                    <a:pt x="20063" y="16699"/>
                  </a:cubicBezTo>
                  <a:cubicBezTo>
                    <a:pt x="19295" y="21236"/>
                    <a:pt x="19295" y="21236"/>
                    <a:pt x="19295" y="21236"/>
                  </a:cubicBezTo>
                  <a:cubicBezTo>
                    <a:pt x="19871" y="21600"/>
                    <a:pt x="19871" y="21600"/>
                    <a:pt x="19871" y="21600"/>
                  </a:cubicBezTo>
                  <a:cubicBezTo>
                    <a:pt x="20159" y="20329"/>
                    <a:pt x="20159" y="20329"/>
                    <a:pt x="20159" y="20329"/>
                  </a:cubicBezTo>
                  <a:cubicBezTo>
                    <a:pt x="20159" y="21600"/>
                    <a:pt x="20159" y="21600"/>
                    <a:pt x="20159" y="21600"/>
                  </a:cubicBezTo>
                  <a:cubicBezTo>
                    <a:pt x="20735" y="21600"/>
                    <a:pt x="20735" y="21600"/>
                    <a:pt x="20735" y="21600"/>
                  </a:cubicBezTo>
                  <a:cubicBezTo>
                    <a:pt x="20735" y="20329"/>
                    <a:pt x="20735" y="20329"/>
                    <a:pt x="20735" y="20329"/>
                  </a:cubicBezTo>
                  <a:cubicBezTo>
                    <a:pt x="21023" y="21600"/>
                    <a:pt x="21023" y="21600"/>
                    <a:pt x="21023" y="21600"/>
                  </a:cubicBezTo>
                  <a:lnTo>
                    <a:pt x="21599" y="21236"/>
                  </a:ln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495" name="Group 15"/>
          <p:cNvGrpSpPr>
            <a:grpSpLocks/>
          </p:cNvGrpSpPr>
          <p:nvPr/>
        </p:nvGrpSpPr>
        <p:grpSpPr bwMode="auto">
          <a:xfrm>
            <a:off x="9429585" y="2009070"/>
            <a:ext cx="732194" cy="732194"/>
            <a:chOff x="0" y="0"/>
            <a:chExt cx="520701" cy="520701"/>
          </a:xfrm>
        </p:grpSpPr>
        <p:sp>
          <p:nvSpPr>
            <p:cNvPr id="20496" name="AutoShape 16"/>
            <p:cNvSpPr>
              <a:spLocks/>
            </p:cNvSpPr>
            <p:nvPr/>
          </p:nvSpPr>
          <p:spPr bwMode="auto">
            <a:xfrm>
              <a:off x="0" y="0"/>
              <a:ext cx="520701" cy="52070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7" name="AutoShape 17"/>
            <p:cNvSpPr>
              <a:spLocks/>
            </p:cNvSpPr>
            <p:nvPr/>
          </p:nvSpPr>
          <p:spPr bwMode="auto">
            <a:xfrm>
              <a:off x="144463" y="95250"/>
              <a:ext cx="333376" cy="4254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15610"/>
                  </a:moveTo>
                  <a:cubicBezTo>
                    <a:pt x="3367" y="0"/>
                    <a:pt x="3367" y="0"/>
                    <a:pt x="3367" y="0"/>
                  </a:cubicBezTo>
                  <a:cubicBezTo>
                    <a:pt x="1393" y="1361"/>
                    <a:pt x="1393" y="1361"/>
                    <a:pt x="1393" y="1361"/>
                  </a:cubicBezTo>
                  <a:cubicBezTo>
                    <a:pt x="3251" y="3357"/>
                    <a:pt x="3251" y="3357"/>
                    <a:pt x="3251" y="3357"/>
                  </a:cubicBezTo>
                  <a:cubicBezTo>
                    <a:pt x="0" y="7986"/>
                    <a:pt x="0" y="7986"/>
                    <a:pt x="0" y="7986"/>
                  </a:cubicBezTo>
                  <a:cubicBezTo>
                    <a:pt x="2090" y="9983"/>
                    <a:pt x="2090" y="9983"/>
                    <a:pt x="2090" y="9983"/>
                  </a:cubicBezTo>
                  <a:cubicBezTo>
                    <a:pt x="1161" y="10618"/>
                    <a:pt x="1161" y="10618"/>
                    <a:pt x="1161" y="10618"/>
                  </a:cubicBezTo>
                  <a:cubicBezTo>
                    <a:pt x="7200" y="15882"/>
                    <a:pt x="7200" y="15882"/>
                    <a:pt x="7200" y="15882"/>
                  </a:cubicBezTo>
                  <a:cubicBezTo>
                    <a:pt x="3832" y="17243"/>
                    <a:pt x="3832" y="17243"/>
                    <a:pt x="3832" y="17243"/>
                  </a:cubicBezTo>
                  <a:cubicBezTo>
                    <a:pt x="8709" y="21600"/>
                    <a:pt x="8709" y="21600"/>
                    <a:pt x="8709" y="21600"/>
                  </a:cubicBezTo>
                  <a:cubicBezTo>
                    <a:pt x="14051" y="21236"/>
                    <a:pt x="18812" y="18968"/>
                    <a:pt x="21599" y="1561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8" name="AutoShape 18"/>
            <p:cNvSpPr>
              <a:spLocks/>
            </p:cNvSpPr>
            <p:nvPr/>
          </p:nvSpPr>
          <p:spPr bwMode="auto">
            <a:xfrm>
              <a:off x="165100" y="93663"/>
              <a:ext cx="36513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3600"/>
                  </a:moveTo>
                  <a:lnTo>
                    <a:pt x="19721" y="0"/>
                  </a:lnTo>
                  <a:lnTo>
                    <a:pt x="0" y="18000"/>
                  </a:lnTo>
                  <a:lnTo>
                    <a:pt x="1878" y="21600"/>
                  </a:lnTo>
                  <a:lnTo>
                    <a:pt x="21600" y="360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499" name="AutoShape 19"/>
            <p:cNvSpPr>
              <a:spLocks/>
            </p:cNvSpPr>
            <p:nvPr/>
          </p:nvSpPr>
          <p:spPr bwMode="auto">
            <a:xfrm>
              <a:off x="273051" y="258763"/>
              <a:ext cx="65088" cy="492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7" y="21599"/>
                  </a:moveTo>
                  <a:lnTo>
                    <a:pt x="21599" y="3483"/>
                  </a:lnTo>
                  <a:lnTo>
                    <a:pt x="18965" y="0"/>
                  </a:lnTo>
                  <a:lnTo>
                    <a:pt x="0" y="18116"/>
                  </a:lnTo>
                  <a:lnTo>
                    <a:pt x="2107" y="21599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0" name="AutoShape 20"/>
            <p:cNvSpPr>
              <a:spLocks/>
            </p:cNvSpPr>
            <p:nvPr/>
          </p:nvSpPr>
          <p:spPr bwMode="auto">
            <a:xfrm>
              <a:off x="144463" y="104775"/>
              <a:ext cx="231775" cy="338139"/>
            </a:xfrm>
            <a:custGeom>
              <a:avLst/>
              <a:gdLst>
                <a:gd name="T0" fmla="+- 0 11314 1028"/>
                <a:gd name="T1" fmla="*/ T0 w 20572"/>
                <a:gd name="T2" fmla="*/ 10800 h 21600"/>
                <a:gd name="T3" fmla="+- 0 11314 1028"/>
                <a:gd name="T4" fmla="*/ T3 w 20572"/>
                <a:gd name="T5" fmla="*/ 10800 h 21600"/>
                <a:gd name="T6" fmla="+- 0 11314 1028"/>
                <a:gd name="T7" fmla="*/ T6 w 20572"/>
                <a:gd name="T8" fmla="*/ 10800 h 21600"/>
                <a:gd name="T9" fmla="+- 0 11314 1028"/>
                <a:gd name="T10" fmla="*/ T9 w 2057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572" h="21600">
                  <a:moveTo>
                    <a:pt x="16892" y="18742"/>
                  </a:moveTo>
                  <a:cubicBezTo>
                    <a:pt x="13852" y="18742"/>
                    <a:pt x="13852" y="18742"/>
                    <a:pt x="13852" y="18742"/>
                  </a:cubicBezTo>
                  <a:cubicBezTo>
                    <a:pt x="13852" y="18171"/>
                    <a:pt x="13852" y="18171"/>
                    <a:pt x="13852" y="18171"/>
                  </a:cubicBezTo>
                  <a:cubicBezTo>
                    <a:pt x="13852" y="18057"/>
                    <a:pt x="14012" y="18057"/>
                    <a:pt x="14012" y="17942"/>
                  </a:cubicBezTo>
                  <a:cubicBezTo>
                    <a:pt x="14012" y="17257"/>
                    <a:pt x="13371" y="16685"/>
                    <a:pt x="12412" y="16457"/>
                  </a:cubicBezTo>
                  <a:cubicBezTo>
                    <a:pt x="12412" y="15885"/>
                    <a:pt x="12412" y="15885"/>
                    <a:pt x="12412" y="15885"/>
                  </a:cubicBezTo>
                  <a:cubicBezTo>
                    <a:pt x="12891" y="15771"/>
                    <a:pt x="13212" y="15657"/>
                    <a:pt x="13532" y="15542"/>
                  </a:cubicBezTo>
                  <a:cubicBezTo>
                    <a:pt x="13691" y="15542"/>
                    <a:pt x="13691" y="15542"/>
                    <a:pt x="13691" y="15542"/>
                  </a:cubicBezTo>
                  <a:cubicBezTo>
                    <a:pt x="20572" y="12228"/>
                    <a:pt x="20572" y="12228"/>
                    <a:pt x="20572" y="12228"/>
                  </a:cubicBezTo>
                  <a:cubicBezTo>
                    <a:pt x="19772" y="11428"/>
                    <a:pt x="19772" y="11428"/>
                    <a:pt x="19772" y="11428"/>
                  </a:cubicBezTo>
                  <a:cubicBezTo>
                    <a:pt x="12732" y="14742"/>
                    <a:pt x="12732" y="14742"/>
                    <a:pt x="12732" y="14742"/>
                  </a:cubicBezTo>
                  <a:cubicBezTo>
                    <a:pt x="12891" y="14742"/>
                    <a:pt x="12891" y="14742"/>
                    <a:pt x="12891" y="14742"/>
                  </a:cubicBezTo>
                  <a:cubicBezTo>
                    <a:pt x="8572" y="15199"/>
                    <a:pt x="4411" y="13942"/>
                    <a:pt x="2651" y="11314"/>
                  </a:cubicBezTo>
                  <a:cubicBezTo>
                    <a:pt x="1051" y="8914"/>
                    <a:pt x="2012" y="6057"/>
                    <a:pt x="4732" y="4000"/>
                  </a:cubicBezTo>
                  <a:cubicBezTo>
                    <a:pt x="12252" y="11885"/>
                    <a:pt x="12252" y="11885"/>
                    <a:pt x="12252" y="11885"/>
                  </a:cubicBezTo>
                  <a:cubicBezTo>
                    <a:pt x="15611" y="10171"/>
                    <a:pt x="15611" y="10171"/>
                    <a:pt x="15611" y="10171"/>
                  </a:cubicBezTo>
                  <a:cubicBezTo>
                    <a:pt x="6011" y="800"/>
                    <a:pt x="6011" y="800"/>
                    <a:pt x="6011" y="800"/>
                  </a:cubicBezTo>
                  <a:cubicBezTo>
                    <a:pt x="5532" y="1028"/>
                    <a:pt x="5532" y="1028"/>
                    <a:pt x="5532" y="1028"/>
                  </a:cubicBezTo>
                  <a:cubicBezTo>
                    <a:pt x="4411" y="0"/>
                    <a:pt x="4411" y="0"/>
                    <a:pt x="4411" y="0"/>
                  </a:cubicBezTo>
                  <a:cubicBezTo>
                    <a:pt x="2651" y="914"/>
                    <a:pt x="2651" y="914"/>
                    <a:pt x="2651" y="914"/>
                  </a:cubicBezTo>
                  <a:cubicBezTo>
                    <a:pt x="3612" y="1942"/>
                    <a:pt x="3612" y="1942"/>
                    <a:pt x="3612" y="1942"/>
                  </a:cubicBezTo>
                  <a:cubicBezTo>
                    <a:pt x="3132" y="2171"/>
                    <a:pt x="3132" y="2171"/>
                    <a:pt x="3132" y="2171"/>
                  </a:cubicBezTo>
                  <a:cubicBezTo>
                    <a:pt x="3771" y="2971"/>
                    <a:pt x="3771" y="2971"/>
                    <a:pt x="3771" y="2971"/>
                  </a:cubicBezTo>
                  <a:cubicBezTo>
                    <a:pt x="251" y="5257"/>
                    <a:pt x="-1028" y="8800"/>
                    <a:pt x="891" y="11885"/>
                  </a:cubicBezTo>
                  <a:cubicBezTo>
                    <a:pt x="2651" y="14514"/>
                    <a:pt x="7772" y="16114"/>
                    <a:pt x="11451" y="15885"/>
                  </a:cubicBezTo>
                  <a:cubicBezTo>
                    <a:pt x="11451" y="16457"/>
                    <a:pt x="11451" y="16457"/>
                    <a:pt x="11451" y="16457"/>
                  </a:cubicBezTo>
                  <a:cubicBezTo>
                    <a:pt x="10492" y="16685"/>
                    <a:pt x="9852" y="17257"/>
                    <a:pt x="9852" y="17942"/>
                  </a:cubicBezTo>
                  <a:cubicBezTo>
                    <a:pt x="9852" y="18742"/>
                    <a:pt x="9852" y="18742"/>
                    <a:pt x="9852" y="18742"/>
                  </a:cubicBezTo>
                  <a:cubicBezTo>
                    <a:pt x="6971" y="18742"/>
                    <a:pt x="6971" y="18742"/>
                    <a:pt x="6971" y="18742"/>
                  </a:cubicBezTo>
                  <a:cubicBezTo>
                    <a:pt x="5851" y="18742"/>
                    <a:pt x="5051" y="19428"/>
                    <a:pt x="5051" y="20228"/>
                  </a:cubicBezTo>
                  <a:cubicBezTo>
                    <a:pt x="5051" y="20914"/>
                    <a:pt x="5851" y="21599"/>
                    <a:pt x="6971" y="21599"/>
                  </a:cubicBezTo>
                  <a:cubicBezTo>
                    <a:pt x="16892" y="21599"/>
                    <a:pt x="16892" y="21599"/>
                    <a:pt x="16892" y="21599"/>
                  </a:cubicBezTo>
                  <a:cubicBezTo>
                    <a:pt x="18012" y="21599"/>
                    <a:pt x="18812" y="20914"/>
                    <a:pt x="18812" y="20228"/>
                  </a:cubicBezTo>
                  <a:cubicBezTo>
                    <a:pt x="18812" y="19428"/>
                    <a:pt x="18012" y="18742"/>
                    <a:pt x="16892" y="18742"/>
                  </a:cubicBez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501" name="Group 21"/>
          <p:cNvGrpSpPr>
            <a:grpSpLocks/>
          </p:cNvGrpSpPr>
          <p:nvPr/>
        </p:nvGrpSpPr>
        <p:grpSpPr bwMode="auto">
          <a:xfrm>
            <a:off x="9427354" y="4256995"/>
            <a:ext cx="747820" cy="747820"/>
            <a:chOff x="-1" y="-1"/>
            <a:chExt cx="530228" cy="530228"/>
          </a:xfrm>
        </p:grpSpPr>
        <p:sp>
          <p:nvSpPr>
            <p:cNvPr id="3" name="AutoShape 22"/>
            <p:cNvSpPr>
              <a:spLocks/>
            </p:cNvSpPr>
            <p:nvPr/>
          </p:nvSpPr>
          <p:spPr bwMode="auto">
            <a:xfrm>
              <a:off x="-1" y="-1"/>
              <a:ext cx="530228" cy="53022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3" name="AutoShape 23"/>
            <p:cNvSpPr>
              <a:spLocks/>
            </p:cNvSpPr>
            <p:nvPr/>
          </p:nvSpPr>
          <p:spPr bwMode="auto">
            <a:xfrm>
              <a:off x="147196" y="125037"/>
              <a:ext cx="379865" cy="40519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9079"/>
                  </a:moveTo>
                  <a:cubicBezTo>
                    <a:pt x="12735" y="0"/>
                    <a:pt x="12735" y="0"/>
                    <a:pt x="12735" y="0"/>
                  </a:cubicBezTo>
                  <a:cubicBezTo>
                    <a:pt x="8049" y="286"/>
                    <a:pt x="8049" y="286"/>
                    <a:pt x="8049" y="286"/>
                  </a:cubicBezTo>
                  <a:cubicBezTo>
                    <a:pt x="203" y="286"/>
                    <a:pt x="203" y="286"/>
                    <a:pt x="203" y="286"/>
                  </a:cubicBezTo>
                  <a:cubicBezTo>
                    <a:pt x="407" y="8123"/>
                    <a:pt x="407" y="8123"/>
                    <a:pt x="407" y="8123"/>
                  </a:cubicBezTo>
                  <a:cubicBezTo>
                    <a:pt x="0" y="14623"/>
                    <a:pt x="0" y="14623"/>
                    <a:pt x="0" y="14623"/>
                  </a:cubicBezTo>
                  <a:cubicBezTo>
                    <a:pt x="6724" y="21599"/>
                    <a:pt x="6724" y="21599"/>
                    <a:pt x="6724" y="21599"/>
                  </a:cubicBezTo>
                  <a:cubicBezTo>
                    <a:pt x="14366" y="21504"/>
                    <a:pt x="20683" y="16056"/>
                    <a:pt x="21600" y="9079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04" name="AutoShape 24"/>
            <p:cNvSpPr>
              <a:spLocks/>
            </p:cNvSpPr>
            <p:nvPr/>
          </p:nvSpPr>
          <p:spPr bwMode="auto">
            <a:xfrm>
              <a:off x="147196" y="125037"/>
              <a:ext cx="234250" cy="28173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04" y="0"/>
                  </a:moveTo>
                  <a:cubicBezTo>
                    <a:pt x="1163" y="275"/>
                    <a:pt x="1163" y="275"/>
                    <a:pt x="1163" y="275"/>
                  </a:cubicBezTo>
                  <a:cubicBezTo>
                    <a:pt x="498" y="275"/>
                    <a:pt x="0" y="687"/>
                    <a:pt x="0" y="1238"/>
                  </a:cubicBezTo>
                  <a:cubicBezTo>
                    <a:pt x="166" y="20499"/>
                    <a:pt x="166" y="20499"/>
                    <a:pt x="166" y="20499"/>
                  </a:cubicBezTo>
                  <a:cubicBezTo>
                    <a:pt x="166" y="21049"/>
                    <a:pt x="830" y="21599"/>
                    <a:pt x="1495" y="21599"/>
                  </a:cubicBezTo>
                  <a:cubicBezTo>
                    <a:pt x="20270" y="21324"/>
                    <a:pt x="20270" y="21324"/>
                    <a:pt x="20270" y="21324"/>
                  </a:cubicBezTo>
                  <a:cubicBezTo>
                    <a:pt x="21101" y="21324"/>
                    <a:pt x="21600" y="20912"/>
                    <a:pt x="21600" y="20361"/>
                  </a:cubicBezTo>
                  <a:cubicBezTo>
                    <a:pt x="21267" y="1100"/>
                    <a:pt x="21267" y="1100"/>
                    <a:pt x="21267" y="1100"/>
                  </a:cubicBezTo>
                  <a:cubicBezTo>
                    <a:pt x="21267" y="550"/>
                    <a:pt x="20769" y="0"/>
                    <a:pt x="20104" y="0"/>
                  </a:cubicBezTo>
                  <a:close/>
                  <a:moveTo>
                    <a:pt x="4486" y="18298"/>
                  </a:moveTo>
                  <a:cubicBezTo>
                    <a:pt x="3655" y="18298"/>
                    <a:pt x="2990" y="17885"/>
                    <a:pt x="2990" y="17197"/>
                  </a:cubicBezTo>
                  <a:cubicBezTo>
                    <a:pt x="2990" y="16509"/>
                    <a:pt x="3655" y="16096"/>
                    <a:pt x="4319" y="16096"/>
                  </a:cubicBezTo>
                  <a:cubicBezTo>
                    <a:pt x="5150" y="16096"/>
                    <a:pt x="5815" y="16509"/>
                    <a:pt x="5815" y="17197"/>
                  </a:cubicBezTo>
                  <a:cubicBezTo>
                    <a:pt x="5815" y="17747"/>
                    <a:pt x="5150" y="18298"/>
                    <a:pt x="4486" y="18298"/>
                  </a:cubicBezTo>
                  <a:close/>
                  <a:moveTo>
                    <a:pt x="4319" y="14721"/>
                  </a:moveTo>
                  <a:cubicBezTo>
                    <a:pt x="3655" y="14721"/>
                    <a:pt x="2990" y="14308"/>
                    <a:pt x="2990" y="13620"/>
                  </a:cubicBezTo>
                  <a:cubicBezTo>
                    <a:pt x="2990" y="13070"/>
                    <a:pt x="3489" y="12519"/>
                    <a:pt x="4319" y="12519"/>
                  </a:cubicBezTo>
                  <a:cubicBezTo>
                    <a:pt x="5150" y="12519"/>
                    <a:pt x="5649" y="12932"/>
                    <a:pt x="5649" y="13620"/>
                  </a:cubicBezTo>
                  <a:cubicBezTo>
                    <a:pt x="5649" y="14308"/>
                    <a:pt x="5150" y="14721"/>
                    <a:pt x="4319" y="14721"/>
                  </a:cubicBezTo>
                  <a:close/>
                  <a:moveTo>
                    <a:pt x="4319" y="11281"/>
                  </a:moveTo>
                  <a:cubicBezTo>
                    <a:pt x="3489" y="11281"/>
                    <a:pt x="2990" y="10731"/>
                    <a:pt x="2990" y="10043"/>
                  </a:cubicBezTo>
                  <a:cubicBezTo>
                    <a:pt x="2824" y="9492"/>
                    <a:pt x="3489" y="8942"/>
                    <a:pt x="4319" y="8942"/>
                  </a:cubicBezTo>
                  <a:cubicBezTo>
                    <a:pt x="4984" y="8942"/>
                    <a:pt x="5649" y="9492"/>
                    <a:pt x="5649" y="10043"/>
                  </a:cubicBezTo>
                  <a:cubicBezTo>
                    <a:pt x="5649" y="10731"/>
                    <a:pt x="4984" y="11281"/>
                    <a:pt x="4319" y="11281"/>
                  </a:cubicBezTo>
                  <a:close/>
                  <a:moveTo>
                    <a:pt x="8640" y="18298"/>
                  </a:moveTo>
                  <a:cubicBezTo>
                    <a:pt x="7975" y="18298"/>
                    <a:pt x="7310" y="17747"/>
                    <a:pt x="7310" y="17197"/>
                  </a:cubicBezTo>
                  <a:cubicBezTo>
                    <a:pt x="7310" y="16509"/>
                    <a:pt x="7975" y="15959"/>
                    <a:pt x="8640" y="15959"/>
                  </a:cubicBezTo>
                  <a:cubicBezTo>
                    <a:pt x="9470" y="15959"/>
                    <a:pt x="9969" y="16509"/>
                    <a:pt x="9969" y="17197"/>
                  </a:cubicBezTo>
                  <a:cubicBezTo>
                    <a:pt x="10135" y="17747"/>
                    <a:pt x="9470" y="18298"/>
                    <a:pt x="8640" y="18298"/>
                  </a:cubicBezTo>
                  <a:close/>
                  <a:moveTo>
                    <a:pt x="8640" y="14721"/>
                  </a:moveTo>
                  <a:cubicBezTo>
                    <a:pt x="7809" y="14721"/>
                    <a:pt x="7310" y="14170"/>
                    <a:pt x="7310" y="13620"/>
                  </a:cubicBezTo>
                  <a:cubicBezTo>
                    <a:pt x="7310" y="12932"/>
                    <a:pt x="7809" y="12519"/>
                    <a:pt x="8640" y="12519"/>
                  </a:cubicBezTo>
                  <a:cubicBezTo>
                    <a:pt x="9304" y="12519"/>
                    <a:pt x="9969" y="12932"/>
                    <a:pt x="9969" y="13620"/>
                  </a:cubicBezTo>
                  <a:cubicBezTo>
                    <a:pt x="9969" y="14170"/>
                    <a:pt x="9470" y="14721"/>
                    <a:pt x="8640" y="14721"/>
                  </a:cubicBezTo>
                  <a:close/>
                  <a:moveTo>
                    <a:pt x="8640" y="11143"/>
                  </a:moveTo>
                  <a:cubicBezTo>
                    <a:pt x="7809" y="11143"/>
                    <a:pt x="7144" y="10731"/>
                    <a:pt x="7144" y="10043"/>
                  </a:cubicBezTo>
                  <a:cubicBezTo>
                    <a:pt x="7144" y="9492"/>
                    <a:pt x="7809" y="8942"/>
                    <a:pt x="8640" y="8942"/>
                  </a:cubicBezTo>
                  <a:cubicBezTo>
                    <a:pt x="9304" y="8942"/>
                    <a:pt x="9969" y="9355"/>
                    <a:pt x="9969" y="10043"/>
                  </a:cubicBezTo>
                  <a:cubicBezTo>
                    <a:pt x="9969" y="10593"/>
                    <a:pt x="9304" y="11143"/>
                    <a:pt x="8640" y="11143"/>
                  </a:cubicBezTo>
                  <a:close/>
                  <a:moveTo>
                    <a:pt x="12960" y="18298"/>
                  </a:moveTo>
                  <a:cubicBezTo>
                    <a:pt x="12295" y="18298"/>
                    <a:pt x="11630" y="17747"/>
                    <a:pt x="11630" y="17059"/>
                  </a:cubicBezTo>
                  <a:cubicBezTo>
                    <a:pt x="11630" y="16509"/>
                    <a:pt x="12129" y="15959"/>
                    <a:pt x="12960" y="15959"/>
                  </a:cubicBezTo>
                  <a:cubicBezTo>
                    <a:pt x="13790" y="15959"/>
                    <a:pt x="14289" y="16509"/>
                    <a:pt x="14289" y="17059"/>
                  </a:cubicBezTo>
                  <a:cubicBezTo>
                    <a:pt x="14289" y="17747"/>
                    <a:pt x="13790" y="18298"/>
                    <a:pt x="12960" y="18298"/>
                  </a:cubicBezTo>
                  <a:close/>
                  <a:moveTo>
                    <a:pt x="12960" y="14721"/>
                  </a:moveTo>
                  <a:cubicBezTo>
                    <a:pt x="12129" y="14721"/>
                    <a:pt x="11630" y="14170"/>
                    <a:pt x="11464" y="13620"/>
                  </a:cubicBezTo>
                  <a:cubicBezTo>
                    <a:pt x="11464" y="12932"/>
                    <a:pt x="12129" y="12382"/>
                    <a:pt x="12960" y="12382"/>
                  </a:cubicBezTo>
                  <a:cubicBezTo>
                    <a:pt x="13624" y="12382"/>
                    <a:pt x="14289" y="12932"/>
                    <a:pt x="14289" y="13482"/>
                  </a:cubicBezTo>
                  <a:cubicBezTo>
                    <a:pt x="14289" y="14170"/>
                    <a:pt x="13624" y="14721"/>
                    <a:pt x="12960" y="14721"/>
                  </a:cubicBezTo>
                  <a:close/>
                  <a:moveTo>
                    <a:pt x="12960" y="11143"/>
                  </a:moveTo>
                  <a:cubicBezTo>
                    <a:pt x="12129" y="11143"/>
                    <a:pt x="11464" y="10593"/>
                    <a:pt x="11464" y="10043"/>
                  </a:cubicBezTo>
                  <a:cubicBezTo>
                    <a:pt x="11464" y="9355"/>
                    <a:pt x="12129" y="8942"/>
                    <a:pt x="12793" y="8805"/>
                  </a:cubicBezTo>
                  <a:cubicBezTo>
                    <a:pt x="13624" y="8805"/>
                    <a:pt x="14289" y="9355"/>
                    <a:pt x="14289" y="10043"/>
                  </a:cubicBezTo>
                  <a:cubicBezTo>
                    <a:pt x="14289" y="10593"/>
                    <a:pt x="13624" y="11143"/>
                    <a:pt x="12960" y="11143"/>
                  </a:cubicBezTo>
                  <a:close/>
                  <a:moveTo>
                    <a:pt x="18775" y="17059"/>
                  </a:moveTo>
                  <a:cubicBezTo>
                    <a:pt x="18775" y="17747"/>
                    <a:pt x="18110" y="18298"/>
                    <a:pt x="17280" y="18298"/>
                  </a:cubicBezTo>
                  <a:cubicBezTo>
                    <a:pt x="16449" y="18298"/>
                    <a:pt x="15784" y="17747"/>
                    <a:pt x="15784" y="17059"/>
                  </a:cubicBezTo>
                  <a:cubicBezTo>
                    <a:pt x="15784" y="13620"/>
                    <a:pt x="15784" y="13620"/>
                    <a:pt x="15784" y="13620"/>
                  </a:cubicBezTo>
                  <a:cubicBezTo>
                    <a:pt x="15784" y="12932"/>
                    <a:pt x="16449" y="12382"/>
                    <a:pt x="17113" y="12382"/>
                  </a:cubicBezTo>
                  <a:cubicBezTo>
                    <a:pt x="17944" y="12382"/>
                    <a:pt x="18609" y="12932"/>
                    <a:pt x="18609" y="13620"/>
                  </a:cubicBezTo>
                  <a:lnTo>
                    <a:pt x="18775" y="17059"/>
                  </a:lnTo>
                  <a:close/>
                  <a:moveTo>
                    <a:pt x="15784" y="10043"/>
                  </a:moveTo>
                  <a:cubicBezTo>
                    <a:pt x="15784" y="9355"/>
                    <a:pt x="16449" y="8805"/>
                    <a:pt x="17113" y="8805"/>
                  </a:cubicBezTo>
                  <a:cubicBezTo>
                    <a:pt x="17944" y="8805"/>
                    <a:pt x="18609" y="9355"/>
                    <a:pt x="18609" y="9905"/>
                  </a:cubicBezTo>
                  <a:cubicBezTo>
                    <a:pt x="18609" y="10593"/>
                    <a:pt x="17944" y="11143"/>
                    <a:pt x="17113" y="11143"/>
                  </a:cubicBezTo>
                  <a:cubicBezTo>
                    <a:pt x="16449" y="11143"/>
                    <a:pt x="15784" y="10593"/>
                    <a:pt x="15784" y="10043"/>
                  </a:cubicBezTo>
                  <a:close/>
                  <a:moveTo>
                    <a:pt x="16615" y="6053"/>
                  </a:moveTo>
                  <a:cubicBezTo>
                    <a:pt x="4818" y="6191"/>
                    <a:pt x="4818" y="6191"/>
                    <a:pt x="4818" y="6191"/>
                  </a:cubicBezTo>
                  <a:cubicBezTo>
                    <a:pt x="3323" y="6191"/>
                    <a:pt x="2326" y="5228"/>
                    <a:pt x="2326" y="4127"/>
                  </a:cubicBezTo>
                  <a:cubicBezTo>
                    <a:pt x="2326" y="3026"/>
                    <a:pt x="3323" y="2201"/>
                    <a:pt x="4652" y="2201"/>
                  </a:cubicBezTo>
                  <a:cubicBezTo>
                    <a:pt x="16615" y="2063"/>
                    <a:pt x="16615" y="2063"/>
                    <a:pt x="16615" y="2063"/>
                  </a:cubicBezTo>
                  <a:cubicBezTo>
                    <a:pt x="17944" y="2063"/>
                    <a:pt x="19107" y="2889"/>
                    <a:pt x="19107" y="3989"/>
                  </a:cubicBezTo>
                  <a:cubicBezTo>
                    <a:pt x="19107" y="5090"/>
                    <a:pt x="17944" y="6053"/>
                    <a:pt x="16615" y="6053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505" name="Group 25"/>
          <p:cNvGrpSpPr>
            <a:grpSpLocks/>
          </p:cNvGrpSpPr>
          <p:nvPr/>
        </p:nvGrpSpPr>
        <p:grpSpPr bwMode="auto">
          <a:xfrm>
            <a:off x="4514063" y="1732264"/>
            <a:ext cx="3515872" cy="4562820"/>
            <a:chOff x="-1" y="0"/>
            <a:chExt cx="2500315" cy="3244407"/>
          </a:xfrm>
        </p:grpSpPr>
        <p:grpSp>
          <p:nvGrpSpPr>
            <p:cNvPr id="20502" name="Group 27"/>
            <p:cNvGrpSpPr>
              <a:grpSpLocks/>
            </p:cNvGrpSpPr>
            <p:nvPr/>
          </p:nvGrpSpPr>
          <p:grpSpPr bwMode="auto">
            <a:xfrm>
              <a:off x="-1" y="0"/>
              <a:ext cx="2500315" cy="3244407"/>
              <a:chOff x="-1" y="0"/>
              <a:chExt cx="2500315" cy="3244407"/>
            </a:xfrm>
          </p:grpSpPr>
          <p:sp>
            <p:nvSpPr>
              <p:cNvPr id="20508" name="AutoShape 28"/>
              <p:cNvSpPr>
                <a:spLocks/>
              </p:cNvSpPr>
              <p:nvPr/>
            </p:nvSpPr>
            <p:spPr bwMode="auto">
              <a:xfrm>
                <a:off x="-1" y="0"/>
                <a:ext cx="2500315" cy="324440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492" y="0"/>
                    </a:moveTo>
                    <a:cubicBezTo>
                      <a:pt x="1107" y="0"/>
                      <a:pt x="1107" y="0"/>
                      <a:pt x="1107" y="0"/>
                    </a:cubicBezTo>
                    <a:cubicBezTo>
                      <a:pt x="494" y="0"/>
                      <a:pt x="0" y="380"/>
                      <a:pt x="0" y="852"/>
                    </a:cubicBezTo>
                    <a:cubicBezTo>
                      <a:pt x="0" y="20747"/>
                      <a:pt x="0" y="20747"/>
                      <a:pt x="0" y="20747"/>
                    </a:cubicBezTo>
                    <a:cubicBezTo>
                      <a:pt x="0" y="21219"/>
                      <a:pt x="494" y="21600"/>
                      <a:pt x="1107" y="21600"/>
                    </a:cubicBezTo>
                    <a:cubicBezTo>
                      <a:pt x="20492" y="21600"/>
                      <a:pt x="20492" y="21600"/>
                      <a:pt x="20492" y="21600"/>
                    </a:cubicBezTo>
                    <a:cubicBezTo>
                      <a:pt x="21105" y="21600"/>
                      <a:pt x="21599" y="21219"/>
                      <a:pt x="21599" y="20747"/>
                    </a:cubicBezTo>
                    <a:cubicBezTo>
                      <a:pt x="21599" y="852"/>
                      <a:pt x="21599" y="852"/>
                      <a:pt x="21599" y="852"/>
                    </a:cubicBezTo>
                    <a:cubicBezTo>
                      <a:pt x="21599" y="380"/>
                      <a:pt x="21105" y="0"/>
                      <a:pt x="20492" y="0"/>
                    </a:cubicBezTo>
                    <a:close/>
                    <a:moveTo>
                      <a:pt x="19521" y="19697"/>
                    </a:moveTo>
                    <a:cubicBezTo>
                      <a:pt x="2129" y="19697"/>
                      <a:pt x="2129" y="19697"/>
                      <a:pt x="2129" y="19697"/>
                    </a:cubicBezTo>
                    <a:cubicBezTo>
                      <a:pt x="2129" y="1837"/>
                      <a:pt x="2129" y="1837"/>
                      <a:pt x="2129" y="1837"/>
                    </a:cubicBezTo>
                    <a:cubicBezTo>
                      <a:pt x="19521" y="1837"/>
                      <a:pt x="19521" y="1837"/>
                      <a:pt x="19521" y="1837"/>
                    </a:cubicBezTo>
                    <a:lnTo>
                      <a:pt x="19521" y="196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509" name="AutoShape 29"/>
              <p:cNvSpPr>
                <a:spLocks/>
              </p:cNvSpPr>
              <p:nvPr/>
            </p:nvSpPr>
            <p:spPr bwMode="auto">
              <a:xfrm>
                <a:off x="1174750" y="3017426"/>
                <a:ext cx="177800" cy="17618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1"/>
                    </a:moveTo>
                    <a:cubicBezTo>
                      <a:pt x="20638" y="6724"/>
                      <a:pt x="20638" y="12953"/>
                      <a:pt x="16796" y="16796"/>
                    </a:cubicBezTo>
                    <a:cubicBezTo>
                      <a:pt x="12953" y="20638"/>
                      <a:pt x="6724" y="20638"/>
                      <a:pt x="2881" y="16796"/>
                    </a:cubicBezTo>
                    <a:cubicBezTo>
                      <a:pt x="-961" y="12953"/>
                      <a:pt x="-961" y="6724"/>
                      <a:pt x="2881" y="2881"/>
                    </a:cubicBezTo>
                    <a:cubicBezTo>
                      <a:pt x="6724" y="-961"/>
                      <a:pt x="12953" y="-961"/>
                      <a:pt x="16796" y="2881"/>
                    </a:cubicBezTo>
                  </a:path>
                </a:pathLst>
              </a:custGeom>
              <a:solidFill>
                <a:srgbClr val="4444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510" name="AutoShape 30"/>
              <p:cNvSpPr>
                <a:spLocks/>
              </p:cNvSpPr>
              <p:nvPr/>
            </p:nvSpPr>
            <p:spPr bwMode="auto">
              <a:xfrm>
                <a:off x="1228725" y="109523"/>
                <a:ext cx="49213" cy="49205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1"/>
                    </a:moveTo>
                    <a:cubicBezTo>
                      <a:pt x="20638" y="6724"/>
                      <a:pt x="20638" y="12953"/>
                      <a:pt x="16796" y="16796"/>
                    </a:cubicBezTo>
                    <a:cubicBezTo>
                      <a:pt x="12953" y="20638"/>
                      <a:pt x="6724" y="20638"/>
                      <a:pt x="2881" y="16796"/>
                    </a:cubicBezTo>
                    <a:cubicBezTo>
                      <a:pt x="-961" y="12953"/>
                      <a:pt x="-961" y="6724"/>
                      <a:pt x="2881" y="2881"/>
                    </a:cubicBezTo>
                    <a:cubicBezTo>
                      <a:pt x="6724" y="-961"/>
                      <a:pt x="12953" y="-961"/>
                      <a:pt x="16796" y="2881"/>
                    </a:cubicBezTo>
                  </a:path>
                </a:pathLst>
              </a:custGeom>
              <a:solidFill>
                <a:srgbClr val="4444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lnSpc>
                    <a:spcPct val="150000"/>
                  </a:lnSpc>
                  <a:defRPr/>
                </a:pPr>
                <a:endParaRPr lang="es-ES" sz="2669">
                  <a:latin typeface="Arial" panose="020B0604020202020204" pitchFamily="34" charset="0"/>
                  <a:ea typeface="微软雅黑" panose="020B0503020204020204" pitchFamily="34" charset="-122"/>
                  <a:cs typeface="Calibri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0511" name="AutoShape 31"/>
            <p:cNvSpPr>
              <a:spLocks/>
            </p:cNvSpPr>
            <p:nvPr/>
          </p:nvSpPr>
          <p:spPr bwMode="auto">
            <a:xfrm rot="10800000">
              <a:off x="1049338" y="11111"/>
              <a:ext cx="1435101" cy="231584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599"/>
                  </a:moveTo>
                  <a:lnTo>
                    <a:pt x="0" y="0"/>
                  </a:lnTo>
                  <a:lnTo>
                    <a:pt x="21599" y="21599"/>
                  </a:lnTo>
                  <a:close/>
                </a:path>
              </a:pathLst>
            </a:custGeom>
            <a:solidFill>
              <a:srgbClr val="F2F2F2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50000"/>
                </a:lnSpc>
                <a:defRPr/>
              </a:pPr>
              <a:endParaRPr lang="es-ES" sz="2669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4845199" y="2093896"/>
            <a:ext cx="2880320" cy="3810537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512" name="Group 32"/>
          <p:cNvGrpSpPr>
            <a:grpSpLocks/>
          </p:cNvGrpSpPr>
          <p:nvPr/>
        </p:nvGrpSpPr>
        <p:grpSpPr bwMode="auto">
          <a:xfrm>
            <a:off x="5043119" y="5116430"/>
            <a:ext cx="1073735" cy="2116220"/>
            <a:chOff x="0" y="0"/>
            <a:chExt cx="762745" cy="1504951"/>
          </a:xfrm>
          <a:solidFill>
            <a:schemeClr val="bg1">
              <a:lumMod val="75000"/>
            </a:schemeClr>
          </a:solidFill>
        </p:grpSpPr>
        <p:sp>
          <p:nvSpPr>
            <p:cNvPr id="20513" name="AutoShape 33"/>
            <p:cNvSpPr>
              <a:spLocks/>
            </p:cNvSpPr>
            <p:nvPr/>
          </p:nvSpPr>
          <p:spPr bwMode="auto">
            <a:xfrm>
              <a:off x="0" y="0"/>
              <a:ext cx="762745" cy="1504951"/>
            </a:xfrm>
            <a:custGeom>
              <a:avLst/>
              <a:gdLst>
                <a:gd name="T0" fmla="+- 0 10879 158"/>
                <a:gd name="T1" fmla="*/ T0 w 21442"/>
                <a:gd name="T2" fmla="*/ 10800 h 21600"/>
                <a:gd name="T3" fmla="+- 0 10879 158"/>
                <a:gd name="T4" fmla="*/ T3 w 21442"/>
                <a:gd name="T5" fmla="*/ 10800 h 21600"/>
                <a:gd name="T6" fmla="+- 0 10879 158"/>
                <a:gd name="T7" fmla="*/ T6 w 21442"/>
                <a:gd name="T8" fmla="*/ 10800 h 21600"/>
                <a:gd name="T9" fmla="+- 0 10879 158"/>
                <a:gd name="T10" fmla="*/ T9 w 2144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442" h="21600">
                  <a:moveTo>
                    <a:pt x="1659" y="11288"/>
                  </a:moveTo>
                  <a:cubicBezTo>
                    <a:pt x="1659" y="11288"/>
                    <a:pt x="1659" y="11288"/>
                    <a:pt x="1659" y="11288"/>
                  </a:cubicBezTo>
                  <a:cubicBezTo>
                    <a:pt x="2729" y="13025"/>
                    <a:pt x="2729" y="13025"/>
                    <a:pt x="2729" y="13025"/>
                  </a:cubicBezTo>
                  <a:cubicBezTo>
                    <a:pt x="4226" y="15250"/>
                    <a:pt x="6792" y="15901"/>
                    <a:pt x="8289" y="16118"/>
                  </a:cubicBezTo>
                  <a:cubicBezTo>
                    <a:pt x="7647" y="21600"/>
                    <a:pt x="7647" y="21600"/>
                    <a:pt x="7647" y="21600"/>
                  </a:cubicBezTo>
                  <a:cubicBezTo>
                    <a:pt x="18768" y="21600"/>
                    <a:pt x="18768" y="21600"/>
                    <a:pt x="18768" y="21600"/>
                  </a:cubicBezTo>
                  <a:cubicBezTo>
                    <a:pt x="17913" y="15901"/>
                    <a:pt x="17913" y="15901"/>
                    <a:pt x="17913" y="15901"/>
                  </a:cubicBezTo>
                  <a:cubicBezTo>
                    <a:pt x="19838" y="15413"/>
                    <a:pt x="21441" y="14110"/>
                    <a:pt x="21441" y="11234"/>
                  </a:cubicBezTo>
                  <a:cubicBezTo>
                    <a:pt x="21441" y="8194"/>
                    <a:pt x="21441" y="8194"/>
                    <a:pt x="21441" y="8194"/>
                  </a:cubicBezTo>
                  <a:cubicBezTo>
                    <a:pt x="21441" y="7597"/>
                    <a:pt x="20479" y="7109"/>
                    <a:pt x="19303" y="7109"/>
                  </a:cubicBezTo>
                  <a:cubicBezTo>
                    <a:pt x="19089" y="7109"/>
                    <a:pt x="19089" y="7109"/>
                    <a:pt x="19089" y="7109"/>
                  </a:cubicBezTo>
                  <a:cubicBezTo>
                    <a:pt x="18768" y="7109"/>
                    <a:pt x="18447" y="7218"/>
                    <a:pt x="18234" y="7380"/>
                  </a:cubicBezTo>
                  <a:cubicBezTo>
                    <a:pt x="18127" y="6892"/>
                    <a:pt x="17378" y="6566"/>
                    <a:pt x="16523" y="6566"/>
                  </a:cubicBezTo>
                  <a:cubicBezTo>
                    <a:pt x="15026" y="6566"/>
                    <a:pt x="15026" y="6566"/>
                    <a:pt x="15026" y="6566"/>
                  </a:cubicBezTo>
                  <a:cubicBezTo>
                    <a:pt x="14598" y="6566"/>
                    <a:pt x="14277" y="6675"/>
                    <a:pt x="14063" y="6838"/>
                  </a:cubicBezTo>
                  <a:cubicBezTo>
                    <a:pt x="13956" y="6512"/>
                    <a:pt x="13422" y="6241"/>
                    <a:pt x="12673" y="6241"/>
                  </a:cubicBezTo>
                  <a:cubicBezTo>
                    <a:pt x="10855" y="6241"/>
                    <a:pt x="10855" y="6241"/>
                    <a:pt x="10855" y="6241"/>
                  </a:cubicBezTo>
                  <a:cubicBezTo>
                    <a:pt x="10321" y="6241"/>
                    <a:pt x="10000" y="6404"/>
                    <a:pt x="9893" y="6621"/>
                  </a:cubicBezTo>
                  <a:cubicBezTo>
                    <a:pt x="9679" y="922"/>
                    <a:pt x="9679" y="922"/>
                    <a:pt x="9679" y="922"/>
                  </a:cubicBezTo>
                  <a:cubicBezTo>
                    <a:pt x="9679" y="434"/>
                    <a:pt x="9144" y="0"/>
                    <a:pt x="8075" y="0"/>
                  </a:cubicBezTo>
                  <a:cubicBezTo>
                    <a:pt x="7541" y="0"/>
                    <a:pt x="7541" y="0"/>
                    <a:pt x="7541" y="0"/>
                  </a:cubicBezTo>
                  <a:cubicBezTo>
                    <a:pt x="6578" y="0"/>
                    <a:pt x="5937" y="434"/>
                    <a:pt x="5937" y="922"/>
                  </a:cubicBezTo>
                  <a:cubicBezTo>
                    <a:pt x="5723" y="9877"/>
                    <a:pt x="5723" y="9877"/>
                    <a:pt x="5723" y="9877"/>
                  </a:cubicBezTo>
                  <a:cubicBezTo>
                    <a:pt x="5723" y="10800"/>
                    <a:pt x="5723" y="10800"/>
                    <a:pt x="5723" y="10800"/>
                  </a:cubicBezTo>
                  <a:cubicBezTo>
                    <a:pt x="4974" y="9660"/>
                    <a:pt x="4974" y="9660"/>
                    <a:pt x="4974" y="9660"/>
                  </a:cubicBezTo>
                  <a:cubicBezTo>
                    <a:pt x="4440" y="8846"/>
                    <a:pt x="2836" y="8249"/>
                    <a:pt x="1125" y="8249"/>
                  </a:cubicBezTo>
                  <a:cubicBezTo>
                    <a:pt x="804" y="8249"/>
                    <a:pt x="804" y="8249"/>
                    <a:pt x="804" y="8249"/>
                  </a:cubicBezTo>
                  <a:cubicBezTo>
                    <a:pt x="269" y="8249"/>
                    <a:pt x="-158" y="8520"/>
                    <a:pt x="55" y="8791"/>
                  </a:cubicBezTo>
                  <a:lnTo>
                    <a:pt x="1659" y="11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  <p:sp>
          <p:nvSpPr>
            <p:cNvPr id="20514" name="AutoShape 34"/>
            <p:cNvSpPr>
              <a:spLocks/>
            </p:cNvSpPr>
            <p:nvPr/>
          </p:nvSpPr>
          <p:spPr bwMode="auto">
            <a:xfrm>
              <a:off x="237862" y="19050"/>
              <a:ext cx="84044" cy="952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1600" y="9503"/>
                    <a:pt x="21600" y="9503"/>
                    <a:pt x="21600" y="9503"/>
                  </a:cubicBezTo>
                  <a:cubicBezTo>
                    <a:pt x="21600" y="4320"/>
                    <a:pt x="17672" y="0"/>
                    <a:pt x="11781" y="0"/>
                  </a:cubicBezTo>
                  <a:cubicBezTo>
                    <a:pt x="8836" y="0"/>
                    <a:pt x="8836" y="0"/>
                    <a:pt x="8836" y="0"/>
                  </a:cubicBezTo>
                  <a:cubicBezTo>
                    <a:pt x="2945" y="0"/>
                    <a:pt x="0" y="4320"/>
                    <a:pt x="0" y="9503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lnSpc>
                  <a:spcPct val="150000"/>
                </a:lnSpc>
                <a:defRPr/>
              </a:pPr>
              <a:endParaRPr lang="es-ES" sz="2669">
                <a:latin typeface="Arial" panose="020B0604020202020204" pitchFamily="34" charset="0"/>
                <a:ea typeface="微软雅黑" panose="020B0503020204020204" pitchFamily="34" charset="-122"/>
                <a:cs typeface="Calibri" charset="0"/>
                <a:sym typeface="Arial" panose="020B0604020202020204" pitchFamily="34" charset="0"/>
              </a:endParaRPr>
            </a:p>
          </p:txBody>
        </p:sp>
      </p:grpSp>
      <p:sp>
        <p:nvSpPr>
          <p:cNvPr id="45" name="TextBox 15"/>
          <p:cNvSpPr txBox="1"/>
          <p:nvPr/>
        </p:nvSpPr>
        <p:spPr>
          <a:xfrm>
            <a:off x="956767" y="3203308"/>
            <a:ext cx="28112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46" name="TextBox 16"/>
          <p:cNvSpPr txBox="1"/>
          <p:nvPr/>
        </p:nvSpPr>
        <p:spPr>
          <a:xfrm>
            <a:off x="2152203" y="28825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5"/>
          <p:cNvSpPr txBox="1"/>
          <p:nvPr/>
        </p:nvSpPr>
        <p:spPr>
          <a:xfrm>
            <a:off x="9124845" y="3203308"/>
            <a:ext cx="27771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48" name="TextBox 16"/>
          <p:cNvSpPr txBox="1"/>
          <p:nvPr/>
        </p:nvSpPr>
        <p:spPr>
          <a:xfrm>
            <a:off x="9124845" y="28825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TextBox 15"/>
          <p:cNvSpPr txBox="1"/>
          <p:nvPr/>
        </p:nvSpPr>
        <p:spPr>
          <a:xfrm>
            <a:off x="956767" y="5565508"/>
            <a:ext cx="28112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50" name="TextBox 16"/>
          <p:cNvSpPr txBox="1"/>
          <p:nvPr/>
        </p:nvSpPr>
        <p:spPr>
          <a:xfrm>
            <a:off x="2152203" y="52447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TextBox 15"/>
          <p:cNvSpPr txBox="1"/>
          <p:nvPr/>
        </p:nvSpPr>
        <p:spPr>
          <a:xfrm>
            <a:off x="9124845" y="5565508"/>
            <a:ext cx="27771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52" name="TextBox 16"/>
          <p:cNvSpPr txBox="1"/>
          <p:nvPr/>
        </p:nvSpPr>
        <p:spPr>
          <a:xfrm>
            <a:off x="9124845" y="5244777"/>
            <a:ext cx="16158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8"/>
          <p:cNvSpPr txBox="1"/>
          <p:nvPr/>
        </p:nvSpPr>
        <p:spPr>
          <a:xfrm>
            <a:off x="5273787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8"/>
          <p:cNvSpPr txBox="1"/>
          <p:nvPr/>
        </p:nvSpPr>
        <p:spPr>
          <a:xfrm>
            <a:off x="5273787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03411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5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5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85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350"/>
                            </p:stCondLst>
                            <p:childTnLst>
                              <p:par>
                                <p:cTn id="6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850"/>
                            </p:stCondLst>
                            <p:childTnLst>
                              <p:par>
                                <p:cTn id="7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9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bt04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Other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OTHERS"/>
  <p:tag name="ID" val="5458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OTHERS"/>
  <p:tag name="ID" val="5458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Freeform 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TextBox 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Freeform 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5"/>
  <p:tag name="MH_CATEGORY" val="#BingLLB#"/>
  <p:tag name="MH_LAYOUT" val="SubTitle"/>
  <p:tag name="MH" val="20161022203525"/>
  <p:tag name="MH_LIBRARY" val="GRAPHI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TextBox 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Freeform 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TextBox 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Freeform 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03"/>
  <p:tag name="MH_LIBRARY" val="GRAPHIC"/>
  <p:tag name="MH_ORDER" val="TextBox 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1.4|1.5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Other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SubTitle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Other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SubTitle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Other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525"/>
  <p:tag name="MH_LIBRARY" val="GRAPHIC"/>
  <p:tag name="MH_TYPE" val="SubTitle"/>
  <p:tag name="MH_ORDER" val="4"/>
</p:tagLst>
</file>

<file path=ppt/theme/theme1.xml><?xml version="1.0" encoding="utf-8"?>
<a:theme xmlns:a="http://schemas.openxmlformats.org/drawingml/2006/main" name="第一PPT，www.1ppt.com">
  <a:themeElements>
    <a:clrScheme name="渤海银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EB92C"/>
      </a:accent1>
      <a:accent2>
        <a:srgbClr val="01438E"/>
      </a:accent2>
      <a:accent3>
        <a:srgbClr val="6EB92C"/>
      </a:accent3>
      <a:accent4>
        <a:srgbClr val="01438E"/>
      </a:accent4>
      <a:accent5>
        <a:srgbClr val="6EB92C"/>
      </a:accent5>
      <a:accent6>
        <a:srgbClr val="01438E"/>
      </a:accent6>
      <a:hlink>
        <a:srgbClr val="6EB92C"/>
      </a:hlink>
      <a:folHlink>
        <a:srgbClr val="01438E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FFFFFF"/>
    </a:accent3>
    <a:accent4>
      <a:srgbClr val="000000"/>
    </a:accent4>
    <a:accent5>
      <a:srgbClr val="B5CBE7"/>
    </a:accent5>
    <a:accent6>
      <a:srgbClr val="D7712B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3950</Words>
  <Application>Microsoft Office PowerPoint</Application>
  <PresentationFormat>自定义</PresentationFormat>
  <Paragraphs>261</Paragraphs>
  <Slides>23</Slides>
  <Notes>22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工作计划</dc:title>
  <dc:creator/>
  <cp:keywords>第一PPT模板网-WWW.1PPT.COM</cp:keywords>
  <cp:lastModifiedBy/>
  <cp:revision>1</cp:revision>
  <dcterms:created xsi:type="dcterms:W3CDTF">2016-11-01T13:06:07Z</dcterms:created>
  <dcterms:modified xsi:type="dcterms:W3CDTF">2018-01-09T01:33:23Z</dcterms:modified>
</cp:coreProperties>
</file>