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 id="282"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F14"/>
    <a:srgbClr val="03070B"/>
    <a:srgbClr val="F4CA54"/>
    <a:srgbClr val="F49F12"/>
    <a:srgbClr val="050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326" y="1146"/>
      </p:cViewPr>
      <p:guideLst/>
    </p:cSldViewPr>
  </p:slideViewPr>
  <p:notesTextViewPr>
    <p:cViewPr>
      <p:scale>
        <a:sx n="1" d="1"/>
        <a:sy n="1" d="1"/>
      </p:scale>
      <p:origin x="0" y="0"/>
    </p:cViewPr>
  </p:notesTextViewPr>
  <p:sorterViewPr>
    <p:cViewPr>
      <p:scale>
        <a:sx n="125" d="100"/>
        <a:sy n="125" d="100"/>
      </p:scale>
      <p:origin x="0" y="-1523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59F14"/>
            </a:solidFill>
            <a:ln w="28575">
              <a:noFill/>
            </a:ln>
          </c:spPr>
          <c:invertIfNegative val="0"/>
          <c:dLbls>
            <c:delete val="1"/>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chemeClr val="bg1">
                <a:alpha val="38000"/>
              </a:schemeClr>
            </a:solidFill>
            <a:ln w="28575">
              <a:noFill/>
            </a:ln>
          </c:spPr>
          <c:invertIfNegative val="0"/>
          <c:dLbls>
            <c:delete val="1"/>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c:v>
                </c:pt>
                <c:pt idx="2">
                  <c:v>1.8</c:v>
                </c:pt>
              </c:numCache>
            </c:numRef>
          </c:val>
        </c:ser>
        <c:dLbls>
          <c:showLegendKey val="0"/>
          <c:showVal val="0"/>
          <c:showCatName val="0"/>
          <c:showSerName val="0"/>
          <c:showPercent val="0"/>
          <c:showBubbleSize val="0"/>
        </c:dLbls>
        <c:gapWidth val="150"/>
        <c:overlap val="-17"/>
        <c:axId val="1282570544"/>
        <c:axId val="1282568304"/>
      </c:barChart>
      <c:catAx>
        <c:axId val="1282570544"/>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bg1"/>
                </a:solidFill>
                <a:latin typeface="Bebas Neue" pitchFamily="34" charset="0"/>
                <a:ea typeface="+mn-ea"/>
                <a:cs typeface="+mn-cs"/>
              </a:defRPr>
            </a:pPr>
          </a:p>
        </c:txPr>
        <c:crossAx val="1282568304"/>
        <c:crosses val="autoZero"/>
        <c:auto val="1"/>
        <c:lblAlgn val="ctr"/>
        <c:lblOffset val="100"/>
        <c:noMultiLvlLbl val="0"/>
      </c:catAx>
      <c:valAx>
        <c:axId val="1282568304"/>
        <c:scaling>
          <c:orientation val="minMax"/>
        </c:scaling>
        <c:delete val="0"/>
        <c:axPos val="b"/>
        <c:majorGridlines>
          <c:spPr>
            <a:ln w="6350" cap="flat" cmpd="sng" algn="ctr">
              <a:no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rgbClr val="595959"/>
                </a:solidFill>
                <a:latin typeface="Bebas Neue" pitchFamily="34" charset="0"/>
                <a:ea typeface="+mn-ea"/>
                <a:cs typeface="+mn-cs"/>
              </a:defRPr>
            </a:pPr>
          </a:p>
        </c:txPr>
        <c:crossAx val="1282570544"/>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65000"/>
              </a:schemeClr>
            </a:solidFill>
            <a:effectLst/>
          </c:spPr>
          <c:invertIfNegative val="0"/>
          <c:dLbls>
            <c:delete val="1"/>
          </c:dLbls>
          <c:cat>
            <c:strRef>
              <c:f>Sheet1!$A$2:$A$5</c:f>
              <c:strCache>
                <c:ptCount val="4"/>
                <c:pt idx="0">
                  <c:v>Flexibility</c:v>
                </c:pt>
                <c:pt idx="1">
                  <c:v>Messaging</c:v>
                </c:pt>
                <c:pt idx="2">
                  <c:v>Chat</c:v>
                </c:pt>
                <c:pt idx="3">
                  <c:v>Photo Gallery</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296876816"/>
        <c:axId val="1296876256"/>
      </c:barChart>
      <c:catAx>
        <c:axId val="1296876816"/>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50000"/>
                    <a:lumOff val="50000"/>
                  </a:schemeClr>
                </a:solidFill>
                <a:latin typeface="Nexa Bold"/>
                <a:ea typeface="+mn-ea"/>
                <a:cs typeface="Nexa Bold"/>
              </a:defRPr>
            </a:pPr>
          </a:p>
        </c:txPr>
        <c:crossAx val="1296876256"/>
        <c:crosses val="autoZero"/>
        <c:auto val="1"/>
        <c:lblAlgn val="ctr"/>
        <c:lblOffset val="100"/>
        <c:noMultiLvlLbl val="0"/>
      </c:catAx>
      <c:valAx>
        <c:axId val="129687625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296876816"/>
        <c:crosses val="autoZero"/>
        <c:crossBetween val="between"/>
      </c:valAx>
      <c:spPr>
        <a:noFill/>
        <a:ln w="25400">
          <a:noFill/>
        </a:ln>
      </c:spPr>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65000"/>
              </a:schemeClr>
            </a:solidFill>
            <a:effectLst/>
          </c:spPr>
          <c:invertIfNegative val="0"/>
          <c:dLbls>
            <c:delete val="1"/>
          </c:dLbls>
          <c:cat>
            <c:strRef>
              <c:f>Sheet1!$A$2:$A$5</c:f>
              <c:strCache>
                <c:ptCount val="4"/>
                <c:pt idx="0">
                  <c:v>Flexibility</c:v>
                </c:pt>
                <c:pt idx="1">
                  <c:v>Messaging</c:v>
                </c:pt>
                <c:pt idx="2">
                  <c:v>Chat</c:v>
                </c:pt>
                <c:pt idx="3">
                  <c:v>Photo Gallery</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294394800"/>
        <c:axId val="1294394240"/>
      </c:barChart>
      <c:catAx>
        <c:axId val="1294394800"/>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tx1">
                    <a:lumMod val="50000"/>
                    <a:lumOff val="50000"/>
                  </a:schemeClr>
                </a:solidFill>
                <a:latin typeface="Nexa Bold"/>
                <a:ea typeface="+mn-ea"/>
                <a:cs typeface="Nexa Bold"/>
              </a:defRPr>
            </a:pPr>
          </a:p>
        </c:txPr>
        <c:crossAx val="1294394240"/>
        <c:crosses val="autoZero"/>
        <c:auto val="1"/>
        <c:lblAlgn val="ctr"/>
        <c:lblOffset val="100"/>
        <c:noMultiLvlLbl val="0"/>
      </c:catAx>
      <c:valAx>
        <c:axId val="12943942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294394800"/>
        <c:crosses val="autoZero"/>
        <c:crossBetween val="between"/>
      </c:valAx>
      <c:spPr>
        <a:noFill/>
        <a:ln w="25398">
          <a:noFill/>
        </a:ln>
      </c:spPr>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65000"/>
              </a:schemeClr>
            </a:solidFill>
            <a:effectLst/>
          </c:spPr>
          <c:invertIfNegative val="0"/>
          <c:dLbls>
            <c:delete val="1"/>
          </c:dLbls>
          <c:cat>
            <c:strRef>
              <c:f>Sheet1!$A$2:$A$5</c:f>
              <c:strCache>
                <c:ptCount val="4"/>
                <c:pt idx="0">
                  <c:v>Flexibility</c:v>
                </c:pt>
                <c:pt idx="1">
                  <c:v>Messaging</c:v>
                </c:pt>
                <c:pt idx="2">
                  <c:v>Chat</c:v>
                </c:pt>
                <c:pt idx="3">
                  <c:v>Photo Gallery</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289024880"/>
        <c:axId val="1289028240"/>
      </c:barChart>
      <c:catAx>
        <c:axId val="1289024880"/>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289028240"/>
        <c:crosses val="autoZero"/>
        <c:auto val="1"/>
        <c:lblAlgn val="ctr"/>
        <c:lblOffset val="100"/>
        <c:noMultiLvlLbl val="0"/>
      </c:catAx>
      <c:valAx>
        <c:axId val="12890282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289024880"/>
        <c:crosses val="autoZero"/>
        <c:crossBetween val="between"/>
      </c:valAx>
      <c:spPr>
        <a:noFill/>
        <a:ln w="25398">
          <a:noFill/>
        </a:ln>
      </c:spPr>
    </c:plotArea>
    <c:plotVisOnly val="1"/>
    <c:dispBlanksAs val="gap"/>
    <c:showDLblsOverMax val="0"/>
  </c:chart>
  <c:txPr>
    <a:bodyPr/>
    <a:lstStyle/>
    <a:p>
      <a:pPr>
        <a:defRPr lang="zh-CN" sz="10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chemeClr val="bg1">
            <a:alpha val="38000"/>
          </a:schemeClr>
        </a:solidFill>
        <a:ln w="28575">
          <a:solidFill>
            <a:srgbClr val="F59F14"/>
          </a:solidFill>
        </a:ln>
      </dgm:spPr>
      <dgm:t>
        <a:bodyPr/>
        <a:lstStyle/>
        <a:p>
          <a:r>
            <a:rPr lang="en-US" sz="1600" b="1" dirty="0" smtClean="0">
              <a:solidFill>
                <a:srgbClr val="F59F14"/>
              </a:solidFill>
              <a:latin typeface="Arial" panose="020B0604020202020204" pitchFamily="34" charset="0"/>
              <a:cs typeface="Arial" panose="020B0604020202020204" pitchFamily="34" charset="0"/>
            </a:rPr>
            <a:t>Price</a:t>
          </a:r>
          <a:endParaRPr lang="en-US" sz="1600" b="1" dirty="0">
            <a:solidFill>
              <a:srgbClr val="F59F14"/>
            </a:solidFill>
            <a:latin typeface="Arial" panose="020B0604020202020204" pitchFamily="34" charset="0"/>
            <a:cs typeface="Arial" panose="020B0604020202020204" pitchFamily="34" charset="0"/>
          </a:endParaRPr>
        </a:p>
      </dgm:t>
    </dgm:pt>
    <dgm:pt modelId="{9E545862-1292-4DB6-B36C-D6247532E625}" cxnId="{685D1073-2D3C-412E-A123-0EF4D596743E}" type="parTrans">
      <dgm:prSet/>
      <dgm:spPr/>
      <dgm:t>
        <a:bodyPr/>
        <a:lstStyle/>
        <a:p>
          <a:endParaRPr lang="en-US" sz="2000"/>
        </a:p>
      </dgm:t>
    </dgm:pt>
    <dgm:pt modelId="{BD5A33EB-119A-4BA7-8787-7DF55D1248BC}" cxnId="{685D1073-2D3C-412E-A123-0EF4D596743E}" type="sibTrans">
      <dgm:prSet/>
      <dgm:spPr/>
      <dgm:t>
        <a:bodyPr/>
        <a:lstStyle/>
        <a:p>
          <a:endParaRPr lang="en-US" sz="2000"/>
        </a:p>
      </dgm:t>
    </dgm:pt>
    <dgm:pt modelId="{6836F7C9-E0EB-4435-A48F-78CCA5C677FD}">
      <dgm:prSet phldrT="[Text]" custT="1"/>
      <dgm:spPr>
        <a:solidFill>
          <a:schemeClr val="bg1">
            <a:alpha val="38000"/>
          </a:schemeClr>
        </a:solidFill>
        <a:ln w="28575">
          <a:solidFill>
            <a:srgbClr val="F59F14"/>
          </a:solidFill>
        </a:ln>
      </dgm:spPr>
      <dgm:t>
        <a:bodyPr/>
        <a:lstStyle/>
        <a:p>
          <a:r>
            <a:rPr lang="en-US" sz="1600" b="1" dirty="0" smtClean="0">
              <a:solidFill>
                <a:srgbClr val="F59F14"/>
              </a:solidFill>
              <a:latin typeface="Arial" panose="020B0604020202020204" pitchFamily="34" charset="0"/>
              <a:cs typeface="Arial" panose="020B0604020202020204" pitchFamily="34" charset="0"/>
            </a:rPr>
            <a:t>Promotion</a:t>
          </a:r>
          <a:endParaRPr lang="en-US" sz="1600" b="1" dirty="0">
            <a:solidFill>
              <a:srgbClr val="F59F14"/>
            </a:solidFill>
            <a:latin typeface="Arial" panose="020B0604020202020204" pitchFamily="34" charset="0"/>
            <a:cs typeface="Arial" panose="020B0604020202020204" pitchFamily="34" charset="0"/>
          </a:endParaRPr>
        </a:p>
      </dgm:t>
    </dgm:pt>
    <dgm:pt modelId="{0988B41C-78E4-4E00-9C30-DBD95A231B01}" cxnId="{79DC17DB-5914-43D2-A061-D69151AEEA5A}" type="parTrans">
      <dgm:prSet/>
      <dgm:spPr/>
      <dgm:t>
        <a:bodyPr/>
        <a:lstStyle/>
        <a:p>
          <a:endParaRPr lang="en-US" sz="2000"/>
        </a:p>
      </dgm:t>
    </dgm:pt>
    <dgm:pt modelId="{B61D5205-4FE7-47EC-B86F-48DF3EA1EDA5}" cxnId="{79DC17DB-5914-43D2-A061-D69151AEEA5A}" type="sibTrans">
      <dgm:prSet/>
      <dgm:spPr/>
      <dgm:t>
        <a:bodyPr/>
        <a:lstStyle/>
        <a:p>
          <a:endParaRPr lang="en-US" sz="2000"/>
        </a:p>
      </dgm:t>
    </dgm:pt>
    <dgm:pt modelId="{9D67B1F7-C4FF-4E1E-94F4-69209A4E7C47}">
      <dgm:prSet phldrT="[Text]" custT="1"/>
      <dgm:spPr>
        <a:solidFill>
          <a:schemeClr val="bg1">
            <a:alpha val="38000"/>
          </a:schemeClr>
        </a:solidFill>
        <a:ln w="28575">
          <a:solidFill>
            <a:srgbClr val="F59F14"/>
          </a:solidFill>
        </a:ln>
      </dgm:spPr>
      <dgm:t>
        <a:bodyPr/>
        <a:lstStyle/>
        <a:p>
          <a:r>
            <a:rPr lang="en-US" sz="1600" b="1" dirty="0" smtClean="0">
              <a:solidFill>
                <a:srgbClr val="F59F14"/>
              </a:solidFill>
              <a:latin typeface="Arial" panose="020B0604020202020204" pitchFamily="34" charset="0"/>
              <a:cs typeface="Arial" panose="020B0604020202020204" pitchFamily="34" charset="0"/>
            </a:rPr>
            <a:t>People </a:t>
          </a:r>
          <a:endParaRPr lang="en-US" sz="1600" b="1" dirty="0">
            <a:solidFill>
              <a:srgbClr val="F59F14"/>
            </a:solidFill>
            <a:latin typeface="Arial" panose="020B0604020202020204" pitchFamily="34" charset="0"/>
            <a:cs typeface="Arial" panose="020B0604020202020204" pitchFamily="34" charset="0"/>
          </a:endParaRPr>
        </a:p>
      </dgm:t>
    </dgm:pt>
    <dgm:pt modelId="{BD4D3042-AB5C-4E8F-B8BE-BC3A20988EB3}" cxnId="{1263D722-8372-4789-B9F5-BFD8D9C870F1}" type="parTrans">
      <dgm:prSet/>
      <dgm:spPr/>
      <dgm:t>
        <a:bodyPr/>
        <a:lstStyle/>
        <a:p>
          <a:endParaRPr lang="en-US" sz="2000"/>
        </a:p>
      </dgm:t>
    </dgm:pt>
    <dgm:pt modelId="{B379D14A-425C-47B8-B779-1E5D839E4BC8}" cxnId="{1263D722-8372-4789-B9F5-BFD8D9C870F1}" type="sibTrans">
      <dgm:prSet/>
      <dgm:spPr/>
      <dgm:t>
        <a:bodyPr/>
        <a:lstStyle/>
        <a:p>
          <a:endParaRPr lang="en-US" sz="2000"/>
        </a:p>
      </dgm:t>
    </dgm:pt>
    <dgm:pt modelId="{53563D61-A301-4644-8AE7-FCAFDA9A58AB}">
      <dgm:prSet phldrT="[Text]" custT="1"/>
      <dgm:spPr>
        <a:solidFill>
          <a:schemeClr val="bg1">
            <a:alpha val="38000"/>
          </a:schemeClr>
        </a:solidFill>
        <a:ln w="28575">
          <a:solidFill>
            <a:srgbClr val="F59F14"/>
          </a:solidFill>
        </a:ln>
      </dgm:spPr>
      <dgm:t>
        <a:bodyPr/>
        <a:lstStyle/>
        <a:p>
          <a:r>
            <a:rPr lang="en-US" sz="1600" b="1" dirty="0" smtClean="0">
              <a:solidFill>
                <a:srgbClr val="F59F14"/>
              </a:solidFill>
              <a:latin typeface="Arial" panose="020B0604020202020204" pitchFamily="34" charset="0"/>
              <a:cs typeface="Arial" panose="020B0604020202020204" pitchFamily="34" charset="0"/>
            </a:rPr>
            <a:t>Place</a:t>
          </a:r>
          <a:endParaRPr lang="en-US" sz="1600" b="1" dirty="0">
            <a:solidFill>
              <a:srgbClr val="F59F14"/>
            </a:solidFill>
            <a:latin typeface="Arial" panose="020B0604020202020204" pitchFamily="34" charset="0"/>
            <a:cs typeface="Arial" panose="020B0604020202020204" pitchFamily="34" charset="0"/>
          </a:endParaRPr>
        </a:p>
      </dgm:t>
    </dgm:pt>
    <dgm:pt modelId="{B60323EE-B859-4184-88BB-62221AE106AB}" cxnId="{F3697A49-7026-40CE-A2B9-71761A0223E3}" type="parTrans">
      <dgm:prSet/>
      <dgm:spPr/>
      <dgm:t>
        <a:bodyPr/>
        <a:lstStyle/>
        <a:p>
          <a:endParaRPr lang="en-US" sz="2000"/>
        </a:p>
      </dgm:t>
    </dgm:pt>
    <dgm:pt modelId="{426A8813-506E-429E-87DB-53AA3F5535D1}" cxnId="{F3697A49-7026-40CE-A2B9-71761A0223E3}" type="sibTrans">
      <dgm:prSet/>
      <dgm:spPr/>
      <dgm:t>
        <a:bodyPr/>
        <a:lstStyle/>
        <a:p>
          <a:endParaRPr lang="en-US" sz="2000"/>
        </a:p>
      </dgm:t>
    </dgm:pt>
    <dgm:pt modelId="{9BC44171-365F-452D-AE92-EBE2E89770BA}">
      <dgm:prSet phldrT="[Text]" custT="1"/>
      <dgm:spPr>
        <a:solidFill>
          <a:schemeClr val="bg1">
            <a:alpha val="38000"/>
          </a:schemeClr>
        </a:solidFill>
        <a:ln w="28575">
          <a:solidFill>
            <a:srgbClr val="F59F14"/>
          </a:solidFill>
        </a:ln>
      </dgm:spPr>
      <dgm:t>
        <a:bodyPr/>
        <a:lstStyle/>
        <a:p>
          <a:r>
            <a:rPr lang="en-US" sz="1600" b="1" dirty="0" smtClean="0">
              <a:solidFill>
                <a:srgbClr val="F59F14"/>
              </a:solidFill>
              <a:latin typeface="Arial" panose="020B0604020202020204" pitchFamily="34" charset="0"/>
              <a:cs typeface="Arial" panose="020B0604020202020204" pitchFamily="34" charset="0"/>
            </a:rPr>
            <a:t>Distribution</a:t>
          </a:r>
          <a:endParaRPr lang="en-US" sz="1600" b="1" dirty="0">
            <a:solidFill>
              <a:srgbClr val="F59F14"/>
            </a:solidFill>
            <a:latin typeface="Arial" panose="020B0604020202020204" pitchFamily="34" charset="0"/>
            <a:cs typeface="Arial" panose="020B0604020202020204" pitchFamily="34" charset="0"/>
          </a:endParaRPr>
        </a:p>
      </dgm:t>
    </dgm:pt>
    <dgm:pt modelId="{7679D3FA-0101-42D1-A23D-75BD8EF1DA28}" cxnId="{15D8F364-6809-49BA-A228-EAE95F4BE6B9}" type="parTrans">
      <dgm:prSet/>
      <dgm:spPr/>
      <dgm:t>
        <a:bodyPr/>
        <a:lstStyle/>
        <a:p>
          <a:endParaRPr lang="en-US" sz="2000"/>
        </a:p>
      </dgm:t>
    </dgm:pt>
    <dgm:pt modelId="{FF5F2014-EE5D-4FD1-9103-39F792365AE5}" cxnId="{15D8F364-6809-49BA-A228-EAE95F4BE6B9}" type="sibTrans">
      <dgm:prSet/>
      <dgm:spPr/>
      <dgm:t>
        <a:bodyPr/>
        <a:lstStyle/>
        <a:p>
          <a:endParaRPr lang="en-US" sz="2000"/>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Y="139063">
        <dgm:presLayoutVars>
          <dgm:chMax val="1"/>
          <dgm:bulletEnabled val="1"/>
        </dgm:presLayoutVars>
      </dgm:prSet>
      <dgm:spPr/>
      <dgm:t>
        <a:bodyPr/>
        <a:lstStyle/>
        <a:p>
          <a:endParaRPr lang="en-US"/>
        </a:p>
      </dgm:t>
    </dgm:pt>
    <dgm:pt modelId="{A8AE7F33-3372-4D78-96A6-FD2B204E9D9D}" type="pres">
      <dgm:prSet presAssocID="{E924DC90-2427-4BE5-A522-6ACD4563EB45}" presName="levelTx" presStyleLbl="revTx" presStyleIdx="0" presStyleCnt="0">
        <dgm:presLayoutVars>
          <dgm:chMax val="1"/>
          <dgm:bulletEnabled val="1"/>
        </dgm:presLayoutVars>
      </dgm:prSet>
      <dgm:spPr/>
      <dgm:t>
        <a:bodyPr/>
        <a:lstStyle/>
        <a:p>
          <a:endParaRPr lang="en-US"/>
        </a:p>
      </dgm:t>
    </dgm:pt>
    <dgm:pt modelId="{244971C4-5D8D-4652-8F85-F916B723CB58}" type="pres">
      <dgm:prSet presAssocID="{6836F7C9-E0EB-4435-A48F-78CCA5C677FD}" presName="Name8" presStyleCnt="0"/>
      <dgm:spPr/>
    </dgm:pt>
    <dgm:pt modelId="{42E29582-A2E7-4B50-9BCC-2A8FCD67242D}" type="pres">
      <dgm:prSet presAssocID="{6836F7C9-E0EB-4435-A48F-78CCA5C677FD}" presName="level" presStyleLbl="node1" presStyleIdx="1" presStyleCnt="5">
        <dgm:presLayoutVars>
          <dgm:chMax val="1"/>
          <dgm:bulletEnabled val="1"/>
        </dgm:presLayoutVars>
      </dgm:prSet>
      <dgm:spPr/>
      <dgm:t>
        <a:bodyPr/>
        <a:lstStyle/>
        <a:p>
          <a:endParaRPr lang="en-US"/>
        </a:p>
      </dgm:t>
    </dgm:pt>
    <dgm:pt modelId="{3BB7BCD6-6108-4ED8-9046-A483C6EB8FD6}" type="pres">
      <dgm:prSet presAssocID="{6836F7C9-E0EB-4435-A48F-78CCA5C677FD}" presName="levelTx" presStyleLbl="revTx" presStyleIdx="0" presStyleCnt="0">
        <dgm:presLayoutVars>
          <dgm:chMax val="1"/>
          <dgm:bulletEnabled val="1"/>
        </dgm:presLayoutVars>
      </dgm:prSet>
      <dgm:spPr/>
      <dgm:t>
        <a:bodyPr/>
        <a:lstStyle/>
        <a:p>
          <a:endParaRPr lang="en-US"/>
        </a:p>
      </dgm:t>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t>
        <a:bodyPr/>
        <a:lstStyle/>
        <a:p>
          <a:endParaRPr lang="en-US"/>
        </a:p>
      </dgm:t>
    </dgm:pt>
    <dgm:pt modelId="{7E617F38-6BB2-4E03-8198-FF7E7F898924}" type="pres">
      <dgm:prSet presAssocID="{9D67B1F7-C4FF-4E1E-94F4-69209A4E7C47}" presName="levelTx" presStyleLbl="revTx" presStyleIdx="0" presStyleCnt="0">
        <dgm:presLayoutVars>
          <dgm:chMax val="1"/>
          <dgm:bulletEnabled val="1"/>
        </dgm:presLayoutVars>
      </dgm:prSet>
      <dgm:spPr/>
      <dgm:t>
        <a:bodyPr/>
        <a:lstStyle/>
        <a:p>
          <a:endParaRPr lang="en-US"/>
        </a:p>
      </dgm:t>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dgm:presLayoutVars>
          <dgm:chMax val="1"/>
          <dgm:bulletEnabled val="1"/>
        </dgm:presLayoutVars>
      </dgm:prSet>
      <dgm:spPr/>
      <dgm:t>
        <a:bodyPr/>
        <a:lstStyle/>
        <a:p>
          <a:endParaRPr lang="en-US"/>
        </a:p>
      </dgm:t>
    </dgm:pt>
    <dgm:pt modelId="{2E9D1362-172A-4369-8415-6E089FA67356}" type="pres">
      <dgm:prSet presAssocID="{53563D61-A301-4644-8AE7-FCAFDA9A58AB}" presName="levelTx" presStyleLbl="revTx" presStyleIdx="0" presStyleCnt="0">
        <dgm:presLayoutVars>
          <dgm:chMax val="1"/>
          <dgm:bulletEnabled val="1"/>
        </dgm:presLayoutVars>
      </dgm:prSet>
      <dgm:spPr/>
      <dgm:t>
        <a:bodyPr/>
        <a:lstStyle/>
        <a:p>
          <a:endParaRPr lang="en-US"/>
        </a:p>
      </dgm:t>
    </dgm:pt>
    <dgm:pt modelId="{E55855A1-EC9E-41EF-AA5C-B0A6C62BC58F}" type="pres">
      <dgm:prSet presAssocID="{9BC44171-365F-452D-AE92-EBE2E89770BA}" presName="Name8" presStyleCnt="0"/>
      <dgm:spPr/>
    </dgm:pt>
    <dgm:pt modelId="{285279A8-A2FF-4704-92DF-4753853CE322}" type="pres">
      <dgm:prSet presAssocID="{9BC44171-365F-452D-AE92-EBE2E89770BA}" presName="level" presStyleLbl="node1" presStyleIdx="4" presStyleCnt="5">
        <dgm:presLayoutVars>
          <dgm:chMax val="1"/>
          <dgm:bulletEnabled val="1"/>
        </dgm:presLayoutVars>
      </dgm:prSet>
      <dgm:spPr/>
      <dgm:t>
        <a:bodyPr/>
        <a:lstStyle/>
        <a:p>
          <a:endParaRPr lang="en-US"/>
        </a:p>
      </dgm:t>
    </dgm:pt>
    <dgm:pt modelId="{48B1057C-5EDF-4EC8-9A6B-B059EB7B0F8E}" type="pres">
      <dgm:prSet presAssocID="{9BC44171-365F-452D-AE92-EBE2E89770BA}" presName="levelTx" presStyleLbl="revTx" presStyleIdx="0" presStyleCnt="0">
        <dgm:presLayoutVars>
          <dgm:chMax val="1"/>
          <dgm:bulletEnabled val="1"/>
        </dgm:presLayoutVars>
      </dgm:prSet>
      <dgm:spPr/>
      <dgm:t>
        <a:bodyPr/>
        <a:lstStyle/>
        <a:p>
          <a:endParaRPr lang="en-US"/>
        </a:p>
      </dgm:t>
    </dgm:pt>
  </dgm:ptLst>
  <dgm:cxnLst>
    <dgm:cxn modelId="{D44865BF-6979-46B7-BDC8-C595B63617CE}" type="presOf" srcId="{9D67B1F7-C4FF-4E1E-94F4-69209A4E7C47}" destId="{753AA43A-5097-42D8-A3EF-20B11215D8F3}" srcOrd="0" destOrd="0" presId="urn:microsoft.com/office/officeart/2005/8/layout/pyramid1"/>
    <dgm:cxn modelId="{15D8F364-6809-49BA-A228-EAE95F4BE6B9}" srcId="{28FD3D57-F3BB-4E5E-B091-1500A3C92E81}" destId="{9BC44171-365F-452D-AE92-EBE2E89770BA}" srcOrd="4" destOrd="0" parTransId="{7679D3FA-0101-42D1-A23D-75BD8EF1DA28}" sibTransId="{FF5F2014-EE5D-4FD1-9103-39F792365AE5}"/>
    <dgm:cxn modelId="{2FB0C6A3-37DA-48C7-A1B8-EB57A4D33C5F}" type="presOf" srcId="{28FD3D57-F3BB-4E5E-B091-1500A3C92E81}" destId="{6346E340-6B27-47A2-93A8-AA7F0249167F}" srcOrd="0" destOrd="0" presId="urn:microsoft.com/office/officeart/2005/8/layout/pyramid1"/>
    <dgm:cxn modelId="{685D1073-2D3C-412E-A123-0EF4D596743E}" srcId="{28FD3D57-F3BB-4E5E-B091-1500A3C92E81}" destId="{E924DC90-2427-4BE5-A522-6ACD4563EB45}" srcOrd="0" destOrd="0" parTransId="{9E545862-1292-4DB6-B36C-D6247532E625}" sibTransId="{BD5A33EB-119A-4BA7-8787-7DF55D1248BC}"/>
    <dgm:cxn modelId="{90CB57DF-550F-4E4B-8095-1E2DD2079BFB}" type="presOf" srcId="{53563D61-A301-4644-8AE7-FCAFDA9A58AB}" destId="{2E9D1362-172A-4369-8415-6E089FA67356}" srcOrd="1" destOrd="0" presId="urn:microsoft.com/office/officeart/2005/8/layout/pyramid1"/>
    <dgm:cxn modelId="{D78319B6-B682-440D-9E2D-E947FB0E2158}" type="presOf" srcId="{E924DC90-2427-4BE5-A522-6ACD4563EB45}" destId="{864F954D-81D4-4546-B08E-448FBA7A18FE}" srcOrd="0" destOrd="0" presId="urn:microsoft.com/office/officeart/2005/8/layout/pyramid1"/>
    <dgm:cxn modelId="{59FB8B84-D686-46AE-8536-4878C1E1458F}" type="presOf" srcId="{9D67B1F7-C4FF-4E1E-94F4-69209A4E7C47}" destId="{7E617F38-6BB2-4E03-8198-FF7E7F898924}" srcOrd="1" destOrd="0" presId="urn:microsoft.com/office/officeart/2005/8/layout/pyramid1"/>
    <dgm:cxn modelId="{C0CD96B0-F03B-4A7D-A9E8-892A645E512A}" type="presOf" srcId="{53563D61-A301-4644-8AE7-FCAFDA9A58AB}" destId="{E6279944-4AC5-4561-B5D0-64EE0E57E695}" srcOrd="0" destOrd="0" presId="urn:microsoft.com/office/officeart/2005/8/layout/pyramid1"/>
    <dgm:cxn modelId="{9954644D-BB47-447B-9671-F7D7D8200AF8}" type="presOf" srcId="{E924DC90-2427-4BE5-A522-6ACD4563EB45}" destId="{A8AE7F33-3372-4D78-96A6-FD2B204E9D9D}" srcOrd="1" destOrd="0" presId="urn:microsoft.com/office/officeart/2005/8/layout/pyramid1"/>
    <dgm:cxn modelId="{E0FC3EF1-7592-430E-A71E-B3111A1F36F0}" type="presOf" srcId="{6836F7C9-E0EB-4435-A48F-78CCA5C677FD}" destId="{3BB7BCD6-6108-4ED8-9046-A483C6EB8FD6}" srcOrd="1" destOrd="0" presId="urn:microsoft.com/office/officeart/2005/8/layout/pyramid1"/>
    <dgm:cxn modelId="{96B7FD88-EA70-478E-A9E0-E981CDC78994}" type="presOf" srcId="{9BC44171-365F-452D-AE92-EBE2E89770BA}" destId="{285279A8-A2FF-4704-92DF-4753853CE322}" srcOrd="0" destOrd="0" presId="urn:microsoft.com/office/officeart/2005/8/layout/pyramid1"/>
    <dgm:cxn modelId="{BF9D5797-DE66-48A0-A6BB-2949EE18DB48}" type="presOf" srcId="{9BC44171-365F-452D-AE92-EBE2E89770BA}" destId="{48B1057C-5EDF-4EC8-9A6B-B059EB7B0F8E}" srcOrd="1"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1263D722-8372-4789-B9F5-BFD8D9C870F1}" srcId="{28FD3D57-F3BB-4E5E-B091-1500A3C92E81}" destId="{9D67B1F7-C4FF-4E1E-94F4-69209A4E7C47}" srcOrd="2" destOrd="0" parTransId="{BD4D3042-AB5C-4E8F-B8BE-BC3A20988EB3}" sibTransId="{B379D14A-425C-47B8-B779-1E5D839E4BC8}"/>
    <dgm:cxn modelId="{D08D8E5B-C0F0-4024-93E3-6CF7135B3765}" type="presOf" srcId="{6836F7C9-E0EB-4435-A48F-78CCA5C677FD}" destId="{42E29582-A2E7-4B50-9BCC-2A8FCD67242D}" srcOrd="0" destOrd="0" presId="urn:microsoft.com/office/officeart/2005/8/layout/pyramid1"/>
    <dgm:cxn modelId="{79DC17DB-5914-43D2-A061-D69151AEEA5A}" srcId="{28FD3D57-F3BB-4E5E-B091-1500A3C92E81}" destId="{6836F7C9-E0EB-4435-A48F-78CCA5C677FD}" srcOrd="1" destOrd="0" parTransId="{0988B41C-78E4-4E00-9C30-DBD95A231B01}" sibTransId="{B61D5205-4FE7-47EC-B86F-48DF3EA1EDA5}"/>
    <dgm:cxn modelId="{5E4EA258-D42C-445B-8798-3D95923A0AC0}" type="presParOf" srcId="{6346E340-6B27-47A2-93A8-AA7F0249167F}" destId="{8351BCDF-D287-464A-AB10-4261CFFC4E79}" srcOrd="0" destOrd="0" presId="urn:microsoft.com/office/officeart/2005/8/layout/pyramid1"/>
    <dgm:cxn modelId="{3DA60972-C9BE-4B39-833A-E3F9F3566264}" type="presParOf" srcId="{8351BCDF-D287-464A-AB10-4261CFFC4E79}" destId="{864F954D-81D4-4546-B08E-448FBA7A18FE}" srcOrd="0" destOrd="0" presId="urn:microsoft.com/office/officeart/2005/8/layout/pyramid1"/>
    <dgm:cxn modelId="{B1F86EE0-7A45-482B-8E50-2FCE2D35DA01}" type="presParOf" srcId="{8351BCDF-D287-464A-AB10-4261CFFC4E79}" destId="{A8AE7F33-3372-4D78-96A6-FD2B204E9D9D}" srcOrd="1" destOrd="0" presId="urn:microsoft.com/office/officeart/2005/8/layout/pyramid1"/>
    <dgm:cxn modelId="{F92C72E4-81E5-4C9D-9EDE-E0CA2A3E75AD}" type="presParOf" srcId="{6346E340-6B27-47A2-93A8-AA7F0249167F}" destId="{244971C4-5D8D-4652-8F85-F916B723CB58}" srcOrd="1" destOrd="0" presId="urn:microsoft.com/office/officeart/2005/8/layout/pyramid1"/>
    <dgm:cxn modelId="{5B256232-1ADF-47F5-8338-2832C384DCD0}" type="presParOf" srcId="{244971C4-5D8D-4652-8F85-F916B723CB58}" destId="{42E29582-A2E7-4B50-9BCC-2A8FCD67242D}" srcOrd="0" destOrd="0" presId="urn:microsoft.com/office/officeart/2005/8/layout/pyramid1"/>
    <dgm:cxn modelId="{4940EED5-1870-40EB-84B0-BB94ED5FAB7D}" type="presParOf" srcId="{244971C4-5D8D-4652-8F85-F916B723CB58}" destId="{3BB7BCD6-6108-4ED8-9046-A483C6EB8FD6}" srcOrd="1" destOrd="0" presId="urn:microsoft.com/office/officeart/2005/8/layout/pyramid1"/>
    <dgm:cxn modelId="{9783830C-5B4D-42B4-815A-C59A7F23BCEF}" type="presParOf" srcId="{6346E340-6B27-47A2-93A8-AA7F0249167F}" destId="{BF7100C5-692A-476D-9242-E6DE2BFA407E}" srcOrd="2" destOrd="0" presId="urn:microsoft.com/office/officeart/2005/8/layout/pyramid1"/>
    <dgm:cxn modelId="{883FDB3E-71F7-4EA4-B63B-D41A837951FA}" type="presParOf" srcId="{BF7100C5-692A-476D-9242-E6DE2BFA407E}" destId="{753AA43A-5097-42D8-A3EF-20B11215D8F3}" srcOrd="0" destOrd="0" presId="urn:microsoft.com/office/officeart/2005/8/layout/pyramid1"/>
    <dgm:cxn modelId="{F18D0CEF-1684-40E8-9D10-D04BF2549CCB}" type="presParOf" srcId="{BF7100C5-692A-476D-9242-E6DE2BFA407E}" destId="{7E617F38-6BB2-4E03-8198-FF7E7F898924}" srcOrd="1" destOrd="0" presId="urn:microsoft.com/office/officeart/2005/8/layout/pyramid1"/>
    <dgm:cxn modelId="{FC380E1E-07E3-4090-926A-830EE4F95AD5}" type="presParOf" srcId="{6346E340-6B27-47A2-93A8-AA7F0249167F}" destId="{29C42FD2-6503-4F77-8487-9B33E0527141}" srcOrd="3" destOrd="0" presId="urn:microsoft.com/office/officeart/2005/8/layout/pyramid1"/>
    <dgm:cxn modelId="{99B3180D-53DC-487D-AD85-B54234C86798}" type="presParOf" srcId="{29C42FD2-6503-4F77-8487-9B33E0527141}" destId="{E6279944-4AC5-4561-B5D0-64EE0E57E695}" srcOrd="0" destOrd="0" presId="urn:microsoft.com/office/officeart/2005/8/layout/pyramid1"/>
    <dgm:cxn modelId="{B0402AC1-2EFC-4964-8B32-DF1529FACC4C}" type="presParOf" srcId="{29C42FD2-6503-4F77-8487-9B33E0527141}" destId="{2E9D1362-172A-4369-8415-6E089FA67356}" srcOrd="1" destOrd="0" presId="urn:microsoft.com/office/officeart/2005/8/layout/pyramid1"/>
    <dgm:cxn modelId="{32C2414E-E67B-44BF-A3BE-2056474DD09B}" type="presParOf" srcId="{6346E340-6B27-47A2-93A8-AA7F0249167F}" destId="{E55855A1-EC9E-41EF-AA5C-B0A6C62BC58F}" srcOrd="4" destOrd="0" presId="urn:microsoft.com/office/officeart/2005/8/layout/pyramid1"/>
    <dgm:cxn modelId="{EEB05B1C-3111-4DCC-8515-71F38F280540}" type="presParOf" srcId="{E55855A1-EC9E-41EF-AA5C-B0A6C62BC58F}" destId="{285279A8-A2FF-4704-92DF-4753853CE322}" srcOrd="0" destOrd="0" presId="urn:microsoft.com/office/officeart/2005/8/layout/pyramid1"/>
    <dgm:cxn modelId="{0662059A-ADED-4FF1-9F4D-1A0792E00FB1}" type="presParOf" srcId="{E55855A1-EC9E-41EF-AA5C-B0A6C62BC58F}" destId="{48B1057C-5EDF-4EC8-9A6B-B059EB7B0F8E}"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827051" y="0"/>
          <a:ext cx="1270375" cy="926315"/>
        </a:xfrm>
        <a:prstGeom prst="trapezoid">
          <a:avLst>
            <a:gd name="adj" fmla="val 68571"/>
          </a:avLst>
        </a:prstGeom>
        <a:solidFill>
          <a:schemeClr val="bg1">
            <a:alpha val="38000"/>
          </a:schemeClr>
        </a:solidFill>
        <a:ln w="28575" cap="flat" cmpd="sng" algn="ctr">
          <a:solidFill>
            <a:srgbClr val="F59F1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JM" sz="1600" b="1" kern="1200" dirty="0" smtClean="0">
              <a:solidFill>
                <a:srgbClr val="F59F14"/>
              </a:solidFill>
              <a:latin typeface="Arial" pitchFamily="34" charset="0"/>
              <a:cs typeface="Arial" pitchFamily="34" charset="0"/>
            </a:rPr>
            <a:t>Price</a:t>
          </a:r>
          <a:endParaRPr lang="en-JM" sz="1600" b="1" kern="1200" dirty="0">
            <a:solidFill>
              <a:srgbClr val="F59F14"/>
            </a:solidFill>
            <a:latin typeface="Arial" pitchFamily="34" charset="0"/>
            <a:cs typeface="Arial" pitchFamily="34" charset="0"/>
          </a:endParaRPr>
        </a:p>
      </dsp:txBody>
      <dsp:txXfrm>
        <a:off x="1827051" y="0"/>
        <a:ext cx="1270375" cy="926315"/>
      </dsp:txXfrm>
    </dsp:sp>
    <dsp:sp modelId="{42E29582-A2E7-4B50-9BCC-2A8FCD67242D}">
      <dsp:nvSpPr>
        <dsp:cNvPr id="0" name=""/>
        <dsp:cNvSpPr/>
      </dsp:nvSpPr>
      <dsp:spPr>
        <a:xfrm>
          <a:off x="1370288" y="926315"/>
          <a:ext cx="2183901" cy="666112"/>
        </a:xfrm>
        <a:prstGeom prst="trapezoid">
          <a:avLst>
            <a:gd name="adj" fmla="val 68571"/>
          </a:avLst>
        </a:prstGeom>
        <a:solidFill>
          <a:schemeClr val="bg1">
            <a:alpha val="38000"/>
          </a:schemeClr>
        </a:solidFill>
        <a:ln w="28575" cap="flat" cmpd="sng" algn="ctr">
          <a:solidFill>
            <a:srgbClr val="F59F1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JM" sz="1600" b="1" kern="1200" dirty="0" smtClean="0">
              <a:solidFill>
                <a:srgbClr val="F59F14"/>
              </a:solidFill>
              <a:latin typeface="Arial" pitchFamily="34" charset="0"/>
              <a:cs typeface="Arial" pitchFamily="34" charset="0"/>
            </a:rPr>
            <a:t>Promotion</a:t>
          </a:r>
          <a:endParaRPr lang="en-JM" sz="1600" b="1" kern="1200" dirty="0">
            <a:solidFill>
              <a:srgbClr val="F59F14"/>
            </a:solidFill>
            <a:latin typeface="Arial" pitchFamily="34" charset="0"/>
            <a:cs typeface="Arial" pitchFamily="34" charset="0"/>
          </a:endParaRPr>
        </a:p>
      </dsp:txBody>
      <dsp:txXfrm>
        <a:off x="1752471" y="926315"/>
        <a:ext cx="1419535" cy="666112"/>
      </dsp:txXfrm>
    </dsp:sp>
    <dsp:sp modelId="{753AA43A-5097-42D8-A3EF-20B11215D8F3}">
      <dsp:nvSpPr>
        <dsp:cNvPr id="0" name=""/>
        <dsp:cNvSpPr/>
      </dsp:nvSpPr>
      <dsp:spPr>
        <a:xfrm>
          <a:off x="913525" y="1592428"/>
          <a:ext cx="3097426" cy="666112"/>
        </a:xfrm>
        <a:prstGeom prst="trapezoid">
          <a:avLst>
            <a:gd name="adj" fmla="val 68571"/>
          </a:avLst>
        </a:prstGeom>
        <a:solidFill>
          <a:schemeClr val="bg1">
            <a:alpha val="38000"/>
          </a:schemeClr>
        </a:solidFill>
        <a:ln w="28575" cap="flat" cmpd="sng" algn="ctr">
          <a:solidFill>
            <a:srgbClr val="F59F1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JM" sz="1600" b="1" kern="1200" dirty="0" smtClean="0">
              <a:solidFill>
                <a:srgbClr val="F59F14"/>
              </a:solidFill>
              <a:latin typeface="Arial" pitchFamily="34" charset="0"/>
              <a:cs typeface="Arial" pitchFamily="34" charset="0"/>
            </a:rPr>
            <a:t>People </a:t>
          </a:r>
          <a:endParaRPr lang="en-JM" sz="1600" b="1" kern="1200" dirty="0">
            <a:solidFill>
              <a:srgbClr val="F59F14"/>
            </a:solidFill>
            <a:latin typeface="Arial" pitchFamily="34" charset="0"/>
            <a:cs typeface="Arial" pitchFamily="34" charset="0"/>
          </a:endParaRPr>
        </a:p>
      </dsp:txBody>
      <dsp:txXfrm>
        <a:off x="1455575" y="1592428"/>
        <a:ext cx="2013327" cy="666112"/>
      </dsp:txXfrm>
    </dsp:sp>
    <dsp:sp modelId="{E6279944-4AC5-4561-B5D0-64EE0E57E695}">
      <dsp:nvSpPr>
        <dsp:cNvPr id="0" name=""/>
        <dsp:cNvSpPr/>
      </dsp:nvSpPr>
      <dsp:spPr>
        <a:xfrm>
          <a:off x="456762" y="2258540"/>
          <a:ext cx="4010952" cy="666112"/>
        </a:xfrm>
        <a:prstGeom prst="trapezoid">
          <a:avLst>
            <a:gd name="adj" fmla="val 68571"/>
          </a:avLst>
        </a:prstGeom>
        <a:solidFill>
          <a:schemeClr val="bg1">
            <a:alpha val="38000"/>
          </a:schemeClr>
        </a:solidFill>
        <a:ln w="28575" cap="flat" cmpd="sng" algn="ctr">
          <a:solidFill>
            <a:srgbClr val="F59F1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JM" sz="1600" b="1" kern="1200" dirty="0" smtClean="0">
              <a:solidFill>
                <a:srgbClr val="F59F14"/>
              </a:solidFill>
              <a:latin typeface="Arial" pitchFamily="34" charset="0"/>
              <a:cs typeface="Arial" pitchFamily="34" charset="0"/>
            </a:rPr>
            <a:t>Place</a:t>
          </a:r>
          <a:endParaRPr lang="en-JM" sz="1600" b="1" kern="1200" dirty="0">
            <a:solidFill>
              <a:srgbClr val="F59F14"/>
            </a:solidFill>
            <a:latin typeface="Arial" pitchFamily="34" charset="0"/>
            <a:cs typeface="Arial" pitchFamily="34" charset="0"/>
          </a:endParaRPr>
        </a:p>
      </dsp:txBody>
      <dsp:txXfrm>
        <a:off x="1158679" y="2258540"/>
        <a:ext cx="2607119" cy="666112"/>
      </dsp:txXfrm>
    </dsp:sp>
    <dsp:sp modelId="{285279A8-A2FF-4704-92DF-4753853CE322}">
      <dsp:nvSpPr>
        <dsp:cNvPr id="0" name=""/>
        <dsp:cNvSpPr/>
      </dsp:nvSpPr>
      <dsp:spPr>
        <a:xfrm>
          <a:off x="0" y="2924652"/>
          <a:ext cx="4924477" cy="666112"/>
        </a:xfrm>
        <a:prstGeom prst="trapezoid">
          <a:avLst>
            <a:gd name="adj" fmla="val 68571"/>
          </a:avLst>
        </a:prstGeom>
        <a:solidFill>
          <a:schemeClr val="bg1">
            <a:alpha val="38000"/>
          </a:schemeClr>
        </a:solidFill>
        <a:ln w="28575" cap="flat" cmpd="sng" algn="ctr">
          <a:solidFill>
            <a:srgbClr val="F59F1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JM" sz="1600" b="1" kern="1200" dirty="0" smtClean="0">
              <a:solidFill>
                <a:srgbClr val="F59F14"/>
              </a:solidFill>
              <a:latin typeface="Arial" pitchFamily="34" charset="0"/>
              <a:cs typeface="Arial" pitchFamily="34" charset="0"/>
            </a:rPr>
            <a:t>Distribution</a:t>
          </a:r>
          <a:endParaRPr lang="en-JM" sz="1600" b="1" kern="1200" dirty="0">
            <a:solidFill>
              <a:srgbClr val="F59F14"/>
            </a:solidFill>
            <a:latin typeface="Arial" pitchFamily="34" charset="0"/>
            <a:cs typeface="Arial" pitchFamily="34" charset="0"/>
          </a:endParaRPr>
        </a:p>
      </dsp:txBody>
      <dsp:txXfrm>
        <a:off x="861783" y="2924652"/>
        <a:ext cx="3200910" cy="6661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C3C6BB-99B3-450C-B404-010019A3274A}"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08EDA27-7E01-4247-9582-7544C74CDF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C3C6BB-99B3-450C-B404-010019A3274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EDA27-7E01-4247-9582-7544C74CDF4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3C6BB-99B3-450C-B404-010019A327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464001" y="2248808"/>
            <a:ext cx="3292928" cy="3292928"/>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384300" y="-825500"/>
            <a:ext cx="5384800" cy="53848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362200" y="-438150"/>
            <a:ext cx="7734300" cy="77343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769100" y="2696559"/>
            <a:ext cx="494242" cy="494242"/>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85393" y="6034845"/>
            <a:ext cx="1373414" cy="1373414"/>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Copyright Notice"/>
          <p:cNvSpPr/>
          <p:nvPr/>
        </p:nvSpPr>
        <p:spPr bwMode="auto">
          <a:xfrm>
            <a:off x="7451801" y="1278848"/>
            <a:ext cx="4765599" cy="2835422"/>
          </a:xfrm>
          <a:prstGeom prst="rect">
            <a:avLst/>
          </a:prstGeom>
          <a:solidFill>
            <a:schemeClr val="bg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6000" b="1" cap="small" dirty="0" smtClean="0">
                <a:solidFill>
                  <a:srgbClr val="F59F14"/>
                </a:solidFill>
                <a:latin typeface="微软雅黑" panose="020B0503020204020204" pitchFamily="34" charset="-122"/>
                <a:ea typeface="微软雅黑" panose="020B0503020204020204" pitchFamily="34" charset="-122"/>
              </a:rPr>
              <a:t>MOMODA</a:t>
            </a:r>
            <a:endParaRPr lang="en-US" sz="6000" b="1" cap="small" dirty="0" smtClean="0">
              <a:solidFill>
                <a:srgbClr val="F59F14"/>
              </a:solidFill>
              <a:latin typeface="微软雅黑" panose="020B0503020204020204" pitchFamily="34" charset="-122"/>
              <a:ea typeface="微软雅黑" panose="020B0503020204020204" pitchFamily="34" charset="-122"/>
            </a:endParaRPr>
          </a:p>
          <a:p>
            <a:r>
              <a:rPr lang="en-US" sz="6000" b="1" cap="small" dirty="0" smtClean="0">
                <a:solidFill>
                  <a:srgbClr val="F59F14"/>
                </a:solidFill>
                <a:latin typeface="微软雅黑" panose="020B0503020204020204" pitchFamily="34" charset="-122"/>
                <a:ea typeface="微软雅黑" panose="020B0503020204020204" pitchFamily="34" charset="-122"/>
              </a:rPr>
              <a:t>POWER </a:t>
            </a:r>
            <a:endParaRPr lang="en-US" sz="6000" b="1" cap="small" dirty="0" smtClean="0">
              <a:solidFill>
                <a:srgbClr val="F59F14"/>
              </a:solidFill>
              <a:latin typeface="微软雅黑" panose="020B0503020204020204" pitchFamily="34" charset="-122"/>
              <a:ea typeface="微软雅黑" panose="020B0503020204020204" pitchFamily="34" charset="-122"/>
            </a:endParaRPr>
          </a:p>
          <a:p>
            <a:r>
              <a:rPr lang="en-US" sz="6000" b="1" cap="small" dirty="0" smtClean="0">
                <a:solidFill>
                  <a:srgbClr val="F59F14"/>
                </a:solidFill>
                <a:latin typeface="微软雅黑" panose="020B0503020204020204" pitchFamily="34" charset="-122"/>
                <a:ea typeface="微软雅黑" panose="020B0503020204020204" pitchFamily="34" charset="-122"/>
              </a:rPr>
              <a:t>TEMPLATE</a:t>
            </a:r>
            <a:endParaRPr lang="en-US" sz="6000" b="1" cap="small" dirty="0">
              <a:solidFill>
                <a:srgbClr val="F59F14"/>
              </a:solidFill>
              <a:latin typeface="微软雅黑" panose="020B0503020204020204" pitchFamily="34" charset="-122"/>
              <a:ea typeface="微软雅黑" panose="020B0503020204020204" pitchFamily="34" charset="-122"/>
            </a:endParaRPr>
          </a:p>
        </p:txBody>
      </p:sp>
      <p:sp>
        <p:nvSpPr>
          <p:cNvPr id="15" name="矩形 14"/>
          <p:cNvSpPr/>
          <p:nvPr/>
        </p:nvSpPr>
        <p:spPr>
          <a:xfrm>
            <a:off x="7451801" y="4374634"/>
            <a:ext cx="3085973" cy="461665"/>
          </a:xfrm>
          <a:prstGeom prst="rect">
            <a:avLst/>
          </a:prstGeom>
        </p:spPr>
        <p:txBody>
          <a:bodyPr wrap="none">
            <a:spAutoFit/>
          </a:bodyPr>
          <a:lstStyle/>
          <a:p>
            <a:r>
              <a:rPr lang="en-US" altLang="zh-CN" sz="2400" b="1" cap="small" dirty="0" smtClean="0">
                <a:solidFill>
                  <a:srgbClr val="F59F14"/>
                </a:solidFill>
                <a:latin typeface="微软雅黑" panose="020B0503020204020204" pitchFamily="34" charset="-122"/>
                <a:ea typeface="微软雅黑" panose="020B0503020204020204" pitchFamily="34" charset="-122"/>
              </a:rPr>
              <a:t>MOMODA DESIGN</a:t>
            </a:r>
            <a:endParaRPr lang="zh-CN"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2</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graphicFrame>
        <p:nvGraphicFramePr>
          <p:cNvPr id="18" name="Chart Placeholder 10"/>
          <p:cNvGraphicFramePr/>
          <p:nvPr/>
        </p:nvGraphicFramePr>
        <p:xfrm>
          <a:off x="4806812" y="1543050"/>
          <a:ext cx="7025723" cy="4972050"/>
        </p:xfrm>
        <a:graphic>
          <a:graphicData uri="http://schemas.openxmlformats.org/drawingml/2006/chart">
            <c:chart xmlns:c="http://schemas.openxmlformats.org/drawingml/2006/chart" xmlns:r="http://schemas.openxmlformats.org/officeDocument/2006/relationships" r:id="rId1"/>
          </a:graphicData>
        </a:graphic>
      </p:graphicFrame>
      <p:sp>
        <p:nvSpPr>
          <p:cNvPr id="19" name="Text Placeholder 4"/>
          <p:cNvSpPr txBox="1"/>
          <p:nvPr/>
        </p:nvSpPr>
        <p:spPr>
          <a:xfrm>
            <a:off x="1162050" y="1943928"/>
            <a:ext cx="3146052" cy="403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smtClean="0">
                <a:solidFill>
                  <a:srgbClr val="F59F14"/>
                </a:solidFill>
              </a:rPr>
              <a:t>01. LOREM IPSUL DOLOR</a:t>
            </a:r>
            <a:endParaRPr lang="en-US" sz="1800" b="1" smtClean="0">
              <a:solidFill>
                <a:srgbClr val="F59F14"/>
              </a:solidFill>
            </a:endParaRPr>
          </a:p>
          <a:p>
            <a:endParaRPr lang="en-US" sz="1800" b="1" dirty="0">
              <a:solidFill>
                <a:srgbClr val="F59F14"/>
              </a:solidFill>
            </a:endParaRPr>
          </a:p>
        </p:txBody>
      </p:sp>
      <p:sp>
        <p:nvSpPr>
          <p:cNvPr id="20" name="Text Placeholder 5"/>
          <p:cNvSpPr txBox="1"/>
          <p:nvPr/>
        </p:nvSpPr>
        <p:spPr>
          <a:xfrm>
            <a:off x="1162050" y="2268192"/>
            <a:ext cx="3891170" cy="864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Lorem ipsum </a:t>
            </a:r>
            <a:r>
              <a:rPr lang="en-US" sz="1800" dirty="0" err="1" smtClean="0">
                <a:solidFill>
                  <a:schemeClr val="bg1"/>
                </a:solidFill>
              </a:rPr>
              <a:t>dolor</a:t>
            </a:r>
            <a:r>
              <a:rPr lang="en-US" sz="1800" dirty="0" smtClean="0">
                <a:solidFill>
                  <a:schemeClr val="bg1"/>
                </a:solidFill>
              </a:rPr>
              <a:t> sit </a:t>
            </a:r>
            <a:r>
              <a:rPr lang="en-US" sz="1800" dirty="0" err="1" smtClean="0">
                <a:solidFill>
                  <a:schemeClr val="bg1"/>
                </a:solidFill>
              </a:rPr>
              <a:t>amet</a:t>
            </a:r>
            <a:r>
              <a:rPr lang="en-US" sz="1800" dirty="0" smtClean="0">
                <a:solidFill>
                  <a:schemeClr val="bg1"/>
                </a:solidFill>
              </a:rPr>
              <a:t>, </a:t>
            </a:r>
            <a:r>
              <a:rPr lang="en-US" sz="1800" dirty="0" err="1" smtClean="0">
                <a:solidFill>
                  <a:schemeClr val="bg1"/>
                </a:solidFill>
              </a:rPr>
              <a:t>consectetur</a:t>
            </a:r>
            <a:r>
              <a:rPr lang="en-US" sz="1800" dirty="0" smtClean="0">
                <a:solidFill>
                  <a:schemeClr val="bg1"/>
                </a:solidFill>
              </a:rPr>
              <a:t> lorem ipsum </a:t>
            </a:r>
            <a:r>
              <a:rPr lang="en-US" sz="1800" dirty="0" err="1" smtClean="0">
                <a:solidFill>
                  <a:schemeClr val="bg1"/>
                </a:solidFill>
              </a:rPr>
              <a:t>dolor</a:t>
            </a:r>
            <a:r>
              <a:rPr lang="en-US" sz="1800" dirty="0" smtClean="0">
                <a:solidFill>
                  <a:schemeClr val="bg1"/>
                </a:solidFill>
              </a:rPr>
              <a:t>  Lorem ipsum </a:t>
            </a:r>
            <a:r>
              <a:rPr lang="en-US" sz="1800" dirty="0" err="1" smtClean="0">
                <a:solidFill>
                  <a:schemeClr val="bg1"/>
                </a:solidFill>
              </a:rPr>
              <a:t>dolor</a:t>
            </a:r>
            <a:r>
              <a:rPr lang="en-US" sz="1800" dirty="0" smtClean="0">
                <a:solidFill>
                  <a:schemeClr val="bg1"/>
                </a:solidFill>
              </a:rPr>
              <a:t> sit </a:t>
            </a:r>
            <a:endParaRPr lang="en-US" sz="1800" dirty="0" smtClean="0">
              <a:solidFill>
                <a:schemeClr val="bg1"/>
              </a:solidFill>
            </a:endParaRPr>
          </a:p>
          <a:p>
            <a:endParaRPr lang="en-US" sz="1800" dirty="0">
              <a:solidFill>
                <a:schemeClr val="bg1"/>
              </a:solidFill>
            </a:endParaRPr>
          </a:p>
        </p:txBody>
      </p:sp>
      <p:sp>
        <p:nvSpPr>
          <p:cNvPr id="21" name="Text Placeholder 6"/>
          <p:cNvSpPr txBox="1"/>
          <p:nvPr/>
        </p:nvSpPr>
        <p:spPr>
          <a:xfrm>
            <a:off x="1162050" y="3457161"/>
            <a:ext cx="3146052" cy="403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smtClean="0">
                <a:solidFill>
                  <a:srgbClr val="F59F14"/>
                </a:solidFill>
              </a:rPr>
              <a:t>02. LOREM IPSUL DOLOR</a:t>
            </a:r>
            <a:endParaRPr lang="en-US" sz="1800" b="1" smtClean="0">
              <a:solidFill>
                <a:srgbClr val="F59F14"/>
              </a:solidFill>
            </a:endParaRPr>
          </a:p>
          <a:p>
            <a:endParaRPr lang="en-US" sz="1800" b="1" dirty="0">
              <a:solidFill>
                <a:srgbClr val="F59F14"/>
              </a:solidFill>
            </a:endParaRPr>
          </a:p>
        </p:txBody>
      </p:sp>
      <p:sp>
        <p:nvSpPr>
          <p:cNvPr id="22" name="Text Placeholder 7"/>
          <p:cNvSpPr txBox="1"/>
          <p:nvPr/>
        </p:nvSpPr>
        <p:spPr>
          <a:xfrm>
            <a:off x="1162050" y="3781425"/>
            <a:ext cx="3891170" cy="864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mtClean="0">
                <a:solidFill>
                  <a:schemeClr val="bg1"/>
                </a:solidFill>
              </a:rPr>
              <a:t>Lorem ipsum dolor sit amet, consectetur lorem ipsum dolor  Lorem ipsum dolor sit</a:t>
            </a:r>
            <a:endParaRPr lang="en-US" sz="1800" dirty="0">
              <a:solidFill>
                <a:schemeClr val="bg1"/>
              </a:solidFill>
            </a:endParaRPr>
          </a:p>
        </p:txBody>
      </p:sp>
      <p:sp>
        <p:nvSpPr>
          <p:cNvPr id="23" name="Text Placeholder 8"/>
          <p:cNvSpPr txBox="1"/>
          <p:nvPr/>
        </p:nvSpPr>
        <p:spPr>
          <a:xfrm>
            <a:off x="1162050" y="4970393"/>
            <a:ext cx="3146052" cy="403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smtClean="0">
                <a:solidFill>
                  <a:srgbClr val="F59F14"/>
                </a:solidFill>
              </a:rPr>
              <a:t>03. LOREM IPSUL DOLOR</a:t>
            </a:r>
            <a:endParaRPr lang="en-US" sz="1800" b="1" smtClean="0">
              <a:solidFill>
                <a:srgbClr val="F59F14"/>
              </a:solidFill>
            </a:endParaRPr>
          </a:p>
          <a:p>
            <a:endParaRPr lang="en-US" sz="1800" b="1" dirty="0">
              <a:solidFill>
                <a:srgbClr val="F59F14"/>
              </a:solidFill>
            </a:endParaRPr>
          </a:p>
        </p:txBody>
      </p:sp>
      <p:sp>
        <p:nvSpPr>
          <p:cNvPr id="24" name="Text Placeholder 9"/>
          <p:cNvSpPr txBox="1"/>
          <p:nvPr/>
        </p:nvSpPr>
        <p:spPr>
          <a:xfrm>
            <a:off x="1162050" y="5294658"/>
            <a:ext cx="3891170" cy="864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mtClean="0">
                <a:solidFill>
                  <a:schemeClr val="bg1"/>
                </a:solidFill>
              </a:rPr>
              <a:t>Lorem ipsum dolor sit amet, consectetur lorem ipsum dolor  Lorem ipsum dolor sit</a:t>
            </a:r>
            <a:endParaRPr lang="en-US" sz="1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3</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Content Placeholder 3"/>
          <p:cNvSpPr txBox="1"/>
          <p:nvPr/>
        </p:nvSpPr>
        <p:spPr>
          <a:xfrm>
            <a:off x="781050" y="1907977"/>
            <a:ext cx="11080076" cy="6925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smtClean="0">
                <a:solidFill>
                  <a:srgbClr val="F59F14"/>
                </a:solidFill>
                <a:latin typeface="Arial" panose="020B0604020202020204" pitchFamily="34" charset="0"/>
                <a:cs typeface="Arial" panose="020B0604020202020204" pitchFamily="34" charset="0"/>
              </a:rPr>
              <a:t>Lorem ipsum dolor sit amet, consectetur adipiscing elit. Proin a erat ut nibh aliquam anim entum et sed quam. Quisque</a:t>
            </a:r>
            <a:endParaRPr lang="en-US" sz="1600" smtClean="0">
              <a:solidFill>
                <a:srgbClr val="F59F14"/>
              </a:solidFill>
              <a:latin typeface="Arial" panose="020B0604020202020204" pitchFamily="34" charset="0"/>
              <a:cs typeface="Arial" panose="020B0604020202020204" pitchFamily="34" charset="0"/>
            </a:endParaRPr>
          </a:p>
          <a:p>
            <a:pPr>
              <a:spcBef>
                <a:spcPts val="0"/>
              </a:spcBef>
            </a:pPr>
            <a:r>
              <a:rPr lang="en-US" sz="1600" smtClean="0">
                <a:solidFill>
                  <a:srgbClr val="F59F14"/>
                </a:solidFill>
                <a:latin typeface="Arial" panose="020B0604020202020204" pitchFamily="34" charset="0"/>
                <a:cs typeface="Arial" panose="020B0604020202020204" pitchFamily="34" charset="0"/>
              </a:rPr>
              <a:t>mollis augue nec enim Lorem ipsum lorem ipsum consectetur adipiscing el</a:t>
            </a:r>
            <a:endParaRPr lang="en-US" sz="1600" smtClean="0">
              <a:solidFill>
                <a:srgbClr val="F59F14"/>
              </a:solidFill>
              <a:latin typeface="Arial" panose="020B0604020202020204" pitchFamily="34" charset="0"/>
              <a:cs typeface="Arial" panose="020B0604020202020204" pitchFamily="34" charset="0"/>
            </a:endParaRPr>
          </a:p>
          <a:p>
            <a:pPr>
              <a:spcBef>
                <a:spcPts val="0"/>
              </a:spcBef>
            </a:pPr>
            <a:endParaRPr lang="en-US" sz="1600" smtClean="0">
              <a:solidFill>
                <a:srgbClr val="F59F14"/>
              </a:solidFill>
              <a:latin typeface="Arial" panose="020B0604020202020204" pitchFamily="34" charset="0"/>
              <a:cs typeface="Arial" panose="020B0604020202020204" pitchFamily="34" charset="0"/>
            </a:endParaRPr>
          </a:p>
          <a:p>
            <a:pPr>
              <a:spcBef>
                <a:spcPts val="0"/>
              </a:spcBef>
            </a:pPr>
            <a:endParaRPr lang="en-US" sz="1600" smtClean="0">
              <a:solidFill>
                <a:srgbClr val="F59F14"/>
              </a:solidFill>
              <a:latin typeface="Arial" panose="020B0604020202020204" pitchFamily="34" charset="0"/>
              <a:cs typeface="Arial" panose="020B0604020202020204" pitchFamily="34" charset="0"/>
            </a:endParaRPr>
          </a:p>
          <a:p>
            <a:pPr>
              <a:spcBef>
                <a:spcPts val="0"/>
              </a:spcBef>
            </a:pPr>
            <a:endParaRPr lang="en-US" sz="1600" smtClean="0">
              <a:solidFill>
                <a:srgbClr val="F59F14"/>
              </a:solidFill>
              <a:latin typeface="Arial" panose="020B0604020202020204" pitchFamily="34" charset="0"/>
              <a:cs typeface="Arial" panose="020B0604020202020204" pitchFamily="34" charset="0"/>
            </a:endParaRPr>
          </a:p>
          <a:p>
            <a:pPr>
              <a:spcBef>
                <a:spcPts val="0"/>
              </a:spcBef>
            </a:pPr>
            <a:endParaRPr lang="en-US" sz="1600" smtClean="0">
              <a:solidFill>
                <a:srgbClr val="F59F14"/>
              </a:solidFill>
              <a:latin typeface="Arial" panose="020B0604020202020204" pitchFamily="34" charset="0"/>
              <a:cs typeface="Arial" panose="020B0604020202020204" pitchFamily="34" charset="0"/>
            </a:endParaRPr>
          </a:p>
          <a:p>
            <a:endParaRPr lang="en-US" sz="1600" dirty="0">
              <a:solidFill>
                <a:srgbClr val="F59F14"/>
              </a:solidFill>
              <a:latin typeface="Arial" panose="020B0604020202020204" pitchFamily="34" charset="0"/>
              <a:cs typeface="Arial" panose="020B0604020202020204" pitchFamily="34" charset="0"/>
            </a:endParaRPr>
          </a:p>
        </p:txBody>
      </p:sp>
      <p:graphicFrame>
        <p:nvGraphicFramePr>
          <p:cNvPr id="19" name="SmartArt Placeholder 13"/>
          <p:cNvGraphicFramePr/>
          <p:nvPr/>
        </p:nvGraphicFramePr>
        <p:xfrm>
          <a:off x="781050" y="2771935"/>
          <a:ext cx="4924478" cy="35907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 name="Text Placeholder 5"/>
          <p:cNvSpPr txBox="1"/>
          <p:nvPr/>
        </p:nvSpPr>
        <p:spPr>
          <a:xfrm>
            <a:off x="8065174" y="3079715"/>
            <a:ext cx="3590765" cy="718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smtClean="0">
                <a:solidFill>
                  <a:schemeClr val="bg1"/>
                </a:solidFill>
                <a:latin typeface="Arial" panose="020B0604020202020204" pitchFamily="34" charset="0"/>
                <a:cs typeface="Arial" panose="020B0604020202020204" pitchFamily="34" charset="0"/>
              </a:rPr>
              <a:t>Lorem ipsum dolor sit amet, nibh</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r>
              <a:rPr lang="en-US" sz="1600" smtClean="0">
                <a:solidFill>
                  <a:schemeClr val="bg1"/>
                </a:solidFill>
                <a:latin typeface="Arial" panose="020B0604020202020204" pitchFamily="34" charset="0"/>
                <a:cs typeface="Arial" panose="020B0604020202020204" pitchFamily="34" charset="0"/>
              </a:rPr>
              <a:t>et consectetur</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endParaRPr lang="en-US" sz="1600" dirty="0">
              <a:solidFill>
                <a:schemeClr val="bg1"/>
              </a:solidFill>
              <a:latin typeface="Arial" panose="020B0604020202020204" pitchFamily="34" charset="0"/>
              <a:cs typeface="Arial" panose="020B0604020202020204" pitchFamily="34" charset="0"/>
            </a:endParaRPr>
          </a:p>
        </p:txBody>
      </p:sp>
      <p:sp>
        <p:nvSpPr>
          <p:cNvPr id="21" name="Text Placeholder 6"/>
          <p:cNvSpPr txBox="1"/>
          <p:nvPr/>
        </p:nvSpPr>
        <p:spPr>
          <a:xfrm>
            <a:off x="8065174" y="3900461"/>
            <a:ext cx="3590765" cy="7181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smtClean="0">
                <a:solidFill>
                  <a:schemeClr val="bg1"/>
                </a:solidFill>
                <a:latin typeface="Arial" panose="020B0604020202020204" pitchFamily="34" charset="0"/>
                <a:cs typeface="Arial" panose="020B0604020202020204" pitchFamily="34" charset="0"/>
              </a:rPr>
              <a:t>Lorem ipsum dolor sit amet, nibh</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r>
              <a:rPr lang="en-US" sz="1600" smtClean="0">
                <a:solidFill>
                  <a:schemeClr val="bg1"/>
                </a:solidFill>
                <a:latin typeface="Arial" panose="020B0604020202020204" pitchFamily="34" charset="0"/>
                <a:cs typeface="Arial" panose="020B0604020202020204" pitchFamily="34" charset="0"/>
              </a:rPr>
              <a:t>consectetur</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endParaRPr lang="en-US" sz="1600" dirty="0">
              <a:solidFill>
                <a:schemeClr val="bg1"/>
              </a:solidFill>
              <a:latin typeface="Arial" panose="020B0604020202020204" pitchFamily="34" charset="0"/>
              <a:cs typeface="Arial" panose="020B0604020202020204" pitchFamily="34" charset="0"/>
            </a:endParaRPr>
          </a:p>
        </p:txBody>
      </p:sp>
      <p:sp>
        <p:nvSpPr>
          <p:cNvPr id="22" name="Text Placeholder 7"/>
          <p:cNvSpPr txBox="1"/>
          <p:nvPr/>
        </p:nvSpPr>
        <p:spPr>
          <a:xfrm>
            <a:off x="8065174" y="4721207"/>
            <a:ext cx="3590765" cy="7181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smtClean="0">
                <a:solidFill>
                  <a:schemeClr val="bg1"/>
                </a:solidFill>
                <a:latin typeface="Arial" panose="020B0604020202020204" pitchFamily="34" charset="0"/>
                <a:cs typeface="Arial" panose="020B0604020202020204" pitchFamily="34" charset="0"/>
              </a:rPr>
              <a:t>Lorem ipsum dolor sit amet, nibh</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r>
              <a:rPr lang="en-US" sz="1600" smtClean="0">
                <a:solidFill>
                  <a:schemeClr val="bg1"/>
                </a:solidFill>
                <a:latin typeface="Arial" panose="020B0604020202020204" pitchFamily="34" charset="0"/>
                <a:cs typeface="Arial" panose="020B0604020202020204" pitchFamily="34" charset="0"/>
              </a:rPr>
              <a:t>consectetur</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endParaRPr lang="en-US" sz="1600" dirty="0">
              <a:solidFill>
                <a:schemeClr val="bg1"/>
              </a:solidFill>
              <a:latin typeface="Arial" panose="020B0604020202020204" pitchFamily="34" charset="0"/>
              <a:cs typeface="Arial" panose="020B0604020202020204" pitchFamily="34" charset="0"/>
            </a:endParaRPr>
          </a:p>
        </p:txBody>
      </p:sp>
      <p:sp>
        <p:nvSpPr>
          <p:cNvPr id="23" name="Text Placeholder 8"/>
          <p:cNvSpPr txBox="1"/>
          <p:nvPr/>
        </p:nvSpPr>
        <p:spPr>
          <a:xfrm>
            <a:off x="8065174" y="5541954"/>
            <a:ext cx="3590765" cy="7181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smtClean="0">
                <a:solidFill>
                  <a:schemeClr val="bg1"/>
                </a:solidFill>
                <a:latin typeface="Arial" panose="020B0604020202020204" pitchFamily="34" charset="0"/>
                <a:cs typeface="Arial" panose="020B0604020202020204" pitchFamily="34" charset="0"/>
              </a:rPr>
              <a:t>Lorem ipsum dolor sit amet, nibh</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r>
              <a:rPr lang="en-US" sz="1600" smtClean="0">
                <a:solidFill>
                  <a:schemeClr val="bg1"/>
                </a:solidFill>
                <a:latin typeface="Arial" panose="020B0604020202020204" pitchFamily="34" charset="0"/>
                <a:cs typeface="Arial" panose="020B0604020202020204" pitchFamily="34" charset="0"/>
              </a:rPr>
              <a:t>consectetur</a:t>
            </a:r>
            <a:endParaRPr lang="en-US" sz="1600" smtClean="0">
              <a:solidFill>
                <a:schemeClr val="bg1"/>
              </a:solidFill>
              <a:latin typeface="Arial" panose="020B0604020202020204" pitchFamily="34" charset="0"/>
              <a:cs typeface="Arial" panose="020B0604020202020204" pitchFamily="34" charset="0"/>
            </a:endParaRPr>
          </a:p>
          <a:p>
            <a:pPr>
              <a:spcBef>
                <a:spcPts val="0"/>
              </a:spcBef>
            </a:pPr>
            <a:endParaRPr lang="en-US" sz="1600" dirty="0">
              <a:solidFill>
                <a:schemeClr val="bg1"/>
              </a:solidFill>
              <a:latin typeface="Arial" panose="020B0604020202020204" pitchFamily="34" charset="0"/>
              <a:cs typeface="Arial" panose="020B0604020202020204" pitchFamily="34" charset="0"/>
            </a:endParaRPr>
          </a:p>
        </p:txBody>
      </p:sp>
      <p:sp>
        <p:nvSpPr>
          <p:cNvPr id="24" name="Content Placeholder 9"/>
          <p:cNvSpPr txBox="1"/>
          <p:nvPr/>
        </p:nvSpPr>
        <p:spPr>
          <a:xfrm>
            <a:off x="7039241" y="3146761"/>
            <a:ext cx="820746" cy="455819"/>
          </a:xfrm>
          <a:prstGeom prst="rect">
            <a:avLst/>
          </a:prstGeom>
          <a:solidFill>
            <a:srgbClr val="F59F14"/>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smtClean="0">
                <a:solidFill>
                  <a:schemeClr val="bg1"/>
                </a:solidFill>
              </a:rPr>
              <a:t>95%</a:t>
            </a:r>
            <a:endParaRPr lang="en-US" sz="1800" b="1" dirty="0" smtClean="0">
              <a:solidFill>
                <a:schemeClr val="bg1"/>
              </a:solidFill>
            </a:endParaRPr>
          </a:p>
        </p:txBody>
      </p:sp>
      <p:sp>
        <p:nvSpPr>
          <p:cNvPr id="25" name="Content Placeholder 10"/>
          <p:cNvSpPr txBox="1"/>
          <p:nvPr/>
        </p:nvSpPr>
        <p:spPr>
          <a:xfrm>
            <a:off x="7039241" y="3993156"/>
            <a:ext cx="820746" cy="455819"/>
          </a:xfrm>
          <a:prstGeom prst="rect">
            <a:avLst/>
          </a:prstGeom>
          <a:solidFill>
            <a:srgbClr val="F59F14"/>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smtClean="0">
                <a:solidFill>
                  <a:schemeClr val="bg1"/>
                </a:solidFill>
              </a:rPr>
              <a:t>95%</a:t>
            </a:r>
            <a:endParaRPr lang="en-US" sz="1800" b="1" dirty="0" smtClean="0">
              <a:solidFill>
                <a:schemeClr val="bg1"/>
              </a:solidFill>
            </a:endParaRPr>
          </a:p>
        </p:txBody>
      </p:sp>
      <p:sp>
        <p:nvSpPr>
          <p:cNvPr id="26" name="Content Placeholder 11"/>
          <p:cNvSpPr txBox="1"/>
          <p:nvPr/>
        </p:nvSpPr>
        <p:spPr>
          <a:xfrm>
            <a:off x="7039241" y="4813902"/>
            <a:ext cx="820746" cy="455819"/>
          </a:xfrm>
          <a:prstGeom prst="rect">
            <a:avLst/>
          </a:prstGeom>
          <a:solidFill>
            <a:srgbClr val="F59F14"/>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smtClean="0">
                <a:solidFill>
                  <a:schemeClr val="bg1"/>
                </a:solidFill>
              </a:rPr>
              <a:t>95%</a:t>
            </a:r>
            <a:endParaRPr lang="en-US" sz="1800" b="1" dirty="0" smtClean="0">
              <a:solidFill>
                <a:schemeClr val="bg1"/>
              </a:solidFill>
            </a:endParaRPr>
          </a:p>
        </p:txBody>
      </p:sp>
      <p:sp>
        <p:nvSpPr>
          <p:cNvPr id="27" name="Content Placeholder 12"/>
          <p:cNvSpPr txBox="1"/>
          <p:nvPr/>
        </p:nvSpPr>
        <p:spPr>
          <a:xfrm>
            <a:off x="7039241" y="5634648"/>
            <a:ext cx="820746" cy="455819"/>
          </a:xfrm>
          <a:prstGeom prst="rect">
            <a:avLst/>
          </a:prstGeom>
          <a:solidFill>
            <a:srgbClr val="F59F14"/>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smtClean="0">
                <a:solidFill>
                  <a:schemeClr val="bg1"/>
                </a:solidFill>
              </a:rPr>
              <a:t>95%</a:t>
            </a:r>
            <a:endParaRPr lang="en-US" sz="1800" b="1"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4</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Text Placeholder 1"/>
          <p:cNvSpPr txBox="1"/>
          <p:nvPr/>
        </p:nvSpPr>
        <p:spPr>
          <a:xfrm>
            <a:off x="7208929" y="2000250"/>
            <a:ext cx="4757869" cy="8898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dirty="0" smtClean="0">
                <a:solidFill>
                  <a:schemeClr val="bg1"/>
                </a:solidFill>
                <a:latin typeface="Arial" panose="020B0604020202020204" pitchFamily="34" charset="0"/>
                <a:ea typeface="Open sans" pitchFamily="34" charset="0"/>
                <a:cs typeface="Arial" panose="020B0604020202020204" pitchFamily="34" charset="0"/>
              </a:rPr>
              <a:t>Consectetur adipiscing elit. Proin vulputate elementum lorem sed</a:t>
            </a:r>
            <a:endParaRPr lang="en-US" dirty="0">
              <a:solidFill>
                <a:schemeClr val="bg1"/>
              </a:solidFill>
              <a:latin typeface="Arial" panose="020B0604020202020204" pitchFamily="34" charset="0"/>
              <a:cs typeface="Arial" panose="020B0604020202020204" pitchFamily="34" charset="0"/>
            </a:endParaRPr>
          </a:p>
        </p:txBody>
      </p:sp>
      <p:sp>
        <p:nvSpPr>
          <p:cNvPr id="19" name="Text Placeholder 2"/>
          <p:cNvSpPr txBox="1"/>
          <p:nvPr/>
        </p:nvSpPr>
        <p:spPr>
          <a:xfrm>
            <a:off x="7208929" y="4138136"/>
            <a:ext cx="4757869" cy="8898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dirty="0" smtClean="0">
                <a:solidFill>
                  <a:schemeClr val="bg1"/>
                </a:solidFill>
                <a:latin typeface="Arial" panose="020B0604020202020204" pitchFamily="34" charset="0"/>
                <a:ea typeface="Open sans" pitchFamily="34" charset="0"/>
                <a:cs typeface="Arial" panose="020B0604020202020204" pitchFamily="34" charset="0"/>
              </a:rPr>
              <a:t>Lorem Ipsum Dolor Sit Ametlorem sed molestie. Pellentesque amet ullamcorper</a:t>
            </a:r>
            <a:endParaRPr lang="en-US" dirty="0">
              <a:solidFill>
                <a:schemeClr val="bg1"/>
              </a:solidFill>
              <a:latin typeface="Arial" panose="020B0604020202020204" pitchFamily="34" charset="0"/>
              <a:cs typeface="Arial" panose="020B0604020202020204" pitchFamily="34" charset="0"/>
            </a:endParaRPr>
          </a:p>
        </p:txBody>
      </p:sp>
      <p:sp>
        <p:nvSpPr>
          <p:cNvPr id="20" name="Text Placeholder 3"/>
          <p:cNvSpPr txBox="1"/>
          <p:nvPr/>
        </p:nvSpPr>
        <p:spPr>
          <a:xfrm>
            <a:off x="7208929" y="5244252"/>
            <a:ext cx="4757869" cy="8898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dirty="0" smtClean="0">
                <a:solidFill>
                  <a:schemeClr val="bg1"/>
                </a:solidFill>
                <a:latin typeface="Arial" panose="020B0604020202020204" pitchFamily="34" charset="0"/>
                <a:ea typeface="Open sans" pitchFamily="34" charset="0"/>
                <a:cs typeface="Arial" panose="020B0604020202020204" pitchFamily="34" charset="0"/>
              </a:rPr>
              <a:t>Lorem Ipsum Dolor Sit Ametlorem sed molestie. Pellentesque amet ullamcorper</a:t>
            </a:r>
            <a:endParaRPr lang="en-US" dirty="0">
              <a:solidFill>
                <a:schemeClr val="bg1"/>
              </a:solidFill>
              <a:latin typeface="Arial" panose="020B0604020202020204" pitchFamily="34" charset="0"/>
              <a:cs typeface="Arial" panose="020B0604020202020204" pitchFamily="34" charset="0"/>
            </a:endParaRPr>
          </a:p>
        </p:txBody>
      </p:sp>
      <p:sp>
        <p:nvSpPr>
          <p:cNvPr id="21" name="Text Placeholder 7"/>
          <p:cNvSpPr txBox="1"/>
          <p:nvPr/>
        </p:nvSpPr>
        <p:spPr>
          <a:xfrm>
            <a:off x="7208929" y="2948669"/>
            <a:ext cx="4757869" cy="8898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dirty="0" smtClean="0">
                <a:solidFill>
                  <a:schemeClr val="bg1"/>
                </a:solidFill>
                <a:latin typeface="Arial" panose="020B0604020202020204" pitchFamily="34" charset="0"/>
                <a:ea typeface="Open sans" pitchFamily="34" charset="0"/>
                <a:cs typeface="Arial" panose="020B0604020202020204" pitchFamily="34" charset="0"/>
              </a:rPr>
              <a:t>Lorem Ipsum Dolor Sit Ametlorem sed molestie. Pellentesque amet ullamcorper lorem ipsum dolor Ipsum Dolor Sit</a:t>
            </a:r>
            <a:endParaRPr lang="en-US" dirty="0" smtClean="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22" name="Rectangle 7"/>
          <p:cNvSpPr/>
          <p:nvPr/>
        </p:nvSpPr>
        <p:spPr>
          <a:xfrm>
            <a:off x="601979" y="2108383"/>
            <a:ext cx="3568402" cy="43253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ebas Neue" pitchFamily="34" charset="0"/>
              </a:rPr>
              <a:t>PARIS</a:t>
            </a:r>
            <a:endParaRPr lang="en-US" sz="2000" dirty="0">
              <a:latin typeface="Bebas Neue" pitchFamily="34" charset="0"/>
            </a:endParaRPr>
          </a:p>
        </p:txBody>
      </p:sp>
      <p:sp>
        <p:nvSpPr>
          <p:cNvPr id="23" name="TextBox 8"/>
          <p:cNvSpPr txBox="1"/>
          <p:nvPr/>
        </p:nvSpPr>
        <p:spPr>
          <a:xfrm>
            <a:off x="4278514" y="2108383"/>
            <a:ext cx="756934" cy="400111"/>
          </a:xfrm>
          <a:prstGeom prst="rect">
            <a:avLst/>
          </a:prstGeom>
          <a:noFill/>
          <a:ln w="28575">
            <a:solidFill>
              <a:srgbClr val="F59F14"/>
            </a:solidFill>
          </a:ln>
        </p:spPr>
        <p:txBody>
          <a:bodyPr wrap="square" rtlCol="0">
            <a:spAutoFit/>
          </a:bodyPr>
          <a:lstStyle/>
          <a:p>
            <a:pPr algn="ctr"/>
            <a:r>
              <a:rPr lang="en-US" sz="2000" b="1" dirty="0" smtClean="0">
                <a:solidFill>
                  <a:srgbClr val="F59F14"/>
                </a:solidFill>
                <a:latin typeface="Bebas Neue" pitchFamily="34" charset="0"/>
              </a:rPr>
              <a:t>90%</a:t>
            </a:r>
            <a:endParaRPr lang="en-US" sz="2000" b="1" dirty="0">
              <a:solidFill>
                <a:srgbClr val="F59F14"/>
              </a:solidFill>
              <a:latin typeface="Bebas Neue" pitchFamily="34" charset="0"/>
            </a:endParaRPr>
          </a:p>
        </p:txBody>
      </p:sp>
      <p:sp>
        <p:nvSpPr>
          <p:cNvPr id="24" name="Rectangle 9"/>
          <p:cNvSpPr/>
          <p:nvPr/>
        </p:nvSpPr>
        <p:spPr>
          <a:xfrm>
            <a:off x="601979" y="2709284"/>
            <a:ext cx="1784201" cy="432534"/>
          </a:xfrm>
          <a:prstGeom prst="rect">
            <a:avLst/>
          </a:prstGeom>
          <a:solidFill>
            <a:srgbClr val="F59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ebas Neue" pitchFamily="34" charset="0"/>
              </a:rPr>
              <a:t>ITALY</a:t>
            </a:r>
            <a:endParaRPr lang="en-US" sz="2000" dirty="0">
              <a:latin typeface="Bebas Neue" pitchFamily="34" charset="0"/>
            </a:endParaRPr>
          </a:p>
        </p:txBody>
      </p:sp>
      <p:sp>
        <p:nvSpPr>
          <p:cNvPr id="25" name="Rectangle 10"/>
          <p:cNvSpPr/>
          <p:nvPr/>
        </p:nvSpPr>
        <p:spPr>
          <a:xfrm>
            <a:off x="601979" y="3345750"/>
            <a:ext cx="1405734" cy="432534"/>
          </a:xfrm>
          <a:prstGeom prst="rect">
            <a:avLst/>
          </a:prstGeom>
          <a:solidFill>
            <a:srgbClr val="F59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ebas Neue" pitchFamily="34" charset="0"/>
              </a:rPr>
              <a:t>ROME</a:t>
            </a:r>
            <a:endParaRPr lang="en-US" sz="2000" dirty="0">
              <a:latin typeface="Bebas Neue" pitchFamily="34" charset="0"/>
            </a:endParaRPr>
          </a:p>
        </p:txBody>
      </p:sp>
      <p:sp>
        <p:nvSpPr>
          <p:cNvPr id="26" name="Rectangle 11"/>
          <p:cNvSpPr/>
          <p:nvPr/>
        </p:nvSpPr>
        <p:spPr>
          <a:xfrm>
            <a:off x="601979" y="3946651"/>
            <a:ext cx="3568402" cy="43253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ebas Neue" pitchFamily="34" charset="0"/>
              </a:rPr>
              <a:t>NEW YORK</a:t>
            </a:r>
            <a:endParaRPr lang="en-US" sz="2000" dirty="0">
              <a:latin typeface="Bebas Neue" pitchFamily="34" charset="0"/>
            </a:endParaRPr>
          </a:p>
        </p:txBody>
      </p:sp>
      <p:sp>
        <p:nvSpPr>
          <p:cNvPr id="27" name="Rectangle 12"/>
          <p:cNvSpPr/>
          <p:nvPr/>
        </p:nvSpPr>
        <p:spPr>
          <a:xfrm>
            <a:off x="601979" y="4595451"/>
            <a:ext cx="4757869" cy="43253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ebas Neue" pitchFamily="34" charset="0"/>
              </a:rPr>
              <a:t>LONDON</a:t>
            </a:r>
            <a:endParaRPr lang="en-US" sz="2000" dirty="0">
              <a:latin typeface="Bebas Neue" pitchFamily="34" charset="0"/>
            </a:endParaRPr>
          </a:p>
        </p:txBody>
      </p:sp>
      <p:sp>
        <p:nvSpPr>
          <p:cNvPr id="28" name="Rectangle 13"/>
          <p:cNvSpPr/>
          <p:nvPr/>
        </p:nvSpPr>
        <p:spPr>
          <a:xfrm>
            <a:off x="601979" y="5196352"/>
            <a:ext cx="3027735" cy="43253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Bebas Neue" pitchFamily="34" charset="0"/>
              </a:rPr>
              <a:t>HONG KONG</a:t>
            </a:r>
            <a:endParaRPr lang="en-US" sz="2000" dirty="0">
              <a:latin typeface="Bebas Neue" pitchFamily="34" charset="0"/>
            </a:endParaRPr>
          </a:p>
        </p:txBody>
      </p:sp>
      <p:sp>
        <p:nvSpPr>
          <p:cNvPr id="29" name="TextBox 14"/>
          <p:cNvSpPr txBox="1"/>
          <p:nvPr/>
        </p:nvSpPr>
        <p:spPr>
          <a:xfrm>
            <a:off x="2470423" y="2709284"/>
            <a:ext cx="756934" cy="400111"/>
          </a:xfrm>
          <a:prstGeom prst="rect">
            <a:avLst/>
          </a:prstGeom>
          <a:noFill/>
          <a:ln w="28575">
            <a:solidFill>
              <a:srgbClr val="F59F14"/>
            </a:solidFill>
          </a:ln>
        </p:spPr>
        <p:txBody>
          <a:bodyPr wrap="square" rtlCol="0">
            <a:spAutoFit/>
          </a:bodyPr>
          <a:lstStyle/>
          <a:p>
            <a:pPr algn="ctr"/>
            <a:r>
              <a:rPr lang="en-US" sz="2000" b="1" dirty="0" smtClean="0">
                <a:solidFill>
                  <a:srgbClr val="F59F14"/>
                </a:solidFill>
                <a:latin typeface="Bebas Neue" pitchFamily="34" charset="0"/>
              </a:rPr>
              <a:t>90%</a:t>
            </a:r>
            <a:endParaRPr lang="en-US" sz="2000" b="1" dirty="0">
              <a:solidFill>
                <a:srgbClr val="F59F14"/>
              </a:solidFill>
              <a:latin typeface="Bebas Neue" pitchFamily="34" charset="0"/>
            </a:endParaRPr>
          </a:p>
        </p:txBody>
      </p:sp>
      <p:sp>
        <p:nvSpPr>
          <p:cNvPr id="30" name="TextBox 15"/>
          <p:cNvSpPr txBox="1"/>
          <p:nvPr/>
        </p:nvSpPr>
        <p:spPr>
          <a:xfrm>
            <a:off x="2115846" y="3362309"/>
            <a:ext cx="756934" cy="400111"/>
          </a:xfrm>
          <a:prstGeom prst="rect">
            <a:avLst/>
          </a:prstGeom>
          <a:noFill/>
          <a:ln w="28575">
            <a:solidFill>
              <a:srgbClr val="F59F14"/>
            </a:solidFill>
          </a:ln>
        </p:spPr>
        <p:txBody>
          <a:bodyPr wrap="square" rtlCol="0">
            <a:spAutoFit/>
          </a:bodyPr>
          <a:lstStyle/>
          <a:p>
            <a:pPr algn="ctr"/>
            <a:r>
              <a:rPr lang="en-US" sz="2000" b="1" dirty="0" smtClean="0">
                <a:solidFill>
                  <a:srgbClr val="F59F14"/>
                </a:solidFill>
                <a:latin typeface="Bebas Neue" pitchFamily="34" charset="0"/>
              </a:rPr>
              <a:t>90%</a:t>
            </a:r>
            <a:endParaRPr lang="en-US" sz="2000" b="1" dirty="0">
              <a:solidFill>
                <a:srgbClr val="F59F14"/>
              </a:solidFill>
              <a:latin typeface="Bebas Neue" pitchFamily="34" charset="0"/>
            </a:endParaRPr>
          </a:p>
        </p:txBody>
      </p:sp>
      <p:sp>
        <p:nvSpPr>
          <p:cNvPr id="31" name="TextBox 16"/>
          <p:cNvSpPr txBox="1"/>
          <p:nvPr/>
        </p:nvSpPr>
        <p:spPr>
          <a:xfrm>
            <a:off x="4278514" y="3946651"/>
            <a:ext cx="756934" cy="400111"/>
          </a:xfrm>
          <a:prstGeom prst="rect">
            <a:avLst/>
          </a:prstGeom>
          <a:noFill/>
          <a:ln w="28575">
            <a:solidFill>
              <a:srgbClr val="F59F14"/>
            </a:solidFill>
          </a:ln>
        </p:spPr>
        <p:txBody>
          <a:bodyPr wrap="square" rtlCol="0">
            <a:spAutoFit/>
          </a:bodyPr>
          <a:lstStyle/>
          <a:p>
            <a:pPr algn="ctr"/>
            <a:r>
              <a:rPr lang="en-US" sz="2000" b="1" dirty="0" smtClean="0">
                <a:solidFill>
                  <a:srgbClr val="F59F14"/>
                </a:solidFill>
                <a:latin typeface="Bebas Neue" pitchFamily="34" charset="0"/>
              </a:rPr>
              <a:t>90%</a:t>
            </a:r>
            <a:endParaRPr lang="en-US" sz="2000" b="1" dirty="0">
              <a:solidFill>
                <a:srgbClr val="F59F14"/>
              </a:solidFill>
              <a:latin typeface="Bebas Neue" pitchFamily="34" charset="0"/>
            </a:endParaRPr>
          </a:p>
        </p:txBody>
      </p:sp>
      <p:sp>
        <p:nvSpPr>
          <p:cNvPr id="32" name="TextBox 17"/>
          <p:cNvSpPr txBox="1"/>
          <p:nvPr/>
        </p:nvSpPr>
        <p:spPr>
          <a:xfrm>
            <a:off x="5478795" y="4606019"/>
            <a:ext cx="756934" cy="400111"/>
          </a:xfrm>
          <a:prstGeom prst="rect">
            <a:avLst/>
          </a:prstGeom>
          <a:noFill/>
          <a:ln w="28575">
            <a:solidFill>
              <a:srgbClr val="F59F14"/>
            </a:solidFill>
          </a:ln>
        </p:spPr>
        <p:txBody>
          <a:bodyPr wrap="square" rtlCol="0">
            <a:spAutoFit/>
          </a:bodyPr>
          <a:lstStyle/>
          <a:p>
            <a:pPr algn="ctr"/>
            <a:r>
              <a:rPr lang="en-US" sz="2000" b="1" dirty="0" smtClean="0">
                <a:solidFill>
                  <a:srgbClr val="F59F14"/>
                </a:solidFill>
                <a:latin typeface="Bebas Neue" pitchFamily="34" charset="0"/>
              </a:rPr>
              <a:t>90%</a:t>
            </a:r>
            <a:endParaRPr lang="en-US" sz="2000" b="1" dirty="0">
              <a:solidFill>
                <a:srgbClr val="F59F14"/>
              </a:solidFill>
              <a:latin typeface="Bebas Neue" pitchFamily="34" charset="0"/>
            </a:endParaRPr>
          </a:p>
        </p:txBody>
      </p:sp>
      <p:sp>
        <p:nvSpPr>
          <p:cNvPr id="33" name="TextBox 18"/>
          <p:cNvSpPr txBox="1"/>
          <p:nvPr/>
        </p:nvSpPr>
        <p:spPr>
          <a:xfrm>
            <a:off x="3791914" y="5196352"/>
            <a:ext cx="756934" cy="400111"/>
          </a:xfrm>
          <a:prstGeom prst="rect">
            <a:avLst/>
          </a:prstGeom>
          <a:noFill/>
          <a:ln w="28575">
            <a:solidFill>
              <a:srgbClr val="F59F14"/>
            </a:solidFill>
          </a:ln>
        </p:spPr>
        <p:txBody>
          <a:bodyPr wrap="square" rtlCol="0">
            <a:spAutoFit/>
          </a:bodyPr>
          <a:lstStyle/>
          <a:p>
            <a:pPr algn="ctr"/>
            <a:r>
              <a:rPr lang="en-US" sz="2000" b="1" dirty="0" smtClean="0">
                <a:solidFill>
                  <a:srgbClr val="F59F14"/>
                </a:solidFill>
                <a:latin typeface="Bebas Neue" pitchFamily="34" charset="0"/>
              </a:rPr>
              <a:t>90%</a:t>
            </a:r>
            <a:endParaRPr lang="en-US" sz="2000" b="1" dirty="0">
              <a:solidFill>
                <a:srgbClr val="F59F14"/>
              </a:solidFill>
              <a:latin typeface="Bebas Neue"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2450" y="1981200"/>
            <a:ext cx="4476750" cy="3154710"/>
          </a:xfrm>
          <a:prstGeom prst="rect">
            <a:avLst/>
          </a:prstGeom>
          <a:noFill/>
        </p:spPr>
        <p:txBody>
          <a:bodyPr wrap="square" rtlCol="0">
            <a:spAutoFit/>
          </a:bodyPr>
          <a:lstStyle/>
          <a:p>
            <a:pPr algn="ctr"/>
            <a:r>
              <a:rPr lang="en-US" altLang="zh-CN" sz="19900" b="1" dirty="0" smtClean="0">
                <a:solidFill>
                  <a:srgbClr val="F59F14"/>
                </a:solidFill>
                <a:latin typeface="微软雅黑" panose="020B0503020204020204" pitchFamily="34" charset="-122"/>
                <a:ea typeface="微软雅黑" panose="020B0503020204020204" pitchFamily="34" charset="-122"/>
              </a:rPr>
              <a:t>3</a:t>
            </a:r>
            <a:endParaRPr lang="zh-CN" altLang="en-US" sz="19900" b="1" dirty="0">
              <a:solidFill>
                <a:srgbClr val="F59F14"/>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3736975" y="3818500"/>
            <a:ext cx="530225" cy="576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p:cNvSpPr/>
          <p:nvPr/>
        </p:nvSpPr>
        <p:spPr bwMode="auto">
          <a:xfrm>
            <a:off x="4498975" y="3818500"/>
            <a:ext cx="5540375" cy="576000"/>
          </a:xfrm>
          <a:prstGeom prst="rect">
            <a:avLst/>
          </a:prstGeom>
          <a:noFill/>
          <a:ln w="635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8" name="椭圆 7"/>
          <p:cNvSpPr/>
          <p:nvPr/>
        </p:nvSpPr>
        <p:spPr>
          <a:xfrm>
            <a:off x="5260975" y="2229455"/>
            <a:ext cx="1714500" cy="17145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5981698" y="1174749"/>
            <a:ext cx="2571751" cy="2571751"/>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903659" y="2761615"/>
            <a:ext cx="1261232" cy="1261232"/>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8420704" y="2763462"/>
            <a:ext cx="983038" cy="983038"/>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8706743" y="2287500"/>
            <a:ext cx="410960" cy="41096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1</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Rectangle 3"/>
          <p:cNvSpPr/>
          <p:nvPr/>
        </p:nvSpPr>
        <p:spPr bwMode="auto">
          <a:xfrm>
            <a:off x="1068070" y="2502206"/>
            <a:ext cx="2863207" cy="686939"/>
          </a:xfrm>
          <a:prstGeom prst="rect">
            <a:avLst/>
          </a:prstGeom>
          <a:noFill/>
          <a:ln>
            <a:noFill/>
          </a:ln>
        </p:spPr>
        <p:txBody>
          <a:bodyPr lIns="0" tIns="0" rIns="0" bIns="0" anchor="ctr"/>
          <a:lstStyle/>
          <a:p>
            <a:pPr algn="l"/>
            <a:r>
              <a:rPr lang="en-US" sz="1400">
                <a:solidFill>
                  <a:schemeClr val="bg1"/>
                </a:solidFill>
                <a:latin typeface="Nexa Bold" charset="0"/>
                <a:ea typeface="MS PGothic" panose="020B0600070205080204" charset="-128"/>
                <a:sym typeface="Nexa Bold" charset="0"/>
              </a:rPr>
              <a:t>Nullam quis risus eget urna mollis ornare vel eu leo. Aenean eu leo quam. </a:t>
            </a:r>
            <a:endParaRPr lang="en-US" sz="1400">
              <a:solidFill>
                <a:schemeClr val="bg1"/>
              </a:solidFill>
              <a:latin typeface="Nexa Bold" charset="0"/>
              <a:ea typeface="MS PGothic" panose="020B0600070205080204" charset="-128"/>
              <a:sym typeface="Nexa Bold" charset="0"/>
            </a:endParaRPr>
          </a:p>
        </p:txBody>
      </p:sp>
      <p:sp>
        <p:nvSpPr>
          <p:cNvPr id="19" name="Rectangle 4"/>
          <p:cNvSpPr/>
          <p:nvPr/>
        </p:nvSpPr>
        <p:spPr bwMode="auto">
          <a:xfrm>
            <a:off x="1068070" y="2216462"/>
            <a:ext cx="2880525" cy="288630"/>
          </a:xfrm>
          <a:prstGeom prst="rect">
            <a:avLst/>
          </a:prstGeom>
          <a:noFill/>
          <a:ln>
            <a:noFill/>
          </a:ln>
        </p:spPr>
        <p:txBody>
          <a:bodyPr lIns="0" tIns="0" rIns="0" bIns="0" anchor="ctr"/>
          <a:lstStyle/>
          <a:p>
            <a:pPr algn="l"/>
            <a:r>
              <a:rPr lang="en-US" sz="1600">
                <a:solidFill>
                  <a:srgbClr val="F59F14"/>
                </a:solidFill>
                <a:latin typeface="Nexa Bold" charset="0"/>
                <a:ea typeface="MS PGothic" panose="020B0600070205080204" charset="-128"/>
                <a:sym typeface="Nexa Bold" charset="0"/>
              </a:rPr>
              <a:t>Describe Your Title Here</a:t>
            </a:r>
            <a:endParaRPr lang="en-US" sz="1600">
              <a:solidFill>
                <a:srgbClr val="F59F14"/>
              </a:solidFill>
              <a:latin typeface="Nexa Bold" charset="0"/>
              <a:ea typeface="MS PGothic" panose="020B0600070205080204" charset="-128"/>
              <a:sym typeface="Nexa Bold" charset="0"/>
            </a:endParaRPr>
          </a:p>
        </p:txBody>
      </p:sp>
      <p:sp>
        <p:nvSpPr>
          <p:cNvPr id="20" name="AutoShape 5"/>
          <p:cNvSpPr/>
          <p:nvPr/>
        </p:nvSpPr>
        <p:spPr bwMode="auto">
          <a:xfrm>
            <a:off x="6353494" y="2428231"/>
            <a:ext cx="1639634" cy="2014662"/>
          </a:xfrm>
          <a:custGeom>
            <a:avLst/>
            <a:gdLst>
              <a:gd name="T0" fmla="*/ 21600 w 21600"/>
              <a:gd name="T1" fmla="*/ 17277 h 21600"/>
              <a:gd name="T2" fmla="*/ 19231 w 21600"/>
              <a:gd name="T3" fmla="*/ 17287 h 21600"/>
              <a:gd name="T4" fmla="*/ 19231 w 21600"/>
              <a:gd name="T5" fmla="*/ 17264 h 21600"/>
              <a:gd name="T6" fmla="*/ 105 w 21600"/>
              <a:gd name="T7" fmla="*/ 0 h 21600"/>
              <a:gd name="T8" fmla="*/ 3259 w 21600"/>
              <a:gd name="T9" fmla="*/ 3237 h 21600"/>
              <a:gd name="T10" fmla="*/ 3343 w 21600"/>
              <a:gd name="T11" fmla="*/ 3238 h 21600"/>
              <a:gd name="T12" fmla="*/ 3300 w 21600"/>
              <a:gd name="T13" fmla="*/ 3279 h 21600"/>
              <a:gd name="T14" fmla="*/ 3340 w 21600"/>
              <a:gd name="T15" fmla="*/ 3320 h 21600"/>
              <a:gd name="T16" fmla="*/ 3257 w 21600"/>
              <a:gd name="T17" fmla="*/ 3319 h 21600"/>
              <a:gd name="T18" fmla="*/ 0 w 21600"/>
              <a:gd name="T19" fmla="*/ 6375 h 21600"/>
              <a:gd name="T20" fmla="*/ 11455 w 21600"/>
              <a:gd name="T21" fmla="*/ 17297 h 21600"/>
              <a:gd name="T22" fmla="*/ 11455 w 21600"/>
              <a:gd name="T23" fmla="*/ 17319 h 21600"/>
              <a:gd name="T24" fmla="*/ 8977 w 21600"/>
              <a:gd name="T25" fmla="*/ 17330 h 21600"/>
              <a:gd name="T26" fmla="*/ 11354 w 21600"/>
              <a:gd name="T27" fmla="*/ 18919 h 21600"/>
              <a:gd name="T28" fmla="*/ 15265 w 21600"/>
              <a:gd name="T29" fmla="*/ 21532 h 21600"/>
              <a:gd name="T30" fmla="*/ 15265 w 21600"/>
              <a:gd name="T31" fmla="*/ 21600 h 21600"/>
              <a:gd name="T32" fmla="*/ 15315 w 21600"/>
              <a:gd name="T33" fmla="*/ 21566 h 21600"/>
              <a:gd name="T34" fmla="*/ 15366 w 21600"/>
              <a:gd name="T35" fmla="*/ 21600 h 21600"/>
              <a:gd name="T36" fmla="*/ 15365 w 21600"/>
              <a:gd name="T37" fmla="*/ 21532 h 21600"/>
              <a:gd name="T38" fmla="*/ 19196 w 21600"/>
              <a:gd name="T39" fmla="*/ 18917 h 21600"/>
              <a:gd name="T40" fmla="*/ 21600 w 21600"/>
              <a:gd name="T41" fmla="*/ 17277 h 21600"/>
              <a:gd name="T42" fmla="*/ 21600 w 21600"/>
              <a:gd name="T43" fmla="*/ 1727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00" h="21600">
                <a:moveTo>
                  <a:pt x="21600" y="17277"/>
                </a:moveTo>
                <a:lnTo>
                  <a:pt x="19231" y="17287"/>
                </a:lnTo>
                <a:cubicBezTo>
                  <a:pt x="19231" y="17279"/>
                  <a:pt x="19231" y="17272"/>
                  <a:pt x="19231" y="17264"/>
                </a:cubicBezTo>
                <a:cubicBezTo>
                  <a:pt x="19174" y="8292"/>
                  <a:pt x="10811" y="937"/>
                  <a:pt x="105" y="0"/>
                </a:cubicBezTo>
                <a:lnTo>
                  <a:pt x="3259" y="3237"/>
                </a:lnTo>
                <a:lnTo>
                  <a:pt x="3343" y="3238"/>
                </a:lnTo>
                <a:lnTo>
                  <a:pt x="3300" y="3279"/>
                </a:lnTo>
                <a:lnTo>
                  <a:pt x="3340" y="3320"/>
                </a:lnTo>
                <a:lnTo>
                  <a:pt x="3257" y="3319"/>
                </a:lnTo>
                <a:lnTo>
                  <a:pt x="0" y="6375"/>
                </a:lnTo>
                <a:cubicBezTo>
                  <a:pt x="6468" y="7233"/>
                  <a:pt x="11421" y="11785"/>
                  <a:pt x="11455" y="17297"/>
                </a:cubicBezTo>
                <a:cubicBezTo>
                  <a:pt x="11455" y="17304"/>
                  <a:pt x="11455" y="17312"/>
                  <a:pt x="11455" y="17319"/>
                </a:cubicBezTo>
                <a:lnTo>
                  <a:pt x="8977" y="17330"/>
                </a:lnTo>
                <a:lnTo>
                  <a:pt x="11354" y="18919"/>
                </a:lnTo>
                <a:lnTo>
                  <a:pt x="15265" y="21532"/>
                </a:lnTo>
                <a:lnTo>
                  <a:pt x="15265" y="21600"/>
                </a:lnTo>
                <a:lnTo>
                  <a:pt x="15315" y="21566"/>
                </a:lnTo>
                <a:lnTo>
                  <a:pt x="15366" y="21600"/>
                </a:lnTo>
                <a:lnTo>
                  <a:pt x="15365" y="21532"/>
                </a:lnTo>
                <a:lnTo>
                  <a:pt x="19196" y="18917"/>
                </a:lnTo>
                <a:cubicBezTo>
                  <a:pt x="19196" y="18917"/>
                  <a:pt x="21600" y="17277"/>
                  <a:pt x="21600" y="17277"/>
                </a:cubicBezTo>
                <a:close/>
                <a:moveTo>
                  <a:pt x="21600" y="17277"/>
                </a:moveTo>
              </a:path>
            </a:pathLst>
          </a:custGeom>
          <a:solidFill>
            <a:schemeClr val="bg1">
              <a:alpha val="38000"/>
            </a:schemeClr>
          </a:solidFill>
          <a:ln w="38100" cap="flat">
            <a:noFill/>
            <a:prstDash val="solid"/>
            <a:miter lim="800000"/>
            <a:headEnd type="none" w="med" len="med"/>
            <a:tailEnd type="none" w="med" len="med"/>
          </a:ln>
        </p:spPr>
        <p:txBody>
          <a:bodyPr lIns="0" tIns="0" rIns="0" bIns="0"/>
          <a:lstStyle/>
          <a:p>
            <a:endParaRPr lang="en-US" sz="1000">
              <a:solidFill>
                <a:srgbClr val="003676"/>
              </a:solidFill>
            </a:endParaRPr>
          </a:p>
        </p:txBody>
      </p:sp>
      <p:sp>
        <p:nvSpPr>
          <p:cNvPr id="21" name="AutoShape 6"/>
          <p:cNvSpPr/>
          <p:nvPr/>
        </p:nvSpPr>
        <p:spPr bwMode="auto">
          <a:xfrm>
            <a:off x="5745714" y="4258519"/>
            <a:ext cx="2049196" cy="1644466"/>
          </a:xfrm>
          <a:custGeom>
            <a:avLst/>
            <a:gdLst>
              <a:gd name="T0" fmla="*/ 18536 w 21600"/>
              <a:gd name="T1" fmla="*/ 3204 h 21600"/>
              <a:gd name="T2" fmla="*/ 18536 w 21600"/>
              <a:gd name="T3" fmla="*/ 3287 h 21600"/>
              <a:gd name="T4" fmla="*/ 18496 w 21600"/>
              <a:gd name="T5" fmla="*/ 3246 h 21600"/>
              <a:gd name="T6" fmla="*/ 18456 w 21600"/>
              <a:gd name="T7" fmla="*/ 3288 h 21600"/>
              <a:gd name="T8" fmla="*/ 18455 w 21600"/>
              <a:gd name="T9" fmla="*/ 3204 h 21600"/>
              <a:gd name="T10" fmla="*/ 15328 w 21600"/>
              <a:gd name="T11" fmla="*/ 2 h 21600"/>
              <a:gd name="T12" fmla="*/ 4308 w 21600"/>
              <a:gd name="T13" fmla="*/ 11482 h 21600"/>
              <a:gd name="T14" fmla="*/ 4286 w 21600"/>
              <a:gd name="T15" fmla="*/ 11481 h 21600"/>
              <a:gd name="T16" fmla="*/ 4326 w 21600"/>
              <a:gd name="T17" fmla="*/ 9009 h 21600"/>
              <a:gd name="T18" fmla="*/ 2670 w 21600"/>
              <a:gd name="T19" fmla="*/ 11398 h 21600"/>
              <a:gd name="T20" fmla="*/ 69 w 21600"/>
              <a:gd name="T21" fmla="*/ 15147 h 21600"/>
              <a:gd name="T22" fmla="*/ 2 w 21600"/>
              <a:gd name="T23" fmla="*/ 15145 h 21600"/>
              <a:gd name="T24" fmla="*/ 34 w 21600"/>
              <a:gd name="T25" fmla="*/ 15196 h 21600"/>
              <a:gd name="T26" fmla="*/ 0 w 21600"/>
              <a:gd name="T27" fmla="*/ 15246 h 21600"/>
              <a:gd name="T28" fmla="*/ 67 w 21600"/>
              <a:gd name="T29" fmla="*/ 15247 h 21600"/>
              <a:gd name="T30" fmla="*/ 2594 w 21600"/>
              <a:gd name="T31" fmla="*/ 19211 h 21600"/>
              <a:gd name="T32" fmla="*/ 4118 w 21600"/>
              <a:gd name="T33" fmla="*/ 21600 h 21600"/>
              <a:gd name="T34" fmla="*/ 4156 w 21600"/>
              <a:gd name="T35" fmla="*/ 19328 h 21600"/>
              <a:gd name="T36" fmla="*/ 4157 w 21600"/>
              <a:gd name="T37" fmla="*/ 19237 h 21600"/>
              <a:gd name="T38" fmla="*/ 4179 w 21600"/>
              <a:gd name="T39" fmla="*/ 19238 h 21600"/>
              <a:gd name="T40" fmla="*/ 4448 w 21600"/>
              <a:gd name="T41" fmla="*/ 19240 h 21600"/>
              <a:gd name="T42" fmla="*/ 21600 w 21600"/>
              <a:gd name="T43" fmla="*/ 0 h 21600"/>
              <a:gd name="T44" fmla="*/ 18536 w 21600"/>
              <a:gd name="T45" fmla="*/ 3204 h 21600"/>
              <a:gd name="T46" fmla="*/ 18536 w 21600"/>
              <a:gd name="T47" fmla="*/ 320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18536" y="3204"/>
                </a:moveTo>
                <a:lnTo>
                  <a:pt x="18536" y="3287"/>
                </a:lnTo>
                <a:lnTo>
                  <a:pt x="18496" y="3246"/>
                </a:lnTo>
                <a:lnTo>
                  <a:pt x="18456" y="3288"/>
                </a:lnTo>
                <a:lnTo>
                  <a:pt x="18455" y="3204"/>
                </a:lnTo>
                <a:lnTo>
                  <a:pt x="15328" y="2"/>
                </a:lnTo>
                <a:cubicBezTo>
                  <a:pt x="14485" y="6625"/>
                  <a:pt x="9835" y="11625"/>
                  <a:pt x="4308" y="11482"/>
                </a:cubicBezTo>
                <a:cubicBezTo>
                  <a:pt x="4300" y="11482"/>
                  <a:pt x="4293" y="11481"/>
                  <a:pt x="4286" y="11481"/>
                </a:cubicBezTo>
                <a:lnTo>
                  <a:pt x="4326" y="9009"/>
                </a:lnTo>
                <a:lnTo>
                  <a:pt x="2670" y="11398"/>
                </a:lnTo>
                <a:lnTo>
                  <a:pt x="69" y="15147"/>
                </a:lnTo>
                <a:lnTo>
                  <a:pt x="2" y="15145"/>
                </a:lnTo>
                <a:lnTo>
                  <a:pt x="34" y="15196"/>
                </a:lnTo>
                <a:lnTo>
                  <a:pt x="0" y="15246"/>
                </a:lnTo>
                <a:lnTo>
                  <a:pt x="67" y="15247"/>
                </a:lnTo>
                <a:lnTo>
                  <a:pt x="2594" y="19211"/>
                </a:lnTo>
                <a:lnTo>
                  <a:pt x="4118" y="21600"/>
                </a:lnTo>
                <a:lnTo>
                  <a:pt x="4156" y="19328"/>
                </a:lnTo>
                <a:lnTo>
                  <a:pt x="4157" y="19237"/>
                </a:lnTo>
                <a:cubicBezTo>
                  <a:pt x="4165" y="19237"/>
                  <a:pt x="4172" y="19238"/>
                  <a:pt x="4179" y="19238"/>
                </a:cubicBezTo>
                <a:cubicBezTo>
                  <a:pt x="4269" y="19240"/>
                  <a:pt x="4358" y="19240"/>
                  <a:pt x="4448" y="19240"/>
                </a:cubicBezTo>
                <a:cubicBezTo>
                  <a:pt x="13338" y="19299"/>
                  <a:pt x="20727" y="10885"/>
                  <a:pt x="21600" y="0"/>
                </a:cubicBezTo>
                <a:cubicBezTo>
                  <a:pt x="21600" y="0"/>
                  <a:pt x="18536" y="3204"/>
                  <a:pt x="18536" y="3204"/>
                </a:cubicBezTo>
                <a:close/>
                <a:moveTo>
                  <a:pt x="18536" y="3204"/>
                </a:moveTo>
              </a:path>
            </a:pathLst>
          </a:custGeom>
          <a:solidFill>
            <a:schemeClr val="bg1">
              <a:alpha val="38000"/>
            </a:schemeClr>
          </a:solidFill>
          <a:ln w="38100" cap="flat">
            <a:noFill/>
            <a:prstDash val="solid"/>
            <a:miter lim="800000"/>
            <a:headEnd type="none" w="med" len="med"/>
            <a:tailEnd type="none" w="med" len="med"/>
          </a:ln>
        </p:spPr>
        <p:txBody>
          <a:bodyPr lIns="0" tIns="0" rIns="0" bIns="0"/>
          <a:lstStyle/>
          <a:p>
            <a:endParaRPr lang="en-US" sz="1000">
              <a:solidFill>
                <a:srgbClr val="003676"/>
              </a:solidFill>
            </a:endParaRPr>
          </a:p>
        </p:txBody>
      </p:sp>
      <p:sp>
        <p:nvSpPr>
          <p:cNvPr id="22" name="AutoShape 7"/>
          <p:cNvSpPr/>
          <p:nvPr/>
        </p:nvSpPr>
        <p:spPr bwMode="auto">
          <a:xfrm>
            <a:off x="4503915" y="2235883"/>
            <a:ext cx="2050576" cy="1641706"/>
          </a:xfrm>
          <a:custGeom>
            <a:avLst/>
            <a:gdLst>
              <a:gd name="T0" fmla="*/ 21600 w 21600"/>
              <a:gd name="T1" fmla="*/ 6367 h 21600"/>
              <a:gd name="T2" fmla="*/ 21533 w 21600"/>
              <a:gd name="T3" fmla="*/ 6365 h 21600"/>
              <a:gd name="T4" fmla="*/ 19012 w 21600"/>
              <a:gd name="T5" fmla="*/ 2394 h 21600"/>
              <a:gd name="T6" fmla="*/ 17492 w 21600"/>
              <a:gd name="T7" fmla="*/ 0 h 21600"/>
              <a:gd name="T8" fmla="*/ 17452 w 21600"/>
              <a:gd name="T9" fmla="*/ 2273 h 21600"/>
              <a:gd name="T10" fmla="*/ 17450 w 21600"/>
              <a:gd name="T11" fmla="*/ 2365 h 21600"/>
              <a:gd name="T12" fmla="*/ 17428 w 21600"/>
              <a:gd name="T13" fmla="*/ 2365 h 21600"/>
              <a:gd name="T14" fmla="*/ 17115 w 21600"/>
              <a:gd name="T15" fmla="*/ 2361 h 21600"/>
              <a:gd name="T16" fmla="*/ 0 w 21600"/>
              <a:gd name="T17" fmla="*/ 21592 h 21600"/>
              <a:gd name="T18" fmla="*/ 3065 w 21600"/>
              <a:gd name="T19" fmla="*/ 18389 h 21600"/>
              <a:gd name="T20" fmla="*/ 3065 w 21600"/>
              <a:gd name="T21" fmla="*/ 18306 h 21600"/>
              <a:gd name="T22" fmla="*/ 3106 w 21600"/>
              <a:gd name="T23" fmla="*/ 18348 h 21600"/>
              <a:gd name="T24" fmla="*/ 3145 w 21600"/>
              <a:gd name="T25" fmla="*/ 18306 h 21600"/>
              <a:gd name="T26" fmla="*/ 3146 w 21600"/>
              <a:gd name="T27" fmla="*/ 18389 h 21600"/>
              <a:gd name="T28" fmla="*/ 6268 w 21600"/>
              <a:gd name="T29" fmla="*/ 21600 h 21600"/>
              <a:gd name="T30" fmla="*/ 17292 w 21600"/>
              <a:gd name="T31" fmla="*/ 10128 h 21600"/>
              <a:gd name="T32" fmla="*/ 17314 w 21600"/>
              <a:gd name="T33" fmla="*/ 10128 h 21600"/>
              <a:gd name="T34" fmla="*/ 17270 w 21600"/>
              <a:gd name="T35" fmla="*/ 12602 h 21600"/>
              <a:gd name="T36" fmla="*/ 18928 w 21600"/>
              <a:gd name="T37" fmla="*/ 10215 h 21600"/>
              <a:gd name="T38" fmla="*/ 21532 w 21600"/>
              <a:gd name="T39" fmla="*/ 6465 h 21600"/>
              <a:gd name="T40" fmla="*/ 21598 w 21600"/>
              <a:gd name="T41" fmla="*/ 6467 h 21600"/>
              <a:gd name="T42" fmla="*/ 21566 w 21600"/>
              <a:gd name="T43" fmla="*/ 6416 h 21600"/>
              <a:gd name="T44" fmla="*/ 21600 w 21600"/>
              <a:gd name="T45" fmla="*/ 6367 h 21600"/>
              <a:gd name="T46" fmla="*/ 21600 w 21600"/>
              <a:gd name="T47" fmla="*/ 636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21600" y="6367"/>
                </a:moveTo>
                <a:lnTo>
                  <a:pt x="21533" y="6365"/>
                </a:lnTo>
                <a:lnTo>
                  <a:pt x="19012" y="2394"/>
                </a:lnTo>
                <a:lnTo>
                  <a:pt x="17492" y="0"/>
                </a:lnTo>
                <a:lnTo>
                  <a:pt x="17452" y="2273"/>
                </a:lnTo>
                <a:lnTo>
                  <a:pt x="17450" y="2365"/>
                </a:lnTo>
                <a:cubicBezTo>
                  <a:pt x="17443" y="2365"/>
                  <a:pt x="17436" y="2365"/>
                  <a:pt x="17428" y="2365"/>
                </a:cubicBezTo>
                <a:cubicBezTo>
                  <a:pt x="17323" y="2362"/>
                  <a:pt x="17219" y="2361"/>
                  <a:pt x="17115" y="2361"/>
                </a:cubicBezTo>
                <a:cubicBezTo>
                  <a:pt x="8252" y="2316"/>
                  <a:pt x="882" y="10716"/>
                  <a:pt x="0" y="21592"/>
                </a:cubicBezTo>
                <a:lnTo>
                  <a:pt x="3065" y="18389"/>
                </a:lnTo>
                <a:lnTo>
                  <a:pt x="3065" y="18306"/>
                </a:lnTo>
                <a:lnTo>
                  <a:pt x="3106" y="18348"/>
                </a:lnTo>
                <a:lnTo>
                  <a:pt x="3145" y="18306"/>
                </a:lnTo>
                <a:lnTo>
                  <a:pt x="3146" y="18389"/>
                </a:lnTo>
                <a:lnTo>
                  <a:pt x="6268" y="21600"/>
                </a:lnTo>
                <a:cubicBezTo>
                  <a:pt x="7117" y="14972"/>
                  <a:pt x="11769" y="9976"/>
                  <a:pt x="17292" y="10128"/>
                </a:cubicBezTo>
                <a:cubicBezTo>
                  <a:pt x="17299" y="10127"/>
                  <a:pt x="17306" y="10128"/>
                  <a:pt x="17314" y="10128"/>
                </a:cubicBezTo>
                <a:lnTo>
                  <a:pt x="17270" y="12602"/>
                </a:lnTo>
                <a:lnTo>
                  <a:pt x="18928" y="10215"/>
                </a:lnTo>
                <a:lnTo>
                  <a:pt x="21532" y="6465"/>
                </a:lnTo>
                <a:lnTo>
                  <a:pt x="21598" y="6467"/>
                </a:lnTo>
                <a:lnTo>
                  <a:pt x="21566" y="6416"/>
                </a:lnTo>
                <a:cubicBezTo>
                  <a:pt x="21566" y="6416"/>
                  <a:pt x="21600" y="6367"/>
                  <a:pt x="21600" y="6367"/>
                </a:cubicBezTo>
                <a:close/>
                <a:moveTo>
                  <a:pt x="21600" y="6367"/>
                </a:moveTo>
              </a:path>
            </a:pathLst>
          </a:custGeom>
          <a:solidFill>
            <a:schemeClr val="bg1">
              <a:alpha val="38000"/>
            </a:schemeClr>
          </a:solidFill>
          <a:ln w="38100" cap="flat">
            <a:noFill/>
            <a:prstDash val="solid"/>
            <a:miter lim="800000"/>
            <a:headEnd type="none" w="med" len="med"/>
            <a:tailEnd type="none" w="med" len="med"/>
          </a:ln>
        </p:spPr>
        <p:txBody>
          <a:bodyPr lIns="0" tIns="0" rIns="0" bIns="0"/>
          <a:lstStyle/>
          <a:p>
            <a:endParaRPr lang="en-US" sz="1000">
              <a:solidFill>
                <a:srgbClr val="003676"/>
              </a:solidFill>
            </a:endParaRPr>
          </a:p>
        </p:txBody>
      </p:sp>
      <p:sp>
        <p:nvSpPr>
          <p:cNvPr id="23" name="AutoShape 8"/>
          <p:cNvSpPr/>
          <p:nvPr/>
        </p:nvSpPr>
        <p:spPr bwMode="auto">
          <a:xfrm>
            <a:off x="4297023" y="3689574"/>
            <a:ext cx="1640324" cy="2016044"/>
          </a:xfrm>
          <a:custGeom>
            <a:avLst/>
            <a:gdLst>
              <a:gd name="T0" fmla="*/ 18265 w 21600"/>
              <a:gd name="T1" fmla="*/ 18368 h 21600"/>
              <a:gd name="T2" fmla="*/ 18308 w 21600"/>
              <a:gd name="T3" fmla="*/ 18328 h 21600"/>
              <a:gd name="T4" fmla="*/ 18268 w 21600"/>
              <a:gd name="T5" fmla="*/ 18286 h 21600"/>
              <a:gd name="T6" fmla="*/ 18351 w 21600"/>
              <a:gd name="T7" fmla="*/ 18288 h 21600"/>
              <a:gd name="T8" fmla="*/ 21600 w 21600"/>
              <a:gd name="T9" fmla="*/ 15231 h 21600"/>
              <a:gd name="T10" fmla="*/ 10136 w 21600"/>
              <a:gd name="T11" fmla="*/ 4303 h 21600"/>
              <a:gd name="T12" fmla="*/ 10136 w 21600"/>
              <a:gd name="T13" fmla="*/ 4281 h 21600"/>
              <a:gd name="T14" fmla="*/ 12613 w 21600"/>
              <a:gd name="T15" fmla="*/ 4273 h 21600"/>
              <a:gd name="T16" fmla="*/ 10240 w 21600"/>
              <a:gd name="T17" fmla="*/ 2683 h 21600"/>
              <a:gd name="T18" fmla="*/ 6337 w 21600"/>
              <a:gd name="T19" fmla="*/ 68 h 21600"/>
              <a:gd name="T20" fmla="*/ 6336 w 21600"/>
              <a:gd name="T21" fmla="*/ 0 h 21600"/>
              <a:gd name="T22" fmla="*/ 6287 w 21600"/>
              <a:gd name="T23" fmla="*/ 34 h 21600"/>
              <a:gd name="T24" fmla="*/ 6236 w 21600"/>
              <a:gd name="T25" fmla="*/ 0 h 21600"/>
              <a:gd name="T26" fmla="*/ 6236 w 21600"/>
              <a:gd name="T27" fmla="*/ 68 h 21600"/>
              <a:gd name="T28" fmla="*/ 2404 w 21600"/>
              <a:gd name="T29" fmla="*/ 2676 h 21600"/>
              <a:gd name="T30" fmla="*/ 0 w 21600"/>
              <a:gd name="T31" fmla="*/ 4312 h 21600"/>
              <a:gd name="T32" fmla="*/ 2367 w 21600"/>
              <a:gd name="T33" fmla="*/ 4305 h 21600"/>
              <a:gd name="T34" fmla="*/ 2367 w 21600"/>
              <a:gd name="T35" fmla="*/ 4327 h 21600"/>
              <a:gd name="T36" fmla="*/ 21506 w 21600"/>
              <a:gd name="T37" fmla="*/ 21600 h 21600"/>
              <a:gd name="T38" fmla="*/ 18349 w 21600"/>
              <a:gd name="T39" fmla="*/ 18369 h 21600"/>
              <a:gd name="T40" fmla="*/ 18265 w 21600"/>
              <a:gd name="T41" fmla="*/ 18368 h 21600"/>
              <a:gd name="T42" fmla="*/ 18265 w 21600"/>
              <a:gd name="T43" fmla="*/ 183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00" h="21600">
                <a:moveTo>
                  <a:pt x="18265" y="18368"/>
                </a:moveTo>
                <a:lnTo>
                  <a:pt x="18308" y="18328"/>
                </a:lnTo>
                <a:lnTo>
                  <a:pt x="18268" y="18286"/>
                </a:lnTo>
                <a:lnTo>
                  <a:pt x="18351" y="18288"/>
                </a:lnTo>
                <a:lnTo>
                  <a:pt x="21600" y="15231"/>
                </a:lnTo>
                <a:cubicBezTo>
                  <a:pt x="15122" y="14380"/>
                  <a:pt x="10162" y="9820"/>
                  <a:pt x="10136" y="4303"/>
                </a:cubicBezTo>
                <a:cubicBezTo>
                  <a:pt x="10136" y="4296"/>
                  <a:pt x="10136" y="4288"/>
                  <a:pt x="10136" y="4281"/>
                </a:cubicBezTo>
                <a:lnTo>
                  <a:pt x="12613" y="4273"/>
                </a:lnTo>
                <a:lnTo>
                  <a:pt x="10240" y="2683"/>
                </a:lnTo>
                <a:lnTo>
                  <a:pt x="6337" y="68"/>
                </a:lnTo>
                <a:lnTo>
                  <a:pt x="6336" y="0"/>
                </a:lnTo>
                <a:lnTo>
                  <a:pt x="6287" y="34"/>
                </a:lnTo>
                <a:lnTo>
                  <a:pt x="6236" y="0"/>
                </a:lnTo>
                <a:lnTo>
                  <a:pt x="6236" y="68"/>
                </a:lnTo>
                <a:lnTo>
                  <a:pt x="2404" y="2676"/>
                </a:lnTo>
                <a:lnTo>
                  <a:pt x="0" y="4312"/>
                </a:lnTo>
                <a:lnTo>
                  <a:pt x="2367" y="4305"/>
                </a:lnTo>
                <a:cubicBezTo>
                  <a:pt x="2367" y="4312"/>
                  <a:pt x="2367" y="4320"/>
                  <a:pt x="2367" y="4327"/>
                </a:cubicBezTo>
                <a:cubicBezTo>
                  <a:pt x="2409" y="13307"/>
                  <a:pt x="10783" y="20674"/>
                  <a:pt x="21506" y="21600"/>
                </a:cubicBezTo>
                <a:lnTo>
                  <a:pt x="18349" y="18369"/>
                </a:lnTo>
                <a:cubicBezTo>
                  <a:pt x="18349" y="18369"/>
                  <a:pt x="18265" y="18368"/>
                  <a:pt x="18265" y="18368"/>
                </a:cubicBezTo>
                <a:close/>
                <a:moveTo>
                  <a:pt x="18265" y="18368"/>
                </a:moveTo>
              </a:path>
            </a:pathLst>
          </a:custGeom>
          <a:solidFill>
            <a:schemeClr val="bg1">
              <a:alpha val="38000"/>
            </a:schemeClr>
          </a:solidFill>
          <a:ln w="38100" cap="flat">
            <a:noFill/>
            <a:prstDash val="solid"/>
            <a:miter lim="800000"/>
            <a:headEnd type="none" w="med" len="med"/>
            <a:tailEnd type="none" w="med" len="med"/>
          </a:ln>
        </p:spPr>
        <p:txBody>
          <a:bodyPr lIns="0" tIns="0" rIns="0" bIns="0"/>
          <a:lstStyle/>
          <a:p>
            <a:endParaRPr lang="en-US" sz="1000">
              <a:solidFill>
                <a:srgbClr val="003676"/>
              </a:solidFill>
            </a:endParaRPr>
          </a:p>
        </p:txBody>
      </p:sp>
      <p:sp>
        <p:nvSpPr>
          <p:cNvPr id="24" name="Line 9"/>
          <p:cNvSpPr>
            <a:spLocks noChangeShapeType="1"/>
          </p:cNvSpPr>
          <p:nvPr/>
        </p:nvSpPr>
        <p:spPr bwMode="auto">
          <a:xfrm rot="10800000" flipH="1">
            <a:off x="1104871" y="3318306"/>
            <a:ext cx="3662711" cy="721"/>
          </a:xfrm>
          <a:prstGeom prst="line">
            <a:avLst/>
          </a:prstGeom>
          <a:noFill/>
          <a:ln w="28575">
            <a:solidFill>
              <a:schemeClr val="bg1">
                <a:lumMod val="65000"/>
              </a:schemeClr>
            </a:solidFill>
            <a:miter lim="800000"/>
            <a:headEnd type="oval" w="med" len="med"/>
            <a:tailEnd type="oval" w="med" len="med"/>
          </a:ln>
        </p:spPr>
        <p:txBody>
          <a:bodyPr lIns="0" tIns="0" rIns="0" bIns="0"/>
          <a:lstStyle/>
          <a:p>
            <a:endParaRPr lang="en-US" sz="1000"/>
          </a:p>
        </p:txBody>
      </p:sp>
      <p:sp>
        <p:nvSpPr>
          <p:cNvPr id="25" name="Line 10"/>
          <p:cNvSpPr>
            <a:spLocks noChangeShapeType="1"/>
          </p:cNvSpPr>
          <p:nvPr/>
        </p:nvSpPr>
        <p:spPr bwMode="auto">
          <a:xfrm>
            <a:off x="1104871" y="5477978"/>
            <a:ext cx="4207500" cy="0"/>
          </a:xfrm>
          <a:prstGeom prst="line">
            <a:avLst/>
          </a:prstGeom>
          <a:noFill/>
          <a:ln w="28575">
            <a:solidFill>
              <a:schemeClr val="bg1">
                <a:lumMod val="65000"/>
              </a:schemeClr>
            </a:solidFill>
            <a:miter lim="800000"/>
            <a:headEnd type="oval" w="med" len="med"/>
            <a:tailEnd type="oval" w="med" len="med"/>
          </a:ln>
        </p:spPr>
        <p:txBody>
          <a:bodyPr lIns="0" tIns="0" rIns="0" bIns="0"/>
          <a:lstStyle/>
          <a:p>
            <a:endParaRPr lang="en-US" sz="1000"/>
          </a:p>
        </p:txBody>
      </p:sp>
      <p:sp>
        <p:nvSpPr>
          <p:cNvPr id="26" name="Rectangle 11"/>
          <p:cNvSpPr/>
          <p:nvPr/>
        </p:nvSpPr>
        <p:spPr bwMode="auto">
          <a:xfrm>
            <a:off x="1068070" y="4669815"/>
            <a:ext cx="2863207" cy="686939"/>
          </a:xfrm>
          <a:prstGeom prst="rect">
            <a:avLst/>
          </a:prstGeom>
          <a:noFill/>
          <a:ln>
            <a:noFill/>
          </a:ln>
        </p:spPr>
        <p:txBody>
          <a:bodyPr lIns="0" tIns="0" rIns="0" bIns="0" anchor="ctr"/>
          <a:lstStyle/>
          <a:p>
            <a:pPr algn="l"/>
            <a:r>
              <a:rPr lang="en-US" sz="1400">
                <a:solidFill>
                  <a:schemeClr val="bg1"/>
                </a:solidFill>
                <a:latin typeface="Nexa Bold" charset="0"/>
                <a:ea typeface="MS PGothic" panose="020B0600070205080204" charset="-128"/>
                <a:sym typeface="Nexa Bold" charset="0"/>
              </a:rPr>
              <a:t>Nullam quis risus eget urna mollis ornare vel eu leo. Aenean eu leo quam. </a:t>
            </a:r>
            <a:endParaRPr lang="en-US" sz="1400">
              <a:solidFill>
                <a:schemeClr val="bg1"/>
              </a:solidFill>
              <a:latin typeface="Nexa Bold" charset="0"/>
              <a:ea typeface="MS PGothic" panose="020B0600070205080204" charset="-128"/>
              <a:sym typeface="Nexa Bold" charset="0"/>
            </a:endParaRPr>
          </a:p>
        </p:txBody>
      </p:sp>
      <p:sp>
        <p:nvSpPr>
          <p:cNvPr id="27" name="Rectangle 12"/>
          <p:cNvSpPr/>
          <p:nvPr/>
        </p:nvSpPr>
        <p:spPr bwMode="auto">
          <a:xfrm>
            <a:off x="1068070" y="4381185"/>
            <a:ext cx="2880525" cy="288630"/>
          </a:xfrm>
          <a:prstGeom prst="rect">
            <a:avLst/>
          </a:prstGeom>
          <a:noFill/>
          <a:ln>
            <a:noFill/>
          </a:ln>
        </p:spPr>
        <p:txBody>
          <a:bodyPr lIns="0" tIns="0" rIns="0" bIns="0" anchor="ctr"/>
          <a:lstStyle/>
          <a:p>
            <a:pPr algn="l"/>
            <a:r>
              <a:rPr lang="en-US" sz="1600">
                <a:solidFill>
                  <a:srgbClr val="F59F14"/>
                </a:solidFill>
                <a:latin typeface="Nexa Bold" charset="0"/>
                <a:ea typeface="MS PGothic" panose="020B0600070205080204" charset="-128"/>
                <a:sym typeface="Nexa Bold" charset="0"/>
              </a:rPr>
              <a:t>Describe Your Title Here</a:t>
            </a:r>
            <a:endParaRPr lang="en-US" sz="1600">
              <a:solidFill>
                <a:srgbClr val="F59F14"/>
              </a:solidFill>
              <a:latin typeface="Nexa Bold" charset="0"/>
              <a:ea typeface="MS PGothic" panose="020B0600070205080204" charset="-128"/>
              <a:sym typeface="Nexa Bold" charset="0"/>
            </a:endParaRPr>
          </a:p>
        </p:txBody>
      </p:sp>
      <p:sp>
        <p:nvSpPr>
          <p:cNvPr id="28" name="Line 13"/>
          <p:cNvSpPr>
            <a:spLocks noChangeShapeType="1"/>
          </p:cNvSpPr>
          <p:nvPr/>
        </p:nvSpPr>
        <p:spPr bwMode="auto">
          <a:xfrm rot="10800000">
            <a:off x="7387618" y="3319028"/>
            <a:ext cx="3700233" cy="0"/>
          </a:xfrm>
          <a:prstGeom prst="line">
            <a:avLst/>
          </a:prstGeom>
          <a:noFill/>
          <a:ln w="28575">
            <a:solidFill>
              <a:schemeClr val="bg1">
                <a:lumMod val="65000"/>
              </a:schemeClr>
            </a:solidFill>
            <a:miter lim="800000"/>
            <a:headEnd type="oval" w="med" len="med"/>
            <a:tailEnd type="oval" w="med" len="med"/>
          </a:ln>
        </p:spPr>
        <p:txBody>
          <a:bodyPr lIns="0" tIns="0" rIns="0" bIns="0"/>
          <a:lstStyle/>
          <a:p>
            <a:endParaRPr lang="en-US" sz="1000"/>
          </a:p>
        </p:txBody>
      </p:sp>
      <p:sp>
        <p:nvSpPr>
          <p:cNvPr id="29" name="Line 14"/>
          <p:cNvSpPr>
            <a:spLocks noChangeShapeType="1"/>
          </p:cNvSpPr>
          <p:nvPr/>
        </p:nvSpPr>
        <p:spPr bwMode="auto">
          <a:xfrm flipH="1">
            <a:off x="6881073" y="5477978"/>
            <a:ext cx="4206778" cy="0"/>
          </a:xfrm>
          <a:prstGeom prst="line">
            <a:avLst/>
          </a:prstGeom>
          <a:noFill/>
          <a:ln w="28575">
            <a:solidFill>
              <a:schemeClr val="bg1">
                <a:lumMod val="65000"/>
              </a:schemeClr>
            </a:solidFill>
            <a:miter lim="800000"/>
            <a:headEnd type="oval" w="med" len="med"/>
            <a:tailEnd type="oval" w="med" len="med"/>
          </a:ln>
        </p:spPr>
        <p:txBody>
          <a:bodyPr lIns="0" tIns="0" rIns="0" bIns="0"/>
          <a:lstStyle/>
          <a:p>
            <a:endParaRPr lang="en-US" sz="1000"/>
          </a:p>
        </p:txBody>
      </p:sp>
      <p:sp>
        <p:nvSpPr>
          <p:cNvPr id="30" name="Rectangle 15"/>
          <p:cNvSpPr/>
          <p:nvPr/>
        </p:nvSpPr>
        <p:spPr bwMode="auto">
          <a:xfrm>
            <a:off x="8243405" y="2464684"/>
            <a:ext cx="2880525" cy="686939"/>
          </a:xfrm>
          <a:prstGeom prst="rect">
            <a:avLst/>
          </a:prstGeom>
          <a:noFill/>
          <a:ln>
            <a:noFill/>
          </a:ln>
        </p:spPr>
        <p:txBody>
          <a:bodyPr lIns="0" tIns="0" rIns="0" bIns="0" anchor="ctr"/>
          <a:lstStyle/>
          <a:p>
            <a:pPr algn="l"/>
            <a:r>
              <a:rPr lang="en-US" sz="1400">
                <a:solidFill>
                  <a:schemeClr val="bg1"/>
                </a:solidFill>
                <a:latin typeface="Nexa Bold" charset="0"/>
                <a:ea typeface="MS PGothic" panose="020B0600070205080204" charset="-128"/>
                <a:sym typeface="Nexa Bold" charset="0"/>
              </a:rPr>
              <a:t>Nullam quis risus eget urna mollis ornare vel eu leo. Aenean eu leo quam. </a:t>
            </a:r>
            <a:endParaRPr lang="en-US" sz="1400">
              <a:solidFill>
                <a:schemeClr val="bg1"/>
              </a:solidFill>
              <a:latin typeface="Nexa Bold" charset="0"/>
              <a:ea typeface="MS PGothic" panose="020B0600070205080204" charset="-128"/>
              <a:sym typeface="Nexa Bold" charset="0"/>
            </a:endParaRPr>
          </a:p>
        </p:txBody>
      </p:sp>
      <p:sp>
        <p:nvSpPr>
          <p:cNvPr id="31" name="Rectangle 16"/>
          <p:cNvSpPr/>
          <p:nvPr/>
        </p:nvSpPr>
        <p:spPr bwMode="auto">
          <a:xfrm>
            <a:off x="8243405" y="2176054"/>
            <a:ext cx="2880525" cy="288630"/>
          </a:xfrm>
          <a:prstGeom prst="rect">
            <a:avLst/>
          </a:prstGeom>
          <a:noFill/>
          <a:ln>
            <a:noFill/>
          </a:ln>
        </p:spPr>
        <p:txBody>
          <a:bodyPr lIns="0" tIns="0" rIns="0" bIns="0" anchor="ctr"/>
          <a:lstStyle/>
          <a:p>
            <a:pPr algn="l"/>
            <a:r>
              <a:rPr lang="en-US" sz="1600">
                <a:solidFill>
                  <a:srgbClr val="F59F14"/>
                </a:solidFill>
                <a:latin typeface="Nexa Bold" charset="0"/>
                <a:ea typeface="MS PGothic" panose="020B0600070205080204" charset="-128"/>
                <a:sym typeface="Nexa Bold" charset="0"/>
              </a:rPr>
              <a:t>Describe Your Title Here</a:t>
            </a:r>
            <a:endParaRPr lang="en-US" sz="1600">
              <a:solidFill>
                <a:srgbClr val="F59F14"/>
              </a:solidFill>
              <a:latin typeface="Nexa Bold" charset="0"/>
              <a:ea typeface="MS PGothic" panose="020B0600070205080204" charset="-128"/>
              <a:sym typeface="Nexa Bold" charset="0"/>
            </a:endParaRPr>
          </a:p>
        </p:txBody>
      </p:sp>
      <p:sp>
        <p:nvSpPr>
          <p:cNvPr id="32" name="Rectangle 17"/>
          <p:cNvSpPr/>
          <p:nvPr/>
        </p:nvSpPr>
        <p:spPr bwMode="auto">
          <a:xfrm>
            <a:off x="8243405" y="4669815"/>
            <a:ext cx="2880525" cy="686939"/>
          </a:xfrm>
          <a:prstGeom prst="rect">
            <a:avLst/>
          </a:prstGeom>
          <a:noFill/>
          <a:ln>
            <a:noFill/>
          </a:ln>
        </p:spPr>
        <p:txBody>
          <a:bodyPr lIns="0" tIns="0" rIns="0" bIns="0" anchor="ctr"/>
          <a:lstStyle/>
          <a:p>
            <a:pPr algn="l"/>
            <a:r>
              <a:rPr lang="en-US" sz="1400">
                <a:solidFill>
                  <a:schemeClr val="bg1"/>
                </a:solidFill>
                <a:latin typeface="Nexa Bold" charset="0"/>
                <a:ea typeface="MS PGothic" panose="020B0600070205080204" charset="-128"/>
                <a:sym typeface="Nexa Bold" charset="0"/>
              </a:rPr>
              <a:t>Nullam quis risus eget urna mollis ornare vel eu leo. Aenean eu leo quam. </a:t>
            </a:r>
            <a:endParaRPr lang="en-US" sz="1400">
              <a:solidFill>
                <a:schemeClr val="bg1"/>
              </a:solidFill>
              <a:latin typeface="Nexa Bold" charset="0"/>
              <a:ea typeface="MS PGothic" panose="020B0600070205080204" charset="-128"/>
              <a:sym typeface="Nexa Bold" charset="0"/>
            </a:endParaRPr>
          </a:p>
        </p:txBody>
      </p:sp>
      <p:sp>
        <p:nvSpPr>
          <p:cNvPr id="33" name="Rectangle 18"/>
          <p:cNvSpPr/>
          <p:nvPr/>
        </p:nvSpPr>
        <p:spPr bwMode="auto">
          <a:xfrm>
            <a:off x="8243405" y="4381185"/>
            <a:ext cx="2880525" cy="288630"/>
          </a:xfrm>
          <a:prstGeom prst="rect">
            <a:avLst/>
          </a:prstGeom>
          <a:noFill/>
          <a:ln>
            <a:noFill/>
          </a:ln>
        </p:spPr>
        <p:txBody>
          <a:bodyPr lIns="0" tIns="0" rIns="0" bIns="0" anchor="ctr"/>
          <a:lstStyle/>
          <a:p>
            <a:pPr algn="l"/>
            <a:r>
              <a:rPr lang="en-US" sz="1600">
                <a:solidFill>
                  <a:srgbClr val="F59F14"/>
                </a:solidFill>
                <a:latin typeface="Nexa Bold" charset="0"/>
                <a:ea typeface="MS PGothic" panose="020B0600070205080204" charset="-128"/>
                <a:sym typeface="Nexa Bold" charset="0"/>
              </a:rPr>
              <a:t>Describe Your Title Here</a:t>
            </a:r>
            <a:endParaRPr lang="en-US" sz="1600">
              <a:solidFill>
                <a:srgbClr val="F59F14"/>
              </a:solidFill>
              <a:latin typeface="Nexa Bold" charset="0"/>
              <a:ea typeface="MS PGothic" panose="020B0600070205080204" charset="-128"/>
              <a:sym typeface="Nexa Bold" charset="0"/>
            </a:endParaRPr>
          </a:p>
        </p:txBody>
      </p:sp>
      <p:sp>
        <p:nvSpPr>
          <p:cNvPr id="34" name="Rectangle 19"/>
          <p:cNvSpPr/>
          <p:nvPr/>
        </p:nvSpPr>
        <p:spPr bwMode="auto">
          <a:xfrm>
            <a:off x="5155067" y="2862993"/>
            <a:ext cx="207813" cy="288630"/>
          </a:xfrm>
          <a:prstGeom prst="rect">
            <a:avLst/>
          </a:prstGeom>
          <a:noFill/>
          <a:ln>
            <a:noFill/>
          </a:ln>
        </p:spPr>
        <p:txBody>
          <a:bodyPr lIns="0" tIns="0" rIns="0" bIns="0" anchor="ctr"/>
          <a:lstStyle/>
          <a:p>
            <a:r>
              <a:rPr lang="en-US" sz="3200">
                <a:solidFill>
                  <a:srgbClr val="F59F14"/>
                </a:solidFill>
                <a:latin typeface="Nexa Bold" charset="0"/>
                <a:ea typeface="MS PGothic" panose="020B0600070205080204" charset="-128"/>
                <a:sym typeface="Nexa Bold" charset="0"/>
              </a:rPr>
              <a:t>A</a:t>
            </a:r>
            <a:endParaRPr lang="en-US" sz="3200">
              <a:solidFill>
                <a:srgbClr val="F59F14"/>
              </a:solidFill>
              <a:latin typeface="Nexa Bold" charset="0"/>
              <a:ea typeface="MS PGothic" panose="020B0600070205080204" charset="-128"/>
              <a:sym typeface="Nexa Bold" charset="0"/>
            </a:endParaRPr>
          </a:p>
        </p:txBody>
      </p:sp>
      <p:sp>
        <p:nvSpPr>
          <p:cNvPr id="35" name="Rectangle 20"/>
          <p:cNvSpPr/>
          <p:nvPr/>
        </p:nvSpPr>
        <p:spPr bwMode="auto">
          <a:xfrm>
            <a:off x="6961889" y="2851448"/>
            <a:ext cx="207813" cy="288630"/>
          </a:xfrm>
          <a:prstGeom prst="rect">
            <a:avLst/>
          </a:prstGeom>
          <a:noFill/>
          <a:ln>
            <a:noFill/>
          </a:ln>
        </p:spPr>
        <p:txBody>
          <a:bodyPr lIns="0" tIns="0" rIns="0" bIns="0" anchor="ctr"/>
          <a:lstStyle/>
          <a:p>
            <a:r>
              <a:rPr lang="en-US" sz="3200">
                <a:solidFill>
                  <a:srgbClr val="F59F14"/>
                </a:solidFill>
                <a:latin typeface="Nexa Bold" charset="0"/>
                <a:ea typeface="MS PGothic" panose="020B0600070205080204" charset="-128"/>
                <a:sym typeface="Nexa Bold" charset="0"/>
              </a:rPr>
              <a:t>B</a:t>
            </a:r>
            <a:endParaRPr lang="en-US" sz="3200">
              <a:solidFill>
                <a:srgbClr val="F59F14"/>
              </a:solidFill>
              <a:latin typeface="Nexa Bold" charset="0"/>
              <a:ea typeface="MS PGothic" panose="020B0600070205080204" charset="-128"/>
              <a:sym typeface="Nexa Bold" charset="0"/>
            </a:endParaRPr>
          </a:p>
        </p:txBody>
      </p:sp>
      <p:sp>
        <p:nvSpPr>
          <p:cNvPr id="36" name="Rectangle 21"/>
          <p:cNvSpPr/>
          <p:nvPr/>
        </p:nvSpPr>
        <p:spPr bwMode="auto">
          <a:xfrm>
            <a:off x="5155067" y="4969990"/>
            <a:ext cx="207813" cy="288630"/>
          </a:xfrm>
          <a:prstGeom prst="rect">
            <a:avLst/>
          </a:prstGeom>
          <a:noFill/>
          <a:ln>
            <a:noFill/>
          </a:ln>
        </p:spPr>
        <p:txBody>
          <a:bodyPr lIns="0" tIns="0" rIns="0" bIns="0" anchor="ctr"/>
          <a:lstStyle/>
          <a:p>
            <a:r>
              <a:rPr lang="en-US" sz="3200">
                <a:solidFill>
                  <a:srgbClr val="F59F14"/>
                </a:solidFill>
                <a:latin typeface="Nexa Bold" charset="0"/>
                <a:ea typeface="MS PGothic" panose="020B0600070205080204" charset="-128"/>
                <a:sym typeface="Nexa Bold" charset="0"/>
              </a:rPr>
              <a:t>D</a:t>
            </a:r>
            <a:endParaRPr lang="en-US" sz="3200">
              <a:solidFill>
                <a:srgbClr val="F59F14"/>
              </a:solidFill>
              <a:latin typeface="Nexa Bold" charset="0"/>
              <a:ea typeface="MS PGothic" panose="020B0600070205080204" charset="-128"/>
              <a:sym typeface="Nexa Bold" charset="0"/>
            </a:endParaRPr>
          </a:p>
        </p:txBody>
      </p:sp>
      <p:sp>
        <p:nvSpPr>
          <p:cNvPr id="37" name="Rectangle 22"/>
          <p:cNvSpPr/>
          <p:nvPr/>
        </p:nvSpPr>
        <p:spPr bwMode="auto">
          <a:xfrm>
            <a:off x="6961889" y="4958445"/>
            <a:ext cx="207813" cy="288630"/>
          </a:xfrm>
          <a:prstGeom prst="rect">
            <a:avLst/>
          </a:prstGeom>
          <a:noFill/>
          <a:ln>
            <a:noFill/>
          </a:ln>
        </p:spPr>
        <p:txBody>
          <a:bodyPr lIns="0" tIns="0" rIns="0" bIns="0" anchor="ctr"/>
          <a:lstStyle/>
          <a:p>
            <a:r>
              <a:rPr lang="en-US" sz="3200">
                <a:solidFill>
                  <a:srgbClr val="F59F14"/>
                </a:solidFill>
                <a:latin typeface="Nexa Bold" charset="0"/>
                <a:ea typeface="MS PGothic" panose="020B0600070205080204" charset="-128"/>
                <a:sym typeface="Nexa Bold" charset="0"/>
              </a:rPr>
              <a:t>C</a:t>
            </a:r>
            <a:endParaRPr lang="en-US" sz="3200">
              <a:solidFill>
                <a:srgbClr val="F59F14"/>
              </a:solidFill>
              <a:latin typeface="Nexa Bold" charset="0"/>
              <a:ea typeface="MS PGothic" panose="020B0600070205080204" charset="-128"/>
              <a:sym typeface="Nexa Bold" charset="0"/>
            </a:endParaRPr>
          </a:p>
        </p:txBody>
      </p:sp>
      <p:sp>
        <p:nvSpPr>
          <p:cNvPr id="38" name="Rectangle 23"/>
          <p:cNvSpPr/>
          <p:nvPr/>
        </p:nvSpPr>
        <p:spPr bwMode="auto">
          <a:xfrm>
            <a:off x="5553376" y="3798153"/>
            <a:ext cx="1177609" cy="531079"/>
          </a:xfrm>
          <a:prstGeom prst="rect">
            <a:avLst/>
          </a:prstGeom>
          <a:noFill/>
          <a:ln>
            <a:noFill/>
          </a:ln>
        </p:spPr>
        <p:txBody>
          <a:bodyPr lIns="0" tIns="0" rIns="0" bIns="0" anchor="ctr"/>
          <a:lstStyle/>
          <a:p>
            <a:pPr algn="ctr"/>
            <a:r>
              <a:rPr lang="en-US" sz="2800">
                <a:solidFill>
                  <a:srgbClr val="F59F14"/>
                </a:solidFill>
                <a:latin typeface="Nexa Bold" charset="0"/>
                <a:ea typeface="MS PGothic" panose="020B0600070205080204" charset="-128"/>
                <a:sym typeface="Nexa Bold" charset="0"/>
              </a:rPr>
              <a:t>Your text here</a:t>
            </a:r>
            <a:endParaRPr lang="en-US" sz="2800">
              <a:solidFill>
                <a:srgbClr val="F59F14"/>
              </a:solidFill>
              <a:latin typeface="Nexa Bold" charset="0"/>
              <a:ea typeface="MS PGothic" panose="020B0600070205080204" charset="-128"/>
              <a:sym typeface="Nexa Bold"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2</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AutoShape 3"/>
          <p:cNvSpPr/>
          <p:nvPr/>
        </p:nvSpPr>
        <p:spPr bwMode="auto">
          <a:xfrm>
            <a:off x="3896329" y="2235802"/>
            <a:ext cx="970818" cy="601794"/>
          </a:xfrm>
          <a:custGeom>
            <a:avLst/>
            <a:gdLst>
              <a:gd name="T0" fmla="*/ 10886 w 21600"/>
              <a:gd name="T1" fmla="*/ 341 h 21600"/>
              <a:gd name="T2" fmla="*/ 10886 w 21600"/>
              <a:gd name="T3" fmla="*/ 0 h 21600"/>
              <a:gd name="T4" fmla="*/ 10800 w 21600"/>
              <a:gd name="T5" fmla="*/ 171 h 21600"/>
              <a:gd name="T6" fmla="*/ 10714 w 21600"/>
              <a:gd name="T7" fmla="*/ 0 h 21600"/>
              <a:gd name="T8" fmla="*/ 10714 w 21600"/>
              <a:gd name="T9" fmla="*/ 341 h 21600"/>
              <a:gd name="T10" fmla="*/ 0 w 21600"/>
              <a:gd name="T11" fmla="*/ 21600 h 21600"/>
              <a:gd name="T12" fmla="*/ 21600 w 21600"/>
              <a:gd name="T13" fmla="*/ 21600 h 21600"/>
              <a:gd name="T14" fmla="*/ 10886 w 21600"/>
              <a:gd name="T15" fmla="*/ 341 h 21600"/>
              <a:gd name="T16" fmla="*/ 10886 w 21600"/>
              <a:gd name="T17" fmla="*/ 3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chemeClr val="bg1">
              <a:alpha val="38000"/>
            </a:schemeClr>
          </a:solidFill>
          <a:ln w="28575">
            <a:noFill/>
          </a:ln>
        </p:spPr>
        <p:txBody>
          <a:bodyPr lIns="0" tIns="0" rIns="0" bIns="0"/>
          <a:lstStyle/>
          <a:p>
            <a:pPr algn="ctr"/>
            <a:endParaRPr lang="en-US" sz="1000">
              <a:solidFill>
                <a:srgbClr val="F44F56"/>
              </a:solidFill>
            </a:endParaRPr>
          </a:p>
        </p:txBody>
      </p:sp>
      <p:sp>
        <p:nvSpPr>
          <p:cNvPr id="19" name="AutoShape 4"/>
          <p:cNvSpPr/>
          <p:nvPr/>
        </p:nvSpPr>
        <p:spPr bwMode="auto">
          <a:xfrm>
            <a:off x="3394953" y="2953919"/>
            <a:ext cx="1974210" cy="610550"/>
          </a:xfrm>
          <a:custGeom>
            <a:avLst/>
            <a:gdLst>
              <a:gd name="T0" fmla="*/ 0 w 21600"/>
              <a:gd name="T1" fmla="*/ 21600 h 21600"/>
              <a:gd name="T2" fmla="*/ 21600 w 21600"/>
              <a:gd name="T3" fmla="*/ 21600 h 21600"/>
              <a:gd name="T4" fmla="*/ 16167 w 21600"/>
              <a:gd name="T5" fmla="*/ 0 h 21600"/>
              <a:gd name="T6" fmla="*/ 5432 w 21600"/>
              <a:gd name="T7" fmla="*/ 0 h 21600"/>
              <a:gd name="T8" fmla="*/ 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chemeClr val="bg1">
              <a:alpha val="38000"/>
            </a:schemeClr>
          </a:solidFill>
          <a:ln w="28575">
            <a:noFill/>
          </a:ln>
        </p:spPr>
        <p:txBody>
          <a:bodyPr lIns="0" tIns="0" rIns="0" bIns="0"/>
          <a:lstStyle/>
          <a:p>
            <a:pPr algn="ctr"/>
            <a:endParaRPr lang="en-US" sz="1000">
              <a:solidFill>
                <a:srgbClr val="F44F56"/>
              </a:solidFill>
            </a:endParaRPr>
          </a:p>
        </p:txBody>
      </p:sp>
      <p:sp>
        <p:nvSpPr>
          <p:cNvPr id="20" name="AutoShape 5"/>
          <p:cNvSpPr/>
          <p:nvPr/>
        </p:nvSpPr>
        <p:spPr bwMode="auto">
          <a:xfrm>
            <a:off x="2898047" y="3680611"/>
            <a:ext cx="2968661" cy="607266"/>
          </a:xfrm>
          <a:custGeom>
            <a:avLst/>
            <a:gdLst>
              <a:gd name="T0" fmla="*/ 0 w 21600"/>
              <a:gd name="T1" fmla="*/ 21600 h 21600"/>
              <a:gd name="T2" fmla="*/ 21600 w 21600"/>
              <a:gd name="T3" fmla="*/ 21600 h 21600"/>
              <a:gd name="T4" fmla="*/ 18007 w 21600"/>
              <a:gd name="T5" fmla="*/ 0 h 21600"/>
              <a:gd name="T6" fmla="*/ 3593 w 21600"/>
              <a:gd name="T7" fmla="*/ 0 h 21600"/>
              <a:gd name="T8" fmla="*/ 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chemeClr val="bg1">
              <a:alpha val="38000"/>
            </a:schemeClr>
          </a:solidFill>
          <a:ln w="28575">
            <a:noFill/>
          </a:ln>
        </p:spPr>
        <p:txBody>
          <a:bodyPr lIns="0" tIns="0" rIns="0" bIns="0"/>
          <a:lstStyle/>
          <a:p>
            <a:pPr algn="ctr"/>
            <a:endParaRPr lang="en-US" sz="1000">
              <a:solidFill>
                <a:srgbClr val="F44F56"/>
              </a:solidFill>
            </a:endParaRPr>
          </a:p>
        </p:txBody>
      </p:sp>
      <p:sp>
        <p:nvSpPr>
          <p:cNvPr id="21" name="AutoShape 6"/>
          <p:cNvSpPr/>
          <p:nvPr/>
        </p:nvSpPr>
        <p:spPr bwMode="auto">
          <a:xfrm>
            <a:off x="2396671" y="4407898"/>
            <a:ext cx="3977801" cy="611096"/>
          </a:xfrm>
          <a:custGeom>
            <a:avLst/>
            <a:gdLst>
              <a:gd name="T0" fmla="*/ 0 w 21600"/>
              <a:gd name="T1" fmla="*/ 21600 h 21600"/>
              <a:gd name="T2" fmla="*/ 21600 w 21600"/>
              <a:gd name="T3" fmla="*/ 21600 h 21600"/>
              <a:gd name="T4" fmla="*/ 18901 w 21600"/>
              <a:gd name="T5" fmla="*/ 0 h 21600"/>
              <a:gd name="T6" fmla="*/ 2699 w 21600"/>
              <a:gd name="T7" fmla="*/ 0 h 21600"/>
              <a:gd name="T8" fmla="*/ 0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chemeClr val="bg1">
              <a:alpha val="38000"/>
            </a:schemeClr>
          </a:solidFill>
          <a:ln w="28575">
            <a:noFill/>
          </a:ln>
        </p:spPr>
        <p:txBody>
          <a:bodyPr lIns="0" tIns="0" rIns="0" bIns="0"/>
          <a:lstStyle/>
          <a:p>
            <a:pPr algn="ctr"/>
            <a:endParaRPr lang="en-US" sz="1000">
              <a:solidFill>
                <a:srgbClr val="F44F56"/>
              </a:solidFill>
            </a:endParaRPr>
          </a:p>
        </p:txBody>
      </p:sp>
      <p:sp>
        <p:nvSpPr>
          <p:cNvPr id="22" name="AutoShape 7"/>
          <p:cNvSpPr/>
          <p:nvPr/>
        </p:nvSpPr>
        <p:spPr bwMode="auto">
          <a:xfrm>
            <a:off x="1926590" y="5132568"/>
            <a:ext cx="4915407" cy="576082"/>
          </a:xfrm>
          <a:custGeom>
            <a:avLst/>
            <a:gdLst>
              <a:gd name="T0" fmla="*/ 0 w 21600"/>
              <a:gd name="T1" fmla="*/ 21600 h 21600"/>
              <a:gd name="T2" fmla="*/ 10783 w 21600"/>
              <a:gd name="T3" fmla="*/ 21600 h 21600"/>
              <a:gd name="T4" fmla="*/ 10817 w 21600"/>
              <a:gd name="T5" fmla="*/ 21600 h 21600"/>
              <a:gd name="T6" fmla="*/ 21600 w 21600"/>
              <a:gd name="T7" fmla="*/ 21600 h 21600"/>
              <a:gd name="T8" fmla="*/ 19540 w 21600"/>
              <a:gd name="T9" fmla="*/ 0 h 21600"/>
              <a:gd name="T10" fmla="*/ 2060 w 21600"/>
              <a:gd name="T11" fmla="*/ 0 h 21600"/>
              <a:gd name="T12" fmla="*/ 0 w 21600"/>
              <a:gd name="T13" fmla="*/ 21600 h 21600"/>
              <a:gd name="T14" fmla="*/ 0 w 21600"/>
              <a:gd name="T15" fmla="*/ 216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chemeClr val="bg1">
              <a:alpha val="38000"/>
            </a:schemeClr>
          </a:solidFill>
          <a:ln w="28575">
            <a:noFill/>
          </a:ln>
        </p:spPr>
        <p:txBody>
          <a:bodyPr lIns="0" tIns="0" rIns="0" bIns="0"/>
          <a:lstStyle/>
          <a:p>
            <a:pPr algn="ctr"/>
            <a:endParaRPr lang="en-US" sz="1000">
              <a:solidFill>
                <a:srgbClr val="F44F56"/>
              </a:solidFill>
            </a:endParaRPr>
          </a:p>
        </p:txBody>
      </p:sp>
      <p:sp>
        <p:nvSpPr>
          <p:cNvPr id="23" name="Rectangle 8"/>
          <p:cNvSpPr/>
          <p:nvPr/>
        </p:nvSpPr>
        <p:spPr bwMode="auto">
          <a:xfrm>
            <a:off x="3990857" y="2512424"/>
            <a:ext cx="802203" cy="260635"/>
          </a:xfrm>
          <a:prstGeom prst="rect">
            <a:avLst/>
          </a:prstGeom>
          <a:noFill/>
          <a:ln>
            <a:noFill/>
          </a:ln>
        </p:spPr>
        <p:txBody>
          <a:bodyPr lIns="0" tIns="0" rIns="0" bIns="0" anchor="ctr"/>
          <a:lstStyle/>
          <a:p>
            <a:pPr algn="ctr"/>
            <a:r>
              <a:rPr lang="en-US" sz="1600">
                <a:solidFill>
                  <a:srgbClr val="F59F14"/>
                </a:solidFill>
                <a:latin typeface="Nexa Bold" charset="0"/>
                <a:ea typeface="MS PGothic" panose="020B0600070205080204" charset="-128"/>
                <a:sym typeface="Nexa Bold" charset="0"/>
              </a:rPr>
              <a:t>Text</a:t>
            </a:r>
            <a:endParaRPr lang="en-US" sz="1600">
              <a:solidFill>
                <a:srgbClr val="F59F14"/>
              </a:solidFill>
              <a:latin typeface="Nexa Bold" charset="0"/>
              <a:ea typeface="MS PGothic" panose="020B0600070205080204" charset="-128"/>
              <a:sym typeface="Nexa Bold" charset="0"/>
            </a:endParaRPr>
          </a:p>
        </p:txBody>
      </p:sp>
      <p:sp>
        <p:nvSpPr>
          <p:cNvPr id="24" name="Rectangle 9"/>
          <p:cNvSpPr/>
          <p:nvPr/>
        </p:nvSpPr>
        <p:spPr bwMode="auto">
          <a:xfrm>
            <a:off x="3990857" y="3015807"/>
            <a:ext cx="802203" cy="480386"/>
          </a:xfrm>
          <a:prstGeom prst="rect">
            <a:avLst/>
          </a:prstGeom>
          <a:noFill/>
          <a:ln>
            <a:noFill/>
          </a:ln>
        </p:spPr>
        <p:txBody>
          <a:bodyPr lIns="0" tIns="0" rIns="0" bIns="0" anchor="ctr"/>
          <a:lstStyle/>
          <a:p>
            <a:pPr algn="ctr"/>
            <a:r>
              <a:rPr lang="en-US" sz="1600">
                <a:solidFill>
                  <a:srgbClr val="F59F14"/>
                </a:solidFill>
                <a:latin typeface="Nexa Bold" charset="0"/>
                <a:ea typeface="MS PGothic" panose="020B0600070205080204" charset="-128"/>
                <a:sym typeface="Nexa Bold" charset="0"/>
              </a:rPr>
              <a:t>Example text</a:t>
            </a:r>
            <a:endParaRPr lang="en-US" sz="1600">
              <a:solidFill>
                <a:srgbClr val="F59F14"/>
              </a:solidFill>
              <a:latin typeface="Nexa Bold" charset="0"/>
              <a:ea typeface="MS PGothic" panose="020B0600070205080204" charset="-128"/>
              <a:sym typeface="Nexa Bold" charset="0"/>
            </a:endParaRPr>
          </a:p>
        </p:txBody>
      </p:sp>
      <p:sp>
        <p:nvSpPr>
          <p:cNvPr id="25" name="Rectangle 10"/>
          <p:cNvSpPr/>
          <p:nvPr/>
        </p:nvSpPr>
        <p:spPr bwMode="auto">
          <a:xfrm>
            <a:off x="3694501" y="3841150"/>
            <a:ext cx="1400022" cy="260635"/>
          </a:xfrm>
          <a:prstGeom prst="rect">
            <a:avLst/>
          </a:prstGeom>
          <a:noFill/>
          <a:ln>
            <a:noFill/>
          </a:ln>
        </p:spPr>
        <p:txBody>
          <a:bodyPr lIns="0" tIns="0" rIns="0" bIns="0" anchor="ctr"/>
          <a:lstStyle/>
          <a:p>
            <a:pPr algn="ctr"/>
            <a:r>
              <a:rPr lang="en-US" sz="1600">
                <a:solidFill>
                  <a:srgbClr val="F59F14"/>
                </a:solidFill>
                <a:latin typeface="Nexa Bold" charset="0"/>
                <a:ea typeface="MS PGothic" panose="020B0600070205080204" charset="-128"/>
                <a:sym typeface="Nexa Bold" charset="0"/>
              </a:rPr>
              <a:t>Example text</a:t>
            </a:r>
            <a:endParaRPr lang="en-US" sz="1600">
              <a:solidFill>
                <a:srgbClr val="F59F14"/>
              </a:solidFill>
              <a:latin typeface="Nexa Bold" charset="0"/>
              <a:ea typeface="MS PGothic" panose="020B0600070205080204" charset="-128"/>
              <a:sym typeface="Nexa Bold" charset="0"/>
            </a:endParaRPr>
          </a:p>
        </p:txBody>
      </p:sp>
      <p:sp>
        <p:nvSpPr>
          <p:cNvPr id="26" name="Rectangle 11"/>
          <p:cNvSpPr/>
          <p:nvPr/>
        </p:nvSpPr>
        <p:spPr bwMode="auto">
          <a:xfrm>
            <a:off x="3694501" y="4577060"/>
            <a:ext cx="1400022" cy="260635"/>
          </a:xfrm>
          <a:prstGeom prst="rect">
            <a:avLst/>
          </a:prstGeom>
          <a:noFill/>
          <a:ln>
            <a:noFill/>
          </a:ln>
        </p:spPr>
        <p:txBody>
          <a:bodyPr lIns="0" tIns="0" rIns="0" bIns="0" anchor="ctr"/>
          <a:lstStyle/>
          <a:p>
            <a:pPr algn="ctr"/>
            <a:r>
              <a:rPr lang="en-US" sz="1600">
                <a:solidFill>
                  <a:srgbClr val="F59F14"/>
                </a:solidFill>
                <a:latin typeface="Nexa Bold" charset="0"/>
                <a:ea typeface="MS PGothic" panose="020B0600070205080204" charset="-128"/>
                <a:sym typeface="Nexa Bold" charset="0"/>
              </a:rPr>
              <a:t>Example text</a:t>
            </a:r>
            <a:endParaRPr lang="en-US" sz="1600">
              <a:solidFill>
                <a:srgbClr val="F59F14"/>
              </a:solidFill>
              <a:latin typeface="Nexa Bold" charset="0"/>
              <a:ea typeface="MS PGothic" panose="020B0600070205080204" charset="-128"/>
              <a:sym typeface="Nexa Bold" charset="0"/>
            </a:endParaRPr>
          </a:p>
        </p:txBody>
      </p:sp>
      <p:sp>
        <p:nvSpPr>
          <p:cNvPr id="27" name="Rectangle 12"/>
          <p:cNvSpPr/>
          <p:nvPr/>
        </p:nvSpPr>
        <p:spPr bwMode="auto">
          <a:xfrm>
            <a:off x="3694501" y="5307859"/>
            <a:ext cx="1400022" cy="260635"/>
          </a:xfrm>
          <a:prstGeom prst="rect">
            <a:avLst/>
          </a:prstGeom>
          <a:noFill/>
          <a:ln>
            <a:noFill/>
          </a:ln>
        </p:spPr>
        <p:txBody>
          <a:bodyPr lIns="0" tIns="0" rIns="0" bIns="0" anchor="ctr"/>
          <a:lstStyle/>
          <a:p>
            <a:pPr algn="ctr"/>
            <a:r>
              <a:rPr lang="en-US" sz="1600">
                <a:solidFill>
                  <a:srgbClr val="F59F14"/>
                </a:solidFill>
                <a:latin typeface="Nexa Bold" charset="0"/>
                <a:ea typeface="MS PGothic" panose="020B0600070205080204" charset="-128"/>
                <a:sym typeface="Nexa Bold" charset="0"/>
              </a:rPr>
              <a:t>Example text</a:t>
            </a:r>
            <a:endParaRPr lang="en-US" sz="1600">
              <a:solidFill>
                <a:srgbClr val="F59F14"/>
              </a:solidFill>
              <a:latin typeface="Nexa Bold" charset="0"/>
              <a:ea typeface="MS PGothic" panose="020B0600070205080204" charset="-128"/>
              <a:sym typeface="Nexa Bold" charset="0"/>
            </a:endParaRPr>
          </a:p>
        </p:txBody>
      </p:sp>
      <p:sp>
        <p:nvSpPr>
          <p:cNvPr id="28" name="Rectangle 14"/>
          <p:cNvSpPr/>
          <p:nvPr/>
        </p:nvSpPr>
        <p:spPr bwMode="auto">
          <a:xfrm>
            <a:off x="7138353" y="2924324"/>
            <a:ext cx="3127058" cy="1578857"/>
          </a:xfrm>
          <a:prstGeom prst="rect">
            <a:avLst/>
          </a:prstGeom>
          <a:noFill/>
          <a:ln>
            <a:noFill/>
          </a:ln>
        </p:spPr>
        <p:txBody>
          <a:bodyPr lIns="0" tIns="0" rIns="0" bIns="0" anchor="ctr"/>
          <a:lstStyle/>
          <a:p>
            <a:pPr algn="l"/>
            <a:r>
              <a:rPr lang="en-US" sz="1600">
                <a:solidFill>
                  <a:schemeClr val="bg1"/>
                </a:solidFill>
                <a:latin typeface="Nexa Bold" charset="0"/>
                <a:ea typeface="MS PGothic" panose="020B0600070205080204" charset="-128"/>
                <a:sym typeface="Nexa Bold" charset="0"/>
              </a:rPr>
              <a:t>Nullam quis risus eget urna mollis ornare vel eu leo. Aenean eu leo quam. Pellentesque ornare sem lacinia quam venenatis vestibulum. Nullam quis risus eget urna mollis ornare vel eu leo. Aenean eu leo quam.</a:t>
            </a:r>
            <a:endParaRPr lang="en-US" sz="1600">
              <a:solidFill>
                <a:schemeClr val="bg1"/>
              </a:solidFill>
              <a:latin typeface="Nexa Bold" charset="0"/>
              <a:ea typeface="MS PGothic" panose="020B0600070205080204" charset="-128"/>
              <a:sym typeface="Nexa Bold" charset="0"/>
            </a:endParaRPr>
          </a:p>
        </p:txBody>
      </p:sp>
      <p:sp>
        <p:nvSpPr>
          <p:cNvPr id="29" name="Rectangle 15"/>
          <p:cNvSpPr/>
          <p:nvPr/>
        </p:nvSpPr>
        <p:spPr bwMode="auto">
          <a:xfrm>
            <a:off x="7138353" y="2576874"/>
            <a:ext cx="2876689" cy="260588"/>
          </a:xfrm>
          <a:prstGeom prst="rect">
            <a:avLst/>
          </a:prstGeom>
          <a:noFill/>
          <a:ln>
            <a:noFill/>
          </a:ln>
        </p:spPr>
        <p:txBody>
          <a:bodyPr lIns="0" tIns="0" rIns="0" bIns="0" anchor="ctr"/>
          <a:lstStyle/>
          <a:p>
            <a:pPr algn="l"/>
            <a:r>
              <a:rPr lang="en-US" sz="1600">
                <a:solidFill>
                  <a:srgbClr val="F59F14"/>
                </a:solidFill>
                <a:latin typeface="Nexa Bold" charset="0"/>
                <a:ea typeface="MS PGothic" panose="020B0600070205080204" charset="-128"/>
                <a:sym typeface="Nexa Bold" charset="0"/>
              </a:rPr>
              <a:t>Describe Your Title Here</a:t>
            </a:r>
            <a:endParaRPr lang="en-US" sz="1600">
              <a:solidFill>
                <a:srgbClr val="F59F14"/>
              </a:solidFill>
              <a:latin typeface="Nexa Bold" charset="0"/>
              <a:ea typeface="MS PGothic" panose="020B0600070205080204" charset="-128"/>
              <a:sym typeface="Nexa Bold"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3</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Freeform 3"/>
          <p:cNvSpPr/>
          <p:nvPr/>
        </p:nvSpPr>
        <p:spPr bwMode="auto">
          <a:xfrm rot="10800000">
            <a:off x="4427186" y="4687947"/>
            <a:ext cx="855298" cy="546323"/>
          </a:xfrm>
          <a:custGeom>
            <a:avLst/>
            <a:gdLst>
              <a:gd name="T0" fmla="*/ 0 w 21600"/>
              <a:gd name="T1" fmla="*/ 1235075 h 21600"/>
              <a:gd name="T2" fmla="*/ 511413 w 21600"/>
              <a:gd name="T3" fmla="*/ 0 h 21600"/>
              <a:gd name="T4" fmla="*/ 193357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chemeClr val="bg1">
                <a:lumMod val="65000"/>
              </a:schemeClr>
            </a:solidFill>
            <a:prstDash val="solid"/>
            <a:miter lim="800000"/>
            <a:headEnd type="none" w="med" len="med"/>
            <a:tailEnd type="none" w="med" len="med"/>
          </a:ln>
        </p:spPr>
        <p:txBody>
          <a:bodyPr lIns="0" tIns="0" rIns="0" bIns="0"/>
          <a:lstStyle/>
          <a:p>
            <a:endParaRPr lang="en-US" sz="1000"/>
          </a:p>
        </p:txBody>
      </p:sp>
      <p:sp>
        <p:nvSpPr>
          <p:cNvPr id="19" name="Freeform 4"/>
          <p:cNvSpPr/>
          <p:nvPr/>
        </p:nvSpPr>
        <p:spPr bwMode="auto">
          <a:xfrm flipH="1">
            <a:off x="4427186" y="2934516"/>
            <a:ext cx="855298" cy="545621"/>
          </a:xfrm>
          <a:custGeom>
            <a:avLst/>
            <a:gdLst>
              <a:gd name="T0" fmla="*/ 0 w 21600"/>
              <a:gd name="T1" fmla="*/ 1233487 h 21600"/>
              <a:gd name="T2" fmla="*/ 511413 w 21600"/>
              <a:gd name="T3" fmla="*/ 0 h 21600"/>
              <a:gd name="T4" fmla="*/ 193357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chemeClr val="bg1">
                <a:lumMod val="65000"/>
              </a:schemeClr>
            </a:solidFill>
            <a:prstDash val="solid"/>
            <a:miter lim="800000"/>
            <a:headEnd type="none" w="med" len="med"/>
            <a:tailEnd type="none" w="med" len="med"/>
          </a:ln>
        </p:spPr>
        <p:txBody>
          <a:bodyPr lIns="0" tIns="0" rIns="0" bIns="0"/>
          <a:lstStyle/>
          <a:p>
            <a:endParaRPr lang="en-US" sz="1000"/>
          </a:p>
        </p:txBody>
      </p:sp>
      <p:sp>
        <p:nvSpPr>
          <p:cNvPr id="20" name="Line 5"/>
          <p:cNvSpPr>
            <a:spLocks noChangeShapeType="1"/>
          </p:cNvSpPr>
          <p:nvPr/>
        </p:nvSpPr>
        <p:spPr bwMode="auto">
          <a:xfrm flipH="1">
            <a:off x="4410333" y="4068593"/>
            <a:ext cx="634802" cy="0"/>
          </a:xfrm>
          <a:prstGeom prst="line">
            <a:avLst/>
          </a:prstGeom>
          <a:noFill/>
          <a:ln w="76200">
            <a:solidFill>
              <a:schemeClr val="bg1">
                <a:lumMod val="65000"/>
              </a:schemeClr>
            </a:solidFill>
            <a:miter lim="800000"/>
            <a:headEnd type="oval" w="med" len="med"/>
          </a:ln>
        </p:spPr>
        <p:txBody>
          <a:bodyPr lIns="0" tIns="0" rIns="0" bIns="0"/>
          <a:lstStyle/>
          <a:p>
            <a:endParaRPr lang="en-US" sz="1000"/>
          </a:p>
        </p:txBody>
      </p:sp>
      <p:sp>
        <p:nvSpPr>
          <p:cNvPr id="21" name="Freeform 6"/>
          <p:cNvSpPr/>
          <p:nvPr/>
        </p:nvSpPr>
        <p:spPr bwMode="auto">
          <a:xfrm rot="10800000" flipH="1">
            <a:off x="6893365" y="4698480"/>
            <a:ext cx="856000" cy="546323"/>
          </a:xfrm>
          <a:custGeom>
            <a:avLst/>
            <a:gdLst>
              <a:gd name="T0" fmla="*/ 0 w 21600"/>
              <a:gd name="T1" fmla="*/ 1235075 h 21600"/>
              <a:gd name="T2" fmla="*/ 511832 w 21600"/>
              <a:gd name="T3" fmla="*/ 0 h 21600"/>
              <a:gd name="T4" fmla="*/ 1935162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chemeClr val="bg1">
                <a:lumMod val="65000"/>
              </a:schemeClr>
            </a:solidFill>
            <a:prstDash val="solid"/>
            <a:miter lim="800000"/>
            <a:headEnd type="none" w="med" len="med"/>
            <a:tailEnd type="none" w="med" len="med"/>
          </a:ln>
        </p:spPr>
        <p:txBody>
          <a:bodyPr lIns="0" tIns="0" rIns="0" bIns="0"/>
          <a:lstStyle/>
          <a:p>
            <a:endParaRPr lang="en-US" sz="1000"/>
          </a:p>
        </p:txBody>
      </p:sp>
      <p:sp>
        <p:nvSpPr>
          <p:cNvPr id="22" name="Freeform 7"/>
          <p:cNvSpPr/>
          <p:nvPr/>
        </p:nvSpPr>
        <p:spPr bwMode="auto">
          <a:xfrm>
            <a:off x="6894770" y="2946453"/>
            <a:ext cx="855298" cy="546323"/>
          </a:xfrm>
          <a:custGeom>
            <a:avLst/>
            <a:gdLst>
              <a:gd name="T0" fmla="*/ 0 w 21600"/>
              <a:gd name="T1" fmla="*/ 1235075 h 21600"/>
              <a:gd name="T2" fmla="*/ 511413 w 21600"/>
              <a:gd name="T3" fmla="*/ 0 h 21600"/>
              <a:gd name="T4" fmla="*/ 193357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chemeClr val="bg1">
                <a:lumMod val="65000"/>
              </a:schemeClr>
            </a:solidFill>
            <a:prstDash val="solid"/>
            <a:miter lim="800000"/>
            <a:headEnd type="none" w="med" len="med"/>
            <a:tailEnd type="none" w="med" len="med"/>
          </a:ln>
        </p:spPr>
        <p:txBody>
          <a:bodyPr lIns="0" tIns="0" rIns="0" bIns="0"/>
          <a:lstStyle/>
          <a:p>
            <a:endParaRPr lang="en-US" sz="1000"/>
          </a:p>
        </p:txBody>
      </p:sp>
      <p:sp>
        <p:nvSpPr>
          <p:cNvPr id="23" name="Line 8"/>
          <p:cNvSpPr>
            <a:spLocks noChangeShapeType="1"/>
          </p:cNvSpPr>
          <p:nvPr/>
        </p:nvSpPr>
        <p:spPr bwMode="auto">
          <a:xfrm>
            <a:off x="7131416" y="4079127"/>
            <a:ext cx="634100" cy="0"/>
          </a:xfrm>
          <a:prstGeom prst="line">
            <a:avLst/>
          </a:prstGeom>
          <a:noFill/>
          <a:ln w="76200">
            <a:solidFill>
              <a:schemeClr val="bg1">
                <a:lumMod val="65000"/>
              </a:schemeClr>
            </a:solidFill>
            <a:miter lim="800000"/>
            <a:headEnd type="oval" w="med" len="med"/>
          </a:ln>
        </p:spPr>
        <p:txBody>
          <a:bodyPr lIns="0" tIns="0" rIns="0" bIns="0"/>
          <a:lstStyle/>
          <a:p>
            <a:endParaRPr lang="en-US" sz="1000"/>
          </a:p>
        </p:txBody>
      </p:sp>
      <p:sp>
        <p:nvSpPr>
          <p:cNvPr id="24" name="Rectangle 10"/>
          <p:cNvSpPr/>
          <p:nvPr/>
        </p:nvSpPr>
        <p:spPr bwMode="auto">
          <a:xfrm>
            <a:off x="5187685" y="3909191"/>
            <a:ext cx="1797670" cy="859511"/>
          </a:xfrm>
          <a:prstGeom prst="rect">
            <a:avLst/>
          </a:prstGeom>
          <a:noFill/>
          <a:ln>
            <a:noFill/>
          </a:ln>
        </p:spPr>
        <p:txBody>
          <a:bodyPr lIns="0" tIns="0" rIns="0" bIns="0" anchor="ctr"/>
          <a:lstStyle/>
          <a:p>
            <a:pPr algn="ctr"/>
            <a:r>
              <a:rPr lang="en-US" sz="1400" b="1">
                <a:solidFill>
                  <a:srgbClr val="F59F14"/>
                </a:solidFill>
                <a:latin typeface="Nexa Bold" charset="0"/>
                <a:ea typeface="MS PGothic" panose="020B0600070205080204" charset="-128"/>
                <a:sym typeface="Nexa Bold" charset="0"/>
              </a:rPr>
              <a:t>Donec id elit non mi porta gravida at eget metus.</a:t>
            </a:r>
            <a:endParaRPr lang="en-US" sz="1400" b="1">
              <a:solidFill>
                <a:srgbClr val="F59F14"/>
              </a:solidFill>
              <a:latin typeface="Nexa Bold" charset="0"/>
              <a:ea typeface="MS PGothic" panose="020B0600070205080204" charset="-128"/>
              <a:sym typeface="Nexa Bold" charset="0"/>
            </a:endParaRPr>
          </a:p>
        </p:txBody>
      </p:sp>
      <p:sp>
        <p:nvSpPr>
          <p:cNvPr id="25" name="AutoShape 11"/>
          <p:cNvSpPr/>
          <p:nvPr/>
        </p:nvSpPr>
        <p:spPr bwMode="auto">
          <a:xfrm>
            <a:off x="7498675" y="2673292"/>
            <a:ext cx="3190865" cy="522448"/>
          </a:xfrm>
          <a:prstGeom prst="roundRect">
            <a:avLst>
              <a:gd name="adj" fmla="val 50000"/>
            </a:avLst>
          </a:prstGeom>
          <a:solidFill>
            <a:srgbClr val="F59F14"/>
          </a:solidFill>
          <a:ln w="25400">
            <a:solidFill>
              <a:schemeClr val="tx1">
                <a:alpha val="0"/>
              </a:schemeClr>
            </a:solidFill>
            <a:miter lim="800000"/>
          </a:ln>
        </p:spPr>
        <p:txBody>
          <a:bodyPr lIns="0" tIns="0" rIns="0" bIns="0" anchor="ctr"/>
          <a:lstStyle/>
          <a:p>
            <a:r>
              <a:rPr lang="en-US" sz="1400">
                <a:solidFill>
                  <a:srgbClr val="FFFFFF"/>
                </a:solidFill>
                <a:latin typeface="Nexa Bold" charset="0"/>
                <a:ea typeface="MS PGothic" panose="020B0600070205080204" charset="-128"/>
                <a:sym typeface="Nexa Bold" charset="0"/>
              </a:rPr>
              <a:t>20% </a:t>
            </a:r>
            <a:r>
              <a:rPr lang="en-US" sz="1400">
                <a:solidFill>
                  <a:srgbClr val="343434"/>
                </a:solidFill>
                <a:latin typeface="Nexa Bold" charset="0"/>
                <a:ea typeface="MS PGothic" panose="020B0600070205080204" charset="-128"/>
                <a:sym typeface="Nexa Bold" charset="0"/>
              </a:rPr>
              <a:t>Replace with your own text</a:t>
            </a:r>
            <a:endParaRPr lang="en-US" sz="1400">
              <a:solidFill>
                <a:srgbClr val="343434"/>
              </a:solidFill>
              <a:latin typeface="Nexa Bold" charset="0"/>
              <a:ea typeface="MS PGothic" panose="020B0600070205080204" charset="-128"/>
              <a:sym typeface="Nexa Bold" charset="0"/>
            </a:endParaRPr>
          </a:p>
        </p:txBody>
      </p:sp>
      <p:sp>
        <p:nvSpPr>
          <p:cNvPr id="26" name="AutoShape 12"/>
          <p:cNvSpPr/>
          <p:nvPr/>
        </p:nvSpPr>
        <p:spPr bwMode="auto">
          <a:xfrm>
            <a:off x="7498675" y="3817903"/>
            <a:ext cx="3202100" cy="522448"/>
          </a:xfrm>
          <a:prstGeom prst="roundRect">
            <a:avLst>
              <a:gd name="adj" fmla="val 50000"/>
            </a:avLst>
          </a:prstGeom>
          <a:solidFill>
            <a:srgbClr val="F59F14"/>
          </a:solidFill>
          <a:ln>
            <a:noFill/>
          </a:ln>
        </p:spPr>
        <p:txBody>
          <a:bodyPr lIns="0" tIns="0" rIns="0" bIns="0" anchor="ctr"/>
          <a:lstStyle/>
          <a:p>
            <a:r>
              <a:rPr lang="en-US" sz="1400" dirty="0">
                <a:solidFill>
                  <a:srgbClr val="FFFFFF"/>
                </a:solidFill>
                <a:latin typeface="Nexa Bold" charset="0"/>
                <a:ea typeface="MS PGothic" panose="020B0600070205080204" charset="-128"/>
                <a:sym typeface="Nexa Bold" charset="0"/>
              </a:rPr>
              <a:t>35% </a:t>
            </a:r>
            <a:r>
              <a:rPr lang="en-US" sz="1400" dirty="0">
                <a:solidFill>
                  <a:srgbClr val="343434"/>
                </a:solidFill>
                <a:latin typeface="Nexa Bold" charset="0"/>
                <a:ea typeface="MS PGothic" panose="020B0600070205080204" charset="-128"/>
                <a:sym typeface="Nexa Bold" charset="0"/>
              </a:rPr>
              <a:t>Replace with your own text</a:t>
            </a:r>
            <a:endParaRPr lang="en-US" sz="1400" dirty="0">
              <a:solidFill>
                <a:srgbClr val="343434"/>
              </a:solidFill>
              <a:latin typeface="Nexa Bold" charset="0"/>
              <a:ea typeface="MS PGothic" panose="020B0600070205080204" charset="-128"/>
              <a:sym typeface="Nexa Bold" charset="0"/>
            </a:endParaRPr>
          </a:p>
        </p:txBody>
      </p:sp>
      <p:sp>
        <p:nvSpPr>
          <p:cNvPr id="27" name="AutoShape 13"/>
          <p:cNvSpPr/>
          <p:nvPr/>
        </p:nvSpPr>
        <p:spPr bwMode="auto">
          <a:xfrm>
            <a:off x="7498675" y="4977962"/>
            <a:ext cx="3117835" cy="522448"/>
          </a:xfrm>
          <a:prstGeom prst="roundRect">
            <a:avLst>
              <a:gd name="adj" fmla="val 50000"/>
            </a:avLst>
          </a:prstGeom>
          <a:solidFill>
            <a:srgbClr val="F59F14"/>
          </a:solidFill>
          <a:ln>
            <a:noFill/>
          </a:ln>
        </p:spPr>
        <p:txBody>
          <a:bodyPr lIns="0" tIns="0" rIns="0" bIns="0" anchor="ctr"/>
          <a:lstStyle/>
          <a:p>
            <a:r>
              <a:rPr lang="en-US" sz="1400">
                <a:solidFill>
                  <a:srgbClr val="FFFFFF"/>
                </a:solidFill>
                <a:latin typeface="Nexa Bold" charset="0"/>
                <a:ea typeface="MS PGothic" panose="020B0600070205080204" charset="-128"/>
                <a:sym typeface="Nexa Bold" charset="0"/>
              </a:rPr>
              <a:t>49% </a:t>
            </a:r>
            <a:r>
              <a:rPr lang="en-US" sz="1400">
                <a:solidFill>
                  <a:srgbClr val="343434"/>
                </a:solidFill>
                <a:latin typeface="Nexa Bold" charset="0"/>
                <a:ea typeface="MS PGothic" panose="020B0600070205080204" charset="-128"/>
                <a:sym typeface="Nexa Bold" charset="0"/>
              </a:rPr>
              <a:t>Replace with your own text</a:t>
            </a:r>
            <a:endParaRPr lang="en-US" sz="1400">
              <a:solidFill>
                <a:srgbClr val="343434"/>
              </a:solidFill>
              <a:latin typeface="Nexa Bold" charset="0"/>
              <a:ea typeface="MS PGothic" panose="020B0600070205080204" charset="-128"/>
              <a:sym typeface="Nexa Bold" charset="0"/>
            </a:endParaRPr>
          </a:p>
        </p:txBody>
      </p:sp>
      <p:sp>
        <p:nvSpPr>
          <p:cNvPr id="28" name="AutoShape 14"/>
          <p:cNvSpPr/>
          <p:nvPr/>
        </p:nvSpPr>
        <p:spPr bwMode="auto">
          <a:xfrm>
            <a:off x="1502460" y="2673292"/>
            <a:ext cx="3190865" cy="522448"/>
          </a:xfrm>
          <a:prstGeom prst="roundRect">
            <a:avLst>
              <a:gd name="adj" fmla="val 50000"/>
            </a:avLst>
          </a:prstGeom>
          <a:solidFill>
            <a:srgbClr val="F59F14"/>
          </a:solidFill>
          <a:ln w="25400">
            <a:solidFill>
              <a:schemeClr val="tx1">
                <a:alpha val="0"/>
              </a:schemeClr>
            </a:solidFill>
            <a:miter lim="800000"/>
          </a:ln>
        </p:spPr>
        <p:txBody>
          <a:bodyPr lIns="0" tIns="0" rIns="0" bIns="0" anchor="ctr"/>
          <a:lstStyle/>
          <a:p>
            <a:r>
              <a:rPr lang="en-US" sz="1400">
                <a:solidFill>
                  <a:srgbClr val="FFFFFF"/>
                </a:solidFill>
                <a:latin typeface="Nexa Bold" charset="0"/>
                <a:ea typeface="MS PGothic" panose="020B0600070205080204" charset="-128"/>
                <a:sym typeface="Nexa Bold" charset="0"/>
              </a:rPr>
              <a:t>20%</a:t>
            </a:r>
            <a:r>
              <a:rPr lang="en-US" sz="1400">
                <a:solidFill>
                  <a:srgbClr val="1A1A1A"/>
                </a:solidFill>
                <a:latin typeface="Nexa Bold" charset="0"/>
                <a:ea typeface="MS PGothic" panose="020B0600070205080204" charset="-128"/>
                <a:sym typeface="Nexa Bold" charset="0"/>
              </a:rPr>
              <a:t> Replace with your own text</a:t>
            </a:r>
            <a:endParaRPr lang="en-US" sz="1400">
              <a:solidFill>
                <a:srgbClr val="1A1A1A"/>
              </a:solidFill>
              <a:latin typeface="Nexa Bold" charset="0"/>
              <a:ea typeface="MS PGothic" panose="020B0600070205080204" charset="-128"/>
              <a:sym typeface="Nexa Bold" charset="0"/>
            </a:endParaRPr>
          </a:p>
        </p:txBody>
      </p:sp>
      <p:sp>
        <p:nvSpPr>
          <p:cNvPr id="29" name="AutoShape 15"/>
          <p:cNvSpPr/>
          <p:nvPr/>
        </p:nvSpPr>
        <p:spPr bwMode="auto">
          <a:xfrm>
            <a:off x="1491225" y="3817903"/>
            <a:ext cx="3202100" cy="522448"/>
          </a:xfrm>
          <a:prstGeom prst="roundRect">
            <a:avLst>
              <a:gd name="adj" fmla="val 50000"/>
            </a:avLst>
          </a:prstGeom>
          <a:solidFill>
            <a:srgbClr val="F59F14"/>
          </a:solidFill>
          <a:ln>
            <a:noFill/>
          </a:ln>
        </p:spPr>
        <p:txBody>
          <a:bodyPr lIns="0" tIns="0" rIns="0" bIns="0" anchor="ctr"/>
          <a:lstStyle/>
          <a:p>
            <a:r>
              <a:rPr lang="en-US" sz="1400">
                <a:solidFill>
                  <a:srgbClr val="FFFFFF"/>
                </a:solidFill>
                <a:latin typeface="Nexa Bold" charset="0"/>
                <a:ea typeface="MS PGothic" panose="020B0600070205080204" charset="-128"/>
                <a:sym typeface="Nexa Bold" charset="0"/>
              </a:rPr>
              <a:t>12% </a:t>
            </a:r>
            <a:r>
              <a:rPr lang="en-US" sz="1400">
                <a:solidFill>
                  <a:srgbClr val="1A1A1A"/>
                </a:solidFill>
                <a:latin typeface="Nexa Bold" charset="0"/>
                <a:ea typeface="MS PGothic" panose="020B0600070205080204" charset="-128"/>
                <a:sym typeface="Nexa Bold" charset="0"/>
              </a:rPr>
              <a:t>Replace with your own text</a:t>
            </a:r>
            <a:endParaRPr lang="en-US" sz="1400">
              <a:solidFill>
                <a:srgbClr val="1A1A1A"/>
              </a:solidFill>
              <a:latin typeface="Nexa Bold" charset="0"/>
              <a:ea typeface="MS PGothic" panose="020B0600070205080204" charset="-128"/>
              <a:sym typeface="Nexa Bold" charset="0"/>
            </a:endParaRPr>
          </a:p>
        </p:txBody>
      </p:sp>
      <p:sp>
        <p:nvSpPr>
          <p:cNvPr id="30" name="AutoShape 16"/>
          <p:cNvSpPr/>
          <p:nvPr/>
        </p:nvSpPr>
        <p:spPr bwMode="auto">
          <a:xfrm>
            <a:off x="1491225" y="4977962"/>
            <a:ext cx="3202100" cy="522448"/>
          </a:xfrm>
          <a:prstGeom prst="roundRect">
            <a:avLst>
              <a:gd name="adj" fmla="val 50000"/>
            </a:avLst>
          </a:prstGeom>
          <a:solidFill>
            <a:srgbClr val="F59F14"/>
          </a:solidFill>
          <a:ln>
            <a:noFill/>
          </a:ln>
        </p:spPr>
        <p:txBody>
          <a:bodyPr lIns="0" tIns="0" rIns="0" bIns="0" anchor="ctr"/>
          <a:lstStyle/>
          <a:p>
            <a:r>
              <a:rPr lang="en-US" sz="1400">
                <a:solidFill>
                  <a:srgbClr val="FFFFFF"/>
                </a:solidFill>
                <a:latin typeface="Nexa Bold" charset="0"/>
                <a:ea typeface="MS PGothic" panose="020B0600070205080204" charset="-128"/>
                <a:sym typeface="Nexa Bold" charset="0"/>
              </a:rPr>
              <a:t>42% </a:t>
            </a:r>
            <a:r>
              <a:rPr lang="en-US" sz="1400">
                <a:solidFill>
                  <a:srgbClr val="1A1A1A"/>
                </a:solidFill>
                <a:latin typeface="Nexa Bold" charset="0"/>
                <a:ea typeface="MS PGothic" panose="020B0600070205080204" charset="-128"/>
                <a:sym typeface="Nexa Bold" charset="0"/>
              </a:rPr>
              <a:t>Replace with your own text</a:t>
            </a:r>
            <a:endParaRPr lang="en-US" sz="1400">
              <a:solidFill>
                <a:srgbClr val="1A1A1A"/>
              </a:solidFill>
              <a:latin typeface="Nexa Bold" charset="0"/>
              <a:ea typeface="MS PGothic" panose="020B0600070205080204" charset="-128"/>
              <a:sym typeface="Nexa Bold" charset="0"/>
            </a:endParaRPr>
          </a:p>
        </p:txBody>
      </p:sp>
      <p:grpSp>
        <p:nvGrpSpPr>
          <p:cNvPr id="31" name="Group 22"/>
          <p:cNvGrpSpPr/>
          <p:nvPr/>
        </p:nvGrpSpPr>
        <p:grpSpPr bwMode="auto">
          <a:xfrm>
            <a:off x="5874451" y="3301072"/>
            <a:ext cx="477506" cy="623567"/>
            <a:chOff x="0" y="0"/>
            <a:chExt cx="680" cy="887"/>
          </a:xfrm>
          <a:solidFill>
            <a:schemeClr val="bg1">
              <a:alpha val="38000"/>
            </a:schemeClr>
          </a:solidFill>
        </p:grpSpPr>
        <p:sp>
          <p:nvSpPr>
            <p:cNvPr id="32" name="AutoShape 17"/>
            <p:cNvSpPr/>
            <p:nvPr/>
          </p:nvSpPr>
          <p:spPr bwMode="auto">
            <a:xfrm rot="2946192">
              <a:off x="382" y="50"/>
              <a:ext cx="246" cy="248"/>
            </a:xfrm>
            <a:custGeom>
              <a:avLst/>
              <a:gdLst>
                <a:gd name="T0" fmla="*/ 16778 w 19664"/>
                <a:gd name="T1" fmla="*/ 2838 h 19665"/>
                <a:gd name="T2" fmla="*/ 16743 w 19664"/>
                <a:gd name="T3" fmla="*/ 16743 h 19665"/>
                <a:gd name="T4" fmla="*/ 2838 w 19664"/>
                <a:gd name="T5" fmla="*/ 16778 h 19665"/>
                <a:gd name="T6" fmla="*/ 2873 w 19664"/>
                <a:gd name="T7" fmla="*/ 2873 h 19665"/>
                <a:gd name="T8" fmla="*/ 16778 w 19664"/>
                <a:gd name="T9" fmla="*/ 2838 h 19665"/>
              </a:gdLst>
              <a:ahLst/>
              <a:cxnLst>
                <a:cxn ang="0">
                  <a:pos x="T0" y="T1"/>
                </a:cxn>
                <a:cxn ang="0">
                  <a:pos x="T2" y="T3"/>
                </a:cxn>
                <a:cxn ang="0">
                  <a:pos x="T4" y="T5"/>
                </a:cxn>
                <a:cxn ang="0">
                  <a:pos x="T6" y="T7"/>
                </a:cxn>
                <a:cxn ang="0">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sz="1000"/>
            </a:p>
          </p:txBody>
        </p:sp>
        <p:sp>
          <p:nvSpPr>
            <p:cNvPr id="33" name="AutoShape 18"/>
            <p:cNvSpPr/>
            <p:nvPr/>
          </p:nvSpPr>
          <p:spPr bwMode="auto">
            <a:xfrm rot="2946192">
              <a:off x="269" y="150"/>
              <a:ext cx="98" cy="374"/>
            </a:xfrm>
            <a:custGeom>
              <a:avLst/>
              <a:gdLst>
                <a:gd name="T0" fmla="*/ 0 w 21397"/>
                <a:gd name="T1" fmla="*/ 0 h 21586"/>
                <a:gd name="T2" fmla="*/ 21397 w 21397"/>
                <a:gd name="T3" fmla="*/ -14 h 21586"/>
                <a:gd name="T4" fmla="*/ 21194 w 21397"/>
                <a:gd name="T5" fmla="*/ 21572 h 21586"/>
                <a:gd name="T6" fmla="*/ -203 w 21397"/>
                <a:gd name="T7" fmla="*/ 21586 h 21586"/>
                <a:gd name="T8" fmla="*/ 0 w 21397"/>
                <a:gd name="T9" fmla="*/ 0 h 21586"/>
                <a:gd name="T10" fmla="*/ 0 w 21397"/>
                <a:gd name="T11" fmla="*/ 0 h 21586"/>
              </a:gdLst>
              <a:ahLst/>
              <a:cxnLst>
                <a:cxn ang="0">
                  <a:pos x="T0" y="T1"/>
                </a:cxn>
                <a:cxn ang="0">
                  <a:pos x="T2" y="T3"/>
                </a:cxn>
                <a:cxn ang="0">
                  <a:pos x="T4" y="T5"/>
                </a:cxn>
                <a:cxn ang="0">
                  <a:pos x="T6" y="T7"/>
                </a:cxn>
                <a:cxn ang="0">
                  <a:pos x="T8" y="T9"/>
                </a:cxn>
                <a:cxn ang="0">
                  <a:pos x="T10" y="T11"/>
                </a:cxn>
              </a:cxnLst>
              <a:rect l="0" t="0" r="r" b="b"/>
              <a:pathLst>
                <a:path w="21397" h="21586">
                  <a:moveTo>
                    <a:pt x="0" y="0"/>
                  </a:moveTo>
                  <a:lnTo>
                    <a:pt x="21397" y="-14"/>
                  </a:lnTo>
                  <a:lnTo>
                    <a:pt x="21194" y="21572"/>
                  </a:lnTo>
                  <a:lnTo>
                    <a:pt x="-203" y="21586"/>
                  </a:lnTo>
                  <a:lnTo>
                    <a:pt x="0" y="0"/>
                  </a:lnTo>
                  <a:close/>
                  <a:moveTo>
                    <a:pt x="0" y="0"/>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sz="1000"/>
            </a:p>
          </p:txBody>
        </p:sp>
        <p:sp>
          <p:nvSpPr>
            <p:cNvPr id="34" name="AutoShape 19"/>
            <p:cNvSpPr/>
            <p:nvPr/>
          </p:nvSpPr>
          <p:spPr bwMode="auto">
            <a:xfrm rot="2946192">
              <a:off x="51" y="337"/>
              <a:ext cx="246" cy="248"/>
            </a:xfrm>
            <a:custGeom>
              <a:avLst/>
              <a:gdLst>
                <a:gd name="T0" fmla="*/ 16778 w 19664"/>
                <a:gd name="T1" fmla="*/ 2838 h 19665"/>
                <a:gd name="T2" fmla="*/ 16743 w 19664"/>
                <a:gd name="T3" fmla="*/ 16743 h 19665"/>
                <a:gd name="T4" fmla="*/ 2838 w 19664"/>
                <a:gd name="T5" fmla="*/ 16778 h 19665"/>
                <a:gd name="T6" fmla="*/ 2873 w 19664"/>
                <a:gd name="T7" fmla="*/ 2873 h 19665"/>
                <a:gd name="T8" fmla="*/ 16778 w 19664"/>
                <a:gd name="T9" fmla="*/ 2838 h 19665"/>
              </a:gdLst>
              <a:ahLst/>
              <a:cxnLst>
                <a:cxn ang="0">
                  <a:pos x="T0" y="T1"/>
                </a:cxn>
                <a:cxn ang="0">
                  <a:pos x="T2" y="T3"/>
                </a:cxn>
                <a:cxn ang="0">
                  <a:pos x="T4" y="T5"/>
                </a:cxn>
                <a:cxn ang="0">
                  <a:pos x="T6" y="T7"/>
                </a:cxn>
                <a:cxn ang="0">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sz="1000"/>
            </a:p>
          </p:txBody>
        </p:sp>
        <p:sp>
          <p:nvSpPr>
            <p:cNvPr id="35" name="AutoShape 20"/>
            <p:cNvSpPr/>
            <p:nvPr/>
          </p:nvSpPr>
          <p:spPr bwMode="auto">
            <a:xfrm rot="7514950">
              <a:off x="318" y="417"/>
              <a:ext cx="98" cy="375"/>
            </a:xfrm>
            <a:custGeom>
              <a:avLst/>
              <a:gdLst>
                <a:gd name="T0" fmla="*/ 21408 w 21408"/>
                <a:gd name="T1" fmla="*/ 14 h 21586"/>
                <a:gd name="T2" fmla="*/ 0 w 21408"/>
                <a:gd name="T3" fmla="*/ 0 h 21586"/>
                <a:gd name="T4" fmla="*/ 192 w 21408"/>
                <a:gd name="T5" fmla="*/ 21586 h 21586"/>
                <a:gd name="T6" fmla="*/ 21600 w 21408"/>
                <a:gd name="T7" fmla="*/ 21600 h 21586"/>
                <a:gd name="T8" fmla="*/ 21408 w 21408"/>
                <a:gd name="T9" fmla="*/ 14 h 21586"/>
                <a:gd name="T10" fmla="*/ 21408 w 21408"/>
                <a:gd name="T11" fmla="*/ 14 h 21586"/>
              </a:gdLst>
              <a:ahLst/>
              <a:cxnLst>
                <a:cxn ang="0">
                  <a:pos x="T0" y="T1"/>
                </a:cxn>
                <a:cxn ang="0">
                  <a:pos x="T2" y="T3"/>
                </a:cxn>
                <a:cxn ang="0">
                  <a:pos x="T4" y="T5"/>
                </a:cxn>
                <a:cxn ang="0">
                  <a:pos x="T6" y="T7"/>
                </a:cxn>
                <a:cxn ang="0">
                  <a:pos x="T8" y="T9"/>
                </a:cxn>
                <a:cxn ang="0">
                  <a:pos x="T10" y="T11"/>
                </a:cxn>
              </a:cxnLst>
              <a:rect l="0" t="0" r="r" b="b"/>
              <a:pathLst>
                <a:path w="21408" h="21586">
                  <a:moveTo>
                    <a:pt x="21408" y="14"/>
                  </a:moveTo>
                  <a:lnTo>
                    <a:pt x="0" y="0"/>
                  </a:lnTo>
                  <a:lnTo>
                    <a:pt x="192" y="21586"/>
                  </a:lnTo>
                  <a:lnTo>
                    <a:pt x="21600" y="21600"/>
                  </a:lnTo>
                  <a:lnTo>
                    <a:pt x="21408" y="14"/>
                  </a:lnTo>
                  <a:close/>
                  <a:moveTo>
                    <a:pt x="21408" y="14"/>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sz="1000"/>
            </a:p>
          </p:txBody>
        </p:sp>
        <p:sp>
          <p:nvSpPr>
            <p:cNvPr id="36" name="AutoShape 21"/>
            <p:cNvSpPr/>
            <p:nvPr/>
          </p:nvSpPr>
          <p:spPr bwMode="auto">
            <a:xfrm rot="2946192">
              <a:off x="380" y="590"/>
              <a:ext cx="245" cy="248"/>
            </a:xfrm>
            <a:custGeom>
              <a:avLst/>
              <a:gdLst>
                <a:gd name="T0" fmla="*/ 16778 w 19664"/>
                <a:gd name="T1" fmla="*/ 2838 h 19665"/>
                <a:gd name="T2" fmla="*/ 16743 w 19664"/>
                <a:gd name="T3" fmla="*/ 16743 h 19665"/>
                <a:gd name="T4" fmla="*/ 2838 w 19664"/>
                <a:gd name="T5" fmla="*/ 16778 h 19665"/>
                <a:gd name="T6" fmla="*/ 2873 w 19664"/>
                <a:gd name="T7" fmla="*/ 2873 h 19665"/>
                <a:gd name="T8" fmla="*/ 16778 w 19664"/>
                <a:gd name="T9" fmla="*/ 2838 h 19665"/>
              </a:gdLst>
              <a:ahLst/>
              <a:cxnLst>
                <a:cxn ang="0">
                  <a:pos x="T0" y="T1"/>
                </a:cxn>
                <a:cxn ang="0">
                  <a:pos x="T2" y="T3"/>
                </a:cxn>
                <a:cxn ang="0">
                  <a:pos x="T4" y="T5"/>
                </a:cxn>
                <a:cxn ang="0">
                  <a:pos x="T6" y="T7"/>
                </a:cxn>
                <a:cxn ang="0">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sz="100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4</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AutoShape 3"/>
          <p:cNvSpPr/>
          <p:nvPr/>
        </p:nvSpPr>
        <p:spPr bwMode="auto">
          <a:xfrm>
            <a:off x="795695" y="2002239"/>
            <a:ext cx="3267413" cy="4147101"/>
          </a:xfrm>
          <a:custGeom>
            <a:avLst/>
            <a:gdLst>
              <a:gd name="T0" fmla="*/ 1856 w 19952"/>
              <a:gd name="T1" fmla="*/ 0 h 21600"/>
              <a:gd name="T2" fmla="*/ 0 w 19952"/>
              <a:gd name="T3" fmla="*/ 1583 h 21600"/>
              <a:gd name="T4" fmla="*/ 0 w 19952"/>
              <a:gd name="T5" fmla="*/ 20017 h 21600"/>
              <a:gd name="T6" fmla="*/ 1856 w 19952"/>
              <a:gd name="T7" fmla="*/ 21600 h 21600"/>
              <a:gd name="T8" fmla="*/ 18096 w 19952"/>
              <a:gd name="T9" fmla="*/ 21600 h 21600"/>
              <a:gd name="T10" fmla="*/ 19952 w 19952"/>
              <a:gd name="T11" fmla="*/ 20017 h 21600"/>
              <a:gd name="T12" fmla="*/ 19952 w 19952"/>
              <a:gd name="T13" fmla="*/ 6957 h 21600"/>
              <a:gd name="T14" fmla="*/ 21600 w 19952"/>
              <a:gd name="T15" fmla="*/ 6098 h 21600"/>
              <a:gd name="T16" fmla="*/ 19952 w 19952"/>
              <a:gd name="T17" fmla="*/ 5240 h 21600"/>
              <a:gd name="T18" fmla="*/ 19952 w 19952"/>
              <a:gd name="T19" fmla="*/ 1583 h 21600"/>
              <a:gd name="T20" fmla="*/ 18096 w 19952"/>
              <a:gd name="T21" fmla="*/ 0 h 21600"/>
              <a:gd name="T22" fmla="*/ 1856 w 19952"/>
              <a:gd name="T23" fmla="*/ 0 h 21600"/>
              <a:gd name="T24" fmla="*/ 1856 w 19952"/>
              <a:gd name="T25"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52" h="21600">
                <a:moveTo>
                  <a:pt x="1856" y="0"/>
                </a:moveTo>
                <a:cubicBezTo>
                  <a:pt x="831" y="0"/>
                  <a:pt x="0" y="709"/>
                  <a:pt x="0" y="1583"/>
                </a:cubicBezTo>
                <a:lnTo>
                  <a:pt x="0" y="20017"/>
                </a:lnTo>
                <a:cubicBezTo>
                  <a:pt x="0" y="20891"/>
                  <a:pt x="831" y="21600"/>
                  <a:pt x="1856" y="21600"/>
                </a:cubicBezTo>
                <a:lnTo>
                  <a:pt x="18096" y="21600"/>
                </a:lnTo>
                <a:cubicBezTo>
                  <a:pt x="19121" y="21600"/>
                  <a:pt x="19952" y="20891"/>
                  <a:pt x="19952" y="20017"/>
                </a:cubicBezTo>
                <a:lnTo>
                  <a:pt x="19952" y="6957"/>
                </a:lnTo>
                <a:lnTo>
                  <a:pt x="21600" y="6098"/>
                </a:lnTo>
                <a:lnTo>
                  <a:pt x="19952" y="5240"/>
                </a:lnTo>
                <a:lnTo>
                  <a:pt x="19952" y="1583"/>
                </a:lnTo>
                <a:cubicBezTo>
                  <a:pt x="19952" y="709"/>
                  <a:pt x="19121" y="0"/>
                  <a:pt x="18096" y="0"/>
                </a:cubicBezTo>
                <a:lnTo>
                  <a:pt x="1856" y="0"/>
                </a:lnTo>
                <a:close/>
                <a:moveTo>
                  <a:pt x="1856" y="0"/>
                </a:moveTo>
              </a:path>
            </a:pathLst>
          </a:custGeom>
          <a:noFill/>
          <a:ln w="28575">
            <a:solidFill>
              <a:srgbClr val="F59F14"/>
            </a:solidFill>
          </a:ln>
        </p:spPr>
        <p:txBody>
          <a:bodyPr lIns="0" tIns="0" rIns="0" bIns="0"/>
          <a:lstStyle/>
          <a:p>
            <a:endParaRPr lang="en-US" sz="1100"/>
          </a:p>
        </p:txBody>
      </p:sp>
      <p:sp>
        <p:nvSpPr>
          <p:cNvPr id="19" name="AutoShape 4"/>
          <p:cNvSpPr/>
          <p:nvPr/>
        </p:nvSpPr>
        <p:spPr bwMode="auto">
          <a:xfrm>
            <a:off x="4462294" y="1943100"/>
            <a:ext cx="3267413" cy="4147101"/>
          </a:xfrm>
          <a:custGeom>
            <a:avLst/>
            <a:gdLst>
              <a:gd name="T0" fmla="*/ 1931 w 19952"/>
              <a:gd name="T1" fmla="*/ 0 h 21600"/>
              <a:gd name="T2" fmla="*/ 0 w 19952"/>
              <a:gd name="T3" fmla="*/ 1647 h 21600"/>
              <a:gd name="T4" fmla="*/ 0 w 19952"/>
              <a:gd name="T5" fmla="*/ 19953 h 21600"/>
              <a:gd name="T6" fmla="*/ 1931 w 19952"/>
              <a:gd name="T7" fmla="*/ 21600 h 21600"/>
              <a:gd name="T8" fmla="*/ 18021 w 19952"/>
              <a:gd name="T9" fmla="*/ 21600 h 21600"/>
              <a:gd name="T10" fmla="*/ 19952 w 19952"/>
              <a:gd name="T11" fmla="*/ 19953 h 21600"/>
              <a:gd name="T12" fmla="*/ 19952 w 19952"/>
              <a:gd name="T13" fmla="*/ 6957 h 21600"/>
              <a:gd name="T14" fmla="*/ 21600 w 19952"/>
              <a:gd name="T15" fmla="*/ 6098 h 21600"/>
              <a:gd name="T16" fmla="*/ 19952 w 19952"/>
              <a:gd name="T17" fmla="*/ 5240 h 21600"/>
              <a:gd name="T18" fmla="*/ 19952 w 19952"/>
              <a:gd name="T19" fmla="*/ 1647 h 21600"/>
              <a:gd name="T20" fmla="*/ 18021 w 19952"/>
              <a:gd name="T21" fmla="*/ 0 h 21600"/>
              <a:gd name="T22" fmla="*/ 1931 w 19952"/>
              <a:gd name="T23" fmla="*/ 0 h 21600"/>
              <a:gd name="T24" fmla="*/ 1931 w 19952"/>
              <a:gd name="T25"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52" h="21600">
                <a:moveTo>
                  <a:pt x="1931" y="0"/>
                </a:moveTo>
                <a:cubicBezTo>
                  <a:pt x="865" y="0"/>
                  <a:pt x="0" y="738"/>
                  <a:pt x="0" y="1647"/>
                </a:cubicBezTo>
                <a:lnTo>
                  <a:pt x="0" y="19953"/>
                </a:lnTo>
                <a:cubicBezTo>
                  <a:pt x="0" y="20862"/>
                  <a:pt x="865" y="21600"/>
                  <a:pt x="1931" y="21600"/>
                </a:cubicBezTo>
                <a:lnTo>
                  <a:pt x="18021" y="21600"/>
                </a:lnTo>
                <a:cubicBezTo>
                  <a:pt x="19088" y="21600"/>
                  <a:pt x="19952" y="20862"/>
                  <a:pt x="19952" y="19953"/>
                </a:cubicBezTo>
                <a:lnTo>
                  <a:pt x="19952" y="6957"/>
                </a:lnTo>
                <a:lnTo>
                  <a:pt x="21600" y="6098"/>
                </a:lnTo>
                <a:lnTo>
                  <a:pt x="19952" y="5240"/>
                </a:lnTo>
                <a:lnTo>
                  <a:pt x="19952" y="1647"/>
                </a:lnTo>
                <a:cubicBezTo>
                  <a:pt x="19952" y="738"/>
                  <a:pt x="19088" y="0"/>
                  <a:pt x="18021" y="0"/>
                </a:cubicBezTo>
                <a:lnTo>
                  <a:pt x="1931" y="0"/>
                </a:lnTo>
                <a:close/>
                <a:moveTo>
                  <a:pt x="1931" y="0"/>
                </a:moveTo>
              </a:path>
            </a:pathLst>
          </a:custGeom>
          <a:noFill/>
          <a:ln w="28575">
            <a:solidFill>
              <a:srgbClr val="F59F14"/>
            </a:solidFill>
          </a:ln>
        </p:spPr>
        <p:txBody>
          <a:bodyPr lIns="0" tIns="0" rIns="0" bIns="0"/>
          <a:lstStyle/>
          <a:p>
            <a:endParaRPr lang="en-US" sz="1100"/>
          </a:p>
        </p:txBody>
      </p:sp>
      <p:sp>
        <p:nvSpPr>
          <p:cNvPr id="20" name="AutoShape 5"/>
          <p:cNvSpPr/>
          <p:nvPr/>
        </p:nvSpPr>
        <p:spPr bwMode="auto">
          <a:xfrm>
            <a:off x="8128892" y="1943100"/>
            <a:ext cx="3267413" cy="4147101"/>
          </a:xfrm>
          <a:custGeom>
            <a:avLst/>
            <a:gdLst>
              <a:gd name="T0" fmla="*/ 0 w 21600"/>
              <a:gd name="T1" fmla="*/ 19956 h 21600"/>
              <a:gd name="T2" fmla="*/ 0 w 21600"/>
              <a:gd name="T3" fmla="*/ 1644 h 21600"/>
              <a:gd name="T4" fmla="*/ 2087 w 21600"/>
              <a:gd name="T5" fmla="*/ 0 h 21600"/>
              <a:gd name="T6" fmla="*/ 19513 w 21600"/>
              <a:gd name="T7" fmla="*/ 0 h 21600"/>
              <a:gd name="T8" fmla="*/ 21600 w 21600"/>
              <a:gd name="T9" fmla="*/ 1644 h 21600"/>
              <a:gd name="T10" fmla="*/ 21600 w 21600"/>
              <a:gd name="T11" fmla="*/ 19956 h 21600"/>
              <a:gd name="T12" fmla="*/ 19513 w 21600"/>
              <a:gd name="T13" fmla="*/ 21600 h 21600"/>
              <a:gd name="T14" fmla="*/ 2087 w 21600"/>
              <a:gd name="T15" fmla="*/ 21600 h 21600"/>
              <a:gd name="T16" fmla="*/ 0 w 21600"/>
              <a:gd name="T17" fmla="*/ 19956 h 21600"/>
              <a:gd name="T18" fmla="*/ 0 w 21600"/>
              <a:gd name="T19" fmla="*/ 1995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0" y="19956"/>
                </a:moveTo>
                <a:lnTo>
                  <a:pt x="0" y="1644"/>
                </a:lnTo>
                <a:cubicBezTo>
                  <a:pt x="0" y="736"/>
                  <a:pt x="934" y="0"/>
                  <a:pt x="2087" y="0"/>
                </a:cubicBezTo>
                <a:lnTo>
                  <a:pt x="19513" y="0"/>
                </a:lnTo>
                <a:cubicBezTo>
                  <a:pt x="20666" y="0"/>
                  <a:pt x="21600" y="736"/>
                  <a:pt x="21600" y="1644"/>
                </a:cubicBezTo>
                <a:lnTo>
                  <a:pt x="21600" y="19956"/>
                </a:lnTo>
                <a:cubicBezTo>
                  <a:pt x="21600" y="20864"/>
                  <a:pt x="20666" y="21600"/>
                  <a:pt x="19513" y="21600"/>
                </a:cubicBezTo>
                <a:lnTo>
                  <a:pt x="2087" y="21600"/>
                </a:lnTo>
                <a:cubicBezTo>
                  <a:pt x="934" y="21600"/>
                  <a:pt x="0" y="20864"/>
                  <a:pt x="0" y="19956"/>
                </a:cubicBezTo>
                <a:close/>
                <a:moveTo>
                  <a:pt x="0" y="19956"/>
                </a:moveTo>
              </a:path>
            </a:pathLst>
          </a:custGeom>
          <a:noFill/>
          <a:ln w="28575">
            <a:solidFill>
              <a:srgbClr val="F59F14"/>
            </a:solidFill>
          </a:ln>
        </p:spPr>
        <p:txBody>
          <a:bodyPr lIns="0" tIns="0" rIns="0" bIns="0"/>
          <a:lstStyle/>
          <a:p>
            <a:endParaRPr lang="en-US" sz="1100"/>
          </a:p>
        </p:txBody>
      </p:sp>
      <p:sp>
        <p:nvSpPr>
          <p:cNvPr id="21" name="AutoShape 6"/>
          <p:cNvSpPr/>
          <p:nvPr/>
        </p:nvSpPr>
        <p:spPr bwMode="auto">
          <a:xfrm>
            <a:off x="2243669" y="2621347"/>
            <a:ext cx="410275" cy="413971"/>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solidFill>
            <a:schemeClr val="bg1">
              <a:alpha val="38000"/>
            </a:schemeClr>
          </a:solidFill>
          <a:ln w="28575">
            <a:noFill/>
          </a:ln>
        </p:spPr>
        <p:txBody>
          <a:bodyPr lIns="0" tIns="0" rIns="0" bIns="0"/>
          <a:lstStyle/>
          <a:p>
            <a:endParaRPr lang="en-US" sz="1100"/>
          </a:p>
        </p:txBody>
      </p:sp>
      <p:sp>
        <p:nvSpPr>
          <p:cNvPr id="22" name="AutoShape 7"/>
          <p:cNvSpPr/>
          <p:nvPr/>
        </p:nvSpPr>
        <p:spPr bwMode="auto">
          <a:xfrm>
            <a:off x="2104138" y="3018685"/>
            <a:ext cx="694880" cy="445388"/>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solidFill>
            <a:schemeClr val="bg1">
              <a:alpha val="38000"/>
            </a:schemeClr>
          </a:solidFill>
          <a:ln w="28575">
            <a:noFill/>
          </a:ln>
        </p:spPr>
        <p:txBody>
          <a:bodyPr lIns="0" tIns="0" rIns="0" bIns="0"/>
          <a:lstStyle/>
          <a:p>
            <a:endParaRPr lang="en-US" sz="1100"/>
          </a:p>
        </p:txBody>
      </p:sp>
      <p:sp>
        <p:nvSpPr>
          <p:cNvPr id="23" name="AutoShape 8"/>
          <p:cNvSpPr/>
          <p:nvPr/>
        </p:nvSpPr>
        <p:spPr bwMode="auto">
          <a:xfrm>
            <a:off x="5385412" y="2637980"/>
            <a:ext cx="410275" cy="413047"/>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solidFill>
            <a:schemeClr val="bg1">
              <a:alpha val="38000"/>
            </a:schemeClr>
          </a:solidFill>
          <a:ln w="28575" cap="flat">
            <a:noFill/>
            <a:prstDash val="solid"/>
            <a:miter lim="800000"/>
            <a:headEnd type="none" w="med" len="med"/>
            <a:tailEnd type="none" w="med" len="med"/>
          </a:ln>
        </p:spPr>
        <p:txBody>
          <a:bodyPr lIns="0" tIns="0" rIns="0" bIns="0"/>
          <a:lstStyle/>
          <a:p>
            <a:endParaRPr lang="en-US" sz="1100"/>
          </a:p>
        </p:txBody>
      </p:sp>
      <p:sp>
        <p:nvSpPr>
          <p:cNvPr id="24" name="AutoShape 9"/>
          <p:cNvSpPr/>
          <p:nvPr/>
        </p:nvSpPr>
        <p:spPr bwMode="auto">
          <a:xfrm>
            <a:off x="5245881" y="3034394"/>
            <a:ext cx="694880" cy="445388"/>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solidFill>
            <a:schemeClr val="bg1">
              <a:alpha val="38000"/>
            </a:schemeClr>
          </a:solidFill>
          <a:ln w="28575" cap="flat">
            <a:noFill/>
            <a:prstDash val="solid"/>
            <a:miter lim="800000"/>
            <a:headEnd type="none" w="med" len="med"/>
            <a:tailEnd type="none" w="med" len="med"/>
          </a:ln>
        </p:spPr>
        <p:txBody>
          <a:bodyPr lIns="0" tIns="0" rIns="0" bIns="0"/>
          <a:lstStyle/>
          <a:p>
            <a:endParaRPr lang="en-US" sz="1100"/>
          </a:p>
        </p:txBody>
      </p:sp>
      <p:sp>
        <p:nvSpPr>
          <p:cNvPr id="25" name="AutoShape 10"/>
          <p:cNvSpPr/>
          <p:nvPr/>
        </p:nvSpPr>
        <p:spPr bwMode="auto">
          <a:xfrm>
            <a:off x="6449908" y="2645372"/>
            <a:ext cx="410275" cy="413047"/>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solidFill>
            <a:schemeClr val="bg1">
              <a:alpha val="38000"/>
            </a:schemeClr>
          </a:solidFill>
          <a:ln w="28575" cap="flat">
            <a:noFill/>
            <a:prstDash val="solid"/>
            <a:miter lim="800000"/>
            <a:headEnd type="none" w="med" len="med"/>
            <a:tailEnd type="none" w="med" len="med"/>
          </a:ln>
        </p:spPr>
        <p:txBody>
          <a:bodyPr lIns="0" tIns="0" rIns="0" bIns="0"/>
          <a:lstStyle/>
          <a:p>
            <a:endParaRPr lang="en-US" sz="1100"/>
          </a:p>
        </p:txBody>
      </p:sp>
      <p:sp>
        <p:nvSpPr>
          <p:cNvPr id="26" name="AutoShape 11"/>
          <p:cNvSpPr/>
          <p:nvPr/>
        </p:nvSpPr>
        <p:spPr bwMode="auto">
          <a:xfrm>
            <a:off x="6310378" y="3041786"/>
            <a:ext cx="694880" cy="445388"/>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solidFill>
            <a:schemeClr val="bg1">
              <a:alpha val="38000"/>
            </a:schemeClr>
          </a:solidFill>
          <a:ln w="28575" cap="flat">
            <a:noFill/>
            <a:prstDash val="solid"/>
            <a:miter lim="800000"/>
            <a:headEnd type="none" w="med" len="med"/>
            <a:tailEnd type="none" w="med" len="med"/>
          </a:ln>
        </p:spPr>
        <p:txBody>
          <a:bodyPr lIns="0" tIns="0" rIns="0" bIns="0"/>
          <a:lstStyle/>
          <a:p>
            <a:endParaRPr lang="en-US" sz="1100"/>
          </a:p>
        </p:txBody>
      </p:sp>
      <p:sp>
        <p:nvSpPr>
          <p:cNvPr id="27" name="AutoShape 12"/>
          <p:cNvSpPr/>
          <p:nvPr/>
        </p:nvSpPr>
        <p:spPr bwMode="auto">
          <a:xfrm>
            <a:off x="5910268" y="2704511"/>
            <a:ext cx="410275" cy="413047"/>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solidFill>
            <a:schemeClr val="bg1">
              <a:alpha val="38000"/>
            </a:schemeClr>
          </a:solidFill>
          <a:ln w="28575" cap="flat">
            <a:noFill/>
            <a:prstDash val="solid"/>
            <a:miter lim="800000"/>
            <a:headEnd type="none" w="med" len="med"/>
            <a:tailEnd type="none" w="med" len="med"/>
          </a:ln>
        </p:spPr>
        <p:txBody>
          <a:bodyPr lIns="0" tIns="0" rIns="0" bIns="0"/>
          <a:lstStyle/>
          <a:p>
            <a:endParaRPr lang="en-US" sz="1100"/>
          </a:p>
        </p:txBody>
      </p:sp>
      <p:sp>
        <p:nvSpPr>
          <p:cNvPr id="28" name="AutoShape 13"/>
          <p:cNvSpPr/>
          <p:nvPr/>
        </p:nvSpPr>
        <p:spPr bwMode="auto">
          <a:xfrm>
            <a:off x="5770737" y="3100925"/>
            <a:ext cx="694880" cy="445388"/>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solidFill>
            <a:schemeClr val="bg1">
              <a:alpha val="38000"/>
            </a:schemeClr>
          </a:solidFill>
          <a:ln w="28575" cap="flat">
            <a:noFill/>
            <a:prstDash val="solid"/>
            <a:miter lim="800000"/>
            <a:headEnd type="none" w="med" len="med"/>
            <a:tailEnd type="none" w="med" len="med"/>
          </a:ln>
        </p:spPr>
        <p:txBody>
          <a:bodyPr lIns="0" tIns="0" rIns="0" bIns="0"/>
          <a:lstStyle/>
          <a:p>
            <a:endParaRPr lang="en-US" sz="1100"/>
          </a:p>
        </p:txBody>
      </p:sp>
      <p:grpSp>
        <p:nvGrpSpPr>
          <p:cNvPr id="29" name="Group 32"/>
          <p:cNvGrpSpPr/>
          <p:nvPr/>
        </p:nvGrpSpPr>
        <p:grpSpPr bwMode="auto">
          <a:xfrm>
            <a:off x="8602002" y="2364463"/>
            <a:ext cx="2321194" cy="1293659"/>
            <a:chOff x="0" y="0"/>
            <a:chExt cx="2512" cy="1400"/>
          </a:xfrm>
          <a:solidFill>
            <a:schemeClr val="bg1">
              <a:alpha val="38000"/>
            </a:schemeClr>
          </a:solidFill>
        </p:grpSpPr>
        <p:sp>
          <p:nvSpPr>
            <p:cNvPr id="30" name="AutoShape 14"/>
            <p:cNvSpPr/>
            <p:nvPr/>
          </p:nvSpPr>
          <p:spPr bwMode="auto">
            <a:xfrm>
              <a:off x="98" y="759"/>
              <a:ext cx="290" cy="292"/>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1" name="AutoShape 15"/>
            <p:cNvSpPr/>
            <p:nvPr/>
          </p:nvSpPr>
          <p:spPr bwMode="auto">
            <a:xfrm>
              <a:off x="0" y="1039"/>
              <a:ext cx="489"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2" name="AutoShape 16"/>
            <p:cNvSpPr/>
            <p:nvPr/>
          </p:nvSpPr>
          <p:spPr bwMode="auto">
            <a:xfrm>
              <a:off x="848" y="765"/>
              <a:ext cx="290" cy="291"/>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3" name="AutoShape 17"/>
            <p:cNvSpPr/>
            <p:nvPr/>
          </p:nvSpPr>
          <p:spPr bwMode="auto">
            <a:xfrm>
              <a:off x="750" y="1044"/>
              <a:ext cx="490"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4" name="AutoShape 18"/>
            <p:cNvSpPr/>
            <p:nvPr/>
          </p:nvSpPr>
          <p:spPr bwMode="auto">
            <a:xfrm>
              <a:off x="468" y="806"/>
              <a:ext cx="290" cy="292"/>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5" name="AutoShape 19"/>
            <p:cNvSpPr/>
            <p:nvPr/>
          </p:nvSpPr>
          <p:spPr bwMode="auto">
            <a:xfrm>
              <a:off x="369" y="1086"/>
              <a:ext cx="490" cy="313"/>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6" name="AutoShape 20"/>
            <p:cNvSpPr/>
            <p:nvPr/>
          </p:nvSpPr>
          <p:spPr bwMode="auto">
            <a:xfrm>
              <a:off x="1370" y="760"/>
              <a:ext cx="290" cy="291"/>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7" name="AutoShape 21"/>
            <p:cNvSpPr/>
            <p:nvPr/>
          </p:nvSpPr>
          <p:spPr bwMode="auto">
            <a:xfrm>
              <a:off x="1272" y="1039"/>
              <a:ext cx="489"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8" name="AutoShape 22"/>
            <p:cNvSpPr/>
            <p:nvPr/>
          </p:nvSpPr>
          <p:spPr bwMode="auto">
            <a:xfrm>
              <a:off x="2120" y="765"/>
              <a:ext cx="290" cy="291"/>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39" name="AutoShape 23"/>
            <p:cNvSpPr/>
            <p:nvPr/>
          </p:nvSpPr>
          <p:spPr bwMode="auto">
            <a:xfrm>
              <a:off x="2022" y="1044"/>
              <a:ext cx="490"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0" name="AutoShape 24"/>
            <p:cNvSpPr/>
            <p:nvPr/>
          </p:nvSpPr>
          <p:spPr bwMode="auto">
            <a:xfrm>
              <a:off x="1740" y="806"/>
              <a:ext cx="290" cy="292"/>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1" name="AutoShape 25"/>
            <p:cNvSpPr/>
            <p:nvPr/>
          </p:nvSpPr>
          <p:spPr bwMode="auto">
            <a:xfrm>
              <a:off x="1641" y="1086"/>
              <a:ext cx="490"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2" name="AutoShape 26"/>
            <p:cNvSpPr/>
            <p:nvPr/>
          </p:nvSpPr>
          <p:spPr bwMode="auto">
            <a:xfrm>
              <a:off x="738" y="0"/>
              <a:ext cx="290" cy="291"/>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3" name="AutoShape 27"/>
            <p:cNvSpPr/>
            <p:nvPr/>
          </p:nvSpPr>
          <p:spPr bwMode="auto">
            <a:xfrm>
              <a:off x="640" y="279"/>
              <a:ext cx="489"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4" name="AutoShape 28"/>
            <p:cNvSpPr/>
            <p:nvPr/>
          </p:nvSpPr>
          <p:spPr bwMode="auto">
            <a:xfrm>
              <a:off x="1488" y="5"/>
              <a:ext cx="290" cy="291"/>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5" name="AutoShape 29"/>
            <p:cNvSpPr/>
            <p:nvPr/>
          </p:nvSpPr>
          <p:spPr bwMode="auto">
            <a:xfrm>
              <a:off x="1390" y="284"/>
              <a:ext cx="490" cy="314"/>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6" name="AutoShape 30"/>
            <p:cNvSpPr/>
            <p:nvPr/>
          </p:nvSpPr>
          <p:spPr bwMode="auto">
            <a:xfrm>
              <a:off x="1108" y="46"/>
              <a:ext cx="290" cy="292"/>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4" y="21600"/>
                    <a:pt x="10800" y="21600"/>
                  </a:cubicBezTo>
                  <a:cubicBezTo>
                    <a:pt x="4835" y="21600"/>
                    <a:pt x="0" y="16765"/>
                    <a:pt x="0" y="10800"/>
                  </a:cubicBezTo>
                  <a:cubicBezTo>
                    <a:pt x="0" y="4835"/>
                    <a:pt x="4835" y="0"/>
                    <a:pt x="10800" y="0"/>
                  </a:cubicBezTo>
                  <a:cubicBezTo>
                    <a:pt x="16764" y="0"/>
                    <a:pt x="21600" y="4835"/>
                    <a:pt x="21600" y="10800"/>
                  </a:cubicBezTo>
                  <a:close/>
                  <a:moveTo>
                    <a:pt x="21600" y="10800"/>
                  </a:moveTo>
                </a:path>
              </a:pathLst>
            </a:custGeom>
            <a:grpFill/>
            <a:ln w="28575" cap="flat">
              <a:noFill/>
              <a:prstDash val="solid"/>
              <a:miter lim="800000"/>
              <a:headEnd type="none" w="med" len="med"/>
              <a:tailEnd type="none" w="med" len="med"/>
            </a:ln>
          </p:spPr>
          <p:txBody>
            <a:bodyPr lIns="0" tIns="0" rIns="0" bIns="0"/>
            <a:lstStyle/>
            <a:p>
              <a:endParaRPr lang="en-US" sz="1100"/>
            </a:p>
          </p:txBody>
        </p:sp>
        <p:sp>
          <p:nvSpPr>
            <p:cNvPr id="47" name="AutoShape 31"/>
            <p:cNvSpPr/>
            <p:nvPr/>
          </p:nvSpPr>
          <p:spPr bwMode="auto">
            <a:xfrm>
              <a:off x="1009" y="326"/>
              <a:ext cx="490" cy="313"/>
            </a:xfrm>
            <a:custGeom>
              <a:avLst/>
              <a:gdLst>
                <a:gd name="T0" fmla="*/ 16508 w 21600"/>
                <a:gd name="T1" fmla="*/ 0 h 21600"/>
                <a:gd name="T2" fmla="*/ 12017 w 21600"/>
                <a:gd name="T3" fmla="*/ 3525 h 21600"/>
                <a:gd name="T4" fmla="*/ 11146 w 21600"/>
                <a:gd name="T5" fmla="*/ 6372 h 21600"/>
                <a:gd name="T6" fmla="*/ 10454 w 21600"/>
                <a:gd name="T7" fmla="*/ 6372 h 21600"/>
                <a:gd name="T8" fmla="*/ 9583 w 21600"/>
                <a:gd name="T9" fmla="*/ 3525 h 21600"/>
                <a:gd name="T10" fmla="*/ 5092 w 21600"/>
                <a:gd name="T11" fmla="*/ 0 h 21600"/>
                <a:gd name="T12" fmla="*/ 0 w 21600"/>
                <a:gd name="T13" fmla="*/ 21387 h 21600"/>
                <a:gd name="T14" fmla="*/ 1 w 21600"/>
                <a:gd name="T15" fmla="*/ 21600 h 21600"/>
                <a:gd name="T16" fmla="*/ 21598 w 21600"/>
                <a:gd name="T17" fmla="*/ 21600 h 21600"/>
                <a:gd name="T18" fmla="*/ 21600 w 21600"/>
                <a:gd name="T19" fmla="*/ 21387 h 21600"/>
                <a:gd name="T20" fmla="*/ 16508 w 21600"/>
                <a:gd name="T21" fmla="*/ 0 h 21600"/>
                <a:gd name="T22" fmla="*/ 16508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16508" y="0"/>
                  </a:moveTo>
                  <a:cubicBezTo>
                    <a:pt x="15311" y="1845"/>
                    <a:pt x="13754" y="3116"/>
                    <a:pt x="12017" y="3525"/>
                  </a:cubicBezTo>
                  <a:lnTo>
                    <a:pt x="11146" y="6372"/>
                  </a:lnTo>
                  <a:cubicBezTo>
                    <a:pt x="10956" y="6994"/>
                    <a:pt x="10644" y="6994"/>
                    <a:pt x="10454" y="6372"/>
                  </a:cubicBezTo>
                  <a:lnTo>
                    <a:pt x="9583" y="3525"/>
                  </a:lnTo>
                  <a:cubicBezTo>
                    <a:pt x="7846" y="3117"/>
                    <a:pt x="6289" y="1845"/>
                    <a:pt x="5092" y="0"/>
                  </a:cubicBezTo>
                  <a:cubicBezTo>
                    <a:pt x="2035" y="4448"/>
                    <a:pt x="0" y="12362"/>
                    <a:pt x="0" y="21387"/>
                  </a:cubicBezTo>
                  <a:cubicBezTo>
                    <a:pt x="0" y="21458"/>
                    <a:pt x="1" y="21528"/>
                    <a:pt x="1" y="21600"/>
                  </a:cubicBezTo>
                  <a:lnTo>
                    <a:pt x="21598" y="21600"/>
                  </a:lnTo>
                  <a:cubicBezTo>
                    <a:pt x="21598" y="21528"/>
                    <a:pt x="21600" y="21458"/>
                    <a:pt x="21600" y="21387"/>
                  </a:cubicBezTo>
                  <a:cubicBezTo>
                    <a:pt x="21600" y="12362"/>
                    <a:pt x="19565" y="4448"/>
                    <a:pt x="16508" y="0"/>
                  </a:cubicBezTo>
                  <a:close/>
                  <a:moveTo>
                    <a:pt x="16508" y="0"/>
                  </a:moveTo>
                </a:path>
              </a:pathLst>
            </a:custGeom>
            <a:grpFill/>
            <a:ln w="28575" cap="flat">
              <a:noFill/>
              <a:prstDash val="solid"/>
              <a:miter lim="800000"/>
              <a:headEnd type="none" w="med" len="med"/>
              <a:tailEnd type="none" w="med" len="med"/>
            </a:ln>
          </p:spPr>
          <p:txBody>
            <a:bodyPr lIns="0" tIns="0" rIns="0" bIns="0"/>
            <a:lstStyle/>
            <a:p>
              <a:endParaRPr lang="en-US" sz="1100"/>
            </a:p>
          </p:txBody>
        </p:sp>
      </p:grpSp>
      <p:sp>
        <p:nvSpPr>
          <p:cNvPr id="48" name="Rectangle 33"/>
          <p:cNvSpPr/>
          <p:nvPr/>
        </p:nvSpPr>
        <p:spPr bwMode="auto">
          <a:xfrm>
            <a:off x="1120958" y="4242117"/>
            <a:ext cx="2565141" cy="1330621"/>
          </a:xfrm>
          <a:prstGeom prst="rect">
            <a:avLst/>
          </a:prstGeom>
          <a:noFill/>
          <a:ln>
            <a:noFill/>
          </a:ln>
        </p:spPr>
        <p:txBody>
          <a:bodyPr lIns="0" tIns="0" rIns="0" bIns="0" anchor="ctr"/>
          <a:lstStyle/>
          <a:p>
            <a:pPr algn="l"/>
            <a:r>
              <a:rPr lang="en-US" sz="2000">
                <a:solidFill>
                  <a:srgbClr val="F59F14"/>
                </a:solidFill>
                <a:latin typeface="Nexa Bold" charset="0"/>
                <a:ea typeface="MS PGothic" panose="020B0600070205080204" charset="-128"/>
                <a:sym typeface="Nexa Bold" charset="0"/>
              </a:rPr>
              <a:t>Curabitur blandit tempus porttitor.</a:t>
            </a:r>
            <a:endParaRPr lang="en-US" sz="2000">
              <a:solidFill>
                <a:srgbClr val="F59F14"/>
              </a:solidFill>
              <a:latin typeface="Nexa Bold" charset="0"/>
              <a:ea typeface="MS PGothic" panose="020B0600070205080204" charset="-128"/>
              <a:sym typeface="Nexa Bold" charset="0"/>
            </a:endParaRPr>
          </a:p>
          <a:p>
            <a:pPr algn="l"/>
            <a:r>
              <a:rPr lang="en-US" sz="2000">
                <a:solidFill>
                  <a:srgbClr val="F59F14"/>
                </a:solidFill>
                <a:latin typeface="Nexa Bold" charset="0"/>
                <a:ea typeface="MS PGothic" panose="020B0600070205080204" charset="-128"/>
                <a:sym typeface="Nexa Bold" charset="0"/>
              </a:rPr>
              <a:t>Curabitur blandit tempus porttitor.</a:t>
            </a:r>
            <a:endParaRPr lang="en-US" sz="2000">
              <a:solidFill>
                <a:srgbClr val="F59F14"/>
              </a:solidFill>
              <a:latin typeface="Nexa Bold" charset="0"/>
              <a:ea typeface="MS PGothic" panose="020B0600070205080204" charset="-128"/>
              <a:sym typeface="Nexa Bold" charset="0"/>
            </a:endParaRPr>
          </a:p>
        </p:txBody>
      </p:sp>
      <p:sp>
        <p:nvSpPr>
          <p:cNvPr id="49" name="Rectangle 34"/>
          <p:cNvSpPr/>
          <p:nvPr/>
        </p:nvSpPr>
        <p:spPr bwMode="auto">
          <a:xfrm>
            <a:off x="4787557" y="4242117"/>
            <a:ext cx="2565141" cy="1330621"/>
          </a:xfrm>
          <a:prstGeom prst="rect">
            <a:avLst/>
          </a:prstGeom>
          <a:noFill/>
          <a:ln>
            <a:noFill/>
          </a:ln>
        </p:spPr>
        <p:txBody>
          <a:bodyPr lIns="0" tIns="0" rIns="0" bIns="0" anchor="ctr"/>
          <a:lstStyle/>
          <a:p>
            <a:pPr algn="l"/>
            <a:r>
              <a:rPr lang="en-US" sz="2000">
                <a:solidFill>
                  <a:srgbClr val="F59F14"/>
                </a:solidFill>
                <a:latin typeface="Nexa Bold" charset="0"/>
                <a:ea typeface="MS PGothic" panose="020B0600070205080204" charset="-128"/>
                <a:sym typeface="Nexa Bold" charset="0"/>
              </a:rPr>
              <a:t>Praesent commodo cursus magna, vel scelerisque nisl consectetur et. </a:t>
            </a:r>
            <a:endParaRPr lang="en-US" sz="2000">
              <a:solidFill>
                <a:srgbClr val="F59F14"/>
              </a:solidFill>
              <a:latin typeface="Nexa Bold" charset="0"/>
              <a:ea typeface="MS PGothic" panose="020B0600070205080204" charset="-128"/>
              <a:sym typeface="Nexa Bold" charset="0"/>
            </a:endParaRPr>
          </a:p>
        </p:txBody>
      </p:sp>
      <p:sp>
        <p:nvSpPr>
          <p:cNvPr id="50" name="Rectangle 35"/>
          <p:cNvSpPr/>
          <p:nvPr/>
        </p:nvSpPr>
        <p:spPr bwMode="auto">
          <a:xfrm>
            <a:off x="8483725" y="4223636"/>
            <a:ext cx="2565141" cy="1012750"/>
          </a:xfrm>
          <a:prstGeom prst="rect">
            <a:avLst/>
          </a:prstGeom>
          <a:noFill/>
          <a:ln>
            <a:noFill/>
          </a:ln>
        </p:spPr>
        <p:txBody>
          <a:bodyPr lIns="0" tIns="0" rIns="0" bIns="0" anchor="ctr"/>
          <a:lstStyle/>
          <a:p>
            <a:pPr algn="l"/>
            <a:r>
              <a:rPr lang="en-US" sz="2000">
                <a:solidFill>
                  <a:srgbClr val="F59F14"/>
                </a:solidFill>
                <a:latin typeface="Nexa Bold" charset="0"/>
                <a:ea typeface="MS PGothic" panose="020B0600070205080204" charset="-128"/>
                <a:sym typeface="Nexa Bold" charset="0"/>
              </a:rPr>
              <a:t>Donec ullamcorper nulla non metus auctor fringilla.</a:t>
            </a:r>
            <a:endParaRPr lang="en-US" sz="2000">
              <a:solidFill>
                <a:srgbClr val="F59F14"/>
              </a:solidFill>
              <a:latin typeface="Nexa Bold" charset="0"/>
              <a:ea typeface="MS PGothic" panose="020B0600070205080204" charset="-128"/>
              <a:sym typeface="Nexa Bold" charset="0"/>
            </a:endParaRPr>
          </a:p>
        </p:txBody>
      </p:sp>
      <p:sp>
        <p:nvSpPr>
          <p:cNvPr id="51" name="Line 36"/>
          <p:cNvSpPr>
            <a:spLocks noChangeShapeType="1"/>
          </p:cNvSpPr>
          <p:nvPr/>
        </p:nvSpPr>
        <p:spPr bwMode="auto">
          <a:xfrm>
            <a:off x="937074" y="3998170"/>
            <a:ext cx="2970795" cy="0"/>
          </a:xfrm>
          <a:prstGeom prst="line">
            <a:avLst/>
          </a:prstGeom>
          <a:noFill/>
          <a:ln w="76200">
            <a:solidFill>
              <a:schemeClr val="bg1">
                <a:lumMod val="65000"/>
              </a:schemeClr>
            </a:solidFill>
            <a:miter lim="800000"/>
          </a:ln>
        </p:spPr>
        <p:txBody>
          <a:bodyPr lIns="0" tIns="0" rIns="0" bIns="0"/>
          <a:lstStyle/>
          <a:p>
            <a:endParaRPr lang="en-US" sz="1100"/>
          </a:p>
        </p:txBody>
      </p:sp>
      <p:sp>
        <p:nvSpPr>
          <p:cNvPr id="52" name="Line 37"/>
          <p:cNvSpPr>
            <a:spLocks noChangeShapeType="1"/>
          </p:cNvSpPr>
          <p:nvPr/>
        </p:nvSpPr>
        <p:spPr bwMode="auto">
          <a:xfrm>
            <a:off x="4602748" y="3998170"/>
            <a:ext cx="2969871" cy="0"/>
          </a:xfrm>
          <a:prstGeom prst="line">
            <a:avLst/>
          </a:prstGeom>
          <a:noFill/>
          <a:ln w="76200">
            <a:solidFill>
              <a:schemeClr val="bg1">
                <a:lumMod val="65000"/>
              </a:schemeClr>
            </a:solidFill>
            <a:miter lim="800000"/>
          </a:ln>
        </p:spPr>
        <p:txBody>
          <a:bodyPr lIns="0" tIns="0" rIns="0" bIns="0"/>
          <a:lstStyle/>
          <a:p>
            <a:endParaRPr lang="en-US" sz="1100"/>
          </a:p>
        </p:txBody>
      </p:sp>
      <p:sp>
        <p:nvSpPr>
          <p:cNvPr id="53" name="Line 38"/>
          <p:cNvSpPr>
            <a:spLocks noChangeShapeType="1"/>
          </p:cNvSpPr>
          <p:nvPr/>
        </p:nvSpPr>
        <p:spPr bwMode="auto">
          <a:xfrm>
            <a:off x="8269347" y="3998170"/>
            <a:ext cx="2969871" cy="0"/>
          </a:xfrm>
          <a:prstGeom prst="line">
            <a:avLst/>
          </a:prstGeom>
          <a:noFill/>
          <a:ln w="76200">
            <a:solidFill>
              <a:schemeClr val="bg1">
                <a:lumMod val="65000"/>
              </a:schemeClr>
            </a:solidFill>
            <a:miter lim="800000"/>
          </a:ln>
        </p:spPr>
        <p:txBody>
          <a:bodyPr lIns="0" tIns="0" rIns="0" bIns="0"/>
          <a:lstStyle/>
          <a:p>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2450" y="1981200"/>
            <a:ext cx="4476750" cy="3154710"/>
          </a:xfrm>
          <a:prstGeom prst="rect">
            <a:avLst/>
          </a:prstGeom>
          <a:noFill/>
        </p:spPr>
        <p:txBody>
          <a:bodyPr wrap="square" rtlCol="0">
            <a:spAutoFit/>
          </a:bodyPr>
          <a:lstStyle/>
          <a:p>
            <a:pPr algn="ctr"/>
            <a:r>
              <a:rPr lang="en-US" altLang="zh-CN" sz="19900" b="1" dirty="0" smtClean="0">
                <a:solidFill>
                  <a:srgbClr val="F59F14"/>
                </a:solidFill>
                <a:latin typeface="微软雅黑" panose="020B0503020204020204" pitchFamily="34" charset="-122"/>
                <a:ea typeface="微软雅黑" panose="020B0503020204020204" pitchFamily="34" charset="-122"/>
              </a:rPr>
              <a:t>4</a:t>
            </a:r>
            <a:endParaRPr lang="zh-CN" altLang="en-US" sz="19900" b="1" dirty="0">
              <a:solidFill>
                <a:srgbClr val="F59F14"/>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3736975" y="3818500"/>
            <a:ext cx="530225" cy="576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p:cNvSpPr/>
          <p:nvPr/>
        </p:nvSpPr>
        <p:spPr bwMode="auto">
          <a:xfrm>
            <a:off x="4498975" y="3818500"/>
            <a:ext cx="5540375" cy="576000"/>
          </a:xfrm>
          <a:prstGeom prst="rect">
            <a:avLst/>
          </a:prstGeom>
          <a:noFill/>
          <a:ln w="635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8" name="椭圆 7"/>
          <p:cNvSpPr/>
          <p:nvPr/>
        </p:nvSpPr>
        <p:spPr>
          <a:xfrm>
            <a:off x="5260975" y="2229455"/>
            <a:ext cx="1714500" cy="17145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5981698" y="1174749"/>
            <a:ext cx="2571751" cy="2571751"/>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903659" y="2761615"/>
            <a:ext cx="1261232" cy="1261232"/>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8420704" y="2763462"/>
            <a:ext cx="983038" cy="983038"/>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8706743" y="2287500"/>
            <a:ext cx="410960" cy="41096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1</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Line 4"/>
          <p:cNvSpPr>
            <a:spLocks noChangeShapeType="1"/>
          </p:cNvSpPr>
          <p:nvPr/>
        </p:nvSpPr>
        <p:spPr bwMode="auto">
          <a:xfrm rot="10800000" flipH="1">
            <a:off x="2589145" y="2181547"/>
            <a:ext cx="1598061" cy="1669134"/>
          </a:xfrm>
          <a:prstGeom prst="line">
            <a:avLst/>
          </a:prstGeom>
          <a:noFill/>
          <a:ln w="114300">
            <a:solidFill>
              <a:schemeClr val="bg1">
                <a:lumMod val="65000"/>
              </a:schemeClr>
            </a:solidFill>
            <a:miter lim="800000"/>
          </a:ln>
        </p:spPr>
        <p:txBody>
          <a:bodyPr lIns="0" tIns="0" rIns="0" bIns="0"/>
          <a:lstStyle/>
          <a:p>
            <a:pPr algn="ctr"/>
            <a:endParaRPr lang="en-US" sz="1050">
              <a:solidFill>
                <a:schemeClr val="bg1"/>
              </a:solidFill>
            </a:endParaRPr>
          </a:p>
        </p:txBody>
      </p:sp>
      <p:sp>
        <p:nvSpPr>
          <p:cNvPr id="19" name="Line 5"/>
          <p:cNvSpPr>
            <a:spLocks noChangeShapeType="1"/>
          </p:cNvSpPr>
          <p:nvPr/>
        </p:nvSpPr>
        <p:spPr bwMode="auto">
          <a:xfrm rot="10800000" flipH="1">
            <a:off x="2547221" y="3014825"/>
            <a:ext cx="2118416" cy="877781"/>
          </a:xfrm>
          <a:prstGeom prst="line">
            <a:avLst/>
          </a:prstGeom>
          <a:noFill/>
          <a:ln w="114300">
            <a:solidFill>
              <a:schemeClr val="bg1">
                <a:lumMod val="65000"/>
              </a:schemeClr>
            </a:solidFill>
            <a:miter lim="800000"/>
          </a:ln>
        </p:spPr>
        <p:txBody>
          <a:bodyPr lIns="0" tIns="0" rIns="0" bIns="0"/>
          <a:lstStyle/>
          <a:p>
            <a:pPr algn="ctr"/>
            <a:endParaRPr lang="en-US" sz="1050">
              <a:solidFill>
                <a:schemeClr val="bg1"/>
              </a:solidFill>
            </a:endParaRPr>
          </a:p>
        </p:txBody>
      </p:sp>
      <p:sp>
        <p:nvSpPr>
          <p:cNvPr id="20" name="Line 6"/>
          <p:cNvSpPr>
            <a:spLocks noChangeShapeType="1"/>
          </p:cNvSpPr>
          <p:nvPr/>
        </p:nvSpPr>
        <p:spPr bwMode="auto">
          <a:xfrm rot="10800000" flipH="1">
            <a:off x="2578459" y="3909047"/>
            <a:ext cx="2270495" cy="0"/>
          </a:xfrm>
          <a:prstGeom prst="line">
            <a:avLst/>
          </a:prstGeom>
          <a:noFill/>
          <a:ln w="114300">
            <a:solidFill>
              <a:schemeClr val="bg1">
                <a:lumMod val="65000"/>
              </a:schemeClr>
            </a:solidFill>
            <a:miter lim="800000"/>
          </a:ln>
        </p:spPr>
        <p:txBody>
          <a:bodyPr lIns="0" tIns="0" rIns="0" bIns="0"/>
          <a:lstStyle/>
          <a:p>
            <a:pPr algn="ctr"/>
            <a:endParaRPr lang="en-US" sz="1050">
              <a:solidFill>
                <a:schemeClr val="bg1"/>
              </a:solidFill>
            </a:endParaRPr>
          </a:p>
        </p:txBody>
      </p:sp>
      <p:sp>
        <p:nvSpPr>
          <p:cNvPr id="21" name="Line 7"/>
          <p:cNvSpPr>
            <a:spLocks noChangeShapeType="1"/>
          </p:cNvSpPr>
          <p:nvPr/>
        </p:nvSpPr>
        <p:spPr bwMode="auto">
          <a:xfrm>
            <a:off x="2580925" y="3900005"/>
            <a:ext cx="2119686" cy="825879"/>
          </a:xfrm>
          <a:prstGeom prst="line">
            <a:avLst/>
          </a:prstGeom>
          <a:noFill/>
          <a:ln w="114300">
            <a:solidFill>
              <a:schemeClr val="bg1">
                <a:lumMod val="65000"/>
              </a:schemeClr>
            </a:solidFill>
            <a:miter lim="800000"/>
          </a:ln>
        </p:spPr>
        <p:txBody>
          <a:bodyPr lIns="0" tIns="0" rIns="0" bIns="0"/>
          <a:lstStyle/>
          <a:p>
            <a:pPr algn="ctr"/>
            <a:endParaRPr lang="en-US" sz="1050">
              <a:solidFill>
                <a:schemeClr val="bg1"/>
              </a:solidFill>
            </a:endParaRPr>
          </a:p>
        </p:txBody>
      </p:sp>
      <p:sp>
        <p:nvSpPr>
          <p:cNvPr id="22" name="Line 8"/>
          <p:cNvSpPr>
            <a:spLocks noChangeShapeType="1"/>
          </p:cNvSpPr>
          <p:nvPr/>
        </p:nvSpPr>
        <p:spPr bwMode="auto">
          <a:xfrm>
            <a:off x="2591613" y="3898362"/>
            <a:ext cx="1510820" cy="1657626"/>
          </a:xfrm>
          <a:prstGeom prst="line">
            <a:avLst/>
          </a:prstGeom>
          <a:noFill/>
          <a:ln w="114300">
            <a:solidFill>
              <a:schemeClr val="bg1">
                <a:lumMod val="65000"/>
              </a:schemeClr>
            </a:solidFill>
            <a:miter lim="800000"/>
          </a:ln>
        </p:spPr>
        <p:txBody>
          <a:bodyPr lIns="0" tIns="0" rIns="0" bIns="0"/>
          <a:lstStyle/>
          <a:p>
            <a:pPr algn="ctr"/>
            <a:endParaRPr lang="en-US" sz="1050">
              <a:solidFill>
                <a:schemeClr val="bg1"/>
              </a:solidFill>
            </a:endParaRPr>
          </a:p>
        </p:txBody>
      </p:sp>
      <p:sp>
        <p:nvSpPr>
          <p:cNvPr id="23" name="Oval 9"/>
          <p:cNvSpPr/>
          <p:nvPr/>
        </p:nvSpPr>
        <p:spPr bwMode="auto">
          <a:xfrm>
            <a:off x="4015398" y="1494694"/>
            <a:ext cx="822047" cy="822048"/>
          </a:xfrm>
          <a:prstGeom prst="ellipse">
            <a:avLst/>
          </a:prstGeom>
          <a:noFill/>
          <a:ln w="25400" cap="flat">
            <a:solidFill>
              <a:schemeClr val="bg1">
                <a:lumMod val="65000"/>
              </a:schemeClr>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r>
              <a:rPr lang="en-US" sz="4000" b="1">
                <a:solidFill>
                  <a:schemeClr val="bg1"/>
                </a:solidFill>
                <a:latin typeface="Source Sans Pro Semibold" charset="0"/>
                <a:ea typeface="MS PGothic" panose="020B0600070205080204" charset="-128"/>
                <a:cs typeface="Source Sans Pro Semibold" charset="0"/>
                <a:sym typeface="Source Sans Pro Semibold" charset="0"/>
              </a:rPr>
              <a:t>1</a:t>
            </a:r>
            <a:endParaRPr lang="en-US" sz="4000" b="1">
              <a:solidFill>
                <a:schemeClr val="bg1"/>
              </a:solidFill>
              <a:latin typeface="Source Sans Pro Semibold" charset="0"/>
              <a:ea typeface="MS PGothic" panose="020B0600070205080204" charset="-128"/>
              <a:cs typeface="Source Sans Pro Semibold" charset="0"/>
              <a:sym typeface="Source Sans Pro Semibold" charset="0"/>
            </a:endParaRPr>
          </a:p>
        </p:txBody>
      </p:sp>
      <p:sp>
        <p:nvSpPr>
          <p:cNvPr id="24" name="Oval 10"/>
          <p:cNvSpPr/>
          <p:nvPr/>
        </p:nvSpPr>
        <p:spPr bwMode="auto">
          <a:xfrm>
            <a:off x="4606450" y="2431006"/>
            <a:ext cx="822047" cy="822048"/>
          </a:xfrm>
          <a:prstGeom prst="ellipse">
            <a:avLst/>
          </a:prstGeom>
          <a:noFill/>
          <a:ln w="25400" cap="flat">
            <a:solidFill>
              <a:schemeClr val="bg1">
                <a:lumMod val="65000"/>
              </a:schemeClr>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r>
              <a:rPr lang="en-US" sz="4000" b="1">
                <a:solidFill>
                  <a:schemeClr val="bg1"/>
                </a:solidFill>
                <a:latin typeface="Source Sans Pro Semibold" charset="0"/>
                <a:ea typeface="MS PGothic" panose="020B0600070205080204" charset="-128"/>
                <a:cs typeface="Source Sans Pro Semibold" charset="0"/>
                <a:sym typeface="Source Sans Pro Semibold" charset="0"/>
              </a:rPr>
              <a:t>2</a:t>
            </a:r>
            <a:endParaRPr lang="en-US" sz="4000" b="1">
              <a:solidFill>
                <a:schemeClr val="bg1"/>
              </a:solidFill>
              <a:latin typeface="Source Sans Pro Semibold" charset="0"/>
              <a:ea typeface="MS PGothic" panose="020B0600070205080204" charset="-128"/>
              <a:cs typeface="Source Sans Pro Semibold" charset="0"/>
              <a:sym typeface="Source Sans Pro Semibold" charset="0"/>
            </a:endParaRPr>
          </a:p>
        </p:txBody>
      </p:sp>
      <p:sp>
        <p:nvSpPr>
          <p:cNvPr id="25" name="Oval 11"/>
          <p:cNvSpPr/>
          <p:nvPr/>
        </p:nvSpPr>
        <p:spPr bwMode="auto">
          <a:xfrm>
            <a:off x="4849776" y="3456921"/>
            <a:ext cx="822047" cy="822048"/>
          </a:xfrm>
          <a:prstGeom prst="ellipse">
            <a:avLst/>
          </a:prstGeom>
          <a:noFill/>
          <a:ln w="25400" cap="flat">
            <a:solidFill>
              <a:schemeClr val="bg1">
                <a:lumMod val="65000"/>
              </a:schemeClr>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r>
              <a:rPr lang="en-US" sz="4000" b="1">
                <a:solidFill>
                  <a:schemeClr val="bg1"/>
                </a:solidFill>
                <a:latin typeface="Source Sans Pro Semibold" charset="0"/>
                <a:ea typeface="MS PGothic" panose="020B0600070205080204" charset="-128"/>
                <a:cs typeface="Source Sans Pro Semibold" charset="0"/>
                <a:sym typeface="Source Sans Pro Semibold" charset="0"/>
              </a:rPr>
              <a:t>3</a:t>
            </a:r>
            <a:endParaRPr lang="en-US" sz="4000" b="1">
              <a:solidFill>
                <a:schemeClr val="bg1"/>
              </a:solidFill>
              <a:latin typeface="Source Sans Pro Semibold" charset="0"/>
              <a:ea typeface="MS PGothic" panose="020B0600070205080204" charset="-128"/>
              <a:cs typeface="Source Sans Pro Semibold" charset="0"/>
              <a:sym typeface="Source Sans Pro Semibold" charset="0"/>
            </a:endParaRPr>
          </a:p>
        </p:txBody>
      </p:sp>
      <p:sp>
        <p:nvSpPr>
          <p:cNvPr id="26" name="Oval 12"/>
          <p:cNvSpPr/>
          <p:nvPr/>
        </p:nvSpPr>
        <p:spPr bwMode="auto">
          <a:xfrm>
            <a:off x="3942236" y="5416682"/>
            <a:ext cx="822047" cy="822048"/>
          </a:xfrm>
          <a:prstGeom prst="ellipse">
            <a:avLst/>
          </a:prstGeom>
          <a:noFill/>
          <a:ln w="25400" cap="flat">
            <a:solidFill>
              <a:schemeClr val="bg1">
                <a:lumMod val="65000"/>
              </a:schemeClr>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r>
              <a:rPr lang="en-US" sz="4000" b="1">
                <a:solidFill>
                  <a:schemeClr val="bg1"/>
                </a:solidFill>
                <a:latin typeface="Source Sans Pro Semibold" charset="0"/>
                <a:ea typeface="MS PGothic" panose="020B0600070205080204" charset="-128"/>
                <a:cs typeface="Source Sans Pro Semibold" charset="0"/>
                <a:sym typeface="Source Sans Pro Semibold" charset="0"/>
              </a:rPr>
              <a:t>5</a:t>
            </a:r>
            <a:endParaRPr lang="en-US" sz="4000" b="1">
              <a:solidFill>
                <a:schemeClr val="bg1"/>
              </a:solidFill>
              <a:latin typeface="Source Sans Pro Semibold" charset="0"/>
              <a:ea typeface="MS PGothic" panose="020B0600070205080204" charset="-128"/>
              <a:cs typeface="Source Sans Pro Semibold" charset="0"/>
              <a:sym typeface="Source Sans Pro Semibold" charset="0"/>
            </a:endParaRPr>
          </a:p>
        </p:txBody>
      </p:sp>
      <p:sp>
        <p:nvSpPr>
          <p:cNvPr id="27" name="Oval 13"/>
          <p:cNvSpPr/>
          <p:nvPr/>
        </p:nvSpPr>
        <p:spPr bwMode="auto">
          <a:xfrm>
            <a:off x="4665637" y="4482836"/>
            <a:ext cx="822047" cy="822048"/>
          </a:xfrm>
          <a:prstGeom prst="ellipse">
            <a:avLst/>
          </a:prstGeom>
          <a:noFill/>
          <a:ln w="25400" cap="flat">
            <a:solidFill>
              <a:schemeClr val="bg1">
                <a:lumMod val="65000"/>
              </a:schemeClr>
            </a:solid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r>
              <a:rPr lang="en-US" sz="4000" b="1">
                <a:solidFill>
                  <a:schemeClr val="bg1"/>
                </a:solidFill>
                <a:latin typeface="Source Sans Pro Semibold" charset="0"/>
                <a:ea typeface="MS PGothic" panose="020B0600070205080204" charset="-128"/>
                <a:cs typeface="Source Sans Pro Semibold" charset="0"/>
                <a:sym typeface="Source Sans Pro Semibold" charset="0"/>
              </a:rPr>
              <a:t>4</a:t>
            </a:r>
            <a:endParaRPr lang="en-US" sz="4000" b="1">
              <a:solidFill>
                <a:schemeClr val="bg1"/>
              </a:solidFill>
              <a:latin typeface="Source Sans Pro Semibold" charset="0"/>
              <a:ea typeface="MS PGothic" panose="020B0600070205080204" charset="-128"/>
              <a:cs typeface="Source Sans Pro Semibold" charset="0"/>
              <a:sym typeface="Source Sans Pro Semibold" charset="0"/>
            </a:endParaRPr>
          </a:p>
        </p:txBody>
      </p:sp>
      <p:sp>
        <p:nvSpPr>
          <p:cNvPr id="28" name="Oval 14"/>
          <p:cNvSpPr/>
          <p:nvPr/>
        </p:nvSpPr>
        <p:spPr bwMode="auto">
          <a:xfrm>
            <a:off x="1318260" y="2619255"/>
            <a:ext cx="2499024" cy="2499024"/>
          </a:xfrm>
          <a:prstGeom prst="ellipse">
            <a:avLst/>
          </a:prstGeom>
          <a:solidFill>
            <a:srgbClr val="F59F14"/>
          </a:solidFill>
          <a:ln w="25400" cap="flat">
            <a:noFill/>
            <a:prstDash val="solid"/>
            <a:miter lim="800000"/>
            <a:headEnd type="none" w="med" len="med"/>
            <a:tailEnd type="none" w="med" len="med"/>
          </a:ln>
          <a:effectLst>
            <a:outerShdw blurRad="12700" dist="114299" dir="5400000" algn="ctr" rotWithShape="0">
              <a:schemeClr val="bg2">
                <a:alpha val="9000"/>
              </a:schemeClr>
            </a:outerShdw>
          </a:effectLst>
        </p:spPr>
        <p:txBody>
          <a:bodyPr lIns="0" tIns="0" rIns="0" bIns="0" anchor="ctr"/>
          <a:lstStyle/>
          <a:p>
            <a:pPr algn="ctr">
              <a:defRPr/>
            </a:pPr>
            <a:r>
              <a:rPr lang="en-US" sz="2800" b="1">
                <a:solidFill>
                  <a:schemeClr val="bg1"/>
                </a:solidFill>
                <a:latin typeface="Source Sans Pro Semibold" charset="0"/>
                <a:ea typeface="MS PGothic" panose="020B0600070205080204" charset="-128"/>
                <a:cs typeface="Source Sans Pro Semibold" charset="0"/>
                <a:sym typeface="Source Sans Pro Semibold" charset="0"/>
              </a:rPr>
              <a:t>Tristique </a:t>
            </a:r>
            <a:endParaRPr lang="en-US" sz="2800" b="1">
              <a:solidFill>
                <a:schemeClr val="bg1"/>
              </a:solidFill>
              <a:latin typeface="Source Sans Pro Semibold" charset="0"/>
              <a:ea typeface="MS PGothic" panose="020B0600070205080204" charset="-128"/>
              <a:cs typeface="Source Sans Pro Semibold" charset="0"/>
              <a:sym typeface="Source Sans Pro Semibold" charset="0"/>
            </a:endParaRPr>
          </a:p>
          <a:p>
            <a:pPr algn="ctr">
              <a:defRPr/>
            </a:pPr>
            <a:r>
              <a:rPr lang="en-US" sz="2800" b="1">
                <a:solidFill>
                  <a:schemeClr val="bg1"/>
                </a:solidFill>
                <a:latin typeface="Source Sans Pro Semibold" charset="0"/>
                <a:ea typeface="MS PGothic" panose="020B0600070205080204" charset="-128"/>
                <a:cs typeface="Source Sans Pro Semibold" charset="0"/>
                <a:sym typeface="Source Sans Pro Semibold" charset="0"/>
              </a:rPr>
              <a:t>Cras Cursus</a:t>
            </a:r>
            <a:endParaRPr lang="en-US" sz="2800" b="1">
              <a:solidFill>
                <a:schemeClr val="bg1"/>
              </a:solidFill>
              <a:latin typeface="Source Sans Pro Semibold" charset="0"/>
              <a:ea typeface="MS PGothic" panose="020B0600070205080204" charset="-128"/>
              <a:cs typeface="Source Sans Pro Semibold" charset="0"/>
              <a:sym typeface="Source Sans Pro Semibold" charset="0"/>
            </a:endParaRPr>
          </a:p>
        </p:txBody>
      </p:sp>
      <p:sp>
        <p:nvSpPr>
          <p:cNvPr id="29" name="Line 15"/>
          <p:cNvSpPr>
            <a:spLocks noChangeShapeType="1"/>
          </p:cNvSpPr>
          <p:nvPr/>
        </p:nvSpPr>
        <p:spPr bwMode="auto">
          <a:xfrm rot="10800000" flipH="1">
            <a:off x="4848954" y="1920515"/>
            <a:ext cx="2121704" cy="0"/>
          </a:xfrm>
          <a:prstGeom prst="line">
            <a:avLst/>
          </a:prstGeom>
          <a:noFill/>
          <a:ln w="25400">
            <a:solidFill>
              <a:srgbClr val="808080"/>
            </a:solidFill>
            <a:prstDash val="sysDot"/>
            <a:miter lim="800000"/>
          </a:ln>
        </p:spPr>
        <p:txBody>
          <a:bodyPr lIns="0" tIns="0" rIns="0" bIns="0"/>
          <a:lstStyle/>
          <a:p>
            <a:endParaRPr lang="en-US" sz="1050">
              <a:solidFill>
                <a:schemeClr val="bg1"/>
              </a:solidFill>
            </a:endParaRPr>
          </a:p>
        </p:txBody>
      </p:sp>
      <p:sp>
        <p:nvSpPr>
          <p:cNvPr id="30" name="Line 16"/>
          <p:cNvSpPr>
            <a:spLocks noChangeShapeType="1"/>
          </p:cNvSpPr>
          <p:nvPr/>
        </p:nvSpPr>
        <p:spPr bwMode="auto">
          <a:xfrm rot="10800000" flipH="1">
            <a:off x="5435074" y="2832165"/>
            <a:ext cx="1536407" cy="5755"/>
          </a:xfrm>
          <a:prstGeom prst="line">
            <a:avLst/>
          </a:prstGeom>
          <a:noFill/>
          <a:ln w="25400">
            <a:solidFill>
              <a:srgbClr val="808080"/>
            </a:solidFill>
            <a:prstDash val="sysDot"/>
            <a:miter lim="800000"/>
          </a:ln>
        </p:spPr>
        <p:txBody>
          <a:bodyPr lIns="0" tIns="0" rIns="0" bIns="0"/>
          <a:lstStyle/>
          <a:p>
            <a:endParaRPr lang="en-US" sz="1050">
              <a:solidFill>
                <a:schemeClr val="bg1"/>
              </a:solidFill>
            </a:endParaRPr>
          </a:p>
        </p:txBody>
      </p:sp>
      <p:sp>
        <p:nvSpPr>
          <p:cNvPr id="31" name="Line 17"/>
          <p:cNvSpPr>
            <a:spLocks noChangeShapeType="1"/>
          </p:cNvSpPr>
          <p:nvPr/>
        </p:nvSpPr>
        <p:spPr bwMode="auto">
          <a:xfrm rot="10800000" flipH="1">
            <a:off x="5493439" y="4896327"/>
            <a:ext cx="1480507" cy="822"/>
          </a:xfrm>
          <a:prstGeom prst="line">
            <a:avLst/>
          </a:prstGeom>
          <a:noFill/>
          <a:ln w="25400">
            <a:solidFill>
              <a:srgbClr val="808080"/>
            </a:solidFill>
            <a:prstDash val="sysDot"/>
            <a:miter lim="800000"/>
          </a:ln>
        </p:spPr>
        <p:txBody>
          <a:bodyPr lIns="0" tIns="0" rIns="0" bIns="0"/>
          <a:lstStyle/>
          <a:p>
            <a:endParaRPr lang="en-US" sz="1050">
              <a:solidFill>
                <a:schemeClr val="bg1"/>
              </a:solidFill>
            </a:endParaRPr>
          </a:p>
        </p:txBody>
      </p:sp>
      <p:sp>
        <p:nvSpPr>
          <p:cNvPr id="32" name="Line 18"/>
          <p:cNvSpPr>
            <a:spLocks noChangeShapeType="1"/>
          </p:cNvSpPr>
          <p:nvPr/>
        </p:nvSpPr>
        <p:spPr bwMode="auto">
          <a:xfrm rot="10800000" flipH="1">
            <a:off x="4770859" y="5843325"/>
            <a:ext cx="2203087" cy="822"/>
          </a:xfrm>
          <a:prstGeom prst="line">
            <a:avLst/>
          </a:prstGeom>
          <a:noFill/>
          <a:ln w="25400">
            <a:solidFill>
              <a:srgbClr val="808080"/>
            </a:solidFill>
            <a:prstDash val="sysDot"/>
            <a:miter lim="800000"/>
          </a:ln>
        </p:spPr>
        <p:txBody>
          <a:bodyPr lIns="0" tIns="0" rIns="0" bIns="0"/>
          <a:lstStyle/>
          <a:p>
            <a:endParaRPr lang="en-US" sz="1050">
              <a:solidFill>
                <a:schemeClr val="bg1"/>
              </a:solidFill>
            </a:endParaRPr>
          </a:p>
        </p:txBody>
      </p:sp>
      <p:sp>
        <p:nvSpPr>
          <p:cNvPr id="33" name="Line 19"/>
          <p:cNvSpPr>
            <a:spLocks noChangeShapeType="1"/>
          </p:cNvSpPr>
          <p:nvPr/>
        </p:nvSpPr>
        <p:spPr bwMode="auto">
          <a:xfrm>
            <a:off x="5729367" y="3910691"/>
            <a:ext cx="1243758" cy="0"/>
          </a:xfrm>
          <a:prstGeom prst="line">
            <a:avLst/>
          </a:prstGeom>
          <a:noFill/>
          <a:ln w="25400">
            <a:solidFill>
              <a:srgbClr val="808080"/>
            </a:solidFill>
            <a:prstDash val="sysDot"/>
            <a:miter lim="800000"/>
          </a:ln>
        </p:spPr>
        <p:txBody>
          <a:bodyPr lIns="0" tIns="0" rIns="0" bIns="0"/>
          <a:lstStyle/>
          <a:p>
            <a:endParaRPr lang="en-US" sz="1050">
              <a:solidFill>
                <a:schemeClr val="bg1"/>
              </a:solidFill>
            </a:endParaRPr>
          </a:p>
        </p:txBody>
      </p:sp>
      <p:sp>
        <p:nvSpPr>
          <p:cNvPr id="34" name="Rectangle 20"/>
          <p:cNvSpPr/>
          <p:nvPr/>
        </p:nvSpPr>
        <p:spPr bwMode="auto">
          <a:xfrm>
            <a:off x="7046287" y="1569500"/>
            <a:ext cx="3827453" cy="723402"/>
          </a:xfrm>
          <a:prstGeom prst="rect">
            <a:avLst/>
          </a:prstGeom>
          <a:noFill/>
          <a:ln>
            <a:noFill/>
          </a:ln>
        </p:spPr>
        <p:txBody>
          <a:bodyPr lIns="0" tIns="0" rIns="0" bIns="0" anchor="ctr"/>
          <a:lstStyle/>
          <a:p>
            <a:pPr algn="l"/>
            <a:r>
              <a:rPr lang="en-US" sz="1400" b="1" dirty="0">
                <a:solidFill>
                  <a:schemeClr val="bg1"/>
                </a:solidFill>
                <a:latin typeface="Source Sans Pro Bold" charset="0"/>
                <a:ea typeface="MS PGothic" panose="020B0600070205080204" charset="-128"/>
                <a:sym typeface="Source Sans Pro Bold" charset="0"/>
              </a:rPr>
              <a:t>Description</a:t>
            </a:r>
            <a:endParaRPr lang="en-US" sz="1400" b="1" dirty="0">
              <a:solidFill>
                <a:schemeClr val="bg1"/>
              </a:solidFill>
              <a:latin typeface="Source Sans Pro Bold" charset="0"/>
              <a:ea typeface="MS PGothic" panose="020B0600070205080204" charset="-128"/>
              <a:sym typeface="Source Sans Pro Bold" charset="0"/>
            </a:endParaRPr>
          </a:p>
          <a:p>
            <a:pPr algn="l"/>
            <a:r>
              <a:rPr lang="en-US" sz="1400" dirty="0">
                <a:solidFill>
                  <a:schemeClr val="bg1"/>
                </a:solidFill>
                <a:latin typeface="Source Sans Pro" charset="0"/>
                <a:ea typeface="MS PGothic" panose="020B0600070205080204" charset="-128"/>
                <a:sym typeface="Source Sans Pro" charset="0"/>
              </a:rPr>
              <a:t>Maecenas </a:t>
            </a:r>
            <a:r>
              <a:rPr lang="en-US" sz="1400" dirty="0" err="1">
                <a:solidFill>
                  <a:schemeClr val="bg1"/>
                </a:solidFill>
                <a:latin typeface="Source Sans Pro" charset="0"/>
                <a:ea typeface="MS PGothic" panose="020B0600070205080204" charset="-128"/>
                <a:sym typeface="Source Sans Pro" charset="0"/>
              </a:rPr>
              <a:t>faucibus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mollis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interdum</a:t>
            </a:r>
            <a:r>
              <a:rPr lang="en-US" sz="1400" dirty="0">
                <a:solidFill>
                  <a:schemeClr val="bg1"/>
                </a:solidFill>
                <a:latin typeface="Source Sans Pro" charset="0"/>
                <a:ea typeface="MS PGothic" panose="020B0600070205080204" charset="-128"/>
                <a:sym typeface="Source Sans Pro" charset="0"/>
              </a:rPr>
              <a:t>. Cum </a:t>
            </a:r>
            <a:r>
              <a:rPr lang="en-US" sz="1400" dirty="0" err="1">
                <a:solidFill>
                  <a:schemeClr val="bg1"/>
                </a:solidFill>
                <a:latin typeface="Source Sans Pro" charset="0"/>
                <a:ea typeface="MS PGothic" panose="020B0600070205080204" charset="-128"/>
                <a:sym typeface="Source Sans Pro" charset="0"/>
              </a:rPr>
              <a:t>sociis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natoque</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penatibus</a:t>
            </a:r>
            <a:r>
              <a:rPr lang="en-US" sz="1400" dirty="0">
                <a:solidFill>
                  <a:schemeClr val="bg1"/>
                </a:solidFill>
                <a:latin typeface="Source Sans Pro" charset="0"/>
                <a:ea typeface="MS PGothic" panose="020B0600070205080204" charset="-128"/>
                <a:sym typeface="Source Sans Pro" charset="0"/>
              </a:rPr>
              <a:t> et </a:t>
            </a:r>
            <a:r>
              <a:rPr lang="en-US" sz="1400" dirty="0" err="1">
                <a:solidFill>
                  <a:schemeClr val="bg1"/>
                </a:solidFill>
                <a:latin typeface="Source Sans Pro" charset="0"/>
                <a:ea typeface="MS PGothic" panose="020B0600070205080204" charset="-128"/>
                <a:sym typeface="Source Sans Pro" charset="0"/>
              </a:rPr>
              <a:t>magnis</a:t>
            </a:r>
            <a:r>
              <a:rPr lang="en-US" sz="1400" dirty="0">
                <a:solidFill>
                  <a:schemeClr val="bg1"/>
                </a:solidFill>
                <a:latin typeface="Source Sans Pro" charset="0"/>
                <a:ea typeface="MS PGothic" panose="020B0600070205080204" charset="-128"/>
                <a:sym typeface="Source Sans Pro" charset="0"/>
              </a:rPr>
              <a:t> dis.</a:t>
            </a:r>
            <a:endParaRPr lang="en-US" sz="1400" dirty="0">
              <a:solidFill>
                <a:schemeClr val="bg1"/>
              </a:solidFill>
              <a:latin typeface="Source Sans Pro" charset="0"/>
              <a:ea typeface="MS PGothic" panose="020B0600070205080204" charset="-128"/>
              <a:sym typeface="Source Sans Pro" charset="0"/>
            </a:endParaRPr>
          </a:p>
        </p:txBody>
      </p:sp>
      <p:sp>
        <p:nvSpPr>
          <p:cNvPr id="35" name="Rectangle 21"/>
          <p:cNvSpPr/>
          <p:nvPr/>
        </p:nvSpPr>
        <p:spPr bwMode="auto">
          <a:xfrm>
            <a:off x="7046287" y="2477041"/>
            <a:ext cx="3827453" cy="723402"/>
          </a:xfrm>
          <a:prstGeom prst="rect">
            <a:avLst/>
          </a:prstGeom>
          <a:noFill/>
          <a:ln>
            <a:noFill/>
          </a:ln>
        </p:spPr>
        <p:txBody>
          <a:bodyPr lIns="0" tIns="0" rIns="0" bIns="0" anchor="ctr"/>
          <a:lstStyle/>
          <a:p>
            <a:r>
              <a:rPr lang="en-US" sz="1400" b="1" dirty="0">
                <a:solidFill>
                  <a:schemeClr val="bg1"/>
                </a:solidFill>
                <a:latin typeface="Source Sans Pro Bold" charset="0"/>
                <a:ea typeface="MS PGothic" panose="020B0600070205080204" charset="-128"/>
                <a:sym typeface="Source Sans Pro Bold" charset="0"/>
              </a:rPr>
              <a:t>Description</a:t>
            </a:r>
            <a:endParaRPr lang="en-US" sz="1400" b="1" dirty="0">
              <a:solidFill>
                <a:schemeClr val="bg1"/>
              </a:solidFill>
              <a:latin typeface="Source Sans Pro Bold" charset="0"/>
              <a:ea typeface="MS PGothic" panose="020B0600070205080204" charset="-128"/>
              <a:sym typeface="Source Sans Pro Bold" charset="0"/>
            </a:endParaRPr>
          </a:p>
          <a:p>
            <a:pPr algn="l"/>
            <a:r>
              <a:rPr lang="en-US" sz="1400" dirty="0">
                <a:solidFill>
                  <a:schemeClr val="bg1"/>
                </a:solidFill>
                <a:latin typeface="Source Sans Pro" charset="0"/>
                <a:ea typeface="MS PGothic" panose="020B0600070205080204" charset="-128"/>
                <a:sym typeface="Source Sans Pro" charset="0"/>
              </a:rPr>
              <a:t>Maecenas </a:t>
            </a:r>
            <a:r>
              <a:rPr lang="en-US" sz="1400" dirty="0" err="1">
                <a:solidFill>
                  <a:schemeClr val="bg1"/>
                </a:solidFill>
                <a:latin typeface="Source Sans Pro" charset="0"/>
                <a:ea typeface="MS PGothic" panose="020B0600070205080204" charset="-128"/>
                <a:sym typeface="Source Sans Pro" charset="0"/>
              </a:rPr>
              <a:t>faucibus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mollis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interdum</a:t>
            </a:r>
            <a:r>
              <a:rPr lang="en-US" sz="1400" dirty="0">
                <a:solidFill>
                  <a:schemeClr val="bg1"/>
                </a:solidFill>
                <a:latin typeface="Source Sans Pro" charset="0"/>
                <a:ea typeface="MS PGothic" panose="020B0600070205080204" charset="-128"/>
                <a:sym typeface="Source Sans Pro" charset="0"/>
              </a:rPr>
              <a:t>. Cum </a:t>
            </a:r>
            <a:r>
              <a:rPr lang="en-US" sz="1400" dirty="0" err="1">
                <a:solidFill>
                  <a:schemeClr val="bg1"/>
                </a:solidFill>
                <a:latin typeface="Source Sans Pro" charset="0"/>
                <a:ea typeface="MS PGothic" panose="020B0600070205080204" charset="-128"/>
                <a:sym typeface="Source Sans Pro" charset="0"/>
              </a:rPr>
              <a:t>sociis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natoque</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penatibus</a:t>
            </a:r>
            <a:r>
              <a:rPr lang="en-US" sz="1400" dirty="0">
                <a:solidFill>
                  <a:schemeClr val="bg1"/>
                </a:solidFill>
                <a:latin typeface="Source Sans Pro" charset="0"/>
                <a:ea typeface="MS PGothic" panose="020B0600070205080204" charset="-128"/>
                <a:sym typeface="Source Sans Pro" charset="0"/>
              </a:rPr>
              <a:t> et </a:t>
            </a:r>
            <a:r>
              <a:rPr lang="en-US" sz="1400" dirty="0" err="1">
                <a:solidFill>
                  <a:schemeClr val="bg1"/>
                </a:solidFill>
                <a:latin typeface="Source Sans Pro" charset="0"/>
                <a:ea typeface="MS PGothic" panose="020B0600070205080204" charset="-128"/>
                <a:sym typeface="Source Sans Pro" charset="0"/>
              </a:rPr>
              <a:t>magnis</a:t>
            </a:r>
            <a:r>
              <a:rPr lang="en-US" sz="1400" dirty="0">
                <a:solidFill>
                  <a:schemeClr val="bg1"/>
                </a:solidFill>
                <a:latin typeface="Source Sans Pro" charset="0"/>
                <a:ea typeface="MS PGothic" panose="020B0600070205080204" charset="-128"/>
                <a:sym typeface="Source Sans Pro" charset="0"/>
              </a:rPr>
              <a:t> dis.</a:t>
            </a:r>
            <a:endParaRPr lang="en-US" sz="1400" dirty="0">
              <a:solidFill>
                <a:schemeClr val="bg1"/>
              </a:solidFill>
              <a:latin typeface="Source Sans Pro" charset="0"/>
              <a:ea typeface="MS PGothic" panose="020B0600070205080204" charset="-128"/>
              <a:sym typeface="Source Sans Pro" charset="0"/>
            </a:endParaRPr>
          </a:p>
        </p:txBody>
      </p:sp>
      <p:sp>
        <p:nvSpPr>
          <p:cNvPr id="36" name="Rectangle 22"/>
          <p:cNvSpPr/>
          <p:nvPr/>
        </p:nvSpPr>
        <p:spPr bwMode="auto">
          <a:xfrm>
            <a:off x="7046287" y="3509532"/>
            <a:ext cx="3827453" cy="723402"/>
          </a:xfrm>
          <a:prstGeom prst="rect">
            <a:avLst/>
          </a:prstGeom>
          <a:noFill/>
          <a:ln>
            <a:noFill/>
          </a:ln>
        </p:spPr>
        <p:txBody>
          <a:bodyPr lIns="0" tIns="0" rIns="0" bIns="0" anchor="ctr"/>
          <a:lstStyle/>
          <a:p>
            <a:r>
              <a:rPr lang="en-US" sz="1400" b="1" dirty="0">
                <a:solidFill>
                  <a:schemeClr val="bg1"/>
                </a:solidFill>
                <a:latin typeface="Source Sans Pro Bold" charset="0"/>
                <a:ea typeface="MS PGothic" panose="020B0600070205080204" charset="-128"/>
                <a:sym typeface="Source Sans Pro Bold" charset="0"/>
              </a:rPr>
              <a:t>Description</a:t>
            </a:r>
            <a:endParaRPr lang="en-US" sz="1400" b="1" dirty="0">
              <a:solidFill>
                <a:schemeClr val="bg1"/>
              </a:solidFill>
              <a:latin typeface="Source Sans Pro Bold" charset="0"/>
              <a:ea typeface="MS PGothic" panose="020B0600070205080204" charset="-128"/>
              <a:sym typeface="Source Sans Pro Bold" charset="0"/>
            </a:endParaRPr>
          </a:p>
          <a:p>
            <a:pPr algn="l"/>
            <a:r>
              <a:rPr lang="en-US" sz="1400" dirty="0">
                <a:solidFill>
                  <a:schemeClr val="bg1"/>
                </a:solidFill>
                <a:latin typeface="Source Sans Pro" charset="0"/>
                <a:ea typeface="MS PGothic" panose="020B0600070205080204" charset="-128"/>
                <a:sym typeface="Source Sans Pro" charset="0"/>
              </a:rPr>
              <a:t>Maecenas </a:t>
            </a:r>
            <a:r>
              <a:rPr lang="en-US" sz="1400" dirty="0" err="1">
                <a:solidFill>
                  <a:schemeClr val="bg1"/>
                </a:solidFill>
                <a:latin typeface="Source Sans Pro" charset="0"/>
                <a:ea typeface="MS PGothic" panose="020B0600070205080204" charset="-128"/>
                <a:sym typeface="Source Sans Pro" charset="0"/>
              </a:rPr>
              <a:t>faucibus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mollis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interdum</a:t>
            </a:r>
            <a:r>
              <a:rPr lang="en-US" sz="1400" dirty="0">
                <a:solidFill>
                  <a:schemeClr val="bg1"/>
                </a:solidFill>
                <a:latin typeface="Source Sans Pro" charset="0"/>
                <a:ea typeface="MS PGothic" panose="020B0600070205080204" charset="-128"/>
                <a:sym typeface="Source Sans Pro" charset="0"/>
              </a:rPr>
              <a:t>. Cum </a:t>
            </a:r>
            <a:r>
              <a:rPr lang="en-US" sz="1400" dirty="0" err="1">
                <a:solidFill>
                  <a:schemeClr val="bg1"/>
                </a:solidFill>
                <a:latin typeface="Source Sans Pro" charset="0"/>
                <a:ea typeface="MS PGothic" panose="020B0600070205080204" charset="-128"/>
                <a:sym typeface="Source Sans Pro" charset="0"/>
              </a:rPr>
              <a:t>sociis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natoque</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penatibus</a:t>
            </a:r>
            <a:r>
              <a:rPr lang="en-US" sz="1400" dirty="0">
                <a:solidFill>
                  <a:schemeClr val="bg1"/>
                </a:solidFill>
                <a:latin typeface="Source Sans Pro" charset="0"/>
                <a:ea typeface="MS PGothic" panose="020B0600070205080204" charset="-128"/>
                <a:sym typeface="Source Sans Pro" charset="0"/>
              </a:rPr>
              <a:t> et </a:t>
            </a:r>
            <a:r>
              <a:rPr lang="en-US" sz="1400" dirty="0" err="1">
                <a:solidFill>
                  <a:schemeClr val="bg1"/>
                </a:solidFill>
                <a:latin typeface="Source Sans Pro" charset="0"/>
                <a:ea typeface="MS PGothic" panose="020B0600070205080204" charset="-128"/>
                <a:sym typeface="Source Sans Pro" charset="0"/>
              </a:rPr>
              <a:t>magnis</a:t>
            </a:r>
            <a:r>
              <a:rPr lang="en-US" sz="1400" dirty="0">
                <a:solidFill>
                  <a:schemeClr val="bg1"/>
                </a:solidFill>
                <a:latin typeface="Source Sans Pro" charset="0"/>
                <a:ea typeface="MS PGothic" panose="020B0600070205080204" charset="-128"/>
                <a:sym typeface="Source Sans Pro" charset="0"/>
              </a:rPr>
              <a:t> dis.</a:t>
            </a:r>
            <a:endParaRPr lang="en-US" sz="1400" dirty="0">
              <a:solidFill>
                <a:schemeClr val="bg1"/>
              </a:solidFill>
              <a:latin typeface="Source Sans Pro" charset="0"/>
              <a:ea typeface="MS PGothic" panose="020B0600070205080204" charset="-128"/>
              <a:sym typeface="Source Sans Pro" charset="0"/>
            </a:endParaRPr>
          </a:p>
        </p:txBody>
      </p:sp>
      <p:sp>
        <p:nvSpPr>
          <p:cNvPr id="37" name="Rectangle 23"/>
          <p:cNvSpPr/>
          <p:nvPr/>
        </p:nvSpPr>
        <p:spPr bwMode="auto">
          <a:xfrm>
            <a:off x="7046287" y="4542024"/>
            <a:ext cx="3827453" cy="723402"/>
          </a:xfrm>
          <a:prstGeom prst="rect">
            <a:avLst/>
          </a:prstGeom>
          <a:noFill/>
          <a:ln>
            <a:noFill/>
          </a:ln>
        </p:spPr>
        <p:txBody>
          <a:bodyPr lIns="0" tIns="0" rIns="0" bIns="0" anchor="ctr"/>
          <a:lstStyle/>
          <a:p>
            <a:r>
              <a:rPr lang="en-US" sz="1400" b="1" dirty="0">
                <a:solidFill>
                  <a:schemeClr val="bg1"/>
                </a:solidFill>
                <a:latin typeface="Source Sans Pro Bold" charset="0"/>
                <a:ea typeface="MS PGothic" panose="020B0600070205080204" charset="-128"/>
                <a:sym typeface="Source Sans Pro Bold" charset="0"/>
              </a:rPr>
              <a:t>Description</a:t>
            </a:r>
            <a:endParaRPr lang="en-US" sz="1400" b="1" dirty="0">
              <a:solidFill>
                <a:schemeClr val="bg1"/>
              </a:solidFill>
              <a:latin typeface="Source Sans Pro Bold" charset="0"/>
              <a:ea typeface="MS PGothic" panose="020B0600070205080204" charset="-128"/>
              <a:sym typeface="Source Sans Pro Bold" charset="0"/>
            </a:endParaRPr>
          </a:p>
          <a:p>
            <a:pPr algn="l"/>
            <a:r>
              <a:rPr lang="en-US" sz="1400" dirty="0">
                <a:solidFill>
                  <a:schemeClr val="bg1"/>
                </a:solidFill>
                <a:latin typeface="Source Sans Pro" charset="0"/>
                <a:ea typeface="MS PGothic" panose="020B0600070205080204" charset="-128"/>
                <a:sym typeface="Source Sans Pro" charset="0"/>
              </a:rPr>
              <a:t>Maecenas </a:t>
            </a:r>
            <a:r>
              <a:rPr lang="en-US" sz="1400" dirty="0" err="1">
                <a:solidFill>
                  <a:schemeClr val="bg1"/>
                </a:solidFill>
                <a:latin typeface="Source Sans Pro" charset="0"/>
                <a:ea typeface="MS PGothic" panose="020B0600070205080204" charset="-128"/>
                <a:sym typeface="Source Sans Pro" charset="0"/>
              </a:rPr>
              <a:t>faucibus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mollis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interdum</a:t>
            </a:r>
            <a:r>
              <a:rPr lang="en-US" sz="1400" dirty="0">
                <a:solidFill>
                  <a:schemeClr val="bg1"/>
                </a:solidFill>
                <a:latin typeface="Source Sans Pro" charset="0"/>
                <a:ea typeface="MS PGothic" panose="020B0600070205080204" charset="-128"/>
                <a:sym typeface="Source Sans Pro" charset="0"/>
              </a:rPr>
              <a:t>. Cum </a:t>
            </a:r>
            <a:r>
              <a:rPr lang="en-US" sz="1400" dirty="0" err="1">
                <a:solidFill>
                  <a:schemeClr val="bg1"/>
                </a:solidFill>
                <a:latin typeface="Source Sans Pro" charset="0"/>
                <a:ea typeface="MS PGothic" panose="020B0600070205080204" charset="-128"/>
                <a:sym typeface="Source Sans Pro" charset="0"/>
              </a:rPr>
              <a:t>sociis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natoque</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penatibus</a:t>
            </a:r>
            <a:r>
              <a:rPr lang="en-US" sz="1400" dirty="0">
                <a:solidFill>
                  <a:schemeClr val="bg1"/>
                </a:solidFill>
                <a:latin typeface="Source Sans Pro" charset="0"/>
                <a:ea typeface="MS PGothic" panose="020B0600070205080204" charset="-128"/>
                <a:sym typeface="Source Sans Pro" charset="0"/>
              </a:rPr>
              <a:t> et </a:t>
            </a:r>
            <a:r>
              <a:rPr lang="en-US" sz="1400" dirty="0" err="1">
                <a:solidFill>
                  <a:schemeClr val="bg1"/>
                </a:solidFill>
                <a:latin typeface="Source Sans Pro" charset="0"/>
                <a:ea typeface="MS PGothic" panose="020B0600070205080204" charset="-128"/>
                <a:sym typeface="Source Sans Pro" charset="0"/>
              </a:rPr>
              <a:t>magnis</a:t>
            </a:r>
            <a:r>
              <a:rPr lang="en-US" sz="1400" dirty="0">
                <a:solidFill>
                  <a:schemeClr val="bg1"/>
                </a:solidFill>
                <a:latin typeface="Source Sans Pro" charset="0"/>
                <a:ea typeface="MS PGothic" panose="020B0600070205080204" charset="-128"/>
                <a:sym typeface="Source Sans Pro" charset="0"/>
              </a:rPr>
              <a:t> dis.</a:t>
            </a:r>
            <a:endParaRPr lang="en-US" sz="1400" dirty="0">
              <a:solidFill>
                <a:schemeClr val="bg1"/>
              </a:solidFill>
              <a:latin typeface="Source Sans Pro" charset="0"/>
              <a:ea typeface="MS PGothic" panose="020B0600070205080204" charset="-128"/>
              <a:sym typeface="Source Sans Pro" charset="0"/>
            </a:endParaRPr>
          </a:p>
        </p:txBody>
      </p:sp>
      <p:sp>
        <p:nvSpPr>
          <p:cNvPr id="38" name="Rectangle 24"/>
          <p:cNvSpPr/>
          <p:nvPr/>
        </p:nvSpPr>
        <p:spPr bwMode="auto">
          <a:xfrm>
            <a:off x="7046287" y="5482446"/>
            <a:ext cx="3827453" cy="723402"/>
          </a:xfrm>
          <a:prstGeom prst="rect">
            <a:avLst/>
          </a:prstGeom>
          <a:noFill/>
          <a:ln>
            <a:noFill/>
          </a:ln>
        </p:spPr>
        <p:txBody>
          <a:bodyPr lIns="0" tIns="0" rIns="0" bIns="0" anchor="ctr"/>
          <a:lstStyle/>
          <a:p>
            <a:r>
              <a:rPr lang="en-US" sz="1400" b="1" dirty="0">
                <a:solidFill>
                  <a:schemeClr val="bg1"/>
                </a:solidFill>
                <a:latin typeface="Source Sans Pro Bold" charset="0"/>
                <a:ea typeface="MS PGothic" panose="020B0600070205080204" charset="-128"/>
                <a:sym typeface="Source Sans Pro Bold" charset="0"/>
              </a:rPr>
              <a:t>Description</a:t>
            </a:r>
            <a:endParaRPr lang="en-US" sz="1400" b="1" dirty="0">
              <a:solidFill>
                <a:schemeClr val="bg1"/>
              </a:solidFill>
              <a:latin typeface="Source Sans Pro Bold" charset="0"/>
              <a:ea typeface="MS PGothic" panose="020B0600070205080204" charset="-128"/>
              <a:sym typeface="Source Sans Pro Bold" charset="0"/>
            </a:endParaRPr>
          </a:p>
          <a:p>
            <a:pPr algn="l"/>
            <a:r>
              <a:rPr lang="en-US" sz="1400" dirty="0">
                <a:solidFill>
                  <a:schemeClr val="bg1"/>
                </a:solidFill>
                <a:latin typeface="Source Sans Pro" charset="0"/>
                <a:ea typeface="MS PGothic" panose="020B0600070205080204" charset="-128"/>
                <a:sym typeface="Source Sans Pro" charset="0"/>
              </a:rPr>
              <a:t>Maecenas </a:t>
            </a:r>
            <a:r>
              <a:rPr lang="en-US" sz="1400" dirty="0" err="1">
                <a:solidFill>
                  <a:schemeClr val="bg1"/>
                </a:solidFill>
                <a:latin typeface="Source Sans Pro" charset="0"/>
                <a:ea typeface="MS PGothic" panose="020B0600070205080204" charset="-128"/>
                <a:sym typeface="Source Sans Pro" charset="0"/>
              </a:rPr>
              <a:t>faucibus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mollis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interdum</a:t>
            </a:r>
            <a:r>
              <a:rPr lang="en-US" sz="1400" dirty="0">
                <a:solidFill>
                  <a:schemeClr val="bg1"/>
                </a:solidFill>
                <a:latin typeface="Source Sans Pro" charset="0"/>
                <a:ea typeface="MS PGothic" panose="020B0600070205080204" charset="-128"/>
                <a:sym typeface="Source Sans Pro" charset="0"/>
              </a:rPr>
              <a:t>. Cum </a:t>
            </a:r>
            <a:r>
              <a:rPr lang="en-US" sz="1400" dirty="0" err="1">
                <a:solidFill>
                  <a:schemeClr val="bg1"/>
                </a:solidFill>
                <a:latin typeface="Source Sans Pro" charset="0"/>
                <a:ea typeface="MS PGothic" panose="020B0600070205080204" charset="-128"/>
                <a:sym typeface="Source Sans Pro" charset="0"/>
              </a:rPr>
              <a:t>sociis</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natoque</a:t>
            </a:r>
            <a:r>
              <a:rPr lang="en-US" sz="1400" dirty="0">
                <a:solidFill>
                  <a:schemeClr val="bg1"/>
                </a:solidFill>
                <a:latin typeface="Source Sans Pro" charset="0"/>
                <a:ea typeface="MS PGothic" panose="020B0600070205080204" charset="-128"/>
                <a:sym typeface="Source Sans Pro" charset="0"/>
              </a:rPr>
              <a:t> </a:t>
            </a:r>
            <a:r>
              <a:rPr lang="en-US" sz="1400" dirty="0" err="1">
                <a:solidFill>
                  <a:schemeClr val="bg1"/>
                </a:solidFill>
                <a:latin typeface="Source Sans Pro" charset="0"/>
                <a:ea typeface="MS PGothic" panose="020B0600070205080204" charset="-128"/>
                <a:sym typeface="Source Sans Pro" charset="0"/>
              </a:rPr>
              <a:t>penatibus</a:t>
            </a:r>
            <a:r>
              <a:rPr lang="en-US" sz="1400" dirty="0">
                <a:solidFill>
                  <a:schemeClr val="bg1"/>
                </a:solidFill>
                <a:latin typeface="Source Sans Pro" charset="0"/>
                <a:ea typeface="MS PGothic" panose="020B0600070205080204" charset="-128"/>
                <a:sym typeface="Source Sans Pro" charset="0"/>
              </a:rPr>
              <a:t> et </a:t>
            </a:r>
            <a:r>
              <a:rPr lang="en-US" sz="1400" dirty="0" err="1">
                <a:solidFill>
                  <a:schemeClr val="bg1"/>
                </a:solidFill>
                <a:latin typeface="Source Sans Pro" charset="0"/>
                <a:ea typeface="MS PGothic" panose="020B0600070205080204" charset="-128"/>
                <a:sym typeface="Source Sans Pro" charset="0"/>
              </a:rPr>
              <a:t>magnis</a:t>
            </a:r>
            <a:r>
              <a:rPr lang="en-US" sz="1400" dirty="0">
                <a:solidFill>
                  <a:schemeClr val="bg1"/>
                </a:solidFill>
                <a:latin typeface="Source Sans Pro" charset="0"/>
                <a:ea typeface="MS PGothic" panose="020B0600070205080204" charset="-128"/>
                <a:sym typeface="Source Sans Pro" charset="0"/>
              </a:rPr>
              <a:t> dis.</a:t>
            </a:r>
            <a:endParaRPr lang="en-US" sz="1400" dirty="0">
              <a:solidFill>
                <a:schemeClr val="bg1"/>
              </a:solidFill>
              <a:latin typeface="Source Sans Pro" charset="0"/>
              <a:ea typeface="MS PGothic" panose="020B0600070205080204" charset="-128"/>
              <a:sym typeface="Source Sans Pro"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362200" y="-2990850"/>
            <a:ext cx="7734300" cy="77343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504950" y="2438400"/>
            <a:ext cx="2705100" cy="27051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333875" y="3333750"/>
            <a:ext cx="914400" cy="9144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621784"/>
            <a:ext cx="5103211" cy="1015663"/>
          </a:xfrm>
          <a:prstGeom prst="rect">
            <a:avLst/>
          </a:prstGeom>
          <a:solidFill>
            <a:schemeClr val="bg1"/>
          </a:solidFill>
        </p:spPr>
        <p:txBody>
          <a:bodyPr wrap="square">
            <a:spAutoFit/>
          </a:bodyPr>
          <a:lstStyle/>
          <a:p>
            <a:r>
              <a:rPr lang="en-US" altLang="zh-CN" sz="6000" b="1" cap="small" dirty="0" smtClean="0">
                <a:solidFill>
                  <a:srgbClr val="F59F14"/>
                </a:solidFill>
                <a:latin typeface="微软雅黑" panose="020B0503020204020204" pitchFamily="34" charset="-122"/>
                <a:ea typeface="微软雅黑" panose="020B0503020204020204" pitchFamily="34" charset="-122"/>
              </a:rPr>
              <a:t>  CONTENTS</a:t>
            </a:r>
            <a:endParaRPr lang="zh-CN" altLang="en-US" sz="6000" dirty="0"/>
          </a:p>
        </p:txBody>
      </p:sp>
      <p:sp>
        <p:nvSpPr>
          <p:cNvPr id="7" name="Copyright Notice"/>
          <p:cNvSpPr/>
          <p:nvPr/>
        </p:nvSpPr>
        <p:spPr bwMode="auto">
          <a:xfrm>
            <a:off x="6118301" y="1503759"/>
            <a:ext cx="6340399"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a:t>
            </a:r>
            <a:r>
              <a:rPr lang="en-US" altLang="zh-CN" sz="2800" b="1" cap="small" dirty="0">
                <a:solidFill>
                  <a:srgbClr val="F59F14"/>
                </a:solidFill>
                <a:latin typeface="微软雅黑" panose="020B0503020204020204" pitchFamily="34" charset="-122"/>
                <a:ea typeface="微软雅黑" panose="020B0503020204020204" pitchFamily="34" charset="-122"/>
              </a:rPr>
              <a:t> </a:t>
            </a:r>
            <a:r>
              <a:rPr lang="en-US" sz="2800" b="1" cap="small" dirty="0" smtClean="0">
                <a:solidFill>
                  <a:srgbClr val="F59F14"/>
                </a:solidFill>
                <a:latin typeface="微软雅黑" panose="020B0503020204020204" pitchFamily="34" charset="-122"/>
                <a:ea typeface="微软雅黑" panose="020B0503020204020204" pitchFamily="34" charset="-122"/>
              </a:rPr>
              <a:t>POWER TEMPLATE</a:t>
            </a:r>
            <a:endParaRPr lang="en-US" sz="2800" b="1" cap="small" dirty="0">
              <a:solidFill>
                <a:srgbClr val="F59F14"/>
              </a:solidFill>
              <a:latin typeface="微软雅黑" panose="020B0503020204020204" pitchFamily="34" charset="-122"/>
              <a:ea typeface="微软雅黑" panose="020B0503020204020204" pitchFamily="34" charset="-122"/>
            </a:endParaRPr>
          </a:p>
        </p:txBody>
      </p:sp>
      <p:sp>
        <p:nvSpPr>
          <p:cNvPr id="8" name="Copyright Notice"/>
          <p:cNvSpPr/>
          <p:nvPr/>
        </p:nvSpPr>
        <p:spPr bwMode="auto">
          <a:xfrm>
            <a:off x="6118301" y="2621813"/>
            <a:ext cx="6340399"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b="1" cap="small" smtClean="0">
                <a:solidFill>
                  <a:srgbClr val="F59F14"/>
                </a:solidFill>
                <a:latin typeface="微软雅黑" panose="020B0503020204020204" pitchFamily="34" charset="-122"/>
                <a:ea typeface="微软雅黑" panose="020B0503020204020204" pitchFamily="34" charset="-122"/>
              </a:rPr>
              <a:t>MOMODA </a:t>
            </a:r>
            <a:r>
              <a:rPr lang="en-US" sz="2800" b="1" cap="small" dirty="0" smtClean="0">
                <a:solidFill>
                  <a:srgbClr val="F59F14"/>
                </a:solidFill>
                <a:latin typeface="微软雅黑" panose="020B0503020204020204" pitchFamily="34" charset="-122"/>
                <a:ea typeface="微软雅黑" panose="020B0503020204020204" pitchFamily="34" charset="-122"/>
              </a:rPr>
              <a:t>POWER TEMPLATE</a:t>
            </a:r>
            <a:endParaRPr lang="en-US" sz="2800" b="1" cap="small" dirty="0">
              <a:solidFill>
                <a:srgbClr val="F59F14"/>
              </a:solidFill>
              <a:latin typeface="微软雅黑" panose="020B0503020204020204" pitchFamily="34" charset="-122"/>
              <a:ea typeface="微软雅黑" panose="020B0503020204020204" pitchFamily="34" charset="-122"/>
            </a:endParaRPr>
          </a:p>
        </p:txBody>
      </p:sp>
      <p:sp>
        <p:nvSpPr>
          <p:cNvPr id="9" name="Copyright Notice"/>
          <p:cNvSpPr/>
          <p:nvPr/>
        </p:nvSpPr>
        <p:spPr bwMode="auto">
          <a:xfrm>
            <a:off x="6118301" y="3739867"/>
            <a:ext cx="6340399"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a:t>
            </a:r>
            <a:r>
              <a:rPr lang="en-US" altLang="zh-CN" sz="2800" b="1" cap="small" dirty="0">
                <a:solidFill>
                  <a:srgbClr val="F59F14"/>
                </a:solidFill>
                <a:latin typeface="微软雅黑" panose="020B0503020204020204" pitchFamily="34" charset="-122"/>
                <a:ea typeface="微软雅黑" panose="020B0503020204020204" pitchFamily="34" charset="-122"/>
              </a:rPr>
              <a:t> </a:t>
            </a:r>
            <a:r>
              <a:rPr lang="en-US" sz="2800" b="1" cap="small" dirty="0" smtClean="0">
                <a:solidFill>
                  <a:srgbClr val="F59F14"/>
                </a:solidFill>
                <a:latin typeface="微软雅黑" panose="020B0503020204020204" pitchFamily="34" charset="-122"/>
                <a:ea typeface="微软雅黑" panose="020B0503020204020204" pitchFamily="34" charset="-122"/>
              </a:rPr>
              <a:t>POWER TEMPLATE</a:t>
            </a:r>
            <a:endParaRPr lang="en-US" sz="2800" b="1" cap="small" dirty="0">
              <a:solidFill>
                <a:srgbClr val="F59F14"/>
              </a:solidFill>
              <a:latin typeface="微软雅黑" panose="020B0503020204020204" pitchFamily="34" charset="-122"/>
              <a:ea typeface="微软雅黑" panose="020B0503020204020204" pitchFamily="34" charset="-122"/>
            </a:endParaRPr>
          </a:p>
        </p:txBody>
      </p:sp>
      <p:sp>
        <p:nvSpPr>
          <p:cNvPr id="10" name="Copyright Notice"/>
          <p:cNvSpPr/>
          <p:nvPr/>
        </p:nvSpPr>
        <p:spPr bwMode="auto">
          <a:xfrm>
            <a:off x="6118301" y="4857922"/>
            <a:ext cx="6340399"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a:t>
            </a:r>
            <a:r>
              <a:rPr lang="en-US" altLang="zh-CN" sz="2800" b="1" cap="small" dirty="0">
                <a:solidFill>
                  <a:srgbClr val="F59F14"/>
                </a:solidFill>
                <a:latin typeface="微软雅黑" panose="020B0503020204020204" pitchFamily="34" charset="-122"/>
                <a:ea typeface="微软雅黑" panose="020B0503020204020204" pitchFamily="34" charset="-122"/>
              </a:rPr>
              <a:t> </a:t>
            </a:r>
            <a:r>
              <a:rPr lang="en-US" sz="2800" b="1" cap="small" dirty="0" smtClean="0">
                <a:solidFill>
                  <a:srgbClr val="F59F14"/>
                </a:solidFill>
                <a:latin typeface="微软雅黑" panose="020B0503020204020204" pitchFamily="34" charset="-122"/>
                <a:ea typeface="微软雅黑" panose="020B0503020204020204" pitchFamily="34" charset="-122"/>
              </a:rPr>
              <a:t>POWER TEMPLATE</a:t>
            </a:r>
            <a:endParaRPr lang="en-US" sz="2800" b="1" cap="small" dirty="0">
              <a:solidFill>
                <a:srgbClr val="F59F1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2</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AutoShape 3"/>
          <p:cNvSpPr/>
          <p:nvPr/>
        </p:nvSpPr>
        <p:spPr bwMode="auto">
          <a:xfrm rot="20054367">
            <a:off x="8357562" y="2371335"/>
            <a:ext cx="1848304" cy="1844263"/>
          </a:xfrm>
          <a:custGeom>
            <a:avLst/>
            <a:gdLst>
              <a:gd name="T0" fmla="*/ 16796 w 19677"/>
              <a:gd name="T1" fmla="*/ 2886 h 19677"/>
              <a:gd name="T2" fmla="*/ 16800 w 19677"/>
              <a:gd name="T3" fmla="*/ 16800 h 19677"/>
              <a:gd name="T4" fmla="*/ 2886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39" y="6729"/>
                  <a:pt x="20641" y="12959"/>
                  <a:pt x="16800" y="16800"/>
                </a:cubicBezTo>
                <a:cubicBezTo>
                  <a:pt x="12959" y="20641"/>
                  <a:pt x="6729" y="20639"/>
                  <a:pt x="2886" y="16796"/>
                </a:cubicBezTo>
                <a:cubicBezTo>
                  <a:pt x="-957" y="12953"/>
                  <a:pt x="-959" y="6723"/>
                  <a:pt x="2882" y="2882"/>
                </a:cubicBezTo>
                <a:cubicBezTo>
                  <a:pt x="6723" y="-959"/>
                  <a:pt x="12953" y="-957"/>
                  <a:pt x="16796" y="2886"/>
                </a:cubicBezTo>
              </a:path>
            </a:pathLst>
          </a:custGeom>
          <a:solidFill>
            <a:srgbClr val="F59F14"/>
          </a:solidFill>
          <a:ln w="28575">
            <a:noFill/>
          </a:ln>
        </p:spPr>
        <p:txBody>
          <a:bodyPr lIns="0" tIns="0" rIns="0" bIns="0"/>
          <a:lstStyle/>
          <a:p>
            <a:endParaRPr lang="en-US" sz="1000"/>
          </a:p>
        </p:txBody>
      </p:sp>
      <p:grpSp>
        <p:nvGrpSpPr>
          <p:cNvPr id="19" name="Group 7"/>
          <p:cNvGrpSpPr/>
          <p:nvPr/>
        </p:nvGrpSpPr>
        <p:grpSpPr bwMode="auto">
          <a:xfrm>
            <a:off x="8721836" y="2915389"/>
            <a:ext cx="1117062" cy="822142"/>
            <a:chOff x="0" y="0"/>
            <a:chExt cx="1659" cy="1220"/>
          </a:xfrm>
          <a:solidFill>
            <a:schemeClr val="bg1"/>
          </a:solidFill>
        </p:grpSpPr>
        <p:sp>
          <p:nvSpPr>
            <p:cNvPr id="20" name="AutoShape 4"/>
            <p:cNvSpPr/>
            <p:nvPr/>
          </p:nvSpPr>
          <p:spPr bwMode="auto">
            <a:xfrm>
              <a:off x="0" y="330"/>
              <a:ext cx="1659" cy="890"/>
            </a:xfrm>
            <a:custGeom>
              <a:avLst/>
              <a:gdLst>
                <a:gd name="T0" fmla="*/ 20668 w 20701"/>
                <a:gd name="T1" fmla="*/ 37 h 20627"/>
                <a:gd name="T2" fmla="*/ 18371 w 20701"/>
                <a:gd name="T3" fmla="*/ 1837 h 20627"/>
                <a:gd name="T4" fmla="*/ 12570 w 20701"/>
                <a:gd name="T5" fmla="*/ 3637 h 20627"/>
                <a:gd name="T6" fmla="*/ 10515 w 20701"/>
                <a:gd name="T7" fmla="*/ 5437 h 20627"/>
                <a:gd name="T8" fmla="*/ 10262 w 20701"/>
                <a:gd name="T9" fmla="*/ 5874 h 20627"/>
                <a:gd name="T10" fmla="*/ 10187 w 20701"/>
                <a:gd name="T11" fmla="*/ 5662 h 20627"/>
                <a:gd name="T12" fmla="*/ 8132 w 20701"/>
                <a:gd name="T13" fmla="*/ 3862 h 20627"/>
                <a:gd name="T14" fmla="*/ 2331 w 20701"/>
                <a:gd name="T15" fmla="*/ 2062 h 20627"/>
                <a:gd name="T16" fmla="*/ 34 w 20701"/>
                <a:gd name="T17" fmla="*/ 262 h 20627"/>
                <a:gd name="T18" fmla="*/ 4385 w 20701"/>
                <a:gd name="T19" fmla="*/ 7462 h 20627"/>
                <a:gd name="T20" fmla="*/ 5111 w 20701"/>
                <a:gd name="T21" fmla="*/ 18487 h 20627"/>
                <a:gd name="T22" fmla="*/ 8736 w 20701"/>
                <a:gd name="T23" fmla="*/ 20287 h 20627"/>
                <a:gd name="T24" fmla="*/ 10066 w 20701"/>
                <a:gd name="T25" fmla="*/ 17812 h 20627"/>
                <a:gd name="T26" fmla="*/ 10066 w 20701"/>
                <a:gd name="T27" fmla="*/ 9487 h 20627"/>
                <a:gd name="T28" fmla="*/ 10623 w 20701"/>
                <a:gd name="T29" fmla="*/ 9257 h 20627"/>
                <a:gd name="T30" fmla="*/ 10636 w 20701"/>
                <a:gd name="T31" fmla="*/ 9262 h 20627"/>
                <a:gd name="T32" fmla="*/ 10636 w 20701"/>
                <a:gd name="T33" fmla="*/ 17587 h 20627"/>
                <a:gd name="T34" fmla="*/ 11966 w 20701"/>
                <a:gd name="T35" fmla="*/ 20062 h 20627"/>
                <a:gd name="T36" fmla="*/ 15591 w 20701"/>
                <a:gd name="T37" fmla="*/ 18262 h 20627"/>
                <a:gd name="T38" fmla="*/ 16317 w 20701"/>
                <a:gd name="T39" fmla="*/ 7237 h 20627"/>
                <a:gd name="T40" fmla="*/ 20668 w 20701"/>
                <a:gd name="T41" fmla="*/ 37 h 20627"/>
                <a:gd name="T42" fmla="*/ 20668 w 20701"/>
                <a:gd name="T43" fmla="*/ 37 h 20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01" h="20627">
                  <a:moveTo>
                    <a:pt x="20668" y="37"/>
                  </a:moveTo>
                  <a:cubicBezTo>
                    <a:pt x="20668" y="37"/>
                    <a:pt x="20668" y="-413"/>
                    <a:pt x="18371" y="1837"/>
                  </a:cubicBezTo>
                  <a:cubicBezTo>
                    <a:pt x="16075" y="4087"/>
                    <a:pt x="13899" y="3637"/>
                    <a:pt x="12570" y="3637"/>
                  </a:cubicBezTo>
                  <a:cubicBezTo>
                    <a:pt x="11240" y="3637"/>
                    <a:pt x="10757" y="4312"/>
                    <a:pt x="10515" y="5437"/>
                  </a:cubicBezTo>
                  <a:cubicBezTo>
                    <a:pt x="10473" y="5634"/>
                    <a:pt x="10382" y="5775"/>
                    <a:pt x="10262" y="5874"/>
                  </a:cubicBezTo>
                  <a:cubicBezTo>
                    <a:pt x="10230" y="5812"/>
                    <a:pt x="10204" y="5742"/>
                    <a:pt x="10187" y="5662"/>
                  </a:cubicBezTo>
                  <a:cubicBezTo>
                    <a:pt x="9945" y="4537"/>
                    <a:pt x="9462" y="3862"/>
                    <a:pt x="8132" y="3862"/>
                  </a:cubicBezTo>
                  <a:cubicBezTo>
                    <a:pt x="6803" y="3862"/>
                    <a:pt x="4627" y="4312"/>
                    <a:pt x="2331" y="2062"/>
                  </a:cubicBezTo>
                  <a:cubicBezTo>
                    <a:pt x="34" y="-188"/>
                    <a:pt x="34" y="262"/>
                    <a:pt x="34" y="262"/>
                  </a:cubicBezTo>
                  <a:cubicBezTo>
                    <a:pt x="-449" y="3862"/>
                    <a:pt x="4385" y="7462"/>
                    <a:pt x="4385" y="7462"/>
                  </a:cubicBezTo>
                  <a:cubicBezTo>
                    <a:pt x="4385" y="7462"/>
                    <a:pt x="3902" y="15787"/>
                    <a:pt x="5111" y="18487"/>
                  </a:cubicBezTo>
                  <a:cubicBezTo>
                    <a:pt x="6319" y="21187"/>
                    <a:pt x="7890" y="20737"/>
                    <a:pt x="8736" y="20287"/>
                  </a:cubicBezTo>
                  <a:cubicBezTo>
                    <a:pt x="9582" y="19837"/>
                    <a:pt x="10066" y="17812"/>
                    <a:pt x="10066" y="17812"/>
                  </a:cubicBezTo>
                  <a:lnTo>
                    <a:pt x="10066" y="9487"/>
                  </a:lnTo>
                  <a:lnTo>
                    <a:pt x="10623" y="9257"/>
                  </a:lnTo>
                  <a:lnTo>
                    <a:pt x="10636" y="9262"/>
                  </a:lnTo>
                  <a:lnTo>
                    <a:pt x="10636" y="17587"/>
                  </a:lnTo>
                  <a:cubicBezTo>
                    <a:pt x="10636" y="17587"/>
                    <a:pt x="11120" y="19612"/>
                    <a:pt x="11966" y="20062"/>
                  </a:cubicBezTo>
                  <a:cubicBezTo>
                    <a:pt x="12812" y="20512"/>
                    <a:pt x="14383" y="20962"/>
                    <a:pt x="15591" y="18262"/>
                  </a:cubicBezTo>
                  <a:cubicBezTo>
                    <a:pt x="16800" y="15562"/>
                    <a:pt x="16317" y="7237"/>
                    <a:pt x="16317" y="7237"/>
                  </a:cubicBezTo>
                  <a:cubicBezTo>
                    <a:pt x="16317" y="7237"/>
                    <a:pt x="21151" y="3637"/>
                    <a:pt x="20668" y="37"/>
                  </a:cubicBezTo>
                  <a:close/>
                  <a:moveTo>
                    <a:pt x="20668" y="37"/>
                  </a:moveTo>
                </a:path>
              </a:pathLst>
            </a:custGeom>
            <a:grpFill/>
            <a:ln w="28575">
              <a:noFill/>
            </a:ln>
          </p:spPr>
          <p:txBody>
            <a:bodyPr lIns="0" tIns="0" rIns="0" bIns="0"/>
            <a:lstStyle/>
            <a:p>
              <a:endParaRPr lang="en-US" sz="1000"/>
            </a:p>
          </p:txBody>
        </p:sp>
        <p:sp>
          <p:nvSpPr>
            <p:cNvPr id="21" name="AutoShape 5"/>
            <p:cNvSpPr/>
            <p:nvPr/>
          </p:nvSpPr>
          <p:spPr bwMode="auto">
            <a:xfrm>
              <a:off x="376" y="0"/>
              <a:ext cx="417" cy="417"/>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4"/>
                    <a:pt x="16765" y="21600"/>
                    <a:pt x="10800" y="21600"/>
                  </a:cubicBezTo>
                  <a:cubicBezTo>
                    <a:pt x="4836" y="21600"/>
                    <a:pt x="0" y="16764"/>
                    <a:pt x="0" y="10800"/>
                  </a:cubicBezTo>
                  <a:cubicBezTo>
                    <a:pt x="0" y="4835"/>
                    <a:pt x="4836" y="0"/>
                    <a:pt x="10800" y="0"/>
                  </a:cubicBezTo>
                  <a:cubicBezTo>
                    <a:pt x="16765" y="0"/>
                    <a:pt x="21600" y="4835"/>
                    <a:pt x="21600" y="10800"/>
                  </a:cubicBezTo>
                  <a:close/>
                  <a:moveTo>
                    <a:pt x="21600" y="10800"/>
                  </a:moveTo>
                </a:path>
              </a:pathLst>
            </a:custGeom>
            <a:grpFill/>
            <a:ln w="28575">
              <a:noFill/>
            </a:ln>
          </p:spPr>
          <p:txBody>
            <a:bodyPr lIns="0" tIns="0" rIns="0" bIns="0"/>
            <a:lstStyle/>
            <a:p>
              <a:endParaRPr lang="en-US" sz="1000"/>
            </a:p>
          </p:txBody>
        </p:sp>
        <p:sp>
          <p:nvSpPr>
            <p:cNvPr id="22" name="AutoShape 6"/>
            <p:cNvSpPr/>
            <p:nvPr/>
          </p:nvSpPr>
          <p:spPr bwMode="auto">
            <a:xfrm>
              <a:off x="870" y="0"/>
              <a:ext cx="417" cy="417"/>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4"/>
                    <a:pt x="16764" y="21600"/>
                    <a:pt x="10800" y="21600"/>
                  </a:cubicBezTo>
                  <a:cubicBezTo>
                    <a:pt x="4835" y="21600"/>
                    <a:pt x="0" y="16764"/>
                    <a:pt x="0" y="10800"/>
                  </a:cubicBezTo>
                  <a:cubicBezTo>
                    <a:pt x="0" y="4835"/>
                    <a:pt x="4835" y="0"/>
                    <a:pt x="10800" y="0"/>
                  </a:cubicBezTo>
                  <a:cubicBezTo>
                    <a:pt x="16764" y="0"/>
                    <a:pt x="21600" y="4835"/>
                    <a:pt x="21600" y="10800"/>
                  </a:cubicBezTo>
                  <a:close/>
                  <a:moveTo>
                    <a:pt x="21600" y="10800"/>
                  </a:moveTo>
                </a:path>
              </a:pathLst>
            </a:custGeom>
            <a:grpFill/>
            <a:ln w="28575">
              <a:noFill/>
            </a:ln>
          </p:spPr>
          <p:txBody>
            <a:bodyPr lIns="0" tIns="0" rIns="0" bIns="0"/>
            <a:lstStyle/>
            <a:p>
              <a:endParaRPr lang="en-US" sz="1000"/>
            </a:p>
          </p:txBody>
        </p:sp>
      </p:grpSp>
      <p:sp>
        <p:nvSpPr>
          <p:cNvPr id="23" name="AutoShape 9"/>
          <p:cNvSpPr/>
          <p:nvPr/>
        </p:nvSpPr>
        <p:spPr bwMode="auto">
          <a:xfrm rot="20054367">
            <a:off x="1973675" y="2367379"/>
            <a:ext cx="1848304" cy="1844768"/>
          </a:xfrm>
          <a:custGeom>
            <a:avLst/>
            <a:gdLst>
              <a:gd name="T0" fmla="*/ 16796 w 19677"/>
              <a:gd name="T1" fmla="*/ 2886 h 19677"/>
              <a:gd name="T2" fmla="*/ 16800 w 19677"/>
              <a:gd name="T3" fmla="*/ 16800 h 19677"/>
              <a:gd name="T4" fmla="*/ 2886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39" y="6729"/>
                  <a:pt x="20641" y="12959"/>
                  <a:pt x="16800" y="16800"/>
                </a:cubicBezTo>
                <a:cubicBezTo>
                  <a:pt x="12959" y="20641"/>
                  <a:pt x="6729" y="20639"/>
                  <a:pt x="2886" y="16796"/>
                </a:cubicBezTo>
                <a:cubicBezTo>
                  <a:pt x="-957" y="12953"/>
                  <a:pt x="-959" y="6723"/>
                  <a:pt x="2882" y="2882"/>
                </a:cubicBezTo>
                <a:cubicBezTo>
                  <a:pt x="6723" y="-959"/>
                  <a:pt x="12953" y="-957"/>
                  <a:pt x="16796" y="2886"/>
                </a:cubicBezTo>
              </a:path>
            </a:pathLst>
          </a:custGeom>
          <a:solidFill>
            <a:srgbClr val="F59F14"/>
          </a:solidFill>
          <a:ln w="28575">
            <a:noFill/>
          </a:ln>
        </p:spPr>
        <p:txBody>
          <a:bodyPr lIns="0" tIns="0" rIns="0" bIns="0"/>
          <a:lstStyle/>
          <a:p>
            <a:endParaRPr lang="en-US" sz="1000"/>
          </a:p>
        </p:txBody>
      </p:sp>
      <p:sp>
        <p:nvSpPr>
          <p:cNvPr id="24" name="AutoShape 10"/>
          <p:cNvSpPr/>
          <p:nvPr/>
        </p:nvSpPr>
        <p:spPr bwMode="auto">
          <a:xfrm>
            <a:off x="2693470" y="2850292"/>
            <a:ext cx="408714" cy="882310"/>
          </a:xfrm>
          <a:custGeom>
            <a:avLst/>
            <a:gdLst>
              <a:gd name="T0" fmla="*/ 21600 w 21600"/>
              <a:gd name="T1" fmla="*/ 5 h 21437"/>
              <a:gd name="T2" fmla="*/ 21600 w 21600"/>
              <a:gd name="T3" fmla="*/ 3664 h 21437"/>
              <a:gd name="T4" fmla="*/ 14816 w 21600"/>
              <a:gd name="T5" fmla="*/ 4176 h 21437"/>
              <a:gd name="T6" fmla="*/ 14261 w 21600"/>
              <a:gd name="T7" fmla="*/ 7053 h 21437"/>
              <a:gd name="T8" fmla="*/ 21600 w 21600"/>
              <a:gd name="T9" fmla="*/ 7053 h 21437"/>
              <a:gd name="T10" fmla="*/ 20769 w 21600"/>
              <a:gd name="T11" fmla="*/ 10761 h 21437"/>
              <a:gd name="T12" fmla="*/ 14538 w 21600"/>
              <a:gd name="T13" fmla="*/ 10761 h 21437"/>
              <a:gd name="T14" fmla="*/ 14538 w 21600"/>
              <a:gd name="T15" fmla="*/ 21437 h 21437"/>
              <a:gd name="T16" fmla="*/ 4707 w 21600"/>
              <a:gd name="T17" fmla="*/ 21437 h 21437"/>
              <a:gd name="T18" fmla="*/ 4707 w 21600"/>
              <a:gd name="T19" fmla="*/ 10761 h 21437"/>
              <a:gd name="T20" fmla="*/ 0 w 21600"/>
              <a:gd name="T21" fmla="*/ 10761 h 21437"/>
              <a:gd name="T22" fmla="*/ 0 w 21600"/>
              <a:gd name="T23" fmla="*/ 7053 h 21437"/>
              <a:gd name="T24" fmla="*/ 4569 w 21600"/>
              <a:gd name="T25" fmla="*/ 7053 h 21437"/>
              <a:gd name="T26" fmla="*/ 7200 w 21600"/>
              <a:gd name="T27" fmla="*/ 1235 h 21437"/>
              <a:gd name="T28" fmla="*/ 21600 w 21600"/>
              <a:gd name="T29" fmla="*/ 5 h 21437"/>
              <a:gd name="T30" fmla="*/ 21600 w 21600"/>
              <a:gd name="T31" fmla="*/ 5 h 2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bg1"/>
          </a:solidFill>
          <a:ln w="28575">
            <a:noFill/>
          </a:ln>
        </p:spPr>
        <p:txBody>
          <a:bodyPr lIns="0" tIns="0" rIns="0" bIns="0"/>
          <a:lstStyle/>
          <a:p>
            <a:endParaRPr lang="en-US" sz="1000"/>
          </a:p>
        </p:txBody>
      </p:sp>
      <p:sp>
        <p:nvSpPr>
          <p:cNvPr id="25" name="AutoShape 13"/>
          <p:cNvSpPr/>
          <p:nvPr/>
        </p:nvSpPr>
        <p:spPr bwMode="auto">
          <a:xfrm rot="20054367">
            <a:off x="5143735" y="2370072"/>
            <a:ext cx="1848304" cy="1844768"/>
          </a:xfrm>
          <a:custGeom>
            <a:avLst/>
            <a:gdLst>
              <a:gd name="T0" fmla="*/ 16796 w 19677"/>
              <a:gd name="T1" fmla="*/ 2886 h 19677"/>
              <a:gd name="T2" fmla="*/ 16800 w 19677"/>
              <a:gd name="T3" fmla="*/ 16800 h 19677"/>
              <a:gd name="T4" fmla="*/ 2886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39" y="6729"/>
                  <a:pt x="20641" y="12959"/>
                  <a:pt x="16800" y="16800"/>
                </a:cubicBezTo>
                <a:cubicBezTo>
                  <a:pt x="12959" y="20641"/>
                  <a:pt x="6729" y="20639"/>
                  <a:pt x="2886" y="16796"/>
                </a:cubicBezTo>
                <a:cubicBezTo>
                  <a:pt x="-957" y="12953"/>
                  <a:pt x="-959" y="6723"/>
                  <a:pt x="2882" y="2882"/>
                </a:cubicBezTo>
                <a:cubicBezTo>
                  <a:pt x="6723" y="-959"/>
                  <a:pt x="12953" y="-957"/>
                  <a:pt x="16796" y="2886"/>
                </a:cubicBezTo>
              </a:path>
            </a:pathLst>
          </a:custGeom>
          <a:solidFill>
            <a:srgbClr val="F59F14"/>
          </a:solidFill>
          <a:ln w="28575">
            <a:noFill/>
          </a:ln>
        </p:spPr>
        <p:txBody>
          <a:bodyPr lIns="0" tIns="0" rIns="0" bIns="0"/>
          <a:lstStyle/>
          <a:p>
            <a:endParaRPr lang="en-US" sz="1000"/>
          </a:p>
        </p:txBody>
      </p:sp>
      <p:sp>
        <p:nvSpPr>
          <p:cNvPr id="26" name="AutoShape 14"/>
          <p:cNvSpPr/>
          <p:nvPr/>
        </p:nvSpPr>
        <p:spPr bwMode="auto">
          <a:xfrm>
            <a:off x="5594196" y="2898784"/>
            <a:ext cx="950749" cy="788017"/>
          </a:xfrm>
          <a:custGeom>
            <a:avLst/>
            <a:gdLst>
              <a:gd name="T0" fmla="*/ 21590 w 21590"/>
              <a:gd name="T1" fmla="*/ 2038 h 16690"/>
              <a:gd name="T2" fmla="*/ 19593 w 21590"/>
              <a:gd name="T3" fmla="*/ 4132 h 16690"/>
              <a:gd name="T4" fmla="*/ 0 w 21590"/>
              <a:gd name="T5" fmla="*/ 14947 h 16690"/>
              <a:gd name="T6" fmla="*/ 6489 w 21590"/>
              <a:gd name="T7" fmla="*/ 13087 h 16690"/>
              <a:gd name="T8" fmla="*/ 2371 w 21590"/>
              <a:gd name="T9" fmla="*/ 10179 h 16690"/>
              <a:gd name="T10" fmla="*/ 4243 w 21590"/>
              <a:gd name="T11" fmla="*/ 10063 h 16690"/>
              <a:gd name="T12" fmla="*/ 749 w 21590"/>
              <a:gd name="T13" fmla="*/ 5992 h 16690"/>
              <a:gd name="T14" fmla="*/ 2621 w 21590"/>
              <a:gd name="T15" fmla="*/ 6341 h 16690"/>
              <a:gd name="T16" fmla="*/ 1248 w 21590"/>
              <a:gd name="T17" fmla="*/ 758 h 16690"/>
              <a:gd name="T18" fmla="*/ 10607 w 21590"/>
              <a:gd name="T19" fmla="*/ 5178 h 16690"/>
              <a:gd name="T20" fmla="*/ 18345 w 21590"/>
              <a:gd name="T21" fmla="*/ 1340 h 16690"/>
              <a:gd name="T22" fmla="*/ 21215 w 21590"/>
              <a:gd name="T23" fmla="*/ 409 h 16690"/>
              <a:gd name="T24" fmla="*/ 19343 w 21590"/>
              <a:gd name="T25" fmla="*/ 2619 h 16690"/>
              <a:gd name="T26" fmla="*/ 21590 w 21590"/>
              <a:gd name="T27" fmla="*/ 2038 h 16690"/>
              <a:gd name="T28" fmla="*/ 21590 w 21590"/>
              <a:gd name="T29" fmla="*/ 2038 h 16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w="28575">
            <a:noFill/>
          </a:ln>
        </p:spPr>
        <p:txBody>
          <a:bodyPr lIns="0" tIns="0" rIns="0" bIns="0"/>
          <a:lstStyle/>
          <a:p>
            <a:endParaRPr lang="en-US" sz="1000"/>
          </a:p>
        </p:txBody>
      </p:sp>
      <p:graphicFrame>
        <p:nvGraphicFramePr>
          <p:cNvPr id="27" name="Chart 2"/>
          <p:cNvGraphicFramePr/>
          <p:nvPr/>
        </p:nvGraphicFramePr>
        <p:xfrm>
          <a:off x="1388965" y="4437307"/>
          <a:ext cx="3007624" cy="140174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8" name="Chart 21"/>
          <p:cNvGraphicFramePr/>
          <p:nvPr/>
        </p:nvGraphicFramePr>
        <p:xfrm>
          <a:off x="4616501" y="4353067"/>
          <a:ext cx="3009328" cy="1552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2"/>
          <p:cNvGraphicFramePr/>
          <p:nvPr/>
        </p:nvGraphicFramePr>
        <p:xfrm>
          <a:off x="7771327" y="4362367"/>
          <a:ext cx="3009328" cy="1552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3</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AutoShape 3"/>
          <p:cNvSpPr/>
          <p:nvPr/>
        </p:nvSpPr>
        <p:spPr bwMode="auto">
          <a:xfrm rot="20054367">
            <a:off x="742950" y="2208760"/>
            <a:ext cx="3284245" cy="3277515"/>
          </a:xfrm>
          <a:custGeom>
            <a:avLst/>
            <a:gdLst>
              <a:gd name="T0" fmla="*/ 16797 w 19678"/>
              <a:gd name="T1" fmla="*/ 2885 h 19678"/>
              <a:gd name="T2" fmla="*/ 16800 w 19678"/>
              <a:gd name="T3" fmla="*/ 16800 h 19678"/>
              <a:gd name="T4" fmla="*/ 2885 w 19678"/>
              <a:gd name="T5" fmla="*/ 16797 h 19678"/>
              <a:gd name="T6" fmla="*/ 2882 w 19678"/>
              <a:gd name="T7" fmla="*/ 2882 h 19678"/>
              <a:gd name="T8" fmla="*/ 16797 w 19678"/>
              <a:gd name="T9" fmla="*/ 2885 h 19678"/>
            </a:gdLst>
            <a:ahLst/>
            <a:cxnLst>
              <a:cxn ang="0">
                <a:pos x="T0" y="T1"/>
              </a:cxn>
              <a:cxn ang="0">
                <a:pos x="T2" y="T3"/>
              </a:cxn>
              <a:cxn ang="0">
                <a:pos x="T4" y="T5"/>
              </a:cxn>
              <a:cxn ang="0">
                <a:pos x="T6" y="T7"/>
              </a:cxn>
              <a:cxn ang="0">
                <a:pos x="T8" y="T9"/>
              </a:cxn>
            </a:cxnLst>
            <a:rect l="0" t="0" r="r" b="b"/>
            <a:pathLst>
              <a:path w="19678" h="19678">
                <a:moveTo>
                  <a:pt x="16797" y="2885"/>
                </a:moveTo>
                <a:cubicBezTo>
                  <a:pt x="20640" y="6729"/>
                  <a:pt x="20641" y="12958"/>
                  <a:pt x="16800" y="16800"/>
                </a:cubicBezTo>
                <a:cubicBezTo>
                  <a:pt x="12958" y="20641"/>
                  <a:pt x="6729" y="20640"/>
                  <a:pt x="2885" y="16797"/>
                </a:cubicBezTo>
                <a:cubicBezTo>
                  <a:pt x="-958" y="12953"/>
                  <a:pt x="-959" y="6724"/>
                  <a:pt x="2882" y="2882"/>
                </a:cubicBezTo>
                <a:cubicBezTo>
                  <a:pt x="6724" y="-959"/>
                  <a:pt x="12953" y="-958"/>
                  <a:pt x="16797" y="2885"/>
                </a:cubicBezTo>
              </a:path>
            </a:pathLst>
          </a:custGeom>
          <a:solidFill>
            <a:schemeClr val="bg1">
              <a:alpha val="38000"/>
            </a:schemeClr>
          </a:solidFill>
          <a:ln w="28575">
            <a:noFill/>
          </a:ln>
        </p:spPr>
        <p:txBody>
          <a:bodyPr lIns="0" tIns="0" rIns="0" bIns="0"/>
          <a:lstStyle/>
          <a:p>
            <a:endParaRPr lang="en-US" sz="900"/>
          </a:p>
        </p:txBody>
      </p:sp>
      <p:sp>
        <p:nvSpPr>
          <p:cNvPr id="19" name="AutoShape 4"/>
          <p:cNvSpPr/>
          <p:nvPr/>
        </p:nvSpPr>
        <p:spPr bwMode="auto">
          <a:xfrm rot="20054367">
            <a:off x="3392891" y="2206237"/>
            <a:ext cx="3284245" cy="3277515"/>
          </a:xfrm>
          <a:custGeom>
            <a:avLst/>
            <a:gdLst>
              <a:gd name="T0" fmla="*/ 16797 w 19678"/>
              <a:gd name="T1" fmla="*/ 2885 h 19678"/>
              <a:gd name="T2" fmla="*/ 16800 w 19678"/>
              <a:gd name="T3" fmla="*/ 16800 h 19678"/>
              <a:gd name="T4" fmla="*/ 2885 w 19678"/>
              <a:gd name="T5" fmla="*/ 16797 h 19678"/>
              <a:gd name="T6" fmla="*/ 2882 w 19678"/>
              <a:gd name="T7" fmla="*/ 2882 h 19678"/>
              <a:gd name="T8" fmla="*/ 16797 w 19678"/>
              <a:gd name="T9" fmla="*/ 2885 h 19678"/>
            </a:gdLst>
            <a:ahLst/>
            <a:cxnLst>
              <a:cxn ang="0">
                <a:pos x="T0" y="T1"/>
              </a:cxn>
              <a:cxn ang="0">
                <a:pos x="T2" y="T3"/>
              </a:cxn>
              <a:cxn ang="0">
                <a:pos x="T4" y="T5"/>
              </a:cxn>
              <a:cxn ang="0">
                <a:pos x="T6" y="T7"/>
              </a:cxn>
              <a:cxn ang="0">
                <a:pos x="T8" y="T9"/>
              </a:cxn>
            </a:cxnLst>
            <a:rect l="0" t="0" r="r" b="b"/>
            <a:pathLst>
              <a:path w="19678" h="19678">
                <a:moveTo>
                  <a:pt x="16797" y="2885"/>
                </a:moveTo>
                <a:cubicBezTo>
                  <a:pt x="20640" y="6729"/>
                  <a:pt x="20641" y="12958"/>
                  <a:pt x="16800" y="16800"/>
                </a:cubicBezTo>
                <a:cubicBezTo>
                  <a:pt x="12958" y="20641"/>
                  <a:pt x="6729" y="20640"/>
                  <a:pt x="2885" y="16797"/>
                </a:cubicBezTo>
                <a:cubicBezTo>
                  <a:pt x="-958" y="12953"/>
                  <a:pt x="-959" y="6724"/>
                  <a:pt x="2882" y="2882"/>
                </a:cubicBezTo>
                <a:cubicBezTo>
                  <a:pt x="6724" y="-959"/>
                  <a:pt x="12953" y="-958"/>
                  <a:pt x="16797" y="2885"/>
                </a:cubicBezTo>
              </a:path>
            </a:pathLst>
          </a:custGeom>
          <a:solidFill>
            <a:schemeClr val="bg1">
              <a:alpha val="38000"/>
            </a:schemeClr>
          </a:solidFill>
          <a:ln w="28575">
            <a:noFill/>
          </a:ln>
        </p:spPr>
        <p:txBody>
          <a:bodyPr lIns="0" tIns="0" rIns="0" bIns="0"/>
          <a:lstStyle/>
          <a:p>
            <a:endParaRPr lang="en-US" sz="900"/>
          </a:p>
        </p:txBody>
      </p:sp>
      <p:sp>
        <p:nvSpPr>
          <p:cNvPr id="20" name="Rectangle 5"/>
          <p:cNvSpPr/>
          <p:nvPr/>
        </p:nvSpPr>
        <p:spPr bwMode="auto">
          <a:xfrm>
            <a:off x="4351918" y="3100770"/>
            <a:ext cx="1694375" cy="1015663"/>
          </a:xfrm>
          <a:prstGeom prst="rect">
            <a:avLst/>
          </a:prstGeom>
          <a:noFill/>
          <a:ln>
            <a:noFill/>
          </a:ln>
        </p:spPr>
        <p:txBody>
          <a:bodyPr wrap="none" lIns="0" tIns="0" rIns="0" bIns="0" anchor="ctr">
            <a:spAutoFit/>
          </a:bodyPr>
          <a:lstStyle/>
          <a:p>
            <a:r>
              <a:rPr lang="en-US" sz="6600" b="1">
                <a:solidFill>
                  <a:srgbClr val="F59F14"/>
                </a:solidFill>
                <a:latin typeface="Bebas" charset="0"/>
                <a:ea typeface="MS PGothic" panose="020B0600070205080204" charset="-128"/>
                <a:sym typeface="Bebas" charset="0"/>
              </a:rPr>
              <a:t>28%</a:t>
            </a:r>
            <a:endParaRPr lang="en-US" sz="6600" b="1">
              <a:solidFill>
                <a:srgbClr val="F59F14"/>
              </a:solidFill>
              <a:latin typeface="Bebas" charset="0"/>
              <a:ea typeface="MS PGothic" panose="020B0600070205080204" charset="-128"/>
              <a:sym typeface="Bebas" charset="0"/>
            </a:endParaRPr>
          </a:p>
        </p:txBody>
      </p:sp>
      <p:sp>
        <p:nvSpPr>
          <p:cNvPr id="21" name="Rectangle 6"/>
          <p:cNvSpPr/>
          <p:nvPr/>
        </p:nvSpPr>
        <p:spPr bwMode="auto">
          <a:xfrm>
            <a:off x="1292287" y="3104135"/>
            <a:ext cx="1694375" cy="1015663"/>
          </a:xfrm>
          <a:prstGeom prst="rect">
            <a:avLst/>
          </a:prstGeom>
          <a:noFill/>
          <a:ln>
            <a:noFill/>
          </a:ln>
        </p:spPr>
        <p:txBody>
          <a:bodyPr wrap="none" lIns="0" tIns="0" rIns="0" bIns="0" anchor="ctr">
            <a:spAutoFit/>
          </a:bodyPr>
          <a:lstStyle/>
          <a:p>
            <a:r>
              <a:rPr lang="en-US" sz="6600" b="1">
                <a:solidFill>
                  <a:srgbClr val="F59F14"/>
                </a:solidFill>
                <a:latin typeface="Bebas" charset="0"/>
                <a:ea typeface="MS PGothic" panose="020B0600070205080204" charset="-128"/>
                <a:sym typeface="Bebas" charset="0"/>
              </a:rPr>
              <a:t>32%</a:t>
            </a:r>
            <a:endParaRPr lang="en-US" sz="6600" b="1">
              <a:solidFill>
                <a:srgbClr val="F59F14"/>
              </a:solidFill>
              <a:latin typeface="Bebas" charset="0"/>
              <a:ea typeface="MS PGothic" panose="020B0600070205080204" charset="-128"/>
              <a:sym typeface="Bebas" charset="0"/>
            </a:endParaRPr>
          </a:p>
        </p:txBody>
      </p:sp>
      <p:sp>
        <p:nvSpPr>
          <p:cNvPr id="22" name="Rectangle 7"/>
          <p:cNvSpPr/>
          <p:nvPr/>
        </p:nvSpPr>
        <p:spPr bwMode="auto">
          <a:xfrm>
            <a:off x="4263586" y="4103258"/>
            <a:ext cx="1918053" cy="343230"/>
          </a:xfrm>
          <a:prstGeom prst="rect">
            <a:avLst/>
          </a:prstGeom>
          <a:noFill/>
          <a:ln>
            <a:noFill/>
          </a:ln>
        </p:spPr>
        <p:txBody>
          <a:bodyPr lIns="0" tIns="0" rIns="0" bIns="0" anchor="ctr"/>
          <a:lstStyle/>
          <a:p>
            <a:r>
              <a:rPr lang="en-US" sz="2000">
                <a:solidFill>
                  <a:srgbClr val="F59F14"/>
                </a:solidFill>
                <a:latin typeface="Nexa Bold" charset="0"/>
                <a:ea typeface="MS PGothic" panose="020B0600070205080204" charset="-128"/>
                <a:sym typeface="Nexa Bold" charset="0"/>
              </a:rPr>
              <a:t>Other Business</a:t>
            </a:r>
            <a:endParaRPr lang="en-US" sz="2000">
              <a:solidFill>
                <a:srgbClr val="F59F14"/>
              </a:solidFill>
              <a:latin typeface="Nexa Bold" charset="0"/>
              <a:ea typeface="MS PGothic" panose="020B0600070205080204" charset="-128"/>
              <a:sym typeface="Nexa Bold" charset="0"/>
            </a:endParaRPr>
          </a:p>
        </p:txBody>
      </p:sp>
      <p:sp>
        <p:nvSpPr>
          <p:cNvPr id="23" name="Rectangle 8"/>
          <p:cNvSpPr/>
          <p:nvPr/>
        </p:nvSpPr>
        <p:spPr bwMode="auto">
          <a:xfrm>
            <a:off x="1141703" y="4167193"/>
            <a:ext cx="2019003" cy="343230"/>
          </a:xfrm>
          <a:prstGeom prst="rect">
            <a:avLst/>
          </a:prstGeom>
          <a:noFill/>
          <a:ln>
            <a:noFill/>
          </a:ln>
        </p:spPr>
        <p:txBody>
          <a:bodyPr lIns="0" tIns="0" rIns="0" bIns="0" anchor="ctr"/>
          <a:lstStyle/>
          <a:p>
            <a:r>
              <a:rPr lang="en-US" sz="2000">
                <a:solidFill>
                  <a:srgbClr val="F59F14"/>
                </a:solidFill>
                <a:latin typeface="Nexa Bold" charset="0"/>
                <a:ea typeface="MS PGothic" panose="020B0600070205080204" charset="-128"/>
                <a:sym typeface="Nexa Bold" charset="0"/>
              </a:rPr>
              <a:t>Graphic Design</a:t>
            </a:r>
            <a:endParaRPr lang="en-US" sz="2000">
              <a:solidFill>
                <a:srgbClr val="F59F14"/>
              </a:solidFill>
              <a:latin typeface="Nexa Bold" charset="0"/>
              <a:ea typeface="MS PGothic" panose="020B0600070205080204" charset="-128"/>
              <a:sym typeface="Nexa Bold" charset="0"/>
            </a:endParaRPr>
          </a:p>
        </p:txBody>
      </p:sp>
      <p:sp>
        <p:nvSpPr>
          <p:cNvPr id="24" name="Freeform 9"/>
          <p:cNvSpPr/>
          <p:nvPr/>
        </p:nvSpPr>
        <p:spPr bwMode="auto">
          <a:xfrm>
            <a:off x="3711726" y="2191935"/>
            <a:ext cx="4357681" cy="3929485"/>
          </a:xfrm>
          <a:custGeom>
            <a:avLst/>
            <a:gdLst>
              <a:gd name="T0" fmla="*/ 0 w 21600"/>
              <a:gd name="T1" fmla="*/ 3565482 h 21600"/>
              <a:gd name="T2" fmla="*/ 0 w 21600"/>
              <a:gd name="T3" fmla="*/ 7415213 h 21600"/>
              <a:gd name="T4" fmla="*/ 6781516 w 21600"/>
              <a:gd name="T5" fmla="*/ 7415213 h 21600"/>
              <a:gd name="T6" fmla="*/ 6781516 w 21600"/>
              <a:gd name="T7" fmla="*/ 0 h 21600"/>
              <a:gd name="T8" fmla="*/ 822325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386"/>
                </a:moveTo>
                <a:lnTo>
                  <a:pt x="0" y="21600"/>
                </a:lnTo>
                <a:lnTo>
                  <a:pt x="17813" y="21600"/>
                </a:lnTo>
                <a:lnTo>
                  <a:pt x="17813" y="0"/>
                </a:lnTo>
                <a:lnTo>
                  <a:pt x="21600" y="0"/>
                </a:lnTo>
              </a:path>
            </a:pathLst>
          </a:custGeom>
          <a:noFill/>
          <a:ln w="88900" cap="flat">
            <a:solidFill>
              <a:schemeClr val="bg1"/>
            </a:solidFill>
            <a:prstDash val="solid"/>
            <a:miter lim="800000"/>
            <a:headEnd type="oval" w="med" len="med"/>
            <a:tailEnd type="oval" w="med" len="med"/>
          </a:ln>
        </p:spPr>
        <p:txBody>
          <a:bodyPr lIns="0" tIns="0" rIns="0" bIns="0"/>
          <a:lstStyle/>
          <a:p>
            <a:endParaRPr lang="en-US" sz="900"/>
          </a:p>
        </p:txBody>
      </p:sp>
      <p:sp>
        <p:nvSpPr>
          <p:cNvPr id="25" name="Rectangle 10"/>
          <p:cNvSpPr/>
          <p:nvPr/>
        </p:nvSpPr>
        <p:spPr bwMode="auto">
          <a:xfrm>
            <a:off x="8147643" y="1912640"/>
            <a:ext cx="3566905" cy="2853524"/>
          </a:xfrm>
          <a:prstGeom prst="rect">
            <a:avLst/>
          </a:prstGeom>
          <a:noFill/>
          <a:ln>
            <a:noFill/>
          </a:ln>
        </p:spPr>
        <p:txBody>
          <a:bodyPr lIns="0" tIns="0" rIns="0" bIns="0" anchor="ctr"/>
          <a:lstStyle/>
          <a:p>
            <a:pPr algn="l"/>
            <a:r>
              <a:rPr lang="en-US">
                <a:solidFill>
                  <a:srgbClr val="F59F14"/>
                </a:solidFill>
                <a:latin typeface="Nexa Bold" charset="0"/>
                <a:ea typeface="MS PGothic" panose="020B0600070205080204" charset="-128"/>
                <a:sym typeface="Nexa Bold" charset="0"/>
              </a:rPr>
              <a:t>Social media allows us to behave in ways that we are hardwired for in the first place - as humans. We can get frank recommendations from other humans instead of from faceless companies.</a:t>
            </a:r>
            <a:endParaRPr lang="en-US">
              <a:solidFill>
                <a:srgbClr val="F59F14"/>
              </a:solidFill>
              <a:latin typeface="Nexa Bold" charset="0"/>
              <a:ea typeface="MS PGothic" panose="020B0600070205080204" charset="-128"/>
              <a:sym typeface="Nexa Bold"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4</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任意多边形 17"/>
          <p:cNvSpPr/>
          <p:nvPr/>
        </p:nvSpPr>
        <p:spPr bwMode="auto">
          <a:xfrm rot="14459580">
            <a:off x="4572671" y="2391890"/>
            <a:ext cx="714213" cy="997741"/>
          </a:xfrm>
          <a:custGeom>
            <a:avLst/>
            <a:gdLst>
              <a:gd name="connsiteX0" fmla="*/ 714213 w 714213"/>
              <a:gd name="connsiteY0" fmla="*/ 648783 h 997741"/>
              <a:gd name="connsiteX1" fmla="*/ 365790 w 714213"/>
              <a:gd name="connsiteY1" fmla="*/ 997741 h 997741"/>
              <a:gd name="connsiteX2" fmla="*/ 17418 w 714213"/>
              <a:gd name="connsiteY2" fmla="*/ 648783 h 997741"/>
              <a:gd name="connsiteX3" fmla="*/ 247000 w 714213"/>
              <a:gd name="connsiteY3" fmla="*/ 648783 h 997741"/>
              <a:gd name="connsiteX4" fmla="*/ 52667 w 714213"/>
              <a:gd name="connsiteY4" fmla="*/ 226685 h 997741"/>
              <a:gd name="connsiteX5" fmla="*/ 0 w 714213"/>
              <a:gd name="connsiteY5" fmla="*/ 184895 h 997741"/>
              <a:gd name="connsiteX6" fmla="*/ 100137 w 714213"/>
              <a:gd name="connsiteY6" fmla="*/ 100947 h 997741"/>
              <a:gd name="connsiteX7" fmla="*/ 182085 w 714213"/>
              <a:gd name="connsiteY7" fmla="*/ 0 h 997741"/>
              <a:gd name="connsiteX8" fmla="*/ 233594 w 714213"/>
              <a:gd name="connsiteY8" fmla="*/ 45473 h 997741"/>
              <a:gd name="connsiteX9" fmla="*/ 503012 w 714213"/>
              <a:gd name="connsiteY9" fmla="*/ 648783 h 997741"/>
              <a:gd name="connsiteX10" fmla="*/ 714213 w 714213"/>
              <a:gd name="connsiteY10" fmla="*/ 648783 h 9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213" h="997741">
                <a:moveTo>
                  <a:pt x="714213" y="648783"/>
                </a:moveTo>
                <a:lnTo>
                  <a:pt x="365790" y="997741"/>
                </a:lnTo>
                <a:lnTo>
                  <a:pt x="17418" y="648783"/>
                </a:lnTo>
                <a:lnTo>
                  <a:pt x="247000" y="648783"/>
                </a:lnTo>
                <a:cubicBezTo>
                  <a:pt x="237987" y="482985"/>
                  <a:pt x="165147" y="334215"/>
                  <a:pt x="52667" y="226685"/>
                </a:cubicBezTo>
                <a:lnTo>
                  <a:pt x="0" y="184895"/>
                </a:lnTo>
                <a:lnTo>
                  <a:pt x="100137" y="100947"/>
                </a:lnTo>
                <a:lnTo>
                  <a:pt x="182085" y="0"/>
                </a:lnTo>
                <a:lnTo>
                  <a:pt x="233594" y="45473"/>
                </a:lnTo>
                <a:cubicBezTo>
                  <a:pt x="392387" y="199370"/>
                  <a:pt x="493898" y="412203"/>
                  <a:pt x="503012" y="648783"/>
                </a:cubicBezTo>
                <a:cubicBezTo>
                  <a:pt x="503012" y="648783"/>
                  <a:pt x="714213" y="648783"/>
                  <a:pt x="714213" y="648783"/>
                </a:cubicBezTo>
                <a:close/>
              </a:path>
            </a:pathLst>
          </a:custGeom>
          <a:solidFill>
            <a:schemeClr val="bg1">
              <a:alpha val="38000"/>
            </a:schemeClr>
          </a:solidFill>
          <a:ln>
            <a:noFill/>
          </a:ln>
        </p:spPr>
        <p:txBody>
          <a:bodyPr wrap="square" lIns="0" tIns="0" rIns="0" bIns="0">
            <a:noAutofit/>
          </a:bodyPr>
          <a:lstStyle/>
          <a:p>
            <a:endParaRPr lang="en-US" sz="1000"/>
          </a:p>
        </p:txBody>
      </p:sp>
      <p:sp>
        <p:nvSpPr>
          <p:cNvPr id="19" name="任意多边形 18"/>
          <p:cNvSpPr/>
          <p:nvPr/>
        </p:nvSpPr>
        <p:spPr bwMode="auto">
          <a:xfrm rot="8884243">
            <a:off x="4761915" y="4549939"/>
            <a:ext cx="696794" cy="928043"/>
          </a:xfrm>
          <a:custGeom>
            <a:avLst/>
            <a:gdLst>
              <a:gd name="connsiteX0" fmla="*/ 348371 w 696794"/>
              <a:gd name="connsiteY0" fmla="*/ 928043 h 928043"/>
              <a:gd name="connsiteX1" fmla="*/ 0 w 696794"/>
              <a:gd name="connsiteY1" fmla="*/ 579085 h 928043"/>
              <a:gd name="connsiteX2" fmla="*/ 229580 w 696794"/>
              <a:gd name="connsiteY2" fmla="*/ 579085 h 928043"/>
              <a:gd name="connsiteX3" fmla="*/ 111798 w 696794"/>
              <a:gd name="connsiteY3" fmla="*/ 244989 h 928043"/>
              <a:gd name="connsiteX4" fmla="*/ 49923 w 696794"/>
              <a:gd name="connsiteY4" fmla="*/ 173858 h 928043"/>
              <a:gd name="connsiteX5" fmla="*/ 86227 w 696794"/>
              <a:gd name="connsiteY5" fmla="*/ 153241 h 928043"/>
              <a:gd name="connsiteX6" fmla="*/ 189587 w 696794"/>
              <a:gd name="connsiteY6" fmla="*/ 63912 h 928043"/>
              <a:gd name="connsiteX7" fmla="*/ 238952 w 696794"/>
              <a:gd name="connsiteY7" fmla="*/ 0 h 928043"/>
              <a:gd name="connsiteX8" fmla="*/ 272968 w 696794"/>
              <a:gd name="connsiteY8" fmla="*/ 36180 h 928043"/>
              <a:gd name="connsiteX9" fmla="*/ 485593 w 696794"/>
              <a:gd name="connsiteY9" fmla="*/ 579085 h 928043"/>
              <a:gd name="connsiteX10" fmla="*/ 696794 w 696794"/>
              <a:gd name="connsiteY10" fmla="*/ 579085 h 9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794" h="928043">
                <a:moveTo>
                  <a:pt x="348371" y="928043"/>
                </a:moveTo>
                <a:lnTo>
                  <a:pt x="0" y="579085"/>
                </a:lnTo>
                <a:lnTo>
                  <a:pt x="229580" y="579085"/>
                </a:lnTo>
                <a:cubicBezTo>
                  <a:pt x="222821" y="454737"/>
                  <a:pt x="180159" y="339966"/>
                  <a:pt x="111798" y="244989"/>
                </a:cubicBezTo>
                <a:lnTo>
                  <a:pt x="49923" y="173858"/>
                </a:lnTo>
                <a:lnTo>
                  <a:pt x="86227" y="153241"/>
                </a:lnTo>
                <a:cubicBezTo>
                  <a:pt x="123135" y="127248"/>
                  <a:pt x="157802" y="97422"/>
                  <a:pt x="189587" y="63912"/>
                </a:cubicBezTo>
                <a:lnTo>
                  <a:pt x="238952" y="0"/>
                </a:lnTo>
                <a:lnTo>
                  <a:pt x="272968" y="36180"/>
                </a:lnTo>
                <a:cubicBezTo>
                  <a:pt x="398902" y="183251"/>
                  <a:pt x="477618" y="372077"/>
                  <a:pt x="485593" y="579085"/>
                </a:cubicBezTo>
                <a:cubicBezTo>
                  <a:pt x="485593" y="579085"/>
                  <a:pt x="696794" y="579085"/>
                  <a:pt x="696794" y="579085"/>
                </a:cubicBezTo>
                <a:close/>
              </a:path>
            </a:pathLst>
          </a:custGeom>
          <a:solidFill>
            <a:schemeClr val="bg1">
              <a:alpha val="38000"/>
            </a:schemeClr>
          </a:solidFill>
          <a:ln>
            <a:noFill/>
          </a:ln>
        </p:spPr>
        <p:txBody>
          <a:bodyPr wrap="square" lIns="0" tIns="0" rIns="0" bIns="0">
            <a:noAutofit/>
          </a:bodyPr>
          <a:lstStyle/>
          <a:p>
            <a:endParaRPr lang="en-US" sz="1000"/>
          </a:p>
        </p:txBody>
      </p:sp>
      <p:sp>
        <p:nvSpPr>
          <p:cNvPr id="20" name="任意多边形 19"/>
          <p:cNvSpPr/>
          <p:nvPr/>
        </p:nvSpPr>
        <p:spPr bwMode="auto">
          <a:xfrm rot="3659580">
            <a:off x="6892454" y="4523334"/>
            <a:ext cx="696795" cy="952235"/>
          </a:xfrm>
          <a:custGeom>
            <a:avLst/>
            <a:gdLst>
              <a:gd name="connsiteX0" fmla="*/ 7710 w 696795"/>
              <a:gd name="connsiteY0" fmla="*/ 159327 h 952235"/>
              <a:gd name="connsiteX1" fmla="*/ 50985 w 696795"/>
              <a:gd name="connsiteY1" fmla="*/ 139508 h 952235"/>
              <a:gd name="connsiteX2" fmla="*/ 164640 w 696795"/>
              <a:gd name="connsiteY2" fmla="*/ 56529 h 952235"/>
              <a:gd name="connsiteX3" fmla="*/ 216204 w 696795"/>
              <a:gd name="connsiteY3" fmla="*/ 0 h 952235"/>
              <a:gd name="connsiteX4" fmla="*/ 323982 w 696795"/>
              <a:gd name="connsiteY4" fmla="*/ 125890 h 952235"/>
              <a:gd name="connsiteX5" fmla="*/ 485595 w 696795"/>
              <a:gd name="connsiteY5" fmla="*/ 603277 h 952235"/>
              <a:gd name="connsiteX6" fmla="*/ 696795 w 696795"/>
              <a:gd name="connsiteY6" fmla="*/ 603277 h 952235"/>
              <a:gd name="connsiteX7" fmla="*/ 348372 w 696795"/>
              <a:gd name="connsiteY7" fmla="*/ 952235 h 952235"/>
              <a:gd name="connsiteX8" fmla="*/ 0 w 696795"/>
              <a:gd name="connsiteY8" fmla="*/ 603277 h 952235"/>
              <a:gd name="connsiteX9" fmla="*/ 229582 w 696795"/>
              <a:gd name="connsiteY9" fmla="*/ 603277 h 952235"/>
              <a:gd name="connsiteX10" fmla="*/ 35249 w 696795"/>
              <a:gd name="connsiteY10" fmla="*/ 181179 h 95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795" h="952235">
                <a:moveTo>
                  <a:pt x="7710" y="159327"/>
                </a:moveTo>
                <a:lnTo>
                  <a:pt x="50985" y="139508"/>
                </a:lnTo>
                <a:cubicBezTo>
                  <a:pt x="92367" y="115255"/>
                  <a:pt x="130307" y="87382"/>
                  <a:pt x="164640" y="56529"/>
                </a:cubicBezTo>
                <a:lnTo>
                  <a:pt x="216204" y="0"/>
                </a:lnTo>
                <a:lnTo>
                  <a:pt x="323982" y="125890"/>
                </a:lnTo>
                <a:cubicBezTo>
                  <a:pt x="419950" y="261765"/>
                  <a:pt x="478759" y="425842"/>
                  <a:pt x="485595" y="603277"/>
                </a:cubicBezTo>
                <a:cubicBezTo>
                  <a:pt x="485595" y="603277"/>
                  <a:pt x="696795" y="603277"/>
                  <a:pt x="696795" y="603277"/>
                </a:cubicBezTo>
                <a:lnTo>
                  <a:pt x="348372" y="952235"/>
                </a:lnTo>
                <a:lnTo>
                  <a:pt x="0" y="603277"/>
                </a:lnTo>
                <a:lnTo>
                  <a:pt x="229582" y="603277"/>
                </a:lnTo>
                <a:cubicBezTo>
                  <a:pt x="220569" y="437479"/>
                  <a:pt x="147729" y="288709"/>
                  <a:pt x="35249" y="181179"/>
                </a:cubicBezTo>
                <a:close/>
              </a:path>
            </a:pathLst>
          </a:custGeom>
          <a:solidFill>
            <a:schemeClr val="bg1">
              <a:alpha val="38000"/>
            </a:schemeClr>
          </a:solidFill>
          <a:ln>
            <a:noFill/>
          </a:ln>
        </p:spPr>
        <p:txBody>
          <a:bodyPr wrap="square" lIns="0" tIns="0" rIns="0" bIns="0">
            <a:noAutofit/>
          </a:bodyPr>
          <a:lstStyle/>
          <a:p>
            <a:endParaRPr lang="en-US" sz="1000"/>
          </a:p>
        </p:txBody>
      </p:sp>
      <p:sp>
        <p:nvSpPr>
          <p:cNvPr id="21" name="任意多边形 20"/>
          <p:cNvSpPr/>
          <p:nvPr/>
        </p:nvSpPr>
        <p:spPr bwMode="auto">
          <a:xfrm rot="20186679">
            <a:off x="6878371" y="2279291"/>
            <a:ext cx="709809" cy="1030766"/>
          </a:xfrm>
          <a:custGeom>
            <a:avLst/>
            <a:gdLst>
              <a:gd name="connsiteX0" fmla="*/ 134634 w 709809"/>
              <a:gd name="connsiteY0" fmla="*/ 0 h 1030766"/>
              <a:gd name="connsiteX1" fmla="*/ 167026 w 709809"/>
              <a:gd name="connsiteY1" fmla="*/ 23618 h 1030766"/>
              <a:gd name="connsiteX2" fmla="*/ 498609 w 709809"/>
              <a:gd name="connsiteY2" fmla="*/ 681808 h 1030766"/>
              <a:gd name="connsiteX3" fmla="*/ 709809 w 709809"/>
              <a:gd name="connsiteY3" fmla="*/ 681808 h 1030766"/>
              <a:gd name="connsiteX4" fmla="*/ 361386 w 709809"/>
              <a:gd name="connsiteY4" fmla="*/ 1030766 h 1030766"/>
              <a:gd name="connsiteX5" fmla="*/ 13015 w 709809"/>
              <a:gd name="connsiteY5" fmla="*/ 681808 h 1030766"/>
              <a:gd name="connsiteX6" fmla="*/ 242596 w 709809"/>
              <a:gd name="connsiteY6" fmla="*/ 681808 h 1030766"/>
              <a:gd name="connsiteX7" fmla="*/ 48263 w 709809"/>
              <a:gd name="connsiteY7" fmla="*/ 259710 h 1030766"/>
              <a:gd name="connsiteX8" fmla="*/ 0 w 709809"/>
              <a:gd name="connsiteY8" fmla="*/ 221414 h 1030766"/>
              <a:gd name="connsiteX9" fmla="*/ 54213 w 709809"/>
              <a:gd name="connsiteY9" fmla="*/ 158588 h 1030766"/>
              <a:gd name="connsiteX10" fmla="*/ 123135 w 709809"/>
              <a:gd name="connsiteY10" fmla="*/ 35811 h 103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809" h="1030766">
                <a:moveTo>
                  <a:pt x="134634" y="0"/>
                </a:moveTo>
                <a:lnTo>
                  <a:pt x="167026" y="23618"/>
                </a:lnTo>
                <a:cubicBezTo>
                  <a:pt x="361161" y="179557"/>
                  <a:pt x="488355" y="415655"/>
                  <a:pt x="498609" y="681808"/>
                </a:cubicBezTo>
                <a:cubicBezTo>
                  <a:pt x="498609" y="681808"/>
                  <a:pt x="709809" y="681808"/>
                  <a:pt x="709809" y="681808"/>
                </a:cubicBezTo>
                <a:lnTo>
                  <a:pt x="361386" y="1030766"/>
                </a:lnTo>
                <a:lnTo>
                  <a:pt x="13015" y="681808"/>
                </a:lnTo>
                <a:lnTo>
                  <a:pt x="242596" y="681808"/>
                </a:lnTo>
                <a:cubicBezTo>
                  <a:pt x="233582" y="516010"/>
                  <a:pt x="160743" y="367240"/>
                  <a:pt x="48263" y="259710"/>
                </a:cubicBezTo>
                <a:lnTo>
                  <a:pt x="0" y="221414"/>
                </a:lnTo>
                <a:lnTo>
                  <a:pt x="54213" y="158588"/>
                </a:lnTo>
                <a:cubicBezTo>
                  <a:pt x="80779" y="120807"/>
                  <a:pt x="103957" y="79801"/>
                  <a:pt x="123135" y="35811"/>
                </a:cubicBezTo>
                <a:close/>
              </a:path>
            </a:pathLst>
          </a:custGeom>
          <a:solidFill>
            <a:schemeClr val="bg1">
              <a:alpha val="38000"/>
            </a:schemeClr>
          </a:solidFill>
          <a:ln>
            <a:noFill/>
          </a:ln>
        </p:spPr>
        <p:txBody>
          <a:bodyPr wrap="square" lIns="0" tIns="0" rIns="0" bIns="0">
            <a:noAutofit/>
          </a:bodyPr>
          <a:lstStyle/>
          <a:p>
            <a:endParaRPr lang="en-US" sz="1000"/>
          </a:p>
        </p:txBody>
      </p:sp>
      <p:grpSp>
        <p:nvGrpSpPr>
          <p:cNvPr id="22" name="Group 9"/>
          <p:cNvGrpSpPr/>
          <p:nvPr/>
        </p:nvGrpSpPr>
        <p:grpSpPr bwMode="auto">
          <a:xfrm>
            <a:off x="3574591" y="1752600"/>
            <a:ext cx="5121145" cy="4352119"/>
            <a:chOff x="0" y="0"/>
            <a:chExt cx="7191" cy="6111"/>
          </a:xfrm>
          <a:noFill/>
        </p:grpSpPr>
        <p:sp>
          <p:nvSpPr>
            <p:cNvPr id="23" name="AutoShape 5"/>
            <p:cNvSpPr/>
            <p:nvPr/>
          </p:nvSpPr>
          <p:spPr bwMode="auto">
            <a:xfrm>
              <a:off x="2619" y="0"/>
              <a:ext cx="1951" cy="1952"/>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pFill/>
            <a:ln w="28575">
              <a:solidFill>
                <a:srgbClr val="F59F14"/>
              </a:solidFill>
            </a:ln>
          </p:spPr>
          <p:txBody>
            <a:bodyPr lIns="0" tIns="0" rIns="0" bIns="0"/>
            <a:lstStyle/>
            <a:p>
              <a:endParaRPr lang="en-US" sz="1000">
                <a:solidFill>
                  <a:srgbClr val="F59F14"/>
                </a:solidFill>
              </a:endParaRPr>
            </a:p>
          </p:txBody>
        </p:sp>
        <p:sp>
          <p:nvSpPr>
            <p:cNvPr id="24" name="AutoShape 6"/>
            <p:cNvSpPr/>
            <p:nvPr/>
          </p:nvSpPr>
          <p:spPr bwMode="auto">
            <a:xfrm rot="7235955">
              <a:off x="4879" y="2149"/>
              <a:ext cx="1952" cy="1951"/>
            </a:xfrm>
            <a:custGeom>
              <a:avLst/>
              <a:gdLst>
                <a:gd name="T0" fmla="*/ 21591 w 21595"/>
                <a:gd name="T1" fmla="*/ 10790 h 21595"/>
                <a:gd name="T2" fmla="*/ 10789 w 21595"/>
                <a:gd name="T3" fmla="*/ 21592 h 21595"/>
                <a:gd name="T4" fmla="*/ -5 w 21595"/>
                <a:gd name="T5" fmla="*/ 10798 h 21595"/>
                <a:gd name="T6" fmla="*/ 10797 w 21595"/>
                <a:gd name="T7" fmla="*/ -4 h 21595"/>
                <a:gd name="T8" fmla="*/ 21591 w 21595"/>
                <a:gd name="T9" fmla="*/ 10790 h 21595"/>
                <a:gd name="T10" fmla="*/ 21591 w 21595"/>
                <a:gd name="T11" fmla="*/ 10790 h 21595"/>
              </a:gdLst>
              <a:ahLst/>
              <a:cxnLst>
                <a:cxn ang="0">
                  <a:pos x="T0" y="T1"/>
                </a:cxn>
                <a:cxn ang="0">
                  <a:pos x="T2" y="T3"/>
                </a:cxn>
                <a:cxn ang="0">
                  <a:pos x="T4" y="T5"/>
                </a:cxn>
                <a:cxn ang="0">
                  <a:pos x="T6" y="T7"/>
                </a:cxn>
                <a:cxn ang="0">
                  <a:pos x="T8" y="T9"/>
                </a:cxn>
                <a:cxn ang="0">
                  <a:pos x="T10" y="T11"/>
                </a:cxn>
              </a:cxnLst>
              <a:rect l="0" t="0" r="r" b="b"/>
              <a:pathLst>
                <a:path w="21595" h="21595">
                  <a:moveTo>
                    <a:pt x="21591" y="10790"/>
                  </a:moveTo>
                  <a:cubicBezTo>
                    <a:pt x="21588" y="16753"/>
                    <a:pt x="16752" y="21589"/>
                    <a:pt x="10789" y="21592"/>
                  </a:cubicBezTo>
                  <a:cubicBezTo>
                    <a:pt x="4825" y="21594"/>
                    <a:pt x="-7" y="16762"/>
                    <a:pt x="-5" y="10798"/>
                  </a:cubicBezTo>
                  <a:cubicBezTo>
                    <a:pt x="-2" y="4835"/>
                    <a:pt x="4834" y="-1"/>
                    <a:pt x="10797" y="-4"/>
                  </a:cubicBezTo>
                  <a:cubicBezTo>
                    <a:pt x="16761" y="-6"/>
                    <a:pt x="21593" y="4826"/>
                    <a:pt x="21591" y="10790"/>
                  </a:cubicBezTo>
                  <a:close/>
                  <a:moveTo>
                    <a:pt x="21591" y="10790"/>
                  </a:moveTo>
                </a:path>
              </a:pathLst>
            </a:custGeom>
            <a:grpFill/>
            <a:ln w="28575">
              <a:solidFill>
                <a:srgbClr val="F59F14"/>
              </a:solidFill>
            </a:ln>
          </p:spPr>
          <p:txBody>
            <a:bodyPr lIns="0" tIns="0" rIns="0" bIns="0"/>
            <a:lstStyle/>
            <a:p>
              <a:endParaRPr lang="en-US" sz="1000">
                <a:solidFill>
                  <a:srgbClr val="F59F14"/>
                </a:solidFill>
              </a:endParaRPr>
            </a:p>
          </p:txBody>
        </p:sp>
        <p:sp>
          <p:nvSpPr>
            <p:cNvPr id="25" name="AutoShape 7"/>
            <p:cNvSpPr/>
            <p:nvPr/>
          </p:nvSpPr>
          <p:spPr bwMode="auto">
            <a:xfrm rot="-7168499">
              <a:off x="352" y="2150"/>
              <a:ext cx="1952" cy="1951"/>
            </a:xfrm>
            <a:custGeom>
              <a:avLst/>
              <a:gdLst>
                <a:gd name="T0" fmla="*/ 21599 w 21597"/>
                <a:gd name="T1" fmla="*/ 10806 h 21596"/>
                <a:gd name="T2" fmla="*/ 10804 w 21597"/>
                <a:gd name="T3" fmla="*/ 21600 h 21596"/>
                <a:gd name="T4" fmla="*/ 3 w 21597"/>
                <a:gd name="T5" fmla="*/ 10798 h 21596"/>
                <a:gd name="T6" fmla="*/ 10798 w 21597"/>
                <a:gd name="T7" fmla="*/ 4 h 21596"/>
                <a:gd name="T8" fmla="*/ 21599 w 21597"/>
                <a:gd name="T9" fmla="*/ 10806 h 21596"/>
                <a:gd name="T10" fmla="*/ 21599 w 21597"/>
                <a:gd name="T11" fmla="*/ 10806 h 21596"/>
              </a:gdLst>
              <a:ahLst/>
              <a:cxnLst>
                <a:cxn ang="0">
                  <a:pos x="T0" y="T1"/>
                </a:cxn>
                <a:cxn ang="0">
                  <a:pos x="T2" y="T3"/>
                </a:cxn>
                <a:cxn ang="0">
                  <a:pos x="T4" y="T5"/>
                </a:cxn>
                <a:cxn ang="0">
                  <a:pos x="T6" y="T7"/>
                </a:cxn>
                <a:cxn ang="0">
                  <a:pos x="T8" y="T9"/>
                </a:cxn>
                <a:cxn ang="0">
                  <a:pos x="T10" y="T11"/>
                </a:cxn>
              </a:cxnLst>
              <a:rect l="0" t="0" r="r" b="b"/>
              <a:pathLst>
                <a:path w="21597" h="21596">
                  <a:moveTo>
                    <a:pt x="21599" y="10806"/>
                  </a:moveTo>
                  <a:cubicBezTo>
                    <a:pt x="21601" y="16769"/>
                    <a:pt x="16768" y="21602"/>
                    <a:pt x="10804" y="21600"/>
                  </a:cubicBezTo>
                  <a:cubicBezTo>
                    <a:pt x="4840" y="21598"/>
                    <a:pt x="4" y="16762"/>
                    <a:pt x="3" y="10798"/>
                  </a:cubicBezTo>
                  <a:cubicBezTo>
                    <a:pt x="1" y="4835"/>
                    <a:pt x="4834" y="2"/>
                    <a:pt x="10798" y="4"/>
                  </a:cubicBezTo>
                  <a:cubicBezTo>
                    <a:pt x="16762" y="6"/>
                    <a:pt x="21598" y="4842"/>
                    <a:pt x="21599" y="10806"/>
                  </a:cubicBezTo>
                  <a:close/>
                  <a:moveTo>
                    <a:pt x="21599" y="10806"/>
                  </a:moveTo>
                </a:path>
              </a:pathLst>
            </a:custGeom>
            <a:grpFill/>
            <a:ln w="28575">
              <a:solidFill>
                <a:srgbClr val="F59F14"/>
              </a:solidFill>
            </a:ln>
          </p:spPr>
          <p:txBody>
            <a:bodyPr lIns="0" tIns="0" rIns="0" bIns="0"/>
            <a:lstStyle/>
            <a:p>
              <a:endParaRPr lang="en-US" sz="1000">
                <a:solidFill>
                  <a:srgbClr val="F59F14"/>
                </a:solidFill>
              </a:endParaRPr>
            </a:p>
          </p:txBody>
        </p:sp>
        <p:sp>
          <p:nvSpPr>
            <p:cNvPr id="26" name="AutoShape 8"/>
            <p:cNvSpPr/>
            <p:nvPr/>
          </p:nvSpPr>
          <p:spPr bwMode="auto">
            <a:xfrm>
              <a:off x="2623" y="4159"/>
              <a:ext cx="1951" cy="1952"/>
            </a:xfrm>
            <a:custGeom>
              <a:avLst/>
              <a:gdLst>
                <a:gd name="T0" fmla="*/ 21600 w 21600"/>
                <a:gd name="T1" fmla="*/ 10800 h 21600"/>
                <a:gd name="T2" fmla="*/ 10800 w 21600"/>
                <a:gd name="T3" fmla="*/ 21600 h 21600"/>
                <a:gd name="T4" fmla="*/ 0 w 21600"/>
                <a:gd name="T5" fmla="*/ 10800 h 21600"/>
                <a:gd name="T6" fmla="*/ 108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pFill/>
            <a:ln w="28575">
              <a:solidFill>
                <a:srgbClr val="F59F14"/>
              </a:solidFill>
            </a:ln>
          </p:spPr>
          <p:txBody>
            <a:bodyPr lIns="0" tIns="0" rIns="0" bIns="0"/>
            <a:lstStyle/>
            <a:p>
              <a:endParaRPr lang="en-US" sz="1000">
                <a:solidFill>
                  <a:srgbClr val="F59F14"/>
                </a:solidFill>
              </a:endParaRPr>
            </a:p>
          </p:txBody>
        </p:sp>
      </p:grpSp>
      <p:sp>
        <p:nvSpPr>
          <p:cNvPr id="27" name="Rectangle 11"/>
          <p:cNvSpPr/>
          <p:nvPr/>
        </p:nvSpPr>
        <p:spPr bwMode="auto">
          <a:xfrm>
            <a:off x="5483627" y="2166307"/>
            <a:ext cx="1287407" cy="535470"/>
          </a:xfrm>
          <a:prstGeom prst="rect">
            <a:avLst/>
          </a:prstGeom>
          <a:noFill/>
          <a:ln>
            <a:noFill/>
          </a:ln>
        </p:spPr>
        <p:txBody>
          <a:bodyPr lIns="0" tIns="0" rIns="0" bIns="0" anchor="ctr"/>
          <a:lstStyle/>
          <a:p>
            <a:pPr algn="ctr"/>
            <a:r>
              <a:rPr lang="en-US" b="1" dirty="0">
                <a:solidFill>
                  <a:srgbClr val="F59F14"/>
                </a:solidFill>
                <a:latin typeface="Nexa Bold" charset="0"/>
                <a:ea typeface="MS PGothic" panose="020B0600070205080204" charset="-128"/>
                <a:sym typeface="Nexa Bold" charset="0"/>
              </a:rPr>
              <a:t>Add your text here</a:t>
            </a:r>
            <a:endParaRPr lang="en-US" b="1" dirty="0">
              <a:solidFill>
                <a:srgbClr val="F59F14"/>
              </a:solidFill>
              <a:latin typeface="Nexa Bold" charset="0"/>
              <a:ea typeface="MS PGothic" panose="020B0600070205080204" charset="-128"/>
              <a:sym typeface="Nexa Bold" charset="0"/>
            </a:endParaRPr>
          </a:p>
        </p:txBody>
      </p:sp>
      <p:sp>
        <p:nvSpPr>
          <p:cNvPr id="28" name="Rectangle 12"/>
          <p:cNvSpPr/>
          <p:nvPr/>
        </p:nvSpPr>
        <p:spPr bwMode="auto">
          <a:xfrm>
            <a:off x="5492172" y="5185448"/>
            <a:ext cx="1287407" cy="535470"/>
          </a:xfrm>
          <a:prstGeom prst="rect">
            <a:avLst/>
          </a:prstGeom>
          <a:noFill/>
          <a:ln>
            <a:noFill/>
          </a:ln>
        </p:spPr>
        <p:txBody>
          <a:bodyPr lIns="0" tIns="0" rIns="0" bIns="0" anchor="ctr"/>
          <a:lstStyle/>
          <a:p>
            <a:pPr algn="ctr"/>
            <a:r>
              <a:rPr lang="en-US" b="1">
                <a:solidFill>
                  <a:srgbClr val="F59F14"/>
                </a:solidFill>
                <a:latin typeface="Nexa Bold" charset="0"/>
                <a:ea typeface="MS PGothic" panose="020B0600070205080204" charset="-128"/>
                <a:sym typeface="Nexa Bold" charset="0"/>
              </a:rPr>
              <a:t>Add your text here</a:t>
            </a:r>
            <a:endParaRPr lang="en-US" b="1">
              <a:solidFill>
                <a:srgbClr val="F59F14"/>
              </a:solidFill>
              <a:latin typeface="Nexa Bold" charset="0"/>
              <a:ea typeface="MS PGothic" panose="020B0600070205080204" charset="-128"/>
              <a:sym typeface="Nexa Bold" charset="0"/>
            </a:endParaRPr>
          </a:p>
        </p:txBody>
      </p:sp>
      <p:sp>
        <p:nvSpPr>
          <p:cNvPr id="29" name="Rectangle 13"/>
          <p:cNvSpPr/>
          <p:nvPr/>
        </p:nvSpPr>
        <p:spPr bwMode="auto">
          <a:xfrm>
            <a:off x="3874368" y="3721449"/>
            <a:ext cx="1287407" cy="535470"/>
          </a:xfrm>
          <a:prstGeom prst="rect">
            <a:avLst/>
          </a:prstGeom>
          <a:noFill/>
          <a:ln>
            <a:noFill/>
          </a:ln>
        </p:spPr>
        <p:txBody>
          <a:bodyPr lIns="0" tIns="0" rIns="0" bIns="0" anchor="ctr"/>
          <a:lstStyle/>
          <a:p>
            <a:pPr algn="ctr"/>
            <a:r>
              <a:rPr lang="en-US" b="1">
                <a:solidFill>
                  <a:srgbClr val="F59F14"/>
                </a:solidFill>
                <a:latin typeface="Nexa Bold" charset="0"/>
                <a:ea typeface="MS PGothic" panose="020B0600070205080204" charset="-128"/>
                <a:sym typeface="Nexa Bold" charset="0"/>
              </a:rPr>
              <a:t>Add your text here</a:t>
            </a:r>
            <a:endParaRPr lang="en-US" b="1">
              <a:solidFill>
                <a:srgbClr val="F59F14"/>
              </a:solidFill>
              <a:latin typeface="Nexa Bold" charset="0"/>
              <a:ea typeface="MS PGothic" panose="020B0600070205080204" charset="-128"/>
              <a:sym typeface="Nexa Bold" charset="0"/>
            </a:endParaRPr>
          </a:p>
        </p:txBody>
      </p:sp>
      <p:sp>
        <p:nvSpPr>
          <p:cNvPr id="30" name="Rectangle 14"/>
          <p:cNvSpPr/>
          <p:nvPr/>
        </p:nvSpPr>
        <p:spPr bwMode="auto">
          <a:xfrm>
            <a:off x="7087189" y="3692967"/>
            <a:ext cx="1287407" cy="535470"/>
          </a:xfrm>
          <a:prstGeom prst="rect">
            <a:avLst/>
          </a:prstGeom>
          <a:noFill/>
          <a:ln>
            <a:noFill/>
          </a:ln>
        </p:spPr>
        <p:txBody>
          <a:bodyPr lIns="0" tIns="0" rIns="0" bIns="0" anchor="ctr"/>
          <a:lstStyle/>
          <a:p>
            <a:pPr algn="ctr"/>
            <a:r>
              <a:rPr lang="en-US" b="1">
                <a:solidFill>
                  <a:srgbClr val="F59F14"/>
                </a:solidFill>
                <a:latin typeface="Nexa Bold" charset="0"/>
                <a:ea typeface="MS PGothic" panose="020B0600070205080204" charset="-128"/>
                <a:sym typeface="Nexa Bold" charset="0"/>
              </a:rPr>
              <a:t>Add your text here</a:t>
            </a:r>
            <a:endParaRPr lang="en-US" b="1">
              <a:solidFill>
                <a:srgbClr val="F59F14"/>
              </a:solidFill>
              <a:latin typeface="Nexa Bold" charset="0"/>
              <a:ea typeface="MS PGothic" panose="020B0600070205080204" charset="-128"/>
              <a:sym typeface="Nexa Bold" charset="0"/>
            </a:endParaRPr>
          </a:p>
        </p:txBody>
      </p:sp>
      <p:sp>
        <p:nvSpPr>
          <p:cNvPr id="31" name="Rectangle 15"/>
          <p:cNvSpPr/>
          <p:nvPr/>
        </p:nvSpPr>
        <p:spPr bwMode="auto">
          <a:xfrm>
            <a:off x="7844823" y="1864393"/>
            <a:ext cx="2010861" cy="763330"/>
          </a:xfrm>
          <a:prstGeom prst="rect">
            <a:avLst/>
          </a:prstGeom>
          <a:noFill/>
          <a:ln>
            <a:noFill/>
          </a:ln>
        </p:spPr>
        <p:txBody>
          <a:bodyPr lIns="0" tIns="0" rIns="0" bIns="0" anchor="ctr"/>
          <a:lstStyle/>
          <a:p>
            <a:pPr algn="l"/>
            <a:r>
              <a:rPr lang="en-US" sz="1600" dirty="0" err="1">
                <a:solidFill>
                  <a:schemeClr val="bg1"/>
                </a:solidFill>
                <a:latin typeface="Roboto Regular" charset="0"/>
                <a:ea typeface="MS PGothic" panose="020B0600070205080204" charset="-128"/>
                <a:sym typeface="Roboto Regular" charset="0"/>
              </a:rPr>
              <a:t>Cras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mattis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consectetur</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purus</a:t>
            </a:r>
            <a:r>
              <a:rPr lang="en-US" sz="1600" dirty="0">
                <a:solidFill>
                  <a:schemeClr val="bg1"/>
                </a:solidFill>
                <a:latin typeface="Roboto Regular" charset="0"/>
                <a:ea typeface="MS PGothic" panose="020B0600070205080204" charset="-128"/>
                <a:sym typeface="Roboto Regular" charset="0"/>
              </a:rPr>
              <a:t> sit </a:t>
            </a:r>
            <a:r>
              <a:rPr lang="en-US" sz="1600" dirty="0" err="1">
                <a:solidFill>
                  <a:schemeClr val="bg1"/>
                </a:solidFill>
                <a:latin typeface="Roboto Regular" charset="0"/>
                <a:ea typeface="MS PGothic" panose="020B0600070205080204" charset="-128"/>
                <a:sym typeface="Roboto Regular" charset="0"/>
              </a:rPr>
              <a:t>amet</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fermentum</a:t>
            </a:r>
            <a:r>
              <a:rPr lang="en-US" sz="1600" dirty="0">
                <a:solidFill>
                  <a:schemeClr val="bg1"/>
                </a:solidFill>
                <a:latin typeface="Roboto Regular" charset="0"/>
                <a:ea typeface="MS PGothic" panose="020B0600070205080204" charset="-128"/>
                <a:sym typeface="Roboto Regular" charset="0"/>
              </a:rPr>
              <a:t>.</a:t>
            </a:r>
            <a:endParaRPr lang="en-US" sz="1600" dirty="0">
              <a:solidFill>
                <a:schemeClr val="bg1"/>
              </a:solidFill>
              <a:latin typeface="Roboto Regular" charset="0"/>
              <a:ea typeface="MS PGothic" panose="020B0600070205080204" charset="-128"/>
              <a:sym typeface="Roboto Regular" charset="0"/>
            </a:endParaRPr>
          </a:p>
        </p:txBody>
      </p:sp>
      <p:sp>
        <p:nvSpPr>
          <p:cNvPr id="32" name="Rectangle 16"/>
          <p:cNvSpPr/>
          <p:nvPr/>
        </p:nvSpPr>
        <p:spPr bwMode="auto">
          <a:xfrm>
            <a:off x="2444549" y="5242412"/>
            <a:ext cx="2010861" cy="763330"/>
          </a:xfrm>
          <a:prstGeom prst="rect">
            <a:avLst/>
          </a:prstGeom>
          <a:noFill/>
          <a:ln>
            <a:noFill/>
          </a:ln>
        </p:spPr>
        <p:txBody>
          <a:bodyPr lIns="0" tIns="0" rIns="0" bIns="0" anchor="ctr"/>
          <a:lstStyle/>
          <a:p>
            <a:pPr algn="r"/>
            <a:r>
              <a:rPr lang="en-US" sz="1600" dirty="0" err="1">
                <a:solidFill>
                  <a:schemeClr val="bg1"/>
                </a:solidFill>
                <a:latin typeface="Roboto Regular" charset="0"/>
                <a:ea typeface="MS PGothic" panose="020B0600070205080204" charset="-128"/>
                <a:sym typeface="Roboto Regular" charset="0"/>
              </a:rPr>
              <a:t>Cras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mattis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consectetur</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purus</a:t>
            </a:r>
            <a:r>
              <a:rPr lang="en-US" sz="1600" dirty="0">
                <a:solidFill>
                  <a:schemeClr val="bg1"/>
                </a:solidFill>
                <a:latin typeface="Roboto Regular" charset="0"/>
                <a:ea typeface="MS PGothic" panose="020B0600070205080204" charset="-128"/>
                <a:sym typeface="Roboto Regular" charset="0"/>
              </a:rPr>
              <a:t> sit </a:t>
            </a:r>
            <a:r>
              <a:rPr lang="en-US" sz="1600" dirty="0" err="1">
                <a:solidFill>
                  <a:schemeClr val="bg1"/>
                </a:solidFill>
                <a:latin typeface="Roboto Regular" charset="0"/>
                <a:ea typeface="MS PGothic" panose="020B0600070205080204" charset="-128"/>
                <a:sym typeface="Roboto Regular" charset="0"/>
              </a:rPr>
              <a:t>amet</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fermentum</a:t>
            </a:r>
            <a:r>
              <a:rPr lang="en-US" sz="1600" dirty="0">
                <a:solidFill>
                  <a:schemeClr val="bg1"/>
                </a:solidFill>
                <a:latin typeface="Roboto Regular" charset="0"/>
                <a:ea typeface="MS PGothic" panose="020B0600070205080204" charset="-128"/>
                <a:sym typeface="Roboto Regular" charset="0"/>
              </a:rPr>
              <a:t>.</a:t>
            </a:r>
            <a:endParaRPr lang="en-US" sz="1600" dirty="0">
              <a:solidFill>
                <a:schemeClr val="bg1"/>
              </a:solidFill>
              <a:latin typeface="Roboto Regular" charset="0"/>
              <a:ea typeface="MS PGothic" panose="020B0600070205080204" charset="-128"/>
              <a:sym typeface="Roboto Regular" charset="0"/>
            </a:endParaRPr>
          </a:p>
        </p:txBody>
      </p:sp>
      <p:sp>
        <p:nvSpPr>
          <p:cNvPr id="33" name="Rectangle 17"/>
          <p:cNvSpPr/>
          <p:nvPr/>
        </p:nvSpPr>
        <p:spPr bwMode="auto">
          <a:xfrm>
            <a:off x="9166409" y="3579037"/>
            <a:ext cx="2010861" cy="763330"/>
          </a:xfrm>
          <a:prstGeom prst="rect">
            <a:avLst/>
          </a:prstGeom>
          <a:noFill/>
          <a:ln>
            <a:noFill/>
          </a:ln>
        </p:spPr>
        <p:txBody>
          <a:bodyPr lIns="0" tIns="0" rIns="0" bIns="0" anchor="ctr"/>
          <a:lstStyle/>
          <a:p>
            <a:pPr algn="l"/>
            <a:r>
              <a:rPr lang="en-US" sz="1600" dirty="0" err="1">
                <a:solidFill>
                  <a:schemeClr val="bg1"/>
                </a:solidFill>
                <a:latin typeface="Roboto Regular" charset="0"/>
                <a:ea typeface="MS PGothic" panose="020B0600070205080204" charset="-128"/>
                <a:sym typeface="Roboto Regular" charset="0"/>
              </a:rPr>
              <a:t>Cras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mattis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consectetur</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purus</a:t>
            </a:r>
            <a:r>
              <a:rPr lang="en-US" sz="1600" dirty="0">
                <a:solidFill>
                  <a:schemeClr val="bg1"/>
                </a:solidFill>
                <a:latin typeface="Roboto Regular" charset="0"/>
                <a:ea typeface="MS PGothic" panose="020B0600070205080204" charset="-128"/>
                <a:sym typeface="Roboto Regular" charset="0"/>
              </a:rPr>
              <a:t> sit </a:t>
            </a:r>
            <a:r>
              <a:rPr lang="en-US" sz="1600" dirty="0" err="1">
                <a:solidFill>
                  <a:schemeClr val="bg1"/>
                </a:solidFill>
                <a:latin typeface="Roboto Regular" charset="0"/>
                <a:ea typeface="MS PGothic" panose="020B0600070205080204" charset="-128"/>
                <a:sym typeface="Roboto Regular" charset="0"/>
              </a:rPr>
              <a:t>amet</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fermentum</a:t>
            </a:r>
            <a:r>
              <a:rPr lang="en-US" sz="1600" dirty="0">
                <a:solidFill>
                  <a:schemeClr val="bg1"/>
                </a:solidFill>
                <a:latin typeface="Roboto Regular" charset="0"/>
                <a:ea typeface="MS PGothic" panose="020B0600070205080204" charset="-128"/>
                <a:sym typeface="Roboto Regular" charset="0"/>
              </a:rPr>
              <a:t>.</a:t>
            </a:r>
            <a:endParaRPr lang="en-US" sz="1600" dirty="0">
              <a:solidFill>
                <a:schemeClr val="bg1"/>
              </a:solidFill>
              <a:latin typeface="Roboto Regular" charset="0"/>
              <a:ea typeface="MS PGothic" panose="020B0600070205080204" charset="-128"/>
              <a:sym typeface="Roboto Regular" charset="0"/>
            </a:endParaRPr>
          </a:p>
        </p:txBody>
      </p:sp>
      <p:sp>
        <p:nvSpPr>
          <p:cNvPr id="34" name="Rectangle 18"/>
          <p:cNvSpPr/>
          <p:nvPr/>
        </p:nvSpPr>
        <p:spPr bwMode="auto">
          <a:xfrm>
            <a:off x="1014730" y="3579037"/>
            <a:ext cx="2010861" cy="763330"/>
          </a:xfrm>
          <a:prstGeom prst="rect">
            <a:avLst/>
          </a:prstGeom>
          <a:noFill/>
          <a:ln>
            <a:noFill/>
          </a:ln>
        </p:spPr>
        <p:txBody>
          <a:bodyPr lIns="0" tIns="0" rIns="0" bIns="0" anchor="ctr"/>
          <a:lstStyle/>
          <a:p>
            <a:pPr algn="r"/>
            <a:r>
              <a:rPr lang="en-US" sz="1600" dirty="0" err="1">
                <a:solidFill>
                  <a:schemeClr val="bg1"/>
                </a:solidFill>
                <a:latin typeface="Roboto Regular" charset="0"/>
                <a:ea typeface="MS PGothic" panose="020B0600070205080204" charset="-128"/>
                <a:sym typeface="Roboto Regular" charset="0"/>
              </a:rPr>
              <a:t>Cras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mattis</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consectetur</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purus</a:t>
            </a:r>
            <a:r>
              <a:rPr lang="en-US" sz="1600" dirty="0">
                <a:solidFill>
                  <a:schemeClr val="bg1"/>
                </a:solidFill>
                <a:latin typeface="Roboto Regular" charset="0"/>
                <a:ea typeface="MS PGothic" panose="020B0600070205080204" charset="-128"/>
                <a:sym typeface="Roboto Regular" charset="0"/>
              </a:rPr>
              <a:t> sit </a:t>
            </a:r>
            <a:r>
              <a:rPr lang="en-US" sz="1600" dirty="0" err="1">
                <a:solidFill>
                  <a:schemeClr val="bg1"/>
                </a:solidFill>
                <a:latin typeface="Roboto Regular" charset="0"/>
                <a:ea typeface="MS PGothic" panose="020B0600070205080204" charset="-128"/>
                <a:sym typeface="Roboto Regular" charset="0"/>
              </a:rPr>
              <a:t>amet</a:t>
            </a:r>
            <a:r>
              <a:rPr lang="en-US" sz="1600" dirty="0">
                <a:solidFill>
                  <a:schemeClr val="bg1"/>
                </a:solidFill>
                <a:latin typeface="Roboto Regular" charset="0"/>
                <a:ea typeface="MS PGothic" panose="020B0600070205080204" charset="-128"/>
                <a:sym typeface="Roboto Regular" charset="0"/>
              </a:rPr>
              <a:t> </a:t>
            </a:r>
            <a:r>
              <a:rPr lang="en-US" sz="1600" dirty="0" err="1">
                <a:solidFill>
                  <a:schemeClr val="bg1"/>
                </a:solidFill>
                <a:latin typeface="Roboto Regular" charset="0"/>
                <a:ea typeface="MS PGothic" panose="020B0600070205080204" charset="-128"/>
                <a:sym typeface="Roboto Regular" charset="0"/>
              </a:rPr>
              <a:t>fermentum</a:t>
            </a:r>
            <a:r>
              <a:rPr lang="en-US" sz="1600" dirty="0">
                <a:solidFill>
                  <a:schemeClr val="bg1"/>
                </a:solidFill>
                <a:latin typeface="Roboto Regular" charset="0"/>
                <a:ea typeface="MS PGothic" panose="020B0600070205080204" charset="-128"/>
                <a:sym typeface="Roboto Regular" charset="0"/>
              </a:rPr>
              <a:t>.</a:t>
            </a:r>
            <a:endParaRPr lang="en-US" sz="1600" dirty="0">
              <a:solidFill>
                <a:schemeClr val="bg1"/>
              </a:solidFill>
              <a:latin typeface="Roboto Regular" charset="0"/>
              <a:ea typeface="MS PGothic" panose="020B0600070205080204" charset="-128"/>
              <a:sym typeface="Roboto Regular" charset="0"/>
            </a:endParaRPr>
          </a:p>
        </p:txBody>
      </p:sp>
      <p:sp>
        <p:nvSpPr>
          <p:cNvPr id="35" name="Line 19"/>
          <p:cNvSpPr>
            <a:spLocks noChangeShapeType="1"/>
          </p:cNvSpPr>
          <p:nvPr/>
        </p:nvSpPr>
        <p:spPr bwMode="auto">
          <a:xfrm>
            <a:off x="6921279" y="2247482"/>
            <a:ext cx="826703" cy="0"/>
          </a:xfrm>
          <a:prstGeom prst="line">
            <a:avLst/>
          </a:prstGeom>
          <a:noFill/>
          <a:ln w="25400">
            <a:solidFill>
              <a:schemeClr val="bg1">
                <a:lumMod val="65000"/>
              </a:schemeClr>
            </a:solidFill>
            <a:miter lim="800000"/>
          </a:ln>
        </p:spPr>
        <p:txBody>
          <a:bodyPr lIns="0" tIns="0" rIns="0" bIns="0"/>
          <a:lstStyle/>
          <a:p>
            <a:endParaRPr lang="en-US" sz="1000"/>
          </a:p>
        </p:txBody>
      </p:sp>
      <p:sp>
        <p:nvSpPr>
          <p:cNvPr id="36" name="Line 20"/>
          <p:cNvSpPr>
            <a:spLocks noChangeShapeType="1"/>
          </p:cNvSpPr>
          <p:nvPr/>
        </p:nvSpPr>
        <p:spPr bwMode="auto">
          <a:xfrm>
            <a:off x="4552251" y="5629774"/>
            <a:ext cx="825991" cy="0"/>
          </a:xfrm>
          <a:prstGeom prst="line">
            <a:avLst/>
          </a:prstGeom>
          <a:noFill/>
          <a:ln w="25400">
            <a:solidFill>
              <a:schemeClr val="bg1">
                <a:lumMod val="65000"/>
              </a:schemeClr>
            </a:solidFill>
            <a:miter lim="800000"/>
          </a:ln>
        </p:spPr>
        <p:txBody>
          <a:bodyPr lIns="0" tIns="0" rIns="0" bIns="0"/>
          <a:lstStyle/>
          <a:p>
            <a:endParaRPr lang="en-US" sz="1000"/>
          </a:p>
        </p:txBody>
      </p:sp>
      <p:sp>
        <p:nvSpPr>
          <p:cNvPr id="37" name="Line 21"/>
          <p:cNvSpPr>
            <a:spLocks noChangeShapeType="1"/>
          </p:cNvSpPr>
          <p:nvPr/>
        </p:nvSpPr>
        <p:spPr bwMode="auto">
          <a:xfrm>
            <a:off x="3105342" y="4000577"/>
            <a:ext cx="631599" cy="0"/>
          </a:xfrm>
          <a:prstGeom prst="line">
            <a:avLst/>
          </a:prstGeom>
          <a:noFill/>
          <a:ln w="25400">
            <a:solidFill>
              <a:schemeClr val="bg1">
                <a:lumMod val="65000"/>
              </a:schemeClr>
            </a:solidFill>
            <a:miter lim="800000"/>
          </a:ln>
        </p:spPr>
        <p:txBody>
          <a:bodyPr lIns="0" tIns="0" rIns="0" bIns="0"/>
          <a:lstStyle/>
          <a:p>
            <a:endParaRPr lang="en-US" sz="1000"/>
          </a:p>
        </p:txBody>
      </p:sp>
      <p:sp>
        <p:nvSpPr>
          <p:cNvPr id="38" name="Line 22"/>
          <p:cNvSpPr>
            <a:spLocks noChangeShapeType="1"/>
          </p:cNvSpPr>
          <p:nvPr/>
        </p:nvSpPr>
        <p:spPr bwMode="auto">
          <a:xfrm>
            <a:off x="8488526" y="4000577"/>
            <a:ext cx="631599" cy="0"/>
          </a:xfrm>
          <a:prstGeom prst="line">
            <a:avLst/>
          </a:prstGeom>
          <a:noFill/>
          <a:ln w="25400">
            <a:solidFill>
              <a:schemeClr val="bg1">
                <a:lumMod val="65000"/>
              </a:schemeClr>
            </a:solidFill>
            <a:miter lim="800000"/>
          </a:ln>
        </p:spPr>
        <p:txBody>
          <a:bodyPr lIns="0" tIns="0" rIns="0" bIns="0"/>
          <a:lstStyle/>
          <a:p>
            <a:endParaRPr lang="en-US"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464001" y="2248808"/>
            <a:ext cx="3292928" cy="3292928"/>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384300" y="-825500"/>
            <a:ext cx="5384800" cy="53848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362200" y="-438150"/>
            <a:ext cx="7734300" cy="77343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769100" y="2696559"/>
            <a:ext cx="494242" cy="494242"/>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85393" y="6034845"/>
            <a:ext cx="1373414" cy="1373414"/>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Copyright Notice"/>
          <p:cNvSpPr/>
          <p:nvPr/>
        </p:nvSpPr>
        <p:spPr bwMode="auto">
          <a:xfrm>
            <a:off x="7451801" y="1278848"/>
            <a:ext cx="4765599" cy="2773867"/>
          </a:xfrm>
          <a:prstGeom prst="rect">
            <a:avLst/>
          </a:prstGeom>
          <a:solidFill>
            <a:schemeClr val="bg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8800" b="1" cap="small" dirty="0" smtClean="0">
                <a:solidFill>
                  <a:srgbClr val="F59F14"/>
                </a:solidFill>
                <a:latin typeface="微软雅黑" panose="020B0503020204020204" pitchFamily="34" charset="-122"/>
                <a:ea typeface="微软雅黑" panose="020B0503020204020204" pitchFamily="34" charset="-122"/>
              </a:rPr>
              <a:t>THANK</a:t>
            </a:r>
            <a:endParaRPr lang="en-US" altLang="zh-CN" sz="8800" b="1" cap="small" dirty="0" smtClean="0">
              <a:solidFill>
                <a:srgbClr val="F59F14"/>
              </a:solidFill>
              <a:latin typeface="微软雅黑" panose="020B0503020204020204" pitchFamily="34" charset="-122"/>
              <a:ea typeface="微软雅黑" panose="020B0503020204020204" pitchFamily="34" charset="-122"/>
            </a:endParaRPr>
          </a:p>
          <a:p>
            <a:r>
              <a:rPr lang="en-US" sz="8800" b="1" cap="small" dirty="0" smtClean="0">
                <a:solidFill>
                  <a:srgbClr val="F59F14"/>
                </a:solidFill>
                <a:latin typeface="微软雅黑" panose="020B0503020204020204" pitchFamily="34" charset="-122"/>
                <a:ea typeface="微软雅黑" panose="020B0503020204020204" pitchFamily="34" charset="-122"/>
              </a:rPr>
              <a:t>YOU</a:t>
            </a:r>
            <a:endParaRPr lang="en-US" sz="8800" b="1" cap="small" dirty="0">
              <a:solidFill>
                <a:srgbClr val="F59F14"/>
              </a:solidFill>
              <a:latin typeface="微软雅黑" panose="020B0503020204020204" pitchFamily="34" charset="-122"/>
              <a:ea typeface="微软雅黑" panose="020B0503020204020204" pitchFamily="34" charset="-122"/>
            </a:endParaRPr>
          </a:p>
        </p:txBody>
      </p:sp>
      <p:sp>
        <p:nvSpPr>
          <p:cNvPr id="15" name="矩形 14"/>
          <p:cNvSpPr/>
          <p:nvPr/>
        </p:nvSpPr>
        <p:spPr>
          <a:xfrm>
            <a:off x="7451801" y="4374634"/>
            <a:ext cx="3085973" cy="461665"/>
          </a:xfrm>
          <a:prstGeom prst="rect">
            <a:avLst/>
          </a:prstGeom>
        </p:spPr>
        <p:txBody>
          <a:bodyPr wrap="none">
            <a:spAutoFit/>
          </a:bodyPr>
          <a:lstStyle/>
          <a:p>
            <a:r>
              <a:rPr lang="en-US" altLang="zh-CN" sz="2400" b="1" cap="small" dirty="0" smtClean="0">
                <a:solidFill>
                  <a:srgbClr val="F59F14"/>
                </a:solidFill>
                <a:latin typeface="微软雅黑" panose="020B0503020204020204" pitchFamily="34" charset="-122"/>
                <a:ea typeface="微软雅黑" panose="020B0503020204020204" pitchFamily="34" charset="-122"/>
              </a:rPr>
              <a:t>MOMODA DESIGN</a:t>
            </a:r>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2450" y="1981200"/>
            <a:ext cx="4476750" cy="3154710"/>
          </a:xfrm>
          <a:prstGeom prst="rect">
            <a:avLst/>
          </a:prstGeom>
          <a:noFill/>
        </p:spPr>
        <p:txBody>
          <a:bodyPr wrap="square" rtlCol="0">
            <a:spAutoFit/>
          </a:bodyPr>
          <a:lstStyle/>
          <a:p>
            <a:pPr algn="ctr"/>
            <a:r>
              <a:rPr lang="en-US" altLang="zh-CN" sz="19900" b="1" dirty="0" smtClean="0">
                <a:solidFill>
                  <a:srgbClr val="F59F14"/>
                </a:solidFill>
                <a:latin typeface="微软雅黑" panose="020B0503020204020204" pitchFamily="34" charset="-122"/>
                <a:ea typeface="微软雅黑" panose="020B0503020204020204" pitchFamily="34" charset="-122"/>
              </a:rPr>
              <a:t>1</a:t>
            </a:r>
            <a:endParaRPr lang="zh-CN" altLang="en-US" sz="19900" b="1" dirty="0">
              <a:solidFill>
                <a:srgbClr val="F59F14"/>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3736975" y="3818500"/>
            <a:ext cx="530225" cy="576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p:cNvSpPr/>
          <p:nvPr/>
        </p:nvSpPr>
        <p:spPr bwMode="auto">
          <a:xfrm>
            <a:off x="4498975" y="3818500"/>
            <a:ext cx="5540375" cy="576000"/>
          </a:xfrm>
          <a:prstGeom prst="rect">
            <a:avLst/>
          </a:prstGeom>
          <a:noFill/>
          <a:ln w="635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8" name="椭圆 7"/>
          <p:cNvSpPr/>
          <p:nvPr/>
        </p:nvSpPr>
        <p:spPr>
          <a:xfrm>
            <a:off x="5260975" y="2229455"/>
            <a:ext cx="1714500" cy="17145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5981698" y="1174749"/>
            <a:ext cx="2571751" cy="2571751"/>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903659" y="2761615"/>
            <a:ext cx="1261232" cy="1261232"/>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8420704" y="2763462"/>
            <a:ext cx="983038" cy="983038"/>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8706743" y="2287500"/>
            <a:ext cx="410960" cy="41096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1</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Oval 34"/>
          <p:cNvSpPr/>
          <p:nvPr/>
        </p:nvSpPr>
        <p:spPr>
          <a:xfrm>
            <a:off x="6808787" y="1502880"/>
            <a:ext cx="3936852" cy="3936852"/>
          </a:xfrm>
          <a:prstGeom prst="ellipse">
            <a:avLst/>
          </a:prstGeom>
          <a:noFill/>
          <a:ln w="28575">
            <a:solidFill>
              <a:srgbClr val="F59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6"/>
          <p:cNvSpPr/>
          <p:nvPr/>
        </p:nvSpPr>
        <p:spPr>
          <a:xfrm>
            <a:off x="784883" y="2170948"/>
            <a:ext cx="5631125" cy="210509"/>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20" name="Rectangle 7"/>
          <p:cNvSpPr/>
          <p:nvPr/>
        </p:nvSpPr>
        <p:spPr>
          <a:xfrm>
            <a:off x="784884" y="2170948"/>
            <a:ext cx="3862993" cy="210509"/>
          </a:xfrm>
          <a:prstGeom prst="rect">
            <a:avLst/>
          </a:prstGeom>
          <a:solidFill>
            <a:srgbClr val="F59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21" name="Freeform 8"/>
          <p:cNvSpPr>
            <a:spLocks noEditPoints="1"/>
          </p:cNvSpPr>
          <p:nvPr/>
        </p:nvSpPr>
        <p:spPr bwMode="auto">
          <a:xfrm>
            <a:off x="784883" y="1839161"/>
            <a:ext cx="248015" cy="24255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alpha val="38000"/>
            </a:schemeClr>
          </a:solid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22" name="TextBox 10"/>
          <p:cNvSpPr txBox="1"/>
          <p:nvPr/>
        </p:nvSpPr>
        <p:spPr>
          <a:xfrm>
            <a:off x="1030081" y="1810856"/>
            <a:ext cx="769763"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400" dirty="0">
                <a:solidFill>
                  <a:srgbClr val="F59F14"/>
                </a:solidFill>
                <a:latin typeface="PT Sans" panose="020B0503020203020204" pitchFamily="34" charset="0"/>
              </a:rPr>
              <a:t>RESEARCH</a:t>
            </a:r>
            <a:endParaRPr lang="id-ID" sz="1400" dirty="0">
              <a:solidFill>
                <a:srgbClr val="F59F14"/>
              </a:solidFill>
              <a:latin typeface="PT Sans" panose="020B0503020203020204" pitchFamily="34" charset="0"/>
            </a:endParaRPr>
          </a:p>
        </p:txBody>
      </p:sp>
      <p:sp>
        <p:nvSpPr>
          <p:cNvPr id="23" name="TextBox 34"/>
          <p:cNvSpPr txBox="1"/>
          <p:nvPr/>
        </p:nvSpPr>
        <p:spPr>
          <a:xfrm>
            <a:off x="6068047" y="1810856"/>
            <a:ext cx="461986"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id-ID" sz="1400" b="1" dirty="0">
                <a:solidFill>
                  <a:srgbClr val="F59F14"/>
                </a:solidFill>
                <a:latin typeface="PT Sans" panose="020B0503020203020204" pitchFamily="34" charset="0"/>
              </a:rPr>
              <a:t>70%</a:t>
            </a:r>
            <a:endParaRPr lang="id-ID" sz="1400" b="1" dirty="0">
              <a:solidFill>
                <a:srgbClr val="F59F14"/>
              </a:solidFill>
              <a:latin typeface="PT Sans" panose="020B0503020203020204" pitchFamily="34" charset="0"/>
            </a:endParaRPr>
          </a:p>
        </p:txBody>
      </p:sp>
      <p:sp>
        <p:nvSpPr>
          <p:cNvPr id="24" name="Rectangle 11"/>
          <p:cNvSpPr/>
          <p:nvPr/>
        </p:nvSpPr>
        <p:spPr>
          <a:xfrm>
            <a:off x="784883" y="3051256"/>
            <a:ext cx="5631125" cy="210509"/>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25" name="Rectangle 12"/>
          <p:cNvSpPr/>
          <p:nvPr/>
        </p:nvSpPr>
        <p:spPr>
          <a:xfrm>
            <a:off x="784883" y="3049257"/>
            <a:ext cx="5336559" cy="212507"/>
          </a:xfrm>
          <a:prstGeom prst="rect">
            <a:avLst/>
          </a:prstGeom>
          <a:solidFill>
            <a:srgbClr val="F59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26" name="TextBox 38"/>
          <p:cNvSpPr txBox="1"/>
          <p:nvPr/>
        </p:nvSpPr>
        <p:spPr>
          <a:xfrm>
            <a:off x="1030079" y="2691162"/>
            <a:ext cx="1119217"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400" dirty="0">
                <a:solidFill>
                  <a:srgbClr val="F59F14"/>
                </a:solidFill>
                <a:latin typeface="PT Sans" panose="020B0503020203020204" pitchFamily="34" charset="0"/>
              </a:rPr>
              <a:t>GRAPHIC DESIGN</a:t>
            </a:r>
            <a:endParaRPr lang="id-ID" sz="1400" dirty="0">
              <a:solidFill>
                <a:srgbClr val="F59F14"/>
              </a:solidFill>
              <a:latin typeface="PT Sans" panose="020B0503020203020204" pitchFamily="34" charset="0"/>
            </a:endParaRPr>
          </a:p>
        </p:txBody>
      </p:sp>
      <p:sp>
        <p:nvSpPr>
          <p:cNvPr id="27" name="TextBox 39"/>
          <p:cNvSpPr txBox="1"/>
          <p:nvPr/>
        </p:nvSpPr>
        <p:spPr>
          <a:xfrm>
            <a:off x="6066444" y="2691162"/>
            <a:ext cx="463588"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id-ID" sz="1400" b="1" dirty="0">
                <a:solidFill>
                  <a:srgbClr val="F59F14"/>
                </a:solidFill>
                <a:latin typeface="PT Sans" panose="020B0503020203020204" pitchFamily="34" charset="0"/>
              </a:rPr>
              <a:t>92%</a:t>
            </a:r>
            <a:endParaRPr lang="id-ID" sz="1400" b="1" dirty="0">
              <a:solidFill>
                <a:srgbClr val="F59F14"/>
              </a:solidFill>
              <a:latin typeface="PT Sans" panose="020B0503020203020204" pitchFamily="34" charset="0"/>
            </a:endParaRPr>
          </a:p>
        </p:txBody>
      </p:sp>
      <p:sp>
        <p:nvSpPr>
          <p:cNvPr id="28" name="Rectangle 15"/>
          <p:cNvSpPr/>
          <p:nvPr/>
        </p:nvSpPr>
        <p:spPr>
          <a:xfrm>
            <a:off x="784883" y="3931563"/>
            <a:ext cx="5631125" cy="210509"/>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29" name="Rectangle 16"/>
          <p:cNvSpPr/>
          <p:nvPr/>
        </p:nvSpPr>
        <p:spPr>
          <a:xfrm>
            <a:off x="784881" y="3929565"/>
            <a:ext cx="4757067" cy="212507"/>
          </a:xfrm>
          <a:prstGeom prst="rect">
            <a:avLst/>
          </a:prstGeom>
          <a:solidFill>
            <a:srgbClr val="F59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30" name="TextBox 43"/>
          <p:cNvSpPr txBox="1"/>
          <p:nvPr/>
        </p:nvSpPr>
        <p:spPr>
          <a:xfrm>
            <a:off x="1030079" y="3571469"/>
            <a:ext cx="1244251"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400" dirty="0">
                <a:solidFill>
                  <a:srgbClr val="F59F14"/>
                </a:solidFill>
                <a:latin typeface="PT Sans" panose="020B0503020203020204" pitchFamily="34" charset="0"/>
              </a:rPr>
              <a:t>WEB DEVELOPMENT</a:t>
            </a:r>
            <a:endParaRPr lang="id-ID" sz="1400" dirty="0">
              <a:solidFill>
                <a:srgbClr val="F59F14"/>
              </a:solidFill>
              <a:latin typeface="PT Sans" panose="020B0503020203020204" pitchFamily="34" charset="0"/>
            </a:endParaRPr>
          </a:p>
        </p:txBody>
      </p:sp>
      <p:sp>
        <p:nvSpPr>
          <p:cNvPr id="31" name="TextBox 44"/>
          <p:cNvSpPr txBox="1"/>
          <p:nvPr/>
        </p:nvSpPr>
        <p:spPr>
          <a:xfrm>
            <a:off x="6066444" y="3571469"/>
            <a:ext cx="463588"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id-ID" sz="1400" b="1" dirty="0">
                <a:solidFill>
                  <a:srgbClr val="F59F14"/>
                </a:solidFill>
                <a:latin typeface="PT Sans" panose="020B0503020203020204" pitchFamily="34" charset="0"/>
              </a:rPr>
              <a:t>87%</a:t>
            </a:r>
            <a:endParaRPr lang="id-ID" sz="1400" b="1" dirty="0">
              <a:solidFill>
                <a:srgbClr val="F59F14"/>
              </a:solidFill>
              <a:latin typeface="PT Sans" panose="020B0503020203020204" pitchFamily="34" charset="0"/>
            </a:endParaRPr>
          </a:p>
        </p:txBody>
      </p:sp>
      <p:sp>
        <p:nvSpPr>
          <p:cNvPr id="32" name="Rectangle 19"/>
          <p:cNvSpPr/>
          <p:nvPr/>
        </p:nvSpPr>
        <p:spPr>
          <a:xfrm>
            <a:off x="784883" y="4811868"/>
            <a:ext cx="5631125" cy="210509"/>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33" name="Rectangle 20"/>
          <p:cNvSpPr/>
          <p:nvPr/>
        </p:nvSpPr>
        <p:spPr>
          <a:xfrm>
            <a:off x="784884" y="4809872"/>
            <a:ext cx="2915701" cy="212507"/>
          </a:xfrm>
          <a:prstGeom prst="rect">
            <a:avLst/>
          </a:prstGeom>
          <a:solidFill>
            <a:srgbClr val="F59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400"/>
          </a:p>
        </p:txBody>
      </p:sp>
      <p:sp>
        <p:nvSpPr>
          <p:cNvPr id="34" name="TextBox 48"/>
          <p:cNvSpPr txBox="1"/>
          <p:nvPr/>
        </p:nvSpPr>
        <p:spPr>
          <a:xfrm>
            <a:off x="1030081" y="4451776"/>
            <a:ext cx="668773"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400" dirty="0">
                <a:solidFill>
                  <a:srgbClr val="F59F14"/>
                </a:solidFill>
                <a:latin typeface="PT Sans" panose="020B0503020203020204" pitchFamily="34" charset="0"/>
              </a:rPr>
              <a:t>IDENTITY</a:t>
            </a:r>
            <a:endParaRPr lang="id-ID" sz="1400" dirty="0">
              <a:solidFill>
                <a:srgbClr val="F59F14"/>
              </a:solidFill>
              <a:latin typeface="PT Sans" panose="020B0503020203020204" pitchFamily="34" charset="0"/>
            </a:endParaRPr>
          </a:p>
        </p:txBody>
      </p:sp>
      <p:sp>
        <p:nvSpPr>
          <p:cNvPr id="35" name="TextBox 49"/>
          <p:cNvSpPr txBox="1"/>
          <p:nvPr/>
        </p:nvSpPr>
        <p:spPr>
          <a:xfrm>
            <a:off x="6068046" y="4451776"/>
            <a:ext cx="461986" cy="307777"/>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id-ID" sz="1400" b="1" dirty="0">
                <a:solidFill>
                  <a:srgbClr val="F59F14"/>
                </a:solidFill>
                <a:latin typeface="PT Sans" panose="020B0503020203020204" pitchFamily="34" charset="0"/>
              </a:rPr>
              <a:t>52%</a:t>
            </a:r>
            <a:endParaRPr lang="id-ID" sz="1400" b="1" dirty="0">
              <a:solidFill>
                <a:srgbClr val="F59F14"/>
              </a:solidFill>
              <a:latin typeface="PT Sans" panose="020B0503020203020204" pitchFamily="34" charset="0"/>
            </a:endParaRPr>
          </a:p>
        </p:txBody>
      </p:sp>
      <p:grpSp>
        <p:nvGrpSpPr>
          <p:cNvPr id="36" name="Group 23"/>
          <p:cNvGrpSpPr/>
          <p:nvPr/>
        </p:nvGrpSpPr>
        <p:grpSpPr>
          <a:xfrm>
            <a:off x="821953" y="2696784"/>
            <a:ext cx="173873" cy="265360"/>
            <a:chOff x="6553" y="1835403"/>
            <a:chExt cx="576263" cy="879476"/>
          </a:xfrm>
          <a:solidFill>
            <a:schemeClr val="bg1">
              <a:alpha val="38000"/>
            </a:schemeClr>
          </a:solidFill>
        </p:grpSpPr>
        <p:sp>
          <p:nvSpPr>
            <p:cNvPr id="37" name="Freeform 3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noFill/>
              <a:prstDash val="solid"/>
              <a:round/>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8" name="Freeform 3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noFill/>
              <a:prstDash val="solid"/>
              <a:round/>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9" name="Line 52"/>
            <p:cNvSpPr>
              <a:spLocks noChangeShapeType="1"/>
            </p:cNvSpPr>
            <p:nvPr/>
          </p:nvSpPr>
          <p:spPr bwMode="auto">
            <a:xfrm>
              <a:off x="292303" y="2291016"/>
              <a:ext cx="0" cy="423863"/>
            </a:xfrm>
            <a:prstGeom prst="line">
              <a:avLst/>
            </a:prstGeom>
            <a:grpFill/>
            <a:ln w="12700" cap="rnd">
              <a:noFill/>
              <a:prstDash val="solid"/>
              <a:round/>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40" name="Oval 33"/>
            <p:cNvSpPr>
              <a:spLocks noChangeArrowheads="1"/>
            </p:cNvSpPr>
            <p:nvPr/>
          </p:nvSpPr>
          <p:spPr bwMode="auto">
            <a:xfrm>
              <a:off x="216103" y="2138616"/>
              <a:ext cx="152400" cy="152400"/>
            </a:xfrm>
            <a:prstGeom prst="ellipse">
              <a:avLst/>
            </a:prstGeom>
            <a:grpFill/>
            <a:ln w="12700" cap="rnd">
              <a:noFill/>
              <a:prstDash val="solid"/>
              <a:round/>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grpSp>
      <p:grpSp>
        <p:nvGrpSpPr>
          <p:cNvPr id="41" name="Group 24"/>
          <p:cNvGrpSpPr/>
          <p:nvPr/>
        </p:nvGrpSpPr>
        <p:grpSpPr>
          <a:xfrm>
            <a:off x="777034" y="3576247"/>
            <a:ext cx="253047" cy="246533"/>
            <a:chOff x="-58217" y="2261763"/>
            <a:chExt cx="801688" cy="781051"/>
          </a:xfrm>
          <a:solidFill>
            <a:schemeClr val="bg1">
              <a:alpha val="38000"/>
            </a:schemeClr>
          </a:solidFill>
        </p:grpSpPr>
        <p:sp>
          <p:nvSpPr>
            <p:cNvPr id="42" name="Freeform 28"/>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w="9525">
              <a:noFill/>
              <a:round/>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43" name="Freeform 29"/>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w="9525">
              <a:noFill/>
              <a:round/>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grpSp>
      <p:sp>
        <p:nvSpPr>
          <p:cNvPr id="44" name="Freeform 25"/>
          <p:cNvSpPr>
            <a:spLocks noEditPoints="1"/>
          </p:cNvSpPr>
          <p:nvPr/>
        </p:nvSpPr>
        <p:spPr bwMode="auto">
          <a:xfrm>
            <a:off x="803485" y="4522609"/>
            <a:ext cx="225699" cy="196887"/>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alpha val="38000"/>
            </a:schemeClr>
          </a:solid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45" name="Rectangle 26"/>
          <p:cNvSpPr/>
          <p:nvPr/>
        </p:nvSpPr>
        <p:spPr>
          <a:xfrm>
            <a:off x="6946374" y="2230724"/>
            <a:ext cx="3638017" cy="2585323"/>
          </a:xfrm>
          <a:prstGeom prst="rect">
            <a:avLst/>
          </a:prstGeom>
        </p:spPr>
        <p:txBody>
          <a:bodyPr wrap="square">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en-US" b="1" dirty="0">
                <a:solidFill>
                  <a:srgbClr val="F59F14"/>
                </a:solidFill>
              </a:rPr>
              <a:t>You will not believe </a:t>
            </a:r>
            <a:r>
              <a:rPr lang="en-US" dirty="0">
                <a:solidFill>
                  <a:srgbClr val="F59F14"/>
                </a:solidFill>
              </a:rPr>
              <a:t>all of the elements in this slide are all editable without reducing the quality, unlimited color, and unlimited size, none of which use jpg or png. pure vector of powerpoint.</a:t>
            </a:r>
            <a:endParaRPr lang="id-ID" b="1" dirty="0">
              <a:solidFill>
                <a:srgbClr val="F59F14"/>
              </a:solidFill>
            </a:endParaRPr>
          </a:p>
          <a:p>
            <a:pPr algn="ctr"/>
            <a:r>
              <a:rPr lang="en-US" dirty="0">
                <a:solidFill>
                  <a:srgbClr val="F59F14"/>
                </a:solidFill>
              </a:rPr>
              <a:t> I am alone, and feel the charm of existence in this spot, which was created for the bliss</a:t>
            </a:r>
            <a:endParaRPr lang="id-ID" dirty="0">
              <a:solidFill>
                <a:srgbClr val="F59F14"/>
              </a:solidFill>
            </a:endParaRPr>
          </a:p>
        </p:txBody>
      </p:sp>
      <p:sp>
        <p:nvSpPr>
          <p:cNvPr id="46" name="Freeform 27"/>
          <p:cNvSpPr>
            <a:spLocks noEditPoints="1"/>
          </p:cNvSpPr>
          <p:nvPr/>
        </p:nvSpPr>
        <p:spPr bwMode="auto">
          <a:xfrm>
            <a:off x="9601200" y="3677413"/>
            <a:ext cx="2670313" cy="318058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alpha val="38000"/>
            </a:schemeClr>
          </a:solid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anim calcmode="lin" valueType="num">
                                      <p:cBhvr>
                                        <p:cTn id="92" dur="500" fill="hold"/>
                                        <p:tgtEl>
                                          <p:spTgt spid="46"/>
                                        </p:tgtEl>
                                        <p:attrNameLst>
                                          <p:attrName>ppt_x</p:attrName>
                                        </p:attrNameLst>
                                      </p:cBhvr>
                                      <p:tavLst>
                                        <p:tav tm="0">
                                          <p:val>
                                            <p:strVal val="#ppt_x"/>
                                          </p:val>
                                        </p:tav>
                                        <p:tav tm="100000">
                                          <p:val>
                                            <p:strVal val="#ppt_x"/>
                                          </p:val>
                                        </p:tav>
                                      </p:tavLst>
                                    </p:anim>
                                    <p:anim calcmode="lin" valueType="num">
                                      <p:cBhvr>
                                        <p:cTn id="93" dur="500" fill="hold"/>
                                        <p:tgtEl>
                                          <p:spTgt spid="46"/>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2" presetClass="entr" presetSubtype="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1+#ppt_w/2"/>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par>
                          <p:cTn id="99" fill="hold">
                            <p:stCondLst>
                              <p:cond delay="9000"/>
                            </p:stCondLst>
                            <p:childTnLst>
                              <p:par>
                                <p:cTn id="100" presetID="10" presetClass="entr" presetSubtype="0"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animBg="1"/>
      <p:bldP spid="25" grpId="0" animBg="1"/>
      <p:bldP spid="26" grpId="0"/>
      <p:bldP spid="27" grpId="0"/>
      <p:bldP spid="28" grpId="0" animBg="1"/>
      <p:bldP spid="29" grpId="0" animBg="1"/>
      <p:bldP spid="30" grpId="0"/>
      <p:bldP spid="31" grpId="0"/>
      <p:bldP spid="32" grpId="0" animBg="1"/>
      <p:bldP spid="33" grpId="0" animBg="1"/>
      <p:bldP spid="34" grpId="0"/>
      <p:bldP spid="35" grpId="0"/>
      <p:bldP spid="44" grpId="0" animBg="1"/>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2</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Flowchart: Off-page Connector 45"/>
          <p:cNvSpPr/>
          <p:nvPr/>
        </p:nvSpPr>
        <p:spPr>
          <a:xfrm rot="16200000">
            <a:off x="4414722" y="4104675"/>
            <a:ext cx="658686" cy="1011340"/>
          </a:xfrm>
          <a:prstGeom prst="flowChartOffpageConnector">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任意多边形 18"/>
          <p:cNvSpPr/>
          <p:nvPr/>
        </p:nvSpPr>
        <p:spPr>
          <a:xfrm>
            <a:off x="3484489" y="2833255"/>
            <a:ext cx="8707511" cy="1191491"/>
          </a:xfrm>
          <a:custGeom>
            <a:avLst/>
            <a:gdLst>
              <a:gd name="connsiteX0" fmla="*/ 0 w 8707511"/>
              <a:gd name="connsiteY0" fmla="*/ 0 h 1191491"/>
              <a:gd name="connsiteX1" fmla="*/ 8707511 w 8707511"/>
              <a:gd name="connsiteY1" fmla="*/ 0 h 1191491"/>
              <a:gd name="connsiteX2" fmla="*/ 8707511 w 8707511"/>
              <a:gd name="connsiteY2" fmla="*/ 1191491 h 1191491"/>
              <a:gd name="connsiteX3" fmla="*/ 1 w 8707511"/>
              <a:gd name="connsiteY3" fmla="*/ 1191491 h 1191491"/>
              <a:gd name="connsiteX4" fmla="*/ 19407 w 8707511"/>
              <a:gd name="connsiteY4" fmla="*/ 1151206 h 1191491"/>
              <a:gd name="connsiteX5" fmla="*/ 131549 w 8707511"/>
              <a:gd name="connsiteY5" fmla="*/ 595746 h 1191491"/>
              <a:gd name="connsiteX6" fmla="*/ 19407 w 8707511"/>
              <a:gd name="connsiteY6" fmla="*/ 40286 h 119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511" h="1191491">
                <a:moveTo>
                  <a:pt x="0" y="0"/>
                </a:moveTo>
                <a:lnTo>
                  <a:pt x="8707511" y="0"/>
                </a:lnTo>
                <a:lnTo>
                  <a:pt x="8707511" y="1191491"/>
                </a:lnTo>
                <a:lnTo>
                  <a:pt x="1" y="1191491"/>
                </a:lnTo>
                <a:lnTo>
                  <a:pt x="19407" y="1151206"/>
                </a:lnTo>
                <a:cubicBezTo>
                  <a:pt x="91618" y="980480"/>
                  <a:pt x="131549" y="792776"/>
                  <a:pt x="131549" y="595746"/>
                </a:cubicBezTo>
                <a:cubicBezTo>
                  <a:pt x="131549" y="398716"/>
                  <a:pt x="91618" y="211012"/>
                  <a:pt x="19407" y="40286"/>
                </a:cubicBez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0" name="Oval 8"/>
          <p:cNvSpPr/>
          <p:nvPr/>
        </p:nvSpPr>
        <p:spPr>
          <a:xfrm>
            <a:off x="762000" y="2001982"/>
            <a:ext cx="2854037" cy="2854037"/>
          </a:xfrm>
          <a:prstGeom prst="ellipse">
            <a:avLst/>
          </a:prstGeom>
          <a:noFill/>
          <a:ln w="38100">
            <a:solidFill>
              <a:srgbClr val="F59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2728" y="2867645"/>
            <a:ext cx="1140547" cy="1140547"/>
            <a:chOff x="6111586" y="318800"/>
            <a:chExt cx="490538" cy="490538"/>
          </a:xfrm>
          <a:solidFill>
            <a:srgbClr val="F59F14"/>
          </a:solidFill>
        </p:grpSpPr>
        <p:sp>
          <p:nvSpPr>
            <p:cNvPr id="22"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5" name="TextBox 17"/>
          <p:cNvSpPr txBox="1"/>
          <p:nvPr/>
        </p:nvSpPr>
        <p:spPr>
          <a:xfrm>
            <a:off x="3949763" y="2129673"/>
            <a:ext cx="3243965" cy="646331"/>
          </a:xfrm>
          <a:prstGeom prst="rect">
            <a:avLst/>
          </a:prstGeom>
          <a:noFill/>
        </p:spPr>
        <p:txBody>
          <a:bodyPr wrap="none" rtlCol="0">
            <a:spAutoFit/>
          </a:bodyPr>
          <a:lstStyle/>
          <a:p>
            <a:r>
              <a:rPr lang="en-US" sz="3600" b="1" dirty="0" smtClean="0">
                <a:solidFill>
                  <a:srgbClr val="F59F14"/>
                </a:solidFill>
                <a:latin typeface="Raleway" panose="020B0003030101060003" pitchFamily="34" charset="0"/>
              </a:rPr>
              <a:t>T</a:t>
            </a:r>
            <a:r>
              <a:rPr lang="id-ID" sz="3600" b="1" dirty="0" smtClean="0">
                <a:solidFill>
                  <a:srgbClr val="F59F14"/>
                </a:solidFill>
                <a:latin typeface="Raleway" panose="020B0003030101060003" pitchFamily="34" charset="0"/>
              </a:rPr>
              <a:t>AKE CONTROL</a:t>
            </a:r>
            <a:endParaRPr lang="en-US" sz="3600" b="1" dirty="0">
              <a:solidFill>
                <a:srgbClr val="F59F14"/>
              </a:solidFill>
              <a:latin typeface="Raleway" panose="020B0003030101060003" pitchFamily="34" charset="0"/>
            </a:endParaRPr>
          </a:p>
        </p:txBody>
      </p:sp>
      <p:sp>
        <p:nvSpPr>
          <p:cNvPr id="36" name="TextBox 18"/>
          <p:cNvSpPr txBox="1"/>
          <p:nvPr/>
        </p:nvSpPr>
        <p:spPr>
          <a:xfrm>
            <a:off x="3960521" y="3038300"/>
            <a:ext cx="6234675" cy="707886"/>
          </a:xfrm>
          <a:prstGeom prst="rect">
            <a:avLst/>
          </a:prstGeom>
          <a:noFill/>
        </p:spPr>
        <p:txBody>
          <a:bodyPr wrap="square" rtlCol="0">
            <a:spAutoFit/>
          </a:bodyPr>
          <a:lstStyle/>
          <a:p>
            <a:r>
              <a:rPr lang="en-US" sz="2000" dirty="0" smtClean="0">
                <a:solidFill>
                  <a:schemeClr val="bg1"/>
                </a:solidFill>
                <a:latin typeface="PT Sans" panose="020B0503020203020204" pitchFamily="34" charset="0"/>
              </a:rPr>
              <a:t>PASSION </a:t>
            </a:r>
            <a:r>
              <a:rPr lang="en-US" sz="2000" dirty="0">
                <a:solidFill>
                  <a:schemeClr val="bg1"/>
                </a:solidFill>
                <a:latin typeface="PT Sans" panose="020B0503020203020204" pitchFamily="34" charset="0"/>
              </a:rPr>
              <a:t>LEADS TO DESIGN, DESIGN LEADS TO PERFORMANCE, PERFORMANCE LEADS TO </a:t>
            </a:r>
            <a:r>
              <a:rPr lang="en-US" sz="2000" b="1" dirty="0" smtClean="0">
                <a:solidFill>
                  <a:schemeClr val="bg1"/>
                </a:solidFill>
                <a:latin typeface="PT Sans" panose="020B0503020203020204" pitchFamily="34" charset="0"/>
              </a:rPr>
              <a:t>SUCCESS</a:t>
            </a:r>
            <a:r>
              <a:rPr lang="id-ID" sz="2000" dirty="0" smtClean="0">
                <a:solidFill>
                  <a:schemeClr val="bg1"/>
                </a:solidFill>
                <a:latin typeface="PT Sans" panose="020B0503020203020204" pitchFamily="34" charset="0"/>
              </a:rPr>
              <a:t>!</a:t>
            </a:r>
            <a:endParaRPr lang="id-ID" sz="2000" dirty="0"/>
          </a:p>
        </p:txBody>
      </p:sp>
      <p:sp>
        <p:nvSpPr>
          <p:cNvPr id="37" name="TextBox 19"/>
          <p:cNvSpPr txBox="1"/>
          <p:nvPr/>
        </p:nvSpPr>
        <p:spPr>
          <a:xfrm>
            <a:off x="3618311" y="2858919"/>
            <a:ext cx="441146" cy="995209"/>
          </a:xfrm>
          <a:prstGeom prst="rect">
            <a:avLst/>
          </a:prstGeom>
          <a:noFill/>
        </p:spPr>
        <p:txBody>
          <a:bodyPr wrap="none" rtlCol="0">
            <a:spAutoFit/>
          </a:bodyPr>
          <a:lstStyle/>
          <a:p>
            <a:r>
              <a:rPr lang="id-ID" sz="5865" dirty="0">
                <a:solidFill>
                  <a:schemeClr val="bg1"/>
                </a:solidFill>
                <a:latin typeface="PT Sans" panose="020B0503020203020204" pitchFamily="34" charset="0"/>
              </a:rPr>
              <a:t>“</a:t>
            </a:r>
            <a:endParaRPr lang="id-ID" sz="5335" dirty="0">
              <a:solidFill>
                <a:schemeClr val="bg1"/>
              </a:solidFill>
            </a:endParaRPr>
          </a:p>
        </p:txBody>
      </p:sp>
      <p:sp>
        <p:nvSpPr>
          <p:cNvPr id="38" name="TextBox 21"/>
          <p:cNvSpPr txBox="1"/>
          <p:nvPr/>
        </p:nvSpPr>
        <p:spPr>
          <a:xfrm>
            <a:off x="9754050" y="3320805"/>
            <a:ext cx="441146" cy="995209"/>
          </a:xfrm>
          <a:prstGeom prst="rect">
            <a:avLst/>
          </a:prstGeom>
          <a:noFill/>
        </p:spPr>
        <p:txBody>
          <a:bodyPr wrap="none" rtlCol="0">
            <a:spAutoFit/>
          </a:bodyPr>
          <a:lstStyle/>
          <a:p>
            <a:r>
              <a:rPr lang="id-ID" sz="5865" dirty="0">
                <a:solidFill>
                  <a:schemeClr val="bg1"/>
                </a:solidFill>
                <a:latin typeface="PT Sans" panose="020B0503020203020204" pitchFamily="34" charset="0"/>
              </a:rPr>
              <a:t>”</a:t>
            </a:r>
            <a:endParaRPr lang="id-ID" sz="5335" dirty="0">
              <a:solidFill>
                <a:schemeClr val="bg1"/>
              </a:solidFill>
            </a:endParaRPr>
          </a:p>
        </p:txBody>
      </p:sp>
      <p:cxnSp>
        <p:nvCxnSpPr>
          <p:cNvPr id="39" name="Straight Connector 2"/>
          <p:cNvCxnSpPr/>
          <p:nvPr/>
        </p:nvCxnSpPr>
        <p:spPr>
          <a:xfrm>
            <a:off x="4227755" y="4024746"/>
            <a:ext cx="0" cy="914942"/>
          </a:xfrm>
          <a:prstGeom prst="line">
            <a:avLst/>
          </a:prstGeom>
          <a:ln w="12700">
            <a:solidFill>
              <a:srgbClr val="F59F14"/>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6"/>
          <p:cNvCxnSpPr/>
          <p:nvPr/>
        </p:nvCxnSpPr>
        <p:spPr>
          <a:xfrm>
            <a:off x="6391497" y="4024746"/>
            <a:ext cx="0" cy="914942"/>
          </a:xfrm>
          <a:prstGeom prst="line">
            <a:avLst/>
          </a:prstGeom>
          <a:ln w="12700">
            <a:solidFill>
              <a:srgbClr val="F59F1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38"/>
          <p:cNvCxnSpPr/>
          <p:nvPr/>
        </p:nvCxnSpPr>
        <p:spPr>
          <a:xfrm>
            <a:off x="8555239" y="4024746"/>
            <a:ext cx="0" cy="914942"/>
          </a:xfrm>
          <a:prstGeom prst="line">
            <a:avLst/>
          </a:prstGeom>
          <a:ln w="12700">
            <a:solidFill>
              <a:srgbClr val="F59F14"/>
            </a:solidFill>
            <a:prstDash val="sysDash"/>
          </a:ln>
        </p:spPr>
        <p:style>
          <a:lnRef idx="1">
            <a:schemeClr val="accent1"/>
          </a:lnRef>
          <a:fillRef idx="0">
            <a:schemeClr val="accent1"/>
          </a:fillRef>
          <a:effectRef idx="0">
            <a:schemeClr val="accent1"/>
          </a:effectRef>
          <a:fontRef idx="minor">
            <a:schemeClr val="tx1"/>
          </a:fontRef>
        </p:style>
      </p:cxnSp>
      <p:grpSp>
        <p:nvGrpSpPr>
          <p:cNvPr id="42" name="Group 43"/>
          <p:cNvGrpSpPr/>
          <p:nvPr/>
        </p:nvGrpSpPr>
        <p:grpSpPr>
          <a:xfrm>
            <a:off x="4496242" y="4439500"/>
            <a:ext cx="386205" cy="363203"/>
            <a:chOff x="7811640" y="500139"/>
            <a:chExt cx="506412" cy="476250"/>
          </a:xfrm>
          <a:solidFill>
            <a:schemeClr val="bg1"/>
          </a:solidFill>
        </p:grpSpPr>
        <p:sp>
          <p:nvSpPr>
            <p:cNvPr id="43" name="Oval 5"/>
            <p:cNvSpPr>
              <a:spLocks noChangeArrowheads="1"/>
            </p:cNvSpPr>
            <p:nvPr/>
          </p:nvSpPr>
          <p:spPr bwMode="auto">
            <a:xfrm>
              <a:off x="8057702" y="760489"/>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6"/>
            <p:cNvSpPr>
              <a:spLocks noEditPoints="1"/>
            </p:cNvSpPr>
            <p:nvPr/>
          </p:nvSpPr>
          <p:spPr bwMode="auto">
            <a:xfrm>
              <a:off x="7811640" y="500139"/>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5" name="Flowchart: Off-page Connector 46"/>
          <p:cNvSpPr/>
          <p:nvPr/>
        </p:nvSpPr>
        <p:spPr>
          <a:xfrm rot="16200000">
            <a:off x="6567824" y="4104675"/>
            <a:ext cx="658686" cy="1011340"/>
          </a:xfrm>
          <a:prstGeom prst="flowChartOffpageConnector">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lowchart: Off-page Connector 47"/>
          <p:cNvSpPr/>
          <p:nvPr/>
        </p:nvSpPr>
        <p:spPr>
          <a:xfrm rot="16200000">
            <a:off x="8731565" y="4104675"/>
            <a:ext cx="658686" cy="1011340"/>
          </a:xfrm>
          <a:prstGeom prst="flowChartOffpageConnector">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Freeform 10"/>
          <p:cNvSpPr>
            <a:spLocks noEditPoints="1"/>
          </p:cNvSpPr>
          <p:nvPr/>
        </p:nvSpPr>
        <p:spPr bwMode="auto">
          <a:xfrm rot="1041870">
            <a:off x="6591784" y="4383864"/>
            <a:ext cx="398608" cy="397323"/>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48" name="Group 59"/>
          <p:cNvGrpSpPr/>
          <p:nvPr/>
        </p:nvGrpSpPr>
        <p:grpSpPr>
          <a:xfrm>
            <a:off x="8780311" y="4337256"/>
            <a:ext cx="495301" cy="490538"/>
            <a:chOff x="8067675" y="690563"/>
            <a:chExt cx="495301" cy="490538"/>
          </a:xfrm>
          <a:solidFill>
            <a:schemeClr val="bg1"/>
          </a:solidFill>
        </p:grpSpPr>
        <p:sp>
          <p:nvSpPr>
            <p:cNvPr id="49" name="Freeform 14"/>
            <p:cNvSpPr>
              <a:spLocks noEditPoints="1"/>
            </p:cNvSpPr>
            <p:nvPr/>
          </p:nvSpPr>
          <p:spPr bwMode="auto">
            <a:xfrm>
              <a:off x="8067675" y="874713"/>
              <a:ext cx="495301" cy="306388"/>
            </a:xfrm>
            <a:custGeom>
              <a:avLst/>
              <a:gdLst>
                <a:gd name="T0" fmla="*/ 107 w 129"/>
                <a:gd name="T1" fmla="*/ 36 h 80"/>
                <a:gd name="T2" fmla="*/ 126 w 129"/>
                <a:gd name="T3" fmla="*/ 24 h 80"/>
                <a:gd name="T4" fmla="*/ 122 w 129"/>
                <a:gd name="T5" fmla="*/ 16 h 80"/>
                <a:gd name="T6" fmla="*/ 64 w 129"/>
                <a:gd name="T7" fmla="*/ 0 h 80"/>
                <a:gd name="T8" fmla="*/ 10 w 129"/>
                <a:gd name="T9" fmla="*/ 36 h 80"/>
                <a:gd name="T10" fmla="*/ 2 w 129"/>
                <a:gd name="T11" fmla="*/ 51 h 80"/>
                <a:gd name="T12" fmla="*/ 16 w 129"/>
                <a:gd name="T13" fmla="*/ 70 h 80"/>
                <a:gd name="T14" fmla="*/ 102 w 129"/>
                <a:gd name="T15" fmla="*/ 80 h 80"/>
                <a:gd name="T16" fmla="*/ 112 w 129"/>
                <a:gd name="T17" fmla="*/ 67 h 80"/>
                <a:gd name="T18" fmla="*/ 128 w 129"/>
                <a:gd name="T19" fmla="*/ 46 h 80"/>
                <a:gd name="T20" fmla="*/ 103 w 129"/>
                <a:gd name="T21" fmla="*/ 36 h 80"/>
                <a:gd name="T22" fmla="*/ 103 w 129"/>
                <a:gd name="T23" fmla="*/ 35 h 80"/>
                <a:gd name="T24" fmla="*/ 64 w 129"/>
                <a:gd name="T25" fmla="*/ 4 h 80"/>
                <a:gd name="T26" fmla="*/ 97 w 129"/>
                <a:gd name="T27" fmla="*/ 29 h 80"/>
                <a:gd name="T28" fmla="*/ 29 w 129"/>
                <a:gd name="T29" fmla="*/ 36 h 80"/>
                <a:gd name="T30" fmla="*/ 64 w 129"/>
                <a:gd name="T31" fmla="*/ 4 h 80"/>
                <a:gd name="T32" fmla="*/ 64 w 129"/>
                <a:gd name="T33" fmla="*/ 24 h 80"/>
                <a:gd name="T34" fmla="*/ 41 w 129"/>
                <a:gd name="T35" fmla="*/ 36 h 80"/>
                <a:gd name="T36" fmla="*/ 86 w 129"/>
                <a:gd name="T37" fmla="*/ 35 h 80"/>
                <a:gd name="T38" fmla="*/ 82 w 129"/>
                <a:gd name="T39" fmla="*/ 36 h 80"/>
                <a:gd name="T40" fmla="*/ 55 w 129"/>
                <a:gd name="T41" fmla="*/ 36 h 80"/>
                <a:gd name="T42" fmla="*/ 64 w 129"/>
                <a:gd name="T43" fmla="*/ 28 h 80"/>
                <a:gd name="T44" fmla="*/ 73 w 129"/>
                <a:gd name="T45" fmla="*/ 36 h 80"/>
                <a:gd name="T46" fmla="*/ 64 w 129"/>
                <a:gd name="T47" fmla="*/ 16 h 80"/>
                <a:gd name="T48" fmla="*/ 33 w 129"/>
                <a:gd name="T49" fmla="*/ 36 h 80"/>
                <a:gd name="T50" fmla="*/ 93 w 129"/>
                <a:gd name="T51" fmla="*/ 31 h 80"/>
                <a:gd name="T52" fmla="*/ 64 w 129"/>
                <a:gd name="T53" fmla="*/ 16 h 80"/>
                <a:gd name="T54" fmla="*/ 104 w 129"/>
                <a:gd name="T55" fmla="*/ 70 h 80"/>
                <a:gd name="T56" fmla="*/ 26 w 129"/>
                <a:gd name="T57" fmla="*/ 72 h 80"/>
                <a:gd name="T58" fmla="*/ 24 w 129"/>
                <a:gd name="T59" fmla="*/ 64 h 80"/>
                <a:gd name="T60" fmla="*/ 10 w 129"/>
                <a:gd name="T61" fmla="*/ 44 h 80"/>
                <a:gd name="T62" fmla="*/ 24 w 129"/>
                <a:gd name="T63" fmla="*/ 44 h 80"/>
                <a:gd name="T64" fmla="*/ 32 w 129"/>
                <a:gd name="T65" fmla="*/ 44 h 80"/>
                <a:gd name="T66" fmla="*/ 40 w 129"/>
                <a:gd name="T67" fmla="*/ 44 h 80"/>
                <a:gd name="T68" fmla="*/ 48 w 129"/>
                <a:gd name="T69" fmla="*/ 44 h 80"/>
                <a:gd name="T70" fmla="*/ 76 w 129"/>
                <a:gd name="T71" fmla="*/ 44 h 80"/>
                <a:gd name="T72" fmla="*/ 84 w 129"/>
                <a:gd name="T73" fmla="*/ 44 h 80"/>
                <a:gd name="T74" fmla="*/ 92 w 129"/>
                <a:gd name="T75" fmla="*/ 44 h 80"/>
                <a:gd name="T76" fmla="*/ 100 w 129"/>
                <a:gd name="T77" fmla="*/ 44 h 80"/>
                <a:gd name="T78" fmla="*/ 108 w 129"/>
                <a:gd name="T79" fmla="*/ 44 h 80"/>
                <a:gd name="T80" fmla="*/ 120 w 129"/>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0">
                  <a:moveTo>
                    <a:pt x="118" y="36"/>
                  </a:moveTo>
                  <a:cubicBezTo>
                    <a:pt x="107" y="36"/>
                    <a:pt x="107" y="36"/>
                    <a:pt x="107" y="36"/>
                  </a:cubicBezTo>
                  <a:cubicBezTo>
                    <a:pt x="107" y="35"/>
                    <a:pt x="107" y="34"/>
                    <a:pt x="107" y="33"/>
                  </a:cubicBezTo>
                  <a:cubicBezTo>
                    <a:pt x="126" y="24"/>
                    <a:pt x="126" y="24"/>
                    <a:pt x="126" y="24"/>
                  </a:cubicBezTo>
                  <a:cubicBezTo>
                    <a:pt x="128" y="23"/>
                    <a:pt x="129" y="20"/>
                    <a:pt x="128" y="18"/>
                  </a:cubicBezTo>
                  <a:cubicBezTo>
                    <a:pt x="127" y="16"/>
                    <a:pt x="124" y="15"/>
                    <a:pt x="122" y="16"/>
                  </a:cubicBezTo>
                  <a:cubicBezTo>
                    <a:pt x="104" y="26"/>
                    <a:pt x="104" y="26"/>
                    <a:pt x="104" y="26"/>
                  </a:cubicBezTo>
                  <a:cubicBezTo>
                    <a:pt x="97" y="11"/>
                    <a:pt x="82" y="0"/>
                    <a:pt x="64" y="0"/>
                  </a:cubicBezTo>
                  <a:cubicBezTo>
                    <a:pt x="42" y="0"/>
                    <a:pt x="25" y="16"/>
                    <a:pt x="21" y="36"/>
                  </a:cubicBezTo>
                  <a:cubicBezTo>
                    <a:pt x="10" y="36"/>
                    <a:pt x="10" y="36"/>
                    <a:pt x="10" y="36"/>
                  </a:cubicBezTo>
                  <a:cubicBezTo>
                    <a:pt x="4" y="36"/>
                    <a:pt x="0" y="40"/>
                    <a:pt x="0" y="46"/>
                  </a:cubicBezTo>
                  <a:cubicBezTo>
                    <a:pt x="0" y="48"/>
                    <a:pt x="1" y="50"/>
                    <a:pt x="2" y="51"/>
                  </a:cubicBezTo>
                  <a:cubicBezTo>
                    <a:pt x="16" y="67"/>
                    <a:pt x="16" y="67"/>
                    <a:pt x="16" y="67"/>
                  </a:cubicBezTo>
                  <a:cubicBezTo>
                    <a:pt x="16" y="70"/>
                    <a:pt x="16" y="70"/>
                    <a:pt x="16" y="70"/>
                  </a:cubicBezTo>
                  <a:cubicBezTo>
                    <a:pt x="16" y="76"/>
                    <a:pt x="20" y="80"/>
                    <a:pt x="26" y="80"/>
                  </a:cubicBezTo>
                  <a:cubicBezTo>
                    <a:pt x="102" y="80"/>
                    <a:pt x="102" y="80"/>
                    <a:pt x="102" y="80"/>
                  </a:cubicBezTo>
                  <a:cubicBezTo>
                    <a:pt x="108" y="80"/>
                    <a:pt x="112" y="76"/>
                    <a:pt x="112" y="70"/>
                  </a:cubicBezTo>
                  <a:cubicBezTo>
                    <a:pt x="112" y="67"/>
                    <a:pt x="112" y="67"/>
                    <a:pt x="112" y="67"/>
                  </a:cubicBezTo>
                  <a:cubicBezTo>
                    <a:pt x="126" y="51"/>
                    <a:pt x="126" y="51"/>
                    <a:pt x="126" y="51"/>
                  </a:cubicBezTo>
                  <a:cubicBezTo>
                    <a:pt x="127" y="50"/>
                    <a:pt x="128" y="48"/>
                    <a:pt x="128" y="46"/>
                  </a:cubicBezTo>
                  <a:cubicBezTo>
                    <a:pt x="128" y="40"/>
                    <a:pt x="124" y="36"/>
                    <a:pt x="118" y="36"/>
                  </a:cubicBezTo>
                  <a:close/>
                  <a:moveTo>
                    <a:pt x="103" y="36"/>
                  </a:moveTo>
                  <a:cubicBezTo>
                    <a:pt x="101" y="36"/>
                    <a:pt x="101" y="36"/>
                    <a:pt x="101" y="36"/>
                  </a:cubicBezTo>
                  <a:cubicBezTo>
                    <a:pt x="103" y="35"/>
                    <a:pt x="103" y="35"/>
                    <a:pt x="103" y="35"/>
                  </a:cubicBezTo>
                  <a:cubicBezTo>
                    <a:pt x="103" y="35"/>
                    <a:pt x="103" y="36"/>
                    <a:pt x="103" y="36"/>
                  </a:cubicBezTo>
                  <a:close/>
                  <a:moveTo>
                    <a:pt x="64" y="4"/>
                  </a:moveTo>
                  <a:cubicBezTo>
                    <a:pt x="80" y="4"/>
                    <a:pt x="94" y="14"/>
                    <a:pt x="100" y="27"/>
                  </a:cubicBezTo>
                  <a:cubicBezTo>
                    <a:pt x="97" y="29"/>
                    <a:pt x="97" y="29"/>
                    <a:pt x="97" y="29"/>
                  </a:cubicBezTo>
                  <a:cubicBezTo>
                    <a:pt x="91" y="17"/>
                    <a:pt x="79" y="8"/>
                    <a:pt x="64" y="8"/>
                  </a:cubicBezTo>
                  <a:cubicBezTo>
                    <a:pt x="47" y="8"/>
                    <a:pt x="33" y="20"/>
                    <a:pt x="29" y="36"/>
                  </a:cubicBezTo>
                  <a:cubicBezTo>
                    <a:pt x="25" y="36"/>
                    <a:pt x="25" y="36"/>
                    <a:pt x="25" y="36"/>
                  </a:cubicBezTo>
                  <a:cubicBezTo>
                    <a:pt x="29" y="18"/>
                    <a:pt x="45" y="4"/>
                    <a:pt x="64" y="4"/>
                  </a:cubicBezTo>
                  <a:close/>
                  <a:moveTo>
                    <a:pt x="82" y="36"/>
                  </a:moveTo>
                  <a:cubicBezTo>
                    <a:pt x="79" y="29"/>
                    <a:pt x="72" y="24"/>
                    <a:pt x="64" y="24"/>
                  </a:cubicBezTo>
                  <a:cubicBezTo>
                    <a:pt x="56" y="24"/>
                    <a:pt x="49" y="29"/>
                    <a:pt x="46" y="36"/>
                  </a:cubicBezTo>
                  <a:cubicBezTo>
                    <a:pt x="41" y="36"/>
                    <a:pt x="41" y="36"/>
                    <a:pt x="41" y="36"/>
                  </a:cubicBezTo>
                  <a:cubicBezTo>
                    <a:pt x="45" y="27"/>
                    <a:pt x="54" y="20"/>
                    <a:pt x="64" y="20"/>
                  </a:cubicBezTo>
                  <a:cubicBezTo>
                    <a:pt x="74" y="20"/>
                    <a:pt x="82" y="26"/>
                    <a:pt x="86" y="35"/>
                  </a:cubicBezTo>
                  <a:cubicBezTo>
                    <a:pt x="83" y="36"/>
                    <a:pt x="83" y="36"/>
                    <a:pt x="83" y="36"/>
                  </a:cubicBezTo>
                  <a:lnTo>
                    <a:pt x="82" y="36"/>
                  </a:lnTo>
                  <a:close/>
                  <a:moveTo>
                    <a:pt x="64" y="32"/>
                  </a:moveTo>
                  <a:cubicBezTo>
                    <a:pt x="60" y="32"/>
                    <a:pt x="57" y="34"/>
                    <a:pt x="55" y="36"/>
                  </a:cubicBezTo>
                  <a:cubicBezTo>
                    <a:pt x="50" y="36"/>
                    <a:pt x="50" y="36"/>
                    <a:pt x="50" y="36"/>
                  </a:cubicBezTo>
                  <a:cubicBezTo>
                    <a:pt x="53" y="31"/>
                    <a:pt x="58" y="28"/>
                    <a:pt x="64" y="28"/>
                  </a:cubicBezTo>
                  <a:cubicBezTo>
                    <a:pt x="70" y="28"/>
                    <a:pt x="75" y="31"/>
                    <a:pt x="78" y="36"/>
                  </a:cubicBezTo>
                  <a:cubicBezTo>
                    <a:pt x="73" y="36"/>
                    <a:pt x="73" y="36"/>
                    <a:pt x="73" y="36"/>
                  </a:cubicBezTo>
                  <a:cubicBezTo>
                    <a:pt x="71" y="34"/>
                    <a:pt x="68" y="32"/>
                    <a:pt x="64" y="32"/>
                  </a:cubicBezTo>
                  <a:close/>
                  <a:moveTo>
                    <a:pt x="64" y="16"/>
                  </a:moveTo>
                  <a:cubicBezTo>
                    <a:pt x="51" y="16"/>
                    <a:pt x="41" y="24"/>
                    <a:pt x="37" y="36"/>
                  </a:cubicBezTo>
                  <a:cubicBezTo>
                    <a:pt x="33" y="36"/>
                    <a:pt x="33" y="36"/>
                    <a:pt x="33" y="36"/>
                  </a:cubicBezTo>
                  <a:cubicBezTo>
                    <a:pt x="37" y="22"/>
                    <a:pt x="49" y="12"/>
                    <a:pt x="64" y="12"/>
                  </a:cubicBezTo>
                  <a:cubicBezTo>
                    <a:pt x="77" y="12"/>
                    <a:pt x="88" y="20"/>
                    <a:pt x="93" y="31"/>
                  </a:cubicBezTo>
                  <a:cubicBezTo>
                    <a:pt x="90" y="33"/>
                    <a:pt x="90" y="33"/>
                    <a:pt x="90" y="33"/>
                  </a:cubicBezTo>
                  <a:cubicBezTo>
                    <a:pt x="85" y="23"/>
                    <a:pt x="75" y="16"/>
                    <a:pt x="64" y="16"/>
                  </a:cubicBezTo>
                  <a:close/>
                  <a:moveTo>
                    <a:pt x="104" y="64"/>
                  </a:moveTo>
                  <a:cubicBezTo>
                    <a:pt x="104" y="70"/>
                    <a:pt x="104" y="70"/>
                    <a:pt x="104" y="70"/>
                  </a:cubicBezTo>
                  <a:cubicBezTo>
                    <a:pt x="104" y="71"/>
                    <a:pt x="103" y="72"/>
                    <a:pt x="102" y="72"/>
                  </a:cubicBezTo>
                  <a:cubicBezTo>
                    <a:pt x="26" y="72"/>
                    <a:pt x="26" y="72"/>
                    <a:pt x="26" y="72"/>
                  </a:cubicBezTo>
                  <a:cubicBezTo>
                    <a:pt x="25" y="72"/>
                    <a:pt x="24" y="71"/>
                    <a:pt x="24" y="70"/>
                  </a:cubicBezTo>
                  <a:cubicBezTo>
                    <a:pt x="24" y="64"/>
                    <a:pt x="24" y="64"/>
                    <a:pt x="24" y="64"/>
                  </a:cubicBezTo>
                  <a:cubicBezTo>
                    <a:pt x="8" y="46"/>
                    <a:pt x="8" y="46"/>
                    <a:pt x="8" y="46"/>
                  </a:cubicBezTo>
                  <a:cubicBezTo>
                    <a:pt x="8" y="45"/>
                    <a:pt x="9" y="44"/>
                    <a:pt x="10" y="44"/>
                  </a:cubicBezTo>
                  <a:cubicBezTo>
                    <a:pt x="20" y="44"/>
                    <a:pt x="20" y="44"/>
                    <a:pt x="20" y="44"/>
                  </a:cubicBezTo>
                  <a:cubicBezTo>
                    <a:pt x="24" y="44"/>
                    <a:pt x="24" y="44"/>
                    <a:pt x="24" y="44"/>
                  </a:cubicBezTo>
                  <a:cubicBezTo>
                    <a:pt x="28" y="44"/>
                    <a:pt x="28" y="44"/>
                    <a:pt x="28" y="44"/>
                  </a:cubicBezTo>
                  <a:cubicBezTo>
                    <a:pt x="32" y="44"/>
                    <a:pt x="32" y="44"/>
                    <a:pt x="32" y="44"/>
                  </a:cubicBezTo>
                  <a:cubicBezTo>
                    <a:pt x="36" y="44"/>
                    <a:pt x="36" y="44"/>
                    <a:pt x="36" y="44"/>
                  </a:cubicBezTo>
                  <a:cubicBezTo>
                    <a:pt x="40" y="44"/>
                    <a:pt x="40" y="44"/>
                    <a:pt x="40" y="44"/>
                  </a:cubicBezTo>
                  <a:cubicBezTo>
                    <a:pt x="44" y="44"/>
                    <a:pt x="44" y="44"/>
                    <a:pt x="44" y="44"/>
                  </a:cubicBezTo>
                  <a:cubicBezTo>
                    <a:pt x="48" y="44"/>
                    <a:pt x="48" y="44"/>
                    <a:pt x="48" y="44"/>
                  </a:cubicBezTo>
                  <a:cubicBezTo>
                    <a:pt x="52" y="44"/>
                    <a:pt x="52" y="44"/>
                    <a:pt x="52" y="44"/>
                  </a:cubicBezTo>
                  <a:cubicBezTo>
                    <a:pt x="76" y="44"/>
                    <a:pt x="76" y="44"/>
                    <a:pt x="76" y="44"/>
                  </a:cubicBezTo>
                  <a:cubicBezTo>
                    <a:pt x="80" y="44"/>
                    <a:pt x="80" y="44"/>
                    <a:pt x="80" y="44"/>
                  </a:cubicBezTo>
                  <a:cubicBezTo>
                    <a:pt x="84" y="44"/>
                    <a:pt x="84" y="44"/>
                    <a:pt x="84" y="44"/>
                  </a:cubicBezTo>
                  <a:cubicBezTo>
                    <a:pt x="88" y="44"/>
                    <a:pt x="88" y="44"/>
                    <a:pt x="88" y="44"/>
                  </a:cubicBezTo>
                  <a:cubicBezTo>
                    <a:pt x="92" y="44"/>
                    <a:pt x="92" y="44"/>
                    <a:pt x="92" y="44"/>
                  </a:cubicBezTo>
                  <a:cubicBezTo>
                    <a:pt x="96" y="44"/>
                    <a:pt x="96" y="44"/>
                    <a:pt x="96" y="44"/>
                  </a:cubicBezTo>
                  <a:cubicBezTo>
                    <a:pt x="100" y="44"/>
                    <a:pt x="100" y="44"/>
                    <a:pt x="100" y="44"/>
                  </a:cubicBezTo>
                  <a:cubicBezTo>
                    <a:pt x="104" y="44"/>
                    <a:pt x="104" y="44"/>
                    <a:pt x="104" y="44"/>
                  </a:cubicBezTo>
                  <a:cubicBezTo>
                    <a:pt x="108" y="44"/>
                    <a:pt x="108" y="44"/>
                    <a:pt x="108" y="44"/>
                  </a:cubicBezTo>
                  <a:cubicBezTo>
                    <a:pt x="118" y="44"/>
                    <a:pt x="118" y="44"/>
                    <a:pt x="118" y="44"/>
                  </a:cubicBezTo>
                  <a:cubicBezTo>
                    <a:pt x="119" y="44"/>
                    <a:pt x="120" y="45"/>
                    <a:pt x="120" y="46"/>
                  </a:cubicBezTo>
                  <a:lnTo>
                    <a:pt x="10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5"/>
            <p:cNvSpPr/>
            <p:nvPr/>
          </p:nvSpPr>
          <p:spPr bwMode="auto">
            <a:xfrm>
              <a:off x="8181975" y="758826"/>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7 h 30"/>
                <a:gd name="T12" fmla="*/ 6 w 11"/>
                <a:gd name="T13" fmla="*/ 27 h 30"/>
                <a:gd name="T14" fmla="*/ 7 w 11"/>
                <a:gd name="T15" fmla="*/ 16 h 30"/>
                <a:gd name="T16" fmla="*/ 9 w 11"/>
                <a:gd name="T17" fmla="*/ 1 h 30"/>
                <a:gd name="T18" fmla="*/ 7 w 11"/>
                <a:gd name="T19" fmla="*/ 0 h 30"/>
                <a:gd name="T20" fmla="*/ 5 w 11"/>
                <a:gd name="T21" fmla="*/ 2 h 30"/>
                <a:gd name="T22" fmla="*/ 5 w 11"/>
                <a:gd name="T23" fmla="*/ 3 h 30"/>
                <a:gd name="T24" fmla="*/ 5 w 11"/>
                <a:gd name="T25" fmla="*/ 3 h 30"/>
                <a:gd name="T26" fmla="*/ 5 w 11"/>
                <a:gd name="T27" fmla="*/ 3 h 30"/>
                <a:gd name="T28" fmla="*/ 5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7"/>
                  </a:cubicBezTo>
                  <a:cubicBezTo>
                    <a:pt x="6" y="27"/>
                    <a:pt x="6" y="27"/>
                    <a:pt x="6" y="27"/>
                  </a:cubicBezTo>
                  <a:cubicBezTo>
                    <a:pt x="4" y="24"/>
                    <a:pt x="6" y="20"/>
                    <a:pt x="7" y="16"/>
                  </a:cubicBezTo>
                  <a:cubicBezTo>
                    <a:pt x="9" y="11"/>
                    <a:pt x="11" y="6"/>
                    <a:pt x="9" y="1"/>
                  </a:cubicBezTo>
                  <a:cubicBezTo>
                    <a:pt x="9" y="1"/>
                    <a:pt x="8" y="0"/>
                    <a:pt x="7" y="0"/>
                  </a:cubicBezTo>
                  <a:cubicBezTo>
                    <a:pt x="6" y="0"/>
                    <a:pt x="5" y="1"/>
                    <a:pt x="5" y="2"/>
                  </a:cubicBezTo>
                  <a:cubicBezTo>
                    <a:pt x="5" y="2"/>
                    <a:pt x="5" y="2"/>
                    <a:pt x="5" y="3"/>
                  </a:cubicBezTo>
                  <a:cubicBezTo>
                    <a:pt x="5" y="3"/>
                    <a:pt x="5" y="3"/>
                    <a:pt x="5" y="3"/>
                  </a:cubicBezTo>
                  <a:cubicBezTo>
                    <a:pt x="5" y="3"/>
                    <a:pt x="5" y="3"/>
                    <a:pt x="5" y="3"/>
                  </a:cubicBezTo>
                  <a:cubicBezTo>
                    <a:pt x="5" y="3"/>
                    <a:pt x="5" y="3"/>
                    <a:pt x="5" y="3"/>
                  </a:cubicBezTo>
                  <a:cubicBezTo>
                    <a:pt x="7" y="6"/>
                    <a:pt x="5"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6"/>
            <p:cNvSpPr/>
            <p:nvPr/>
          </p:nvSpPr>
          <p:spPr bwMode="auto">
            <a:xfrm>
              <a:off x="8366125" y="755651"/>
              <a:ext cx="46038" cy="115888"/>
            </a:xfrm>
            <a:custGeom>
              <a:avLst/>
              <a:gdLst>
                <a:gd name="T0" fmla="*/ 3 w 12"/>
                <a:gd name="T1" fmla="*/ 29 h 30"/>
                <a:gd name="T2" fmla="*/ 3 w 12"/>
                <a:gd name="T3" fmla="*/ 29 h 30"/>
                <a:gd name="T4" fmla="*/ 3 w 12"/>
                <a:gd name="T5" fmla="*/ 29 h 30"/>
                <a:gd name="T6" fmla="*/ 4 w 12"/>
                <a:gd name="T7" fmla="*/ 30 h 30"/>
                <a:gd name="T8" fmla="*/ 6 w 12"/>
                <a:gd name="T9" fmla="*/ 28 h 30"/>
                <a:gd name="T10" fmla="*/ 6 w 12"/>
                <a:gd name="T11" fmla="*/ 28 h 30"/>
                <a:gd name="T12" fmla="*/ 6 w 12"/>
                <a:gd name="T13" fmla="*/ 28 h 30"/>
                <a:gd name="T14" fmla="*/ 8 w 12"/>
                <a:gd name="T15" fmla="*/ 16 h 30"/>
                <a:gd name="T16" fmla="*/ 10 w 12"/>
                <a:gd name="T17" fmla="*/ 2 h 30"/>
                <a:gd name="T18" fmla="*/ 8 w 12"/>
                <a:gd name="T19" fmla="*/ 0 h 30"/>
                <a:gd name="T20" fmla="*/ 6 w 12"/>
                <a:gd name="T21" fmla="*/ 2 h 30"/>
                <a:gd name="T22" fmla="*/ 6 w 12"/>
                <a:gd name="T23" fmla="*/ 3 h 30"/>
                <a:gd name="T24" fmla="*/ 6 w 12"/>
                <a:gd name="T25" fmla="*/ 3 h 30"/>
                <a:gd name="T26" fmla="*/ 6 w 12"/>
                <a:gd name="T27" fmla="*/ 3 h 30"/>
                <a:gd name="T28" fmla="*/ 6 w 12"/>
                <a:gd name="T29" fmla="*/ 3 h 30"/>
                <a:gd name="T30" fmla="*/ 4 w 12"/>
                <a:gd name="T31" fmla="*/ 15 h 30"/>
                <a:gd name="T32" fmla="*/ 3 w 12"/>
                <a:gd name="T33" fmla="*/ 29 h 30"/>
                <a:gd name="T34" fmla="*/ 3 w 12"/>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3" y="29"/>
                  </a:moveTo>
                  <a:cubicBezTo>
                    <a:pt x="3" y="29"/>
                    <a:pt x="3" y="29"/>
                    <a:pt x="3" y="29"/>
                  </a:cubicBezTo>
                  <a:cubicBezTo>
                    <a:pt x="3" y="29"/>
                    <a:pt x="3" y="29"/>
                    <a:pt x="3" y="29"/>
                  </a:cubicBezTo>
                  <a:cubicBezTo>
                    <a:pt x="3" y="30"/>
                    <a:pt x="4" y="30"/>
                    <a:pt x="4" y="30"/>
                  </a:cubicBezTo>
                  <a:cubicBezTo>
                    <a:pt x="6" y="30"/>
                    <a:pt x="6" y="30"/>
                    <a:pt x="6" y="28"/>
                  </a:cubicBezTo>
                  <a:cubicBezTo>
                    <a:pt x="6" y="28"/>
                    <a:pt x="6" y="28"/>
                    <a:pt x="6" y="28"/>
                  </a:cubicBezTo>
                  <a:cubicBezTo>
                    <a:pt x="6" y="28"/>
                    <a:pt x="6" y="28"/>
                    <a:pt x="6" y="28"/>
                  </a:cubicBezTo>
                  <a:cubicBezTo>
                    <a:pt x="5" y="24"/>
                    <a:pt x="6" y="20"/>
                    <a:pt x="8" y="16"/>
                  </a:cubicBezTo>
                  <a:cubicBezTo>
                    <a:pt x="10" y="12"/>
                    <a:pt x="12" y="7"/>
                    <a:pt x="10" y="2"/>
                  </a:cubicBezTo>
                  <a:cubicBezTo>
                    <a:pt x="9" y="1"/>
                    <a:pt x="9" y="0"/>
                    <a:pt x="8" y="0"/>
                  </a:cubicBezTo>
                  <a:cubicBezTo>
                    <a:pt x="7" y="0"/>
                    <a:pt x="6" y="1"/>
                    <a:pt x="6" y="2"/>
                  </a:cubicBezTo>
                  <a:cubicBezTo>
                    <a:pt x="6" y="3"/>
                    <a:pt x="6" y="3"/>
                    <a:pt x="6" y="3"/>
                  </a:cubicBezTo>
                  <a:cubicBezTo>
                    <a:pt x="6" y="3"/>
                    <a:pt x="6" y="3"/>
                    <a:pt x="6" y="3"/>
                  </a:cubicBezTo>
                  <a:cubicBezTo>
                    <a:pt x="6" y="3"/>
                    <a:pt x="6" y="3"/>
                    <a:pt x="6" y="3"/>
                  </a:cubicBezTo>
                  <a:cubicBezTo>
                    <a:pt x="6" y="3"/>
                    <a:pt x="6" y="3"/>
                    <a:pt x="6" y="3"/>
                  </a:cubicBezTo>
                  <a:cubicBezTo>
                    <a:pt x="8" y="7"/>
                    <a:pt x="6" y="11"/>
                    <a:pt x="4" y="15"/>
                  </a:cubicBezTo>
                  <a:cubicBezTo>
                    <a:pt x="3" y="19"/>
                    <a:pt x="0" y="24"/>
                    <a:pt x="3" y="29"/>
                  </a:cubicBezTo>
                  <a:cubicBezTo>
                    <a:pt x="3" y="29"/>
                    <a:pt x="3" y="29"/>
                    <a:pt x="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7"/>
            <p:cNvSpPr/>
            <p:nvPr/>
          </p:nvSpPr>
          <p:spPr bwMode="auto">
            <a:xfrm>
              <a:off x="8289925" y="690563"/>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8 h 30"/>
                <a:gd name="T12" fmla="*/ 6 w 11"/>
                <a:gd name="T13" fmla="*/ 28 h 30"/>
                <a:gd name="T14" fmla="*/ 8 w 11"/>
                <a:gd name="T15" fmla="*/ 16 h 30"/>
                <a:gd name="T16" fmla="*/ 9 w 11"/>
                <a:gd name="T17" fmla="*/ 1 h 30"/>
                <a:gd name="T18" fmla="*/ 7 w 11"/>
                <a:gd name="T19" fmla="*/ 0 h 30"/>
                <a:gd name="T20" fmla="*/ 5 w 11"/>
                <a:gd name="T21" fmla="*/ 2 h 30"/>
                <a:gd name="T22" fmla="*/ 6 w 11"/>
                <a:gd name="T23" fmla="*/ 3 h 30"/>
                <a:gd name="T24" fmla="*/ 6 w 11"/>
                <a:gd name="T25" fmla="*/ 3 h 30"/>
                <a:gd name="T26" fmla="*/ 6 w 11"/>
                <a:gd name="T27" fmla="*/ 3 h 30"/>
                <a:gd name="T28" fmla="*/ 6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8"/>
                  </a:cubicBezTo>
                  <a:cubicBezTo>
                    <a:pt x="6" y="28"/>
                    <a:pt x="6" y="28"/>
                    <a:pt x="6" y="28"/>
                  </a:cubicBezTo>
                  <a:cubicBezTo>
                    <a:pt x="4" y="24"/>
                    <a:pt x="6" y="20"/>
                    <a:pt x="8" y="16"/>
                  </a:cubicBezTo>
                  <a:cubicBezTo>
                    <a:pt x="9" y="11"/>
                    <a:pt x="11" y="6"/>
                    <a:pt x="9" y="1"/>
                  </a:cubicBezTo>
                  <a:cubicBezTo>
                    <a:pt x="9" y="1"/>
                    <a:pt x="8" y="0"/>
                    <a:pt x="7" y="0"/>
                  </a:cubicBezTo>
                  <a:cubicBezTo>
                    <a:pt x="6" y="0"/>
                    <a:pt x="5" y="1"/>
                    <a:pt x="5" y="2"/>
                  </a:cubicBezTo>
                  <a:cubicBezTo>
                    <a:pt x="5" y="2"/>
                    <a:pt x="5" y="3"/>
                    <a:pt x="6" y="3"/>
                  </a:cubicBezTo>
                  <a:cubicBezTo>
                    <a:pt x="6" y="3"/>
                    <a:pt x="6" y="3"/>
                    <a:pt x="6" y="3"/>
                  </a:cubicBezTo>
                  <a:cubicBezTo>
                    <a:pt x="6" y="3"/>
                    <a:pt x="6" y="3"/>
                    <a:pt x="6" y="3"/>
                  </a:cubicBezTo>
                  <a:cubicBezTo>
                    <a:pt x="6" y="3"/>
                    <a:pt x="6" y="3"/>
                    <a:pt x="6" y="3"/>
                  </a:cubicBezTo>
                  <a:cubicBezTo>
                    <a:pt x="7" y="7"/>
                    <a:pt x="6"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3" name="TextBox 76"/>
          <p:cNvSpPr txBox="1"/>
          <p:nvPr/>
        </p:nvSpPr>
        <p:spPr>
          <a:xfrm>
            <a:off x="4151622" y="5138239"/>
            <a:ext cx="1816320" cy="600164"/>
          </a:xfrm>
          <a:prstGeom prst="rect">
            <a:avLst/>
          </a:prstGeom>
          <a:noFill/>
        </p:spPr>
        <p:txBody>
          <a:bodyPr wrap="squar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100" dirty="0">
                <a:solidFill>
                  <a:srgbClr val="F59F14"/>
                </a:solidFill>
              </a:rPr>
              <a:t>Suitable for all category</a:t>
            </a:r>
            <a:r>
              <a:rPr lang="en-US" sz="1100" dirty="0">
                <a:solidFill>
                  <a:srgbClr val="F59F14"/>
                </a:solidFill>
              </a:rPr>
              <a:t>, </a:t>
            </a:r>
            <a:r>
              <a:rPr lang="id-ID" sz="1100" dirty="0" smtClean="0">
                <a:solidFill>
                  <a:srgbClr val="F59F14"/>
                </a:solidFill>
              </a:rPr>
              <a:t>l</a:t>
            </a:r>
            <a:r>
              <a:rPr lang="en-US" sz="1100" dirty="0" smtClean="0">
                <a:solidFill>
                  <a:srgbClr val="F59F14"/>
                </a:solidFill>
              </a:rPr>
              <a:t>orem </a:t>
            </a:r>
            <a:r>
              <a:rPr lang="en-US" sz="1100" dirty="0">
                <a:solidFill>
                  <a:srgbClr val="F59F14"/>
                </a:solidFill>
              </a:rPr>
              <a:t>Ipsum is not simply random</a:t>
            </a:r>
            <a:endParaRPr lang="en-US" sz="1100" b="1" dirty="0">
              <a:solidFill>
                <a:srgbClr val="F59F14"/>
              </a:solidFill>
              <a:latin typeface="Signika Negative" pitchFamily="2" charset="0"/>
            </a:endParaRPr>
          </a:p>
        </p:txBody>
      </p:sp>
      <p:sp>
        <p:nvSpPr>
          <p:cNvPr id="54" name="TextBox 76"/>
          <p:cNvSpPr txBox="1"/>
          <p:nvPr/>
        </p:nvSpPr>
        <p:spPr>
          <a:xfrm>
            <a:off x="6305436" y="5138239"/>
            <a:ext cx="1816320" cy="600164"/>
          </a:xfrm>
          <a:prstGeom prst="rect">
            <a:avLst/>
          </a:prstGeom>
          <a:noFill/>
        </p:spPr>
        <p:txBody>
          <a:bodyPr wrap="squar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100" dirty="0">
                <a:solidFill>
                  <a:srgbClr val="F59F14"/>
                </a:solidFill>
              </a:rPr>
              <a:t>Suitable for all category</a:t>
            </a:r>
            <a:r>
              <a:rPr lang="en-US" sz="1100" dirty="0">
                <a:solidFill>
                  <a:srgbClr val="F59F14"/>
                </a:solidFill>
              </a:rPr>
              <a:t>, </a:t>
            </a:r>
            <a:r>
              <a:rPr lang="id-ID" sz="1100" dirty="0" smtClean="0">
                <a:solidFill>
                  <a:srgbClr val="F59F14"/>
                </a:solidFill>
              </a:rPr>
              <a:t>l</a:t>
            </a:r>
            <a:r>
              <a:rPr lang="en-US" sz="1100" dirty="0" smtClean="0">
                <a:solidFill>
                  <a:srgbClr val="F59F14"/>
                </a:solidFill>
              </a:rPr>
              <a:t>orem </a:t>
            </a:r>
            <a:r>
              <a:rPr lang="en-US" sz="1100" dirty="0">
                <a:solidFill>
                  <a:srgbClr val="F59F14"/>
                </a:solidFill>
              </a:rPr>
              <a:t>Ipsum is not simply random</a:t>
            </a:r>
            <a:endParaRPr lang="en-US" sz="1100" b="1" dirty="0">
              <a:solidFill>
                <a:srgbClr val="F59F14"/>
              </a:solidFill>
              <a:latin typeface="Signika Negative" pitchFamily="2" charset="0"/>
            </a:endParaRPr>
          </a:p>
        </p:txBody>
      </p:sp>
      <p:sp>
        <p:nvSpPr>
          <p:cNvPr id="55" name="TextBox 76"/>
          <p:cNvSpPr txBox="1"/>
          <p:nvPr/>
        </p:nvSpPr>
        <p:spPr>
          <a:xfrm>
            <a:off x="8460703" y="5138239"/>
            <a:ext cx="1816320" cy="600164"/>
          </a:xfrm>
          <a:prstGeom prst="rect">
            <a:avLst/>
          </a:prstGeom>
          <a:noFill/>
        </p:spPr>
        <p:txBody>
          <a:bodyPr wrap="squar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id-ID" sz="1100" dirty="0">
                <a:solidFill>
                  <a:srgbClr val="F59F14"/>
                </a:solidFill>
              </a:rPr>
              <a:t>Suitable for all category</a:t>
            </a:r>
            <a:r>
              <a:rPr lang="en-US" sz="1100" dirty="0">
                <a:solidFill>
                  <a:srgbClr val="F59F14"/>
                </a:solidFill>
              </a:rPr>
              <a:t>, </a:t>
            </a:r>
            <a:r>
              <a:rPr lang="id-ID" sz="1100" dirty="0" smtClean="0">
                <a:solidFill>
                  <a:srgbClr val="F59F14"/>
                </a:solidFill>
              </a:rPr>
              <a:t>l</a:t>
            </a:r>
            <a:r>
              <a:rPr lang="en-US" sz="1100" dirty="0" smtClean="0">
                <a:solidFill>
                  <a:srgbClr val="F59F14"/>
                </a:solidFill>
              </a:rPr>
              <a:t>orem </a:t>
            </a:r>
            <a:r>
              <a:rPr lang="en-US" sz="1100" dirty="0">
                <a:solidFill>
                  <a:srgbClr val="F59F14"/>
                </a:solidFill>
              </a:rPr>
              <a:t>Ipsum is not simply random</a:t>
            </a:r>
            <a:endParaRPr lang="en-US" sz="1100" b="1" dirty="0">
              <a:solidFill>
                <a:srgbClr val="F59F14"/>
              </a:solidFill>
              <a:latin typeface="Signika Negativ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par>
                          <p:cTn id="47" fill="hold">
                            <p:stCondLst>
                              <p:cond delay="450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Effect transition="in" filter="fade">
                                      <p:cBhvr>
                                        <p:cTn id="60" dur="500"/>
                                        <p:tgtEl>
                                          <p:spTgt spid="47"/>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35" grpId="0"/>
      <p:bldP spid="36" grpId="0"/>
      <p:bldP spid="37" grpId="0"/>
      <p:bldP spid="38" grpId="0"/>
      <p:bldP spid="45" grpId="0" animBg="1"/>
      <p:bldP spid="46" grpId="0" animBg="1"/>
      <p:bldP spid="47" grpId="0" animBg="1"/>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3</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82" name="Oval 79"/>
          <p:cNvSpPr/>
          <p:nvPr/>
        </p:nvSpPr>
        <p:spPr>
          <a:xfrm rot="13500000">
            <a:off x="5099653" y="4000111"/>
            <a:ext cx="659342" cy="659342"/>
          </a:xfrm>
          <a:prstGeom prst="ellipse">
            <a:avLst/>
          </a:prstGeom>
          <a:solidFill>
            <a:srgbClr val="F9F9F9"/>
          </a:solidFill>
          <a:ln w="133350">
            <a:solidFill>
              <a:srgbClr val="F59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E9F8E"/>
              </a:solidFill>
            </a:endParaRPr>
          </a:p>
        </p:txBody>
      </p:sp>
      <p:sp>
        <p:nvSpPr>
          <p:cNvPr id="83" name="Freeform 9"/>
          <p:cNvSpPr/>
          <p:nvPr/>
        </p:nvSpPr>
        <p:spPr bwMode="auto">
          <a:xfrm rot="2700000">
            <a:off x="123002" y="2044445"/>
            <a:ext cx="2865532" cy="286553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F59F14"/>
          </a:solidFill>
          <a:ln>
            <a:noFill/>
          </a:ln>
        </p:spPr>
        <p:txBody>
          <a:bodyPr vert="horz" wrap="square" lIns="91440" tIns="45720" rIns="91440" bIns="45720" numCol="1" anchor="t" anchorCtr="0" compatLnSpc="1"/>
          <a:lstStyle/>
          <a:p>
            <a:endParaRPr lang="id-ID"/>
          </a:p>
        </p:txBody>
      </p:sp>
      <p:sp>
        <p:nvSpPr>
          <p:cNvPr id="84" name="Freeform 9"/>
          <p:cNvSpPr/>
          <p:nvPr/>
        </p:nvSpPr>
        <p:spPr bwMode="auto">
          <a:xfrm rot="13500000">
            <a:off x="1691775" y="3569785"/>
            <a:ext cx="2865532" cy="2865532"/>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bg1">
              <a:alpha val="38000"/>
            </a:schemeClr>
          </a:solidFill>
          <a:ln>
            <a:noFill/>
          </a:ln>
        </p:spPr>
        <p:txBody>
          <a:bodyPr vert="horz" wrap="square" lIns="91440" tIns="45720" rIns="91440" bIns="45720" numCol="1" anchor="t" anchorCtr="0" compatLnSpc="1"/>
          <a:lstStyle/>
          <a:p>
            <a:endParaRPr lang="id-ID"/>
          </a:p>
        </p:txBody>
      </p:sp>
      <p:sp>
        <p:nvSpPr>
          <p:cNvPr id="85" name="Oval 84"/>
          <p:cNvSpPr/>
          <p:nvPr/>
        </p:nvSpPr>
        <p:spPr>
          <a:xfrm rot="13500000">
            <a:off x="2794871" y="6020914"/>
            <a:ext cx="659342" cy="659342"/>
          </a:xfrm>
          <a:prstGeom prst="ellipse">
            <a:avLst/>
          </a:prstGeom>
          <a:solidFill>
            <a:srgbClr val="F9F9F9"/>
          </a:solidFill>
          <a:ln w="133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p:cNvSpPr/>
          <p:nvPr/>
        </p:nvSpPr>
        <p:spPr>
          <a:xfrm rot="13500000">
            <a:off x="1226098" y="1799505"/>
            <a:ext cx="659342" cy="659342"/>
          </a:xfrm>
          <a:prstGeom prst="ellipse">
            <a:avLst/>
          </a:prstGeom>
          <a:solidFill>
            <a:srgbClr val="F9F9F9"/>
          </a:solidFill>
          <a:ln w="133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Freeform 101"/>
          <p:cNvSpPr/>
          <p:nvPr/>
        </p:nvSpPr>
        <p:spPr>
          <a:xfrm>
            <a:off x="-12083" y="3989433"/>
            <a:ext cx="1426095" cy="2445656"/>
          </a:xfrm>
          <a:custGeom>
            <a:avLst/>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7">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8" name="Group 114"/>
          <p:cNvGrpSpPr/>
          <p:nvPr/>
        </p:nvGrpSpPr>
        <p:grpSpPr>
          <a:xfrm>
            <a:off x="1291149" y="3169657"/>
            <a:ext cx="529236" cy="529236"/>
            <a:chOff x="3263900" y="4037013"/>
            <a:chExt cx="879475" cy="879475"/>
          </a:xfrm>
        </p:grpSpPr>
        <p:sp>
          <p:nvSpPr>
            <p:cNvPr id="89" name="Rectangle 20"/>
            <p:cNvSpPr>
              <a:spLocks noChangeArrowheads="1"/>
            </p:cNvSpPr>
            <p:nvPr/>
          </p:nvSpPr>
          <p:spPr bwMode="auto">
            <a:xfrm>
              <a:off x="3263900" y="4037013"/>
              <a:ext cx="879475" cy="879475"/>
            </a:xfrm>
            <a:prstGeom prst="rect">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90" name="Line 21"/>
            <p:cNvSpPr>
              <a:spLocks noChangeShapeType="1"/>
            </p:cNvSpPr>
            <p:nvPr/>
          </p:nvSpPr>
          <p:spPr bwMode="auto">
            <a:xfrm flipV="1">
              <a:off x="3719513" y="4310063"/>
              <a:ext cx="0" cy="261938"/>
            </a:xfrm>
            <a:prstGeom prst="line">
              <a:avLst/>
            </a:prstGeom>
            <a:noFill/>
            <a:ln w="15875" cap="rnd">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91" name="Line 22"/>
            <p:cNvSpPr>
              <a:spLocks noChangeShapeType="1"/>
            </p:cNvSpPr>
            <p:nvPr/>
          </p:nvSpPr>
          <p:spPr bwMode="auto">
            <a:xfrm flipV="1">
              <a:off x="3900488" y="4492626"/>
              <a:ext cx="0" cy="79375"/>
            </a:xfrm>
            <a:prstGeom prst="line">
              <a:avLst/>
            </a:prstGeom>
            <a:noFill/>
            <a:ln w="15875" cap="rnd">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92" name="Line 23"/>
            <p:cNvSpPr>
              <a:spLocks noChangeShapeType="1"/>
            </p:cNvSpPr>
            <p:nvPr/>
          </p:nvSpPr>
          <p:spPr bwMode="auto">
            <a:xfrm flipV="1">
              <a:off x="3506788" y="4149726"/>
              <a:ext cx="0" cy="220663"/>
            </a:xfrm>
            <a:prstGeom prst="line">
              <a:avLst/>
            </a:prstGeom>
            <a:noFill/>
            <a:ln w="15875" cap="rnd">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93" name="Line 24"/>
            <p:cNvSpPr>
              <a:spLocks noChangeShapeType="1"/>
            </p:cNvSpPr>
            <p:nvPr/>
          </p:nvSpPr>
          <p:spPr bwMode="auto">
            <a:xfrm flipV="1">
              <a:off x="3506788" y="4430713"/>
              <a:ext cx="0" cy="141288"/>
            </a:xfrm>
            <a:prstGeom prst="line">
              <a:avLst/>
            </a:prstGeom>
            <a:noFill/>
            <a:ln w="15875" cap="rnd">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94" name="Line 25"/>
            <p:cNvSpPr>
              <a:spLocks noChangeShapeType="1"/>
            </p:cNvSpPr>
            <p:nvPr/>
          </p:nvSpPr>
          <p:spPr bwMode="auto">
            <a:xfrm flipV="1">
              <a:off x="3900488" y="4149726"/>
              <a:ext cx="0" cy="280988"/>
            </a:xfrm>
            <a:prstGeom prst="line">
              <a:avLst/>
            </a:prstGeom>
            <a:noFill/>
            <a:ln w="15875" cap="rnd">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95" name="Line 26"/>
            <p:cNvSpPr>
              <a:spLocks noChangeShapeType="1"/>
            </p:cNvSpPr>
            <p:nvPr/>
          </p:nvSpPr>
          <p:spPr bwMode="auto">
            <a:xfrm flipV="1">
              <a:off x="3719513" y="4149726"/>
              <a:ext cx="0" cy="98425"/>
            </a:xfrm>
            <a:prstGeom prst="line">
              <a:avLst/>
            </a:prstGeom>
            <a:noFill/>
            <a:ln w="15875" cap="rnd">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96" name="Rectangle 27"/>
            <p:cNvSpPr>
              <a:spLocks noChangeArrowheads="1"/>
            </p:cNvSpPr>
            <p:nvPr/>
          </p:nvSpPr>
          <p:spPr bwMode="auto">
            <a:xfrm>
              <a:off x="3840163" y="4430713"/>
              <a:ext cx="122238" cy="61913"/>
            </a:xfrm>
            <a:prstGeom prst="rect">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97" name="Rectangle 28"/>
            <p:cNvSpPr>
              <a:spLocks noChangeArrowheads="1"/>
            </p:cNvSpPr>
            <p:nvPr/>
          </p:nvSpPr>
          <p:spPr bwMode="auto">
            <a:xfrm>
              <a:off x="3657600" y="4248151"/>
              <a:ext cx="122238" cy="61913"/>
            </a:xfrm>
            <a:prstGeom prst="rect">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98" name="Rectangle 29"/>
            <p:cNvSpPr>
              <a:spLocks noChangeArrowheads="1"/>
            </p:cNvSpPr>
            <p:nvPr/>
          </p:nvSpPr>
          <p:spPr bwMode="auto">
            <a:xfrm>
              <a:off x="3444875" y="4370388"/>
              <a:ext cx="122238" cy="60325"/>
            </a:xfrm>
            <a:prstGeom prst="rect">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99" name="Oval 30"/>
            <p:cNvSpPr>
              <a:spLocks noChangeArrowheads="1"/>
            </p:cNvSpPr>
            <p:nvPr/>
          </p:nvSpPr>
          <p:spPr bwMode="auto">
            <a:xfrm>
              <a:off x="3840163" y="4673601"/>
              <a:ext cx="122238" cy="122238"/>
            </a:xfrm>
            <a:prstGeom prst="ellipse">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0" name="Oval 31"/>
            <p:cNvSpPr>
              <a:spLocks noChangeArrowheads="1"/>
            </p:cNvSpPr>
            <p:nvPr/>
          </p:nvSpPr>
          <p:spPr bwMode="auto">
            <a:xfrm>
              <a:off x="3657600" y="4673601"/>
              <a:ext cx="122238" cy="122238"/>
            </a:xfrm>
            <a:prstGeom prst="ellipse">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1" name="Oval 32"/>
            <p:cNvSpPr>
              <a:spLocks noChangeArrowheads="1"/>
            </p:cNvSpPr>
            <p:nvPr/>
          </p:nvSpPr>
          <p:spPr bwMode="auto">
            <a:xfrm>
              <a:off x="3444875" y="4673601"/>
              <a:ext cx="122238" cy="122238"/>
            </a:xfrm>
            <a:prstGeom prst="ellipse">
              <a:avLst/>
            </a:prstGeom>
            <a:noFill/>
            <a:ln w="15875" cap="rnd">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grpSp>
      <p:grpSp>
        <p:nvGrpSpPr>
          <p:cNvPr id="102" name="Group 150"/>
          <p:cNvGrpSpPr/>
          <p:nvPr/>
        </p:nvGrpSpPr>
        <p:grpSpPr>
          <a:xfrm>
            <a:off x="2856503" y="4829794"/>
            <a:ext cx="536075" cy="526398"/>
            <a:chOff x="1614488" y="3721100"/>
            <a:chExt cx="879475" cy="863601"/>
          </a:xfrm>
        </p:grpSpPr>
        <p:sp>
          <p:nvSpPr>
            <p:cNvPr id="103" name="Freeform 10"/>
            <p:cNvSpPr/>
            <p:nvPr/>
          </p:nvSpPr>
          <p:spPr bwMode="auto">
            <a:xfrm>
              <a:off x="1887538" y="3721100"/>
              <a:ext cx="393700" cy="166688"/>
            </a:xfrm>
            <a:custGeom>
              <a:avLst/>
              <a:gdLst>
                <a:gd name="T0" fmla="*/ 0 w 248"/>
                <a:gd name="T1" fmla="*/ 105 h 105"/>
                <a:gd name="T2" fmla="*/ 124 w 248"/>
                <a:gd name="T3" fmla="*/ 0 h 105"/>
                <a:gd name="T4" fmla="*/ 248 w 248"/>
                <a:gd name="T5" fmla="*/ 105 h 105"/>
              </a:gdLst>
              <a:ahLst/>
              <a:cxnLst>
                <a:cxn ang="0">
                  <a:pos x="T0" y="T1"/>
                </a:cxn>
                <a:cxn ang="0">
                  <a:pos x="T2" y="T3"/>
                </a:cxn>
                <a:cxn ang="0">
                  <a:pos x="T4" y="T5"/>
                </a:cxn>
              </a:cxnLst>
              <a:rect l="0" t="0" r="r" b="b"/>
              <a:pathLst>
                <a:path w="248" h="105">
                  <a:moveTo>
                    <a:pt x="0" y="105"/>
                  </a:moveTo>
                  <a:lnTo>
                    <a:pt x="124" y="0"/>
                  </a:lnTo>
                  <a:lnTo>
                    <a:pt x="248" y="105"/>
                  </a:lnTo>
                </a:path>
              </a:pathLst>
            </a:custGeom>
            <a:noFill/>
            <a:ln w="15875" cap="flat">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4" name="Rectangle 11"/>
            <p:cNvSpPr>
              <a:spLocks noChangeArrowheads="1"/>
            </p:cNvSpPr>
            <p:nvPr/>
          </p:nvSpPr>
          <p:spPr bwMode="auto">
            <a:xfrm>
              <a:off x="1614488" y="3887788"/>
              <a:ext cx="879475" cy="696913"/>
            </a:xfrm>
            <a:prstGeom prst="rect">
              <a:avLst/>
            </a:pr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5" name="Rectangle 12"/>
            <p:cNvSpPr>
              <a:spLocks noChangeArrowheads="1"/>
            </p:cNvSpPr>
            <p:nvPr/>
          </p:nvSpPr>
          <p:spPr bwMode="auto">
            <a:xfrm>
              <a:off x="1704976" y="3978275"/>
              <a:ext cx="698500" cy="515938"/>
            </a:xfrm>
            <a:prstGeom prst="rect">
              <a:avLst/>
            </a:pr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6" name="Freeform 13"/>
            <p:cNvSpPr/>
            <p:nvPr/>
          </p:nvSpPr>
          <p:spPr bwMode="auto">
            <a:xfrm>
              <a:off x="1765301" y="4076700"/>
              <a:ext cx="349250" cy="417513"/>
            </a:xfrm>
            <a:custGeom>
              <a:avLst/>
              <a:gdLst>
                <a:gd name="T0" fmla="*/ 92 w 92"/>
                <a:gd name="T1" fmla="*/ 110 h 110"/>
                <a:gd name="T2" fmla="*/ 46 w 92"/>
                <a:gd name="T3" fmla="*/ 0 h 110"/>
                <a:gd name="T4" fmla="*/ 0 w 92"/>
                <a:gd name="T5" fmla="*/ 110 h 110"/>
              </a:gdLst>
              <a:ahLst/>
              <a:cxnLst>
                <a:cxn ang="0">
                  <a:pos x="T0" y="T1"/>
                </a:cxn>
                <a:cxn ang="0">
                  <a:pos x="T2" y="T3"/>
                </a:cxn>
                <a:cxn ang="0">
                  <a:pos x="T4" y="T5"/>
                </a:cxn>
              </a:cxnLst>
              <a:rect l="0" t="0" r="r" b="b"/>
              <a:pathLst>
                <a:path w="92" h="110">
                  <a:moveTo>
                    <a:pt x="92" y="110"/>
                  </a:moveTo>
                  <a:cubicBezTo>
                    <a:pt x="92" y="110"/>
                    <a:pt x="46" y="56"/>
                    <a:pt x="46" y="0"/>
                  </a:cubicBezTo>
                  <a:cubicBezTo>
                    <a:pt x="46" y="56"/>
                    <a:pt x="0" y="110"/>
                    <a:pt x="0" y="110"/>
                  </a:cubicBezTo>
                </a:path>
              </a:pathLst>
            </a:custGeom>
            <a:noFill/>
            <a:ln w="15875" cap="flat">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7" name="Line 14"/>
            <p:cNvSpPr>
              <a:spLocks noChangeShapeType="1"/>
            </p:cNvSpPr>
            <p:nvPr/>
          </p:nvSpPr>
          <p:spPr bwMode="auto">
            <a:xfrm>
              <a:off x="1849438" y="4373563"/>
              <a:ext cx="182563" cy="0"/>
            </a:xfrm>
            <a:prstGeom prst="line">
              <a:avLst/>
            </a:prstGeom>
            <a:noFill/>
            <a:ln w="15875" cap="flat">
              <a:solidFill>
                <a:srgbClr val="F59F14"/>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08" name="Freeform 15"/>
            <p:cNvSpPr/>
            <p:nvPr/>
          </p:nvSpPr>
          <p:spPr bwMode="auto">
            <a:xfrm>
              <a:off x="2220913" y="4376738"/>
              <a:ext cx="92075" cy="117475"/>
            </a:xfrm>
            <a:custGeom>
              <a:avLst/>
              <a:gdLst>
                <a:gd name="T0" fmla="*/ 0 w 58"/>
                <a:gd name="T1" fmla="*/ 74 h 74"/>
                <a:gd name="T2" fmla="*/ 0 w 58"/>
                <a:gd name="T3" fmla="*/ 0 h 74"/>
                <a:gd name="T4" fmla="*/ 58 w 58"/>
                <a:gd name="T5" fmla="*/ 0 h 74"/>
                <a:gd name="T6" fmla="*/ 58 w 58"/>
                <a:gd name="T7" fmla="*/ 74 h 74"/>
              </a:gdLst>
              <a:ahLst/>
              <a:cxnLst>
                <a:cxn ang="0">
                  <a:pos x="T0" y="T1"/>
                </a:cxn>
                <a:cxn ang="0">
                  <a:pos x="T2" y="T3"/>
                </a:cxn>
                <a:cxn ang="0">
                  <a:pos x="T4" y="T5"/>
                </a:cxn>
                <a:cxn ang="0">
                  <a:pos x="T6" y="T7"/>
                </a:cxn>
              </a:cxnLst>
              <a:rect l="0" t="0" r="r" b="b"/>
              <a:pathLst>
                <a:path w="58" h="74">
                  <a:moveTo>
                    <a:pt x="0" y="74"/>
                  </a:moveTo>
                  <a:lnTo>
                    <a:pt x="0" y="0"/>
                  </a:lnTo>
                  <a:lnTo>
                    <a:pt x="58" y="0"/>
                  </a:lnTo>
                  <a:lnTo>
                    <a:pt x="58" y="74"/>
                  </a:lnTo>
                </a:path>
              </a:pathLst>
            </a:custGeom>
            <a:noFill/>
            <a:ln w="15875" cap="flat">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09" name="Freeform 16"/>
            <p:cNvSpPr/>
            <p:nvPr/>
          </p:nvSpPr>
          <p:spPr bwMode="auto">
            <a:xfrm>
              <a:off x="2312988" y="4251325"/>
              <a:ext cx="90488" cy="125413"/>
            </a:xfrm>
            <a:custGeom>
              <a:avLst/>
              <a:gdLst>
                <a:gd name="T0" fmla="*/ 0 w 57"/>
                <a:gd name="T1" fmla="*/ 79 h 79"/>
                <a:gd name="T2" fmla="*/ 0 w 57"/>
                <a:gd name="T3" fmla="*/ 0 h 79"/>
                <a:gd name="T4" fmla="*/ 57 w 57"/>
                <a:gd name="T5" fmla="*/ 0 h 79"/>
              </a:gdLst>
              <a:ahLst/>
              <a:cxnLst>
                <a:cxn ang="0">
                  <a:pos x="T0" y="T1"/>
                </a:cxn>
                <a:cxn ang="0">
                  <a:pos x="T2" y="T3"/>
                </a:cxn>
                <a:cxn ang="0">
                  <a:pos x="T4" y="T5"/>
                </a:cxn>
              </a:cxnLst>
              <a:rect l="0" t="0" r="r" b="b"/>
              <a:pathLst>
                <a:path w="57" h="79">
                  <a:moveTo>
                    <a:pt x="0" y="79"/>
                  </a:moveTo>
                  <a:lnTo>
                    <a:pt x="0" y="0"/>
                  </a:lnTo>
                  <a:lnTo>
                    <a:pt x="57" y="0"/>
                  </a:lnTo>
                </a:path>
              </a:pathLst>
            </a:custGeom>
            <a:noFill/>
            <a:ln w="15875" cap="flat">
              <a:solidFill>
                <a:srgbClr val="F59F14"/>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grpSp>
      <p:grpSp>
        <p:nvGrpSpPr>
          <p:cNvPr id="110" name="Group 158"/>
          <p:cNvGrpSpPr/>
          <p:nvPr/>
        </p:nvGrpSpPr>
        <p:grpSpPr>
          <a:xfrm>
            <a:off x="4436698" y="3171077"/>
            <a:ext cx="526400" cy="526398"/>
            <a:chOff x="4033838" y="4086226"/>
            <a:chExt cx="881063" cy="881062"/>
          </a:xfrm>
        </p:grpSpPr>
        <p:sp>
          <p:nvSpPr>
            <p:cNvPr id="111" name="Freeform 36"/>
            <p:cNvSpPr/>
            <p:nvPr/>
          </p:nvSpPr>
          <p:spPr bwMode="auto">
            <a:xfrm>
              <a:off x="4033838" y="4086226"/>
              <a:ext cx="881063" cy="728663"/>
            </a:xfrm>
            <a:custGeom>
              <a:avLst/>
              <a:gdLst>
                <a:gd name="T0" fmla="*/ 186 w 232"/>
                <a:gd name="T1" fmla="*/ 192 h 192"/>
                <a:gd name="T2" fmla="*/ 216 w 232"/>
                <a:gd name="T3" fmla="*/ 192 h 192"/>
                <a:gd name="T4" fmla="*/ 232 w 232"/>
                <a:gd name="T5" fmla="*/ 176 h 192"/>
                <a:gd name="T6" fmla="*/ 232 w 232"/>
                <a:gd name="T7" fmla="*/ 141 h 192"/>
                <a:gd name="T8" fmla="*/ 216 w 232"/>
                <a:gd name="T9" fmla="*/ 120 h 192"/>
                <a:gd name="T10" fmla="*/ 216 w 232"/>
                <a:gd name="T11" fmla="*/ 32 h 192"/>
                <a:gd name="T12" fmla="*/ 188 w 232"/>
                <a:gd name="T13" fmla="*/ 0 h 192"/>
                <a:gd name="T14" fmla="*/ 48 w 232"/>
                <a:gd name="T15" fmla="*/ 0 h 192"/>
                <a:gd name="T16" fmla="*/ 16 w 232"/>
                <a:gd name="T17" fmla="*/ 32 h 192"/>
                <a:gd name="T18" fmla="*/ 16 w 232"/>
                <a:gd name="T19" fmla="*/ 120 h 192"/>
                <a:gd name="T20" fmla="*/ 0 w 232"/>
                <a:gd name="T21" fmla="*/ 141 h 192"/>
                <a:gd name="T22" fmla="*/ 0 w 232"/>
                <a:gd name="T23" fmla="*/ 176 h 192"/>
                <a:gd name="T24" fmla="*/ 16 w 232"/>
                <a:gd name="T25" fmla="*/ 192 h 192"/>
                <a:gd name="T26" fmla="*/ 45 w 232"/>
                <a:gd name="T2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92">
                  <a:moveTo>
                    <a:pt x="186" y="192"/>
                  </a:moveTo>
                  <a:cubicBezTo>
                    <a:pt x="216" y="192"/>
                    <a:pt x="216" y="192"/>
                    <a:pt x="216" y="192"/>
                  </a:cubicBezTo>
                  <a:cubicBezTo>
                    <a:pt x="224" y="192"/>
                    <a:pt x="232" y="184"/>
                    <a:pt x="232" y="176"/>
                  </a:cubicBezTo>
                  <a:cubicBezTo>
                    <a:pt x="232" y="141"/>
                    <a:pt x="232" y="141"/>
                    <a:pt x="232" y="141"/>
                  </a:cubicBezTo>
                  <a:cubicBezTo>
                    <a:pt x="216" y="120"/>
                    <a:pt x="216" y="120"/>
                    <a:pt x="216" y="120"/>
                  </a:cubicBezTo>
                  <a:cubicBezTo>
                    <a:pt x="216" y="32"/>
                    <a:pt x="216" y="32"/>
                    <a:pt x="216" y="32"/>
                  </a:cubicBezTo>
                  <a:cubicBezTo>
                    <a:pt x="216" y="14"/>
                    <a:pt x="205" y="0"/>
                    <a:pt x="188" y="0"/>
                  </a:cubicBezTo>
                  <a:cubicBezTo>
                    <a:pt x="48" y="0"/>
                    <a:pt x="48" y="0"/>
                    <a:pt x="48" y="0"/>
                  </a:cubicBezTo>
                  <a:cubicBezTo>
                    <a:pt x="31" y="0"/>
                    <a:pt x="16" y="14"/>
                    <a:pt x="16" y="32"/>
                  </a:cubicBezTo>
                  <a:cubicBezTo>
                    <a:pt x="16" y="120"/>
                    <a:pt x="16" y="120"/>
                    <a:pt x="16" y="120"/>
                  </a:cubicBezTo>
                  <a:cubicBezTo>
                    <a:pt x="0" y="141"/>
                    <a:pt x="0" y="141"/>
                    <a:pt x="0" y="141"/>
                  </a:cubicBezTo>
                  <a:cubicBezTo>
                    <a:pt x="0" y="176"/>
                    <a:pt x="0" y="176"/>
                    <a:pt x="0" y="176"/>
                  </a:cubicBezTo>
                  <a:cubicBezTo>
                    <a:pt x="0" y="184"/>
                    <a:pt x="8" y="192"/>
                    <a:pt x="16" y="192"/>
                  </a:cubicBezTo>
                  <a:cubicBezTo>
                    <a:pt x="45" y="192"/>
                    <a:pt x="45" y="192"/>
                    <a:pt x="45" y="192"/>
                  </a:cubicBezTo>
                </a:path>
              </a:pathLst>
            </a:cu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12" name="Freeform 37"/>
            <p:cNvSpPr/>
            <p:nvPr/>
          </p:nvSpPr>
          <p:spPr bwMode="auto">
            <a:xfrm>
              <a:off x="4110038" y="4694238"/>
              <a:ext cx="728663" cy="273050"/>
            </a:xfrm>
            <a:custGeom>
              <a:avLst/>
              <a:gdLst>
                <a:gd name="T0" fmla="*/ 192 w 192"/>
                <a:gd name="T1" fmla="*/ 72 h 72"/>
                <a:gd name="T2" fmla="*/ 0 w 192"/>
                <a:gd name="T3" fmla="*/ 72 h 72"/>
                <a:gd name="T4" fmla="*/ 32 w 192"/>
                <a:gd name="T5" fmla="*/ 0 h 72"/>
                <a:gd name="T6" fmla="*/ 160 w 192"/>
                <a:gd name="T7" fmla="*/ 0 h 72"/>
                <a:gd name="T8" fmla="*/ 192 w 192"/>
                <a:gd name="T9" fmla="*/ 72 h 72"/>
              </a:gdLst>
              <a:ahLst/>
              <a:cxnLst>
                <a:cxn ang="0">
                  <a:pos x="T0" y="T1"/>
                </a:cxn>
                <a:cxn ang="0">
                  <a:pos x="T2" y="T3"/>
                </a:cxn>
                <a:cxn ang="0">
                  <a:pos x="T4" y="T5"/>
                </a:cxn>
                <a:cxn ang="0">
                  <a:pos x="T6" y="T7"/>
                </a:cxn>
                <a:cxn ang="0">
                  <a:pos x="T8" y="T9"/>
                </a:cxn>
              </a:cxnLst>
              <a:rect l="0" t="0" r="r" b="b"/>
              <a:pathLst>
                <a:path w="192" h="72">
                  <a:moveTo>
                    <a:pt x="192" y="72"/>
                  </a:moveTo>
                  <a:cubicBezTo>
                    <a:pt x="172" y="72"/>
                    <a:pt x="15" y="72"/>
                    <a:pt x="0" y="72"/>
                  </a:cubicBezTo>
                  <a:cubicBezTo>
                    <a:pt x="30" y="42"/>
                    <a:pt x="32" y="0"/>
                    <a:pt x="32" y="0"/>
                  </a:cubicBezTo>
                  <a:cubicBezTo>
                    <a:pt x="160" y="0"/>
                    <a:pt x="160" y="0"/>
                    <a:pt x="160" y="0"/>
                  </a:cubicBezTo>
                  <a:cubicBezTo>
                    <a:pt x="160" y="0"/>
                    <a:pt x="162" y="47"/>
                    <a:pt x="192" y="72"/>
                  </a:cubicBezTo>
                  <a:close/>
                </a:path>
              </a:pathLst>
            </a:cu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13" name="Oval 38"/>
            <p:cNvSpPr>
              <a:spLocks noChangeArrowheads="1"/>
            </p:cNvSpPr>
            <p:nvPr/>
          </p:nvSpPr>
          <p:spPr bwMode="auto">
            <a:xfrm>
              <a:off x="4352925" y="4176713"/>
              <a:ext cx="242888" cy="244475"/>
            </a:xfrm>
            <a:prstGeom prst="ellipse">
              <a:avLst/>
            </a:pr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14" name="Oval 39"/>
            <p:cNvSpPr>
              <a:spLocks noChangeArrowheads="1"/>
            </p:cNvSpPr>
            <p:nvPr/>
          </p:nvSpPr>
          <p:spPr bwMode="auto">
            <a:xfrm>
              <a:off x="4216400" y="4405313"/>
              <a:ext cx="30163" cy="30163"/>
            </a:xfrm>
            <a:prstGeom prst="ellipse">
              <a:avLst/>
            </a:pr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15" name="Rectangle 40"/>
            <p:cNvSpPr>
              <a:spLocks noChangeArrowheads="1"/>
            </p:cNvSpPr>
            <p:nvPr/>
          </p:nvSpPr>
          <p:spPr bwMode="auto">
            <a:xfrm>
              <a:off x="4672013" y="4176713"/>
              <a:ext cx="90488" cy="92075"/>
            </a:xfrm>
            <a:prstGeom prst="rect">
              <a:avLst/>
            </a:prstGeom>
            <a:noFill/>
            <a:ln w="15875" cap="flat">
              <a:solidFill>
                <a:srgbClr val="F59F1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16" name="Line 41"/>
            <p:cNvSpPr>
              <a:spLocks noChangeShapeType="1"/>
            </p:cNvSpPr>
            <p:nvPr/>
          </p:nvSpPr>
          <p:spPr bwMode="auto">
            <a:xfrm flipV="1">
              <a:off x="4429125" y="4086226"/>
              <a:ext cx="0" cy="98425"/>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17" name="Line 42"/>
            <p:cNvSpPr>
              <a:spLocks noChangeShapeType="1"/>
            </p:cNvSpPr>
            <p:nvPr/>
          </p:nvSpPr>
          <p:spPr bwMode="auto">
            <a:xfrm flipV="1">
              <a:off x="4519613" y="4086226"/>
              <a:ext cx="0" cy="98425"/>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18" name="Line 43"/>
            <p:cNvSpPr>
              <a:spLocks noChangeShapeType="1"/>
            </p:cNvSpPr>
            <p:nvPr/>
          </p:nvSpPr>
          <p:spPr bwMode="auto">
            <a:xfrm flipV="1">
              <a:off x="4429125" y="4413251"/>
              <a:ext cx="0" cy="128588"/>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19" name="Line 44"/>
            <p:cNvSpPr>
              <a:spLocks noChangeShapeType="1"/>
            </p:cNvSpPr>
            <p:nvPr/>
          </p:nvSpPr>
          <p:spPr bwMode="auto">
            <a:xfrm flipV="1">
              <a:off x="4519613" y="4413251"/>
              <a:ext cx="0" cy="128588"/>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20" name="Line 45"/>
            <p:cNvSpPr>
              <a:spLocks noChangeShapeType="1"/>
            </p:cNvSpPr>
            <p:nvPr/>
          </p:nvSpPr>
          <p:spPr bwMode="auto">
            <a:xfrm>
              <a:off x="4094163" y="4541838"/>
              <a:ext cx="760413" cy="0"/>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21" name="Line 46"/>
            <p:cNvSpPr>
              <a:spLocks noChangeShapeType="1"/>
            </p:cNvSpPr>
            <p:nvPr/>
          </p:nvSpPr>
          <p:spPr bwMode="auto">
            <a:xfrm>
              <a:off x="4033838" y="4621213"/>
              <a:ext cx="881063" cy="0"/>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22" name="Line 47"/>
            <p:cNvSpPr>
              <a:spLocks noChangeShapeType="1"/>
            </p:cNvSpPr>
            <p:nvPr/>
          </p:nvSpPr>
          <p:spPr bwMode="auto">
            <a:xfrm>
              <a:off x="4079875" y="4694238"/>
              <a:ext cx="788988" cy="0"/>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23" name="Line 48"/>
            <p:cNvSpPr>
              <a:spLocks noChangeShapeType="1"/>
            </p:cNvSpPr>
            <p:nvPr/>
          </p:nvSpPr>
          <p:spPr bwMode="auto">
            <a:xfrm>
              <a:off x="4159250" y="4906963"/>
              <a:ext cx="627063" cy="0"/>
            </a:xfrm>
            <a:prstGeom prst="line">
              <a:avLst/>
            </a:prstGeom>
            <a:noFill/>
            <a:ln w="15875" cap="flat">
              <a:solidFill>
                <a:srgbClr val="F59F14"/>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grpSp>
      <p:sp>
        <p:nvSpPr>
          <p:cNvPr id="124" name="TextBox 172"/>
          <p:cNvSpPr txBox="1"/>
          <p:nvPr/>
        </p:nvSpPr>
        <p:spPr>
          <a:xfrm>
            <a:off x="5018264" y="4074978"/>
            <a:ext cx="802382" cy="523220"/>
          </a:xfrm>
          <a:prstGeom prst="rect">
            <a:avLst/>
          </a:prstGeom>
          <a:noFill/>
        </p:spPr>
        <p:txBody>
          <a:bodyPr wrap="square" rtlCol="0">
            <a:spAutoFit/>
          </a:bodyPr>
          <a:lstStyle/>
          <a:p>
            <a:pPr algn="ctr"/>
            <a:r>
              <a:rPr lang="id-ID" sz="2800" b="1" dirty="0" smtClean="0">
                <a:solidFill>
                  <a:srgbClr val="F59F14"/>
                </a:solidFill>
                <a:latin typeface="Raleway" panose="020B0003030101060003" pitchFamily="34" charset="0"/>
              </a:rPr>
              <a:t>01</a:t>
            </a:r>
            <a:endParaRPr lang="id-ID" sz="2800" b="1" dirty="0">
              <a:solidFill>
                <a:srgbClr val="F59F14"/>
              </a:solidFill>
              <a:latin typeface="Raleway" panose="020B0003030101060003" pitchFamily="34" charset="0"/>
            </a:endParaRPr>
          </a:p>
        </p:txBody>
      </p:sp>
      <p:sp>
        <p:nvSpPr>
          <p:cNvPr id="125" name="TextBox 173"/>
          <p:cNvSpPr txBox="1"/>
          <p:nvPr/>
        </p:nvSpPr>
        <p:spPr>
          <a:xfrm>
            <a:off x="2709802" y="6106619"/>
            <a:ext cx="802382" cy="523220"/>
          </a:xfrm>
          <a:prstGeom prst="rect">
            <a:avLst/>
          </a:prstGeom>
          <a:noFill/>
        </p:spPr>
        <p:txBody>
          <a:bodyPr wrap="square" rtlCol="0">
            <a:spAutoFit/>
          </a:bodyPr>
          <a:lstStyle/>
          <a:p>
            <a:pPr algn="ctr"/>
            <a:r>
              <a:rPr lang="id-ID" sz="2800" b="1" dirty="0" smtClean="0">
                <a:solidFill>
                  <a:srgbClr val="595959"/>
                </a:solidFill>
                <a:latin typeface="Raleway" panose="020B0003030101060003" pitchFamily="34" charset="0"/>
              </a:rPr>
              <a:t>02</a:t>
            </a:r>
            <a:endParaRPr lang="id-ID" sz="2800" b="1" dirty="0">
              <a:solidFill>
                <a:srgbClr val="595959"/>
              </a:solidFill>
              <a:latin typeface="Raleway" panose="020B0003030101060003" pitchFamily="34" charset="0"/>
            </a:endParaRPr>
          </a:p>
        </p:txBody>
      </p:sp>
      <p:sp>
        <p:nvSpPr>
          <p:cNvPr id="126" name="TextBox 174"/>
          <p:cNvSpPr txBox="1"/>
          <p:nvPr/>
        </p:nvSpPr>
        <p:spPr>
          <a:xfrm>
            <a:off x="1141500" y="1857075"/>
            <a:ext cx="802382" cy="523220"/>
          </a:xfrm>
          <a:prstGeom prst="rect">
            <a:avLst/>
          </a:prstGeom>
          <a:noFill/>
        </p:spPr>
        <p:txBody>
          <a:bodyPr wrap="square" rtlCol="0">
            <a:spAutoFit/>
          </a:bodyPr>
          <a:lstStyle/>
          <a:p>
            <a:pPr algn="ctr"/>
            <a:r>
              <a:rPr lang="id-ID" sz="2800" b="1" dirty="0" smtClean="0">
                <a:solidFill>
                  <a:srgbClr val="B4B4B4"/>
                </a:solidFill>
                <a:latin typeface="Raleway" panose="020B0003030101060003" pitchFamily="34" charset="0"/>
              </a:rPr>
              <a:t>03</a:t>
            </a:r>
            <a:endParaRPr lang="id-ID" sz="2800" b="1" dirty="0">
              <a:solidFill>
                <a:srgbClr val="B4B4B4"/>
              </a:solidFill>
              <a:latin typeface="Raleway" panose="020B0003030101060003" pitchFamily="34" charset="0"/>
            </a:endParaRPr>
          </a:p>
        </p:txBody>
      </p:sp>
      <p:sp>
        <p:nvSpPr>
          <p:cNvPr id="127" name="Rectangle 175"/>
          <p:cNvSpPr/>
          <p:nvPr/>
        </p:nvSpPr>
        <p:spPr>
          <a:xfrm>
            <a:off x="7031859" y="3786047"/>
            <a:ext cx="249237" cy="249237"/>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8" name="Rectangle 176"/>
          <p:cNvSpPr/>
          <p:nvPr/>
        </p:nvSpPr>
        <p:spPr>
          <a:xfrm>
            <a:off x="7031859" y="4547658"/>
            <a:ext cx="249237" cy="249237"/>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9" name="Rectangle 177"/>
          <p:cNvSpPr/>
          <p:nvPr/>
        </p:nvSpPr>
        <p:spPr>
          <a:xfrm>
            <a:off x="7031859" y="5234947"/>
            <a:ext cx="249237" cy="249237"/>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0" name="Group 179"/>
          <p:cNvGrpSpPr/>
          <p:nvPr/>
        </p:nvGrpSpPr>
        <p:grpSpPr>
          <a:xfrm>
            <a:off x="7480868" y="3741764"/>
            <a:ext cx="305291" cy="300429"/>
            <a:chOff x="6297613" y="1392238"/>
            <a:chExt cx="498475" cy="490537"/>
          </a:xfrm>
          <a:solidFill>
            <a:schemeClr val="bg1">
              <a:lumMod val="65000"/>
            </a:schemeClr>
          </a:solidFill>
        </p:grpSpPr>
        <p:sp>
          <p:nvSpPr>
            <p:cNvPr id="131" name="Freeform 18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18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182"/>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34" name="Group 183"/>
          <p:cNvGrpSpPr/>
          <p:nvPr/>
        </p:nvGrpSpPr>
        <p:grpSpPr>
          <a:xfrm>
            <a:off x="7492049" y="4499967"/>
            <a:ext cx="282929" cy="300430"/>
            <a:chOff x="6881813" y="2154238"/>
            <a:chExt cx="461963" cy="490538"/>
          </a:xfrm>
          <a:solidFill>
            <a:schemeClr val="bg1">
              <a:lumMod val="65000"/>
            </a:schemeClr>
          </a:solidFill>
        </p:grpSpPr>
        <p:sp>
          <p:nvSpPr>
            <p:cNvPr id="135"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8" name="Freeform 28"/>
          <p:cNvSpPr>
            <a:spLocks noEditPoints="1"/>
          </p:cNvSpPr>
          <p:nvPr/>
        </p:nvSpPr>
        <p:spPr bwMode="auto">
          <a:xfrm>
            <a:off x="7482812" y="5161105"/>
            <a:ext cx="301402" cy="30140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p>
        </p:txBody>
      </p:sp>
      <p:sp>
        <p:nvSpPr>
          <p:cNvPr id="139" name="TextBox 195"/>
          <p:cNvSpPr txBox="1"/>
          <p:nvPr/>
        </p:nvSpPr>
        <p:spPr>
          <a:xfrm>
            <a:off x="7852759" y="3560520"/>
            <a:ext cx="1088568" cy="307777"/>
          </a:xfrm>
          <a:prstGeom prst="rect">
            <a:avLst/>
          </a:prstGeom>
          <a:noFill/>
        </p:spPr>
        <p:txBody>
          <a:bodyPr wrap="none" rtlCol="0">
            <a:spAutoFit/>
          </a:bodyPr>
          <a:lstStyle/>
          <a:p>
            <a:r>
              <a:rPr lang="id-ID" sz="1400" dirty="0" smtClean="0">
                <a:solidFill>
                  <a:schemeClr val="bg1">
                    <a:lumMod val="50000"/>
                  </a:schemeClr>
                </a:solidFill>
                <a:latin typeface="Raleway" panose="020B0003030101060003" pitchFamily="34" charset="0"/>
              </a:rPr>
              <a:t>Content</a:t>
            </a:r>
            <a:r>
              <a:rPr lang="id-ID" sz="1400" b="1" dirty="0" smtClean="0">
                <a:solidFill>
                  <a:schemeClr val="bg1">
                    <a:lumMod val="50000"/>
                  </a:schemeClr>
                </a:solidFill>
                <a:latin typeface="Raleway" panose="020B0003030101060003" pitchFamily="34" charset="0"/>
              </a:rPr>
              <a:t> 01</a:t>
            </a:r>
            <a:endParaRPr lang="id-ID" sz="1400" b="1" dirty="0">
              <a:solidFill>
                <a:schemeClr val="bg1">
                  <a:lumMod val="50000"/>
                </a:schemeClr>
              </a:solidFill>
              <a:latin typeface="Raleway" panose="020B0003030101060003" pitchFamily="34" charset="0"/>
            </a:endParaRPr>
          </a:p>
        </p:txBody>
      </p:sp>
      <p:sp>
        <p:nvSpPr>
          <p:cNvPr id="140" name="TextBox 196"/>
          <p:cNvSpPr txBox="1"/>
          <p:nvPr/>
        </p:nvSpPr>
        <p:spPr>
          <a:xfrm>
            <a:off x="7852759" y="3775262"/>
            <a:ext cx="2251637" cy="430887"/>
          </a:xfrm>
          <a:prstGeom prst="rect">
            <a:avLst/>
          </a:prstGeom>
          <a:noFill/>
        </p:spPr>
        <p:txBody>
          <a:bodyPr wrap="square" rtlCol="0">
            <a:spAutoFit/>
          </a:bodyPr>
          <a:lstStyle/>
          <a:p>
            <a:r>
              <a:rPr lang="id-ID" sz="1100" dirty="0">
                <a:solidFill>
                  <a:schemeClr val="bg1">
                    <a:lumMod val="65000"/>
                  </a:schemeClr>
                </a:solidFill>
              </a:rPr>
              <a:t>Suitable for all category</a:t>
            </a:r>
            <a:r>
              <a:rPr lang="en-US" sz="1100" dirty="0">
                <a:solidFill>
                  <a:schemeClr val="bg1">
                    <a:lumMod val="65000"/>
                  </a:schemeClr>
                </a:solidFill>
              </a:rPr>
              <a:t>, Lorem Ipsum is not simply random text</a:t>
            </a:r>
            <a:r>
              <a:rPr lang="en-US" sz="1100" dirty="0" smtClean="0">
                <a:solidFill>
                  <a:schemeClr val="bg1">
                    <a:lumMod val="65000"/>
                  </a:schemeClr>
                </a:solidFill>
              </a:rPr>
              <a:t>.</a:t>
            </a:r>
            <a:endParaRPr lang="en-US" sz="1100" b="1" dirty="0">
              <a:solidFill>
                <a:schemeClr val="bg1">
                  <a:lumMod val="65000"/>
                </a:schemeClr>
              </a:solidFill>
              <a:latin typeface="Signika Negative" pitchFamily="2" charset="0"/>
            </a:endParaRPr>
          </a:p>
        </p:txBody>
      </p:sp>
      <p:sp>
        <p:nvSpPr>
          <p:cNvPr id="141" name="TextBox 197"/>
          <p:cNvSpPr txBox="1"/>
          <p:nvPr/>
        </p:nvSpPr>
        <p:spPr>
          <a:xfrm>
            <a:off x="7852759" y="4239881"/>
            <a:ext cx="1102994" cy="307777"/>
          </a:xfrm>
          <a:prstGeom prst="rect">
            <a:avLst/>
          </a:prstGeom>
          <a:noFill/>
        </p:spPr>
        <p:txBody>
          <a:bodyPr wrap="none" rtlCol="0">
            <a:spAutoFit/>
          </a:bodyPr>
          <a:lstStyle/>
          <a:p>
            <a:r>
              <a:rPr lang="id-ID" sz="1400" dirty="0" smtClean="0">
                <a:solidFill>
                  <a:schemeClr val="bg1">
                    <a:lumMod val="50000"/>
                  </a:schemeClr>
                </a:solidFill>
                <a:latin typeface="Raleway" panose="020B0003030101060003" pitchFamily="34" charset="0"/>
              </a:rPr>
              <a:t>Content</a:t>
            </a:r>
            <a:r>
              <a:rPr lang="id-ID" sz="1400" b="1" dirty="0" smtClean="0">
                <a:solidFill>
                  <a:schemeClr val="bg1">
                    <a:lumMod val="50000"/>
                  </a:schemeClr>
                </a:solidFill>
                <a:latin typeface="Raleway" panose="020B0003030101060003" pitchFamily="34" charset="0"/>
              </a:rPr>
              <a:t> 02</a:t>
            </a:r>
            <a:endParaRPr lang="id-ID" sz="1400" b="1" dirty="0">
              <a:solidFill>
                <a:schemeClr val="bg1">
                  <a:lumMod val="50000"/>
                </a:schemeClr>
              </a:solidFill>
              <a:latin typeface="Raleway" panose="020B0003030101060003" pitchFamily="34" charset="0"/>
            </a:endParaRPr>
          </a:p>
        </p:txBody>
      </p:sp>
      <p:sp>
        <p:nvSpPr>
          <p:cNvPr id="142" name="TextBox 198"/>
          <p:cNvSpPr txBox="1"/>
          <p:nvPr/>
        </p:nvSpPr>
        <p:spPr>
          <a:xfrm>
            <a:off x="7852759" y="4454623"/>
            <a:ext cx="2251637" cy="430887"/>
          </a:xfrm>
          <a:prstGeom prst="rect">
            <a:avLst/>
          </a:prstGeom>
          <a:noFill/>
        </p:spPr>
        <p:txBody>
          <a:bodyPr wrap="square" rtlCol="0">
            <a:spAutoFit/>
          </a:bodyPr>
          <a:lstStyle/>
          <a:p>
            <a:r>
              <a:rPr lang="id-ID" sz="1100" dirty="0">
                <a:solidFill>
                  <a:schemeClr val="bg1">
                    <a:lumMod val="65000"/>
                  </a:schemeClr>
                </a:solidFill>
              </a:rPr>
              <a:t>Suitable for all category</a:t>
            </a:r>
            <a:r>
              <a:rPr lang="en-US" sz="1100" dirty="0">
                <a:solidFill>
                  <a:schemeClr val="bg1">
                    <a:lumMod val="65000"/>
                  </a:schemeClr>
                </a:solidFill>
              </a:rPr>
              <a:t>, Lorem Ipsum is not simply random text</a:t>
            </a:r>
            <a:r>
              <a:rPr lang="en-US" sz="1100" dirty="0" smtClean="0">
                <a:solidFill>
                  <a:schemeClr val="bg1">
                    <a:lumMod val="65000"/>
                  </a:schemeClr>
                </a:solidFill>
              </a:rPr>
              <a:t>.</a:t>
            </a:r>
            <a:endParaRPr lang="en-US" sz="1100" b="1" dirty="0">
              <a:solidFill>
                <a:schemeClr val="bg1">
                  <a:lumMod val="65000"/>
                </a:schemeClr>
              </a:solidFill>
              <a:latin typeface="Signika Negative" pitchFamily="2" charset="0"/>
            </a:endParaRPr>
          </a:p>
        </p:txBody>
      </p:sp>
      <p:sp>
        <p:nvSpPr>
          <p:cNvPr id="143" name="TextBox 199"/>
          <p:cNvSpPr txBox="1"/>
          <p:nvPr/>
        </p:nvSpPr>
        <p:spPr>
          <a:xfrm>
            <a:off x="7852759" y="4946363"/>
            <a:ext cx="1101392" cy="307777"/>
          </a:xfrm>
          <a:prstGeom prst="rect">
            <a:avLst/>
          </a:prstGeom>
          <a:noFill/>
        </p:spPr>
        <p:txBody>
          <a:bodyPr wrap="none" rtlCol="0">
            <a:spAutoFit/>
          </a:bodyPr>
          <a:lstStyle/>
          <a:p>
            <a:r>
              <a:rPr lang="id-ID" sz="1400" dirty="0" smtClean="0">
                <a:solidFill>
                  <a:schemeClr val="bg1">
                    <a:lumMod val="50000"/>
                  </a:schemeClr>
                </a:solidFill>
                <a:latin typeface="Raleway" panose="020B0003030101060003" pitchFamily="34" charset="0"/>
              </a:rPr>
              <a:t>Content</a:t>
            </a:r>
            <a:r>
              <a:rPr lang="id-ID" sz="1400" b="1" dirty="0" smtClean="0">
                <a:solidFill>
                  <a:schemeClr val="bg1">
                    <a:lumMod val="50000"/>
                  </a:schemeClr>
                </a:solidFill>
                <a:latin typeface="Raleway" panose="020B0003030101060003" pitchFamily="34" charset="0"/>
              </a:rPr>
              <a:t> 03</a:t>
            </a:r>
            <a:endParaRPr lang="id-ID" sz="1400" b="1" dirty="0">
              <a:solidFill>
                <a:schemeClr val="bg1">
                  <a:lumMod val="50000"/>
                </a:schemeClr>
              </a:solidFill>
              <a:latin typeface="Raleway" panose="020B0003030101060003" pitchFamily="34" charset="0"/>
            </a:endParaRPr>
          </a:p>
        </p:txBody>
      </p:sp>
      <p:sp>
        <p:nvSpPr>
          <p:cNvPr id="144" name="TextBox 200"/>
          <p:cNvSpPr txBox="1"/>
          <p:nvPr/>
        </p:nvSpPr>
        <p:spPr>
          <a:xfrm>
            <a:off x="7852759" y="5161105"/>
            <a:ext cx="2251637" cy="430887"/>
          </a:xfrm>
          <a:prstGeom prst="rect">
            <a:avLst/>
          </a:prstGeom>
          <a:noFill/>
        </p:spPr>
        <p:txBody>
          <a:bodyPr wrap="square" rtlCol="0">
            <a:spAutoFit/>
          </a:bodyPr>
          <a:lstStyle/>
          <a:p>
            <a:r>
              <a:rPr lang="id-ID" sz="1100" dirty="0">
                <a:solidFill>
                  <a:schemeClr val="bg1">
                    <a:lumMod val="65000"/>
                  </a:schemeClr>
                </a:solidFill>
              </a:rPr>
              <a:t>Suitable for all category</a:t>
            </a:r>
            <a:r>
              <a:rPr lang="en-US" sz="1100" dirty="0">
                <a:solidFill>
                  <a:schemeClr val="bg1">
                    <a:lumMod val="65000"/>
                  </a:schemeClr>
                </a:solidFill>
              </a:rPr>
              <a:t>, Lorem Ipsum is not simply random text</a:t>
            </a:r>
            <a:r>
              <a:rPr lang="en-US" sz="1100" dirty="0" smtClean="0">
                <a:solidFill>
                  <a:schemeClr val="bg1">
                    <a:lumMod val="65000"/>
                  </a:schemeClr>
                </a:solidFill>
              </a:rPr>
              <a:t>.</a:t>
            </a:r>
            <a:endParaRPr lang="en-US" sz="1100" b="1" dirty="0">
              <a:solidFill>
                <a:schemeClr val="bg1">
                  <a:lumMod val="65000"/>
                </a:schemeClr>
              </a:solidFill>
              <a:latin typeface="Signika Negative" pitchFamily="2" charset="0"/>
            </a:endParaRPr>
          </a:p>
        </p:txBody>
      </p:sp>
      <p:sp>
        <p:nvSpPr>
          <p:cNvPr id="145" name="TextBox 203"/>
          <p:cNvSpPr txBox="1"/>
          <p:nvPr/>
        </p:nvSpPr>
        <p:spPr>
          <a:xfrm>
            <a:off x="6874734" y="2178095"/>
            <a:ext cx="2736775" cy="646331"/>
          </a:xfrm>
          <a:prstGeom prst="rect">
            <a:avLst/>
          </a:prstGeom>
          <a:noFill/>
        </p:spPr>
        <p:txBody>
          <a:bodyPr wrap="none" rtlCol="0">
            <a:spAutoFit/>
          </a:bodyPr>
          <a:lstStyle/>
          <a:p>
            <a:r>
              <a:rPr lang="id-ID" sz="3600" b="1" dirty="0" smtClean="0">
                <a:solidFill>
                  <a:srgbClr val="F59F14"/>
                </a:solidFill>
                <a:latin typeface="Raleway" panose="020B0003030101060003" pitchFamily="34" charset="0"/>
              </a:rPr>
              <a:t>Snake Words</a:t>
            </a:r>
            <a:endParaRPr lang="id-ID" sz="3600" b="1" dirty="0">
              <a:solidFill>
                <a:srgbClr val="F59F14"/>
              </a:solidFill>
              <a:latin typeface="Raleway" panose="020B0003030101060003" pitchFamily="34" charset="0"/>
            </a:endParaRPr>
          </a:p>
        </p:txBody>
      </p:sp>
      <p:sp>
        <p:nvSpPr>
          <p:cNvPr id="146" name="Rectangle 204"/>
          <p:cNvSpPr/>
          <p:nvPr/>
        </p:nvSpPr>
        <p:spPr>
          <a:xfrm>
            <a:off x="6874734" y="2743722"/>
            <a:ext cx="4318869" cy="830997"/>
          </a:xfrm>
          <a:prstGeom prst="rect">
            <a:avLst/>
          </a:prstGeom>
        </p:spPr>
        <p:txBody>
          <a:bodyPr wrap="square">
            <a:spAutoFit/>
          </a:bodyPr>
          <a:lstStyle/>
          <a:p>
            <a:pPr algn="just"/>
            <a:r>
              <a:rPr lang="id-ID" sz="1200" b="1" dirty="0">
                <a:solidFill>
                  <a:schemeClr val="bg1">
                    <a:lumMod val="65000"/>
                  </a:schemeClr>
                </a:solidFill>
                <a:latin typeface="PT Sans" panose="020B0503020203020204" pitchFamily="34" charset="0"/>
              </a:rPr>
              <a:t>Suitable for all categories </a:t>
            </a:r>
            <a:r>
              <a:rPr lang="id-ID" sz="1200" dirty="0">
                <a:solidFill>
                  <a:schemeClr val="bg1">
                    <a:lumMod val="65000"/>
                  </a:schemeClr>
                </a:solidFill>
                <a:latin typeface="PT Sans" panose="020B0503020203020204" pitchFamily="34" charset="0"/>
              </a:rPr>
              <a:t>business and personal presentation, eaque ipsa quae ab illo inventore veritatis et quasi architecto beatae business and personal presentation</a:t>
            </a:r>
            <a:r>
              <a:rPr lang="id-ID" sz="1200" dirty="0" smtClean="0">
                <a:solidFill>
                  <a:schemeClr val="bg1">
                    <a:lumMod val="65000"/>
                  </a:schemeClr>
                </a:solidFill>
                <a:latin typeface="PT Sans" panose="020B0503020203020204" pitchFamily="34" charset="0"/>
              </a:rPr>
              <a:t>,</a:t>
            </a:r>
            <a:endParaRPr lang="id-ID" sz="1200" dirty="0">
              <a:solidFill>
                <a:schemeClr val="bg1">
                  <a:lumMod val="65000"/>
                </a:schemeClr>
              </a:solidFill>
              <a:latin typeface="PT Sans" panose="020B0503020203020204" pitchFamily="34" charset="0"/>
            </a:endParaRPr>
          </a:p>
          <a:p>
            <a:pPr algn="just"/>
            <a:endParaRPr lang="id-ID" sz="1200" dirty="0">
              <a:solidFill>
                <a:schemeClr val="bg1">
                  <a:lumMod val="65000"/>
                </a:schemeClr>
              </a:solidFill>
              <a:latin typeface="PT Sans" panose="020B05030202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27"/>
                                        </p:tgtEl>
                                        <p:attrNameLst>
                                          <p:attrName>style.visibility</p:attrName>
                                        </p:attrNameLst>
                                      </p:cBhvr>
                                      <p:to>
                                        <p:strVal val="visible"/>
                                      </p:to>
                                    </p:set>
                                    <p:anim calcmode="lin" valueType="num">
                                      <p:cBhvr>
                                        <p:cTn id="14" dur="500" fill="hold"/>
                                        <p:tgtEl>
                                          <p:spTgt spid="127"/>
                                        </p:tgtEl>
                                        <p:attrNameLst>
                                          <p:attrName>ppt_w</p:attrName>
                                        </p:attrNameLst>
                                      </p:cBhvr>
                                      <p:tavLst>
                                        <p:tav tm="0">
                                          <p:val>
                                            <p:fltVal val="0"/>
                                          </p:val>
                                        </p:tav>
                                        <p:tav tm="100000">
                                          <p:val>
                                            <p:strVal val="#ppt_w"/>
                                          </p:val>
                                        </p:tav>
                                      </p:tavLst>
                                    </p:anim>
                                    <p:anim calcmode="lin" valueType="num">
                                      <p:cBhvr>
                                        <p:cTn id="15" dur="500" fill="hold"/>
                                        <p:tgtEl>
                                          <p:spTgt spid="127"/>
                                        </p:tgtEl>
                                        <p:attrNameLst>
                                          <p:attrName>ppt_h</p:attrName>
                                        </p:attrNameLst>
                                      </p:cBhvr>
                                      <p:tavLst>
                                        <p:tav tm="0">
                                          <p:val>
                                            <p:fltVal val="0"/>
                                          </p:val>
                                        </p:tav>
                                        <p:tav tm="100000">
                                          <p:val>
                                            <p:strVal val="#ppt_h"/>
                                          </p:val>
                                        </p:tav>
                                      </p:tavLst>
                                    </p:anim>
                                    <p:animEffect transition="in" filter="fade">
                                      <p:cBhvr>
                                        <p:cTn id="16" dur="500"/>
                                        <p:tgtEl>
                                          <p:spTgt spid="12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500"/>
                                        <p:tgtEl>
                                          <p:spTgt spid="13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500" fill="hold"/>
                                        <p:tgtEl>
                                          <p:spTgt spid="128"/>
                                        </p:tgtEl>
                                        <p:attrNameLst>
                                          <p:attrName>ppt_w</p:attrName>
                                        </p:attrNameLst>
                                      </p:cBhvr>
                                      <p:tavLst>
                                        <p:tav tm="0">
                                          <p:val>
                                            <p:fltVal val="0"/>
                                          </p:val>
                                        </p:tav>
                                        <p:tav tm="100000">
                                          <p:val>
                                            <p:strVal val="#ppt_w"/>
                                          </p:val>
                                        </p:tav>
                                      </p:tavLst>
                                    </p:anim>
                                    <p:anim calcmode="lin" valueType="num">
                                      <p:cBhvr>
                                        <p:cTn id="32" dur="500" fill="hold"/>
                                        <p:tgtEl>
                                          <p:spTgt spid="128"/>
                                        </p:tgtEl>
                                        <p:attrNameLst>
                                          <p:attrName>ppt_h</p:attrName>
                                        </p:attrNameLst>
                                      </p:cBhvr>
                                      <p:tavLst>
                                        <p:tav tm="0">
                                          <p:val>
                                            <p:fltVal val="0"/>
                                          </p:val>
                                        </p:tav>
                                        <p:tav tm="100000">
                                          <p:val>
                                            <p:strVal val="#ppt_h"/>
                                          </p:val>
                                        </p:tav>
                                      </p:tavLst>
                                    </p:anim>
                                    <p:animEffect transition="in" filter="fade">
                                      <p:cBhvr>
                                        <p:cTn id="33" dur="500"/>
                                        <p:tgtEl>
                                          <p:spTgt spid="128"/>
                                        </p:tgtEl>
                                      </p:cBhvr>
                                    </p:animEffect>
                                  </p:childTnLst>
                                </p:cTn>
                              </p:par>
                              <p:par>
                                <p:cTn id="34" presetID="10" presetClass="entr" presetSubtype="0" fill="hold" nodeType="with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fade">
                                      <p:cBhvr>
                                        <p:cTn id="40" dur="500"/>
                                        <p:tgtEl>
                                          <p:spTgt spid="1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fade">
                                      <p:cBhvr>
                                        <p:cTn id="43" dur="500"/>
                                        <p:tgtEl>
                                          <p:spTgt spid="142"/>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29"/>
                                        </p:tgtEl>
                                        <p:attrNameLst>
                                          <p:attrName>style.visibility</p:attrName>
                                        </p:attrNameLst>
                                      </p:cBhvr>
                                      <p:to>
                                        <p:strVal val="visible"/>
                                      </p:to>
                                    </p:set>
                                    <p:anim calcmode="lin" valueType="num">
                                      <p:cBhvr>
                                        <p:cTn id="47" dur="500" fill="hold"/>
                                        <p:tgtEl>
                                          <p:spTgt spid="129"/>
                                        </p:tgtEl>
                                        <p:attrNameLst>
                                          <p:attrName>ppt_w</p:attrName>
                                        </p:attrNameLst>
                                      </p:cBhvr>
                                      <p:tavLst>
                                        <p:tav tm="0">
                                          <p:val>
                                            <p:fltVal val="0"/>
                                          </p:val>
                                        </p:tav>
                                        <p:tav tm="100000">
                                          <p:val>
                                            <p:strVal val="#ppt_w"/>
                                          </p:val>
                                        </p:tav>
                                      </p:tavLst>
                                    </p:anim>
                                    <p:anim calcmode="lin" valueType="num">
                                      <p:cBhvr>
                                        <p:cTn id="48" dur="500" fill="hold"/>
                                        <p:tgtEl>
                                          <p:spTgt spid="129"/>
                                        </p:tgtEl>
                                        <p:attrNameLst>
                                          <p:attrName>ppt_h</p:attrName>
                                        </p:attrNameLst>
                                      </p:cBhvr>
                                      <p:tavLst>
                                        <p:tav tm="0">
                                          <p:val>
                                            <p:fltVal val="0"/>
                                          </p:val>
                                        </p:tav>
                                        <p:tav tm="100000">
                                          <p:val>
                                            <p:strVal val="#ppt_h"/>
                                          </p:val>
                                        </p:tav>
                                      </p:tavLst>
                                    </p:anim>
                                    <p:animEffect transition="in" filter="fade">
                                      <p:cBhvr>
                                        <p:cTn id="49" dur="500"/>
                                        <p:tgtEl>
                                          <p:spTgt spid="1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500"/>
                                        <p:tgtEl>
                                          <p:spTgt spid="138"/>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8" grpId="0" animBg="1"/>
      <p:bldP spid="139" grpId="0"/>
      <p:bldP spid="140" grpId="0"/>
      <p:bldP spid="141" grpId="0"/>
      <p:bldP spid="142" grpId="0"/>
      <p:bldP spid="143" grpId="0"/>
      <p:bldP spid="144" grpId="0"/>
      <p:bldP spid="145" grpId="0"/>
      <p:bldP spid="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4</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AutoShape 3"/>
          <p:cNvSpPr/>
          <p:nvPr/>
        </p:nvSpPr>
        <p:spPr bwMode="auto">
          <a:xfrm rot="20054367">
            <a:off x="7990480" y="3529968"/>
            <a:ext cx="1115854" cy="1120351"/>
          </a:xfrm>
          <a:custGeom>
            <a:avLst/>
            <a:gdLst>
              <a:gd name="T0" fmla="*/ 16780 w 19666"/>
              <a:gd name="T1" fmla="*/ 2843 h 19666"/>
              <a:gd name="T2" fmla="*/ 16749 w 19666"/>
              <a:gd name="T3" fmla="*/ 16749 h 19666"/>
              <a:gd name="T4" fmla="*/ 2842 w 19666"/>
              <a:gd name="T5" fmla="*/ 16779 h 19666"/>
              <a:gd name="T6" fmla="*/ 2873 w 19666"/>
              <a:gd name="T7" fmla="*/ 2873 h 19666"/>
              <a:gd name="T8" fmla="*/ 16780 w 19666"/>
              <a:gd name="T9" fmla="*/ 2843 h 19666"/>
            </a:gdLst>
            <a:ahLst/>
            <a:cxnLst>
              <a:cxn ang="0">
                <a:pos x="T0" y="T1"/>
              </a:cxn>
              <a:cxn ang="0">
                <a:pos x="T2" y="T3"/>
              </a:cxn>
              <a:cxn ang="0">
                <a:pos x="T4" y="T5"/>
              </a:cxn>
              <a:cxn ang="0">
                <a:pos x="T6" y="T7"/>
              </a:cxn>
              <a:cxn ang="0">
                <a:pos x="T8" y="T9"/>
              </a:cxn>
            </a:cxnLst>
            <a:rect l="0" t="0" r="r" b="b"/>
            <a:pathLst>
              <a:path w="19666" h="19666">
                <a:moveTo>
                  <a:pt x="16780" y="2843"/>
                </a:moveTo>
                <a:cubicBezTo>
                  <a:pt x="20611" y="6674"/>
                  <a:pt x="20597" y="12900"/>
                  <a:pt x="16749" y="16749"/>
                </a:cubicBezTo>
                <a:cubicBezTo>
                  <a:pt x="12900" y="20597"/>
                  <a:pt x="6674" y="20611"/>
                  <a:pt x="2842" y="16779"/>
                </a:cubicBezTo>
                <a:cubicBezTo>
                  <a:pt x="-989" y="12948"/>
                  <a:pt x="-975" y="6722"/>
                  <a:pt x="2873" y="2873"/>
                </a:cubicBezTo>
                <a:cubicBezTo>
                  <a:pt x="6722" y="-975"/>
                  <a:pt x="12948" y="-989"/>
                  <a:pt x="16780" y="2843"/>
                </a:cubicBezTo>
              </a:path>
            </a:pathLst>
          </a:custGeom>
          <a:noFill/>
          <a:ln w="28575" cap="flat">
            <a:solidFill>
              <a:schemeClr val="bg1">
                <a:alpha val="90000"/>
              </a:schemeClr>
            </a:solidFill>
            <a:prstDash val="solid"/>
            <a:miter lim="800000"/>
            <a:headEnd type="none" w="med" len="med"/>
            <a:tailEnd type="none" w="med" len="med"/>
          </a:ln>
        </p:spPr>
        <p:txBody>
          <a:bodyPr lIns="0" tIns="0" rIns="0" bIns="0"/>
          <a:lstStyle/>
          <a:p>
            <a:endParaRPr lang="en-US" sz="1050">
              <a:solidFill>
                <a:srgbClr val="003676"/>
              </a:solidFill>
            </a:endParaRPr>
          </a:p>
        </p:txBody>
      </p:sp>
      <p:sp>
        <p:nvSpPr>
          <p:cNvPr id="19" name="AutoShape 4"/>
          <p:cNvSpPr/>
          <p:nvPr/>
        </p:nvSpPr>
        <p:spPr bwMode="auto">
          <a:xfrm rot="20054367">
            <a:off x="6948816" y="3533715"/>
            <a:ext cx="1116604" cy="1120351"/>
          </a:xfrm>
          <a:custGeom>
            <a:avLst/>
            <a:gdLst>
              <a:gd name="T0" fmla="*/ 16780 w 19666"/>
              <a:gd name="T1" fmla="*/ 2843 h 19666"/>
              <a:gd name="T2" fmla="*/ 16749 w 19666"/>
              <a:gd name="T3" fmla="*/ 16749 h 19666"/>
              <a:gd name="T4" fmla="*/ 2842 w 19666"/>
              <a:gd name="T5" fmla="*/ 16779 h 19666"/>
              <a:gd name="T6" fmla="*/ 2873 w 19666"/>
              <a:gd name="T7" fmla="*/ 2873 h 19666"/>
              <a:gd name="T8" fmla="*/ 16780 w 19666"/>
              <a:gd name="T9" fmla="*/ 2843 h 19666"/>
            </a:gdLst>
            <a:ahLst/>
            <a:cxnLst>
              <a:cxn ang="0">
                <a:pos x="T0" y="T1"/>
              </a:cxn>
              <a:cxn ang="0">
                <a:pos x="T2" y="T3"/>
              </a:cxn>
              <a:cxn ang="0">
                <a:pos x="T4" y="T5"/>
              </a:cxn>
              <a:cxn ang="0">
                <a:pos x="T6" y="T7"/>
              </a:cxn>
              <a:cxn ang="0">
                <a:pos x="T8" y="T9"/>
              </a:cxn>
            </a:cxnLst>
            <a:rect l="0" t="0" r="r" b="b"/>
            <a:pathLst>
              <a:path w="19666" h="19666">
                <a:moveTo>
                  <a:pt x="16780" y="2843"/>
                </a:moveTo>
                <a:cubicBezTo>
                  <a:pt x="20611" y="6674"/>
                  <a:pt x="20597" y="12900"/>
                  <a:pt x="16749" y="16749"/>
                </a:cubicBezTo>
                <a:cubicBezTo>
                  <a:pt x="12900" y="20597"/>
                  <a:pt x="6674" y="20611"/>
                  <a:pt x="2842" y="16779"/>
                </a:cubicBezTo>
                <a:cubicBezTo>
                  <a:pt x="-989" y="12948"/>
                  <a:pt x="-975" y="6722"/>
                  <a:pt x="2873" y="2873"/>
                </a:cubicBezTo>
                <a:cubicBezTo>
                  <a:pt x="6722" y="-975"/>
                  <a:pt x="12948" y="-989"/>
                  <a:pt x="16780" y="2843"/>
                </a:cubicBezTo>
              </a:path>
            </a:pathLst>
          </a:custGeom>
          <a:noFill/>
          <a:ln w="28575" cap="flat">
            <a:solidFill>
              <a:schemeClr val="bg1">
                <a:alpha val="90000"/>
              </a:schemeClr>
            </a:solidFill>
            <a:prstDash val="solid"/>
            <a:miter lim="800000"/>
            <a:headEnd type="none" w="med" len="med"/>
            <a:tailEnd type="none" w="med" len="med"/>
          </a:ln>
        </p:spPr>
        <p:txBody>
          <a:bodyPr lIns="0" tIns="0" rIns="0" bIns="0"/>
          <a:lstStyle/>
          <a:p>
            <a:endParaRPr lang="en-US" sz="1050">
              <a:solidFill>
                <a:srgbClr val="003676"/>
              </a:solidFill>
            </a:endParaRPr>
          </a:p>
        </p:txBody>
      </p:sp>
      <p:sp>
        <p:nvSpPr>
          <p:cNvPr id="20" name="Rectangle 5"/>
          <p:cNvSpPr/>
          <p:nvPr/>
        </p:nvSpPr>
        <p:spPr bwMode="auto">
          <a:xfrm>
            <a:off x="6334308" y="2057400"/>
            <a:ext cx="5269771" cy="275779"/>
          </a:xfrm>
          <a:prstGeom prst="rect">
            <a:avLst/>
          </a:prstGeom>
          <a:noFill/>
          <a:ln>
            <a:noFill/>
          </a:ln>
        </p:spPr>
        <p:txBody>
          <a:bodyPr lIns="0" tIns="0" rIns="0" bIns="0" anchor="ctr"/>
          <a:lstStyle/>
          <a:p>
            <a:pPr algn="l"/>
            <a:r>
              <a:rPr lang="en-US" sz="1600">
                <a:solidFill>
                  <a:schemeClr val="bg1"/>
                </a:solidFill>
                <a:latin typeface="Nexa Bold" charset="0"/>
                <a:ea typeface="MS PGothic" panose="020B0600070205080204" charset="-128"/>
                <a:sym typeface="Nexa Bold" charset="0"/>
              </a:rPr>
              <a:t>Venenatis Euismod Ridiculus Mollis Amet</a:t>
            </a:r>
            <a:endParaRPr lang="en-US" sz="1600">
              <a:solidFill>
                <a:schemeClr val="bg1"/>
              </a:solidFill>
              <a:latin typeface="Nexa Bold" charset="0"/>
              <a:ea typeface="MS PGothic" panose="020B0600070205080204" charset="-128"/>
              <a:sym typeface="Nexa Bold" charset="0"/>
            </a:endParaRPr>
          </a:p>
        </p:txBody>
      </p:sp>
      <p:sp>
        <p:nvSpPr>
          <p:cNvPr id="21" name="Rectangle 6"/>
          <p:cNvSpPr/>
          <p:nvPr/>
        </p:nvSpPr>
        <p:spPr bwMode="auto">
          <a:xfrm>
            <a:off x="6334308" y="2971666"/>
            <a:ext cx="5269771" cy="275779"/>
          </a:xfrm>
          <a:prstGeom prst="rect">
            <a:avLst/>
          </a:prstGeom>
          <a:noFill/>
          <a:ln>
            <a:noFill/>
          </a:ln>
        </p:spPr>
        <p:txBody>
          <a:bodyPr lIns="0" tIns="0" rIns="0" bIns="0" anchor="ctr"/>
          <a:lstStyle/>
          <a:p>
            <a:pPr algn="l"/>
            <a:r>
              <a:rPr lang="en-US" sz="1600">
                <a:solidFill>
                  <a:schemeClr val="bg1"/>
                </a:solidFill>
                <a:latin typeface="Nexa Bold" charset="0"/>
                <a:ea typeface="MS PGothic" panose="020B0600070205080204" charset="-128"/>
                <a:sym typeface="Nexa Bold" charset="0"/>
              </a:rPr>
              <a:t>Venenatis Dapibus Vestibulum Fringilla</a:t>
            </a:r>
            <a:endParaRPr lang="en-US" sz="1600">
              <a:solidFill>
                <a:schemeClr val="bg1"/>
              </a:solidFill>
              <a:latin typeface="Nexa Bold" charset="0"/>
              <a:ea typeface="MS PGothic" panose="020B0600070205080204" charset="-128"/>
              <a:sym typeface="Nexa Bold" charset="0"/>
            </a:endParaRPr>
          </a:p>
        </p:txBody>
      </p:sp>
      <p:sp>
        <p:nvSpPr>
          <p:cNvPr id="22" name="AutoShape 7"/>
          <p:cNvSpPr/>
          <p:nvPr/>
        </p:nvSpPr>
        <p:spPr bwMode="auto">
          <a:xfrm rot="20054367">
            <a:off x="2836866" y="3535214"/>
            <a:ext cx="1115854" cy="1120351"/>
          </a:xfrm>
          <a:custGeom>
            <a:avLst/>
            <a:gdLst>
              <a:gd name="T0" fmla="*/ 16780 w 19666"/>
              <a:gd name="T1" fmla="*/ 2843 h 19666"/>
              <a:gd name="T2" fmla="*/ 16749 w 19666"/>
              <a:gd name="T3" fmla="*/ 16749 h 19666"/>
              <a:gd name="T4" fmla="*/ 2842 w 19666"/>
              <a:gd name="T5" fmla="*/ 16779 h 19666"/>
              <a:gd name="T6" fmla="*/ 2873 w 19666"/>
              <a:gd name="T7" fmla="*/ 2873 h 19666"/>
              <a:gd name="T8" fmla="*/ 16780 w 19666"/>
              <a:gd name="T9" fmla="*/ 2843 h 19666"/>
            </a:gdLst>
            <a:ahLst/>
            <a:cxnLst>
              <a:cxn ang="0">
                <a:pos x="T0" y="T1"/>
              </a:cxn>
              <a:cxn ang="0">
                <a:pos x="T2" y="T3"/>
              </a:cxn>
              <a:cxn ang="0">
                <a:pos x="T4" y="T5"/>
              </a:cxn>
              <a:cxn ang="0">
                <a:pos x="T6" y="T7"/>
              </a:cxn>
              <a:cxn ang="0">
                <a:pos x="T8" y="T9"/>
              </a:cxn>
            </a:cxnLst>
            <a:rect l="0" t="0" r="r" b="b"/>
            <a:pathLst>
              <a:path w="19666" h="19666">
                <a:moveTo>
                  <a:pt x="16780" y="2843"/>
                </a:moveTo>
                <a:cubicBezTo>
                  <a:pt x="20611" y="6674"/>
                  <a:pt x="20597" y="12900"/>
                  <a:pt x="16749" y="16749"/>
                </a:cubicBezTo>
                <a:cubicBezTo>
                  <a:pt x="12900" y="20597"/>
                  <a:pt x="6674" y="20611"/>
                  <a:pt x="2842" y="16779"/>
                </a:cubicBezTo>
                <a:cubicBezTo>
                  <a:pt x="-989" y="12948"/>
                  <a:pt x="-975" y="6722"/>
                  <a:pt x="2873" y="2873"/>
                </a:cubicBezTo>
                <a:cubicBezTo>
                  <a:pt x="6722" y="-975"/>
                  <a:pt x="12948" y="-989"/>
                  <a:pt x="16780" y="2843"/>
                </a:cubicBezTo>
              </a:path>
            </a:pathLst>
          </a:custGeom>
          <a:noFill/>
          <a:ln w="28575" cap="flat">
            <a:solidFill>
              <a:schemeClr val="bg1">
                <a:alpha val="90000"/>
              </a:schemeClr>
            </a:solidFill>
            <a:prstDash val="solid"/>
            <a:miter lim="800000"/>
            <a:headEnd type="none" w="med" len="med"/>
            <a:tailEnd type="none" w="med" len="med"/>
          </a:ln>
        </p:spPr>
        <p:txBody>
          <a:bodyPr lIns="0" tIns="0" rIns="0" bIns="0"/>
          <a:lstStyle/>
          <a:p>
            <a:endParaRPr lang="en-US" sz="1050">
              <a:solidFill>
                <a:srgbClr val="003676"/>
              </a:solidFill>
            </a:endParaRPr>
          </a:p>
        </p:txBody>
      </p:sp>
      <p:sp>
        <p:nvSpPr>
          <p:cNvPr id="23" name="Freeform 8"/>
          <p:cNvSpPr/>
          <p:nvPr/>
        </p:nvSpPr>
        <p:spPr bwMode="auto">
          <a:xfrm>
            <a:off x="3584765" y="2198287"/>
            <a:ext cx="2535965" cy="1374397"/>
          </a:xfrm>
          <a:custGeom>
            <a:avLst/>
            <a:gdLst>
              <a:gd name="T0" fmla="*/ 0 w 21600"/>
              <a:gd name="T1" fmla="*/ 1834 h 21600"/>
              <a:gd name="T2" fmla="*/ 687 w 21600"/>
              <a:gd name="T3" fmla="*/ 0 h 21600"/>
              <a:gd name="T4" fmla="*/ 3384 w 21600"/>
              <a:gd name="T5" fmla="*/ 1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4385" y="0"/>
                </a:lnTo>
                <a:lnTo>
                  <a:pt x="21600" y="121"/>
                </a:lnTo>
              </a:path>
            </a:pathLst>
          </a:custGeom>
          <a:noFill/>
          <a:ln w="76200" cap="flat">
            <a:solidFill>
              <a:srgbClr val="F59F14"/>
            </a:solidFill>
            <a:prstDash val="solid"/>
            <a:miter lim="800000"/>
            <a:headEnd type="none" w="med" len="med"/>
            <a:tailEnd type="oval" w="med" len="med"/>
          </a:ln>
        </p:spPr>
        <p:txBody>
          <a:bodyPr lIns="0" tIns="0" rIns="0" bIns="0"/>
          <a:lstStyle/>
          <a:p>
            <a:endParaRPr lang="en-US" sz="1050"/>
          </a:p>
        </p:txBody>
      </p:sp>
      <p:sp>
        <p:nvSpPr>
          <p:cNvPr id="24" name="Rectangle 9"/>
          <p:cNvSpPr/>
          <p:nvPr/>
        </p:nvSpPr>
        <p:spPr bwMode="auto">
          <a:xfrm>
            <a:off x="3041451" y="3849169"/>
            <a:ext cx="820738" cy="492443"/>
          </a:xfrm>
          <a:prstGeom prst="rect">
            <a:avLst/>
          </a:prstGeom>
          <a:noFill/>
          <a:ln>
            <a:noFill/>
          </a:ln>
        </p:spPr>
        <p:txBody>
          <a:bodyPr wrap="none" lIns="0" tIns="0" rIns="0" bIns="0" anchor="ctr">
            <a:spAutoFit/>
          </a:bodyPr>
          <a:lstStyle/>
          <a:p>
            <a:r>
              <a:rPr lang="en-US" sz="3200">
                <a:solidFill>
                  <a:srgbClr val="F59F14"/>
                </a:solidFill>
                <a:latin typeface="Nexa Bold" charset="0"/>
                <a:ea typeface="MS PGothic" panose="020B0600070205080204" charset="-128"/>
                <a:sym typeface="Nexa Bold" charset="0"/>
              </a:rPr>
              <a:t>32%</a:t>
            </a:r>
            <a:endParaRPr lang="en-US" sz="3200">
              <a:solidFill>
                <a:srgbClr val="F59F14"/>
              </a:solidFill>
              <a:latin typeface="Nexa Bold" charset="0"/>
              <a:ea typeface="MS PGothic" panose="020B0600070205080204" charset="-128"/>
              <a:sym typeface="Nexa Bold" charset="0"/>
            </a:endParaRPr>
          </a:p>
        </p:txBody>
      </p:sp>
      <p:sp>
        <p:nvSpPr>
          <p:cNvPr id="25" name="AutoShape 10"/>
          <p:cNvSpPr/>
          <p:nvPr/>
        </p:nvSpPr>
        <p:spPr bwMode="auto">
          <a:xfrm rot="20054367">
            <a:off x="4863239" y="3535964"/>
            <a:ext cx="1115854" cy="1120351"/>
          </a:xfrm>
          <a:custGeom>
            <a:avLst/>
            <a:gdLst>
              <a:gd name="T0" fmla="*/ 16780 w 19666"/>
              <a:gd name="T1" fmla="*/ 2843 h 19666"/>
              <a:gd name="T2" fmla="*/ 16749 w 19666"/>
              <a:gd name="T3" fmla="*/ 16749 h 19666"/>
              <a:gd name="T4" fmla="*/ 2842 w 19666"/>
              <a:gd name="T5" fmla="*/ 16779 h 19666"/>
              <a:gd name="T6" fmla="*/ 2873 w 19666"/>
              <a:gd name="T7" fmla="*/ 2873 h 19666"/>
              <a:gd name="T8" fmla="*/ 16780 w 19666"/>
              <a:gd name="T9" fmla="*/ 2843 h 19666"/>
            </a:gdLst>
            <a:ahLst/>
            <a:cxnLst>
              <a:cxn ang="0">
                <a:pos x="T0" y="T1"/>
              </a:cxn>
              <a:cxn ang="0">
                <a:pos x="T2" y="T3"/>
              </a:cxn>
              <a:cxn ang="0">
                <a:pos x="T4" y="T5"/>
              </a:cxn>
              <a:cxn ang="0">
                <a:pos x="T6" y="T7"/>
              </a:cxn>
              <a:cxn ang="0">
                <a:pos x="T8" y="T9"/>
              </a:cxn>
            </a:cxnLst>
            <a:rect l="0" t="0" r="r" b="b"/>
            <a:pathLst>
              <a:path w="19666" h="19666">
                <a:moveTo>
                  <a:pt x="16780" y="2843"/>
                </a:moveTo>
                <a:cubicBezTo>
                  <a:pt x="20611" y="6674"/>
                  <a:pt x="20597" y="12900"/>
                  <a:pt x="16749" y="16749"/>
                </a:cubicBezTo>
                <a:cubicBezTo>
                  <a:pt x="12900" y="20597"/>
                  <a:pt x="6674" y="20611"/>
                  <a:pt x="2842" y="16779"/>
                </a:cubicBezTo>
                <a:cubicBezTo>
                  <a:pt x="-989" y="12948"/>
                  <a:pt x="-975" y="6722"/>
                  <a:pt x="2873" y="2873"/>
                </a:cubicBezTo>
                <a:cubicBezTo>
                  <a:pt x="6722" y="-975"/>
                  <a:pt x="12948" y="-989"/>
                  <a:pt x="16780" y="2843"/>
                </a:cubicBezTo>
              </a:path>
            </a:pathLst>
          </a:custGeom>
          <a:noFill/>
          <a:ln w="28575" cap="flat">
            <a:solidFill>
              <a:schemeClr val="bg1">
                <a:alpha val="90000"/>
              </a:schemeClr>
            </a:solidFill>
            <a:prstDash val="solid"/>
            <a:miter lim="800000"/>
            <a:headEnd type="none" w="med" len="med"/>
            <a:tailEnd type="none" w="med" len="med"/>
          </a:ln>
        </p:spPr>
        <p:txBody>
          <a:bodyPr lIns="0" tIns="0" rIns="0" bIns="0"/>
          <a:lstStyle/>
          <a:p>
            <a:endParaRPr lang="en-US" sz="1050">
              <a:solidFill>
                <a:srgbClr val="003676"/>
              </a:solidFill>
            </a:endParaRPr>
          </a:p>
        </p:txBody>
      </p:sp>
      <p:sp>
        <p:nvSpPr>
          <p:cNvPr id="26" name="Freeform 11"/>
          <p:cNvSpPr/>
          <p:nvPr/>
        </p:nvSpPr>
        <p:spPr bwMode="auto">
          <a:xfrm>
            <a:off x="5633621" y="3132787"/>
            <a:ext cx="484111" cy="437649"/>
          </a:xfrm>
          <a:custGeom>
            <a:avLst/>
            <a:gdLst>
              <a:gd name="T0" fmla="*/ 0 w 21600"/>
              <a:gd name="T1" fmla="*/ 584 h 21600"/>
              <a:gd name="T2" fmla="*/ 178 w 21600"/>
              <a:gd name="T3" fmla="*/ 0 h 21600"/>
              <a:gd name="T4" fmla="*/ 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954" y="0"/>
                </a:lnTo>
                <a:lnTo>
                  <a:pt x="21600" y="0"/>
                </a:lnTo>
              </a:path>
            </a:pathLst>
          </a:custGeom>
          <a:noFill/>
          <a:ln w="76200" cap="flat">
            <a:solidFill>
              <a:srgbClr val="F59F14"/>
            </a:solidFill>
            <a:prstDash val="solid"/>
            <a:miter lim="800000"/>
            <a:headEnd type="none" w="med" len="med"/>
            <a:tailEnd type="oval" w="med" len="med"/>
          </a:ln>
        </p:spPr>
        <p:txBody>
          <a:bodyPr lIns="0" tIns="0" rIns="0" bIns="0"/>
          <a:lstStyle/>
          <a:p>
            <a:endParaRPr lang="en-US" sz="1050"/>
          </a:p>
        </p:txBody>
      </p:sp>
      <p:sp>
        <p:nvSpPr>
          <p:cNvPr id="27" name="AutoShape 12"/>
          <p:cNvSpPr/>
          <p:nvPr/>
        </p:nvSpPr>
        <p:spPr bwMode="auto">
          <a:xfrm rot="20054367">
            <a:off x="3847804" y="3531467"/>
            <a:ext cx="1115854" cy="1119602"/>
          </a:xfrm>
          <a:custGeom>
            <a:avLst/>
            <a:gdLst>
              <a:gd name="T0" fmla="*/ 16780 w 19666"/>
              <a:gd name="T1" fmla="*/ 2843 h 19666"/>
              <a:gd name="T2" fmla="*/ 16749 w 19666"/>
              <a:gd name="T3" fmla="*/ 16749 h 19666"/>
              <a:gd name="T4" fmla="*/ 2842 w 19666"/>
              <a:gd name="T5" fmla="*/ 16779 h 19666"/>
              <a:gd name="T6" fmla="*/ 2873 w 19666"/>
              <a:gd name="T7" fmla="*/ 2873 h 19666"/>
              <a:gd name="T8" fmla="*/ 16780 w 19666"/>
              <a:gd name="T9" fmla="*/ 2843 h 19666"/>
            </a:gdLst>
            <a:ahLst/>
            <a:cxnLst>
              <a:cxn ang="0">
                <a:pos x="T0" y="T1"/>
              </a:cxn>
              <a:cxn ang="0">
                <a:pos x="T2" y="T3"/>
              </a:cxn>
              <a:cxn ang="0">
                <a:pos x="T4" y="T5"/>
              </a:cxn>
              <a:cxn ang="0">
                <a:pos x="T6" y="T7"/>
              </a:cxn>
              <a:cxn ang="0">
                <a:pos x="T8" y="T9"/>
              </a:cxn>
            </a:cxnLst>
            <a:rect l="0" t="0" r="r" b="b"/>
            <a:pathLst>
              <a:path w="19666" h="19666">
                <a:moveTo>
                  <a:pt x="16780" y="2843"/>
                </a:moveTo>
                <a:cubicBezTo>
                  <a:pt x="20611" y="6674"/>
                  <a:pt x="20597" y="12900"/>
                  <a:pt x="16749" y="16749"/>
                </a:cubicBezTo>
                <a:cubicBezTo>
                  <a:pt x="12900" y="20597"/>
                  <a:pt x="6674" y="20611"/>
                  <a:pt x="2842" y="16779"/>
                </a:cubicBezTo>
                <a:cubicBezTo>
                  <a:pt x="-989" y="12948"/>
                  <a:pt x="-975" y="6722"/>
                  <a:pt x="2873" y="2873"/>
                </a:cubicBezTo>
                <a:cubicBezTo>
                  <a:pt x="6722" y="-975"/>
                  <a:pt x="12948" y="-989"/>
                  <a:pt x="16780" y="2843"/>
                </a:cubicBezTo>
              </a:path>
            </a:pathLst>
          </a:custGeom>
          <a:noFill/>
          <a:ln w="28575" cap="flat">
            <a:solidFill>
              <a:schemeClr val="bg1">
                <a:alpha val="90000"/>
              </a:schemeClr>
            </a:solidFill>
            <a:prstDash val="solid"/>
            <a:miter lim="800000"/>
            <a:headEnd type="none" w="med" len="med"/>
            <a:tailEnd type="none" w="med" len="med"/>
          </a:ln>
        </p:spPr>
        <p:txBody>
          <a:bodyPr lIns="0" tIns="0" rIns="0" bIns="0"/>
          <a:lstStyle/>
          <a:p>
            <a:endParaRPr lang="en-US" sz="1050">
              <a:solidFill>
                <a:srgbClr val="003676"/>
              </a:solidFill>
            </a:endParaRPr>
          </a:p>
        </p:txBody>
      </p:sp>
      <p:sp>
        <p:nvSpPr>
          <p:cNvPr id="28" name="Rectangle 13"/>
          <p:cNvSpPr/>
          <p:nvPr/>
        </p:nvSpPr>
        <p:spPr bwMode="auto">
          <a:xfrm>
            <a:off x="6334308" y="2492051"/>
            <a:ext cx="5269771" cy="275779"/>
          </a:xfrm>
          <a:prstGeom prst="rect">
            <a:avLst/>
          </a:prstGeom>
          <a:noFill/>
          <a:ln>
            <a:noFill/>
          </a:ln>
        </p:spPr>
        <p:txBody>
          <a:bodyPr lIns="0" tIns="0" rIns="0" bIns="0" anchor="ctr"/>
          <a:lstStyle/>
          <a:p>
            <a:pPr algn="l"/>
            <a:r>
              <a:rPr lang="en-US" sz="1600">
                <a:solidFill>
                  <a:schemeClr val="bg1"/>
                </a:solidFill>
                <a:latin typeface="Nexa Bold" charset="0"/>
                <a:ea typeface="MS PGothic" panose="020B0600070205080204" charset="-128"/>
                <a:sym typeface="Nexa Bold" charset="0"/>
              </a:rPr>
              <a:t>Cras Sit Adipiscing Commodo Nibh</a:t>
            </a:r>
            <a:endParaRPr lang="en-US" sz="1600">
              <a:solidFill>
                <a:schemeClr val="bg1"/>
              </a:solidFill>
              <a:latin typeface="Nexa Bold" charset="0"/>
              <a:ea typeface="MS PGothic" panose="020B0600070205080204" charset="-128"/>
              <a:sym typeface="Nexa Bold" charset="0"/>
            </a:endParaRPr>
          </a:p>
        </p:txBody>
      </p:sp>
      <p:sp>
        <p:nvSpPr>
          <p:cNvPr id="29" name="Freeform 14"/>
          <p:cNvSpPr/>
          <p:nvPr/>
        </p:nvSpPr>
        <p:spPr bwMode="auto">
          <a:xfrm>
            <a:off x="4609193" y="2671907"/>
            <a:ext cx="1521279" cy="884290"/>
          </a:xfrm>
          <a:custGeom>
            <a:avLst/>
            <a:gdLst>
              <a:gd name="T0" fmla="*/ 0 w 21600"/>
              <a:gd name="T1" fmla="*/ 1180 h 21600"/>
              <a:gd name="T2" fmla="*/ 458 w 21600"/>
              <a:gd name="T3" fmla="*/ 0 h 21600"/>
              <a:gd name="T4" fmla="*/ 203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4877" y="0"/>
                </a:lnTo>
                <a:lnTo>
                  <a:pt x="21600" y="0"/>
                </a:lnTo>
              </a:path>
            </a:pathLst>
          </a:custGeom>
          <a:noFill/>
          <a:ln w="76200" cap="flat">
            <a:solidFill>
              <a:srgbClr val="F59F14"/>
            </a:solidFill>
            <a:prstDash val="solid"/>
            <a:miter lim="800000"/>
            <a:headEnd type="none" w="med" len="med"/>
            <a:tailEnd type="oval" w="med" len="med"/>
          </a:ln>
        </p:spPr>
        <p:txBody>
          <a:bodyPr lIns="0" tIns="0" rIns="0" bIns="0"/>
          <a:lstStyle/>
          <a:p>
            <a:endParaRPr lang="en-US" sz="1050"/>
          </a:p>
        </p:txBody>
      </p:sp>
      <p:sp>
        <p:nvSpPr>
          <p:cNvPr id="30" name="Rectangle 15"/>
          <p:cNvSpPr/>
          <p:nvPr/>
        </p:nvSpPr>
        <p:spPr bwMode="auto">
          <a:xfrm>
            <a:off x="4098853" y="3849169"/>
            <a:ext cx="820738" cy="492443"/>
          </a:xfrm>
          <a:prstGeom prst="rect">
            <a:avLst/>
          </a:prstGeom>
          <a:noFill/>
          <a:ln>
            <a:noFill/>
          </a:ln>
        </p:spPr>
        <p:txBody>
          <a:bodyPr wrap="none" lIns="0" tIns="0" rIns="0" bIns="0" anchor="ctr">
            <a:spAutoFit/>
          </a:bodyPr>
          <a:lstStyle/>
          <a:p>
            <a:r>
              <a:rPr lang="en-US" sz="3200">
                <a:solidFill>
                  <a:srgbClr val="F59F14"/>
                </a:solidFill>
                <a:latin typeface="Nexa Bold" charset="0"/>
                <a:ea typeface="MS PGothic" panose="020B0600070205080204" charset="-128"/>
                <a:sym typeface="Nexa Bold" charset="0"/>
              </a:rPr>
              <a:t>21%</a:t>
            </a:r>
            <a:endParaRPr lang="en-US" sz="3200">
              <a:solidFill>
                <a:srgbClr val="F59F14"/>
              </a:solidFill>
              <a:latin typeface="Nexa Bold" charset="0"/>
              <a:ea typeface="MS PGothic" panose="020B0600070205080204" charset="-128"/>
              <a:sym typeface="Nexa Bold" charset="0"/>
            </a:endParaRPr>
          </a:p>
        </p:txBody>
      </p:sp>
      <p:sp>
        <p:nvSpPr>
          <p:cNvPr id="31" name="Rectangle 16"/>
          <p:cNvSpPr/>
          <p:nvPr/>
        </p:nvSpPr>
        <p:spPr bwMode="auto">
          <a:xfrm>
            <a:off x="5063329" y="3849169"/>
            <a:ext cx="820738" cy="492443"/>
          </a:xfrm>
          <a:prstGeom prst="rect">
            <a:avLst/>
          </a:prstGeom>
          <a:noFill/>
          <a:ln>
            <a:noFill/>
          </a:ln>
        </p:spPr>
        <p:txBody>
          <a:bodyPr wrap="none" lIns="0" tIns="0" rIns="0" bIns="0" anchor="ctr">
            <a:spAutoFit/>
          </a:bodyPr>
          <a:lstStyle/>
          <a:p>
            <a:r>
              <a:rPr lang="en-US" sz="3200">
                <a:solidFill>
                  <a:srgbClr val="F59F14"/>
                </a:solidFill>
                <a:latin typeface="Nexa Bold" charset="0"/>
                <a:ea typeface="MS PGothic" panose="020B0600070205080204" charset="-128"/>
                <a:sym typeface="Nexa Bold" charset="0"/>
              </a:rPr>
              <a:t>34%</a:t>
            </a:r>
            <a:endParaRPr lang="en-US" sz="3200">
              <a:solidFill>
                <a:srgbClr val="F59F14"/>
              </a:solidFill>
              <a:latin typeface="Nexa Bold" charset="0"/>
              <a:ea typeface="MS PGothic" panose="020B0600070205080204" charset="-128"/>
              <a:sym typeface="Nexa Bold" charset="0"/>
            </a:endParaRPr>
          </a:p>
        </p:txBody>
      </p:sp>
      <p:sp>
        <p:nvSpPr>
          <p:cNvPr id="32" name="AutoShape 17"/>
          <p:cNvSpPr/>
          <p:nvPr/>
        </p:nvSpPr>
        <p:spPr bwMode="auto">
          <a:xfrm rot="20054367">
            <a:off x="5913896" y="3530718"/>
            <a:ext cx="1115854" cy="1120351"/>
          </a:xfrm>
          <a:custGeom>
            <a:avLst/>
            <a:gdLst>
              <a:gd name="T0" fmla="*/ 16780 w 19666"/>
              <a:gd name="T1" fmla="*/ 2843 h 19666"/>
              <a:gd name="T2" fmla="*/ 16749 w 19666"/>
              <a:gd name="T3" fmla="*/ 16749 h 19666"/>
              <a:gd name="T4" fmla="*/ 2842 w 19666"/>
              <a:gd name="T5" fmla="*/ 16779 h 19666"/>
              <a:gd name="T6" fmla="*/ 2873 w 19666"/>
              <a:gd name="T7" fmla="*/ 2873 h 19666"/>
              <a:gd name="T8" fmla="*/ 16780 w 19666"/>
              <a:gd name="T9" fmla="*/ 2843 h 19666"/>
            </a:gdLst>
            <a:ahLst/>
            <a:cxnLst>
              <a:cxn ang="0">
                <a:pos x="T0" y="T1"/>
              </a:cxn>
              <a:cxn ang="0">
                <a:pos x="T2" y="T3"/>
              </a:cxn>
              <a:cxn ang="0">
                <a:pos x="T4" y="T5"/>
              </a:cxn>
              <a:cxn ang="0">
                <a:pos x="T6" y="T7"/>
              </a:cxn>
              <a:cxn ang="0">
                <a:pos x="T8" y="T9"/>
              </a:cxn>
            </a:cxnLst>
            <a:rect l="0" t="0" r="r" b="b"/>
            <a:pathLst>
              <a:path w="19666" h="19666">
                <a:moveTo>
                  <a:pt x="16780" y="2843"/>
                </a:moveTo>
                <a:cubicBezTo>
                  <a:pt x="20611" y="6674"/>
                  <a:pt x="20597" y="12900"/>
                  <a:pt x="16749" y="16749"/>
                </a:cubicBezTo>
                <a:cubicBezTo>
                  <a:pt x="12900" y="20597"/>
                  <a:pt x="6674" y="20611"/>
                  <a:pt x="2842" y="16779"/>
                </a:cubicBezTo>
                <a:cubicBezTo>
                  <a:pt x="-989" y="12948"/>
                  <a:pt x="-975" y="6722"/>
                  <a:pt x="2873" y="2873"/>
                </a:cubicBezTo>
                <a:cubicBezTo>
                  <a:pt x="6722" y="-975"/>
                  <a:pt x="12948" y="-989"/>
                  <a:pt x="16780" y="2843"/>
                </a:cubicBezTo>
              </a:path>
            </a:pathLst>
          </a:custGeom>
          <a:noFill/>
          <a:ln w="28575" cap="flat">
            <a:solidFill>
              <a:schemeClr val="bg1">
                <a:alpha val="90000"/>
              </a:schemeClr>
            </a:solidFill>
            <a:prstDash val="solid"/>
            <a:miter lim="800000"/>
            <a:headEnd type="none" w="med" len="med"/>
            <a:tailEnd type="none" w="med" len="med"/>
          </a:ln>
        </p:spPr>
        <p:txBody>
          <a:bodyPr lIns="0" tIns="0" rIns="0" bIns="0"/>
          <a:lstStyle/>
          <a:p>
            <a:endParaRPr lang="en-US" sz="1050">
              <a:solidFill>
                <a:srgbClr val="003676"/>
              </a:solidFill>
            </a:endParaRPr>
          </a:p>
        </p:txBody>
      </p:sp>
      <p:sp>
        <p:nvSpPr>
          <p:cNvPr id="33" name="Freeform 18"/>
          <p:cNvSpPr/>
          <p:nvPr/>
        </p:nvSpPr>
        <p:spPr bwMode="auto">
          <a:xfrm rot="10800000">
            <a:off x="5850197" y="4628587"/>
            <a:ext cx="484111" cy="436899"/>
          </a:xfrm>
          <a:custGeom>
            <a:avLst/>
            <a:gdLst>
              <a:gd name="T0" fmla="*/ 0 w 21600"/>
              <a:gd name="T1" fmla="*/ 583 h 21600"/>
              <a:gd name="T2" fmla="*/ 247 w 21600"/>
              <a:gd name="T3" fmla="*/ 3 h 21600"/>
              <a:gd name="T4" fmla="*/ 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8244" y="106"/>
                </a:lnTo>
                <a:lnTo>
                  <a:pt x="21600" y="0"/>
                </a:lnTo>
              </a:path>
            </a:pathLst>
          </a:custGeom>
          <a:noFill/>
          <a:ln w="76200" cap="flat">
            <a:solidFill>
              <a:srgbClr val="F59F14"/>
            </a:solidFill>
            <a:prstDash val="solid"/>
            <a:miter lim="800000"/>
            <a:headEnd type="none" w="med" len="med"/>
            <a:tailEnd type="oval" w="med" len="med"/>
          </a:ln>
        </p:spPr>
        <p:txBody>
          <a:bodyPr lIns="0" tIns="0" rIns="0" bIns="0"/>
          <a:lstStyle/>
          <a:p>
            <a:endParaRPr lang="en-US" sz="1050"/>
          </a:p>
        </p:txBody>
      </p:sp>
      <p:sp>
        <p:nvSpPr>
          <p:cNvPr id="34" name="Rectangle 19"/>
          <p:cNvSpPr/>
          <p:nvPr/>
        </p:nvSpPr>
        <p:spPr bwMode="auto">
          <a:xfrm>
            <a:off x="579677" y="4908112"/>
            <a:ext cx="5083920" cy="275779"/>
          </a:xfrm>
          <a:prstGeom prst="rect">
            <a:avLst/>
          </a:prstGeom>
          <a:noFill/>
          <a:ln>
            <a:noFill/>
          </a:ln>
        </p:spPr>
        <p:txBody>
          <a:bodyPr lIns="0" tIns="0" rIns="0" bIns="0" anchor="ctr"/>
          <a:lstStyle/>
          <a:p>
            <a:pPr algn="r"/>
            <a:r>
              <a:rPr lang="en-US" sz="1600">
                <a:solidFill>
                  <a:schemeClr val="bg1"/>
                </a:solidFill>
                <a:latin typeface="Nexa Bold" charset="0"/>
                <a:ea typeface="MS PGothic" panose="020B0600070205080204" charset="-128"/>
                <a:sym typeface="Nexa Bold" charset="0"/>
              </a:rPr>
              <a:t>Amet Egestas Ullamcorper Pharetra</a:t>
            </a:r>
            <a:endParaRPr lang="en-US" sz="1600">
              <a:solidFill>
                <a:schemeClr val="bg1"/>
              </a:solidFill>
              <a:latin typeface="Nexa Bold" charset="0"/>
              <a:ea typeface="MS PGothic" panose="020B0600070205080204" charset="-128"/>
              <a:sym typeface="Nexa Bold" charset="0"/>
            </a:endParaRPr>
          </a:p>
        </p:txBody>
      </p:sp>
      <p:sp>
        <p:nvSpPr>
          <p:cNvPr id="35" name="Rectangle 20"/>
          <p:cNvSpPr/>
          <p:nvPr/>
        </p:nvSpPr>
        <p:spPr bwMode="auto">
          <a:xfrm>
            <a:off x="6116234" y="3852166"/>
            <a:ext cx="820738" cy="492443"/>
          </a:xfrm>
          <a:prstGeom prst="rect">
            <a:avLst/>
          </a:prstGeom>
          <a:noFill/>
          <a:ln>
            <a:noFill/>
          </a:ln>
        </p:spPr>
        <p:txBody>
          <a:bodyPr wrap="none" lIns="0" tIns="0" rIns="0" bIns="0" anchor="ctr">
            <a:spAutoFit/>
          </a:bodyPr>
          <a:lstStyle/>
          <a:p>
            <a:r>
              <a:rPr lang="en-US" sz="3200">
                <a:solidFill>
                  <a:srgbClr val="F59F14"/>
                </a:solidFill>
                <a:latin typeface="Nexa Bold" charset="0"/>
                <a:ea typeface="MS PGothic" panose="020B0600070205080204" charset="-128"/>
                <a:sym typeface="Nexa Bold" charset="0"/>
              </a:rPr>
              <a:t>43%</a:t>
            </a:r>
            <a:endParaRPr lang="en-US" sz="3200">
              <a:solidFill>
                <a:srgbClr val="F59F14"/>
              </a:solidFill>
              <a:latin typeface="Nexa Bold" charset="0"/>
              <a:ea typeface="MS PGothic" panose="020B0600070205080204" charset="-128"/>
              <a:sym typeface="Nexa Bold" charset="0"/>
            </a:endParaRPr>
          </a:p>
        </p:txBody>
      </p:sp>
      <p:sp>
        <p:nvSpPr>
          <p:cNvPr id="36" name="Freeform 21"/>
          <p:cNvSpPr/>
          <p:nvPr/>
        </p:nvSpPr>
        <p:spPr bwMode="auto">
          <a:xfrm rot="10800000">
            <a:off x="5861438" y="4642076"/>
            <a:ext cx="1521279" cy="884290"/>
          </a:xfrm>
          <a:custGeom>
            <a:avLst/>
            <a:gdLst>
              <a:gd name="T0" fmla="*/ 0 w 21600"/>
              <a:gd name="T1" fmla="*/ 1180 h 21600"/>
              <a:gd name="T2" fmla="*/ 458 w 21600"/>
              <a:gd name="T3" fmla="*/ 0 h 21600"/>
              <a:gd name="T4" fmla="*/ 203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4877" y="0"/>
                </a:lnTo>
                <a:lnTo>
                  <a:pt x="21600" y="0"/>
                </a:lnTo>
              </a:path>
            </a:pathLst>
          </a:custGeom>
          <a:noFill/>
          <a:ln w="76200" cap="flat">
            <a:solidFill>
              <a:srgbClr val="F59F14"/>
            </a:solidFill>
            <a:prstDash val="solid"/>
            <a:miter lim="800000"/>
            <a:headEnd type="none" w="med" len="med"/>
            <a:tailEnd type="oval" w="med" len="med"/>
          </a:ln>
        </p:spPr>
        <p:txBody>
          <a:bodyPr lIns="0" tIns="0" rIns="0" bIns="0"/>
          <a:lstStyle/>
          <a:p>
            <a:endParaRPr lang="en-US" sz="1050"/>
          </a:p>
        </p:txBody>
      </p:sp>
      <p:sp>
        <p:nvSpPr>
          <p:cNvPr id="37" name="Rectangle 22"/>
          <p:cNvSpPr/>
          <p:nvPr/>
        </p:nvSpPr>
        <p:spPr bwMode="auto">
          <a:xfrm>
            <a:off x="579677" y="5381732"/>
            <a:ext cx="5083920" cy="275779"/>
          </a:xfrm>
          <a:prstGeom prst="rect">
            <a:avLst/>
          </a:prstGeom>
          <a:noFill/>
          <a:ln>
            <a:noFill/>
          </a:ln>
        </p:spPr>
        <p:txBody>
          <a:bodyPr lIns="0" tIns="0" rIns="0" bIns="0" anchor="ctr"/>
          <a:lstStyle/>
          <a:p>
            <a:pPr algn="r"/>
            <a:r>
              <a:rPr lang="en-US" sz="1600">
                <a:solidFill>
                  <a:schemeClr val="bg1"/>
                </a:solidFill>
                <a:latin typeface="Nexa Bold" charset="0"/>
                <a:ea typeface="MS PGothic" panose="020B0600070205080204" charset="-128"/>
                <a:sym typeface="Nexa Bold" charset="0"/>
              </a:rPr>
              <a:t>Porta Ridiculus Mattis Nibh Consectetur</a:t>
            </a:r>
            <a:endParaRPr lang="en-US" sz="1600">
              <a:solidFill>
                <a:schemeClr val="bg1"/>
              </a:solidFill>
              <a:latin typeface="Nexa Bold" charset="0"/>
              <a:ea typeface="MS PGothic" panose="020B0600070205080204" charset="-128"/>
              <a:sym typeface="Nexa Bold" charset="0"/>
            </a:endParaRPr>
          </a:p>
        </p:txBody>
      </p:sp>
      <p:sp>
        <p:nvSpPr>
          <p:cNvPr id="38" name="Rectangle 23"/>
          <p:cNvSpPr/>
          <p:nvPr/>
        </p:nvSpPr>
        <p:spPr bwMode="auto">
          <a:xfrm>
            <a:off x="7199864" y="3852166"/>
            <a:ext cx="820738" cy="492443"/>
          </a:xfrm>
          <a:prstGeom prst="rect">
            <a:avLst/>
          </a:prstGeom>
          <a:noFill/>
          <a:ln>
            <a:noFill/>
          </a:ln>
        </p:spPr>
        <p:txBody>
          <a:bodyPr wrap="none" lIns="0" tIns="0" rIns="0" bIns="0" anchor="ctr">
            <a:spAutoFit/>
          </a:bodyPr>
          <a:lstStyle/>
          <a:p>
            <a:r>
              <a:rPr lang="en-US" sz="3200">
                <a:solidFill>
                  <a:srgbClr val="F59F14"/>
                </a:solidFill>
                <a:latin typeface="Nexa Bold" charset="0"/>
                <a:ea typeface="MS PGothic" panose="020B0600070205080204" charset="-128"/>
                <a:sym typeface="Nexa Bold" charset="0"/>
              </a:rPr>
              <a:t>12%</a:t>
            </a:r>
            <a:endParaRPr lang="en-US" sz="3200">
              <a:solidFill>
                <a:srgbClr val="F59F14"/>
              </a:solidFill>
              <a:latin typeface="Nexa Bold" charset="0"/>
              <a:ea typeface="MS PGothic" panose="020B0600070205080204" charset="-128"/>
              <a:sym typeface="Nexa Bold" charset="0"/>
            </a:endParaRPr>
          </a:p>
        </p:txBody>
      </p:sp>
      <p:sp>
        <p:nvSpPr>
          <p:cNvPr id="39" name="Rectangle 24"/>
          <p:cNvSpPr/>
          <p:nvPr/>
        </p:nvSpPr>
        <p:spPr bwMode="auto">
          <a:xfrm>
            <a:off x="549701" y="5855352"/>
            <a:ext cx="5083920" cy="275779"/>
          </a:xfrm>
          <a:prstGeom prst="rect">
            <a:avLst/>
          </a:prstGeom>
          <a:noFill/>
          <a:ln>
            <a:noFill/>
          </a:ln>
        </p:spPr>
        <p:txBody>
          <a:bodyPr lIns="0" tIns="0" rIns="0" bIns="0" anchor="ctr"/>
          <a:lstStyle/>
          <a:p>
            <a:pPr algn="r"/>
            <a:r>
              <a:rPr lang="en-US" sz="1600">
                <a:solidFill>
                  <a:schemeClr val="bg1"/>
                </a:solidFill>
                <a:latin typeface="Nexa Bold" charset="0"/>
                <a:ea typeface="MS PGothic" panose="020B0600070205080204" charset="-128"/>
                <a:sym typeface="Nexa Bold" charset="0"/>
              </a:rPr>
              <a:t>Consectetur Fringilla Inceptos Pharetra Lorem</a:t>
            </a:r>
            <a:endParaRPr lang="en-US" sz="1600">
              <a:solidFill>
                <a:schemeClr val="bg1"/>
              </a:solidFill>
              <a:latin typeface="Nexa Bold" charset="0"/>
              <a:ea typeface="MS PGothic" panose="020B0600070205080204" charset="-128"/>
              <a:sym typeface="Nexa Bold" charset="0"/>
            </a:endParaRPr>
          </a:p>
        </p:txBody>
      </p:sp>
      <p:sp>
        <p:nvSpPr>
          <p:cNvPr id="40" name="Freeform 25"/>
          <p:cNvSpPr/>
          <p:nvPr/>
        </p:nvSpPr>
        <p:spPr bwMode="auto">
          <a:xfrm rot="10800000">
            <a:off x="5865185" y="4620343"/>
            <a:ext cx="2535965" cy="1366903"/>
          </a:xfrm>
          <a:custGeom>
            <a:avLst/>
            <a:gdLst>
              <a:gd name="T0" fmla="*/ 0 w 21600"/>
              <a:gd name="T1" fmla="*/ 1824 h 21600"/>
              <a:gd name="T2" fmla="*/ 645 w 21600"/>
              <a:gd name="T3" fmla="*/ 0 h 21600"/>
              <a:gd name="T4" fmla="*/ 3384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4119" y="0"/>
                </a:lnTo>
                <a:lnTo>
                  <a:pt x="21600" y="0"/>
                </a:lnTo>
              </a:path>
            </a:pathLst>
          </a:custGeom>
          <a:noFill/>
          <a:ln w="76200" cap="flat">
            <a:solidFill>
              <a:srgbClr val="F59F14"/>
            </a:solidFill>
            <a:prstDash val="solid"/>
            <a:miter lim="800000"/>
            <a:headEnd type="none" w="med" len="med"/>
            <a:tailEnd type="oval" w="med" len="med"/>
          </a:ln>
        </p:spPr>
        <p:txBody>
          <a:bodyPr lIns="0" tIns="0" rIns="0" bIns="0"/>
          <a:lstStyle/>
          <a:p>
            <a:endParaRPr lang="en-US" sz="1050"/>
          </a:p>
        </p:txBody>
      </p:sp>
      <p:sp>
        <p:nvSpPr>
          <p:cNvPr id="41" name="Rectangle 26"/>
          <p:cNvSpPr/>
          <p:nvPr/>
        </p:nvSpPr>
        <p:spPr bwMode="auto">
          <a:xfrm>
            <a:off x="8193567" y="3846171"/>
            <a:ext cx="820738" cy="492443"/>
          </a:xfrm>
          <a:prstGeom prst="rect">
            <a:avLst/>
          </a:prstGeom>
          <a:noFill/>
          <a:ln>
            <a:noFill/>
          </a:ln>
        </p:spPr>
        <p:txBody>
          <a:bodyPr wrap="none" lIns="0" tIns="0" rIns="0" bIns="0" anchor="ctr">
            <a:spAutoFit/>
          </a:bodyPr>
          <a:lstStyle/>
          <a:p>
            <a:r>
              <a:rPr lang="en-US" sz="3200">
                <a:solidFill>
                  <a:srgbClr val="F59F14"/>
                </a:solidFill>
                <a:latin typeface="Nexa Bold" charset="0"/>
                <a:ea typeface="MS PGothic" panose="020B0600070205080204" charset="-128"/>
                <a:sym typeface="Nexa Bold" charset="0"/>
              </a:rPr>
              <a:t>22%</a:t>
            </a:r>
            <a:endParaRPr lang="en-US" sz="3200">
              <a:solidFill>
                <a:srgbClr val="F59F14"/>
              </a:solidFill>
              <a:latin typeface="Nexa Bold" charset="0"/>
              <a:ea typeface="MS PGothic" panose="020B0600070205080204" charset="-128"/>
              <a:sym typeface="Nexa Bold"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2450" y="1981200"/>
            <a:ext cx="4476750" cy="3154710"/>
          </a:xfrm>
          <a:prstGeom prst="rect">
            <a:avLst/>
          </a:prstGeom>
          <a:noFill/>
        </p:spPr>
        <p:txBody>
          <a:bodyPr wrap="square" rtlCol="0">
            <a:spAutoFit/>
          </a:bodyPr>
          <a:lstStyle/>
          <a:p>
            <a:pPr algn="ctr"/>
            <a:r>
              <a:rPr lang="en-US" altLang="zh-CN" sz="19900" b="1" dirty="0" smtClean="0">
                <a:solidFill>
                  <a:srgbClr val="F59F14"/>
                </a:solidFill>
                <a:latin typeface="微软雅黑" panose="020B0503020204020204" pitchFamily="34" charset="-122"/>
                <a:ea typeface="微软雅黑" panose="020B0503020204020204" pitchFamily="34" charset="-122"/>
              </a:rPr>
              <a:t>2</a:t>
            </a:r>
            <a:endParaRPr lang="zh-CN" altLang="en-US" sz="19900" b="1" dirty="0">
              <a:solidFill>
                <a:srgbClr val="F59F14"/>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3736975" y="3818500"/>
            <a:ext cx="530225" cy="576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p:cNvSpPr/>
          <p:nvPr/>
        </p:nvSpPr>
        <p:spPr bwMode="auto">
          <a:xfrm>
            <a:off x="4498975" y="3818500"/>
            <a:ext cx="5540375" cy="576000"/>
          </a:xfrm>
          <a:prstGeom prst="rect">
            <a:avLst/>
          </a:prstGeom>
          <a:noFill/>
          <a:ln w="635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8" name="椭圆 7"/>
          <p:cNvSpPr/>
          <p:nvPr/>
        </p:nvSpPr>
        <p:spPr>
          <a:xfrm>
            <a:off x="5260975" y="2229455"/>
            <a:ext cx="1714500" cy="171450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5981698" y="1174749"/>
            <a:ext cx="2571751" cy="2571751"/>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903659" y="2761615"/>
            <a:ext cx="1261232" cy="1261232"/>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8420704" y="2763462"/>
            <a:ext cx="983038" cy="983038"/>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8706743" y="2287500"/>
            <a:ext cx="410960" cy="410960"/>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97875" y="341019"/>
            <a:ext cx="1090248" cy="1087732"/>
            <a:chOff x="1665768" y="1460500"/>
            <a:chExt cx="1773864" cy="1769769"/>
          </a:xfrm>
        </p:grpSpPr>
        <p:sp>
          <p:nvSpPr>
            <p:cNvPr id="2" name="椭圆 1"/>
            <p:cNvSpPr/>
            <p:nvPr/>
          </p:nvSpPr>
          <p:spPr>
            <a:xfrm>
              <a:off x="1866900" y="1460500"/>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a:off x="1976758"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2051737"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2068032"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2020468"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924148"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809652" y="1858669"/>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1713332" y="179676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1665768" y="169261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1682063" y="1579288"/>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757042" y="1492757"/>
              <a:ext cx="1371600" cy="137160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26999" y="530942"/>
            <a:ext cx="2032000" cy="707886"/>
          </a:xfrm>
          <a:prstGeom prst="rect">
            <a:avLst/>
          </a:prstGeom>
          <a:noFill/>
        </p:spPr>
        <p:txBody>
          <a:bodyPr wrap="square" rtlCol="0">
            <a:spAutoFit/>
          </a:bodyPr>
          <a:lstStyle/>
          <a:p>
            <a:pPr algn="ctr"/>
            <a:r>
              <a:rPr lang="en-US" altLang="zh-CN" sz="4000" b="1" cap="small" dirty="0" smtClean="0">
                <a:latin typeface="微软雅黑" panose="020B0503020204020204" pitchFamily="34" charset="-122"/>
                <a:ea typeface="微软雅黑" panose="020B0503020204020204" pitchFamily="34" charset="-122"/>
              </a:rPr>
              <a:t>1</a:t>
            </a:r>
            <a:endParaRPr lang="zh-CN" altLang="en-US" sz="4000" b="1" cap="small" dirty="0" smtClean="0">
              <a:latin typeface="微软雅黑" panose="020B0503020204020204" pitchFamily="34" charset="-122"/>
              <a:ea typeface="微软雅黑" panose="020B0503020204020204" pitchFamily="34" charset="-122"/>
            </a:endParaRPr>
          </a:p>
        </p:txBody>
      </p:sp>
      <p:sp>
        <p:nvSpPr>
          <p:cNvPr id="17" name="矩形 16"/>
          <p:cNvSpPr/>
          <p:nvPr/>
        </p:nvSpPr>
        <p:spPr bwMode="auto">
          <a:xfrm>
            <a:off x="2028370" y="596885"/>
            <a:ext cx="5540375" cy="49632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en-US" altLang="zh-CN" sz="2800" b="1" cap="small" dirty="0" smtClean="0">
                <a:solidFill>
                  <a:srgbClr val="F59F14"/>
                </a:solidFill>
                <a:latin typeface="微软雅黑" panose="020B0503020204020204" pitchFamily="34" charset="-122"/>
                <a:ea typeface="微软雅黑" panose="020B0503020204020204" pitchFamily="34" charset="-122"/>
              </a:rPr>
              <a:t>MOMODA POWER TEMPLATE</a:t>
            </a:r>
            <a:endParaRPr lang="en-US" altLang="zh-CN" sz="2800" b="1" cap="small" dirty="0" smtClean="0">
              <a:solidFill>
                <a:srgbClr val="F59F14"/>
              </a:solidFill>
              <a:latin typeface="微软雅黑" panose="020B0503020204020204" pitchFamily="34" charset="-122"/>
              <a:ea typeface="微软雅黑" panose="020B0503020204020204" pitchFamily="34" charset="-122"/>
            </a:endParaRPr>
          </a:p>
        </p:txBody>
      </p:sp>
      <p:sp>
        <p:nvSpPr>
          <p:cNvPr id="18" name="右箭头 17"/>
          <p:cNvSpPr/>
          <p:nvPr/>
        </p:nvSpPr>
        <p:spPr>
          <a:xfrm>
            <a:off x="1619250" y="1790700"/>
            <a:ext cx="2286000" cy="1619250"/>
          </a:xfrm>
          <a:prstGeom prst="rightArrow">
            <a:avLst>
              <a:gd name="adj1" fmla="val 100000"/>
              <a:gd name="adj2" fmla="val 50000"/>
            </a:avLst>
          </a:prstGeom>
          <a:solidFill>
            <a:schemeClr val="bg1">
              <a:alpha val="3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4800" b="1" dirty="0" smtClean="0">
                <a:solidFill>
                  <a:srgbClr val="F59F14"/>
                </a:solidFill>
              </a:rPr>
              <a:t>86%</a:t>
            </a:r>
            <a:endParaRPr lang="zh-CN" altLang="en-US" sz="4800" b="1" dirty="0">
              <a:solidFill>
                <a:srgbClr val="F59F14"/>
              </a:solidFill>
            </a:endParaRPr>
          </a:p>
        </p:txBody>
      </p:sp>
      <p:sp>
        <p:nvSpPr>
          <p:cNvPr id="19" name="右箭头 18"/>
          <p:cNvSpPr/>
          <p:nvPr/>
        </p:nvSpPr>
        <p:spPr>
          <a:xfrm>
            <a:off x="3905250" y="3409950"/>
            <a:ext cx="2286000" cy="1619250"/>
          </a:xfrm>
          <a:prstGeom prst="rightArrow">
            <a:avLst>
              <a:gd name="adj1" fmla="val 100000"/>
              <a:gd name="adj2" fmla="val 50000"/>
            </a:avLst>
          </a:prstGeom>
          <a:solidFill>
            <a:schemeClr val="bg1">
              <a:alpha val="3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4800" b="1">
                <a:solidFill>
                  <a:srgbClr val="F59F14"/>
                </a:solidFill>
              </a:rPr>
              <a:t>86%</a:t>
            </a:r>
            <a:endParaRPr lang="zh-CN" altLang="en-US" sz="4800" b="1" dirty="0">
              <a:solidFill>
                <a:srgbClr val="F59F14"/>
              </a:solidFill>
            </a:endParaRPr>
          </a:p>
        </p:txBody>
      </p:sp>
      <p:sp>
        <p:nvSpPr>
          <p:cNvPr id="20" name="右箭头 19"/>
          <p:cNvSpPr/>
          <p:nvPr/>
        </p:nvSpPr>
        <p:spPr>
          <a:xfrm>
            <a:off x="6191250" y="1790700"/>
            <a:ext cx="2286000" cy="1619250"/>
          </a:xfrm>
          <a:prstGeom prst="rightArrow">
            <a:avLst>
              <a:gd name="adj1" fmla="val 100000"/>
              <a:gd name="adj2" fmla="val 50000"/>
            </a:avLst>
          </a:prstGeom>
          <a:solidFill>
            <a:schemeClr val="bg1">
              <a:alpha val="3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4800" b="1">
                <a:solidFill>
                  <a:srgbClr val="F59F14"/>
                </a:solidFill>
              </a:rPr>
              <a:t>86%</a:t>
            </a:r>
            <a:endParaRPr lang="zh-CN" altLang="en-US" sz="4800" b="1" dirty="0">
              <a:solidFill>
                <a:srgbClr val="F59F14"/>
              </a:solidFill>
            </a:endParaRPr>
          </a:p>
        </p:txBody>
      </p:sp>
      <p:sp>
        <p:nvSpPr>
          <p:cNvPr id="21" name="右箭头 20"/>
          <p:cNvSpPr/>
          <p:nvPr/>
        </p:nvSpPr>
        <p:spPr>
          <a:xfrm>
            <a:off x="8477250" y="3409950"/>
            <a:ext cx="2286000" cy="1619250"/>
          </a:xfrm>
          <a:prstGeom prst="rightArrow">
            <a:avLst>
              <a:gd name="adj1" fmla="val 100000"/>
              <a:gd name="adj2" fmla="val 50000"/>
            </a:avLst>
          </a:prstGeom>
          <a:solidFill>
            <a:schemeClr val="bg1">
              <a:alpha val="3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4800" b="1">
                <a:solidFill>
                  <a:srgbClr val="F59F14"/>
                </a:solidFill>
              </a:rPr>
              <a:t>86%</a:t>
            </a:r>
            <a:endParaRPr lang="zh-CN" altLang="en-US" sz="4800" b="1" dirty="0">
              <a:solidFill>
                <a:srgbClr val="F59F14"/>
              </a:solidFill>
            </a:endParaRPr>
          </a:p>
        </p:txBody>
      </p:sp>
      <p:sp>
        <p:nvSpPr>
          <p:cNvPr id="22" name="Content Placeholder 2"/>
          <p:cNvSpPr txBox="1"/>
          <p:nvPr/>
        </p:nvSpPr>
        <p:spPr>
          <a:xfrm>
            <a:off x="3905250" y="189307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solidFill>
              </a:rPr>
              <a:t>Lorem ipsum dolor sit amet, consectetur adipiscing elit. Curabitur elementum posuere pretium. </a:t>
            </a:r>
            <a:endParaRPr lang="en-US" sz="1600" dirty="0">
              <a:solidFill>
                <a:schemeClr val="bg1"/>
              </a:solidFill>
            </a:endParaRPr>
          </a:p>
        </p:txBody>
      </p:sp>
      <p:sp>
        <p:nvSpPr>
          <p:cNvPr id="23" name="Content Placeholder 2"/>
          <p:cNvSpPr txBox="1"/>
          <p:nvPr/>
        </p:nvSpPr>
        <p:spPr>
          <a:xfrm>
            <a:off x="8477250" y="189307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solidFill>
              </a:rPr>
              <a:t>Lorem ipsum dolor sit amet, consectetur adipiscing elit. Curabitur elementum posuere pretium. </a:t>
            </a:r>
            <a:endParaRPr lang="en-US" sz="1600" dirty="0">
              <a:solidFill>
                <a:schemeClr val="bg1"/>
              </a:solidFill>
            </a:endParaRPr>
          </a:p>
        </p:txBody>
      </p:sp>
      <p:sp>
        <p:nvSpPr>
          <p:cNvPr id="24" name="Content Placeholder 2"/>
          <p:cNvSpPr txBox="1"/>
          <p:nvPr/>
        </p:nvSpPr>
        <p:spPr>
          <a:xfrm>
            <a:off x="1619250" y="370578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solidFill>
              </a:rPr>
              <a:t>Lorem ipsum dolor sit amet, consectetur adipiscing elit. Curabitur elementum posuere pretium. </a:t>
            </a:r>
            <a:endParaRPr lang="en-US" sz="1600" dirty="0">
              <a:solidFill>
                <a:schemeClr val="bg1"/>
              </a:solidFill>
            </a:endParaRPr>
          </a:p>
        </p:txBody>
      </p:sp>
      <p:sp>
        <p:nvSpPr>
          <p:cNvPr id="25" name="Content Placeholder 2"/>
          <p:cNvSpPr txBox="1"/>
          <p:nvPr/>
        </p:nvSpPr>
        <p:spPr>
          <a:xfrm>
            <a:off x="6191250" y="370578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solidFill>
              </a:rPr>
              <a:t>Lorem ipsum dolor sit amet, consectetur adipiscing elit. Curabitur elementum posuere pretium. </a:t>
            </a:r>
            <a:endParaRPr lang="en-US" sz="1600" dirty="0">
              <a:solidFill>
                <a:schemeClr val="bg1"/>
              </a:solidFill>
            </a:endParaRPr>
          </a:p>
        </p:txBody>
      </p:sp>
      <p:sp>
        <p:nvSpPr>
          <p:cNvPr id="26" name="Content Placeholder 2"/>
          <p:cNvSpPr txBox="1"/>
          <p:nvPr/>
        </p:nvSpPr>
        <p:spPr>
          <a:xfrm>
            <a:off x="1428751" y="5571426"/>
            <a:ext cx="93345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solidFill>
                  <a:schemeClr val="bg1"/>
                </a:solidFill>
              </a:rPr>
              <a:t>Lorem ipsum dolor sit amet, consectetur adipiscing elit. Curabitur elementum posuere pretium. Quisque nibh dolor, dignissim ac dignissim ut, luctus ac urna. </a:t>
            </a:r>
            <a:endParaRPr lang="en-US" sz="1800" dirty="0">
              <a:solidFill>
                <a:schemeClr val="bg1"/>
              </a:solidFill>
            </a:endParaRPr>
          </a:p>
        </p:txBody>
      </p:sp>
    </p:spTree>
  </p:cSld>
  <p:clrMapOvr>
    <a:masterClrMapping/>
  </p:clrMapOvr>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38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cap="small" dirty="0" smtClean="0">
            <a:solidFill>
              <a:srgbClr val="F59F14"/>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5569</Words>
  <Application>WPS 演示</Application>
  <PresentationFormat>宽屏</PresentationFormat>
  <Paragraphs>400</Paragraphs>
  <Slides>24</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微软雅黑</vt:lpstr>
      <vt:lpstr>PT Sans</vt:lpstr>
      <vt:lpstr>NumberOnly</vt:lpstr>
      <vt:lpstr>Raleway</vt:lpstr>
      <vt:lpstr>Segoe Print</vt:lpstr>
      <vt:lpstr>Signika Negative</vt:lpstr>
      <vt:lpstr>Nexa Bold</vt:lpstr>
      <vt:lpstr>MS PGothic</vt:lpstr>
      <vt:lpstr>Bebas Neue</vt:lpstr>
      <vt:lpstr>Calibri</vt:lpstr>
      <vt:lpstr>Arial Unicode MS</vt:lpstr>
      <vt:lpstr>Calibri Light</vt:lpstr>
      <vt:lpstr>Open sans</vt:lpstr>
      <vt:lpstr>Source Sans Pro Semibold</vt:lpstr>
      <vt:lpstr>Source Sans Pro Bold</vt:lpstr>
      <vt:lpstr>Source Sans Pro</vt:lpstr>
      <vt:lpstr>Nexa Bold</vt:lpstr>
      <vt:lpstr>Bebas</vt:lpstr>
      <vt:lpstr>Roboto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MOMODA素材</dc:creator>
  <cp:lastModifiedBy>Years later</cp:lastModifiedBy>
  <cp:revision>69</cp:revision>
  <dcterms:created xsi:type="dcterms:W3CDTF">2014-10-21T05:13:00Z</dcterms:created>
  <dcterms:modified xsi:type="dcterms:W3CDTF">2024-03-16T03:19:54Z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000F7F10A525425D964409C1C901314B_13</vt:lpwstr>
  </property>
</Properties>
</file>