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6" r:id="rId1"/>
  </p:sldMasterIdLst>
  <p:notesMasterIdLst>
    <p:notesMasterId r:id="rId40"/>
  </p:notesMasterIdLst>
  <p:sldIdLst>
    <p:sldId id="256" r:id="rId2"/>
    <p:sldId id="287" r:id="rId3"/>
    <p:sldId id="289" r:id="rId4"/>
    <p:sldId id="288" r:id="rId5"/>
    <p:sldId id="259" r:id="rId6"/>
    <p:sldId id="300" r:id="rId7"/>
    <p:sldId id="261" r:id="rId8"/>
    <p:sldId id="293" r:id="rId9"/>
    <p:sldId id="263" r:id="rId10"/>
    <p:sldId id="264" r:id="rId11"/>
    <p:sldId id="290" r:id="rId12"/>
    <p:sldId id="266" r:id="rId13"/>
    <p:sldId id="267" r:id="rId14"/>
    <p:sldId id="268" r:id="rId15"/>
    <p:sldId id="269" r:id="rId16"/>
    <p:sldId id="270" r:id="rId17"/>
    <p:sldId id="292" r:id="rId18"/>
    <p:sldId id="274" r:id="rId19"/>
    <p:sldId id="273" r:id="rId20"/>
    <p:sldId id="299" r:id="rId21"/>
    <p:sldId id="272" r:id="rId22"/>
    <p:sldId id="275" r:id="rId23"/>
    <p:sldId id="291" r:id="rId24"/>
    <p:sldId id="276" r:id="rId25"/>
    <p:sldId id="279" r:id="rId26"/>
    <p:sldId id="277" r:id="rId27"/>
    <p:sldId id="302" r:id="rId28"/>
    <p:sldId id="278" r:id="rId29"/>
    <p:sldId id="280" r:id="rId30"/>
    <p:sldId id="301" r:id="rId31"/>
    <p:sldId id="281" r:id="rId32"/>
    <p:sldId id="298" r:id="rId33"/>
    <p:sldId id="297" r:id="rId34"/>
    <p:sldId id="283" r:id="rId35"/>
    <p:sldId id="284" r:id="rId36"/>
    <p:sldId id="285" r:id="rId37"/>
    <p:sldId id="296" r:id="rId38"/>
    <p:sldId id="286" r:id="rId39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865"/>
    <a:srgbClr val="F5F5F5"/>
    <a:srgbClr val="BFBFBF"/>
    <a:srgbClr val="0071C1"/>
    <a:srgbClr val="E2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987" autoAdjust="0"/>
    <p:restoredTop sz="94660"/>
  </p:normalViewPr>
  <p:slideViewPr>
    <p:cSldViewPr snapToGrid="0">
      <p:cViewPr>
        <p:scale>
          <a:sx n="90" d="100"/>
          <a:sy n="90" d="100"/>
        </p:scale>
        <p:origin x="-582" y="-1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7AFACBB1-1174-4432-BE6F-41B3ACC0B83F}" type="datetimeFigureOut">
              <a:rPr lang="zh-CN" altLang="en-US" smtClean="0"/>
              <a:pPr/>
              <a:t>2015/12/27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F10490FA-BF50-4B16-B630-490134ED6E9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3704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微软雅黑" pitchFamily="34" charset="-122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微软雅黑" pitchFamily="34" charset="-122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微软雅黑" pitchFamily="34" charset="-122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微软雅黑" pitchFamily="34" charset="-122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微软雅黑" pitchFamily="34" charset="-122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490FA-BF50-4B16-B630-490134ED6E9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907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832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086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53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230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801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621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832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84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824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05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673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211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341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107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827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6731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388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235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5866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0537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006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8325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243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320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3522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699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6005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243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470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832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24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89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053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051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DB37-21FE-466F-861C-5865DBFB108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287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50"/>
            <a:ext cx="7772400" cy="3428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00450"/>
            <a:ext cx="6858000" cy="6858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86A4963E-0D9B-45DC-9720-FEC0E036E7DC}" type="datetimeFigureOut">
              <a:rPr lang="zh-CN" altLang="en-US" smtClean="0"/>
              <a:pPr/>
              <a:t>2015/12/27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a typeface="微软雅黑" pitchFamily="34" charset="-122"/>
              </a:defRPr>
            </a:lvl1pPr>
          </a:lstStyle>
          <a:p>
            <a:fld id="{3C1EF214-A2F4-4BB1-A3DC-69933A723F5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2ADB-7D30-4CDA-A166-333DE990463F}" type="datetimeFigureOut">
              <a:rPr lang="en-US" smtClean="0"/>
              <a:t>12/27/2015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36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86A4963E-0D9B-45DC-9720-FEC0E036E7DC}" type="datetimeFigureOut">
              <a:rPr lang="zh-CN" altLang="en-US" smtClean="0"/>
              <a:pPr/>
              <a:t>2015/12/27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3C1EF214-A2F4-4BB1-A3DC-69933A723F5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绪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6876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58295341"/>
              </p:ext>
            </p:extLst>
          </p:nvPr>
        </p:nvGraphicFramePr>
        <p:xfrm>
          <a:off x="0" y="951570"/>
          <a:ext cx="1268760" cy="3564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68760"/>
              </a:tblGrid>
              <a:tr h="594000"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意义与内容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思路与方法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重点与难点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成果与运用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建议与总结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矩形 10"/>
          <p:cNvSpPr/>
          <p:nvPr userDrawn="1"/>
        </p:nvSpPr>
        <p:spPr>
          <a:xfrm>
            <a:off x="0" y="954496"/>
            <a:ext cx="1268760" cy="591140"/>
          </a:xfrm>
          <a:prstGeom prst="rect">
            <a:avLst/>
          </a:prstGeom>
          <a:solidFill>
            <a:srgbClr val="314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绪论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等腰三角形 11"/>
          <p:cNvSpPr/>
          <p:nvPr userDrawn="1"/>
        </p:nvSpPr>
        <p:spPr>
          <a:xfrm rot="16200000">
            <a:off x="1160748" y="1196060"/>
            <a:ext cx="108012" cy="1080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/>
          <p:cNvSpPr/>
          <p:nvPr userDrawn="1"/>
        </p:nvSpPr>
        <p:spPr>
          <a:xfrm flipH="1">
            <a:off x="8458200" y="4514851"/>
            <a:ext cx="712721" cy="640070"/>
          </a:xfrm>
          <a:prstGeom prst="rtTriangle">
            <a:avLst/>
          </a:pr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zh-CN" altLang="en-US"/>
          </a:p>
        </p:txBody>
      </p:sp>
      <p:sp>
        <p:nvSpPr>
          <p:cNvPr id="19" name="五边形 18"/>
          <p:cNvSpPr/>
          <p:nvPr userDrawn="1"/>
        </p:nvSpPr>
        <p:spPr>
          <a:xfrm flipH="1">
            <a:off x="8536625" y="4776879"/>
            <a:ext cx="739955" cy="378042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170C0C04-E408-48A9-82A4-3716296300DE}" type="slidenum">
              <a:rPr lang="zh-CN" altLang="en-US" sz="14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50729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研究方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6876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44905034"/>
              </p:ext>
            </p:extLst>
          </p:nvPr>
        </p:nvGraphicFramePr>
        <p:xfrm>
          <a:off x="0" y="951570"/>
          <a:ext cx="1268760" cy="3564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68760"/>
              </a:tblGrid>
              <a:tr h="59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绪论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研究方法与思路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重点与难点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成果与应用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成果与运用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建议与总结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4" name="组合 13"/>
          <p:cNvGrpSpPr/>
          <p:nvPr userDrawn="1"/>
        </p:nvGrpSpPr>
        <p:grpSpPr>
          <a:xfrm>
            <a:off x="0" y="1545636"/>
            <a:ext cx="1268760" cy="591140"/>
            <a:chOff x="0" y="1272662"/>
            <a:chExt cx="1691680" cy="788186"/>
          </a:xfrm>
        </p:grpSpPr>
        <p:sp>
          <p:nvSpPr>
            <p:cNvPr id="15" name="矩形 14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3148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意义与内容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等腰三角形 16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直角三角形 11"/>
          <p:cNvSpPr/>
          <p:nvPr userDrawn="1"/>
        </p:nvSpPr>
        <p:spPr>
          <a:xfrm flipH="1">
            <a:off x="8458200" y="4514851"/>
            <a:ext cx="712721" cy="640070"/>
          </a:xfrm>
          <a:prstGeom prst="rtTriangle">
            <a:avLst/>
          </a:pr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zh-CN" altLang="en-US"/>
          </a:p>
        </p:txBody>
      </p:sp>
      <p:sp>
        <p:nvSpPr>
          <p:cNvPr id="18" name="五边形 17"/>
          <p:cNvSpPr/>
          <p:nvPr userDrawn="1"/>
        </p:nvSpPr>
        <p:spPr>
          <a:xfrm flipH="1">
            <a:off x="8536625" y="4776879"/>
            <a:ext cx="739955" cy="378042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170C0C04-E408-48A9-82A4-3716296300DE}" type="slidenum">
              <a:rPr lang="zh-CN" altLang="en-US" sz="14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3767875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键技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6876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18980457"/>
              </p:ext>
            </p:extLst>
          </p:nvPr>
        </p:nvGraphicFramePr>
        <p:xfrm>
          <a:off x="0" y="951570"/>
          <a:ext cx="1268760" cy="3564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68760"/>
              </a:tblGrid>
              <a:tr h="59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绪论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意义与内容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重点与难点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成果与运用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建议与总结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4" name="组合 13"/>
          <p:cNvGrpSpPr/>
          <p:nvPr userDrawn="1"/>
        </p:nvGrpSpPr>
        <p:grpSpPr>
          <a:xfrm>
            <a:off x="0" y="2140705"/>
            <a:ext cx="1268760" cy="591140"/>
            <a:chOff x="0" y="1272662"/>
            <a:chExt cx="1691680" cy="788186"/>
          </a:xfrm>
        </p:grpSpPr>
        <p:sp>
          <p:nvSpPr>
            <p:cNvPr id="15" name="矩形 14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3148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kern="1200" dirty="0" smtClean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思路与方法</a:t>
              </a:r>
            </a:p>
          </p:txBody>
        </p:sp>
        <p:sp>
          <p:nvSpPr>
            <p:cNvPr id="17" name="等腰三角形 16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直角三角形 9"/>
          <p:cNvSpPr/>
          <p:nvPr userDrawn="1"/>
        </p:nvSpPr>
        <p:spPr>
          <a:xfrm flipH="1">
            <a:off x="8458200" y="4514851"/>
            <a:ext cx="712721" cy="640070"/>
          </a:xfrm>
          <a:prstGeom prst="rtTriangle">
            <a:avLst/>
          </a:pr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五边形 10"/>
          <p:cNvSpPr/>
          <p:nvPr userDrawn="1"/>
        </p:nvSpPr>
        <p:spPr>
          <a:xfrm flipH="1">
            <a:off x="8536625" y="4776879"/>
            <a:ext cx="739955" cy="378042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170C0C04-E408-48A9-82A4-3716296300DE}" type="slidenum">
              <a:rPr lang="zh-CN" altLang="en-US" sz="14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9699750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成果与应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6876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75681519"/>
              </p:ext>
            </p:extLst>
          </p:nvPr>
        </p:nvGraphicFramePr>
        <p:xfrm>
          <a:off x="0" y="951570"/>
          <a:ext cx="1268760" cy="3564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68760"/>
              </a:tblGrid>
              <a:tr h="59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绪论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意义与内容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思路与方法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成果与应用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成果与运用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建议与总结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0" name="组合 9"/>
          <p:cNvGrpSpPr/>
          <p:nvPr userDrawn="1"/>
        </p:nvGrpSpPr>
        <p:grpSpPr>
          <a:xfrm>
            <a:off x="0" y="2736195"/>
            <a:ext cx="1268760" cy="591140"/>
            <a:chOff x="0" y="1272662"/>
            <a:chExt cx="1691680" cy="788186"/>
          </a:xfrm>
        </p:grpSpPr>
        <p:sp>
          <p:nvSpPr>
            <p:cNvPr id="11" name="矩形 10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3148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b="0" kern="1200" dirty="0" smtClean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重点与难点</a:t>
              </a:r>
            </a:p>
          </p:txBody>
        </p:sp>
        <p:sp>
          <p:nvSpPr>
            <p:cNvPr id="12" name="等腰三角形 11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直角三角形 13"/>
          <p:cNvSpPr/>
          <p:nvPr userDrawn="1"/>
        </p:nvSpPr>
        <p:spPr>
          <a:xfrm flipH="1">
            <a:off x="8458200" y="4514851"/>
            <a:ext cx="712721" cy="640070"/>
          </a:xfrm>
          <a:prstGeom prst="rtTriangle">
            <a:avLst/>
          </a:pr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zh-CN" altLang="en-US"/>
          </a:p>
        </p:txBody>
      </p:sp>
      <p:sp>
        <p:nvSpPr>
          <p:cNvPr id="15" name="五边形 14"/>
          <p:cNvSpPr/>
          <p:nvPr userDrawn="1"/>
        </p:nvSpPr>
        <p:spPr>
          <a:xfrm flipH="1">
            <a:off x="8536625" y="4776879"/>
            <a:ext cx="739955" cy="378042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170C0C04-E408-48A9-82A4-3716296300DE}" type="slidenum">
              <a:rPr lang="zh-CN" altLang="en-US" sz="14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6243341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关建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6876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550834"/>
              </p:ext>
            </p:extLst>
          </p:nvPr>
        </p:nvGraphicFramePr>
        <p:xfrm>
          <a:off x="0" y="951570"/>
          <a:ext cx="1268760" cy="3564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68760"/>
              </a:tblGrid>
              <a:tr h="59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绪论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意义与内容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思路与方法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重点与难点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相关建议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建议与总结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4" name="组合 13"/>
          <p:cNvGrpSpPr/>
          <p:nvPr userDrawn="1"/>
        </p:nvGrpSpPr>
        <p:grpSpPr>
          <a:xfrm>
            <a:off x="0" y="3329985"/>
            <a:ext cx="1268760" cy="591140"/>
            <a:chOff x="0" y="1272662"/>
            <a:chExt cx="1691680" cy="788186"/>
          </a:xfrm>
        </p:grpSpPr>
        <p:sp>
          <p:nvSpPr>
            <p:cNvPr id="15" name="矩形 14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3148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kern="1200" dirty="0" smtClean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成果与运用</a:t>
              </a:r>
              <a:endParaRPr lang="zh-CN" altLang="en-US" sz="1400" kern="1200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等腰三角形 16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直角三角形 9"/>
          <p:cNvSpPr/>
          <p:nvPr userDrawn="1"/>
        </p:nvSpPr>
        <p:spPr>
          <a:xfrm flipH="1">
            <a:off x="8458200" y="4514851"/>
            <a:ext cx="712721" cy="640070"/>
          </a:xfrm>
          <a:prstGeom prst="rtTriangle">
            <a:avLst/>
          </a:pr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五边形 10"/>
          <p:cNvSpPr/>
          <p:nvPr userDrawn="1"/>
        </p:nvSpPr>
        <p:spPr>
          <a:xfrm flipH="1">
            <a:off x="8536625" y="4776879"/>
            <a:ext cx="739955" cy="378042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170C0C04-E408-48A9-82A4-3716296300DE}" type="slidenum">
              <a:rPr lang="zh-CN" altLang="en-US" sz="14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925918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论文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6876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94027346"/>
              </p:ext>
            </p:extLst>
          </p:nvPr>
        </p:nvGraphicFramePr>
        <p:xfrm>
          <a:off x="0" y="951570"/>
          <a:ext cx="1268760" cy="3564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68760"/>
              </a:tblGrid>
              <a:tr h="59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绪论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意义与内容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思路与方法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重点与难点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成果与运用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  <a:endParaRPr lang="zh-CN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4" name="组合 13"/>
          <p:cNvGrpSpPr/>
          <p:nvPr userDrawn="1"/>
        </p:nvGrpSpPr>
        <p:grpSpPr>
          <a:xfrm>
            <a:off x="0" y="3923711"/>
            <a:ext cx="1268760" cy="591140"/>
            <a:chOff x="0" y="1272662"/>
            <a:chExt cx="1691680" cy="788186"/>
          </a:xfrm>
        </p:grpSpPr>
        <p:sp>
          <p:nvSpPr>
            <p:cNvPr id="15" name="矩形 14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3148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kern="1200" dirty="0" smtClean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建议与总结</a:t>
              </a:r>
              <a:endParaRPr lang="zh-CN" altLang="en-US" sz="1400" kern="1200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等腰三角形 16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直角三角形 9"/>
          <p:cNvSpPr/>
          <p:nvPr userDrawn="1"/>
        </p:nvSpPr>
        <p:spPr>
          <a:xfrm flipH="1">
            <a:off x="8458200" y="4514851"/>
            <a:ext cx="712721" cy="640070"/>
          </a:xfrm>
          <a:prstGeom prst="rtTriangle">
            <a:avLst/>
          </a:prstGeom>
          <a:solidFill>
            <a:srgbClr val="15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五边形 10"/>
          <p:cNvSpPr/>
          <p:nvPr userDrawn="1"/>
        </p:nvSpPr>
        <p:spPr>
          <a:xfrm flipH="1">
            <a:off x="8536625" y="4776879"/>
            <a:ext cx="739955" cy="378042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170C0C04-E408-48A9-82A4-3716296300DE}" type="slidenum">
              <a:rPr lang="zh-CN" altLang="en-US" sz="14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618441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543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51"/>
            <a:ext cx="76200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0C4986D-6BE9-4264-908F-02DB36FD8D6C}" type="datetime1">
              <a:rPr lang="en-US" smtClean="0"/>
              <a:t>12/27/2015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391843" y="4368483"/>
            <a:ext cx="986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028700"/>
          </a:xfrm>
          <a:prstGeom prst="rect">
            <a:avLst/>
          </a:prstGeom>
          <a:solidFill>
            <a:srgbClr val="314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028700"/>
            <a:ext cx="142876" cy="4114800"/>
          </a:xfrm>
          <a:prstGeom prst="rect">
            <a:avLst/>
          </a:prstGeom>
          <a:solidFill>
            <a:srgbClr val="314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0" y="4867274"/>
            <a:ext cx="7048500" cy="276225"/>
          </a:xfrm>
          <a:prstGeom prst="roundRect">
            <a:avLst>
              <a:gd name="adj" fmla="val 0"/>
            </a:avLst>
          </a:prstGeom>
          <a:solidFill>
            <a:srgbClr val="314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ea typeface="微软雅黑" pitchFamily="34" charset="-122"/>
            </a:endParaRPr>
          </a:p>
        </p:txBody>
      </p:sp>
      <p:sp>
        <p:nvSpPr>
          <p:cNvPr id="10" name="圆角矩形 9"/>
          <p:cNvSpPr/>
          <p:nvPr userDrawn="1"/>
        </p:nvSpPr>
        <p:spPr>
          <a:xfrm>
            <a:off x="8124825" y="4867273"/>
            <a:ext cx="1019175" cy="276225"/>
          </a:xfrm>
          <a:prstGeom prst="roundRect">
            <a:avLst>
              <a:gd name="adj" fmla="val 0"/>
            </a:avLst>
          </a:prstGeom>
          <a:solidFill>
            <a:srgbClr val="314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ea typeface="微软雅黑" pitchFamily="34" charset="-122"/>
            </a:endParaRPr>
          </a:p>
        </p:txBody>
      </p:sp>
      <p:sp>
        <p:nvSpPr>
          <p:cNvPr id="11" name="文本框 9"/>
          <p:cNvSpPr txBox="1"/>
          <p:nvPr userDrawn="1"/>
        </p:nvSpPr>
        <p:spPr>
          <a:xfrm>
            <a:off x="7143753" y="4843416"/>
            <a:ext cx="8771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0" dirty="0" smtClean="0">
                <a:solidFill>
                  <a:srgbClr val="31486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某某大学</a:t>
            </a:r>
            <a:endParaRPr lang="zh-CN" altLang="en-US" b="0" dirty="0">
              <a:solidFill>
                <a:srgbClr val="31486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23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314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ea typeface="微软雅黑" pitchFamily="34" charset="-122"/>
              </a:rPr>
              <a:t>       </a:t>
            </a:r>
            <a:endParaRPr lang="zh-CN" altLang="en-US" dirty="0">
              <a:ea typeface="微软雅黑" pitchFamily="34" charset="-122"/>
            </a:endParaRPr>
          </a:p>
        </p:txBody>
      </p:sp>
      <p:pic>
        <p:nvPicPr>
          <p:cNvPr id="7" name="商务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726010" y="-1457271"/>
            <a:ext cx="609600" cy="609600"/>
          </a:xfrm>
          <a:prstGeom prst="rect">
            <a:avLst/>
          </a:prstGeom>
        </p:spPr>
      </p:pic>
      <p:sp>
        <p:nvSpPr>
          <p:cNvPr id="39" name="TextBox 16"/>
          <p:cNvSpPr txBox="1"/>
          <p:nvPr/>
        </p:nvSpPr>
        <p:spPr>
          <a:xfrm>
            <a:off x="7656889" y="4537243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kern="0" dirty="0" smtClean="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rPr>
              <a:t>Loading……</a:t>
            </a:r>
            <a:endParaRPr lang="zh-CN" altLang="en-US" kern="0" dirty="0">
              <a:solidFill>
                <a:schemeClr val="bg1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pic>
        <p:nvPicPr>
          <p:cNvPr id="40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7883" y="4493803"/>
            <a:ext cx="450132" cy="4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组合 14"/>
          <p:cNvGrpSpPr/>
          <p:nvPr/>
        </p:nvGrpSpPr>
        <p:grpSpPr>
          <a:xfrm rot="5400000">
            <a:off x="4526683" y="-4700586"/>
            <a:ext cx="719786" cy="9144000"/>
            <a:chOff x="-11273" y="-594773"/>
            <a:chExt cx="719786" cy="7462505"/>
          </a:xfrm>
          <a:solidFill>
            <a:srgbClr val="F5F5F5"/>
          </a:solidFill>
        </p:grpSpPr>
        <p:sp>
          <p:nvSpPr>
            <p:cNvPr id="16" name="等腰三角形 15"/>
            <p:cNvSpPr/>
            <p:nvPr/>
          </p:nvSpPr>
          <p:spPr>
            <a:xfrm rot="5400000">
              <a:off x="-68856" y="2776017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 rot="5400000">
              <a:off x="-68856" y="1958050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-68856" y="1114606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5400000">
              <a:off x="-68856" y="296639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5400000">
              <a:off x="-68856" y="3610969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5400000">
              <a:off x="-68856" y="4443673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5400000">
              <a:off x="-68856" y="5264883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-68856" y="6090363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-68856" y="-537190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 rot="5400000">
            <a:off x="4203646" y="-4700585"/>
            <a:ext cx="719786" cy="9144000"/>
            <a:chOff x="-11273" y="-594773"/>
            <a:chExt cx="719786" cy="7462505"/>
          </a:xfrm>
          <a:solidFill>
            <a:srgbClr val="F5F5F5"/>
          </a:solidFill>
        </p:grpSpPr>
        <p:sp>
          <p:nvSpPr>
            <p:cNvPr id="29" name="等腰三角形 28"/>
            <p:cNvSpPr/>
            <p:nvPr/>
          </p:nvSpPr>
          <p:spPr>
            <a:xfrm rot="5400000">
              <a:off x="-68856" y="2776017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-68856" y="1958050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-68856" y="1114606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 rot="5400000">
              <a:off x="-68856" y="296639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等腰三角形 33"/>
            <p:cNvSpPr/>
            <p:nvPr/>
          </p:nvSpPr>
          <p:spPr>
            <a:xfrm rot="5400000">
              <a:off x="-68856" y="3610969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-68856" y="4443673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等腰三角形 40"/>
            <p:cNvSpPr/>
            <p:nvPr/>
          </p:nvSpPr>
          <p:spPr>
            <a:xfrm rot="5400000">
              <a:off x="-68856" y="5264883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5400000">
              <a:off x="-68856" y="6090363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rot="5400000">
              <a:off x="-68856" y="-537190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 rot="5400000">
            <a:off x="3880609" y="-4700584"/>
            <a:ext cx="719786" cy="9144000"/>
            <a:chOff x="-11273" y="-594773"/>
            <a:chExt cx="719786" cy="7462505"/>
          </a:xfrm>
          <a:solidFill>
            <a:srgbClr val="F5F5F5"/>
          </a:solidFill>
        </p:grpSpPr>
        <p:sp>
          <p:nvSpPr>
            <p:cNvPr id="45" name="等腰三角形 44"/>
            <p:cNvSpPr/>
            <p:nvPr/>
          </p:nvSpPr>
          <p:spPr>
            <a:xfrm rot="5400000">
              <a:off x="-68856" y="2776017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等腰三角形 45"/>
            <p:cNvSpPr/>
            <p:nvPr/>
          </p:nvSpPr>
          <p:spPr>
            <a:xfrm rot="5400000">
              <a:off x="-68856" y="1958050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等腰三角形 46"/>
            <p:cNvSpPr/>
            <p:nvPr/>
          </p:nvSpPr>
          <p:spPr>
            <a:xfrm rot="5400000">
              <a:off x="-68856" y="1114606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等腰三角形 47"/>
            <p:cNvSpPr/>
            <p:nvPr/>
          </p:nvSpPr>
          <p:spPr>
            <a:xfrm rot="5400000">
              <a:off x="-68856" y="296639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等腰三角形 48"/>
            <p:cNvSpPr/>
            <p:nvPr/>
          </p:nvSpPr>
          <p:spPr>
            <a:xfrm rot="5400000">
              <a:off x="-68856" y="3610969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等腰三角形 49"/>
            <p:cNvSpPr/>
            <p:nvPr/>
          </p:nvSpPr>
          <p:spPr>
            <a:xfrm rot="5400000">
              <a:off x="-68856" y="4443673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等腰三角形 50"/>
            <p:cNvSpPr/>
            <p:nvPr/>
          </p:nvSpPr>
          <p:spPr>
            <a:xfrm rot="5400000">
              <a:off x="-68856" y="5264883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等腰三角形 51"/>
            <p:cNvSpPr/>
            <p:nvPr/>
          </p:nvSpPr>
          <p:spPr>
            <a:xfrm rot="5400000">
              <a:off x="-68856" y="6090363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等腰三角形 52"/>
            <p:cNvSpPr/>
            <p:nvPr/>
          </p:nvSpPr>
          <p:spPr>
            <a:xfrm rot="5400000">
              <a:off x="-68856" y="-537190"/>
              <a:ext cx="834952" cy="71978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0" name="文本框 5"/>
          <p:cNvSpPr txBox="1"/>
          <p:nvPr/>
        </p:nvSpPr>
        <p:spPr>
          <a:xfrm>
            <a:off x="2885100" y="1964633"/>
            <a:ext cx="3365345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中国某家大学     某某系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>
                  <a:lumMod val="95000"/>
                </a:sys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2079010" y="2403214"/>
            <a:ext cx="4985981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500" b="1" i="0" u="none" strike="noStrike" kern="0" cap="none" spc="225" normalizeH="0" baseline="0" noProof="0" dirty="0" smtClean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添加毕业论文</a:t>
            </a:r>
            <a:r>
              <a:rPr kumimoji="0" lang="zh-CN" altLang="en-US" sz="4500" b="1" i="0" u="none" strike="noStrike" kern="0" cap="none" spc="225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题目</a:t>
            </a:r>
          </a:p>
        </p:txBody>
      </p:sp>
      <p:sp>
        <p:nvSpPr>
          <p:cNvPr id="62" name="矩形 61"/>
          <p:cNvSpPr/>
          <p:nvPr/>
        </p:nvSpPr>
        <p:spPr>
          <a:xfrm>
            <a:off x="2281772" y="3122083"/>
            <a:ext cx="4572000" cy="734047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100" b="1" dirty="0">
                <a:solidFill>
                  <a:srgbClr val="FCB813"/>
                </a:solidFill>
                <a:latin typeface="微软雅黑" pitchFamily="34" charset="-122"/>
                <a:ea typeface="微软雅黑" pitchFamily="34" charset="-122"/>
              </a:rPr>
              <a:t>the  </a:t>
            </a:r>
            <a:r>
              <a:rPr lang="en-US" altLang="zh-CN" sz="2100" b="1" dirty="0">
                <a:solidFill>
                  <a:srgbClr val="FCB813"/>
                </a:solidFill>
                <a:latin typeface="微软雅黑" pitchFamily="34" charset="-122"/>
                <a:ea typeface="微软雅黑" pitchFamily="34" charset="-122"/>
              </a:rPr>
              <a:t>XX  </a:t>
            </a:r>
            <a:r>
              <a:rPr lang="en-US" altLang="zh-CN" sz="2100" b="1" dirty="0">
                <a:solidFill>
                  <a:srgbClr val="FCB813"/>
                </a:solidFill>
                <a:latin typeface="微软雅黑" pitchFamily="34" charset="-122"/>
                <a:ea typeface="微软雅黑" pitchFamily="34" charset="-122"/>
              </a:rPr>
              <a:t>University  </a:t>
            </a:r>
          </a:p>
          <a:p>
            <a:pPr algn="ctr">
              <a:lnSpc>
                <a:spcPct val="120000"/>
              </a:lnSpc>
            </a:pPr>
            <a:r>
              <a:rPr lang="en-US" altLang="zh-CN" sz="1500" b="1" dirty="0">
                <a:solidFill>
                  <a:srgbClr val="FCB813"/>
                </a:solidFill>
                <a:latin typeface="微软雅黑" pitchFamily="34" charset="-122"/>
                <a:ea typeface="微软雅黑" pitchFamily="34" charset="-122"/>
              </a:rPr>
              <a:t>Academic  Report  &amp;  Thesis  Defense </a:t>
            </a:r>
            <a:endParaRPr lang="zh-CN" altLang="en-US" sz="1500" b="1" dirty="0">
              <a:solidFill>
                <a:srgbClr val="FCB81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任意多边形 62"/>
          <p:cNvSpPr/>
          <p:nvPr/>
        </p:nvSpPr>
        <p:spPr>
          <a:xfrm flipH="1">
            <a:off x="3242740" y="3942038"/>
            <a:ext cx="2521088" cy="305522"/>
          </a:xfrm>
          <a:custGeom>
            <a:avLst/>
            <a:gdLst>
              <a:gd name="connsiteX0" fmla="*/ 1319211 w 1469989"/>
              <a:gd name="connsiteY0" fmla="*/ 0 h 485775"/>
              <a:gd name="connsiteX1" fmla="*/ 80964 w 1469989"/>
              <a:gd name="connsiteY1" fmla="*/ 0 h 485775"/>
              <a:gd name="connsiteX2" fmla="*/ 0 w 1469989"/>
              <a:gd name="connsiteY2" fmla="*/ 80964 h 485775"/>
              <a:gd name="connsiteX3" fmla="*/ 0 w 1469989"/>
              <a:gd name="connsiteY3" fmla="*/ 404811 h 485775"/>
              <a:gd name="connsiteX4" fmla="*/ 80964 w 1469989"/>
              <a:gd name="connsiteY4" fmla="*/ 485775 h 485775"/>
              <a:gd name="connsiteX5" fmla="*/ 1319211 w 1469989"/>
              <a:gd name="connsiteY5" fmla="*/ 485775 h 485775"/>
              <a:gd name="connsiteX6" fmla="*/ 1331069 w 1469989"/>
              <a:gd name="connsiteY6" fmla="*/ 483381 h 485775"/>
              <a:gd name="connsiteX7" fmla="*/ 1380263 w 1469989"/>
              <a:gd name="connsiteY7" fmla="*/ 483381 h 485775"/>
              <a:gd name="connsiteX8" fmla="*/ 1400175 w 1469989"/>
              <a:gd name="connsiteY8" fmla="*/ 483381 h 485775"/>
              <a:gd name="connsiteX9" fmla="*/ 1469989 w 1469989"/>
              <a:gd name="connsiteY9" fmla="*/ 483381 h 485775"/>
              <a:gd name="connsiteX10" fmla="*/ 1400175 w 1469989"/>
              <a:gd name="connsiteY10" fmla="*/ 413567 h 485775"/>
              <a:gd name="connsiteX11" fmla="*/ 1400175 w 1469989"/>
              <a:gd name="connsiteY11" fmla="*/ 404811 h 485775"/>
              <a:gd name="connsiteX12" fmla="*/ 1400175 w 1469989"/>
              <a:gd name="connsiteY12" fmla="*/ 363126 h 485775"/>
              <a:gd name="connsiteX13" fmla="*/ 1400175 w 1469989"/>
              <a:gd name="connsiteY13" fmla="*/ 80964 h 485775"/>
              <a:gd name="connsiteX14" fmla="*/ 1319211 w 1469989"/>
              <a:gd name="connsiteY14" fmla="*/ 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69989" h="485775">
                <a:moveTo>
                  <a:pt x="1319211" y="0"/>
                </a:moveTo>
                <a:lnTo>
                  <a:pt x="80964" y="0"/>
                </a:lnTo>
                <a:cubicBezTo>
                  <a:pt x="36249" y="0"/>
                  <a:pt x="0" y="36249"/>
                  <a:pt x="0" y="80964"/>
                </a:cubicBezTo>
                <a:lnTo>
                  <a:pt x="0" y="404811"/>
                </a:lnTo>
                <a:cubicBezTo>
                  <a:pt x="0" y="449526"/>
                  <a:pt x="36249" y="485775"/>
                  <a:pt x="80964" y="485775"/>
                </a:cubicBezTo>
                <a:lnTo>
                  <a:pt x="1319211" y="485775"/>
                </a:lnTo>
                <a:lnTo>
                  <a:pt x="1331069" y="483381"/>
                </a:lnTo>
                <a:lnTo>
                  <a:pt x="1380263" y="483381"/>
                </a:lnTo>
                <a:lnTo>
                  <a:pt x="1400175" y="483381"/>
                </a:lnTo>
                <a:lnTo>
                  <a:pt x="1469989" y="483381"/>
                </a:lnTo>
                <a:lnTo>
                  <a:pt x="1400175" y="413567"/>
                </a:lnTo>
                <a:lnTo>
                  <a:pt x="1400175" y="404811"/>
                </a:lnTo>
                <a:lnTo>
                  <a:pt x="1400175" y="363126"/>
                </a:lnTo>
                <a:lnTo>
                  <a:pt x="1400175" y="80964"/>
                </a:lnTo>
                <a:cubicBezTo>
                  <a:pt x="1400175" y="36249"/>
                  <a:pt x="1363926" y="0"/>
                  <a:pt x="1319211" y="0"/>
                </a:cubicBezTo>
                <a:close/>
              </a:path>
            </a:pathLst>
          </a:custGeom>
          <a:solidFill>
            <a:srgbClr val="F14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4" name="Freeform 284"/>
          <p:cNvSpPr>
            <a:spLocks noEditPoints="1"/>
          </p:cNvSpPr>
          <p:nvPr/>
        </p:nvSpPr>
        <p:spPr bwMode="auto">
          <a:xfrm>
            <a:off x="3864815" y="662220"/>
            <a:ext cx="1435804" cy="1064353"/>
          </a:xfrm>
          <a:custGeom>
            <a:avLst/>
            <a:gdLst>
              <a:gd name="T0" fmla="*/ 1 w 85"/>
              <a:gd name="T1" fmla="*/ 0 h 63"/>
              <a:gd name="T2" fmla="*/ 0 w 85"/>
              <a:gd name="T3" fmla="*/ 62 h 63"/>
              <a:gd name="T4" fmla="*/ 16 w 85"/>
              <a:gd name="T5" fmla="*/ 63 h 63"/>
              <a:gd name="T6" fmla="*/ 18 w 85"/>
              <a:gd name="T7" fmla="*/ 1 h 63"/>
              <a:gd name="T8" fmla="*/ 2 w 85"/>
              <a:gd name="T9" fmla="*/ 5 h 63"/>
              <a:gd name="T10" fmla="*/ 14 w 85"/>
              <a:gd name="T11" fmla="*/ 4 h 63"/>
              <a:gd name="T12" fmla="*/ 16 w 85"/>
              <a:gd name="T13" fmla="*/ 28 h 63"/>
              <a:gd name="T14" fmla="*/ 3 w 85"/>
              <a:gd name="T15" fmla="*/ 29 h 63"/>
              <a:gd name="T16" fmla="*/ 2 w 85"/>
              <a:gd name="T17" fmla="*/ 5 h 63"/>
              <a:gd name="T18" fmla="*/ 2 w 85"/>
              <a:gd name="T19" fmla="*/ 56 h 63"/>
              <a:gd name="T20" fmla="*/ 2 w 85"/>
              <a:gd name="T21" fmla="*/ 55 h 63"/>
              <a:gd name="T22" fmla="*/ 16 w 85"/>
              <a:gd name="T23" fmla="*/ 56 h 63"/>
              <a:gd name="T24" fmla="*/ 16 w 85"/>
              <a:gd name="T25" fmla="*/ 52 h 63"/>
              <a:gd name="T26" fmla="*/ 2 w 85"/>
              <a:gd name="T27" fmla="*/ 52 h 63"/>
              <a:gd name="T28" fmla="*/ 16 w 85"/>
              <a:gd name="T29" fmla="*/ 51 h 63"/>
              <a:gd name="T30" fmla="*/ 16 w 85"/>
              <a:gd name="T31" fmla="*/ 52 h 63"/>
              <a:gd name="T32" fmla="*/ 21 w 85"/>
              <a:gd name="T33" fmla="*/ 0 h 63"/>
              <a:gd name="T34" fmla="*/ 19 w 85"/>
              <a:gd name="T35" fmla="*/ 62 h 63"/>
              <a:gd name="T36" fmla="*/ 36 w 85"/>
              <a:gd name="T37" fmla="*/ 63 h 63"/>
              <a:gd name="T38" fmla="*/ 38 w 85"/>
              <a:gd name="T39" fmla="*/ 1 h 63"/>
              <a:gd name="T40" fmla="*/ 22 w 85"/>
              <a:gd name="T41" fmla="*/ 5 h 63"/>
              <a:gd name="T42" fmla="*/ 34 w 85"/>
              <a:gd name="T43" fmla="*/ 4 h 63"/>
              <a:gd name="T44" fmla="*/ 35 w 85"/>
              <a:gd name="T45" fmla="*/ 28 h 63"/>
              <a:gd name="T46" fmla="*/ 23 w 85"/>
              <a:gd name="T47" fmla="*/ 29 h 63"/>
              <a:gd name="T48" fmla="*/ 22 w 85"/>
              <a:gd name="T49" fmla="*/ 5 h 63"/>
              <a:gd name="T50" fmla="*/ 22 w 85"/>
              <a:gd name="T51" fmla="*/ 56 h 63"/>
              <a:gd name="T52" fmla="*/ 22 w 85"/>
              <a:gd name="T53" fmla="*/ 55 h 63"/>
              <a:gd name="T54" fmla="*/ 36 w 85"/>
              <a:gd name="T55" fmla="*/ 56 h 63"/>
              <a:gd name="T56" fmla="*/ 35 w 85"/>
              <a:gd name="T57" fmla="*/ 52 h 63"/>
              <a:gd name="T58" fmla="*/ 21 w 85"/>
              <a:gd name="T59" fmla="*/ 52 h 63"/>
              <a:gd name="T60" fmla="*/ 35 w 85"/>
              <a:gd name="T61" fmla="*/ 51 h 63"/>
              <a:gd name="T62" fmla="*/ 35 w 85"/>
              <a:gd name="T63" fmla="*/ 52 h 63"/>
              <a:gd name="T64" fmla="*/ 53 w 85"/>
              <a:gd name="T65" fmla="*/ 1 h 63"/>
              <a:gd name="T66" fmla="*/ 38 w 85"/>
              <a:gd name="T67" fmla="*/ 9 h 63"/>
              <a:gd name="T68" fmla="*/ 69 w 85"/>
              <a:gd name="T69" fmla="*/ 62 h 63"/>
              <a:gd name="T70" fmla="*/ 84 w 85"/>
              <a:gd name="T71" fmla="*/ 55 h 63"/>
              <a:gd name="T72" fmla="*/ 64 w 85"/>
              <a:gd name="T73" fmla="*/ 27 h 63"/>
              <a:gd name="T74" fmla="*/ 53 w 85"/>
              <a:gd name="T75" fmla="*/ 32 h 63"/>
              <a:gd name="T76" fmla="*/ 42 w 85"/>
              <a:gd name="T77" fmla="*/ 11 h 63"/>
              <a:gd name="T78" fmla="*/ 53 w 85"/>
              <a:gd name="T79" fmla="*/ 6 h 63"/>
              <a:gd name="T80" fmla="*/ 64 w 85"/>
              <a:gd name="T81" fmla="*/ 27 h 63"/>
              <a:gd name="T82" fmla="*/ 66 w 85"/>
              <a:gd name="T83" fmla="*/ 52 h 63"/>
              <a:gd name="T84" fmla="*/ 78 w 85"/>
              <a:gd name="T85" fmla="*/ 46 h 63"/>
              <a:gd name="T86" fmla="*/ 66 w 85"/>
              <a:gd name="T87" fmla="*/ 53 h 63"/>
              <a:gd name="T88" fmla="*/ 80 w 85"/>
              <a:gd name="T89" fmla="*/ 49 h 63"/>
              <a:gd name="T90" fmla="*/ 68 w 85"/>
              <a:gd name="T91" fmla="*/ 56 h 63"/>
              <a:gd name="T92" fmla="*/ 79 w 85"/>
              <a:gd name="T93" fmla="*/ 49 h 63"/>
              <a:gd name="T94" fmla="*/ 80 w 85"/>
              <a:gd name="T95" fmla="*/ 49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5" h="63">
                <a:moveTo>
                  <a:pt x="16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2"/>
                  <a:pt x="1" y="63"/>
                  <a:pt x="1" y="63"/>
                </a:cubicBezTo>
                <a:cubicBezTo>
                  <a:pt x="16" y="63"/>
                  <a:pt x="16" y="63"/>
                  <a:pt x="16" y="63"/>
                </a:cubicBezTo>
                <a:cubicBezTo>
                  <a:pt x="17" y="63"/>
                  <a:pt x="18" y="62"/>
                  <a:pt x="18" y="6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7" y="0"/>
                  <a:pt x="16" y="0"/>
                </a:cubicBezTo>
                <a:close/>
                <a:moveTo>
                  <a:pt x="2" y="5"/>
                </a:moveTo>
                <a:cubicBezTo>
                  <a:pt x="2" y="4"/>
                  <a:pt x="3" y="4"/>
                  <a:pt x="3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4"/>
                  <a:pt x="16" y="4"/>
                  <a:pt x="16" y="5"/>
                </a:cubicBezTo>
                <a:cubicBezTo>
                  <a:pt x="16" y="28"/>
                  <a:pt x="16" y="28"/>
                  <a:pt x="16" y="28"/>
                </a:cubicBezTo>
                <a:cubicBezTo>
                  <a:pt x="16" y="28"/>
                  <a:pt x="15" y="29"/>
                  <a:pt x="14" y="29"/>
                </a:cubicBezTo>
                <a:cubicBezTo>
                  <a:pt x="3" y="29"/>
                  <a:pt x="3" y="29"/>
                  <a:pt x="3" y="29"/>
                </a:cubicBezTo>
                <a:cubicBezTo>
                  <a:pt x="3" y="29"/>
                  <a:pt x="2" y="28"/>
                  <a:pt x="2" y="28"/>
                </a:cubicBezTo>
                <a:lnTo>
                  <a:pt x="2" y="5"/>
                </a:lnTo>
                <a:close/>
                <a:moveTo>
                  <a:pt x="16" y="56"/>
                </a:moveTo>
                <a:cubicBezTo>
                  <a:pt x="2" y="56"/>
                  <a:pt x="2" y="56"/>
                  <a:pt x="2" y="56"/>
                </a:cubicBezTo>
                <a:cubicBezTo>
                  <a:pt x="2" y="56"/>
                  <a:pt x="2" y="56"/>
                  <a:pt x="2" y="56"/>
                </a:cubicBezTo>
                <a:cubicBezTo>
                  <a:pt x="2" y="55"/>
                  <a:pt x="2" y="55"/>
                  <a:pt x="2" y="55"/>
                </a:cubicBezTo>
                <a:cubicBezTo>
                  <a:pt x="16" y="55"/>
                  <a:pt x="16" y="55"/>
                  <a:pt x="16" y="55"/>
                </a:cubicBezTo>
                <a:cubicBezTo>
                  <a:pt x="16" y="55"/>
                  <a:pt x="16" y="55"/>
                  <a:pt x="16" y="56"/>
                </a:cubicBezTo>
                <a:cubicBezTo>
                  <a:pt x="16" y="56"/>
                  <a:pt x="16" y="56"/>
                  <a:pt x="16" y="56"/>
                </a:cubicBezTo>
                <a:close/>
                <a:moveTo>
                  <a:pt x="16" y="52"/>
                </a:moveTo>
                <a:cubicBezTo>
                  <a:pt x="2" y="52"/>
                  <a:pt x="2" y="52"/>
                  <a:pt x="2" y="52"/>
                </a:cubicBezTo>
                <a:cubicBezTo>
                  <a:pt x="2" y="52"/>
                  <a:pt x="2" y="52"/>
                  <a:pt x="2" y="52"/>
                </a:cubicBezTo>
                <a:cubicBezTo>
                  <a:pt x="2" y="52"/>
                  <a:pt x="2" y="51"/>
                  <a:pt x="2" y="51"/>
                </a:cubicBezTo>
                <a:cubicBezTo>
                  <a:pt x="16" y="51"/>
                  <a:pt x="16" y="51"/>
                  <a:pt x="16" y="51"/>
                </a:cubicBezTo>
                <a:cubicBezTo>
                  <a:pt x="16" y="51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lose/>
                <a:moveTo>
                  <a:pt x="36" y="0"/>
                </a:moveTo>
                <a:cubicBezTo>
                  <a:pt x="21" y="0"/>
                  <a:pt x="21" y="0"/>
                  <a:pt x="21" y="0"/>
                </a:cubicBezTo>
                <a:cubicBezTo>
                  <a:pt x="20" y="0"/>
                  <a:pt x="19" y="1"/>
                  <a:pt x="19" y="1"/>
                </a:cubicBezTo>
                <a:cubicBezTo>
                  <a:pt x="19" y="62"/>
                  <a:pt x="19" y="62"/>
                  <a:pt x="19" y="62"/>
                </a:cubicBezTo>
                <a:cubicBezTo>
                  <a:pt x="19" y="62"/>
                  <a:pt x="20" y="63"/>
                  <a:pt x="21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7" y="63"/>
                  <a:pt x="38" y="62"/>
                  <a:pt x="38" y="62"/>
                </a:cubicBezTo>
                <a:cubicBezTo>
                  <a:pt x="38" y="1"/>
                  <a:pt x="38" y="1"/>
                  <a:pt x="38" y="1"/>
                </a:cubicBezTo>
                <a:cubicBezTo>
                  <a:pt x="38" y="1"/>
                  <a:pt x="37" y="0"/>
                  <a:pt x="36" y="0"/>
                </a:cubicBezTo>
                <a:close/>
                <a:moveTo>
                  <a:pt x="22" y="5"/>
                </a:moveTo>
                <a:cubicBezTo>
                  <a:pt x="22" y="4"/>
                  <a:pt x="22" y="4"/>
                  <a:pt x="23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5" y="4"/>
                  <a:pt x="35" y="4"/>
                  <a:pt x="35" y="5"/>
                </a:cubicBezTo>
                <a:cubicBezTo>
                  <a:pt x="35" y="28"/>
                  <a:pt x="35" y="28"/>
                  <a:pt x="35" y="28"/>
                </a:cubicBezTo>
                <a:cubicBezTo>
                  <a:pt x="35" y="28"/>
                  <a:pt x="35" y="29"/>
                  <a:pt x="34" y="29"/>
                </a:cubicBezTo>
                <a:cubicBezTo>
                  <a:pt x="23" y="29"/>
                  <a:pt x="23" y="29"/>
                  <a:pt x="23" y="29"/>
                </a:cubicBezTo>
                <a:cubicBezTo>
                  <a:pt x="22" y="29"/>
                  <a:pt x="22" y="28"/>
                  <a:pt x="22" y="28"/>
                </a:cubicBezTo>
                <a:lnTo>
                  <a:pt x="22" y="5"/>
                </a:lnTo>
                <a:close/>
                <a:moveTo>
                  <a:pt x="35" y="56"/>
                </a:moveTo>
                <a:cubicBezTo>
                  <a:pt x="22" y="56"/>
                  <a:pt x="22" y="56"/>
                  <a:pt x="22" y="56"/>
                </a:cubicBezTo>
                <a:cubicBezTo>
                  <a:pt x="22" y="56"/>
                  <a:pt x="21" y="56"/>
                  <a:pt x="21" y="56"/>
                </a:cubicBezTo>
                <a:cubicBezTo>
                  <a:pt x="21" y="55"/>
                  <a:pt x="22" y="55"/>
                  <a:pt x="22" y="55"/>
                </a:cubicBezTo>
                <a:cubicBezTo>
                  <a:pt x="35" y="55"/>
                  <a:pt x="35" y="55"/>
                  <a:pt x="35" y="55"/>
                </a:cubicBezTo>
                <a:cubicBezTo>
                  <a:pt x="35" y="55"/>
                  <a:pt x="36" y="55"/>
                  <a:pt x="36" y="56"/>
                </a:cubicBezTo>
                <a:cubicBezTo>
                  <a:pt x="36" y="56"/>
                  <a:pt x="35" y="56"/>
                  <a:pt x="35" y="56"/>
                </a:cubicBezTo>
                <a:close/>
                <a:moveTo>
                  <a:pt x="35" y="52"/>
                </a:moveTo>
                <a:cubicBezTo>
                  <a:pt x="22" y="52"/>
                  <a:pt x="22" y="52"/>
                  <a:pt x="22" y="52"/>
                </a:cubicBezTo>
                <a:cubicBezTo>
                  <a:pt x="22" y="52"/>
                  <a:pt x="21" y="52"/>
                  <a:pt x="21" y="52"/>
                </a:cubicBezTo>
                <a:cubicBezTo>
                  <a:pt x="21" y="52"/>
                  <a:pt x="22" y="51"/>
                  <a:pt x="22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6" y="52"/>
                  <a:pt x="36" y="52"/>
                </a:cubicBezTo>
                <a:cubicBezTo>
                  <a:pt x="36" y="52"/>
                  <a:pt x="35" y="52"/>
                  <a:pt x="35" y="52"/>
                </a:cubicBezTo>
                <a:close/>
                <a:moveTo>
                  <a:pt x="85" y="53"/>
                </a:moveTo>
                <a:cubicBezTo>
                  <a:pt x="53" y="1"/>
                  <a:pt x="53" y="1"/>
                  <a:pt x="53" y="1"/>
                </a:cubicBezTo>
                <a:cubicBezTo>
                  <a:pt x="53" y="1"/>
                  <a:pt x="52" y="1"/>
                  <a:pt x="51" y="1"/>
                </a:cubicBezTo>
                <a:cubicBezTo>
                  <a:pt x="38" y="9"/>
                  <a:pt x="38" y="9"/>
                  <a:pt x="38" y="9"/>
                </a:cubicBezTo>
                <a:cubicBezTo>
                  <a:pt x="38" y="10"/>
                  <a:pt x="37" y="10"/>
                  <a:pt x="38" y="11"/>
                </a:cubicBezTo>
                <a:cubicBezTo>
                  <a:pt x="69" y="62"/>
                  <a:pt x="69" y="62"/>
                  <a:pt x="69" y="62"/>
                </a:cubicBezTo>
                <a:cubicBezTo>
                  <a:pt x="70" y="63"/>
                  <a:pt x="70" y="63"/>
                  <a:pt x="71" y="62"/>
                </a:cubicBezTo>
                <a:cubicBezTo>
                  <a:pt x="84" y="55"/>
                  <a:pt x="84" y="55"/>
                  <a:pt x="84" y="55"/>
                </a:cubicBezTo>
                <a:cubicBezTo>
                  <a:pt x="85" y="54"/>
                  <a:pt x="85" y="53"/>
                  <a:pt x="85" y="53"/>
                </a:cubicBezTo>
                <a:close/>
                <a:moveTo>
                  <a:pt x="64" y="27"/>
                </a:moveTo>
                <a:cubicBezTo>
                  <a:pt x="55" y="32"/>
                  <a:pt x="55" y="32"/>
                  <a:pt x="55" y="32"/>
                </a:cubicBezTo>
                <a:cubicBezTo>
                  <a:pt x="54" y="33"/>
                  <a:pt x="54" y="33"/>
                  <a:pt x="53" y="32"/>
                </a:cubicBezTo>
                <a:cubicBezTo>
                  <a:pt x="42" y="13"/>
                  <a:pt x="42" y="13"/>
                  <a:pt x="42" y="13"/>
                </a:cubicBezTo>
                <a:cubicBezTo>
                  <a:pt x="41" y="12"/>
                  <a:pt x="41" y="11"/>
                  <a:pt x="42" y="11"/>
                </a:cubicBezTo>
                <a:cubicBezTo>
                  <a:pt x="51" y="5"/>
                  <a:pt x="51" y="5"/>
                  <a:pt x="51" y="5"/>
                </a:cubicBezTo>
                <a:cubicBezTo>
                  <a:pt x="52" y="5"/>
                  <a:pt x="53" y="5"/>
                  <a:pt x="53" y="6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6"/>
                  <a:pt x="65" y="26"/>
                  <a:pt x="64" y="27"/>
                </a:cubicBezTo>
                <a:close/>
                <a:moveTo>
                  <a:pt x="66" y="53"/>
                </a:moveTo>
                <a:cubicBezTo>
                  <a:pt x="66" y="53"/>
                  <a:pt x="66" y="53"/>
                  <a:pt x="66" y="52"/>
                </a:cubicBezTo>
                <a:cubicBezTo>
                  <a:pt x="77" y="45"/>
                  <a:pt x="77" y="45"/>
                  <a:pt x="77" y="45"/>
                </a:cubicBezTo>
                <a:cubicBezTo>
                  <a:pt x="78" y="45"/>
                  <a:pt x="78" y="45"/>
                  <a:pt x="78" y="46"/>
                </a:cubicBezTo>
                <a:cubicBezTo>
                  <a:pt x="78" y="46"/>
                  <a:pt x="78" y="46"/>
                  <a:pt x="78" y="46"/>
                </a:cubicBezTo>
                <a:cubicBezTo>
                  <a:pt x="66" y="53"/>
                  <a:pt x="66" y="53"/>
                  <a:pt x="66" y="53"/>
                </a:cubicBezTo>
                <a:cubicBezTo>
                  <a:pt x="66" y="53"/>
                  <a:pt x="66" y="53"/>
                  <a:pt x="66" y="53"/>
                </a:cubicBezTo>
                <a:close/>
                <a:moveTo>
                  <a:pt x="80" y="49"/>
                </a:moveTo>
                <a:cubicBezTo>
                  <a:pt x="68" y="56"/>
                  <a:pt x="68" y="56"/>
                  <a:pt x="68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79" y="49"/>
                  <a:pt x="79" y="49"/>
                  <a:pt x="79" y="49"/>
                </a:cubicBezTo>
                <a:cubicBezTo>
                  <a:pt x="80" y="48"/>
                  <a:pt x="80" y="49"/>
                  <a:pt x="80" y="49"/>
                </a:cubicBezTo>
                <a:cubicBezTo>
                  <a:pt x="80" y="49"/>
                  <a:pt x="80" y="49"/>
                  <a:pt x="80" y="49"/>
                </a:cubicBezTo>
                <a:close/>
              </a:path>
            </a:pathLst>
          </a:custGeom>
          <a:solidFill>
            <a:srgbClr val="5DCEAF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TextBox 25"/>
          <p:cNvSpPr txBox="1"/>
          <p:nvPr/>
        </p:nvSpPr>
        <p:spPr>
          <a:xfrm>
            <a:off x="3207565" y="3964666"/>
            <a:ext cx="2728871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导师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：某学生      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答辩人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：某导师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5260520"/>
      </p:ext>
    </p:extLst>
  </p:cSld>
  <p:clrMapOvr>
    <a:masterClrMapping/>
  </p:clrMapOvr>
  <p:transition spd="slow" advTm="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75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9" grpId="0"/>
      <p:bldP spid="60" grpId="0"/>
      <p:bldP spid="61" grpId="0"/>
      <p:bldP spid="62" grpId="0"/>
      <p:bldP spid="63" grpId="0" animBg="1"/>
      <p:bldP spid="64" grpId="0" animBg="1"/>
      <p:bldP spid="6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14865"/>
                </a:solidFill>
                <a:ea typeface="微软雅黑" pitchFamily="34" charset="-122"/>
              </a:rPr>
              <a:t>选题内容</a:t>
            </a:r>
            <a:endParaRPr lang="zh-CN" altLang="en-US" sz="2000" b="1" dirty="0">
              <a:solidFill>
                <a:srgbClr val="314865"/>
              </a:solidFill>
              <a:ea typeface="微软雅黑" pitchFamily="34" charset="-122"/>
            </a:endParaRPr>
          </a:p>
        </p:txBody>
      </p:sp>
      <p:sp>
        <p:nvSpPr>
          <p:cNvPr id="33" name="Oval 22"/>
          <p:cNvSpPr>
            <a:spLocks noChangeArrowheads="1"/>
          </p:cNvSpPr>
          <p:nvPr/>
        </p:nvSpPr>
        <p:spPr bwMode="auto">
          <a:xfrm>
            <a:off x="4223227" y="1113221"/>
            <a:ext cx="977235" cy="976606"/>
          </a:xfrm>
          <a:prstGeom prst="ellipse">
            <a:avLst/>
          </a:prstGeom>
          <a:solidFill>
            <a:srgbClr val="333333"/>
          </a:solidFill>
          <a:ln>
            <a:noFill/>
          </a:ln>
        </p:spPr>
        <p:txBody>
          <a:bodyPr vert="horz" wrap="square" lIns="56620" tIns="28310" rIns="56620" bIns="2831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500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主要</a:t>
            </a:r>
            <a:endParaRPr lang="en-US" altLang="zh-CN" sz="1500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100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创新</a:t>
            </a:r>
            <a:endParaRPr lang="zh-CN" altLang="en-US" sz="2100" b="1" baseline="-3000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Line 23"/>
          <p:cNvSpPr>
            <a:spLocks noChangeShapeType="1"/>
          </p:cNvSpPr>
          <p:nvPr/>
        </p:nvSpPr>
        <p:spPr bwMode="auto">
          <a:xfrm flipH="1">
            <a:off x="1851021" y="1602760"/>
            <a:ext cx="2372206" cy="0"/>
          </a:xfrm>
          <a:prstGeom prst="line">
            <a:avLst/>
          </a:prstGeom>
          <a:noFill/>
          <a:ln w="5" cap="flat">
            <a:solidFill>
              <a:srgbClr val="333333"/>
            </a:solidFill>
            <a:prstDash val="dash"/>
            <a:miter lim="800000"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56620" tIns="28310" rIns="56620" bIns="2831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</a:endParaRPr>
          </a:p>
        </p:txBody>
      </p:sp>
      <p:sp>
        <p:nvSpPr>
          <p:cNvPr id="35" name="Freeform 24"/>
          <p:cNvSpPr>
            <a:spLocks noEditPoints="1"/>
          </p:cNvSpPr>
          <p:nvPr/>
        </p:nvSpPr>
        <p:spPr bwMode="auto">
          <a:xfrm>
            <a:off x="3506422" y="1469250"/>
            <a:ext cx="275313" cy="274439"/>
          </a:xfrm>
          <a:custGeom>
            <a:avLst/>
            <a:gdLst>
              <a:gd name="T0" fmla="*/ 23 w 47"/>
              <a:gd name="T1" fmla="*/ 0 h 47"/>
              <a:gd name="T2" fmla="*/ 47 w 47"/>
              <a:gd name="T3" fmla="*/ 24 h 47"/>
              <a:gd name="T4" fmla="*/ 23 w 47"/>
              <a:gd name="T5" fmla="*/ 47 h 47"/>
              <a:gd name="T6" fmla="*/ 0 w 47"/>
              <a:gd name="T7" fmla="*/ 24 h 47"/>
              <a:gd name="T8" fmla="*/ 23 w 47"/>
              <a:gd name="T9" fmla="*/ 0 h 47"/>
              <a:gd name="T10" fmla="*/ 23 w 47"/>
              <a:gd name="T11" fmla="*/ 15 h 47"/>
              <a:gd name="T12" fmla="*/ 15 w 47"/>
              <a:gd name="T13" fmla="*/ 24 h 47"/>
              <a:gd name="T14" fmla="*/ 23 w 47"/>
              <a:gd name="T15" fmla="*/ 32 h 47"/>
              <a:gd name="T16" fmla="*/ 32 w 47"/>
              <a:gd name="T17" fmla="*/ 24 h 47"/>
              <a:gd name="T18" fmla="*/ 23 w 47"/>
              <a:gd name="T19" fmla="*/ 1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7" h="47">
                <a:moveTo>
                  <a:pt x="23" y="0"/>
                </a:moveTo>
                <a:cubicBezTo>
                  <a:pt x="36" y="0"/>
                  <a:pt x="47" y="11"/>
                  <a:pt x="47" y="24"/>
                </a:cubicBezTo>
                <a:cubicBezTo>
                  <a:pt x="47" y="37"/>
                  <a:pt x="36" y="47"/>
                  <a:pt x="23" y="47"/>
                </a:cubicBezTo>
                <a:cubicBezTo>
                  <a:pt x="10" y="47"/>
                  <a:pt x="0" y="37"/>
                  <a:pt x="0" y="24"/>
                </a:cubicBezTo>
                <a:cubicBezTo>
                  <a:pt x="0" y="11"/>
                  <a:pt x="10" y="0"/>
                  <a:pt x="23" y="0"/>
                </a:cubicBezTo>
                <a:close/>
                <a:moveTo>
                  <a:pt x="23" y="15"/>
                </a:moveTo>
                <a:cubicBezTo>
                  <a:pt x="19" y="15"/>
                  <a:pt x="15" y="19"/>
                  <a:pt x="15" y="24"/>
                </a:cubicBezTo>
                <a:cubicBezTo>
                  <a:pt x="15" y="28"/>
                  <a:pt x="19" y="32"/>
                  <a:pt x="23" y="32"/>
                </a:cubicBezTo>
                <a:cubicBezTo>
                  <a:pt x="28" y="32"/>
                  <a:pt x="32" y="28"/>
                  <a:pt x="32" y="24"/>
                </a:cubicBezTo>
                <a:cubicBezTo>
                  <a:pt x="32" y="19"/>
                  <a:pt x="28" y="15"/>
                  <a:pt x="23" y="15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  <a:extLst/>
        </p:spPr>
        <p:txBody>
          <a:bodyPr vert="horz" wrap="square" lIns="56620" tIns="28310" rIns="56620" bIns="2831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</a:endParaRPr>
          </a:p>
        </p:txBody>
      </p:sp>
      <p:sp>
        <p:nvSpPr>
          <p:cNvPr id="36" name="Freeform 25"/>
          <p:cNvSpPr>
            <a:spLocks noEditPoints="1"/>
          </p:cNvSpPr>
          <p:nvPr/>
        </p:nvSpPr>
        <p:spPr bwMode="auto">
          <a:xfrm>
            <a:off x="2861546" y="1469250"/>
            <a:ext cx="277793" cy="274439"/>
          </a:xfrm>
          <a:custGeom>
            <a:avLst/>
            <a:gdLst>
              <a:gd name="T0" fmla="*/ 24 w 47"/>
              <a:gd name="T1" fmla="*/ 0 h 47"/>
              <a:gd name="T2" fmla="*/ 47 w 47"/>
              <a:gd name="T3" fmla="*/ 24 h 47"/>
              <a:gd name="T4" fmla="*/ 24 w 47"/>
              <a:gd name="T5" fmla="*/ 47 h 47"/>
              <a:gd name="T6" fmla="*/ 0 w 47"/>
              <a:gd name="T7" fmla="*/ 24 h 47"/>
              <a:gd name="T8" fmla="*/ 24 w 47"/>
              <a:gd name="T9" fmla="*/ 0 h 47"/>
              <a:gd name="T10" fmla="*/ 24 w 47"/>
              <a:gd name="T11" fmla="*/ 15 h 47"/>
              <a:gd name="T12" fmla="*/ 15 w 47"/>
              <a:gd name="T13" fmla="*/ 24 h 47"/>
              <a:gd name="T14" fmla="*/ 24 w 47"/>
              <a:gd name="T15" fmla="*/ 32 h 47"/>
              <a:gd name="T16" fmla="*/ 32 w 47"/>
              <a:gd name="T17" fmla="*/ 24 h 47"/>
              <a:gd name="T18" fmla="*/ 24 w 47"/>
              <a:gd name="T19" fmla="*/ 1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7" h="47">
                <a:moveTo>
                  <a:pt x="24" y="0"/>
                </a:moveTo>
                <a:cubicBezTo>
                  <a:pt x="37" y="0"/>
                  <a:pt x="47" y="11"/>
                  <a:pt x="47" y="24"/>
                </a:cubicBezTo>
                <a:cubicBezTo>
                  <a:pt x="47" y="37"/>
                  <a:pt x="37" y="47"/>
                  <a:pt x="24" y="47"/>
                </a:cubicBezTo>
                <a:cubicBezTo>
                  <a:pt x="11" y="47"/>
                  <a:pt x="0" y="37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  <a:moveTo>
                  <a:pt x="24" y="15"/>
                </a:moveTo>
                <a:cubicBezTo>
                  <a:pt x="19" y="15"/>
                  <a:pt x="15" y="19"/>
                  <a:pt x="15" y="24"/>
                </a:cubicBezTo>
                <a:cubicBezTo>
                  <a:pt x="15" y="28"/>
                  <a:pt x="19" y="32"/>
                  <a:pt x="24" y="32"/>
                </a:cubicBezTo>
                <a:cubicBezTo>
                  <a:pt x="28" y="32"/>
                  <a:pt x="32" y="28"/>
                  <a:pt x="32" y="24"/>
                </a:cubicBezTo>
                <a:cubicBezTo>
                  <a:pt x="32" y="19"/>
                  <a:pt x="28" y="15"/>
                  <a:pt x="24" y="15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  <a:extLst/>
        </p:spPr>
        <p:txBody>
          <a:bodyPr vert="horz" wrap="square" lIns="56620" tIns="28310" rIns="56620" bIns="2831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</a:endParaRPr>
          </a:p>
        </p:txBody>
      </p:sp>
      <p:sp>
        <p:nvSpPr>
          <p:cNvPr id="37" name="Freeform 26"/>
          <p:cNvSpPr>
            <a:spLocks noEditPoints="1"/>
          </p:cNvSpPr>
          <p:nvPr/>
        </p:nvSpPr>
        <p:spPr bwMode="auto">
          <a:xfrm>
            <a:off x="2219151" y="1469250"/>
            <a:ext cx="280273" cy="274439"/>
          </a:xfrm>
          <a:custGeom>
            <a:avLst/>
            <a:gdLst>
              <a:gd name="T0" fmla="*/ 24 w 48"/>
              <a:gd name="T1" fmla="*/ 0 h 47"/>
              <a:gd name="T2" fmla="*/ 48 w 48"/>
              <a:gd name="T3" fmla="*/ 24 h 47"/>
              <a:gd name="T4" fmla="*/ 24 w 48"/>
              <a:gd name="T5" fmla="*/ 47 h 47"/>
              <a:gd name="T6" fmla="*/ 0 w 48"/>
              <a:gd name="T7" fmla="*/ 24 h 47"/>
              <a:gd name="T8" fmla="*/ 24 w 48"/>
              <a:gd name="T9" fmla="*/ 0 h 47"/>
              <a:gd name="T10" fmla="*/ 24 w 48"/>
              <a:gd name="T11" fmla="*/ 15 h 47"/>
              <a:gd name="T12" fmla="*/ 15 w 48"/>
              <a:gd name="T13" fmla="*/ 24 h 47"/>
              <a:gd name="T14" fmla="*/ 24 w 48"/>
              <a:gd name="T15" fmla="*/ 32 h 47"/>
              <a:gd name="T16" fmla="*/ 32 w 48"/>
              <a:gd name="T17" fmla="*/ 24 h 47"/>
              <a:gd name="T18" fmla="*/ 24 w 48"/>
              <a:gd name="T19" fmla="*/ 1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8" h="47">
                <a:moveTo>
                  <a:pt x="24" y="0"/>
                </a:moveTo>
                <a:cubicBezTo>
                  <a:pt x="37" y="0"/>
                  <a:pt x="48" y="11"/>
                  <a:pt x="48" y="24"/>
                </a:cubicBezTo>
                <a:cubicBezTo>
                  <a:pt x="48" y="37"/>
                  <a:pt x="37" y="47"/>
                  <a:pt x="24" y="47"/>
                </a:cubicBezTo>
                <a:cubicBezTo>
                  <a:pt x="11" y="47"/>
                  <a:pt x="0" y="37"/>
                  <a:pt x="0" y="24"/>
                </a:cubicBezTo>
                <a:cubicBezTo>
                  <a:pt x="0" y="11"/>
                  <a:pt x="11" y="0"/>
                  <a:pt x="24" y="0"/>
                </a:cubicBezTo>
                <a:close/>
                <a:moveTo>
                  <a:pt x="24" y="15"/>
                </a:moveTo>
                <a:cubicBezTo>
                  <a:pt x="19" y="15"/>
                  <a:pt x="15" y="19"/>
                  <a:pt x="15" y="24"/>
                </a:cubicBezTo>
                <a:cubicBezTo>
                  <a:pt x="15" y="28"/>
                  <a:pt x="19" y="32"/>
                  <a:pt x="24" y="32"/>
                </a:cubicBezTo>
                <a:cubicBezTo>
                  <a:pt x="29" y="32"/>
                  <a:pt x="32" y="28"/>
                  <a:pt x="32" y="24"/>
                </a:cubicBezTo>
                <a:cubicBezTo>
                  <a:pt x="32" y="19"/>
                  <a:pt x="29" y="15"/>
                  <a:pt x="24" y="15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  <a:extLst/>
        </p:spPr>
        <p:txBody>
          <a:bodyPr vert="horz" wrap="square" lIns="56620" tIns="28310" rIns="56620" bIns="2831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</a:endParaRPr>
          </a:p>
        </p:txBody>
      </p:sp>
      <p:sp>
        <p:nvSpPr>
          <p:cNvPr id="38" name="Freeform 27"/>
          <p:cNvSpPr>
            <a:spLocks/>
          </p:cNvSpPr>
          <p:nvPr/>
        </p:nvSpPr>
        <p:spPr bwMode="auto">
          <a:xfrm>
            <a:off x="3588271" y="1679406"/>
            <a:ext cx="1307114" cy="1110116"/>
          </a:xfrm>
          <a:custGeom>
            <a:avLst/>
            <a:gdLst>
              <a:gd name="T0" fmla="*/ 172 w 223"/>
              <a:gd name="T1" fmla="*/ 172 h 190"/>
              <a:gd name="T2" fmla="*/ 50 w 223"/>
              <a:gd name="T3" fmla="*/ 122 h 190"/>
              <a:gd name="T4" fmla="*/ 0 w 223"/>
              <a:gd name="T5" fmla="*/ 0 h 190"/>
              <a:gd name="T6" fmla="*/ 22 w 223"/>
              <a:gd name="T7" fmla="*/ 0 h 190"/>
              <a:gd name="T8" fmla="*/ 66 w 223"/>
              <a:gd name="T9" fmla="*/ 106 h 190"/>
              <a:gd name="T10" fmla="*/ 172 w 223"/>
              <a:gd name="T11" fmla="*/ 150 h 190"/>
              <a:gd name="T12" fmla="*/ 172 w 223"/>
              <a:gd name="T13" fmla="*/ 132 h 190"/>
              <a:gd name="T14" fmla="*/ 223 w 223"/>
              <a:gd name="T15" fmla="*/ 163 h 190"/>
              <a:gd name="T16" fmla="*/ 172 w 223"/>
              <a:gd name="T17" fmla="*/ 190 h 190"/>
              <a:gd name="T18" fmla="*/ 172 w 223"/>
              <a:gd name="T19" fmla="*/ 172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3" h="190">
                <a:moveTo>
                  <a:pt x="172" y="172"/>
                </a:moveTo>
                <a:cubicBezTo>
                  <a:pt x="124" y="172"/>
                  <a:pt x="81" y="153"/>
                  <a:pt x="50" y="122"/>
                </a:cubicBezTo>
                <a:cubicBezTo>
                  <a:pt x="19" y="91"/>
                  <a:pt x="0" y="48"/>
                  <a:pt x="0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41"/>
                  <a:pt x="39" y="79"/>
                  <a:pt x="66" y="106"/>
                </a:cubicBezTo>
                <a:cubicBezTo>
                  <a:pt x="93" y="133"/>
                  <a:pt x="131" y="150"/>
                  <a:pt x="172" y="150"/>
                </a:cubicBezTo>
                <a:cubicBezTo>
                  <a:pt x="172" y="132"/>
                  <a:pt x="172" y="132"/>
                  <a:pt x="172" y="132"/>
                </a:cubicBezTo>
                <a:cubicBezTo>
                  <a:pt x="223" y="163"/>
                  <a:pt x="223" y="163"/>
                  <a:pt x="223" y="163"/>
                </a:cubicBezTo>
                <a:cubicBezTo>
                  <a:pt x="172" y="190"/>
                  <a:pt x="172" y="190"/>
                  <a:pt x="172" y="190"/>
                </a:cubicBezTo>
                <a:lnTo>
                  <a:pt x="172" y="172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/>
        </p:spPr>
        <p:txBody>
          <a:bodyPr vert="horz" wrap="square" lIns="56620" tIns="28310" rIns="56620" bIns="2831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</a:endParaRPr>
          </a:p>
        </p:txBody>
      </p:sp>
      <p:sp>
        <p:nvSpPr>
          <p:cNvPr id="39" name="Freeform 28"/>
          <p:cNvSpPr>
            <a:spLocks/>
          </p:cNvSpPr>
          <p:nvPr/>
        </p:nvSpPr>
        <p:spPr bwMode="auto">
          <a:xfrm>
            <a:off x="2926034" y="1679406"/>
            <a:ext cx="1969352" cy="1770252"/>
          </a:xfrm>
          <a:custGeom>
            <a:avLst/>
            <a:gdLst>
              <a:gd name="T0" fmla="*/ 285 w 336"/>
              <a:gd name="T1" fmla="*/ 285 h 303"/>
              <a:gd name="T2" fmla="*/ 84 w 336"/>
              <a:gd name="T3" fmla="*/ 202 h 303"/>
              <a:gd name="T4" fmla="*/ 0 w 336"/>
              <a:gd name="T5" fmla="*/ 0 h 303"/>
              <a:gd name="T6" fmla="*/ 23 w 336"/>
              <a:gd name="T7" fmla="*/ 0 h 303"/>
              <a:gd name="T8" fmla="*/ 100 w 336"/>
              <a:gd name="T9" fmla="*/ 186 h 303"/>
              <a:gd name="T10" fmla="*/ 285 w 336"/>
              <a:gd name="T11" fmla="*/ 262 h 303"/>
              <a:gd name="T12" fmla="*/ 285 w 336"/>
              <a:gd name="T13" fmla="*/ 245 h 303"/>
              <a:gd name="T14" fmla="*/ 336 w 336"/>
              <a:gd name="T15" fmla="*/ 275 h 303"/>
              <a:gd name="T16" fmla="*/ 285 w 336"/>
              <a:gd name="T17" fmla="*/ 303 h 303"/>
              <a:gd name="T18" fmla="*/ 285 w 336"/>
              <a:gd name="T19" fmla="*/ 28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6" h="303">
                <a:moveTo>
                  <a:pt x="285" y="285"/>
                </a:moveTo>
                <a:cubicBezTo>
                  <a:pt x="206" y="285"/>
                  <a:pt x="135" y="253"/>
                  <a:pt x="84" y="202"/>
                </a:cubicBezTo>
                <a:cubicBezTo>
                  <a:pt x="32" y="150"/>
                  <a:pt x="0" y="79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72"/>
                  <a:pt x="52" y="138"/>
                  <a:pt x="100" y="186"/>
                </a:cubicBezTo>
                <a:cubicBezTo>
                  <a:pt x="147" y="233"/>
                  <a:pt x="213" y="262"/>
                  <a:pt x="285" y="262"/>
                </a:cubicBezTo>
                <a:cubicBezTo>
                  <a:pt x="285" y="245"/>
                  <a:pt x="285" y="245"/>
                  <a:pt x="285" y="245"/>
                </a:cubicBezTo>
                <a:cubicBezTo>
                  <a:pt x="336" y="275"/>
                  <a:pt x="336" y="275"/>
                  <a:pt x="336" y="275"/>
                </a:cubicBezTo>
                <a:cubicBezTo>
                  <a:pt x="285" y="303"/>
                  <a:pt x="285" y="303"/>
                  <a:pt x="285" y="303"/>
                </a:cubicBezTo>
                <a:lnTo>
                  <a:pt x="285" y="285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/>
        </p:spPr>
        <p:txBody>
          <a:bodyPr vert="horz" wrap="square" lIns="56620" tIns="28310" rIns="56620" bIns="2831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</a:endParaRPr>
          </a:p>
        </p:txBody>
      </p:sp>
      <p:sp>
        <p:nvSpPr>
          <p:cNvPr id="40" name="Freeform 29"/>
          <p:cNvSpPr>
            <a:spLocks/>
          </p:cNvSpPr>
          <p:nvPr/>
        </p:nvSpPr>
        <p:spPr bwMode="auto">
          <a:xfrm>
            <a:off x="2283639" y="1679405"/>
            <a:ext cx="2611748" cy="2413081"/>
          </a:xfrm>
          <a:custGeom>
            <a:avLst/>
            <a:gdLst>
              <a:gd name="T0" fmla="*/ 395 w 446"/>
              <a:gd name="T1" fmla="*/ 395 h 413"/>
              <a:gd name="T2" fmla="*/ 116 w 446"/>
              <a:gd name="T3" fmla="*/ 279 h 413"/>
              <a:gd name="T4" fmla="*/ 0 w 446"/>
              <a:gd name="T5" fmla="*/ 0 h 413"/>
              <a:gd name="T6" fmla="*/ 23 w 446"/>
              <a:gd name="T7" fmla="*/ 0 h 413"/>
              <a:gd name="T8" fmla="*/ 132 w 446"/>
              <a:gd name="T9" fmla="*/ 263 h 413"/>
              <a:gd name="T10" fmla="*/ 395 w 446"/>
              <a:gd name="T11" fmla="*/ 373 h 413"/>
              <a:gd name="T12" fmla="*/ 395 w 446"/>
              <a:gd name="T13" fmla="*/ 355 h 413"/>
              <a:gd name="T14" fmla="*/ 446 w 446"/>
              <a:gd name="T15" fmla="*/ 385 h 413"/>
              <a:gd name="T16" fmla="*/ 395 w 446"/>
              <a:gd name="T17" fmla="*/ 413 h 413"/>
              <a:gd name="T18" fmla="*/ 395 w 446"/>
              <a:gd name="T19" fmla="*/ 3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6" h="413">
                <a:moveTo>
                  <a:pt x="395" y="395"/>
                </a:moveTo>
                <a:cubicBezTo>
                  <a:pt x="286" y="395"/>
                  <a:pt x="187" y="351"/>
                  <a:pt x="116" y="279"/>
                </a:cubicBezTo>
                <a:cubicBezTo>
                  <a:pt x="44" y="208"/>
                  <a:pt x="0" y="109"/>
                  <a:pt x="0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103"/>
                  <a:pt x="64" y="196"/>
                  <a:pt x="132" y="263"/>
                </a:cubicBezTo>
                <a:cubicBezTo>
                  <a:pt x="199" y="331"/>
                  <a:pt x="292" y="372"/>
                  <a:pt x="395" y="373"/>
                </a:cubicBezTo>
                <a:cubicBezTo>
                  <a:pt x="395" y="355"/>
                  <a:pt x="395" y="355"/>
                  <a:pt x="395" y="355"/>
                </a:cubicBezTo>
                <a:cubicBezTo>
                  <a:pt x="446" y="385"/>
                  <a:pt x="446" y="385"/>
                  <a:pt x="446" y="385"/>
                </a:cubicBezTo>
                <a:cubicBezTo>
                  <a:pt x="395" y="413"/>
                  <a:pt x="395" y="413"/>
                  <a:pt x="395" y="413"/>
                </a:cubicBezTo>
                <a:lnTo>
                  <a:pt x="395" y="395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/>
        </p:spPr>
        <p:txBody>
          <a:bodyPr vert="horz" wrap="square" lIns="56620" tIns="28310" rIns="56620" bIns="2831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41462" y="2330000"/>
            <a:ext cx="418516" cy="576545"/>
          </a:xfrm>
          <a:prstGeom prst="rect">
            <a:avLst/>
          </a:prstGeom>
          <a:noFill/>
        </p:spPr>
        <p:txBody>
          <a:bodyPr wrap="none" lIns="56620" tIns="28310" rIns="56620" bIns="28310" rtlCol="0" anchor="ctr">
            <a:spAutoFit/>
          </a:bodyPr>
          <a:lstStyle/>
          <a:p>
            <a:r>
              <a:rPr lang="en-US" altLang="zh-CN" sz="3400" dirty="0">
                <a:solidFill>
                  <a:srgbClr val="21AB82"/>
                </a:solidFill>
                <a:latin typeface="微软雅黑" pitchFamily="34" charset="-122"/>
                <a:ea typeface="微软雅黑" pitchFamily="34" charset="-122"/>
              </a:rPr>
              <a:t>A</a:t>
            </a:r>
            <a:endParaRPr lang="zh-CN" altLang="en-US" sz="3400" dirty="0">
              <a:solidFill>
                <a:srgbClr val="21AB8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41462" y="2976692"/>
            <a:ext cx="386054" cy="576545"/>
          </a:xfrm>
          <a:prstGeom prst="rect">
            <a:avLst/>
          </a:prstGeom>
          <a:noFill/>
        </p:spPr>
        <p:txBody>
          <a:bodyPr wrap="none" lIns="56620" tIns="28310" rIns="56620" bIns="28310" rtlCol="0" anchor="ctr">
            <a:spAutoFit/>
          </a:bodyPr>
          <a:lstStyle/>
          <a:p>
            <a:r>
              <a:rPr lang="en-US" altLang="zh-CN" sz="3400" dirty="0">
                <a:solidFill>
                  <a:srgbClr val="F14124"/>
                </a:solidFill>
                <a:latin typeface="微软雅黑" pitchFamily="34" charset="-122"/>
                <a:ea typeface="微软雅黑" pitchFamily="34" charset="-122"/>
              </a:rPr>
              <a:t>B</a:t>
            </a:r>
            <a:endParaRPr lang="zh-CN" altLang="en-US" sz="3400" dirty="0">
              <a:solidFill>
                <a:srgbClr val="F14124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941461" y="3644454"/>
            <a:ext cx="404089" cy="576545"/>
          </a:xfrm>
          <a:prstGeom prst="rect">
            <a:avLst/>
          </a:prstGeom>
          <a:noFill/>
        </p:spPr>
        <p:txBody>
          <a:bodyPr wrap="none" lIns="56620" tIns="28310" rIns="56620" bIns="28310" rtlCol="0" anchor="ctr">
            <a:spAutoFit/>
          </a:bodyPr>
          <a:lstStyle/>
          <a:p>
            <a:r>
              <a:rPr lang="en-US" altLang="zh-CN" sz="3400" dirty="0">
                <a:solidFill>
                  <a:srgbClr val="05BAC8"/>
                </a:solidFill>
                <a:latin typeface="微软雅黑" pitchFamily="34" charset="-122"/>
                <a:ea typeface="微软雅黑" pitchFamily="34" charset="-122"/>
              </a:rPr>
              <a:t>C</a:t>
            </a:r>
            <a:endParaRPr lang="zh-CN" altLang="en-US" sz="3400" dirty="0">
              <a:solidFill>
                <a:srgbClr val="05BAC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23757" y="2364682"/>
            <a:ext cx="2908594" cy="611171"/>
          </a:xfrm>
          <a:prstGeom prst="rect">
            <a:avLst/>
          </a:prstGeom>
          <a:noFill/>
        </p:spPr>
        <p:txBody>
          <a:bodyPr wrap="square" lIns="56620" tIns="28310" rIns="56620" bIns="2831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</a:t>
            </a: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文字，</a:t>
            </a: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</a:t>
            </a: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录入上述图表的综合描述</a:t>
            </a: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说明。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23757" y="3053898"/>
            <a:ext cx="2908594" cy="611171"/>
          </a:xfrm>
          <a:prstGeom prst="rect">
            <a:avLst/>
          </a:prstGeom>
          <a:noFill/>
        </p:spPr>
        <p:txBody>
          <a:bodyPr wrap="square" lIns="56620" tIns="28310" rIns="56620" bIns="2831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</a:t>
            </a: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文字，</a:t>
            </a: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</a:t>
            </a: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录入上述图表的综合描述</a:t>
            </a: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说明。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423757" y="3728914"/>
            <a:ext cx="2908594" cy="611171"/>
          </a:xfrm>
          <a:prstGeom prst="rect">
            <a:avLst/>
          </a:prstGeom>
          <a:noFill/>
        </p:spPr>
        <p:txBody>
          <a:bodyPr wrap="square" lIns="56620" tIns="28310" rIns="56620" bIns="2831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</a:t>
            </a: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文字</a:t>
            </a: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，</a:t>
            </a: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</a:t>
            </a: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录入上述图表的综合描述</a:t>
            </a:r>
            <a:r>
              <a: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说明。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1239875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52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65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78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/>
          <p:bldP spid="42" grpId="0"/>
          <p:bldP spid="43" grpId="0"/>
          <p:bldP spid="44" grpId="0"/>
          <p:bldP spid="45" grpId="0"/>
          <p:bldP spid="4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52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65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78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/>
          <p:bldP spid="42" grpId="0"/>
          <p:bldP spid="43" grpId="0"/>
          <p:bldP spid="44" grpId="0"/>
          <p:bldP spid="45" grpId="0"/>
          <p:bldP spid="46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6949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58"/>
          <p:cNvSpPr>
            <a:spLocks noChangeArrowheads="1"/>
          </p:cNvSpPr>
          <p:nvPr/>
        </p:nvSpPr>
        <p:spPr bwMode="auto">
          <a:xfrm>
            <a:off x="857551" y="2139704"/>
            <a:ext cx="7530876" cy="1039240"/>
          </a:xfrm>
          <a:prstGeom prst="roundRect">
            <a:avLst>
              <a:gd name="adj" fmla="val 50000"/>
            </a:avLst>
          </a:prstGeom>
          <a:solidFill>
            <a:srgbClr val="314865"/>
          </a:solidFill>
          <a:ln w="349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zh-CN" sz="16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宋体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50884" y="2209253"/>
            <a:ext cx="893128" cy="865406"/>
            <a:chOff x="950884" y="2209253"/>
            <a:chExt cx="893128" cy="865406"/>
          </a:xfrm>
        </p:grpSpPr>
        <p:sp>
          <p:nvSpPr>
            <p:cNvPr id="4" name="椭圆 259"/>
            <p:cNvSpPr>
              <a:spLocks noChangeArrowheads="1"/>
            </p:cNvSpPr>
            <p:nvPr/>
          </p:nvSpPr>
          <p:spPr bwMode="auto">
            <a:xfrm rot="16200000">
              <a:off x="978485" y="2262247"/>
              <a:ext cx="812259" cy="812566"/>
            </a:xfrm>
            <a:prstGeom prst="ellipse">
              <a:avLst/>
            </a:prstGeom>
            <a:solidFill>
              <a:schemeClr val="bg1"/>
            </a:solidFill>
            <a:ln w="2540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endParaRPr>
            </a:p>
          </p:txBody>
        </p:sp>
        <p:sp>
          <p:nvSpPr>
            <p:cNvPr id="5" name="Text Box 39"/>
            <p:cNvSpPr>
              <a:spLocks noChangeArrowheads="1"/>
            </p:cNvSpPr>
            <p:nvPr/>
          </p:nvSpPr>
          <p:spPr bwMode="auto">
            <a:xfrm>
              <a:off x="950884" y="2209253"/>
              <a:ext cx="893128" cy="74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rgbClr val="314865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3</a:t>
              </a:r>
              <a:endParaRPr lang="zh-CN" altLang="en-US" dirty="0">
                <a:solidFill>
                  <a:srgbClr val="314865"/>
                </a:solidFill>
                <a:ea typeface="微软雅黑" pitchFamily="34" charset="-122"/>
              </a:endParaRPr>
            </a:p>
          </p:txBody>
        </p:sp>
      </p:grpSp>
      <p:sp>
        <p:nvSpPr>
          <p:cNvPr id="6" name="Text Box 39"/>
          <p:cNvSpPr>
            <a:spLocks noChangeArrowheads="1"/>
          </p:cNvSpPr>
          <p:nvPr/>
        </p:nvSpPr>
        <p:spPr bwMode="auto">
          <a:xfrm>
            <a:off x="1790898" y="2127371"/>
            <a:ext cx="53192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tx1"/>
              </a:buClr>
            </a:pPr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anose="020B0503020204020204" pitchFamily="34" charset="-122"/>
                <a:sym typeface="微软雅黑" pitchFamily="34" charset="-122"/>
              </a:rPr>
              <a:t>研究思路与分析方法</a:t>
            </a:r>
            <a:endParaRPr 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264841"/>
            <a:ext cx="1790898" cy="449319"/>
            <a:chOff x="-1" y="588691"/>
            <a:chExt cx="3026771" cy="449319"/>
          </a:xfrm>
          <a:solidFill>
            <a:srgbClr val="314865"/>
          </a:solidFill>
        </p:grpSpPr>
        <p:sp>
          <p:nvSpPr>
            <p:cNvPr id="9" name="矩形 1"/>
            <p:cNvSpPr/>
            <p:nvPr/>
          </p:nvSpPr>
          <p:spPr>
            <a:xfrm>
              <a:off x="-1" y="588691"/>
              <a:ext cx="3026771" cy="449319"/>
            </a:xfrm>
            <a:custGeom>
              <a:avLst/>
              <a:gdLst>
                <a:gd name="connsiteX0" fmla="*/ 0 w 2411760"/>
                <a:gd name="connsiteY0" fmla="*/ 0 h 484751"/>
                <a:gd name="connsiteX1" fmla="*/ 2411760 w 2411760"/>
                <a:gd name="connsiteY1" fmla="*/ 0 h 484751"/>
                <a:gd name="connsiteX2" fmla="*/ 2411760 w 2411760"/>
                <a:gd name="connsiteY2" fmla="*/ 484751 h 484751"/>
                <a:gd name="connsiteX3" fmla="*/ 0 w 2411760"/>
                <a:gd name="connsiteY3" fmla="*/ 484751 h 484751"/>
                <a:gd name="connsiteX4" fmla="*/ 0 w 2411760"/>
                <a:gd name="connsiteY4" fmla="*/ 0 h 484751"/>
                <a:gd name="connsiteX0" fmla="*/ 0 w 2849910"/>
                <a:gd name="connsiteY0" fmla="*/ 0 h 484751"/>
                <a:gd name="connsiteX1" fmla="*/ 2411760 w 2849910"/>
                <a:gd name="connsiteY1" fmla="*/ 0 h 484751"/>
                <a:gd name="connsiteX2" fmla="*/ 2849910 w 2849910"/>
                <a:gd name="connsiteY2" fmla="*/ 484751 h 484751"/>
                <a:gd name="connsiteX3" fmla="*/ 0 w 2849910"/>
                <a:gd name="connsiteY3" fmla="*/ 484751 h 484751"/>
                <a:gd name="connsiteX4" fmla="*/ 0 w 2849910"/>
                <a:gd name="connsiteY4" fmla="*/ 0 h 484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9910" h="484751">
                  <a:moveTo>
                    <a:pt x="0" y="0"/>
                  </a:moveTo>
                  <a:lnTo>
                    <a:pt x="2411760" y="0"/>
                  </a:lnTo>
                  <a:lnTo>
                    <a:pt x="2849910" y="484751"/>
                  </a:lnTo>
                  <a:lnTo>
                    <a:pt x="0" y="48475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10875" y="628375"/>
              <a:ext cx="1612523" cy="4001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CN" altLang="en-US" sz="20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过渡页</a:t>
              </a:r>
              <a:endParaRPr lang="zh-CN" altLang="en-US" sz="2000" b="1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386541"/>
      </p:ext>
    </p:extLst>
  </p:cSld>
  <p:clrMapOvr>
    <a:masterClrMapping/>
  </p:clrMapOvr>
  <p:transition spd="slow" advClick="0" advTm="1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  <p:extLst mod="1">
    <p:ext uri="{E180D4A7-C9FB-4DFB-919C-405C955672EB}">
      <p14:showEvtLst xmlns:p14="http://schemas.microsoft.com/office/powerpoint/2010/main">
        <p14:playEvt time="0" objId="2"/>
        <p14:stopEvt time="5293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14865"/>
                </a:solidFill>
                <a:ea typeface="微软雅黑" pitchFamily="34" charset="-122"/>
              </a:rPr>
              <a:t>研究思路</a:t>
            </a:r>
            <a:endParaRPr lang="zh-CN" altLang="en-US" sz="2000" b="1" dirty="0">
              <a:solidFill>
                <a:srgbClr val="314865"/>
              </a:solidFill>
              <a:ea typeface="微软雅黑" pitchFamily="34" charset="-122"/>
            </a:endParaRPr>
          </a:p>
        </p:txBody>
      </p:sp>
      <p:sp>
        <p:nvSpPr>
          <p:cNvPr id="48" name="Freeform 19"/>
          <p:cNvSpPr>
            <a:spLocks/>
          </p:cNvSpPr>
          <p:nvPr/>
        </p:nvSpPr>
        <p:spPr bwMode="auto">
          <a:xfrm>
            <a:off x="3190262" y="3386474"/>
            <a:ext cx="1924616" cy="1456994"/>
          </a:xfrm>
          <a:custGeom>
            <a:avLst/>
            <a:gdLst>
              <a:gd name="T0" fmla="*/ 476 w 542"/>
              <a:gd name="T1" fmla="*/ 410 h 410"/>
              <a:gd name="T2" fmla="*/ 476 w 542"/>
              <a:gd name="T3" fmla="*/ 121 h 410"/>
              <a:gd name="T4" fmla="*/ 422 w 542"/>
              <a:gd name="T5" fmla="*/ 67 h 410"/>
              <a:gd name="T6" fmla="*/ 0 w 542"/>
              <a:gd name="T7" fmla="*/ 67 h 410"/>
              <a:gd name="T8" fmla="*/ 0 w 542"/>
              <a:gd name="T9" fmla="*/ 0 h 410"/>
              <a:gd name="T10" fmla="*/ 422 w 542"/>
              <a:gd name="T11" fmla="*/ 0 h 410"/>
              <a:gd name="T12" fmla="*/ 542 w 542"/>
              <a:gd name="T13" fmla="*/ 121 h 410"/>
              <a:gd name="T14" fmla="*/ 542 w 542"/>
              <a:gd name="T15" fmla="*/ 41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2" h="410">
                <a:moveTo>
                  <a:pt x="476" y="410"/>
                </a:moveTo>
                <a:cubicBezTo>
                  <a:pt x="476" y="121"/>
                  <a:pt x="476" y="121"/>
                  <a:pt x="476" y="121"/>
                </a:cubicBezTo>
                <a:cubicBezTo>
                  <a:pt x="476" y="91"/>
                  <a:pt x="451" y="67"/>
                  <a:pt x="422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0"/>
                  <a:pt x="0" y="0"/>
                  <a:pt x="0" y="0"/>
                </a:cubicBezTo>
                <a:cubicBezTo>
                  <a:pt x="422" y="0"/>
                  <a:pt x="422" y="0"/>
                  <a:pt x="422" y="0"/>
                </a:cubicBezTo>
                <a:cubicBezTo>
                  <a:pt x="488" y="0"/>
                  <a:pt x="542" y="54"/>
                  <a:pt x="542" y="121"/>
                </a:cubicBezTo>
                <a:cubicBezTo>
                  <a:pt x="542" y="410"/>
                  <a:pt x="542" y="410"/>
                  <a:pt x="542" y="410"/>
                </a:cubicBezTo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Freeform 20"/>
          <p:cNvSpPr>
            <a:spLocks/>
          </p:cNvSpPr>
          <p:nvPr/>
        </p:nvSpPr>
        <p:spPr bwMode="auto">
          <a:xfrm>
            <a:off x="4997597" y="3433084"/>
            <a:ext cx="1399858" cy="550320"/>
          </a:xfrm>
          <a:custGeom>
            <a:avLst/>
            <a:gdLst>
              <a:gd name="T0" fmla="*/ 275 w 394"/>
              <a:gd name="T1" fmla="*/ 155 h 155"/>
              <a:gd name="T2" fmla="*/ 0 w 394"/>
              <a:gd name="T3" fmla="*/ 155 h 155"/>
              <a:gd name="T4" fmla="*/ 0 w 394"/>
              <a:gd name="T5" fmla="*/ 94 h 155"/>
              <a:gd name="T6" fmla="*/ 275 w 394"/>
              <a:gd name="T7" fmla="*/ 94 h 155"/>
              <a:gd name="T8" fmla="*/ 332 w 394"/>
              <a:gd name="T9" fmla="*/ 37 h 155"/>
              <a:gd name="T10" fmla="*/ 332 w 394"/>
              <a:gd name="T11" fmla="*/ 0 h 155"/>
              <a:gd name="T12" fmla="*/ 394 w 394"/>
              <a:gd name="T13" fmla="*/ 0 h 155"/>
              <a:gd name="T14" fmla="*/ 394 w 394"/>
              <a:gd name="T15" fmla="*/ 37 h 155"/>
              <a:gd name="T16" fmla="*/ 275 w 394"/>
              <a:gd name="T17" fmla="*/ 155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4" h="155">
                <a:moveTo>
                  <a:pt x="275" y="155"/>
                </a:moveTo>
                <a:cubicBezTo>
                  <a:pt x="0" y="155"/>
                  <a:pt x="0" y="155"/>
                  <a:pt x="0" y="155"/>
                </a:cubicBezTo>
                <a:cubicBezTo>
                  <a:pt x="0" y="94"/>
                  <a:pt x="0" y="94"/>
                  <a:pt x="0" y="94"/>
                </a:cubicBezTo>
                <a:cubicBezTo>
                  <a:pt x="275" y="94"/>
                  <a:pt x="275" y="94"/>
                  <a:pt x="275" y="94"/>
                </a:cubicBezTo>
                <a:cubicBezTo>
                  <a:pt x="307" y="94"/>
                  <a:pt x="332" y="68"/>
                  <a:pt x="332" y="37"/>
                </a:cubicBezTo>
                <a:cubicBezTo>
                  <a:pt x="332" y="0"/>
                  <a:pt x="332" y="0"/>
                  <a:pt x="332" y="0"/>
                </a:cubicBezTo>
                <a:cubicBezTo>
                  <a:pt x="394" y="0"/>
                  <a:pt x="394" y="0"/>
                  <a:pt x="394" y="0"/>
                </a:cubicBezTo>
                <a:cubicBezTo>
                  <a:pt x="394" y="37"/>
                  <a:pt x="394" y="37"/>
                  <a:pt x="394" y="37"/>
                </a:cubicBezTo>
                <a:cubicBezTo>
                  <a:pt x="394" y="102"/>
                  <a:pt x="341" y="155"/>
                  <a:pt x="275" y="155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Freeform 21"/>
          <p:cNvSpPr>
            <a:spLocks/>
          </p:cNvSpPr>
          <p:nvPr/>
        </p:nvSpPr>
        <p:spPr bwMode="auto">
          <a:xfrm>
            <a:off x="5179534" y="1589664"/>
            <a:ext cx="1278065" cy="521752"/>
          </a:xfrm>
          <a:custGeom>
            <a:avLst/>
            <a:gdLst>
              <a:gd name="T0" fmla="*/ 250 w 360"/>
              <a:gd name="T1" fmla="*/ 147 h 147"/>
              <a:gd name="T2" fmla="*/ 0 w 360"/>
              <a:gd name="T3" fmla="*/ 147 h 147"/>
              <a:gd name="T4" fmla="*/ 0 w 360"/>
              <a:gd name="T5" fmla="*/ 102 h 147"/>
              <a:gd name="T6" fmla="*/ 250 w 360"/>
              <a:gd name="T7" fmla="*/ 102 h 147"/>
              <a:gd name="T8" fmla="*/ 315 w 360"/>
              <a:gd name="T9" fmla="*/ 37 h 147"/>
              <a:gd name="T10" fmla="*/ 315 w 360"/>
              <a:gd name="T11" fmla="*/ 0 h 147"/>
              <a:gd name="T12" fmla="*/ 360 w 360"/>
              <a:gd name="T13" fmla="*/ 0 h 147"/>
              <a:gd name="T14" fmla="*/ 360 w 360"/>
              <a:gd name="T15" fmla="*/ 37 h 147"/>
              <a:gd name="T16" fmla="*/ 250 w 360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0" h="147">
                <a:moveTo>
                  <a:pt x="250" y="147"/>
                </a:moveTo>
                <a:cubicBezTo>
                  <a:pt x="0" y="147"/>
                  <a:pt x="0" y="147"/>
                  <a:pt x="0" y="147"/>
                </a:cubicBezTo>
                <a:cubicBezTo>
                  <a:pt x="0" y="102"/>
                  <a:pt x="0" y="102"/>
                  <a:pt x="0" y="102"/>
                </a:cubicBezTo>
                <a:cubicBezTo>
                  <a:pt x="250" y="102"/>
                  <a:pt x="250" y="102"/>
                  <a:pt x="250" y="102"/>
                </a:cubicBezTo>
                <a:cubicBezTo>
                  <a:pt x="286" y="102"/>
                  <a:pt x="315" y="73"/>
                  <a:pt x="315" y="37"/>
                </a:cubicBezTo>
                <a:cubicBezTo>
                  <a:pt x="315" y="0"/>
                  <a:pt x="315" y="0"/>
                  <a:pt x="315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60" y="37"/>
                  <a:pt x="360" y="37"/>
                  <a:pt x="360" y="37"/>
                </a:cubicBezTo>
                <a:cubicBezTo>
                  <a:pt x="360" y="98"/>
                  <a:pt x="311" y="147"/>
                  <a:pt x="250" y="147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Freeform 22"/>
          <p:cNvSpPr>
            <a:spLocks/>
          </p:cNvSpPr>
          <p:nvPr/>
        </p:nvSpPr>
        <p:spPr bwMode="auto">
          <a:xfrm>
            <a:off x="4262335" y="2228696"/>
            <a:ext cx="554831" cy="1282577"/>
          </a:xfrm>
          <a:custGeom>
            <a:avLst/>
            <a:gdLst>
              <a:gd name="T0" fmla="*/ 156 w 156"/>
              <a:gd name="T1" fmla="*/ 361 h 361"/>
              <a:gd name="T2" fmla="*/ 95 w 156"/>
              <a:gd name="T3" fmla="*/ 361 h 361"/>
              <a:gd name="T4" fmla="*/ 95 w 156"/>
              <a:gd name="T5" fmla="*/ 118 h 361"/>
              <a:gd name="T6" fmla="*/ 38 w 156"/>
              <a:gd name="T7" fmla="*/ 61 h 361"/>
              <a:gd name="T8" fmla="*/ 0 w 156"/>
              <a:gd name="T9" fmla="*/ 61 h 361"/>
              <a:gd name="T10" fmla="*/ 0 w 156"/>
              <a:gd name="T11" fmla="*/ 0 h 361"/>
              <a:gd name="T12" fmla="*/ 38 w 156"/>
              <a:gd name="T13" fmla="*/ 0 h 361"/>
              <a:gd name="T14" fmla="*/ 156 w 156"/>
              <a:gd name="T15" fmla="*/ 118 h 361"/>
              <a:gd name="T16" fmla="*/ 156 w 156"/>
              <a:gd name="T17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6" h="361">
                <a:moveTo>
                  <a:pt x="156" y="361"/>
                </a:moveTo>
                <a:cubicBezTo>
                  <a:pt x="95" y="361"/>
                  <a:pt x="95" y="361"/>
                  <a:pt x="95" y="361"/>
                </a:cubicBezTo>
                <a:cubicBezTo>
                  <a:pt x="95" y="118"/>
                  <a:pt x="95" y="118"/>
                  <a:pt x="95" y="118"/>
                </a:cubicBezTo>
                <a:cubicBezTo>
                  <a:pt x="95" y="87"/>
                  <a:pt x="69" y="61"/>
                  <a:pt x="38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0"/>
                  <a:pt x="0" y="0"/>
                  <a:pt x="0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103" y="0"/>
                  <a:pt x="156" y="53"/>
                  <a:pt x="156" y="118"/>
                </a:cubicBezTo>
                <a:lnTo>
                  <a:pt x="156" y="361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Freeform 23"/>
          <p:cNvSpPr>
            <a:spLocks/>
          </p:cNvSpPr>
          <p:nvPr/>
        </p:nvSpPr>
        <p:spPr bwMode="auto">
          <a:xfrm>
            <a:off x="5432140" y="2669253"/>
            <a:ext cx="1554728" cy="1243483"/>
          </a:xfrm>
          <a:custGeom>
            <a:avLst/>
            <a:gdLst>
              <a:gd name="T0" fmla="*/ 54 w 438"/>
              <a:gd name="T1" fmla="*/ 350 h 350"/>
              <a:gd name="T2" fmla="*/ 0 w 438"/>
              <a:gd name="T3" fmla="*/ 350 h 350"/>
              <a:gd name="T4" fmla="*/ 0 w 438"/>
              <a:gd name="T5" fmla="*/ 114 h 350"/>
              <a:gd name="T6" fmla="*/ 115 w 438"/>
              <a:gd name="T7" fmla="*/ 0 h 350"/>
              <a:gd name="T8" fmla="*/ 438 w 438"/>
              <a:gd name="T9" fmla="*/ 0 h 350"/>
              <a:gd name="T10" fmla="*/ 438 w 438"/>
              <a:gd name="T11" fmla="*/ 53 h 350"/>
              <a:gd name="T12" fmla="*/ 115 w 438"/>
              <a:gd name="T13" fmla="*/ 53 h 350"/>
              <a:gd name="T14" fmla="*/ 54 w 438"/>
              <a:gd name="T15" fmla="*/ 114 h 350"/>
              <a:gd name="T16" fmla="*/ 54 w 438"/>
              <a:gd name="T17" fmla="*/ 350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8" h="350">
                <a:moveTo>
                  <a:pt x="54" y="350"/>
                </a:moveTo>
                <a:cubicBezTo>
                  <a:pt x="0" y="350"/>
                  <a:pt x="0" y="350"/>
                  <a:pt x="0" y="350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51"/>
                  <a:pt x="52" y="0"/>
                  <a:pt x="115" y="0"/>
                </a:cubicBezTo>
                <a:cubicBezTo>
                  <a:pt x="438" y="0"/>
                  <a:pt x="438" y="0"/>
                  <a:pt x="438" y="0"/>
                </a:cubicBezTo>
                <a:cubicBezTo>
                  <a:pt x="438" y="53"/>
                  <a:pt x="438" y="53"/>
                  <a:pt x="438" y="53"/>
                </a:cubicBezTo>
                <a:cubicBezTo>
                  <a:pt x="115" y="53"/>
                  <a:pt x="115" y="53"/>
                  <a:pt x="115" y="53"/>
                </a:cubicBezTo>
                <a:cubicBezTo>
                  <a:pt x="81" y="53"/>
                  <a:pt x="54" y="80"/>
                  <a:pt x="54" y="114"/>
                </a:cubicBezTo>
                <a:lnTo>
                  <a:pt x="54" y="350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" name="Freeform 24"/>
          <p:cNvSpPr>
            <a:spLocks/>
          </p:cNvSpPr>
          <p:nvPr/>
        </p:nvSpPr>
        <p:spPr bwMode="auto">
          <a:xfrm>
            <a:off x="3769152" y="1167151"/>
            <a:ext cx="1345727" cy="521752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Freeform 25"/>
          <p:cNvSpPr>
            <a:spLocks/>
          </p:cNvSpPr>
          <p:nvPr/>
        </p:nvSpPr>
        <p:spPr bwMode="auto">
          <a:xfrm>
            <a:off x="3648863" y="2512878"/>
            <a:ext cx="1054028" cy="536788"/>
          </a:xfrm>
          <a:custGeom>
            <a:avLst/>
            <a:gdLst>
              <a:gd name="T0" fmla="*/ 297 w 297"/>
              <a:gd name="T1" fmla="*/ 151 h 151"/>
              <a:gd name="T2" fmla="*/ 114 w 297"/>
              <a:gd name="T3" fmla="*/ 151 h 151"/>
              <a:gd name="T4" fmla="*/ 0 w 297"/>
              <a:gd name="T5" fmla="*/ 37 h 151"/>
              <a:gd name="T6" fmla="*/ 0 w 297"/>
              <a:gd name="T7" fmla="*/ 0 h 151"/>
              <a:gd name="T8" fmla="*/ 53 w 297"/>
              <a:gd name="T9" fmla="*/ 0 h 151"/>
              <a:gd name="T10" fmla="*/ 53 w 297"/>
              <a:gd name="T11" fmla="*/ 37 h 151"/>
              <a:gd name="T12" fmla="*/ 114 w 297"/>
              <a:gd name="T13" fmla="*/ 98 h 151"/>
              <a:gd name="T14" fmla="*/ 297 w 297"/>
              <a:gd name="T15" fmla="*/ 98 h 151"/>
              <a:gd name="T16" fmla="*/ 297 w 297"/>
              <a:gd name="T17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151">
                <a:moveTo>
                  <a:pt x="297" y="151"/>
                </a:moveTo>
                <a:cubicBezTo>
                  <a:pt x="114" y="151"/>
                  <a:pt x="114" y="151"/>
                  <a:pt x="114" y="151"/>
                </a:cubicBezTo>
                <a:cubicBezTo>
                  <a:pt x="51" y="151"/>
                  <a:pt x="0" y="100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71"/>
                  <a:pt x="81" y="98"/>
                  <a:pt x="114" y="98"/>
                </a:cubicBezTo>
                <a:cubicBezTo>
                  <a:pt x="297" y="98"/>
                  <a:pt x="297" y="98"/>
                  <a:pt x="297" y="98"/>
                </a:cubicBezTo>
                <a:lnTo>
                  <a:pt x="297" y="151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Freeform 26"/>
          <p:cNvSpPr>
            <a:spLocks/>
          </p:cNvSpPr>
          <p:nvPr/>
        </p:nvSpPr>
        <p:spPr bwMode="auto">
          <a:xfrm>
            <a:off x="4702890" y="1714464"/>
            <a:ext cx="536788" cy="1054028"/>
          </a:xfrm>
          <a:custGeom>
            <a:avLst/>
            <a:gdLst>
              <a:gd name="T0" fmla="*/ 37 w 151"/>
              <a:gd name="T1" fmla="*/ 297 h 297"/>
              <a:gd name="T2" fmla="*/ 0 w 151"/>
              <a:gd name="T3" fmla="*/ 297 h 297"/>
              <a:gd name="T4" fmla="*/ 0 w 151"/>
              <a:gd name="T5" fmla="*/ 244 h 297"/>
              <a:gd name="T6" fmla="*/ 37 w 151"/>
              <a:gd name="T7" fmla="*/ 244 h 297"/>
              <a:gd name="T8" fmla="*/ 98 w 151"/>
              <a:gd name="T9" fmla="*/ 183 h 297"/>
              <a:gd name="T10" fmla="*/ 98 w 151"/>
              <a:gd name="T11" fmla="*/ 0 h 297"/>
              <a:gd name="T12" fmla="*/ 151 w 151"/>
              <a:gd name="T13" fmla="*/ 0 h 297"/>
              <a:gd name="T14" fmla="*/ 151 w 151"/>
              <a:gd name="T15" fmla="*/ 183 h 297"/>
              <a:gd name="T16" fmla="*/ 37 w 151"/>
              <a:gd name="T17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297">
                <a:moveTo>
                  <a:pt x="37" y="297"/>
                </a:moveTo>
                <a:cubicBezTo>
                  <a:pt x="0" y="297"/>
                  <a:pt x="0" y="297"/>
                  <a:pt x="0" y="297"/>
                </a:cubicBezTo>
                <a:cubicBezTo>
                  <a:pt x="0" y="244"/>
                  <a:pt x="0" y="244"/>
                  <a:pt x="0" y="244"/>
                </a:cubicBezTo>
                <a:cubicBezTo>
                  <a:pt x="37" y="244"/>
                  <a:pt x="37" y="244"/>
                  <a:pt x="37" y="244"/>
                </a:cubicBezTo>
                <a:cubicBezTo>
                  <a:pt x="71" y="244"/>
                  <a:pt x="98" y="216"/>
                  <a:pt x="98" y="183"/>
                </a:cubicBezTo>
                <a:cubicBezTo>
                  <a:pt x="98" y="0"/>
                  <a:pt x="98" y="0"/>
                  <a:pt x="98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1" y="183"/>
                  <a:pt x="151" y="183"/>
                  <a:pt x="151" y="183"/>
                </a:cubicBezTo>
                <a:cubicBezTo>
                  <a:pt x="151" y="246"/>
                  <a:pt x="100" y="297"/>
                  <a:pt x="37" y="297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Freeform 27"/>
          <p:cNvSpPr>
            <a:spLocks/>
          </p:cNvSpPr>
          <p:nvPr/>
        </p:nvSpPr>
        <p:spPr bwMode="auto">
          <a:xfrm>
            <a:off x="5051727" y="705544"/>
            <a:ext cx="539795" cy="1054028"/>
          </a:xfrm>
          <a:custGeom>
            <a:avLst/>
            <a:gdLst>
              <a:gd name="T0" fmla="*/ 53 w 152"/>
              <a:gd name="T1" fmla="*/ 297 h 297"/>
              <a:gd name="T2" fmla="*/ 0 w 152"/>
              <a:gd name="T3" fmla="*/ 297 h 297"/>
              <a:gd name="T4" fmla="*/ 0 w 152"/>
              <a:gd name="T5" fmla="*/ 114 h 297"/>
              <a:gd name="T6" fmla="*/ 114 w 152"/>
              <a:gd name="T7" fmla="*/ 0 h 297"/>
              <a:gd name="T8" fmla="*/ 152 w 152"/>
              <a:gd name="T9" fmla="*/ 0 h 297"/>
              <a:gd name="T10" fmla="*/ 152 w 152"/>
              <a:gd name="T11" fmla="*/ 53 h 297"/>
              <a:gd name="T12" fmla="*/ 114 w 152"/>
              <a:gd name="T13" fmla="*/ 53 h 297"/>
              <a:gd name="T14" fmla="*/ 53 w 152"/>
              <a:gd name="T15" fmla="*/ 114 h 297"/>
              <a:gd name="T16" fmla="*/ 53 w 152"/>
              <a:gd name="T17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2" h="297">
                <a:moveTo>
                  <a:pt x="53" y="297"/>
                </a:moveTo>
                <a:cubicBezTo>
                  <a:pt x="0" y="297"/>
                  <a:pt x="0" y="297"/>
                  <a:pt x="0" y="297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51"/>
                  <a:pt x="51" y="0"/>
                  <a:pt x="114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3"/>
                  <a:pt x="152" y="53"/>
                  <a:pt x="152" y="53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81" y="53"/>
                  <a:pt x="53" y="80"/>
                  <a:pt x="53" y="114"/>
                </a:cubicBezTo>
                <a:lnTo>
                  <a:pt x="53" y="297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3038602" y="3350388"/>
            <a:ext cx="321771" cy="321771"/>
          </a:xfrm>
          <a:prstGeom prst="ellipse">
            <a:avLst/>
          </a:prstGeom>
          <a:gradFill flip="none" rotWithShape="1">
            <a:gsLst>
              <a:gs pos="0">
                <a:srgbClr val="05BAC8">
                  <a:shade val="30000"/>
                  <a:satMod val="115000"/>
                </a:srgbClr>
              </a:gs>
              <a:gs pos="50000">
                <a:srgbClr val="05BAC8">
                  <a:shade val="67500"/>
                  <a:satMod val="115000"/>
                </a:srgbClr>
              </a:gs>
              <a:gs pos="100000">
                <a:srgbClr val="05BAC8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3580195" y="2273982"/>
            <a:ext cx="321771" cy="321771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6816757" y="2607606"/>
            <a:ext cx="321771" cy="321771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6217519" y="1374930"/>
            <a:ext cx="321771" cy="321771"/>
          </a:xfrm>
          <a:prstGeom prst="ellipse">
            <a:avLst/>
          </a:prstGeom>
          <a:gradFill flip="none" rotWithShape="1">
            <a:gsLst>
              <a:gs pos="0">
                <a:srgbClr val="21AB82">
                  <a:shade val="30000"/>
                  <a:satMod val="115000"/>
                </a:srgbClr>
              </a:gs>
              <a:gs pos="50000">
                <a:srgbClr val="21AB82">
                  <a:shade val="67500"/>
                  <a:satMod val="115000"/>
                </a:srgbClr>
              </a:gs>
              <a:gs pos="100000">
                <a:srgbClr val="21AB82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3685158" y="917881"/>
            <a:ext cx="321771" cy="321771"/>
          </a:xfrm>
          <a:prstGeom prst="ellipse">
            <a:avLst/>
          </a:prstGeom>
          <a:gradFill flip="none" rotWithShape="1">
            <a:gsLst>
              <a:gs pos="0">
                <a:srgbClr val="21AB82">
                  <a:shade val="30000"/>
                  <a:satMod val="115000"/>
                </a:srgbClr>
              </a:gs>
              <a:gs pos="50000">
                <a:srgbClr val="21AB82">
                  <a:shade val="67500"/>
                  <a:satMod val="115000"/>
                </a:srgbClr>
              </a:gs>
              <a:gs pos="100000">
                <a:srgbClr val="21AB82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2" name="TextBox 22"/>
          <p:cNvSpPr txBox="1"/>
          <p:nvPr/>
        </p:nvSpPr>
        <p:spPr>
          <a:xfrm>
            <a:off x="1730226" y="3055226"/>
            <a:ext cx="1248059" cy="18789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ct val="40000"/>
              </a:spcAft>
              <a:buClr>
                <a:srgbClr val="292929"/>
              </a:buClr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kumimoji="0" lang="en-US" altLang="zh-CN" sz="1400" b="0" i="0" u="none" strike="noStrike" kern="0" cap="none" spc="0" normalizeH="0" baseline="0" noProof="1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Box 22"/>
          <p:cNvSpPr txBox="1"/>
          <p:nvPr/>
        </p:nvSpPr>
        <p:spPr>
          <a:xfrm>
            <a:off x="1730226" y="1759044"/>
            <a:ext cx="1801641" cy="13619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ct val="40000"/>
              </a:spcAft>
              <a:buClr>
                <a:srgbClr val="292929"/>
              </a:buClr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kumimoji="0" lang="en-US" altLang="zh-CN" sz="1400" b="0" i="0" u="none" strike="noStrike" kern="0" cap="none" spc="0" normalizeH="0" baseline="0" noProof="1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TextBox 22"/>
          <p:cNvSpPr txBox="1"/>
          <p:nvPr/>
        </p:nvSpPr>
        <p:spPr>
          <a:xfrm>
            <a:off x="7243786" y="2437122"/>
            <a:ext cx="1217861" cy="18789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ct val="40000"/>
              </a:spcAft>
              <a:buClr>
                <a:srgbClr val="292929"/>
              </a:buClr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kumimoji="0" lang="en-US" altLang="zh-CN" sz="1400" b="0" i="0" u="none" strike="noStrike" kern="0" cap="none" spc="0" normalizeH="0" baseline="0" noProof="1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TextBox 22"/>
          <p:cNvSpPr txBox="1"/>
          <p:nvPr/>
        </p:nvSpPr>
        <p:spPr>
          <a:xfrm>
            <a:off x="6670969" y="1113392"/>
            <a:ext cx="1790678" cy="13619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ct val="40000"/>
              </a:spcAft>
              <a:buClr>
                <a:srgbClr val="292929"/>
              </a:buClr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kumimoji="0" lang="en-US" altLang="zh-CN" sz="1400" b="0" i="0" u="none" strike="noStrike" kern="0" cap="none" spc="0" normalizeH="0" baseline="0" noProof="1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TextBox 22"/>
          <p:cNvSpPr txBox="1"/>
          <p:nvPr/>
        </p:nvSpPr>
        <p:spPr>
          <a:xfrm>
            <a:off x="1730226" y="804182"/>
            <a:ext cx="1890210" cy="8817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</a:pPr>
            <a:r>
              <a:rPr lang="zh-CN" altLang="en-US" sz="1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1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r>
              <a:rPr lang="zh-CN" altLang="en-US" sz="1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100" noProof="1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5415821" y="619020"/>
            <a:ext cx="321771" cy="321771"/>
          </a:xfrm>
          <a:prstGeom prst="ellipse">
            <a:avLst/>
          </a:prstGeom>
          <a:gradFill flip="none" rotWithShape="1">
            <a:gsLst>
              <a:gs pos="0">
                <a:srgbClr val="F14124">
                  <a:shade val="30000"/>
                  <a:satMod val="115000"/>
                </a:srgbClr>
              </a:gs>
              <a:gs pos="50000">
                <a:srgbClr val="F14124">
                  <a:shade val="67500"/>
                  <a:satMod val="115000"/>
                </a:srgbClr>
              </a:gs>
              <a:gs pos="100000">
                <a:srgbClr val="F14124">
                  <a:shade val="100000"/>
                  <a:satMod val="115000"/>
                </a:srgbClr>
              </a:gs>
            </a:gsLst>
            <a:lin ang="162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712967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76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2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2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8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/>
          <p:bldP spid="63" grpId="0"/>
          <p:bldP spid="64" grpId="0"/>
          <p:bldP spid="65" grpId="0"/>
          <p:bldP spid="66" grpId="0"/>
          <p:bldP spid="6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76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8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2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2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8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/>
          <p:bldP spid="63" grpId="0"/>
          <p:bldP spid="64" grpId="0"/>
          <p:bldP spid="65" grpId="0"/>
          <p:bldP spid="66" grpId="0"/>
          <p:bldP spid="67" grpId="0" animBg="1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4622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14865"/>
                </a:solidFill>
                <a:ea typeface="微软雅黑" pitchFamily="34" charset="-122"/>
              </a:rPr>
              <a:t>研究思路</a:t>
            </a:r>
            <a:endParaRPr lang="zh-CN" altLang="en-US" sz="2000" b="1" dirty="0">
              <a:solidFill>
                <a:srgbClr val="314865"/>
              </a:solidFill>
              <a:ea typeface="微软雅黑" pitchFamily="34" charset="-122"/>
            </a:endParaRPr>
          </a:p>
        </p:txBody>
      </p:sp>
      <p:grpSp>
        <p:nvGrpSpPr>
          <p:cNvPr id="129" name="组合 128"/>
          <p:cNvGrpSpPr/>
          <p:nvPr/>
        </p:nvGrpSpPr>
        <p:grpSpPr>
          <a:xfrm>
            <a:off x="5767737" y="2573370"/>
            <a:ext cx="399092" cy="448604"/>
            <a:chOff x="5810678" y="1001615"/>
            <a:chExt cx="422361" cy="474760"/>
          </a:xfrm>
        </p:grpSpPr>
        <p:sp>
          <p:nvSpPr>
            <p:cNvPr id="130" name="Oval 87"/>
            <p:cNvSpPr>
              <a:spLocks noChangeArrowheads="1"/>
            </p:cNvSpPr>
            <p:nvPr/>
          </p:nvSpPr>
          <p:spPr bwMode="auto">
            <a:xfrm>
              <a:off x="5825802" y="1341437"/>
              <a:ext cx="392112" cy="134938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87000"/>
                  </a:srgbClr>
                </a:gs>
                <a:gs pos="30000">
                  <a:srgbClr val="000000">
                    <a:alpha val="67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131" name="组合 130"/>
            <p:cNvGrpSpPr/>
            <p:nvPr/>
          </p:nvGrpSpPr>
          <p:grpSpPr>
            <a:xfrm>
              <a:off x="5810678" y="1001615"/>
              <a:ext cx="422361" cy="422361"/>
              <a:chOff x="5003908" y="1229805"/>
              <a:chExt cx="897741" cy="897741"/>
            </a:xfrm>
          </p:grpSpPr>
          <p:sp>
            <p:nvSpPr>
              <p:cNvPr id="132" name="Freeform 36"/>
              <p:cNvSpPr>
                <a:spLocks/>
              </p:cNvSpPr>
              <p:nvPr/>
            </p:nvSpPr>
            <p:spPr bwMode="auto">
              <a:xfrm>
                <a:off x="5003908" y="1229805"/>
                <a:ext cx="897741" cy="897741"/>
              </a:xfrm>
              <a:prstGeom prst="ellipse">
                <a:avLst/>
              </a:prstGeom>
              <a:gradFill flip="none" rotWithShape="1">
                <a:gsLst>
                  <a:gs pos="0">
                    <a:srgbClr val="21AB82">
                      <a:shade val="30000"/>
                      <a:satMod val="115000"/>
                    </a:srgbClr>
                  </a:gs>
                  <a:gs pos="50000">
                    <a:srgbClr val="21AB82">
                      <a:shade val="67500"/>
                      <a:satMod val="115000"/>
                    </a:srgbClr>
                  </a:gs>
                  <a:gs pos="100000">
                    <a:srgbClr val="21AB82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33" name="Freeform 38"/>
              <p:cNvSpPr>
                <a:spLocks/>
              </p:cNvSpPr>
              <p:nvPr/>
            </p:nvSpPr>
            <p:spPr bwMode="auto">
              <a:xfrm>
                <a:off x="5069568" y="1255262"/>
                <a:ext cx="766422" cy="250808"/>
              </a:xfrm>
              <a:custGeom>
                <a:avLst/>
                <a:gdLst>
                  <a:gd name="T0" fmla="*/ 0 w 4756"/>
                  <a:gd name="T1" fmla="*/ 1576 h 1576"/>
                  <a:gd name="T2" fmla="*/ 50 w 4756"/>
                  <a:gd name="T3" fmla="*/ 1462 h 1576"/>
                  <a:gd name="T4" fmla="*/ 108 w 4756"/>
                  <a:gd name="T5" fmla="*/ 1350 h 1576"/>
                  <a:gd name="T6" fmla="*/ 170 w 4756"/>
                  <a:gd name="T7" fmla="*/ 1242 h 1576"/>
                  <a:gd name="T8" fmla="*/ 238 w 4756"/>
                  <a:gd name="T9" fmla="*/ 1138 h 1576"/>
                  <a:gd name="T10" fmla="*/ 310 w 4756"/>
                  <a:gd name="T11" fmla="*/ 1036 h 1576"/>
                  <a:gd name="T12" fmla="*/ 386 w 4756"/>
                  <a:gd name="T13" fmla="*/ 940 h 1576"/>
                  <a:gd name="T14" fmla="*/ 468 w 4756"/>
                  <a:gd name="T15" fmla="*/ 846 h 1576"/>
                  <a:gd name="T16" fmla="*/ 552 w 4756"/>
                  <a:gd name="T17" fmla="*/ 756 h 1576"/>
                  <a:gd name="T18" fmla="*/ 596 w 4756"/>
                  <a:gd name="T19" fmla="*/ 712 h 1576"/>
                  <a:gd name="T20" fmla="*/ 688 w 4756"/>
                  <a:gd name="T21" fmla="*/ 630 h 1576"/>
                  <a:gd name="T22" fmla="*/ 784 w 4756"/>
                  <a:gd name="T23" fmla="*/ 550 h 1576"/>
                  <a:gd name="T24" fmla="*/ 884 w 4756"/>
                  <a:gd name="T25" fmla="*/ 476 h 1576"/>
                  <a:gd name="T26" fmla="*/ 986 w 4756"/>
                  <a:gd name="T27" fmla="*/ 406 h 1576"/>
                  <a:gd name="T28" fmla="*/ 1092 w 4756"/>
                  <a:gd name="T29" fmla="*/ 342 h 1576"/>
                  <a:gd name="T30" fmla="*/ 1202 w 4756"/>
                  <a:gd name="T31" fmla="*/ 282 h 1576"/>
                  <a:gd name="T32" fmla="*/ 1316 w 4756"/>
                  <a:gd name="T33" fmla="*/ 228 h 1576"/>
                  <a:gd name="T34" fmla="*/ 1374 w 4756"/>
                  <a:gd name="T35" fmla="*/ 202 h 1576"/>
                  <a:gd name="T36" fmla="*/ 1490 w 4756"/>
                  <a:gd name="T37" fmla="*/ 156 h 1576"/>
                  <a:gd name="T38" fmla="*/ 1610 w 4756"/>
                  <a:gd name="T39" fmla="*/ 116 h 1576"/>
                  <a:gd name="T40" fmla="*/ 1732 w 4756"/>
                  <a:gd name="T41" fmla="*/ 80 h 1576"/>
                  <a:gd name="T42" fmla="*/ 1858 w 4756"/>
                  <a:gd name="T43" fmla="*/ 52 h 1576"/>
                  <a:gd name="T44" fmla="*/ 1984 w 4756"/>
                  <a:gd name="T45" fmla="*/ 30 h 1576"/>
                  <a:gd name="T46" fmla="*/ 2114 w 4756"/>
                  <a:gd name="T47" fmla="*/ 12 h 1576"/>
                  <a:gd name="T48" fmla="*/ 2246 w 4756"/>
                  <a:gd name="T49" fmla="*/ 2 h 1576"/>
                  <a:gd name="T50" fmla="*/ 2378 w 4756"/>
                  <a:gd name="T51" fmla="*/ 0 h 1576"/>
                  <a:gd name="T52" fmla="*/ 2444 w 4756"/>
                  <a:gd name="T53" fmla="*/ 0 h 1576"/>
                  <a:gd name="T54" fmla="*/ 2576 w 4756"/>
                  <a:gd name="T55" fmla="*/ 8 h 1576"/>
                  <a:gd name="T56" fmla="*/ 2706 w 4756"/>
                  <a:gd name="T57" fmla="*/ 20 h 1576"/>
                  <a:gd name="T58" fmla="*/ 2834 w 4756"/>
                  <a:gd name="T59" fmla="*/ 40 h 1576"/>
                  <a:gd name="T60" fmla="*/ 2962 w 4756"/>
                  <a:gd name="T61" fmla="*/ 66 h 1576"/>
                  <a:gd name="T62" fmla="*/ 3084 w 4756"/>
                  <a:gd name="T63" fmla="*/ 98 h 1576"/>
                  <a:gd name="T64" fmla="*/ 3206 w 4756"/>
                  <a:gd name="T65" fmla="*/ 136 h 1576"/>
                  <a:gd name="T66" fmla="*/ 3324 w 4756"/>
                  <a:gd name="T67" fmla="*/ 178 h 1576"/>
                  <a:gd name="T68" fmla="*/ 3382 w 4756"/>
                  <a:gd name="T69" fmla="*/ 202 h 1576"/>
                  <a:gd name="T70" fmla="*/ 3498 w 4756"/>
                  <a:gd name="T71" fmla="*/ 254 h 1576"/>
                  <a:gd name="T72" fmla="*/ 3608 w 4756"/>
                  <a:gd name="T73" fmla="*/ 312 h 1576"/>
                  <a:gd name="T74" fmla="*/ 3716 w 4756"/>
                  <a:gd name="T75" fmla="*/ 374 h 1576"/>
                  <a:gd name="T76" fmla="*/ 3822 w 4756"/>
                  <a:gd name="T77" fmla="*/ 440 h 1576"/>
                  <a:gd name="T78" fmla="*/ 3922 w 4756"/>
                  <a:gd name="T79" fmla="*/ 512 h 1576"/>
                  <a:gd name="T80" fmla="*/ 4020 w 4756"/>
                  <a:gd name="T81" fmla="*/ 590 h 1576"/>
                  <a:gd name="T82" fmla="*/ 4114 w 4756"/>
                  <a:gd name="T83" fmla="*/ 670 h 1576"/>
                  <a:gd name="T84" fmla="*/ 4204 w 4756"/>
                  <a:gd name="T85" fmla="*/ 756 h 1576"/>
                  <a:gd name="T86" fmla="*/ 4246 w 4756"/>
                  <a:gd name="T87" fmla="*/ 800 h 1576"/>
                  <a:gd name="T88" fmla="*/ 4330 w 4756"/>
                  <a:gd name="T89" fmla="*/ 892 h 1576"/>
                  <a:gd name="T90" fmla="*/ 4410 w 4756"/>
                  <a:gd name="T91" fmla="*/ 988 h 1576"/>
                  <a:gd name="T92" fmla="*/ 4484 w 4756"/>
                  <a:gd name="T93" fmla="*/ 1086 h 1576"/>
                  <a:gd name="T94" fmla="*/ 4552 w 4756"/>
                  <a:gd name="T95" fmla="*/ 1190 h 1576"/>
                  <a:gd name="T96" fmla="*/ 4618 w 4756"/>
                  <a:gd name="T97" fmla="*/ 1296 h 1576"/>
                  <a:gd name="T98" fmla="*/ 4678 w 4756"/>
                  <a:gd name="T99" fmla="*/ 1406 h 1576"/>
                  <a:gd name="T100" fmla="*/ 4732 w 4756"/>
                  <a:gd name="T101" fmla="*/ 1518 h 1576"/>
                  <a:gd name="T102" fmla="*/ 0 w 4756"/>
                  <a:gd name="T103" fmla="*/ 1576 h 1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756" h="1576">
                    <a:moveTo>
                      <a:pt x="0" y="1576"/>
                    </a:moveTo>
                    <a:lnTo>
                      <a:pt x="0" y="1576"/>
                    </a:lnTo>
                    <a:lnTo>
                      <a:pt x="24" y="1518"/>
                    </a:lnTo>
                    <a:lnTo>
                      <a:pt x="50" y="1462"/>
                    </a:lnTo>
                    <a:lnTo>
                      <a:pt x="78" y="1406"/>
                    </a:lnTo>
                    <a:lnTo>
                      <a:pt x="108" y="1350"/>
                    </a:lnTo>
                    <a:lnTo>
                      <a:pt x="138" y="1296"/>
                    </a:lnTo>
                    <a:lnTo>
                      <a:pt x="170" y="1242"/>
                    </a:lnTo>
                    <a:lnTo>
                      <a:pt x="204" y="1190"/>
                    </a:lnTo>
                    <a:lnTo>
                      <a:pt x="238" y="1138"/>
                    </a:lnTo>
                    <a:lnTo>
                      <a:pt x="272" y="1086"/>
                    </a:lnTo>
                    <a:lnTo>
                      <a:pt x="310" y="1036"/>
                    </a:lnTo>
                    <a:lnTo>
                      <a:pt x="348" y="988"/>
                    </a:lnTo>
                    <a:lnTo>
                      <a:pt x="386" y="940"/>
                    </a:lnTo>
                    <a:lnTo>
                      <a:pt x="426" y="892"/>
                    </a:lnTo>
                    <a:lnTo>
                      <a:pt x="468" y="846"/>
                    </a:lnTo>
                    <a:lnTo>
                      <a:pt x="510" y="800"/>
                    </a:lnTo>
                    <a:lnTo>
                      <a:pt x="552" y="756"/>
                    </a:lnTo>
                    <a:lnTo>
                      <a:pt x="552" y="756"/>
                    </a:lnTo>
                    <a:lnTo>
                      <a:pt x="596" y="712"/>
                    </a:lnTo>
                    <a:lnTo>
                      <a:pt x="642" y="670"/>
                    </a:lnTo>
                    <a:lnTo>
                      <a:pt x="688" y="630"/>
                    </a:lnTo>
                    <a:lnTo>
                      <a:pt x="736" y="590"/>
                    </a:lnTo>
                    <a:lnTo>
                      <a:pt x="784" y="550"/>
                    </a:lnTo>
                    <a:lnTo>
                      <a:pt x="834" y="512"/>
                    </a:lnTo>
                    <a:lnTo>
                      <a:pt x="884" y="476"/>
                    </a:lnTo>
                    <a:lnTo>
                      <a:pt x="934" y="440"/>
                    </a:lnTo>
                    <a:lnTo>
                      <a:pt x="986" y="406"/>
                    </a:lnTo>
                    <a:lnTo>
                      <a:pt x="1040" y="374"/>
                    </a:lnTo>
                    <a:lnTo>
                      <a:pt x="1092" y="342"/>
                    </a:lnTo>
                    <a:lnTo>
                      <a:pt x="1148" y="312"/>
                    </a:lnTo>
                    <a:lnTo>
                      <a:pt x="1202" y="282"/>
                    </a:lnTo>
                    <a:lnTo>
                      <a:pt x="1258" y="254"/>
                    </a:lnTo>
                    <a:lnTo>
                      <a:pt x="1316" y="228"/>
                    </a:lnTo>
                    <a:lnTo>
                      <a:pt x="1374" y="202"/>
                    </a:lnTo>
                    <a:lnTo>
                      <a:pt x="1374" y="202"/>
                    </a:lnTo>
                    <a:lnTo>
                      <a:pt x="1432" y="178"/>
                    </a:lnTo>
                    <a:lnTo>
                      <a:pt x="1490" y="156"/>
                    </a:lnTo>
                    <a:lnTo>
                      <a:pt x="1550" y="136"/>
                    </a:lnTo>
                    <a:lnTo>
                      <a:pt x="1610" y="116"/>
                    </a:lnTo>
                    <a:lnTo>
                      <a:pt x="1672" y="98"/>
                    </a:lnTo>
                    <a:lnTo>
                      <a:pt x="1732" y="80"/>
                    </a:lnTo>
                    <a:lnTo>
                      <a:pt x="1794" y="66"/>
                    </a:lnTo>
                    <a:lnTo>
                      <a:pt x="1858" y="52"/>
                    </a:lnTo>
                    <a:lnTo>
                      <a:pt x="1922" y="40"/>
                    </a:lnTo>
                    <a:lnTo>
                      <a:pt x="1984" y="30"/>
                    </a:lnTo>
                    <a:lnTo>
                      <a:pt x="2050" y="20"/>
                    </a:lnTo>
                    <a:lnTo>
                      <a:pt x="2114" y="12"/>
                    </a:lnTo>
                    <a:lnTo>
                      <a:pt x="2180" y="8"/>
                    </a:lnTo>
                    <a:lnTo>
                      <a:pt x="2246" y="2"/>
                    </a:lnTo>
                    <a:lnTo>
                      <a:pt x="2312" y="0"/>
                    </a:lnTo>
                    <a:lnTo>
                      <a:pt x="2378" y="0"/>
                    </a:lnTo>
                    <a:lnTo>
                      <a:pt x="2378" y="0"/>
                    </a:lnTo>
                    <a:lnTo>
                      <a:pt x="2444" y="0"/>
                    </a:lnTo>
                    <a:lnTo>
                      <a:pt x="2510" y="2"/>
                    </a:lnTo>
                    <a:lnTo>
                      <a:pt x="2576" y="8"/>
                    </a:lnTo>
                    <a:lnTo>
                      <a:pt x="2642" y="12"/>
                    </a:lnTo>
                    <a:lnTo>
                      <a:pt x="2706" y="20"/>
                    </a:lnTo>
                    <a:lnTo>
                      <a:pt x="2772" y="30"/>
                    </a:lnTo>
                    <a:lnTo>
                      <a:pt x="2834" y="40"/>
                    </a:lnTo>
                    <a:lnTo>
                      <a:pt x="2898" y="52"/>
                    </a:lnTo>
                    <a:lnTo>
                      <a:pt x="2962" y="66"/>
                    </a:lnTo>
                    <a:lnTo>
                      <a:pt x="3024" y="80"/>
                    </a:lnTo>
                    <a:lnTo>
                      <a:pt x="3084" y="98"/>
                    </a:lnTo>
                    <a:lnTo>
                      <a:pt x="3146" y="116"/>
                    </a:lnTo>
                    <a:lnTo>
                      <a:pt x="3206" y="136"/>
                    </a:lnTo>
                    <a:lnTo>
                      <a:pt x="3266" y="156"/>
                    </a:lnTo>
                    <a:lnTo>
                      <a:pt x="3324" y="178"/>
                    </a:lnTo>
                    <a:lnTo>
                      <a:pt x="3382" y="202"/>
                    </a:lnTo>
                    <a:lnTo>
                      <a:pt x="3382" y="202"/>
                    </a:lnTo>
                    <a:lnTo>
                      <a:pt x="3440" y="228"/>
                    </a:lnTo>
                    <a:lnTo>
                      <a:pt x="3498" y="254"/>
                    </a:lnTo>
                    <a:lnTo>
                      <a:pt x="3554" y="282"/>
                    </a:lnTo>
                    <a:lnTo>
                      <a:pt x="3608" y="312"/>
                    </a:lnTo>
                    <a:lnTo>
                      <a:pt x="3664" y="342"/>
                    </a:lnTo>
                    <a:lnTo>
                      <a:pt x="3716" y="374"/>
                    </a:lnTo>
                    <a:lnTo>
                      <a:pt x="3770" y="406"/>
                    </a:lnTo>
                    <a:lnTo>
                      <a:pt x="3822" y="440"/>
                    </a:lnTo>
                    <a:lnTo>
                      <a:pt x="3872" y="476"/>
                    </a:lnTo>
                    <a:lnTo>
                      <a:pt x="3922" y="512"/>
                    </a:lnTo>
                    <a:lnTo>
                      <a:pt x="3972" y="550"/>
                    </a:lnTo>
                    <a:lnTo>
                      <a:pt x="4020" y="590"/>
                    </a:lnTo>
                    <a:lnTo>
                      <a:pt x="4068" y="630"/>
                    </a:lnTo>
                    <a:lnTo>
                      <a:pt x="4114" y="670"/>
                    </a:lnTo>
                    <a:lnTo>
                      <a:pt x="4160" y="712"/>
                    </a:lnTo>
                    <a:lnTo>
                      <a:pt x="4204" y="756"/>
                    </a:lnTo>
                    <a:lnTo>
                      <a:pt x="4204" y="756"/>
                    </a:lnTo>
                    <a:lnTo>
                      <a:pt x="4246" y="800"/>
                    </a:lnTo>
                    <a:lnTo>
                      <a:pt x="4288" y="846"/>
                    </a:lnTo>
                    <a:lnTo>
                      <a:pt x="4330" y="892"/>
                    </a:lnTo>
                    <a:lnTo>
                      <a:pt x="4370" y="940"/>
                    </a:lnTo>
                    <a:lnTo>
                      <a:pt x="4410" y="988"/>
                    </a:lnTo>
                    <a:lnTo>
                      <a:pt x="4446" y="1036"/>
                    </a:lnTo>
                    <a:lnTo>
                      <a:pt x="4484" y="1086"/>
                    </a:lnTo>
                    <a:lnTo>
                      <a:pt x="4518" y="1138"/>
                    </a:lnTo>
                    <a:lnTo>
                      <a:pt x="4552" y="1190"/>
                    </a:lnTo>
                    <a:lnTo>
                      <a:pt x="4586" y="1242"/>
                    </a:lnTo>
                    <a:lnTo>
                      <a:pt x="4618" y="1296"/>
                    </a:lnTo>
                    <a:lnTo>
                      <a:pt x="4648" y="1350"/>
                    </a:lnTo>
                    <a:lnTo>
                      <a:pt x="4678" y="1406"/>
                    </a:lnTo>
                    <a:lnTo>
                      <a:pt x="4706" y="1462"/>
                    </a:lnTo>
                    <a:lnTo>
                      <a:pt x="4732" y="1518"/>
                    </a:lnTo>
                    <a:lnTo>
                      <a:pt x="4756" y="1576"/>
                    </a:lnTo>
                    <a:lnTo>
                      <a:pt x="0" y="1576"/>
                    </a:ln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>
                      <a:alpha val="75000"/>
                    </a:sysClr>
                  </a:gs>
                  <a:gs pos="100000">
                    <a:sysClr val="window" lastClr="FFFFFF">
                      <a:gamma/>
                      <a:tint val="0"/>
                      <a:invGamma/>
                      <a:alpha val="0"/>
                    </a:sys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34" name="Oval 39"/>
              <p:cNvSpPr>
                <a:spLocks noChangeArrowheads="1"/>
              </p:cNvSpPr>
              <p:nvPr/>
            </p:nvSpPr>
            <p:spPr bwMode="auto">
              <a:xfrm>
                <a:off x="5365810" y="1275260"/>
                <a:ext cx="180773" cy="163454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/>
                  </a:gs>
                  <a:gs pos="100000">
                    <a:srgbClr val="67ABF5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charset="-127"/>
                  <a:ea typeface="굴림" charset="-127"/>
                </a:endParaRPr>
              </a:p>
            </p:txBody>
          </p:sp>
        </p:grpSp>
      </p:grpSp>
      <p:grpSp>
        <p:nvGrpSpPr>
          <p:cNvPr id="135" name="组合 134"/>
          <p:cNvGrpSpPr/>
          <p:nvPr/>
        </p:nvGrpSpPr>
        <p:grpSpPr>
          <a:xfrm>
            <a:off x="3924271" y="4028222"/>
            <a:ext cx="623001" cy="712520"/>
            <a:chOff x="3299776" y="3943350"/>
            <a:chExt cx="659325" cy="754063"/>
          </a:xfrm>
        </p:grpSpPr>
        <p:sp>
          <p:nvSpPr>
            <p:cNvPr id="136" name="Oval 8"/>
            <p:cNvSpPr>
              <a:spLocks noChangeArrowheads="1"/>
            </p:cNvSpPr>
            <p:nvPr/>
          </p:nvSpPr>
          <p:spPr bwMode="auto">
            <a:xfrm>
              <a:off x="3311607" y="4478284"/>
              <a:ext cx="634587" cy="219129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87000"/>
                  </a:srgbClr>
                </a:gs>
                <a:gs pos="30000">
                  <a:srgbClr val="000000">
                    <a:alpha val="67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137" name="Group 4"/>
            <p:cNvGrpSpPr>
              <a:grpSpLocks/>
            </p:cNvGrpSpPr>
            <p:nvPr/>
          </p:nvGrpSpPr>
          <p:grpSpPr bwMode="auto">
            <a:xfrm>
              <a:off x="3299776" y="3943350"/>
              <a:ext cx="659325" cy="658462"/>
              <a:chOff x="0" y="0"/>
              <a:chExt cx="1089" cy="1089"/>
            </a:xfrm>
          </p:grpSpPr>
          <p:sp>
            <p:nvSpPr>
              <p:cNvPr id="138" name="Oval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BEBEBE"/>
                  </a:gs>
                  <a:gs pos="100000">
                    <a:srgbClr val="6E6E6E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  <p:grpSp>
            <p:nvGrpSpPr>
              <p:cNvPr id="139" name="Group 6"/>
              <p:cNvGrpSpPr>
                <a:grpSpLocks/>
              </p:cNvGrpSpPr>
              <p:nvPr/>
            </p:nvGrpSpPr>
            <p:grpSpPr bwMode="auto">
              <a:xfrm>
                <a:off x="91" y="30"/>
                <a:ext cx="908" cy="296"/>
                <a:chOff x="0" y="0"/>
                <a:chExt cx="907" cy="295"/>
              </a:xfrm>
            </p:grpSpPr>
            <p:sp>
              <p:nvSpPr>
                <p:cNvPr id="140" name="Freeform 12"/>
                <p:cNvSpPr>
                  <a:spLocks noChangeArrowheads="1"/>
                </p:cNvSpPr>
                <p:nvPr/>
              </p:nvSpPr>
              <p:spPr bwMode="auto">
                <a:xfrm>
                  <a:off x="4" y="-1"/>
                  <a:ext cx="903" cy="296"/>
                </a:xfrm>
                <a:custGeom>
                  <a:avLst/>
                  <a:gdLst>
                    <a:gd name="T0" fmla="*/ 0 w 4756"/>
                    <a:gd name="T1" fmla="*/ 296 h 1576"/>
                    <a:gd name="T2" fmla="*/ 9 w 4756"/>
                    <a:gd name="T3" fmla="*/ 275 h 1576"/>
                    <a:gd name="T4" fmla="*/ 21 w 4756"/>
                    <a:gd name="T5" fmla="*/ 254 h 1576"/>
                    <a:gd name="T6" fmla="*/ 32 w 4756"/>
                    <a:gd name="T7" fmla="*/ 233 h 1576"/>
                    <a:gd name="T8" fmla="*/ 45 w 4756"/>
                    <a:gd name="T9" fmla="*/ 214 h 1576"/>
                    <a:gd name="T10" fmla="*/ 59 w 4756"/>
                    <a:gd name="T11" fmla="*/ 195 h 1576"/>
                    <a:gd name="T12" fmla="*/ 73 w 4756"/>
                    <a:gd name="T13" fmla="*/ 177 h 1576"/>
                    <a:gd name="T14" fmla="*/ 89 w 4756"/>
                    <a:gd name="T15" fmla="*/ 159 h 1576"/>
                    <a:gd name="T16" fmla="*/ 105 w 4756"/>
                    <a:gd name="T17" fmla="*/ 142 h 1576"/>
                    <a:gd name="T18" fmla="*/ 113 w 4756"/>
                    <a:gd name="T19" fmla="*/ 134 h 1576"/>
                    <a:gd name="T20" fmla="*/ 131 w 4756"/>
                    <a:gd name="T21" fmla="*/ 118 h 1576"/>
                    <a:gd name="T22" fmla="*/ 149 w 4756"/>
                    <a:gd name="T23" fmla="*/ 103 h 1576"/>
                    <a:gd name="T24" fmla="*/ 168 w 4756"/>
                    <a:gd name="T25" fmla="*/ 89 h 1576"/>
                    <a:gd name="T26" fmla="*/ 187 w 4756"/>
                    <a:gd name="T27" fmla="*/ 76 h 1576"/>
                    <a:gd name="T28" fmla="*/ 207 w 4756"/>
                    <a:gd name="T29" fmla="*/ 64 h 1576"/>
                    <a:gd name="T30" fmla="*/ 228 w 4756"/>
                    <a:gd name="T31" fmla="*/ 53 h 1576"/>
                    <a:gd name="T32" fmla="*/ 250 w 4756"/>
                    <a:gd name="T33" fmla="*/ 43 h 1576"/>
                    <a:gd name="T34" fmla="*/ 261 w 4756"/>
                    <a:gd name="T35" fmla="*/ 38 h 1576"/>
                    <a:gd name="T36" fmla="*/ 283 w 4756"/>
                    <a:gd name="T37" fmla="*/ 29 h 1576"/>
                    <a:gd name="T38" fmla="*/ 306 w 4756"/>
                    <a:gd name="T39" fmla="*/ 22 h 1576"/>
                    <a:gd name="T40" fmla="*/ 329 w 4756"/>
                    <a:gd name="T41" fmla="*/ 15 h 1576"/>
                    <a:gd name="T42" fmla="*/ 353 w 4756"/>
                    <a:gd name="T43" fmla="*/ 10 h 1576"/>
                    <a:gd name="T44" fmla="*/ 377 w 4756"/>
                    <a:gd name="T45" fmla="*/ 6 h 1576"/>
                    <a:gd name="T46" fmla="*/ 401 w 4756"/>
                    <a:gd name="T47" fmla="*/ 2 h 1576"/>
                    <a:gd name="T48" fmla="*/ 426 w 4756"/>
                    <a:gd name="T49" fmla="*/ 0 h 1576"/>
                    <a:gd name="T50" fmla="*/ 451 w 4756"/>
                    <a:gd name="T51" fmla="*/ 0 h 1576"/>
                    <a:gd name="T52" fmla="*/ 464 w 4756"/>
                    <a:gd name="T53" fmla="*/ 0 h 1576"/>
                    <a:gd name="T54" fmla="*/ 489 w 4756"/>
                    <a:gd name="T55" fmla="*/ 2 h 1576"/>
                    <a:gd name="T56" fmla="*/ 514 w 4756"/>
                    <a:gd name="T57" fmla="*/ 4 h 1576"/>
                    <a:gd name="T58" fmla="*/ 538 w 4756"/>
                    <a:gd name="T59" fmla="*/ 8 h 1576"/>
                    <a:gd name="T60" fmla="*/ 562 w 4756"/>
                    <a:gd name="T61" fmla="*/ 12 h 1576"/>
                    <a:gd name="T62" fmla="*/ 586 w 4756"/>
                    <a:gd name="T63" fmla="*/ 18 h 1576"/>
                    <a:gd name="T64" fmla="*/ 609 w 4756"/>
                    <a:gd name="T65" fmla="*/ 26 h 1576"/>
                    <a:gd name="T66" fmla="*/ 631 w 4756"/>
                    <a:gd name="T67" fmla="*/ 33 h 1576"/>
                    <a:gd name="T68" fmla="*/ 642 w 4756"/>
                    <a:gd name="T69" fmla="*/ 38 h 1576"/>
                    <a:gd name="T70" fmla="*/ 664 w 4756"/>
                    <a:gd name="T71" fmla="*/ 48 h 1576"/>
                    <a:gd name="T72" fmla="*/ 685 w 4756"/>
                    <a:gd name="T73" fmla="*/ 59 h 1576"/>
                    <a:gd name="T74" fmla="*/ 706 w 4756"/>
                    <a:gd name="T75" fmla="*/ 70 h 1576"/>
                    <a:gd name="T76" fmla="*/ 726 w 4756"/>
                    <a:gd name="T77" fmla="*/ 83 h 1576"/>
                    <a:gd name="T78" fmla="*/ 745 w 4756"/>
                    <a:gd name="T79" fmla="*/ 96 h 1576"/>
                    <a:gd name="T80" fmla="*/ 763 w 4756"/>
                    <a:gd name="T81" fmla="*/ 111 h 1576"/>
                    <a:gd name="T82" fmla="*/ 781 w 4756"/>
                    <a:gd name="T83" fmla="*/ 126 h 1576"/>
                    <a:gd name="T84" fmla="*/ 798 w 4756"/>
                    <a:gd name="T85" fmla="*/ 142 h 1576"/>
                    <a:gd name="T86" fmla="*/ 806 w 4756"/>
                    <a:gd name="T87" fmla="*/ 150 h 1576"/>
                    <a:gd name="T88" fmla="*/ 822 w 4756"/>
                    <a:gd name="T89" fmla="*/ 168 h 1576"/>
                    <a:gd name="T90" fmla="*/ 837 w 4756"/>
                    <a:gd name="T91" fmla="*/ 186 h 1576"/>
                    <a:gd name="T92" fmla="*/ 851 w 4756"/>
                    <a:gd name="T93" fmla="*/ 204 h 1576"/>
                    <a:gd name="T94" fmla="*/ 864 w 4756"/>
                    <a:gd name="T95" fmla="*/ 224 h 1576"/>
                    <a:gd name="T96" fmla="*/ 877 w 4756"/>
                    <a:gd name="T97" fmla="*/ 243 h 1576"/>
                    <a:gd name="T98" fmla="*/ 888 w 4756"/>
                    <a:gd name="T99" fmla="*/ 264 h 1576"/>
                    <a:gd name="T100" fmla="*/ 898 w 4756"/>
                    <a:gd name="T101" fmla="*/ 285 h 1576"/>
                    <a:gd name="T102" fmla="*/ 0 w 4756"/>
                    <a:gd name="T103" fmla="*/ 296 h 157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4756"/>
                    <a:gd name="T157" fmla="*/ 0 h 1576"/>
                    <a:gd name="T158" fmla="*/ 4756 w 4756"/>
                    <a:gd name="T159" fmla="*/ 1576 h 157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86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1" name="Oval 13"/>
                <p:cNvSpPr>
                  <a:spLocks noChangeArrowheads="1"/>
                </p:cNvSpPr>
                <p:nvPr/>
              </p:nvSpPr>
              <p:spPr bwMode="auto">
                <a:xfrm>
                  <a:off x="340" y="0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ysClr val="window" lastClr="FFFFFF">
                        <a:alpha val="20000"/>
                      </a:sys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sym typeface="宋体" pitchFamily="2" charset="-122"/>
                  </a:endParaRPr>
                </a:p>
              </p:txBody>
            </p:sp>
          </p:grpSp>
        </p:grpSp>
      </p:grpSp>
      <p:sp>
        <p:nvSpPr>
          <p:cNvPr id="142" name="AutoShape 66"/>
          <p:cNvSpPr>
            <a:spLocks noChangeArrowheads="1"/>
          </p:cNvSpPr>
          <p:nvPr/>
        </p:nvSpPr>
        <p:spPr bwMode="auto">
          <a:xfrm rot="20883400">
            <a:off x="3505450" y="1025341"/>
            <a:ext cx="1020027" cy="1020027"/>
          </a:xfrm>
          <a:custGeom>
            <a:avLst/>
            <a:gdLst>
              <a:gd name="T0" fmla="*/ 600 w 21600"/>
              <a:gd name="T1" fmla="*/ 0 h 21600"/>
              <a:gd name="T2" fmla="*/ 250 w 21600"/>
              <a:gd name="T3" fmla="*/ 200 h 21600"/>
              <a:gd name="T4" fmla="*/ 550 w 21600"/>
              <a:gd name="T5" fmla="*/ 250 h 21600"/>
              <a:gd name="T6" fmla="*/ 1099 w 21600"/>
              <a:gd name="T7" fmla="*/ 150 h 21600"/>
              <a:gd name="T8" fmla="*/ 1000 w 21600"/>
              <a:gd name="T9" fmla="*/ 500 h 21600"/>
              <a:gd name="T10" fmla="*/ 650 w 21600"/>
              <a:gd name="T11" fmla="*/ 45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0" y="7584"/>
                </a:moveTo>
                <a:cubicBezTo>
                  <a:pt x="14367" y="6072"/>
                  <a:pt x="12642" y="5171"/>
                  <a:pt x="10800" y="5171"/>
                </a:cubicBezTo>
                <a:cubicBezTo>
                  <a:pt x="9480" y="5170"/>
                  <a:pt x="8203" y="5634"/>
                  <a:pt x="7191" y="6479"/>
                </a:cubicBezTo>
                <a:lnTo>
                  <a:pt x="3876" y="2511"/>
                </a:lnTo>
                <a:cubicBezTo>
                  <a:pt x="5818" y="888"/>
                  <a:pt x="8269" y="-1"/>
                  <a:pt x="10800" y="0"/>
                </a:cubicBezTo>
                <a:cubicBezTo>
                  <a:pt x="14334" y="0"/>
                  <a:pt x="17645" y="1729"/>
                  <a:pt x="19664" y="4630"/>
                </a:cubicBezTo>
                <a:lnTo>
                  <a:pt x="21880" y="3088"/>
                </a:lnTo>
                <a:lnTo>
                  <a:pt x="20561" y="10445"/>
                </a:lnTo>
                <a:lnTo>
                  <a:pt x="13204" y="9126"/>
                </a:lnTo>
                <a:lnTo>
                  <a:pt x="15420" y="7584"/>
                </a:lnTo>
                <a:close/>
              </a:path>
            </a:pathLst>
          </a:custGeom>
          <a:solidFill>
            <a:srgbClr val="00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97" tIns="43199" rIns="86397" bIns="43199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43" name="组合 142"/>
          <p:cNvGrpSpPr/>
          <p:nvPr/>
        </p:nvGrpSpPr>
        <p:grpSpPr>
          <a:xfrm>
            <a:off x="4706276" y="3857218"/>
            <a:ext cx="443289" cy="508514"/>
            <a:chOff x="4127375" y="3762375"/>
            <a:chExt cx="469135" cy="538163"/>
          </a:xfrm>
        </p:grpSpPr>
        <p:sp>
          <p:nvSpPr>
            <p:cNvPr id="144" name="Oval 68"/>
            <p:cNvSpPr>
              <a:spLocks noChangeArrowheads="1"/>
            </p:cNvSpPr>
            <p:nvPr/>
          </p:nvSpPr>
          <p:spPr bwMode="auto">
            <a:xfrm>
              <a:off x="4137324" y="4143382"/>
              <a:ext cx="450768" cy="157156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87000"/>
                  </a:srgbClr>
                </a:gs>
                <a:gs pos="30000">
                  <a:srgbClr val="000000">
                    <a:alpha val="67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145" name="Group 17"/>
            <p:cNvGrpSpPr>
              <a:grpSpLocks/>
            </p:cNvGrpSpPr>
            <p:nvPr/>
          </p:nvGrpSpPr>
          <p:grpSpPr bwMode="auto">
            <a:xfrm>
              <a:off x="4127375" y="3762375"/>
              <a:ext cx="469135" cy="469934"/>
              <a:chOff x="-1" y="0"/>
              <a:chExt cx="1089" cy="1089"/>
            </a:xfrm>
          </p:grpSpPr>
          <p:sp>
            <p:nvSpPr>
              <p:cNvPr id="146" name="Oval 70"/>
              <p:cNvSpPr>
                <a:spLocks noChangeArrowheads="1"/>
              </p:cNvSpPr>
              <p:nvPr/>
            </p:nvSpPr>
            <p:spPr bwMode="auto">
              <a:xfrm>
                <a:off x="-1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D1D1D1"/>
                  </a:gs>
                  <a:gs pos="100000">
                    <a:srgbClr val="78787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  <p:grpSp>
            <p:nvGrpSpPr>
              <p:cNvPr id="147" name="Group 19"/>
              <p:cNvGrpSpPr>
                <a:grpSpLocks/>
              </p:cNvGrpSpPr>
              <p:nvPr/>
            </p:nvGrpSpPr>
            <p:grpSpPr bwMode="auto">
              <a:xfrm>
                <a:off x="91" y="30"/>
                <a:ext cx="908" cy="296"/>
                <a:chOff x="0" y="0"/>
                <a:chExt cx="907" cy="295"/>
              </a:xfrm>
            </p:grpSpPr>
            <p:sp>
              <p:nvSpPr>
                <p:cNvPr id="148" name="Freeform 72"/>
                <p:cNvSpPr>
                  <a:spLocks noChangeArrowheads="1"/>
                </p:cNvSpPr>
                <p:nvPr/>
              </p:nvSpPr>
              <p:spPr bwMode="auto">
                <a:xfrm>
                  <a:off x="-1" y="-1"/>
                  <a:ext cx="909" cy="297"/>
                </a:xfrm>
                <a:custGeom>
                  <a:avLst/>
                  <a:gdLst>
                    <a:gd name="T0" fmla="*/ 0 w 4756"/>
                    <a:gd name="T1" fmla="*/ 297 h 1576"/>
                    <a:gd name="T2" fmla="*/ 10 w 4756"/>
                    <a:gd name="T3" fmla="*/ 276 h 1576"/>
                    <a:gd name="T4" fmla="*/ 21 w 4756"/>
                    <a:gd name="T5" fmla="*/ 254 h 1576"/>
                    <a:gd name="T6" fmla="*/ 32 w 4756"/>
                    <a:gd name="T7" fmla="*/ 234 h 1576"/>
                    <a:gd name="T8" fmla="*/ 45 w 4756"/>
                    <a:gd name="T9" fmla="*/ 214 h 1576"/>
                    <a:gd name="T10" fmla="*/ 59 w 4756"/>
                    <a:gd name="T11" fmla="*/ 195 h 1576"/>
                    <a:gd name="T12" fmla="*/ 74 w 4756"/>
                    <a:gd name="T13" fmla="*/ 177 h 1576"/>
                    <a:gd name="T14" fmla="*/ 89 w 4756"/>
                    <a:gd name="T15" fmla="*/ 159 h 1576"/>
                    <a:gd name="T16" fmla="*/ 106 w 4756"/>
                    <a:gd name="T17" fmla="*/ 142 h 1576"/>
                    <a:gd name="T18" fmla="*/ 114 w 4756"/>
                    <a:gd name="T19" fmla="*/ 134 h 1576"/>
                    <a:gd name="T20" fmla="*/ 131 w 4756"/>
                    <a:gd name="T21" fmla="*/ 119 h 1576"/>
                    <a:gd name="T22" fmla="*/ 150 w 4756"/>
                    <a:gd name="T23" fmla="*/ 104 h 1576"/>
                    <a:gd name="T24" fmla="*/ 169 w 4756"/>
                    <a:gd name="T25" fmla="*/ 90 h 1576"/>
                    <a:gd name="T26" fmla="*/ 188 w 4756"/>
                    <a:gd name="T27" fmla="*/ 77 h 1576"/>
                    <a:gd name="T28" fmla="*/ 209 w 4756"/>
                    <a:gd name="T29" fmla="*/ 64 h 1576"/>
                    <a:gd name="T30" fmla="*/ 230 w 4756"/>
                    <a:gd name="T31" fmla="*/ 53 h 1576"/>
                    <a:gd name="T32" fmla="*/ 252 w 4756"/>
                    <a:gd name="T33" fmla="*/ 43 h 1576"/>
                    <a:gd name="T34" fmla="*/ 263 w 4756"/>
                    <a:gd name="T35" fmla="*/ 38 h 1576"/>
                    <a:gd name="T36" fmla="*/ 285 w 4756"/>
                    <a:gd name="T37" fmla="*/ 29 h 1576"/>
                    <a:gd name="T38" fmla="*/ 308 w 4756"/>
                    <a:gd name="T39" fmla="*/ 22 h 1576"/>
                    <a:gd name="T40" fmla="*/ 331 w 4756"/>
                    <a:gd name="T41" fmla="*/ 15 h 1576"/>
                    <a:gd name="T42" fmla="*/ 355 w 4756"/>
                    <a:gd name="T43" fmla="*/ 10 h 1576"/>
                    <a:gd name="T44" fmla="*/ 379 w 4756"/>
                    <a:gd name="T45" fmla="*/ 6 h 1576"/>
                    <a:gd name="T46" fmla="*/ 404 w 4756"/>
                    <a:gd name="T47" fmla="*/ 2 h 1576"/>
                    <a:gd name="T48" fmla="*/ 429 w 4756"/>
                    <a:gd name="T49" fmla="*/ 0 h 1576"/>
                    <a:gd name="T50" fmla="*/ 455 w 4756"/>
                    <a:gd name="T51" fmla="*/ 0 h 1576"/>
                    <a:gd name="T52" fmla="*/ 467 w 4756"/>
                    <a:gd name="T53" fmla="*/ 0 h 1576"/>
                    <a:gd name="T54" fmla="*/ 492 w 4756"/>
                    <a:gd name="T55" fmla="*/ 2 h 1576"/>
                    <a:gd name="T56" fmla="*/ 517 w 4756"/>
                    <a:gd name="T57" fmla="*/ 4 h 1576"/>
                    <a:gd name="T58" fmla="*/ 542 w 4756"/>
                    <a:gd name="T59" fmla="*/ 8 h 1576"/>
                    <a:gd name="T60" fmla="*/ 566 w 4756"/>
                    <a:gd name="T61" fmla="*/ 12 h 1576"/>
                    <a:gd name="T62" fmla="*/ 589 w 4756"/>
                    <a:gd name="T63" fmla="*/ 18 h 1576"/>
                    <a:gd name="T64" fmla="*/ 613 w 4756"/>
                    <a:gd name="T65" fmla="*/ 26 h 1576"/>
                    <a:gd name="T66" fmla="*/ 635 w 4756"/>
                    <a:gd name="T67" fmla="*/ 34 h 1576"/>
                    <a:gd name="T68" fmla="*/ 646 w 4756"/>
                    <a:gd name="T69" fmla="*/ 38 h 1576"/>
                    <a:gd name="T70" fmla="*/ 669 w 4756"/>
                    <a:gd name="T71" fmla="*/ 48 h 1576"/>
                    <a:gd name="T72" fmla="*/ 690 w 4756"/>
                    <a:gd name="T73" fmla="*/ 59 h 1576"/>
                    <a:gd name="T74" fmla="*/ 710 w 4756"/>
                    <a:gd name="T75" fmla="*/ 70 h 1576"/>
                    <a:gd name="T76" fmla="*/ 730 w 4756"/>
                    <a:gd name="T77" fmla="*/ 83 h 1576"/>
                    <a:gd name="T78" fmla="*/ 750 w 4756"/>
                    <a:gd name="T79" fmla="*/ 96 h 1576"/>
                    <a:gd name="T80" fmla="*/ 768 w 4756"/>
                    <a:gd name="T81" fmla="*/ 111 h 1576"/>
                    <a:gd name="T82" fmla="*/ 786 w 4756"/>
                    <a:gd name="T83" fmla="*/ 126 h 1576"/>
                    <a:gd name="T84" fmla="*/ 803 w 4756"/>
                    <a:gd name="T85" fmla="*/ 142 h 1576"/>
                    <a:gd name="T86" fmla="*/ 812 w 4756"/>
                    <a:gd name="T87" fmla="*/ 151 h 1576"/>
                    <a:gd name="T88" fmla="*/ 828 w 4756"/>
                    <a:gd name="T89" fmla="*/ 168 h 1576"/>
                    <a:gd name="T90" fmla="*/ 843 w 4756"/>
                    <a:gd name="T91" fmla="*/ 186 h 1576"/>
                    <a:gd name="T92" fmla="*/ 857 w 4756"/>
                    <a:gd name="T93" fmla="*/ 205 h 1576"/>
                    <a:gd name="T94" fmla="*/ 870 w 4756"/>
                    <a:gd name="T95" fmla="*/ 224 h 1576"/>
                    <a:gd name="T96" fmla="*/ 883 w 4756"/>
                    <a:gd name="T97" fmla="*/ 244 h 1576"/>
                    <a:gd name="T98" fmla="*/ 894 w 4756"/>
                    <a:gd name="T99" fmla="*/ 265 h 1576"/>
                    <a:gd name="T100" fmla="*/ 904 w 4756"/>
                    <a:gd name="T101" fmla="*/ 286 h 1576"/>
                    <a:gd name="T102" fmla="*/ 0 w 4756"/>
                    <a:gd name="T103" fmla="*/ 297 h 157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4756"/>
                    <a:gd name="T157" fmla="*/ 0 h 1576"/>
                    <a:gd name="T158" fmla="*/ 4756 w 4756"/>
                    <a:gd name="T159" fmla="*/ 1576 h 157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86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" name="Oval 73"/>
                <p:cNvSpPr>
                  <a:spLocks noChangeArrowheads="1"/>
                </p:cNvSpPr>
                <p:nvPr/>
              </p:nvSpPr>
              <p:spPr bwMode="auto">
                <a:xfrm>
                  <a:off x="340" y="0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ysClr val="window" lastClr="FFFFFF">
                        <a:alpha val="20000"/>
                      </a:sys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sym typeface="宋体" pitchFamily="2" charset="-122"/>
                  </a:endParaRPr>
                </a:p>
              </p:txBody>
            </p:sp>
          </p:grpSp>
        </p:grpSp>
      </p:grpSp>
      <p:grpSp>
        <p:nvGrpSpPr>
          <p:cNvPr id="150" name="组合 149"/>
          <p:cNvGrpSpPr/>
          <p:nvPr/>
        </p:nvGrpSpPr>
        <p:grpSpPr>
          <a:xfrm>
            <a:off x="4196262" y="3585710"/>
            <a:ext cx="326476" cy="372009"/>
            <a:chOff x="3587625" y="3475038"/>
            <a:chExt cx="345511" cy="393699"/>
          </a:xfrm>
        </p:grpSpPr>
        <p:sp>
          <p:nvSpPr>
            <p:cNvPr id="151" name="Oval 75"/>
            <p:cNvSpPr>
              <a:spLocks noChangeArrowheads="1"/>
            </p:cNvSpPr>
            <p:nvPr/>
          </p:nvSpPr>
          <p:spPr bwMode="auto">
            <a:xfrm>
              <a:off x="3594389" y="3754329"/>
              <a:ext cx="333111" cy="114408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87000"/>
                  </a:srgbClr>
                </a:gs>
                <a:gs pos="30000">
                  <a:srgbClr val="000000">
                    <a:alpha val="67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152" name="Group 24"/>
            <p:cNvGrpSpPr>
              <a:grpSpLocks/>
            </p:cNvGrpSpPr>
            <p:nvPr/>
          </p:nvGrpSpPr>
          <p:grpSpPr bwMode="auto">
            <a:xfrm>
              <a:off x="3587625" y="3475038"/>
              <a:ext cx="345511" cy="343786"/>
              <a:chOff x="-1" y="0"/>
              <a:chExt cx="1089" cy="1089"/>
            </a:xfrm>
          </p:grpSpPr>
          <p:sp>
            <p:nvSpPr>
              <p:cNvPr id="153" name="Oval 77"/>
              <p:cNvSpPr>
                <a:spLocks noChangeArrowheads="1"/>
              </p:cNvSpPr>
              <p:nvPr/>
            </p:nvSpPr>
            <p:spPr bwMode="auto">
              <a:xfrm>
                <a:off x="-1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rgbClr val="E4E4E4"/>
                  </a:gs>
                  <a:gs pos="100000">
                    <a:srgbClr val="83838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  <p:grpSp>
            <p:nvGrpSpPr>
              <p:cNvPr id="154" name="Group 26"/>
              <p:cNvGrpSpPr>
                <a:grpSpLocks/>
              </p:cNvGrpSpPr>
              <p:nvPr/>
            </p:nvGrpSpPr>
            <p:grpSpPr bwMode="auto">
              <a:xfrm>
                <a:off x="91" y="30"/>
                <a:ext cx="908" cy="296"/>
                <a:chOff x="0" y="0"/>
                <a:chExt cx="907" cy="295"/>
              </a:xfrm>
            </p:grpSpPr>
            <p:sp>
              <p:nvSpPr>
                <p:cNvPr id="155" name="Freeform 79"/>
                <p:cNvSpPr>
                  <a:spLocks noChangeArrowheads="1"/>
                </p:cNvSpPr>
                <p:nvPr/>
              </p:nvSpPr>
              <p:spPr bwMode="auto">
                <a:xfrm>
                  <a:off x="-2" y="0"/>
                  <a:ext cx="909" cy="296"/>
                </a:xfrm>
                <a:custGeom>
                  <a:avLst/>
                  <a:gdLst>
                    <a:gd name="T0" fmla="*/ 0 w 4756"/>
                    <a:gd name="T1" fmla="*/ 296 h 1576"/>
                    <a:gd name="T2" fmla="*/ 10 w 4756"/>
                    <a:gd name="T3" fmla="*/ 275 h 1576"/>
                    <a:gd name="T4" fmla="*/ 21 w 4756"/>
                    <a:gd name="T5" fmla="*/ 254 h 1576"/>
                    <a:gd name="T6" fmla="*/ 32 w 4756"/>
                    <a:gd name="T7" fmla="*/ 233 h 1576"/>
                    <a:gd name="T8" fmla="*/ 45 w 4756"/>
                    <a:gd name="T9" fmla="*/ 214 h 1576"/>
                    <a:gd name="T10" fmla="*/ 59 w 4756"/>
                    <a:gd name="T11" fmla="*/ 195 h 1576"/>
                    <a:gd name="T12" fmla="*/ 74 w 4756"/>
                    <a:gd name="T13" fmla="*/ 177 h 1576"/>
                    <a:gd name="T14" fmla="*/ 89 w 4756"/>
                    <a:gd name="T15" fmla="*/ 159 h 1576"/>
                    <a:gd name="T16" fmla="*/ 106 w 4756"/>
                    <a:gd name="T17" fmla="*/ 142 h 1576"/>
                    <a:gd name="T18" fmla="*/ 114 w 4756"/>
                    <a:gd name="T19" fmla="*/ 134 h 1576"/>
                    <a:gd name="T20" fmla="*/ 131 w 4756"/>
                    <a:gd name="T21" fmla="*/ 118 h 1576"/>
                    <a:gd name="T22" fmla="*/ 150 w 4756"/>
                    <a:gd name="T23" fmla="*/ 103 h 1576"/>
                    <a:gd name="T24" fmla="*/ 169 w 4756"/>
                    <a:gd name="T25" fmla="*/ 89 h 1576"/>
                    <a:gd name="T26" fmla="*/ 188 w 4756"/>
                    <a:gd name="T27" fmla="*/ 76 h 1576"/>
                    <a:gd name="T28" fmla="*/ 209 w 4756"/>
                    <a:gd name="T29" fmla="*/ 64 h 1576"/>
                    <a:gd name="T30" fmla="*/ 230 w 4756"/>
                    <a:gd name="T31" fmla="*/ 53 h 1576"/>
                    <a:gd name="T32" fmla="*/ 252 w 4756"/>
                    <a:gd name="T33" fmla="*/ 43 h 1576"/>
                    <a:gd name="T34" fmla="*/ 263 w 4756"/>
                    <a:gd name="T35" fmla="*/ 38 h 1576"/>
                    <a:gd name="T36" fmla="*/ 285 w 4756"/>
                    <a:gd name="T37" fmla="*/ 29 h 1576"/>
                    <a:gd name="T38" fmla="*/ 308 w 4756"/>
                    <a:gd name="T39" fmla="*/ 22 h 1576"/>
                    <a:gd name="T40" fmla="*/ 331 w 4756"/>
                    <a:gd name="T41" fmla="*/ 15 h 1576"/>
                    <a:gd name="T42" fmla="*/ 355 w 4756"/>
                    <a:gd name="T43" fmla="*/ 10 h 1576"/>
                    <a:gd name="T44" fmla="*/ 379 w 4756"/>
                    <a:gd name="T45" fmla="*/ 6 h 1576"/>
                    <a:gd name="T46" fmla="*/ 404 w 4756"/>
                    <a:gd name="T47" fmla="*/ 2 h 1576"/>
                    <a:gd name="T48" fmla="*/ 429 w 4756"/>
                    <a:gd name="T49" fmla="*/ 0 h 1576"/>
                    <a:gd name="T50" fmla="*/ 455 w 4756"/>
                    <a:gd name="T51" fmla="*/ 0 h 1576"/>
                    <a:gd name="T52" fmla="*/ 467 w 4756"/>
                    <a:gd name="T53" fmla="*/ 0 h 1576"/>
                    <a:gd name="T54" fmla="*/ 492 w 4756"/>
                    <a:gd name="T55" fmla="*/ 2 h 1576"/>
                    <a:gd name="T56" fmla="*/ 517 w 4756"/>
                    <a:gd name="T57" fmla="*/ 4 h 1576"/>
                    <a:gd name="T58" fmla="*/ 542 w 4756"/>
                    <a:gd name="T59" fmla="*/ 8 h 1576"/>
                    <a:gd name="T60" fmla="*/ 566 w 4756"/>
                    <a:gd name="T61" fmla="*/ 12 h 1576"/>
                    <a:gd name="T62" fmla="*/ 589 w 4756"/>
                    <a:gd name="T63" fmla="*/ 18 h 1576"/>
                    <a:gd name="T64" fmla="*/ 613 w 4756"/>
                    <a:gd name="T65" fmla="*/ 26 h 1576"/>
                    <a:gd name="T66" fmla="*/ 635 w 4756"/>
                    <a:gd name="T67" fmla="*/ 33 h 1576"/>
                    <a:gd name="T68" fmla="*/ 646 w 4756"/>
                    <a:gd name="T69" fmla="*/ 38 h 1576"/>
                    <a:gd name="T70" fmla="*/ 669 w 4756"/>
                    <a:gd name="T71" fmla="*/ 48 h 1576"/>
                    <a:gd name="T72" fmla="*/ 690 w 4756"/>
                    <a:gd name="T73" fmla="*/ 59 h 1576"/>
                    <a:gd name="T74" fmla="*/ 710 w 4756"/>
                    <a:gd name="T75" fmla="*/ 70 h 1576"/>
                    <a:gd name="T76" fmla="*/ 730 w 4756"/>
                    <a:gd name="T77" fmla="*/ 83 h 1576"/>
                    <a:gd name="T78" fmla="*/ 750 w 4756"/>
                    <a:gd name="T79" fmla="*/ 96 h 1576"/>
                    <a:gd name="T80" fmla="*/ 768 w 4756"/>
                    <a:gd name="T81" fmla="*/ 111 h 1576"/>
                    <a:gd name="T82" fmla="*/ 786 w 4756"/>
                    <a:gd name="T83" fmla="*/ 126 h 1576"/>
                    <a:gd name="T84" fmla="*/ 803 w 4756"/>
                    <a:gd name="T85" fmla="*/ 142 h 1576"/>
                    <a:gd name="T86" fmla="*/ 812 w 4756"/>
                    <a:gd name="T87" fmla="*/ 150 h 1576"/>
                    <a:gd name="T88" fmla="*/ 828 w 4756"/>
                    <a:gd name="T89" fmla="*/ 168 h 1576"/>
                    <a:gd name="T90" fmla="*/ 843 w 4756"/>
                    <a:gd name="T91" fmla="*/ 186 h 1576"/>
                    <a:gd name="T92" fmla="*/ 857 w 4756"/>
                    <a:gd name="T93" fmla="*/ 204 h 1576"/>
                    <a:gd name="T94" fmla="*/ 870 w 4756"/>
                    <a:gd name="T95" fmla="*/ 224 h 1576"/>
                    <a:gd name="T96" fmla="*/ 883 w 4756"/>
                    <a:gd name="T97" fmla="*/ 243 h 1576"/>
                    <a:gd name="T98" fmla="*/ 894 w 4756"/>
                    <a:gd name="T99" fmla="*/ 264 h 1576"/>
                    <a:gd name="T100" fmla="*/ 904 w 4756"/>
                    <a:gd name="T101" fmla="*/ 285 h 1576"/>
                    <a:gd name="T102" fmla="*/ 0 w 4756"/>
                    <a:gd name="T103" fmla="*/ 296 h 157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4756"/>
                    <a:gd name="T157" fmla="*/ 0 h 1576"/>
                    <a:gd name="T158" fmla="*/ 4756 w 4756"/>
                    <a:gd name="T159" fmla="*/ 1576 h 157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86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" name="Oval 80"/>
                <p:cNvSpPr>
                  <a:spLocks noChangeArrowheads="1"/>
                </p:cNvSpPr>
                <p:nvPr/>
              </p:nvSpPr>
              <p:spPr bwMode="auto">
                <a:xfrm>
                  <a:off x="340" y="0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ysClr val="window" lastClr="FFFFFF">
                        <a:alpha val="20000"/>
                      </a:sys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itchFamily="34" charset="0"/>
                    <a:defRPr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3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sym typeface="宋体" pitchFamily="2" charset="-122"/>
                  </a:endParaRPr>
                </a:p>
              </p:txBody>
            </p:sp>
          </p:grpSp>
        </p:grpSp>
      </p:grpSp>
      <p:grpSp>
        <p:nvGrpSpPr>
          <p:cNvPr id="157" name="组合 156"/>
          <p:cNvGrpSpPr/>
          <p:nvPr/>
        </p:nvGrpSpPr>
        <p:grpSpPr>
          <a:xfrm>
            <a:off x="1739023" y="1267137"/>
            <a:ext cx="2178608" cy="3516400"/>
            <a:chOff x="1081088" y="980798"/>
            <a:chExt cx="2368550" cy="3822977"/>
          </a:xfrm>
        </p:grpSpPr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1260476" y="3990975"/>
              <a:ext cx="1981200" cy="812800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87000"/>
                  </a:srgbClr>
                </a:gs>
                <a:gs pos="30000">
                  <a:srgbClr val="000000">
                    <a:alpha val="67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159" name="Group 32"/>
            <p:cNvGrpSpPr>
              <a:grpSpLocks/>
            </p:cNvGrpSpPr>
            <p:nvPr/>
          </p:nvGrpSpPr>
          <p:grpSpPr bwMode="auto">
            <a:xfrm>
              <a:off x="1081088" y="1296988"/>
              <a:ext cx="2368550" cy="3257550"/>
              <a:chOff x="0" y="0"/>
              <a:chExt cx="1492" cy="2052"/>
            </a:xfrm>
          </p:grpSpPr>
          <p:sp>
            <p:nvSpPr>
              <p:cNvPr id="188" name="Freeform 2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492" cy="2052"/>
              </a:xfrm>
              <a:custGeom>
                <a:avLst/>
                <a:gdLst>
                  <a:gd name="T0" fmla="*/ 1492 w 1492"/>
                  <a:gd name="T1" fmla="*/ 373 h 2052"/>
                  <a:gd name="T2" fmla="*/ 1488 w 1492"/>
                  <a:gd name="T3" fmla="*/ 336 h 2052"/>
                  <a:gd name="T4" fmla="*/ 1476 w 1492"/>
                  <a:gd name="T5" fmla="*/ 298 h 2052"/>
                  <a:gd name="T6" fmla="*/ 1458 w 1492"/>
                  <a:gd name="T7" fmla="*/ 262 h 2052"/>
                  <a:gd name="T8" fmla="*/ 1434 w 1492"/>
                  <a:gd name="T9" fmla="*/ 228 h 2052"/>
                  <a:gd name="T10" fmla="*/ 1401 w 1492"/>
                  <a:gd name="T11" fmla="*/ 196 h 2052"/>
                  <a:gd name="T12" fmla="*/ 1365 w 1492"/>
                  <a:gd name="T13" fmla="*/ 165 h 2052"/>
                  <a:gd name="T14" fmla="*/ 1321 w 1492"/>
                  <a:gd name="T15" fmla="*/ 136 h 2052"/>
                  <a:gd name="T16" fmla="*/ 1273 w 1492"/>
                  <a:gd name="T17" fmla="*/ 109 h 2052"/>
                  <a:gd name="T18" fmla="*/ 1220 w 1492"/>
                  <a:gd name="T19" fmla="*/ 86 h 2052"/>
                  <a:gd name="T20" fmla="*/ 1163 w 1492"/>
                  <a:gd name="T21" fmla="*/ 63 h 2052"/>
                  <a:gd name="T22" fmla="*/ 1102 w 1492"/>
                  <a:gd name="T23" fmla="*/ 45 h 2052"/>
                  <a:gd name="T24" fmla="*/ 1036 w 1492"/>
                  <a:gd name="T25" fmla="*/ 30 h 2052"/>
                  <a:gd name="T26" fmla="*/ 967 w 1492"/>
                  <a:gd name="T27" fmla="*/ 17 h 2052"/>
                  <a:gd name="T28" fmla="*/ 896 w 1492"/>
                  <a:gd name="T29" fmla="*/ 8 h 2052"/>
                  <a:gd name="T30" fmla="*/ 822 w 1492"/>
                  <a:gd name="T31" fmla="*/ 1 h 2052"/>
                  <a:gd name="T32" fmla="*/ 746 w 1492"/>
                  <a:gd name="T33" fmla="*/ 0 h 2052"/>
                  <a:gd name="T34" fmla="*/ 707 w 1492"/>
                  <a:gd name="T35" fmla="*/ 0 h 2052"/>
                  <a:gd name="T36" fmla="*/ 632 w 1492"/>
                  <a:gd name="T37" fmla="*/ 4 h 2052"/>
                  <a:gd name="T38" fmla="*/ 560 w 1492"/>
                  <a:gd name="T39" fmla="*/ 12 h 2052"/>
                  <a:gd name="T40" fmla="*/ 490 w 1492"/>
                  <a:gd name="T41" fmla="*/ 22 h 2052"/>
                  <a:gd name="T42" fmla="*/ 422 w 1492"/>
                  <a:gd name="T43" fmla="*/ 36 h 2052"/>
                  <a:gd name="T44" fmla="*/ 359 w 1492"/>
                  <a:gd name="T45" fmla="*/ 54 h 2052"/>
                  <a:gd name="T46" fmla="*/ 299 w 1492"/>
                  <a:gd name="T47" fmla="*/ 74 h 2052"/>
                  <a:gd name="T48" fmla="*/ 245 w 1492"/>
                  <a:gd name="T49" fmla="*/ 97 h 2052"/>
                  <a:gd name="T50" fmla="*/ 194 w 1492"/>
                  <a:gd name="T51" fmla="*/ 122 h 2052"/>
                  <a:gd name="T52" fmla="*/ 148 w 1492"/>
                  <a:gd name="T53" fmla="*/ 150 h 2052"/>
                  <a:gd name="T54" fmla="*/ 107 w 1492"/>
                  <a:gd name="T55" fmla="*/ 180 h 2052"/>
                  <a:gd name="T56" fmla="*/ 74 w 1492"/>
                  <a:gd name="T57" fmla="*/ 211 h 2052"/>
                  <a:gd name="T58" fmla="*/ 45 w 1492"/>
                  <a:gd name="T59" fmla="*/ 245 h 2052"/>
                  <a:gd name="T60" fmla="*/ 23 w 1492"/>
                  <a:gd name="T61" fmla="*/ 280 h 2052"/>
                  <a:gd name="T62" fmla="*/ 9 w 1492"/>
                  <a:gd name="T63" fmla="*/ 316 h 2052"/>
                  <a:gd name="T64" fmla="*/ 1 w 1492"/>
                  <a:gd name="T65" fmla="*/ 354 h 2052"/>
                  <a:gd name="T66" fmla="*/ 0 w 1492"/>
                  <a:gd name="T67" fmla="*/ 373 h 2052"/>
                  <a:gd name="T68" fmla="*/ 6 w 1492"/>
                  <a:gd name="T69" fmla="*/ 420 h 2052"/>
                  <a:gd name="T70" fmla="*/ 376 w 1492"/>
                  <a:gd name="T71" fmla="*/ 1889 h 2052"/>
                  <a:gd name="T72" fmla="*/ 376 w 1492"/>
                  <a:gd name="T73" fmla="*/ 1889 h 2052"/>
                  <a:gd name="T74" fmla="*/ 391 w 1492"/>
                  <a:gd name="T75" fmla="*/ 1922 h 2052"/>
                  <a:gd name="T76" fmla="*/ 417 w 1492"/>
                  <a:gd name="T77" fmla="*/ 1954 h 2052"/>
                  <a:gd name="T78" fmla="*/ 453 w 1492"/>
                  <a:gd name="T79" fmla="*/ 1981 h 2052"/>
                  <a:gd name="T80" fmla="*/ 499 w 1492"/>
                  <a:gd name="T81" fmla="*/ 2005 h 2052"/>
                  <a:gd name="T82" fmla="*/ 552 w 1492"/>
                  <a:gd name="T83" fmla="*/ 2025 h 2052"/>
                  <a:gd name="T84" fmla="*/ 611 w 1492"/>
                  <a:gd name="T85" fmla="*/ 2039 h 2052"/>
                  <a:gd name="T86" fmla="*/ 676 w 1492"/>
                  <a:gd name="T87" fmla="*/ 2048 h 2052"/>
                  <a:gd name="T88" fmla="*/ 746 w 1492"/>
                  <a:gd name="T89" fmla="*/ 2052 h 2052"/>
                  <a:gd name="T90" fmla="*/ 781 w 1492"/>
                  <a:gd name="T91" fmla="*/ 2051 h 2052"/>
                  <a:gd name="T92" fmla="*/ 848 w 1492"/>
                  <a:gd name="T93" fmla="*/ 2044 h 2052"/>
                  <a:gd name="T94" fmla="*/ 912 w 1492"/>
                  <a:gd name="T95" fmla="*/ 2033 h 2052"/>
                  <a:gd name="T96" fmla="*/ 967 w 1492"/>
                  <a:gd name="T97" fmla="*/ 2016 h 2052"/>
                  <a:gd name="T98" fmla="*/ 1018 w 1492"/>
                  <a:gd name="T99" fmla="*/ 1994 h 2052"/>
                  <a:gd name="T100" fmla="*/ 1058 w 1492"/>
                  <a:gd name="T101" fmla="*/ 1968 h 2052"/>
                  <a:gd name="T102" fmla="*/ 1089 w 1492"/>
                  <a:gd name="T103" fmla="*/ 1938 h 2052"/>
                  <a:gd name="T104" fmla="*/ 1110 w 1492"/>
                  <a:gd name="T105" fmla="*/ 1906 h 2052"/>
                  <a:gd name="T106" fmla="*/ 1116 w 1492"/>
                  <a:gd name="T107" fmla="*/ 1889 h 2052"/>
                  <a:gd name="T108" fmla="*/ 1486 w 1492"/>
                  <a:gd name="T109" fmla="*/ 420 h 2052"/>
                  <a:gd name="T110" fmla="*/ 1491 w 1492"/>
                  <a:gd name="T111" fmla="*/ 396 h 2052"/>
                  <a:gd name="T112" fmla="*/ 1492 w 1492"/>
                  <a:gd name="T113" fmla="*/ 373 h 205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492"/>
                  <a:gd name="T172" fmla="*/ 0 h 2052"/>
                  <a:gd name="T173" fmla="*/ 1492 w 1492"/>
                  <a:gd name="T174" fmla="*/ 2052 h 205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492" h="2052">
                    <a:moveTo>
                      <a:pt x="1492" y="373"/>
                    </a:moveTo>
                    <a:lnTo>
                      <a:pt x="1492" y="373"/>
                    </a:lnTo>
                    <a:lnTo>
                      <a:pt x="1491" y="354"/>
                    </a:lnTo>
                    <a:lnTo>
                      <a:pt x="1488" y="336"/>
                    </a:lnTo>
                    <a:lnTo>
                      <a:pt x="1483" y="316"/>
                    </a:lnTo>
                    <a:lnTo>
                      <a:pt x="1476" y="298"/>
                    </a:lnTo>
                    <a:lnTo>
                      <a:pt x="1469" y="280"/>
                    </a:lnTo>
                    <a:lnTo>
                      <a:pt x="1458" y="262"/>
                    </a:lnTo>
                    <a:lnTo>
                      <a:pt x="1447" y="245"/>
                    </a:lnTo>
                    <a:lnTo>
                      <a:pt x="1434" y="228"/>
                    </a:lnTo>
                    <a:lnTo>
                      <a:pt x="1418" y="211"/>
                    </a:lnTo>
                    <a:lnTo>
                      <a:pt x="1401" y="196"/>
                    </a:lnTo>
                    <a:lnTo>
                      <a:pt x="1385" y="180"/>
                    </a:lnTo>
                    <a:lnTo>
                      <a:pt x="1365" y="165"/>
                    </a:lnTo>
                    <a:lnTo>
                      <a:pt x="1344" y="150"/>
                    </a:lnTo>
                    <a:lnTo>
                      <a:pt x="1321" y="136"/>
                    </a:lnTo>
                    <a:lnTo>
                      <a:pt x="1298" y="122"/>
                    </a:lnTo>
                    <a:lnTo>
                      <a:pt x="1273" y="109"/>
                    </a:lnTo>
                    <a:lnTo>
                      <a:pt x="1247" y="97"/>
                    </a:lnTo>
                    <a:lnTo>
                      <a:pt x="1220" y="86"/>
                    </a:lnTo>
                    <a:lnTo>
                      <a:pt x="1193" y="74"/>
                    </a:lnTo>
                    <a:lnTo>
                      <a:pt x="1163" y="63"/>
                    </a:lnTo>
                    <a:lnTo>
                      <a:pt x="1133" y="54"/>
                    </a:lnTo>
                    <a:lnTo>
                      <a:pt x="1102" y="45"/>
                    </a:lnTo>
                    <a:lnTo>
                      <a:pt x="1070" y="36"/>
                    </a:lnTo>
                    <a:lnTo>
                      <a:pt x="1036" y="30"/>
                    </a:lnTo>
                    <a:lnTo>
                      <a:pt x="1002" y="22"/>
                    </a:lnTo>
                    <a:lnTo>
                      <a:pt x="967" y="17"/>
                    </a:lnTo>
                    <a:lnTo>
                      <a:pt x="933" y="12"/>
                    </a:lnTo>
                    <a:lnTo>
                      <a:pt x="896" y="8"/>
                    </a:lnTo>
                    <a:lnTo>
                      <a:pt x="860" y="4"/>
                    </a:lnTo>
                    <a:lnTo>
                      <a:pt x="822" y="1"/>
                    </a:lnTo>
                    <a:lnTo>
                      <a:pt x="785" y="0"/>
                    </a:lnTo>
                    <a:lnTo>
                      <a:pt x="746" y="0"/>
                    </a:lnTo>
                    <a:lnTo>
                      <a:pt x="707" y="0"/>
                    </a:lnTo>
                    <a:lnTo>
                      <a:pt x="670" y="1"/>
                    </a:lnTo>
                    <a:lnTo>
                      <a:pt x="632" y="4"/>
                    </a:lnTo>
                    <a:lnTo>
                      <a:pt x="596" y="8"/>
                    </a:lnTo>
                    <a:lnTo>
                      <a:pt x="560" y="12"/>
                    </a:lnTo>
                    <a:lnTo>
                      <a:pt x="525" y="17"/>
                    </a:lnTo>
                    <a:lnTo>
                      <a:pt x="490" y="22"/>
                    </a:lnTo>
                    <a:lnTo>
                      <a:pt x="456" y="30"/>
                    </a:lnTo>
                    <a:lnTo>
                      <a:pt x="422" y="36"/>
                    </a:lnTo>
                    <a:lnTo>
                      <a:pt x="390" y="45"/>
                    </a:lnTo>
                    <a:lnTo>
                      <a:pt x="359" y="54"/>
                    </a:lnTo>
                    <a:lnTo>
                      <a:pt x="329" y="63"/>
                    </a:lnTo>
                    <a:lnTo>
                      <a:pt x="299" y="74"/>
                    </a:lnTo>
                    <a:lnTo>
                      <a:pt x="272" y="86"/>
                    </a:lnTo>
                    <a:lnTo>
                      <a:pt x="245" y="97"/>
                    </a:lnTo>
                    <a:lnTo>
                      <a:pt x="219" y="109"/>
                    </a:lnTo>
                    <a:lnTo>
                      <a:pt x="194" y="122"/>
                    </a:lnTo>
                    <a:lnTo>
                      <a:pt x="171" y="136"/>
                    </a:lnTo>
                    <a:lnTo>
                      <a:pt x="148" y="150"/>
                    </a:lnTo>
                    <a:lnTo>
                      <a:pt x="127" y="165"/>
                    </a:lnTo>
                    <a:lnTo>
                      <a:pt x="107" y="180"/>
                    </a:lnTo>
                    <a:lnTo>
                      <a:pt x="91" y="196"/>
                    </a:lnTo>
                    <a:lnTo>
                      <a:pt x="74" y="211"/>
                    </a:lnTo>
                    <a:lnTo>
                      <a:pt x="58" y="228"/>
                    </a:lnTo>
                    <a:lnTo>
                      <a:pt x="45" y="245"/>
                    </a:lnTo>
                    <a:lnTo>
                      <a:pt x="34" y="262"/>
                    </a:lnTo>
                    <a:lnTo>
                      <a:pt x="23" y="280"/>
                    </a:lnTo>
                    <a:lnTo>
                      <a:pt x="16" y="298"/>
                    </a:lnTo>
                    <a:lnTo>
                      <a:pt x="9" y="316"/>
                    </a:lnTo>
                    <a:lnTo>
                      <a:pt x="4" y="336"/>
                    </a:lnTo>
                    <a:lnTo>
                      <a:pt x="1" y="354"/>
                    </a:lnTo>
                    <a:lnTo>
                      <a:pt x="0" y="373"/>
                    </a:lnTo>
                    <a:lnTo>
                      <a:pt x="1" y="396"/>
                    </a:lnTo>
                    <a:lnTo>
                      <a:pt x="6" y="420"/>
                    </a:lnTo>
                    <a:lnTo>
                      <a:pt x="5" y="420"/>
                    </a:lnTo>
                    <a:lnTo>
                      <a:pt x="376" y="1889"/>
                    </a:lnTo>
                    <a:lnTo>
                      <a:pt x="382" y="1906"/>
                    </a:lnTo>
                    <a:lnTo>
                      <a:pt x="391" y="1922"/>
                    </a:lnTo>
                    <a:lnTo>
                      <a:pt x="403" y="1938"/>
                    </a:lnTo>
                    <a:lnTo>
                      <a:pt x="417" y="1954"/>
                    </a:lnTo>
                    <a:lnTo>
                      <a:pt x="434" y="1968"/>
                    </a:lnTo>
                    <a:lnTo>
                      <a:pt x="453" y="1981"/>
                    </a:lnTo>
                    <a:lnTo>
                      <a:pt x="474" y="1994"/>
                    </a:lnTo>
                    <a:lnTo>
                      <a:pt x="499" y="2005"/>
                    </a:lnTo>
                    <a:lnTo>
                      <a:pt x="525" y="2016"/>
                    </a:lnTo>
                    <a:lnTo>
                      <a:pt x="552" y="2025"/>
                    </a:lnTo>
                    <a:lnTo>
                      <a:pt x="580" y="2033"/>
                    </a:lnTo>
                    <a:lnTo>
                      <a:pt x="611" y="2039"/>
                    </a:lnTo>
                    <a:lnTo>
                      <a:pt x="644" y="2044"/>
                    </a:lnTo>
                    <a:lnTo>
                      <a:pt x="676" y="2048"/>
                    </a:lnTo>
                    <a:lnTo>
                      <a:pt x="711" y="2051"/>
                    </a:lnTo>
                    <a:lnTo>
                      <a:pt x="746" y="2052"/>
                    </a:lnTo>
                    <a:lnTo>
                      <a:pt x="781" y="2051"/>
                    </a:lnTo>
                    <a:lnTo>
                      <a:pt x="816" y="2048"/>
                    </a:lnTo>
                    <a:lnTo>
                      <a:pt x="848" y="2044"/>
                    </a:lnTo>
                    <a:lnTo>
                      <a:pt x="881" y="2039"/>
                    </a:lnTo>
                    <a:lnTo>
                      <a:pt x="912" y="2033"/>
                    </a:lnTo>
                    <a:lnTo>
                      <a:pt x="940" y="2025"/>
                    </a:lnTo>
                    <a:lnTo>
                      <a:pt x="967" y="2016"/>
                    </a:lnTo>
                    <a:lnTo>
                      <a:pt x="993" y="2005"/>
                    </a:lnTo>
                    <a:lnTo>
                      <a:pt x="1018" y="1994"/>
                    </a:lnTo>
                    <a:lnTo>
                      <a:pt x="1039" y="1981"/>
                    </a:lnTo>
                    <a:lnTo>
                      <a:pt x="1058" y="1968"/>
                    </a:lnTo>
                    <a:lnTo>
                      <a:pt x="1075" y="1954"/>
                    </a:lnTo>
                    <a:lnTo>
                      <a:pt x="1089" y="1938"/>
                    </a:lnTo>
                    <a:lnTo>
                      <a:pt x="1101" y="1922"/>
                    </a:lnTo>
                    <a:lnTo>
                      <a:pt x="1110" y="1906"/>
                    </a:lnTo>
                    <a:lnTo>
                      <a:pt x="1116" y="1889"/>
                    </a:lnTo>
                    <a:lnTo>
                      <a:pt x="1487" y="420"/>
                    </a:lnTo>
                    <a:lnTo>
                      <a:pt x="1486" y="420"/>
                    </a:lnTo>
                    <a:lnTo>
                      <a:pt x="1491" y="396"/>
                    </a:lnTo>
                    <a:lnTo>
                      <a:pt x="1492" y="37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5B5B5B"/>
                  </a:gs>
                  <a:gs pos="50000">
                    <a:srgbClr val="B2B2B2"/>
                  </a:gs>
                  <a:gs pos="100000">
                    <a:srgbClr val="5B5B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9" name="Freeform 21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1492" cy="746"/>
              </a:xfrm>
              <a:custGeom>
                <a:avLst/>
                <a:gdLst>
                  <a:gd name="T0" fmla="*/ 632 w 1492"/>
                  <a:gd name="T1" fmla="*/ 4 h 746"/>
                  <a:gd name="T2" fmla="*/ 456 w 1492"/>
                  <a:gd name="T3" fmla="*/ 30 h 746"/>
                  <a:gd name="T4" fmla="*/ 299 w 1492"/>
                  <a:gd name="T5" fmla="*/ 74 h 746"/>
                  <a:gd name="T6" fmla="*/ 171 w 1492"/>
                  <a:gd name="T7" fmla="*/ 136 h 746"/>
                  <a:gd name="T8" fmla="*/ 74 w 1492"/>
                  <a:gd name="T9" fmla="*/ 211 h 746"/>
                  <a:gd name="T10" fmla="*/ 16 w 1492"/>
                  <a:gd name="T11" fmla="*/ 298 h 746"/>
                  <a:gd name="T12" fmla="*/ 0 w 1492"/>
                  <a:gd name="T13" fmla="*/ 373 h 746"/>
                  <a:gd name="T14" fmla="*/ 23 w 1492"/>
                  <a:gd name="T15" fmla="*/ 466 h 746"/>
                  <a:gd name="T16" fmla="*/ 91 w 1492"/>
                  <a:gd name="T17" fmla="*/ 551 h 746"/>
                  <a:gd name="T18" fmla="*/ 194 w 1492"/>
                  <a:gd name="T19" fmla="*/ 624 h 746"/>
                  <a:gd name="T20" fmla="*/ 329 w 1492"/>
                  <a:gd name="T21" fmla="*/ 683 h 746"/>
                  <a:gd name="T22" fmla="*/ 490 w 1492"/>
                  <a:gd name="T23" fmla="*/ 724 h 746"/>
                  <a:gd name="T24" fmla="*/ 670 w 1492"/>
                  <a:gd name="T25" fmla="*/ 745 h 746"/>
                  <a:gd name="T26" fmla="*/ 822 w 1492"/>
                  <a:gd name="T27" fmla="*/ 745 h 746"/>
                  <a:gd name="T28" fmla="*/ 1002 w 1492"/>
                  <a:gd name="T29" fmla="*/ 724 h 746"/>
                  <a:gd name="T30" fmla="*/ 1163 w 1492"/>
                  <a:gd name="T31" fmla="*/ 683 h 746"/>
                  <a:gd name="T32" fmla="*/ 1298 w 1492"/>
                  <a:gd name="T33" fmla="*/ 624 h 746"/>
                  <a:gd name="T34" fmla="*/ 1401 w 1492"/>
                  <a:gd name="T35" fmla="*/ 551 h 746"/>
                  <a:gd name="T36" fmla="*/ 1469 w 1492"/>
                  <a:gd name="T37" fmla="*/ 466 h 746"/>
                  <a:gd name="T38" fmla="*/ 1492 w 1492"/>
                  <a:gd name="T39" fmla="*/ 373 h 746"/>
                  <a:gd name="T40" fmla="*/ 1476 w 1492"/>
                  <a:gd name="T41" fmla="*/ 298 h 746"/>
                  <a:gd name="T42" fmla="*/ 1418 w 1492"/>
                  <a:gd name="T43" fmla="*/ 211 h 746"/>
                  <a:gd name="T44" fmla="*/ 1321 w 1492"/>
                  <a:gd name="T45" fmla="*/ 136 h 746"/>
                  <a:gd name="T46" fmla="*/ 1193 w 1492"/>
                  <a:gd name="T47" fmla="*/ 74 h 746"/>
                  <a:gd name="T48" fmla="*/ 1036 w 1492"/>
                  <a:gd name="T49" fmla="*/ 30 h 746"/>
                  <a:gd name="T50" fmla="*/ 860 w 1492"/>
                  <a:gd name="T51" fmla="*/ 4 h 746"/>
                  <a:gd name="T52" fmla="*/ 746 w 1492"/>
                  <a:gd name="T53" fmla="*/ 723 h 746"/>
                  <a:gd name="T54" fmla="*/ 605 w 1492"/>
                  <a:gd name="T55" fmla="*/ 716 h 746"/>
                  <a:gd name="T56" fmla="*/ 443 w 1492"/>
                  <a:gd name="T57" fmla="*/ 689 h 746"/>
                  <a:gd name="T58" fmla="*/ 302 w 1492"/>
                  <a:gd name="T59" fmla="*/ 644 h 746"/>
                  <a:gd name="T60" fmla="*/ 185 w 1492"/>
                  <a:gd name="T61" fmla="*/ 583 h 746"/>
                  <a:gd name="T62" fmla="*/ 101 w 1492"/>
                  <a:gd name="T63" fmla="*/ 509 h 746"/>
                  <a:gd name="T64" fmla="*/ 54 w 1492"/>
                  <a:gd name="T65" fmla="*/ 426 h 746"/>
                  <a:gd name="T66" fmla="*/ 48 w 1492"/>
                  <a:gd name="T67" fmla="*/ 355 h 746"/>
                  <a:gd name="T68" fmla="*/ 78 w 1492"/>
                  <a:gd name="T69" fmla="*/ 269 h 746"/>
                  <a:gd name="T70" fmla="*/ 148 w 1492"/>
                  <a:gd name="T71" fmla="*/ 192 h 746"/>
                  <a:gd name="T72" fmla="*/ 251 w 1492"/>
                  <a:gd name="T73" fmla="*/ 126 h 746"/>
                  <a:gd name="T74" fmla="*/ 383 w 1492"/>
                  <a:gd name="T75" fmla="*/ 74 h 746"/>
                  <a:gd name="T76" fmla="*/ 537 w 1492"/>
                  <a:gd name="T77" fmla="*/ 39 h 746"/>
                  <a:gd name="T78" fmla="*/ 710 w 1492"/>
                  <a:gd name="T79" fmla="*/ 23 h 746"/>
                  <a:gd name="T80" fmla="*/ 852 w 1492"/>
                  <a:gd name="T81" fmla="*/ 27 h 746"/>
                  <a:gd name="T82" fmla="*/ 1018 w 1492"/>
                  <a:gd name="T83" fmla="*/ 51 h 746"/>
                  <a:gd name="T84" fmla="*/ 1164 w 1492"/>
                  <a:gd name="T85" fmla="*/ 92 h 746"/>
                  <a:gd name="T86" fmla="*/ 1286 w 1492"/>
                  <a:gd name="T87" fmla="*/ 150 h 746"/>
                  <a:gd name="T88" fmla="*/ 1377 w 1492"/>
                  <a:gd name="T89" fmla="*/ 222 h 746"/>
                  <a:gd name="T90" fmla="*/ 1431 w 1492"/>
                  <a:gd name="T91" fmla="*/ 302 h 746"/>
                  <a:gd name="T92" fmla="*/ 1445 w 1492"/>
                  <a:gd name="T93" fmla="*/ 373 h 746"/>
                  <a:gd name="T94" fmla="*/ 1423 w 1492"/>
                  <a:gd name="T95" fmla="*/ 461 h 746"/>
                  <a:gd name="T96" fmla="*/ 1361 w 1492"/>
                  <a:gd name="T97" fmla="*/ 540 h 746"/>
                  <a:gd name="T98" fmla="*/ 1264 w 1492"/>
                  <a:gd name="T99" fmla="*/ 609 h 746"/>
                  <a:gd name="T100" fmla="*/ 1137 w 1492"/>
                  <a:gd name="T101" fmla="*/ 663 h 746"/>
                  <a:gd name="T102" fmla="*/ 987 w 1492"/>
                  <a:gd name="T103" fmla="*/ 702 h 746"/>
                  <a:gd name="T104" fmla="*/ 817 w 1492"/>
                  <a:gd name="T105" fmla="*/ 722 h 74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92"/>
                  <a:gd name="T160" fmla="*/ 0 h 746"/>
                  <a:gd name="T161" fmla="*/ 1492 w 1492"/>
                  <a:gd name="T162" fmla="*/ 746 h 74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92" h="746">
                    <a:moveTo>
                      <a:pt x="746" y="0"/>
                    </a:moveTo>
                    <a:lnTo>
                      <a:pt x="746" y="0"/>
                    </a:lnTo>
                    <a:lnTo>
                      <a:pt x="707" y="0"/>
                    </a:lnTo>
                    <a:lnTo>
                      <a:pt x="670" y="1"/>
                    </a:lnTo>
                    <a:lnTo>
                      <a:pt x="632" y="4"/>
                    </a:lnTo>
                    <a:lnTo>
                      <a:pt x="596" y="8"/>
                    </a:lnTo>
                    <a:lnTo>
                      <a:pt x="560" y="12"/>
                    </a:lnTo>
                    <a:lnTo>
                      <a:pt x="525" y="17"/>
                    </a:lnTo>
                    <a:lnTo>
                      <a:pt x="490" y="22"/>
                    </a:lnTo>
                    <a:lnTo>
                      <a:pt x="456" y="30"/>
                    </a:lnTo>
                    <a:lnTo>
                      <a:pt x="422" y="36"/>
                    </a:lnTo>
                    <a:lnTo>
                      <a:pt x="390" y="45"/>
                    </a:lnTo>
                    <a:lnTo>
                      <a:pt x="359" y="54"/>
                    </a:lnTo>
                    <a:lnTo>
                      <a:pt x="329" y="63"/>
                    </a:lnTo>
                    <a:lnTo>
                      <a:pt x="299" y="74"/>
                    </a:lnTo>
                    <a:lnTo>
                      <a:pt x="272" y="86"/>
                    </a:lnTo>
                    <a:lnTo>
                      <a:pt x="245" y="97"/>
                    </a:lnTo>
                    <a:lnTo>
                      <a:pt x="219" y="109"/>
                    </a:lnTo>
                    <a:lnTo>
                      <a:pt x="194" y="122"/>
                    </a:lnTo>
                    <a:lnTo>
                      <a:pt x="171" y="136"/>
                    </a:lnTo>
                    <a:lnTo>
                      <a:pt x="148" y="150"/>
                    </a:lnTo>
                    <a:lnTo>
                      <a:pt x="127" y="165"/>
                    </a:lnTo>
                    <a:lnTo>
                      <a:pt x="107" y="180"/>
                    </a:lnTo>
                    <a:lnTo>
                      <a:pt x="91" y="196"/>
                    </a:lnTo>
                    <a:lnTo>
                      <a:pt x="74" y="211"/>
                    </a:lnTo>
                    <a:lnTo>
                      <a:pt x="58" y="228"/>
                    </a:lnTo>
                    <a:lnTo>
                      <a:pt x="45" y="245"/>
                    </a:lnTo>
                    <a:lnTo>
                      <a:pt x="34" y="262"/>
                    </a:lnTo>
                    <a:lnTo>
                      <a:pt x="23" y="280"/>
                    </a:lnTo>
                    <a:lnTo>
                      <a:pt x="16" y="298"/>
                    </a:lnTo>
                    <a:lnTo>
                      <a:pt x="9" y="316"/>
                    </a:lnTo>
                    <a:lnTo>
                      <a:pt x="4" y="336"/>
                    </a:lnTo>
                    <a:lnTo>
                      <a:pt x="1" y="354"/>
                    </a:lnTo>
                    <a:lnTo>
                      <a:pt x="0" y="373"/>
                    </a:lnTo>
                    <a:lnTo>
                      <a:pt x="1" y="393"/>
                    </a:lnTo>
                    <a:lnTo>
                      <a:pt x="4" y="411"/>
                    </a:lnTo>
                    <a:lnTo>
                      <a:pt x="9" y="430"/>
                    </a:lnTo>
                    <a:lnTo>
                      <a:pt x="16" y="448"/>
                    </a:lnTo>
                    <a:lnTo>
                      <a:pt x="23" y="466"/>
                    </a:lnTo>
                    <a:lnTo>
                      <a:pt x="34" y="485"/>
                    </a:lnTo>
                    <a:lnTo>
                      <a:pt x="45" y="501"/>
                    </a:lnTo>
                    <a:lnTo>
                      <a:pt x="58" y="518"/>
                    </a:lnTo>
                    <a:lnTo>
                      <a:pt x="74" y="535"/>
                    </a:lnTo>
                    <a:lnTo>
                      <a:pt x="91" y="551"/>
                    </a:lnTo>
                    <a:lnTo>
                      <a:pt x="107" y="566"/>
                    </a:lnTo>
                    <a:lnTo>
                      <a:pt x="127" y="582"/>
                    </a:lnTo>
                    <a:lnTo>
                      <a:pt x="148" y="596"/>
                    </a:lnTo>
                    <a:lnTo>
                      <a:pt x="171" y="610"/>
                    </a:lnTo>
                    <a:lnTo>
                      <a:pt x="194" y="624"/>
                    </a:lnTo>
                    <a:lnTo>
                      <a:pt x="219" y="637"/>
                    </a:lnTo>
                    <a:lnTo>
                      <a:pt x="245" y="649"/>
                    </a:lnTo>
                    <a:lnTo>
                      <a:pt x="272" y="661"/>
                    </a:lnTo>
                    <a:lnTo>
                      <a:pt x="299" y="672"/>
                    </a:lnTo>
                    <a:lnTo>
                      <a:pt x="329" y="683"/>
                    </a:lnTo>
                    <a:lnTo>
                      <a:pt x="359" y="692"/>
                    </a:lnTo>
                    <a:lnTo>
                      <a:pt x="390" y="701"/>
                    </a:lnTo>
                    <a:lnTo>
                      <a:pt x="422" y="710"/>
                    </a:lnTo>
                    <a:lnTo>
                      <a:pt x="456" y="716"/>
                    </a:lnTo>
                    <a:lnTo>
                      <a:pt x="490" y="724"/>
                    </a:lnTo>
                    <a:lnTo>
                      <a:pt x="525" y="729"/>
                    </a:lnTo>
                    <a:lnTo>
                      <a:pt x="560" y="735"/>
                    </a:lnTo>
                    <a:lnTo>
                      <a:pt x="596" y="738"/>
                    </a:lnTo>
                    <a:lnTo>
                      <a:pt x="632" y="742"/>
                    </a:lnTo>
                    <a:lnTo>
                      <a:pt x="670" y="745"/>
                    </a:lnTo>
                    <a:lnTo>
                      <a:pt x="707" y="746"/>
                    </a:lnTo>
                    <a:lnTo>
                      <a:pt x="746" y="746"/>
                    </a:lnTo>
                    <a:lnTo>
                      <a:pt x="785" y="746"/>
                    </a:lnTo>
                    <a:lnTo>
                      <a:pt x="822" y="745"/>
                    </a:lnTo>
                    <a:lnTo>
                      <a:pt x="860" y="742"/>
                    </a:lnTo>
                    <a:lnTo>
                      <a:pt x="896" y="738"/>
                    </a:lnTo>
                    <a:lnTo>
                      <a:pt x="933" y="735"/>
                    </a:lnTo>
                    <a:lnTo>
                      <a:pt x="967" y="729"/>
                    </a:lnTo>
                    <a:lnTo>
                      <a:pt x="1002" y="724"/>
                    </a:lnTo>
                    <a:lnTo>
                      <a:pt x="1036" y="716"/>
                    </a:lnTo>
                    <a:lnTo>
                      <a:pt x="1070" y="710"/>
                    </a:lnTo>
                    <a:lnTo>
                      <a:pt x="1102" y="701"/>
                    </a:lnTo>
                    <a:lnTo>
                      <a:pt x="1133" y="692"/>
                    </a:lnTo>
                    <a:lnTo>
                      <a:pt x="1163" y="683"/>
                    </a:lnTo>
                    <a:lnTo>
                      <a:pt x="1193" y="672"/>
                    </a:lnTo>
                    <a:lnTo>
                      <a:pt x="1220" y="661"/>
                    </a:lnTo>
                    <a:lnTo>
                      <a:pt x="1247" y="649"/>
                    </a:lnTo>
                    <a:lnTo>
                      <a:pt x="1273" y="637"/>
                    </a:lnTo>
                    <a:lnTo>
                      <a:pt x="1298" y="624"/>
                    </a:lnTo>
                    <a:lnTo>
                      <a:pt x="1321" y="610"/>
                    </a:lnTo>
                    <a:lnTo>
                      <a:pt x="1344" y="596"/>
                    </a:lnTo>
                    <a:lnTo>
                      <a:pt x="1365" y="582"/>
                    </a:lnTo>
                    <a:lnTo>
                      <a:pt x="1385" y="566"/>
                    </a:lnTo>
                    <a:lnTo>
                      <a:pt x="1401" y="551"/>
                    </a:lnTo>
                    <a:lnTo>
                      <a:pt x="1418" y="535"/>
                    </a:lnTo>
                    <a:lnTo>
                      <a:pt x="1434" y="518"/>
                    </a:lnTo>
                    <a:lnTo>
                      <a:pt x="1447" y="501"/>
                    </a:lnTo>
                    <a:lnTo>
                      <a:pt x="1458" y="485"/>
                    </a:lnTo>
                    <a:lnTo>
                      <a:pt x="1469" y="466"/>
                    </a:lnTo>
                    <a:lnTo>
                      <a:pt x="1476" y="448"/>
                    </a:lnTo>
                    <a:lnTo>
                      <a:pt x="1483" y="430"/>
                    </a:lnTo>
                    <a:lnTo>
                      <a:pt x="1488" y="411"/>
                    </a:lnTo>
                    <a:lnTo>
                      <a:pt x="1491" y="393"/>
                    </a:lnTo>
                    <a:lnTo>
                      <a:pt x="1492" y="373"/>
                    </a:lnTo>
                    <a:lnTo>
                      <a:pt x="1491" y="354"/>
                    </a:lnTo>
                    <a:lnTo>
                      <a:pt x="1488" y="336"/>
                    </a:lnTo>
                    <a:lnTo>
                      <a:pt x="1483" y="316"/>
                    </a:lnTo>
                    <a:lnTo>
                      <a:pt x="1476" y="298"/>
                    </a:lnTo>
                    <a:lnTo>
                      <a:pt x="1469" y="280"/>
                    </a:lnTo>
                    <a:lnTo>
                      <a:pt x="1458" y="262"/>
                    </a:lnTo>
                    <a:lnTo>
                      <a:pt x="1447" y="245"/>
                    </a:lnTo>
                    <a:lnTo>
                      <a:pt x="1434" y="228"/>
                    </a:lnTo>
                    <a:lnTo>
                      <a:pt x="1418" y="211"/>
                    </a:lnTo>
                    <a:lnTo>
                      <a:pt x="1401" y="196"/>
                    </a:lnTo>
                    <a:lnTo>
                      <a:pt x="1385" y="180"/>
                    </a:lnTo>
                    <a:lnTo>
                      <a:pt x="1365" y="165"/>
                    </a:lnTo>
                    <a:lnTo>
                      <a:pt x="1344" y="150"/>
                    </a:lnTo>
                    <a:lnTo>
                      <a:pt x="1321" y="136"/>
                    </a:lnTo>
                    <a:lnTo>
                      <a:pt x="1298" y="122"/>
                    </a:lnTo>
                    <a:lnTo>
                      <a:pt x="1273" y="109"/>
                    </a:lnTo>
                    <a:lnTo>
                      <a:pt x="1247" y="97"/>
                    </a:lnTo>
                    <a:lnTo>
                      <a:pt x="1220" y="86"/>
                    </a:lnTo>
                    <a:lnTo>
                      <a:pt x="1193" y="74"/>
                    </a:lnTo>
                    <a:lnTo>
                      <a:pt x="1163" y="63"/>
                    </a:lnTo>
                    <a:lnTo>
                      <a:pt x="1133" y="54"/>
                    </a:lnTo>
                    <a:lnTo>
                      <a:pt x="1102" y="45"/>
                    </a:lnTo>
                    <a:lnTo>
                      <a:pt x="1070" y="36"/>
                    </a:lnTo>
                    <a:lnTo>
                      <a:pt x="1036" y="30"/>
                    </a:lnTo>
                    <a:lnTo>
                      <a:pt x="1002" y="22"/>
                    </a:lnTo>
                    <a:lnTo>
                      <a:pt x="967" y="17"/>
                    </a:lnTo>
                    <a:lnTo>
                      <a:pt x="933" y="12"/>
                    </a:lnTo>
                    <a:lnTo>
                      <a:pt x="896" y="8"/>
                    </a:lnTo>
                    <a:lnTo>
                      <a:pt x="860" y="4"/>
                    </a:lnTo>
                    <a:lnTo>
                      <a:pt x="822" y="1"/>
                    </a:lnTo>
                    <a:lnTo>
                      <a:pt x="785" y="0"/>
                    </a:lnTo>
                    <a:lnTo>
                      <a:pt x="746" y="0"/>
                    </a:lnTo>
                    <a:close/>
                    <a:moveTo>
                      <a:pt x="746" y="723"/>
                    </a:moveTo>
                    <a:lnTo>
                      <a:pt x="746" y="723"/>
                    </a:lnTo>
                    <a:lnTo>
                      <a:pt x="710" y="723"/>
                    </a:lnTo>
                    <a:lnTo>
                      <a:pt x="675" y="722"/>
                    </a:lnTo>
                    <a:lnTo>
                      <a:pt x="640" y="719"/>
                    </a:lnTo>
                    <a:lnTo>
                      <a:pt x="605" y="716"/>
                    </a:lnTo>
                    <a:lnTo>
                      <a:pt x="571" y="713"/>
                    </a:lnTo>
                    <a:lnTo>
                      <a:pt x="537" y="707"/>
                    </a:lnTo>
                    <a:lnTo>
                      <a:pt x="505" y="702"/>
                    </a:lnTo>
                    <a:lnTo>
                      <a:pt x="474" y="696"/>
                    </a:lnTo>
                    <a:lnTo>
                      <a:pt x="443" y="689"/>
                    </a:lnTo>
                    <a:lnTo>
                      <a:pt x="413" y="681"/>
                    </a:lnTo>
                    <a:lnTo>
                      <a:pt x="383" y="672"/>
                    </a:lnTo>
                    <a:lnTo>
                      <a:pt x="355" y="663"/>
                    </a:lnTo>
                    <a:lnTo>
                      <a:pt x="328" y="654"/>
                    </a:lnTo>
                    <a:lnTo>
                      <a:pt x="302" y="644"/>
                    </a:lnTo>
                    <a:lnTo>
                      <a:pt x="276" y="632"/>
                    </a:lnTo>
                    <a:lnTo>
                      <a:pt x="251" y="621"/>
                    </a:lnTo>
                    <a:lnTo>
                      <a:pt x="228" y="609"/>
                    </a:lnTo>
                    <a:lnTo>
                      <a:pt x="206" y="596"/>
                    </a:lnTo>
                    <a:lnTo>
                      <a:pt x="185" y="583"/>
                    </a:lnTo>
                    <a:lnTo>
                      <a:pt x="166" y="569"/>
                    </a:lnTo>
                    <a:lnTo>
                      <a:pt x="148" y="554"/>
                    </a:lnTo>
                    <a:lnTo>
                      <a:pt x="131" y="540"/>
                    </a:lnTo>
                    <a:lnTo>
                      <a:pt x="115" y="525"/>
                    </a:lnTo>
                    <a:lnTo>
                      <a:pt x="101" y="509"/>
                    </a:lnTo>
                    <a:lnTo>
                      <a:pt x="89" y="494"/>
                    </a:lnTo>
                    <a:lnTo>
                      <a:pt x="78" y="477"/>
                    </a:lnTo>
                    <a:lnTo>
                      <a:pt x="69" y="461"/>
                    </a:lnTo>
                    <a:lnTo>
                      <a:pt x="61" y="444"/>
                    </a:lnTo>
                    <a:lnTo>
                      <a:pt x="54" y="426"/>
                    </a:lnTo>
                    <a:lnTo>
                      <a:pt x="51" y="409"/>
                    </a:lnTo>
                    <a:lnTo>
                      <a:pt x="48" y="391"/>
                    </a:lnTo>
                    <a:lnTo>
                      <a:pt x="47" y="373"/>
                    </a:lnTo>
                    <a:lnTo>
                      <a:pt x="48" y="355"/>
                    </a:lnTo>
                    <a:lnTo>
                      <a:pt x="51" y="337"/>
                    </a:lnTo>
                    <a:lnTo>
                      <a:pt x="54" y="320"/>
                    </a:lnTo>
                    <a:lnTo>
                      <a:pt x="61" y="302"/>
                    </a:lnTo>
                    <a:lnTo>
                      <a:pt x="69" y="285"/>
                    </a:lnTo>
                    <a:lnTo>
                      <a:pt x="78" y="269"/>
                    </a:lnTo>
                    <a:lnTo>
                      <a:pt x="89" y="253"/>
                    </a:lnTo>
                    <a:lnTo>
                      <a:pt x="101" y="237"/>
                    </a:lnTo>
                    <a:lnTo>
                      <a:pt x="115" y="222"/>
                    </a:lnTo>
                    <a:lnTo>
                      <a:pt x="131" y="206"/>
                    </a:lnTo>
                    <a:lnTo>
                      <a:pt x="148" y="192"/>
                    </a:lnTo>
                    <a:lnTo>
                      <a:pt x="166" y="177"/>
                    </a:lnTo>
                    <a:lnTo>
                      <a:pt x="185" y="163"/>
                    </a:lnTo>
                    <a:lnTo>
                      <a:pt x="206" y="150"/>
                    </a:lnTo>
                    <a:lnTo>
                      <a:pt x="228" y="137"/>
                    </a:lnTo>
                    <a:lnTo>
                      <a:pt x="251" y="126"/>
                    </a:lnTo>
                    <a:lnTo>
                      <a:pt x="276" y="114"/>
                    </a:lnTo>
                    <a:lnTo>
                      <a:pt x="302" y="102"/>
                    </a:lnTo>
                    <a:lnTo>
                      <a:pt x="328" y="92"/>
                    </a:lnTo>
                    <a:lnTo>
                      <a:pt x="355" y="83"/>
                    </a:lnTo>
                    <a:lnTo>
                      <a:pt x="383" y="74"/>
                    </a:lnTo>
                    <a:lnTo>
                      <a:pt x="413" y="65"/>
                    </a:lnTo>
                    <a:lnTo>
                      <a:pt x="443" y="57"/>
                    </a:lnTo>
                    <a:lnTo>
                      <a:pt x="474" y="51"/>
                    </a:lnTo>
                    <a:lnTo>
                      <a:pt x="505" y="44"/>
                    </a:lnTo>
                    <a:lnTo>
                      <a:pt x="537" y="39"/>
                    </a:lnTo>
                    <a:lnTo>
                      <a:pt x="571" y="34"/>
                    </a:lnTo>
                    <a:lnTo>
                      <a:pt x="605" y="30"/>
                    </a:lnTo>
                    <a:lnTo>
                      <a:pt x="640" y="27"/>
                    </a:lnTo>
                    <a:lnTo>
                      <a:pt x="675" y="25"/>
                    </a:lnTo>
                    <a:lnTo>
                      <a:pt x="710" y="23"/>
                    </a:lnTo>
                    <a:lnTo>
                      <a:pt x="746" y="23"/>
                    </a:lnTo>
                    <a:lnTo>
                      <a:pt x="782" y="23"/>
                    </a:lnTo>
                    <a:lnTo>
                      <a:pt x="817" y="25"/>
                    </a:lnTo>
                    <a:lnTo>
                      <a:pt x="852" y="27"/>
                    </a:lnTo>
                    <a:lnTo>
                      <a:pt x="887" y="30"/>
                    </a:lnTo>
                    <a:lnTo>
                      <a:pt x="921" y="34"/>
                    </a:lnTo>
                    <a:lnTo>
                      <a:pt x="955" y="39"/>
                    </a:lnTo>
                    <a:lnTo>
                      <a:pt x="987" y="44"/>
                    </a:lnTo>
                    <a:lnTo>
                      <a:pt x="1018" y="51"/>
                    </a:lnTo>
                    <a:lnTo>
                      <a:pt x="1049" y="57"/>
                    </a:lnTo>
                    <a:lnTo>
                      <a:pt x="1079" y="65"/>
                    </a:lnTo>
                    <a:lnTo>
                      <a:pt x="1109" y="74"/>
                    </a:lnTo>
                    <a:lnTo>
                      <a:pt x="1137" y="83"/>
                    </a:lnTo>
                    <a:lnTo>
                      <a:pt x="1164" y="92"/>
                    </a:lnTo>
                    <a:lnTo>
                      <a:pt x="1190" y="102"/>
                    </a:lnTo>
                    <a:lnTo>
                      <a:pt x="1216" y="114"/>
                    </a:lnTo>
                    <a:lnTo>
                      <a:pt x="1241" y="126"/>
                    </a:lnTo>
                    <a:lnTo>
                      <a:pt x="1264" y="137"/>
                    </a:lnTo>
                    <a:lnTo>
                      <a:pt x="1286" y="150"/>
                    </a:lnTo>
                    <a:lnTo>
                      <a:pt x="1307" y="163"/>
                    </a:lnTo>
                    <a:lnTo>
                      <a:pt x="1326" y="177"/>
                    </a:lnTo>
                    <a:lnTo>
                      <a:pt x="1344" y="192"/>
                    </a:lnTo>
                    <a:lnTo>
                      <a:pt x="1361" y="206"/>
                    </a:lnTo>
                    <a:lnTo>
                      <a:pt x="1377" y="222"/>
                    </a:lnTo>
                    <a:lnTo>
                      <a:pt x="1391" y="237"/>
                    </a:lnTo>
                    <a:lnTo>
                      <a:pt x="1403" y="253"/>
                    </a:lnTo>
                    <a:lnTo>
                      <a:pt x="1414" y="269"/>
                    </a:lnTo>
                    <a:lnTo>
                      <a:pt x="1423" y="285"/>
                    </a:lnTo>
                    <a:lnTo>
                      <a:pt x="1431" y="302"/>
                    </a:lnTo>
                    <a:lnTo>
                      <a:pt x="1438" y="320"/>
                    </a:lnTo>
                    <a:lnTo>
                      <a:pt x="1441" y="337"/>
                    </a:lnTo>
                    <a:lnTo>
                      <a:pt x="1444" y="355"/>
                    </a:lnTo>
                    <a:lnTo>
                      <a:pt x="1445" y="373"/>
                    </a:lnTo>
                    <a:lnTo>
                      <a:pt x="1444" y="391"/>
                    </a:lnTo>
                    <a:lnTo>
                      <a:pt x="1441" y="409"/>
                    </a:lnTo>
                    <a:lnTo>
                      <a:pt x="1438" y="426"/>
                    </a:lnTo>
                    <a:lnTo>
                      <a:pt x="1431" y="444"/>
                    </a:lnTo>
                    <a:lnTo>
                      <a:pt x="1423" y="461"/>
                    </a:lnTo>
                    <a:lnTo>
                      <a:pt x="1414" y="477"/>
                    </a:lnTo>
                    <a:lnTo>
                      <a:pt x="1403" y="494"/>
                    </a:lnTo>
                    <a:lnTo>
                      <a:pt x="1391" y="509"/>
                    </a:lnTo>
                    <a:lnTo>
                      <a:pt x="1377" y="525"/>
                    </a:lnTo>
                    <a:lnTo>
                      <a:pt x="1361" y="540"/>
                    </a:lnTo>
                    <a:lnTo>
                      <a:pt x="1344" y="554"/>
                    </a:lnTo>
                    <a:lnTo>
                      <a:pt x="1326" y="569"/>
                    </a:lnTo>
                    <a:lnTo>
                      <a:pt x="1307" y="583"/>
                    </a:lnTo>
                    <a:lnTo>
                      <a:pt x="1286" y="596"/>
                    </a:lnTo>
                    <a:lnTo>
                      <a:pt x="1264" y="609"/>
                    </a:lnTo>
                    <a:lnTo>
                      <a:pt x="1241" y="621"/>
                    </a:lnTo>
                    <a:lnTo>
                      <a:pt x="1216" y="632"/>
                    </a:lnTo>
                    <a:lnTo>
                      <a:pt x="1190" y="644"/>
                    </a:lnTo>
                    <a:lnTo>
                      <a:pt x="1164" y="654"/>
                    </a:lnTo>
                    <a:lnTo>
                      <a:pt x="1137" y="663"/>
                    </a:lnTo>
                    <a:lnTo>
                      <a:pt x="1109" y="672"/>
                    </a:lnTo>
                    <a:lnTo>
                      <a:pt x="1079" y="681"/>
                    </a:lnTo>
                    <a:lnTo>
                      <a:pt x="1049" y="689"/>
                    </a:lnTo>
                    <a:lnTo>
                      <a:pt x="1018" y="696"/>
                    </a:lnTo>
                    <a:lnTo>
                      <a:pt x="987" y="702"/>
                    </a:lnTo>
                    <a:lnTo>
                      <a:pt x="955" y="707"/>
                    </a:lnTo>
                    <a:lnTo>
                      <a:pt x="921" y="713"/>
                    </a:lnTo>
                    <a:lnTo>
                      <a:pt x="887" y="716"/>
                    </a:lnTo>
                    <a:lnTo>
                      <a:pt x="852" y="719"/>
                    </a:lnTo>
                    <a:lnTo>
                      <a:pt x="817" y="722"/>
                    </a:lnTo>
                    <a:lnTo>
                      <a:pt x="782" y="723"/>
                    </a:lnTo>
                    <a:lnTo>
                      <a:pt x="746" y="723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0" name="Freeform 22"/>
              <p:cNvSpPr>
                <a:spLocks noChangeArrowheads="1"/>
              </p:cNvSpPr>
              <p:nvPr/>
            </p:nvSpPr>
            <p:spPr bwMode="auto">
              <a:xfrm>
                <a:off x="47" y="23"/>
                <a:ext cx="1398" cy="700"/>
              </a:xfrm>
              <a:custGeom>
                <a:avLst/>
                <a:gdLst>
                  <a:gd name="T0" fmla="*/ 1397 w 1398"/>
                  <a:gd name="T1" fmla="*/ 368 h 700"/>
                  <a:gd name="T2" fmla="*/ 1384 w 1398"/>
                  <a:gd name="T3" fmla="*/ 421 h 700"/>
                  <a:gd name="T4" fmla="*/ 1356 w 1398"/>
                  <a:gd name="T5" fmla="*/ 471 h 700"/>
                  <a:gd name="T6" fmla="*/ 1314 w 1398"/>
                  <a:gd name="T7" fmla="*/ 517 h 700"/>
                  <a:gd name="T8" fmla="*/ 1260 w 1398"/>
                  <a:gd name="T9" fmla="*/ 560 h 700"/>
                  <a:gd name="T10" fmla="*/ 1194 w 1398"/>
                  <a:gd name="T11" fmla="*/ 598 h 700"/>
                  <a:gd name="T12" fmla="*/ 1117 w 1398"/>
                  <a:gd name="T13" fmla="*/ 631 h 700"/>
                  <a:gd name="T14" fmla="*/ 1032 w 1398"/>
                  <a:gd name="T15" fmla="*/ 658 h 700"/>
                  <a:gd name="T16" fmla="*/ 940 w 1398"/>
                  <a:gd name="T17" fmla="*/ 679 h 700"/>
                  <a:gd name="T18" fmla="*/ 840 w 1398"/>
                  <a:gd name="T19" fmla="*/ 693 h 700"/>
                  <a:gd name="T20" fmla="*/ 735 w 1398"/>
                  <a:gd name="T21" fmla="*/ 700 h 700"/>
                  <a:gd name="T22" fmla="*/ 663 w 1398"/>
                  <a:gd name="T23" fmla="*/ 700 h 700"/>
                  <a:gd name="T24" fmla="*/ 558 w 1398"/>
                  <a:gd name="T25" fmla="*/ 693 h 700"/>
                  <a:gd name="T26" fmla="*/ 458 w 1398"/>
                  <a:gd name="T27" fmla="*/ 679 h 700"/>
                  <a:gd name="T28" fmla="*/ 366 w 1398"/>
                  <a:gd name="T29" fmla="*/ 658 h 700"/>
                  <a:gd name="T30" fmla="*/ 281 w 1398"/>
                  <a:gd name="T31" fmla="*/ 631 h 700"/>
                  <a:gd name="T32" fmla="*/ 204 w 1398"/>
                  <a:gd name="T33" fmla="*/ 598 h 700"/>
                  <a:gd name="T34" fmla="*/ 138 w 1398"/>
                  <a:gd name="T35" fmla="*/ 560 h 700"/>
                  <a:gd name="T36" fmla="*/ 84 w 1398"/>
                  <a:gd name="T37" fmla="*/ 517 h 700"/>
                  <a:gd name="T38" fmla="*/ 42 w 1398"/>
                  <a:gd name="T39" fmla="*/ 471 h 700"/>
                  <a:gd name="T40" fmla="*/ 14 w 1398"/>
                  <a:gd name="T41" fmla="*/ 421 h 700"/>
                  <a:gd name="T42" fmla="*/ 1 w 1398"/>
                  <a:gd name="T43" fmla="*/ 368 h 700"/>
                  <a:gd name="T44" fmla="*/ 1 w 1398"/>
                  <a:gd name="T45" fmla="*/ 332 h 700"/>
                  <a:gd name="T46" fmla="*/ 14 w 1398"/>
                  <a:gd name="T47" fmla="*/ 279 h 700"/>
                  <a:gd name="T48" fmla="*/ 42 w 1398"/>
                  <a:gd name="T49" fmla="*/ 230 h 700"/>
                  <a:gd name="T50" fmla="*/ 84 w 1398"/>
                  <a:gd name="T51" fmla="*/ 183 h 700"/>
                  <a:gd name="T52" fmla="*/ 138 w 1398"/>
                  <a:gd name="T53" fmla="*/ 140 h 700"/>
                  <a:gd name="T54" fmla="*/ 204 w 1398"/>
                  <a:gd name="T55" fmla="*/ 103 h 700"/>
                  <a:gd name="T56" fmla="*/ 281 w 1398"/>
                  <a:gd name="T57" fmla="*/ 69 h 700"/>
                  <a:gd name="T58" fmla="*/ 366 w 1398"/>
                  <a:gd name="T59" fmla="*/ 42 h 700"/>
                  <a:gd name="T60" fmla="*/ 458 w 1398"/>
                  <a:gd name="T61" fmla="*/ 21 h 700"/>
                  <a:gd name="T62" fmla="*/ 558 w 1398"/>
                  <a:gd name="T63" fmla="*/ 7 h 700"/>
                  <a:gd name="T64" fmla="*/ 663 w 1398"/>
                  <a:gd name="T65" fmla="*/ 0 h 700"/>
                  <a:gd name="T66" fmla="*/ 735 w 1398"/>
                  <a:gd name="T67" fmla="*/ 0 h 700"/>
                  <a:gd name="T68" fmla="*/ 840 w 1398"/>
                  <a:gd name="T69" fmla="*/ 7 h 700"/>
                  <a:gd name="T70" fmla="*/ 940 w 1398"/>
                  <a:gd name="T71" fmla="*/ 21 h 700"/>
                  <a:gd name="T72" fmla="*/ 1032 w 1398"/>
                  <a:gd name="T73" fmla="*/ 42 h 700"/>
                  <a:gd name="T74" fmla="*/ 1117 w 1398"/>
                  <a:gd name="T75" fmla="*/ 69 h 700"/>
                  <a:gd name="T76" fmla="*/ 1194 w 1398"/>
                  <a:gd name="T77" fmla="*/ 103 h 700"/>
                  <a:gd name="T78" fmla="*/ 1260 w 1398"/>
                  <a:gd name="T79" fmla="*/ 140 h 700"/>
                  <a:gd name="T80" fmla="*/ 1314 w 1398"/>
                  <a:gd name="T81" fmla="*/ 183 h 700"/>
                  <a:gd name="T82" fmla="*/ 1356 w 1398"/>
                  <a:gd name="T83" fmla="*/ 230 h 700"/>
                  <a:gd name="T84" fmla="*/ 1384 w 1398"/>
                  <a:gd name="T85" fmla="*/ 279 h 700"/>
                  <a:gd name="T86" fmla="*/ 1397 w 1398"/>
                  <a:gd name="T87" fmla="*/ 332 h 70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398"/>
                  <a:gd name="T133" fmla="*/ 0 h 700"/>
                  <a:gd name="T134" fmla="*/ 1398 w 1398"/>
                  <a:gd name="T135" fmla="*/ 700 h 70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398" h="700">
                    <a:moveTo>
                      <a:pt x="1398" y="350"/>
                    </a:moveTo>
                    <a:lnTo>
                      <a:pt x="1398" y="350"/>
                    </a:lnTo>
                    <a:lnTo>
                      <a:pt x="1397" y="368"/>
                    </a:lnTo>
                    <a:lnTo>
                      <a:pt x="1394" y="386"/>
                    </a:lnTo>
                    <a:lnTo>
                      <a:pt x="1391" y="403"/>
                    </a:lnTo>
                    <a:lnTo>
                      <a:pt x="1384" y="421"/>
                    </a:lnTo>
                    <a:lnTo>
                      <a:pt x="1376" y="438"/>
                    </a:lnTo>
                    <a:lnTo>
                      <a:pt x="1367" y="454"/>
                    </a:lnTo>
                    <a:lnTo>
                      <a:pt x="1356" y="471"/>
                    </a:lnTo>
                    <a:lnTo>
                      <a:pt x="1344" y="486"/>
                    </a:lnTo>
                    <a:lnTo>
                      <a:pt x="1330" y="502"/>
                    </a:lnTo>
                    <a:lnTo>
                      <a:pt x="1314" y="517"/>
                    </a:lnTo>
                    <a:lnTo>
                      <a:pt x="1297" y="531"/>
                    </a:lnTo>
                    <a:lnTo>
                      <a:pt x="1279" y="546"/>
                    </a:lnTo>
                    <a:lnTo>
                      <a:pt x="1260" y="560"/>
                    </a:lnTo>
                    <a:lnTo>
                      <a:pt x="1239" y="573"/>
                    </a:lnTo>
                    <a:lnTo>
                      <a:pt x="1217" y="586"/>
                    </a:lnTo>
                    <a:lnTo>
                      <a:pt x="1194" y="598"/>
                    </a:lnTo>
                    <a:lnTo>
                      <a:pt x="1169" y="609"/>
                    </a:lnTo>
                    <a:lnTo>
                      <a:pt x="1143" y="621"/>
                    </a:lnTo>
                    <a:lnTo>
                      <a:pt x="1117" y="631"/>
                    </a:lnTo>
                    <a:lnTo>
                      <a:pt x="1090" y="640"/>
                    </a:lnTo>
                    <a:lnTo>
                      <a:pt x="1062" y="649"/>
                    </a:lnTo>
                    <a:lnTo>
                      <a:pt x="1032" y="658"/>
                    </a:lnTo>
                    <a:lnTo>
                      <a:pt x="1002" y="666"/>
                    </a:lnTo>
                    <a:lnTo>
                      <a:pt x="971" y="673"/>
                    </a:lnTo>
                    <a:lnTo>
                      <a:pt x="940" y="679"/>
                    </a:lnTo>
                    <a:lnTo>
                      <a:pt x="908" y="684"/>
                    </a:lnTo>
                    <a:lnTo>
                      <a:pt x="874" y="690"/>
                    </a:lnTo>
                    <a:lnTo>
                      <a:pt x="840" y="693"/>
                    </a:lnTo>
                    <a:lnTo>
                      <a:pt x="805" y="696"/>
                    </a:lnTo>
                    <a:lnTo>
                      <a:pt x="770" y="699"/>
                    </a:lnTo>
                    <a:lnTo>
                      <a:pt x="735" y="700"/>
                    </a:lnTo>
                    <a:lnTo>
                      <a:pt x="699" y="700"/>
                    </a:lnTo>
                    <a:lnTo>
                      <a:pt x="663" y="700"/>
                    </a:lnTo>
                    <a:lnTo>
                      <a:pt x="628" y="699"/>
                    </a:lnTo>
                    <a:lnTo>
                      <a:pt x="593" y="696"/>
                    </a:lnTo>
                    <a:lnTo>
                      <a:pt x="558" y="693"/>
                    </a:lnTo>
                    <a:lnTo>
                      <a:pt x="524" y="690"/>
                    </a:lnTo>
                    <a:lnTo>
                      <a:pt x="490" y="684"/>
                    </a:lnTo>
                    <a:lnTo>
                      <a:pt x="458" y="679"/>
                    </a:lnTo>
                    <a:lnTo>
                      <a:pt x="427" y="673"/>
                    </a:lnTo>
                    <a:lnTo>
                      <a:pt x="396" y="666"/>
                    </a:lnTo>
                    <a:lnTo>
                      <a:pt x="366" y="658"/>
                    </a:lnTo>
                    <a:lnTo>
                      <a:pt x="336" y="649"/>
                    </a:lnTo>
                    <a:lnTo>
                      <a:pt x="308" y="640"/>
                    </a:lnTo>
                    <a:lnTo>
                      <a:pt x="281" y="631"/>
                    </a:lnTo>
                    <a:lnTo>
                      <a:pt x="255" y="621"/>
                    </a:lnTo>
                    <a:lnTo>
                      <a:pt x="229" y="609"/>
                    </a:lnTo>
                    <a:lnTo>
                      <a:pt x="204" y="598"/>
                    </a:lnTo>
                    <a:lnTo>
                      <a:pt x="181" y="586"/>
                    </a:lnTo>
                    <a:lnTo>
                      <a:pt x="159" y="573"/>
                    </a:lnTo>
                    <a:lnTo>
                      <a:pt x="138" y="560"/>
                    </a:lnTo>
                    <a:lnTo>
                      <a:pt x="119" y="546"/>
                    </a:lnTo>
                    <a:lnTo>
                      <a:pt x="101" y="531"/>
                    </a:lnTo>
                    <a:lnTo>
                      <a:pt x="84" y="517"/>
                    </a:lnTo>
                    <a:lnTo>
                      <a:pt x="68" y="502"/>
                    </a:lnTo>
                    <a:lnTo>
                      <a:pt x="54" y="486"/>
                    </a:lnTo>
                    <a:lnTo>
                      <a:pt x="42" y="471"/>
                    </a:lnTo>
                    <a:lnTo>
                      <a:pt x="31" y="454"/>
                    </a:lnTo>
                    <a:lnTo>
                      <a:pt x="22" y="438"/>
                    </a:lnTo>
                    <a:lnTo>
                      <a:pt x="14" y="421"/>
                    </a:lnTo>
                    <a:lnTo>
                      <a:pt x="7" y="403"/>
                    </a:lnTo>
                    <a:lnTo>
                      <a:pt x="4" y="386"/>
                    </a:lnTo>
                    <a:lnTo>
                      <a:pt x="1" y="368"/>
                    </a:lnTo>
                    <a:lnTo>
                      <a:pt x="0" y="350"/>
                    </a:lnTo>
                    <a:lnTo>
                      <a:pt x="1" y="332"/>
                    </a:lnTo>
                    <a:lnTo>
                      <a:pt x="4" y="314"/>
                    </a:lnTo>
                    <a:lnTo>
                      <a:pt x="7" y="297"/>
                    </a:lnTo>
                    <a:lnTo>
                      <a:pt x="14" y="279"/>
                    </a:lnTo>
                    <a:lnTo>
                      <a:pt x="22" y="262"/>
                    </a:lnTo>
                    <a:lnTo>
                      <a:pt x="31" y="246"/>
                    </a:lnTo>
                    <a:lnTo>
                      <a:pt x="42" y="230"/>
                    </a:lnTo>
                    <a:lnTo>
                      <a:pt x="54" y="214"/>
                    </a:lnTo>
                    <a:lnTo>
                      <a:pt x="68" y="199"/>
                    </a:lnTo>
                    <a:lnTo>
                      <a:pt x="84" y="183"/>
                    </a:lnTo>
                    <a:lnTo>
                      <a:pt x="101" y="169"/>
                    </a:lnTo>
                    <a:lnTo>
                      <a:pt x="119" y="154"/>
                    </a:lnTo>
                    <a:lnTo>
                      <a:pt x="138" y="140"/>
                    </a:lnTo>
                    <a:lnTo>
                      <a:pt x="159" y="127"/>
                    </a:lnTo>
                    <a:lnTo>
                      <a:pt x="181" y="114"/>
                    </a:lnTo>
                    <a:lnTo>
                      <a:pt x="204" y="103"/>
                    </a:lnTo>
                    <a:lnTo>
                      <a:pt x="229" y="91"/>
                    </a:lnTo>
                    <a:lnTo>
                      <a:pt x="255" y="79"/>
                    </a:lnTo>
                    <a:lnTo>
                      <a:pt x="281" y="69"/>
                    </a:lnTo>
                    <a:lnTo>
                      <a:pt x="308" y="60"/>
                    </a:lnTo>
                    <a:lnTo>
                      <a:pt x="336" y="51"/>
                    </a:lnTo>
                    <a:lnTo>
                      <a:pt x="366" y="42"/>
                    </a:lnTo>
                    <a:lnTo>
                      <a:pt x="396" y="34"/>
                    </a:lnTo>
                    <a:lnTo>
                      <a:pt x="427" y="28"/>
                    </a:lnTo>
                    <a:lnTo>
                      <a:pt x="458" y="21"/>
                    </a:lnTo>
                    <a:lnTo>
                      <a:pt x="490" y="16"/>
                    </a:lnTo>
                    <a:lnTo>
                      <a:pt x="524" y="11"/>
                    </a:lnTo>
                    <a:lnTo>
                      <a:pt x="558" y="7"/>
                    </a:lnTo>
                    <a:lnTo>
                      <a:pt x="593" y="4"/>
                    </a:lnTo>
                    <a:lnTo>
                      <a:pt x="628" y="2"/>
                    </a:lnTo>
                    <a:lnTo>
                      <a:pt x="663" y="0"/>
                    </a:lnTo>
                    <a:lnTo>
                      <a:pt x="699" y="0"/>
                    </a:lnTo>
                    <a:lnTo>
                      <a:pt x="735" y="0"/>
                    </a:lnTo>
                    <a:lnTo>
                      <a:pt x="770" y="2"/>
                    </a:lnTo>
                    <a:lnTo>
                      <a:pt x="805" y="4"/>
                    </a:lnTo>
                    <a:lnTo>
                      <a:pt x="840" y="7"/>
                    </a:lnTo>
                    <a:lnTo>
                      <a:pt x="874" y="11"/>
                    </a:lnTo>
                    <a:lnTo>
                      <a:pt x="908" y="16"/>
                    </a:lnTo>
                    <a:lnTo>
                      <a:pt x="940" y="21"/>
                    </a:lnTo>
                    <a:lnTo>
                      <a:pt x="971" y="28"/>
                    </a:lnTo>
                    <a:lnTo>
                      <a:pt x="1002" y="34"/>
                    </a:lnTo>
                    <a:lnTo>
                      <a:pt x="1032" y="42"/>
                    </a:lnTo>
                    <a:lnTo>
                      <a:pt x="1062" y="51"/>
                    </a:lnTo>
                    <a:lnTo>
                      <a:pt x="1090" y="60"/>
                    </a:lnTo>
                    <a:lnTo>
                      <a:pt x="1117" y="69"/>
                    </a:lnTo>
                    <a:lnTo>
                      <a:pt x="1143" y="79"/>
                    </a:lnTo>
                    <a:lnTo>
                      <a:pt x="1169" y="91"/>
                    </a:lnTo>
                    <a:lnTo>
                      <a:pt x="1194" y="103"/>
                    </a:lnTo>
                    <a:lnTo>
                      <a:pt x="1217" y="114"/>
                    </a:lnTo>
                    <a:lnTo>
                      <a:pt x="1239" y="127"/>
                    </a:lnTo>
                    <a:lnTo>
                      <a:pt x="1260" y="140"/>
                    </a:lnTo>
                    <a:lnTo>
                      <a:pt x="1279" y="154"/>
                    </a:lnTo>
                    <a:lnTo>
                      <a:pt x="1297" y="169"/>
                    </a:lnTo>
                    <a:lnTo>
                      <a:pt x="1314" y="183"/>
                    </a:lnTo>
                    <a:lnTo>
                      <a:pt x="1330" y="199"/>
                    </a:lnTo>
                    <a:lnTo>
                      <a:pt x="1344" y="214"/>
                    </a:lnTo>
                    <a:lnTo>
                      <a:pt x="1356" y="230"/>
                    </a:lnTo>
                    <a:lnTo>
                      <a:pt x="1367" y="246"/>
                    </a:lnTo>
                    <a:lnTo>
                      <a:pt x="1376" y="262"/>
                    </a:lnTo>
                    <a:lnTo>
                      <a:pt x="1384" y="279"/>
                    </a:lnTo>
                    <a:lnTo>
                      <a:pt x="1391" y="297"/>
                    </a:lnTo>
                    <a:lnTo>
                      <a:pt x="1394" y="314"/>
                    </a:lnTo>
                    <a:lnTo>
                      <a:pt x="1397" y="332"/>
                    </a:lnTo>
                    <a:lnTo>
                      <a:pt x="1398" y="3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60" name="组合 159"/>
            <p:cNvGrpSpPr/>
            <p:nvPr/>
          </p:nvGrpSpPr>
          <p:grpSpPr>
            <a:xfrm>
              <a:off x="2306530" y="980798"/>
              <a:ext cx="1005165" cy="1005165"/>
              <a:chOff x="5003908" y="1229805"/>
              <a:chExt cx="897741" cy="897741"/>
            </a:xfrm>
          </p:grpSpPr>
          <p:sp>
            <p:nvSpPr>
              <p:cNvPr id="185" name="Freeform 36"/>
              <p:cNvSpPr>
                <a:spLocks/>
              </p:cNvSpPr>
              <p:nvPr/>
            </p:nvSpPr>
            <p:spPr bwMode="auto">
              <a:xfrm>
                <a:off x="5003908" y="1229805"/>
                <a:ext cx="897741" cy="897741"/>
              </a:xfrm>
              <a:prstGeom prst="ellipse">
                <a:avLst/>
              </a:prstGeom>
              <a:gradFill flip="none" rotWithShape="1">
                <a:gsLst>
                  <a:gs pos="0">
                    <a:srgbClr val="21AB82">
                      <a:shade val="30000"/>
                      <a:satMod val="115000"/>
                    </a:srgbClr>
                  </a:gs>
                  <a:gs pos="50000">
                    <a:srgbClr val="21AB82">
                      <a:shade val="67500"/>
                      <a:satMod val="115000"/>
                    </a:srgbClr>
                  </a:gs>
                  <a:gs pos="100000">
                    <a:srgbClr val="21AB82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86" name="Freeform 38"/>
              <p:cNvSpPr>
                <a:spLocks/>
              </p:cNvSpPr>
              <p:nvPr/>
            </p:nvSpPr>
            <p:spPr bwMode="auto">
              <a:xfrm>
                <a:off x="5060897" y="1255263"/>
                <a:ext cx="783764" cy="256483"/>
              </a:xfrm>
              <a:custGeom>
                <a:avLst/>
                <a:gdLst>
                  <a:gd name="T0" fmla="*/ 0 w 4756"/>
                  <a:gd name="T1" fmla="*/ 1576 h 1576"/>
                  <a:gd name="T2" fmla="*/ 50 w 4756"/>
                  <a:gd name="T3" fmla="*/ 1462 h 1576"/>
                  <a:gd name="T4" fmla="*/ 108 w 4756"/>
                  <a:gd name="T5" fmla="*/ 1350 h 1576"/>
                  <a:gd name="T6" fmla="*/ 170 w 4756"/>
                  <a:gd name="T7" fmla="*/ 1242 h 1576"/>
                  <a:gd name="T8" fmla="*/ 238 w 4756"/>
                  <a:gd name="T9" fmla="*/ 1138 h 1576"/>
                  <a:gd name="T10" fmla="*/ 310 w 4756"/>
                  <a:gd name="T11" fmla="*/ 1036 h 1576"/>
                  <a:gd name="T12" fmla="*/ 386 w 4756"/>
                  <a:gd name="T13" fmla="*/ 940 h 1576"/>
                  <a:gd name="T14" fmla="*/ 468 w 4756"/>
                  <a:gd name="T15" fmla="*/ 846 h 1576"/>
                  <a:gd name="T16" fmla="*/ 552 w 4756"/>
                  <a:gd name="T17" fmla="*/ 756 h 1576"/>
                  <a:gd name="T18" fmla="*/ 596 w 4756"/>
                  <a:gd name="T19" fmla="*/ 712 h 1576"/>
                  <a:gd name="T20" fmla="*/ 688 w 4756"/>
                  <a:gd name="T21" fmla="*/ 630 h 1576"/>
                  <a:gd name="T22" fmla="*/ 784 w 4756"/>
                  <a:gd name="T23" fmla="*/ 550 h 1576"/>
                  <a:gd name="T24" fmla="*/ 884 w 4756"/>
                  <a:gd name="T25" fmla="*/ 476 h 1576"/>
                  <a:gd name="T26" fmla="*/ 986 w 4756"/>
                  <a:gd name="T27" fmla="*/ 406 h 1576"/>
                  <a:gd name="T28" fmla="*/ 1092 w 4756"/>
                  <a:gd name="T29" fmla="*/ 342 h 1576"/>
                  <a:gd name="T30" fmla="*/ 1202 w 4756"/>
                  <a:gd name="T31" fmla="*/ 282 h 1576"/>
                  <a:gd name="T32" fmla="*/ 1316 w 4756"/>
                  <a:gd name="T33" fmla="*/ 228 h 1576"/>
                  <a:gd name="T34" fmla="*/ 1374 w 4756"/>
                  <a:gd name="T35" fmla="*/ 202 h 1576"/>
                  <a:gd name="T36" fmla="*/ 1490 w 4756"/>
                  <a:gd name="T37" fmla="*/ 156 h 1576"/>
                  <a:gd name="T38" fmla="*/ 1610 w 4756"/>
                  <a:gd name="T39" fmla="*/ 116 h 1576"/>
                  <a:gd name="T40" fmla="*/ 1732 w 4756"/>
                  <a:gd name="T41" fmla="*/ 80 h 1576"/>
                  <a:gd name="T42" fmla="*/ 1858 w 4756"/>
                  <a:gd name="T43" fmla="*/ 52 h 1576"/>
                  <a:gd name="T44" fmla="*/ 1984 w 4756"/>
                  <a:gd name="T45" fmla="*/ 30 h 1576"/>
                  <a:gd name="T46" fmla="*/ 2114 w 4756"/>
                  <a:gd name="T47" fmla="*/ 12 h 1576"/>
                  <a:gd name="T48" fmla="*/ 2246 w 4756"/>
                  <a:gd name="T49" fmla="*/ 2 h 1576"/>
                  <a:gd name="T50" fmla="*/ 2378 w 4756"/>
                  <a:gd name="T51" fmla="*/ 0 h 1576"/>
                  <a:gd name="T52" fmla="*/ 2444 w 4756"/>
                  <a:gd name="T53" fmla="*/ 0 h 1576"/>
                  <a:gd name="T54" fmla="*/ 2576 w 4756"/>
                  <a:gd name="T55" fmla="*/ 8 h 1576"/>
                  <a:gd name="T56" fmla="*/ 2706 w 4756"/>
                  <a:gd name="T57" fmla="*/ 20 h 1576"/>
                  <a:gd name="T58" fmla="*/ 2834 w 4756"/>
                  <a:gd name="T59" fmla="*/ 40 h 1576"/>
                  <a:gd name="T60" fmla="*/ 2962 w 4756"/>
                  <a:gd name="T61" fmla="*/ 66 h 1576"/>
                  <a:gd name="T62" fmla="*/ 3084 w 4756"/>
                  <a:gd name="T63" fmla="*/ 98 h 1576"/>
                  <a:gd name="T64" fmla="*/ 3206 w 4756"/>
                  <a:gd name="T65" fmla="*/ 136 h 1576"/>
                  <a:gd name="T66" fmla="*/ 3324 w 4756"/>
                  <a:gd name="T67" fmla="*/ 178 h 1576"/>
                  <a:gd name="T68" fmla="*/ 3382 w 4756"/>
                  <a:gd name="T69" fmla="*/ 202 h 1576"/>
                  <a:gd name="T70" fmla="*/ 3498 w 4756"/>
                  <a:gd name="T71" fmla="*/ 254 h 1576"/>
                  <a:gd name="T72" fmla="*/ 3608 w 4756"/>
                  <a:gd name="T73" fmla="*/ 312 h 1576"/>
                  <a:gd name="T74" fmla="*/ 3716 w 4756"/>
                  <a:gd name="T75" fmla="*/ 374 h 1576"/>
                  <a:gd name="T76" fmla="*/ 3822 w 4756"/>
                  <a:gd name="T77" fmla="*/ 440 h 1576"/>
                  <a:gd name="T78" fmla="*/ 3922 w 4756"/>
                  <a:gd name="T79" fmla="*/ 512 h 1576"/>
                  <a:gd name="T80" fmla="*/ 4020 w 4756"/>
                  <a:gd name="T81" fmla="*/ 590 h 1576"/>
                  <a:gd name="T82" fmla="*/ 4114 w 4756"/>
                  <a:gd name="T83" fmla="*/ 670 h 1576"/>
                  <a:gd name="T84" fmla="*/ 4204 w 4756"/>
                  <a:gd name="T85" fmla="*/ 756 h 1576"/>
                  <a:gd name="T86" fmla="*/ 4246 w 4756"/>
                  <a:gd name="T87" fmla="*/ 800 h 1576"/>
                  <a:gd name="T88" fmla="*/ 4330 w 4756"/>
                  <a:gd name="T89" fmla="*/ 892 h 1576"/>
                  <a:gd name="T90" fmla="*/ 4410 w 4756"/>
                  <a:gd name="T91" fmla="*/ 988 h 1576"/>
                  <a:gd name="T92" fmla="*/ 4484 w 4756"/>
                  <a:gd name="T93" fmla="*/ 1086 h 1576"/>
                  <a:gd name="T94" fmla="*/ 4552 w 4756"/>
                  <a:gd name="T95" fmla="*/ 1190 h 1576"/>
                  <a:gd name="T96" fmla="*/ 4618 w 4756"/>
                  <a:gd name="T97" fmla="*/ 1296 h 1576"/>
                  <a:gd name="T98" fmla="*/ 4678 w 4756"/>
                  <a:gd name="T99" fmla="*/ 1406 h 1576"/>
                  <a:gd name="T100" fmla="*/ 4732 w 4756"/>
                  <a:gd name="T101" fmla="*/ 1518 h 1576"/>
                  <a:gd name="T102" fmla="*/ 0 w 4756"/>
                  <a:gd name="T103" fmla="*/ 1576 h 1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756" h="1576">
                    <a:moveTo>
                      <a:pt x="0" y="1576"/>
                    </a:moveTo>
                    <a:lnTo>
                      <a:pt x="0" y="1576"/>
                    </a:lnTo>
                    <a:lnTo>
                      <a:pt x="24" y="1518"/>
                    </a:lnTo>
                    <a:lnTo>
                      <a:pt x="50" y="1462"/>
                    </a:lnTo>
                    <a:lnTo>
                      <a:pt x="78" y="1406"/>
                    </a:lnTo>
                    <a:lnTo>
                      <a:pt x="108" y="1350"/>
                    </a:lnTo>
                    <a:lnTo>
                      <a:pt x="138" y="1296"/>
                    </a:lnTo>
                    <a:lnTo>
                      <a:pt x="170" y="1242"/>
                    </a:lnTo>
                    <a:lnTo>
                      <a:pt x="204" y="1190"/>
                    </a:lnTo>
                    <a:lnTo>
                      <a:pt x="238" y="1138"/>
                    </a:lnTo>
                    <a:lnTo>
                      <a:pt x="272" y="1086"/>
                    </a:lnTo>
                    <a:lnTo>
                      <a:pt x="310" y="1036"/>
                    </a:lnTo>
                    <a:lnTo>
                      <a:pt x="348" y="988"/>
                    </a:lnTo>
                    <a:lnTo>
                      <a:pt x="386" y="940"/>
                    </a:lnTo>
                    <a:lnTo>
                      <a:pt x="426" y="892"/>
                    </a:lnTo>
                    <a:lnTo>
                      <a:pt x="468" y="846"/>
                    </a:lnTo>
                    <a:lnTo>
                      <a:pt x="510" y="800"/>
                    </a:lnTo>
                    <a:lnTo>
                      <a:pt x="552" y="756"/>
                    </a:lnTo>
                    <a:lnTo>
                      <a:pt x="552" y="756"/>
                    </a:lnTo>
                    <a:lnTo>
                      <a:pt x="596" y="712"/>
                    </a:lnTo>
                    <a:lnTo>
                      <a:pt x="642" y="670"/>
                    </a:lnTo>
                    <a:lnTo>
                      <a:pt x="688" y="630"/>
                    </a:lnTo>
                    <a:lnTo>
                      <a:pt x="736" y="590"/>
                    </a:lnTo>
                    <a:lnTo>
                      <a:pt x="784" y="550"/>
                    </a:lnTo>
                    <a:lnTo>
                      <a:pt x="834" y="512"/>
                    </a:lnTo>
                    <a:lnTo>
                      <a:pt x="884" y="476"/>
                    </a:lnTo>
                    <a:lnTo>
                      <a:pt x="934" y="440"/>
                    </a:lnTo>
                    <a:lnTo>
                      <a:pt x="986" y="406"/>
                    </a:lnTo>
                    <a:lnTo>
                      <a:pt x="1040" y="374"/>
                    </a:lnTo>
                    <a:lnTo>
                      <a:pt x="1092" y="342"/>
                    </a:lnTo>
                    <a:lnTo>
                      <a:pt x="1148" y="312"/>
                    </a:lnTo>
                    <a:lnTo>
                      <a:pt x="1202" y="282"/>
                    </a:lnTo>
                    <a:lnTo>
                      <a:pt x="1258" y="254"/>
                    </a:lnTo>
                    <a:lnTo>
                      <a:pt x="1316" y="228"/>
                    </a:lnTo>
                    <a:lnTo>
                      <a:pt x="1374" y="202"/>
                    </a:lnTo>
                    <a:lnTo>
                      <a:pt x="1374" y="202"/>
                    </a:lnTo>
                    <a:lnTo>
                      <a:pt x="1432" y="178"/>
                    </a:lnTo>
                    <a:lnTo>
                      <a:pt x="1490" y="156"/>
                    </a:lnTo>
                    <a:lnTo>
                      <a:pt x="1550" y="136"/>
                    </a:lnTo>
                    <a:lnTo>
                      <a:pt x="1610" y="116"/>
                    </a:lnTo>
                    <a:lnTo>
                      <a:pt x="1672" y="98"/>
                    </a:lnTo>
                    <a:lnTo>
                      <a:pt x="1732" y="80"/>
                    </a:lnTo>
                    <a:lnTo>
                      <a:pt x="1794" y="66"/>
                    </a:lnTo>
                    <a:lnTo>
                      <a:pt x="1858" y="52"/>
                    </a:lnTo>
                    <a:lnTo>
                      <a:pt x="1922" y="40"/>
                    </a:lnTo>
                    <a:lnTo>
                      <a:pt x="1984" y="30"/>
                    </a:lnTo>
                    <a:lnTo>
                      <a:pt x="2050" y="20"/>
                    </a:lnTo>
                    <a:lnTo>
                      <a:pt x="2114" y="12"/>
                    </a:lnTo>
                    <a:lnTo>
                      <a:pt x="2180" y="8"/>
                    </a:lnTo>
                    <a:lnTo>
                      <a:pt x="2246" y="2"/>
                    </a:lnTo>
                    <a:lnTo>
                      <a:pt x="2312" y="0"/>
                    </a:lnTo>
                    <a:lnTo>
                      <a:pt x="2378" y="0"/>
                    </a:lnTo>
                    <a:lnTo>
                      <a:pt x="2378" y="0"/>
                    </a:lnTo>
                    <a:lnTo>
                      <a:pt x="2444" y="0"/>
                    </a:lnTo>
                    <a:lnTo>
                      <a:pt x="2510" y="2"/>
                    </a:lnTo>
                    <a:lnTo>
                      <a:pt x="2576" y="8"/>
                    </a:lnTo>
                    <a:lnTo>
                      <a:pt x="2642" y="12"/>
                    </a:lnTo>
                    <a:lnTo>
                      <a:pt x="2706" y="20"/>
                    </a:lnTo>
                    <a:lnTo>
                      <a:pt x="2772" y="30"/>
                    </a:lnTo>
                    <a:lnTo>
                      <a:pt x="2834" y="40"/>
                    </a:lnTo>
                    <a:lnTo>
                      <a:pt x="2898" y="52"/>
                    </a:lnTo>
                    <a:lnTo>
                      <a:pt x="2962" y="66"/>
                    </a:lnTo>
                    <a:lnTo>
                      <a:pt x="3024" y="80"/>
                    </a:lnTo>
                    <a:lnTo>
                      <a:pt x="3084" y="98"/>
                    </a:lnTo>
                    <a:lnTo>
                      <a:pt x="3146" y="116"/>
                    </a:lnTo>
                    <a:lnTo>
                      <a:pt x="3206" y="136"/>
                    </a:lnTo>
                    <a:lnTo>
                      <a:pt x="3266" y="156"/>
                    </a:lnTo>
                    <a:lnTo>
                      <a:pt x="3324" y="178"/>
                    </a:lnTo>
                    <a:lnTo>
                      <a:pt x="3382" y="202"/>
                    </a:lnTo>
                    <a:lnTo>
                      <a:pt x="3382" y="202"/>
                    </a:lnTo>
                    <a:lnTo>
                      <a:pt x="3440" y="228"/>
                    </a:lnTo>
                    <a:lnTo>
                      <a:pt x="3498" y="254"/>
                    </a:lnTo>
                    <a:lnTo>
                      <a:pt x="3554" y="282"/>
                    </a:lnTo>
                    <a:lnTo>
                      <a:pt x="3608" y="312"/>
                    </a:lnTo>
                    <a:lnTo>
                      <a:pt x="3664" y="342"/>
                    </a:lnTo>
                    <a:lnTo>
                      <a:pt x="3716" y="374"/>
                    </a:lnTo>
                    <a:lnTo>
                      <a:pt x="3770" y="406"/>
                    </a:lnTo>
                    <a:lnTo>
                      <a:pt x="3822" y="440"/>
                    </a:lnTo>
                    <a:lnTo>
                      <a:pt x="3872" y="476"/>
                    </a:lnTo>
                    <a:lnTo>
                      <a:pt x="3922" y="512"/>
                    </a:lnTo>
                    <a:lnTo>
                      <a:pt x="3972" y="550"/>
                    </a:lnTo>
                    <a:lnTo>
                      <a:pt x="4020" y="590"/>
                    </a:lnTo>
                    <a:lnTo>
                      <a:pt x="4068" y="630"/>
                    </a:lnTo>
                    <a:lnTo>
                      <a:pt x="4114" y="670"/>
                    </a:lnTo>
                    <a:lnTo>
                      <a:pt x="4160" y="712"/>
                    </a:lnTo>
                    <a:lnTo>
                      <a:pt x="4204" y="756"/>
                    </a:lnTo>
                    <a:lnTo>
                      <a:pt x="4204" y="756"/>
                    </a:lnTo>
                    <a:lnTo>
                      <a:pt x="4246" y="800"/>
                    </a:lnTo>
                    <a:lnTo>
                      <a:pt x="4288" y="846"/>
                    </a:lnTo>
                    <a:lnTo>
                      <a:pt x="4330" y="892"/>
                    </a:lnTo>
                    <a:lnTo>
                      <a:pt x="4370" y="940"/>
                    </a:lnTo>
                    <a:lnTo>
                      <a:pt x="4410" y="988"/>
                    </a:lnTo>
                    <a:lnTo>
                      <a:pt x="4446" y="1036"/>
                    </a:lnTo>
                    <a:lnTo>
                      <a:pt x="4484" y="1086"/>
                    </a:lnTo>
                    <a:lnTo>
                      <a:pt x="4518" y="1138"/>
                    </a:lnTo>
                    <a:lnTo>
                      <a:pt x="4552" y="1190"/>
                    </a:lnTo>
                    <a:lnTo>
                      <a:pt x="4586" y="1242"/>
                    </a:lnTo>
                    <a:lnTo>
                      <a:pt x="4618" y="1296"/>
                    </a:lnTo>
                    <a:lnTo>
                      <a:pt x="4648" y="1350"/>
                    </a:lnTo>
                    <a:lnTo>
                      <a:pt x="4678" y="1406"/>
                    </a:lnTo>
                    <a:lnTo>
                      <a:pt x="4706" y="1462"/>
                    </a:lnTo>
                    <a:lnTo>
                      <a:pt x="4732" y="1518"/>
                    </a:lnTo>
                    <a:lnTo>
                      <a:pt x="4756" y="1576"/>
                    </a:lnTo>
                    <a:lnTo>
                      <a:pt x="0" y="1576"/>
                    </a:ln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>
                      <a:alpha val="75000"/>
                    </a:sysClr>
                  </a:gs>
                  <a:gs pos="100000">
                    <a:sysClr val="window" lastClr="FFFFFF">
                      <a:gamma/>
                      <a:tint val="0"/>
                      <a:invGamma/>
                      <a:alpha val="0"/>
                    </a:sys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87" name="Oval 39"/>
              <p:cNvSpPr>
                <a:spLocks noChangeArrowheads="1"/>
              </p:cNvSpPr>
              <p:nvPr/>
            </p:nvSpPr>
            <p:spPr bwMode="auto">
              <a:xfrm>
                <a:off x="5365810" y="1275260"/>
                <a:ext cx="180773" cy="163454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/>
                  </a:gs>
                  <a:gs pos="100000">
                    <a:srgbClr val="67ABF5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charset="-127"/>
                  <a:ea typeface="굴림" charset="-127"/>
                </a:endParaRPr>
              </a:p>
            </p:txBody>
          </p:sp>
        </p:grpSp>
        <p:grpSp>
          <p:nvGrpSpPr>
            <p:cNvPr id="161" name="Group 41"/>
            <p:cNvGrpSpPr>
              <a:grpSpLocks/>
            </p:cNvGrpSpPr>
            <p:nvPr/>
          </p:nvGrpSpPr>
          <p:grpSpPr bwMode="auto">
            <a:xfrm>
              <a:off x="1189038" y="1373188"/>
              <a:ext cx="755650" cy="755650"/>
              <a:chOff x="0" y="0"/>
              <a:chExt cx="1089" cy="1089"/>
            </a:xfrm>
          </p:grpSpPr>
          <p:sp>
            <p:nvSpPr>
              <p:cNvPr id="183" name="Oval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>
                      <a:lumMod val="95000"/>
                    </a:sysClr>
                  </a:gs>
                  <a:gs pos="27000">
                    <a:sysClr val="window" lastClr="FFFFFF">
                      <a:lumMod val="65000"/>
                    </a:sysClr>
                  </a:gs>
                  <a:gs pos="100000">
                    <a:srgbClr val="5B5B5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84" name="Oval 32"/>
              <p:cNvSpPr>
                <a:spLocks noChangeArrowheads="1"/>
              </p:cNvSpPr>
              <p:nvPr/>
            </p:nvSpPr>
            <p:spPr bwMode="auto"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32000">
                    <a:srgbClr val="FFFFFF">
                      <a:alpha val="89000"/>
                    </a:srgb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</p:grpSp>
        <p:grpSp>
          <p:nvGrpSpPr>
            <p:cNvPr id="162" name="Group 46"/>
            <p:cNvGrpSpPr>
              <a:grpSpLocks/>
            </p:cNvGrpSpPr>
            <p:nvPr/>
          </p:nvGrpSpPr>
          <p:grpSpPr bwMode="auto">
            <a:xfrm>
              <a:off x="1838326" y="1230313"/>
              <a:ext cx="755650" cy="755650"/>
              <a:chOff x="0" y="0"/>
              <a:chExt cx="1089" cy="1089"/>
            </a:xfrm>
          </p:grpSpPr>
          <p:sp>
            <p:nvSpPr>
              <p:cNvPr id="181" name="Oval 3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>
                      <a:lumMod val="95000"/>
                    </a:sysClr>
                  </a:gs>
                  <a:gs pos="27000">
                    <a:sysClr val="window" lastClr="FFFFFF">
                      <a:lumMod val="65000"/>
                    </a:sysClr>
                  </a:gs>
                  <a:gs pos="100000">
                    <a:srgbClr val="5B5B5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82" name="Oval 37"/>
              <p:cNvSpPr>
                <a:spLocks noChangeArrowheads="1"/>
              </p:cNvSpPr>
              <p:nvPr/>
            </p:nvSpPr>
            <p:spPr bwMode="auto"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32000">
                    <a:srgbClr val="FFFFFF">
                      <a:alpha val="89000"/>
                    </a:srgb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</p:grpSp>
        <p:grpSp>
          <p:nvGrpSpPr>
            <p:cNvPr id="163" name="Group 51"/>
            <p:cNvGrpSpPr>
              <a:grpSpLocks/>
            </p:cNvGrpSpPr>
            <p:nvPr/>
          </p:nvGrpSpPr>
          <p:grpSpPr bwMode="auto">
            <a:xfrm>
              <a:off x="1730376" y="1554163"/>
              <a:ext cx="755650" cy="755650"/>
              <a:chOff x="0" y="0"/>
              <a:chExt cx="1089" cy="1089"/>
            </a:xfrm>
          </p:grpSpPr>
          <p:sp>
            <p:nvSpPr>
              <p:cNvPr id="179" name="Oval 3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>
                      <a:lumMod val="95000"/>
                    </a:sysClr>
                  </a:gs>
                  <a:gs pos="27000">
                    <a:sysClr val="window" lastClr="FFFFFF">
                      <a:lumMod val="65000"/>
                    </a:sysClr>
                  </a:gs>
                  <a:gs pos="100000">
                    <a:srgbClr val="5B5B5B"/>
                  </a:gs>
                </a:gsLst>
                <a:lin ang="5400000" scaled="1"/>
              </a:gradFill>
              <a:ln w="9525">
                <a:solidFill>
                  <a:sysClr val="window" lastClr="FFFFFF">
                    <a:lumMod val="50000"/>
                  </a:sys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80" name="Oval 42"/>
              <p:cNvSpPr>
                <a:spLocks noChangeArrowheads="1"/>
              </p:cNvSpPr>
              <p:nvPr/>
            </p:nvSpPr>
            <p:spPr bwMode="auto"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32000">
                    <a:srgbClr val="FFFFFF">
                      <a:alpha val="89000"/>
                    </a:srgb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</p:grpSp>
        <p:grpSp>
          <p:nvGrpSpPr>
            <p:cNvPr id="164" name="Group 56"/>
            <p:cNvGrpSpPr>
              <a:grpSpLocks/>
            </p:cNvGrpSpPr>
            <p:nvPr/>
          </p:nvGrpSpPr>
          <p:grpSpPr bwMode="auto">
            <a:xfrm>
              <a:off x="1262063" y="1697038"/>
              <a:ext cx="755650" cy="755650"/>
              <a:chOff x="0" y="0"/>
              <a:chExt cx="1089" cy="1089"/>
            </a:xfrm>
          </p:grpSpPr>
          <p:sp>
            <p:nvSpPr>
              <p:cNvPr id="177" name="Oval 4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>
                      <a:lumMod val="95000"/>
                    </a:sysClr>
                  </a:gs>
                  <a:gs pos="27000">
                    <a:sysClr val="window" lastClr="FFFFFF">
                      <a:lumMod val="65000"/>
                    </a:sysClr>
                  </a:gs>
                  <a:gs pos="100000">
                    <a:srgbClr val="5B5B5B"/>
                  </a:gs>
                </a:gsLst>
                <a:lin ang="5400000" scaled="1"/>
              </a:gradFill>
              <a:ln w="9525">
                <a:solidFill>
                  <a:sysClr val="window" lastClr="FFFFFF">
                    <a:lumMod val="50000"/>
                  </a:sysClr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78" name="Oval 47"/>
              <p:cNvSpPr>
                <a:spLocks noChangeArrowheads="1"/>
              </p:cNvSpPr>
              <p:nvPr/>
            </p:nvSpPr>
            <p:spPr bwMode="auto"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32000">
                    <a:srgbClr val="FFFFFF">
                      <a:alpha val="89000"/>
                    </a:srgb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</p:grpSp>
        <p:grpSp>
          <p:nvGrpSpPr>
            <p:cNvPr id="165" name="Group 61"/>
            <p:cNvGrpSpPr>
              <a:grpSpLocks/>
            </p:cNvGrpSpPr>
            <p:nvPr/>
          </p:nvGrpSpPr>
          <p:grpSpPr bwMode="auto">
            <a:xfrm>
              <a:off x="1765301" y="1985963"/>
              <a:ext cx="755650" cy="755650"/>
              <a:chOff x="0" y="0"/>
              <a:chExt cx="1089" cy="1089"/>
            </a:xfrm>
          </p:grpSpPr>
          <p:sp>
            <p:nvSpPr>
              <p:cNvPr id="175" name="Oval 4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>
                      <a:lumMod val="95000"/>
                    </a:sysClr>
                  </a:gs>
                  <a:gs pos="27000">
                    <a:sysClr val="window" lastClr="FFFFFF">
                      <a:lumMod val="65000"/>
                    </a:sysClr>
                  </a:gs>
                  <a:gs pos="100000">
                    <a:srgbClr val="5B5B5B"/>
                  </a:gs>
                </a:gsLst>
                <a:lin ang="5400000" scaled="1"/>
              </a:gradFill>
              <a:ln w="9525">
                <a:solidFill>
                  <a:sysClr val="window" lastClr="FFFFFF">
                    <a:lumMod val="50000"/>
                  </a:sys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76" name="Oval 52"/>
              <p:cNvSpPr>
                <a:spLocks noChangeArrowheads="1"/>
              </p:cNvSpPr>
              <p:nvPr/>
            </p:nvSpPr>
            <p:spPr bwMode="auto"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32000">
                    <a:srgbClr val="FFFFFF">
                      <a:alpha val="89000"/>
                    </a:srgb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</p:grpSp>
        <p:grpSp>
          <p:nvGrpSpPr>
            <p:cNvPr id="166" name="Group 66"/>
            <p:cNvGrpSpPr>
              <a:grpSpLocks/>
            </p:cNvGrpSpPr>
            <p:nvPr/>
          </p:nvGrpSpPr>
          <p:grpSpPr bwMode="auto">
            <a:xfrm>
              <a:off x="2270126" y="1770063"/>
              <a:ext cx="755650" cy="755650"/>
              <a:chOff x="0" y="0"/>
              <a:chExt cx="1089" cy="1089"/>
            </a:xfrm>
          </p:grpSpPr>
          <p:sp>
            <p:nvSpPr>
              <p:cNvPr id="173" name="Oval 5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>
                      <a:lumMod val="95000"/>
                    </a:sysClr>
                  </a:gs>
                  <a:gs pos="27000">
                    <a:sysClr val="window" lastClr="FFFFFF">
                      <a:lumMod val="65000"/>
                    </a:sysClr>
                  </a:gs>
                  <a:gs pos="100000">
                    <a:srgbClr val="5B5B5B"/>
                  </a:gs>
                </a:gsLst>
                <a:lin ang="5400000" scaled="1"/>
              </a:gradFill>
              <a:ln w="9525">
                <a:solidFill>
                  <a:sysClr val="window" lastClr="FFFFFF">
                    <a:lumMod val="50000"/>
                  </a:sys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74" name="Oval 57"/>
              <p:cNvSpPr>
                <a:spLocks noChangeArrowheads="1"/>
              </p:cNvSpPr>
              <p:nvPr/>
            </p:nvSpPr>
            <p:spPr bwMode="auto"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32000">
                    <a:srgbClr val="FFFFFF">
                      <a:alpha val="89000"/>
                    </a:srgb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</p:grpSp>
        <p:grpSp>
          <p:nvGrpSpPr>
            <p:cNvPr id="167" name="Group 71"/>
            <p:cNvGrpSpPr>
              <a:grpSpLocks/>
            </p:cNvGrpSpPr>
            <p:nvPr/>
          </p:nvGrpSpPr>
          <p:grpSpPr bwMode="auto">
            <a:xfrm>
              <a:off x="2630488" y="1697038"/>
              <a:ext cx="755650" cy="755648"/>
              <a:chOff x="0" y="0"/>
              <a:chExt cx="1089" cy="1089"/>
            </a:xfrm>
          </p:grpSpPr>
          <p:sp>
            <p:nvSpPr>
              <p:cNvPr id="171" name="Oval 5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9" cy="1089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>
                      <a:lumMod val="95000"/>
                    </a:sysClr>
                  </a:gs>
                  <a:gs pos="27000">
                    <a:sysClr val="window" lastClr="FFFFFF">
                      <a:lumMod val="65000"/>
                    </a:sysClr>
                  </a:gs>
                  <a:gs pos="100000">
                    <a:srgbClr val="5B5B5B"/>
                  </a:gs>
                </a:gsLst>
                <a:lin ang="5400000" scaled="1"/>
              </a:gradFill>
              <a:ln w="9525">
                <a:solidFill>
                  <a:sysClr val="window" lastClr="FFFFFF">
                    <a:lumMod val="50000"/>
                  </a:sys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72" name="Oval 62"/>
              <p:cNvSpPr>
                <a:spLocks noChangeArrowheads="1"/>
              </p:cNvSpPr>
              <p:nvPr/>
            </p:nvSpPr>
            <p:spPr bwMode="auto">
              <a:xfrm>
                <a:off x="431" y="30"/>
                <a:ext cx="227" cy="205"/>
              </a:xfrm>
              <a:prstGeom prst="ellipse">
                <a:avLst/>
              </a:prstGeom>
              <a:gradFill rotWithShape="1">
                <a:gsLst>
                  <a:gs pos="32000">
                    <a:srgbClr val="FFFFFF">
                      <a:alpha val="89000"/>
                    </a:srgb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sym typeface="宋体" pitchFamily="2" charset="-122"/>
                </a:endParaRPr>
              </a:p>
            </p:txBody>
          </p:sp>
        </p:grpSp>
        <p:grpSp>
          <p:nvGrpSpPr>
            <p:cNvPr id="168" name="Group 76"/>
            <p:cNvGrpSpPr>
              <a:grpSpLocks/>
            </p:cNvGrpSpPr>
            <p:nvPr/>
          </p:nvGrpSpPr>
          <p:grpSpPr bwMode="auto">
            <a:xfrm>
              <a:off x="1081088" y="1889125"/>
              <a:ext cx="2368550" cy="2665412"/>
              <a:chOff x="0" y="0"/>
              <a:chExt cx="1492" cy="1679"/>
            </a:xfrm>
          </p:grpSpPr>
          <p:sp>
            <p:nvSpPr>
              <p:cNvPr id="169" name="Freeform 6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492" cy="373"/>
              </a:xfrm>
              <a:custGeom>
                <a:avLst/>
                <a:gdLst>
                  <a:gd name="T0" fmla="*/ 710 w 1492"/>
                  <a:gd name="T1" fmla="*/ 350 h 373"/>
                  <a:gd name="T2" fmla="*/ 605 w 1492"/>
                  <a:gd name="T3" fmla="*/ 343 h 373"/>
                  <a:gd name="T4" fmla="*/ 505 w 1492"/>
                  <a:gd name="T5" fmla="*/ 329 h 373"/>
                  <a:gd name="T6" fmla="*/ 413 w 1492"/>
                  <a:gd name="T7" fmla="*/ 308 h 373"/>
                  <a:gd name="T8" fmla="*/ 328 w 1492"/>
                  <a:gd name="T9" fmla="*/ 281 h 373"/>
                  <a:gd name="T10" fmla="*/ 251 w 1492"/>
                  <a:gd name="T11" fmla="*/ 248 h 373"/>
                  <a:gd name="T12" fmla="*/ 185 w 1492"/>
                  <a:gd name="T13" fmla="*/ 210 h 373"/>
                  <a:gd name="T14" fmla="*/ 131 w 1492"/>
                  <a:gd name="T15" fmla="*/ 167 h 373"/>
                  <a:gd name="T16" fmla="*/ 89 w 1492"/>
                  <a:gd name="T17" fmla="*/ 121 h 373"/>
                  <a:gd name="T18" fmla="*/ 61 w 1492"/>
                  <a:gd name="T19" fmla="*/ 71 h 373"/>
                  <a:gd name="T20" fmla="*/ 48 w 1492"/>
                  <a:gd name="T21" fmla="*/ 18 h 373"/>
                  <a:gd name="T22" fmla="*/ 0 w 1492"/>
                  <a:gd name="T23" fmla="*/ 0 h 373"/>
                  <a:gd name="T24" fmla="*/ 9 w 1492"/>
                  <a:gd name="T25" fmla="*/ 57 h 373"/>
                  <a:gd name="T26" fmla="*/ 34 w 1492"/>
                  <a:gd name="T27" fmla="*/ 112 h 373"/>
                  <a:gd name="T28" fmla="*/ 74 w 1492"/>
                  <a:gd name="T29" fmla="*/ 162 h 373"/>
                  <a:gd name="T30" fmla="*/ 127 w 1492"/>
                  <a:gd name="T31" fmla="*/ 209 h 373"/>
                  <a:gd name="T32" fmla="*/ 194 w 1492"/>
                  <a:gd name="T33" fmla="*/ 251 h 373"/>
                  <a:gd name="T34" fmla="*/ 272 w 1492"/>
                  <a:gd name="T35" fmla="*/ 288 h 373"/>
                  <a:gd name="T36" fmla="*/ 359 w 1492"/>
                  <a:gd name="T37" fmla="*/ 319 h 373"/>
                  <a:gd name="T38" fmla="*/ 456 w 1492"/>
                  <a:gd name="T39" fmla="*/ 343 h 373"/>
                  <a:gd name="T40" fmla="*/ 560 w 1492"/>
                  <a:gd name="T41" fmla="*/ 362 h 373"/>
                  <a:gd name="T42" fmla="*/ 670 w 1492"/>
                  <a:gd name="T43" fmla="*/ 372 h 373"/>
                  <a:gd name="T44" fmla="*/ 746 w 1492"/>
                  <a:gd name="T45" fmla="*/ 373 h 373"/>
                  <a:gd name="T46" fmla="*/ 860 w 1492"/>
                  <a:gd name="T47" fmla="*/ 369 h 373"/>
                  <a:gd name="T48" fmla="*/ 967 w 1492"/>
                  <a:gd name="T49" fmla="*/ 356 h 373"/>
                  <a:gd name="T50" fmla="*/ 1070 w 1492"/>
                  <a:gd name="T51" fmla="*/ 337 h 373"/>
                  <a:gd name="T52" fmla="*/ 1163 w 1492"/>
                  <a:gd name="T53" fmla="*/ 310 h 373"/>
                  <a:gd name="T54" fmla="*/ 1247 w 1492"/>
                  <a:gd name="T55" fmla="*/ 276 h 373"/>
                  <a:gd name="T56" fmla="*/ 1321 w 1492"/>
                  <a:gd name="T57" fmla="*/ 237 h 373"/>
                  <a:gd name="T58" fmla="*/ 1385 w 1492"/>
                  <a:gd name="T59" fmla="*/ 193 h 373"/>
                  <a:gd name="T60" fmla="*/ 1434 w 1492"/>
                  <a:gd name="T61" fmla="*/ 145 h 373"/>
                  <a:gd name="T62" fmla="*/ 1469 w 1492"/>
                  <a:gd name="T63" fmla="*/ 93 h 373"/>
                  <a:gd name="T64" fmla="*/ 1488 w 1492"/>
                  <a:gd name="T65" fmla="*/ 38 h 373"/>
                  <a:gd name="T66" fmla="*/ 1445 w 1492"/>
                  <a:gd name="T67" fmla="*/ 0 h 373"/>
                  <a:gd name="T68" fmla="*/ 1441 w 1492"/>
                  <a:gd name="T69" fmla="*/ 36 h 373"/>
                  <a:gd name="T70" fmla="*/ 1423 w 1492"/>
                  <a:gd name="T71" fmla="*/ 88 h 373"/>
                  <a:gd name="T72" fmla="*/ 1391 w 1492"/>
                  <a:gd name="T73" fmla="*/ 136 h 373"/>
                  <a:gd name="T74" fmla="*/ 1344 w 1492"/>
                  <a:gd name="T75" fmla="*/ 181 h 373"/>
                  <a:gd name="T76" fmla="*/ 1286 w 1492"/>
                  <a:gd name="T77" fmla="*/ 223 h 373"/>
                  <a:gd name="T78" fmla="*/ 1216 w 1492"/>
                  <a:gd name="T79" fmla="*/ 259 h 373"/>
                  <a:gd name="T80" fmla="*/ 1137 w 1492"/>
                  <a:gd name="T81" fmla="*/ 290 h 373"/>
                  <a:gd name="T82" fmla="*/ 1049 w 1492"/>
                  <a:gd name="T83" fmla="*/ 316 h 373"/>
                  <a:gd name="T84" fmla="*/ 955 w 1492"/>
                  <a:gd name="T85" fmla="*/ 334 h 373"/>
                  <a:gd name="T86" fmla="*/ 852 w 1492"/>
                  <a:gd name="T87" fmla="*/ 346 h 373"/>
                  <a:gd name="T88" fmla="*/ 746 w 1492"/>
                  <a:gd name="T89" fmla="*/ 350 h 37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92"/>
                  <a:gd name="T136" fmla="*/ 0 h 373"/>
                  <a:gd name="T137" fmla="*/ 1492 w 1492"/>
                  <a:gd name="T138" fmla="*/ 373 h 37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92" h="373">
                    <a:moveTo>
                      <a:pt x="746" y="350"/>
                    </a:moveTo>
                    <a:lnTo>
                      <a:pt x="746" y="350"/>
                    </a:lnTo>
                    <a:lnTo>
                      <a:pt x="710" y="350"/>
                    </a:lnTo>
                    <a:lnTo>
                      <a:pt x="675" y="349"/>
                    </a:lnTo>
                    <a:lnTo>
                      <a:pt x="640" y="346"/>
                    </a:lnTo>
                    <a:lnTo>
                      <a:pt x="605" y="343"/>
                    </a:lnTo>
                    <a:lnTo>
                      <a:pt x="571" y="340"/>
                    </a:lnTo>
                    <a:lnTo>
                      <a:pt x="537" y="334"/>
                    </a:lnTo>
                    <a:lnTo>
                      <a:pt x="505" y="329"/>
                    </a:lnTo>
                    <a:lnTo>
                      <a:pt x="474" y="323"/>
                    </a:lnTo>
                    <a:lnTo>
                      <a:pt x="443" y="316"/>
                    </a:lnTo>
                    <a:lnTo>
                      <a:pt x="413" y="308"/>
                    </a:lnTo>
                    <a:lnTo>
                      <a:pt x="383" y="299"/>
                    </a:lnTo>
                    <a:lnTo>
                      <a:pt x="355" y="290"/>
                    </a:lnTo>
                    <a:lnTo>
                      <a:pt x="328" y="281"/>
                    </a:lnTo>
                    <a:lnTo>
                      <a:pt x="302" y="271"/>
                    </a:lnTo>
                    <a:lnTo>
                      <a:pt x="276" y="259"/>
                    </a:lnTo>
                    <a:lnTo>
                      <a:pt x="251" y="248"/>
                    </a:lnTo>
                    <a:lnTo>
                      <a:pt x="228" y="236"/>
                    </a:lnTo>
                    <a:lnTo>
                      <a:pt x="206" y="223"/>
                    </a:lnTo>
                    <a:lnTo>
                      <a:pt x="185" y="210"/>
                    </a:lnTo>
                    <a:lnTo>
                      <a:pt x="166" y="196"/>
                    </a:lnTo>
                    <a:lnTo>
                      <a:pt x="148" y="181"/>
                    </a:lnTo>
                    <a:lnTo>
                      <a:pt x="131" y="167"/>
                    </a:lnTo>
                    <a:lnTo>
                      <a:pt x="115" y="152"/>
                    </a:lnTo>
                    <a:lnTo>
                      <a:pt x="101" y="136"/>
                    </a:lnTo>
                    <a:lnTo>
                      <a:pt x="89" y="121"/>
                    </a:lnTo>
                    <a:lnTo>
                      <a:pt x="78" y="104"/>
                    </a:lnTo>
                    <a:lnTo>
                      <a:pt x="69" y="88"/>
                    </a:lnTo>
                    <a:lnTo>
                      <a:pt x="61" y="71"/>
                    </a:lnTo>
                    <a:lnTo>
                      <a:pt x="54" y="53"/>
                    </a:lnTo>
                    <a:lnTo>
                      <a:pt x="51" y="36"/>
                    </a:lnTo>
                    <a:lnTo>
                      <a:pt x="48" y="18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1" y="20"/>
                    </a:lnTo>
                    <a:lnTo>
                      <a:pt x="4" y="38"/>
                    </a:lnTo>
                    <a:lnTo>
                      <a:pt x="9" y="57"/>
                    </a:lnTo>
                    <a:lnTo>
                      <a:pt x="16" y="75"/>
                    </a:lnTo>
                    <a:lnTo>
                      <a:pt x="23" y="93"/>
                    </a:lnTo>
                    <a:lnTo>
                      <a:pt x="34" y="112"/>
                    </a:lnTo>
                    <a:lnTo>
                      <a:pt x="45" y="128"/>
                    </a:lnTo>
                    <a:lnTo>
                      <a:pt x="58" y="145"/>
                    </a:lnTo>
                    <a:lnTo>
                      <a:pt x="74" y="162"/>
                    </a:lnTo>
                    <a:lnTo>
                      <a:pt x="91" y="178"/>
                    </a:lnTo>
                    <a:lnTo>
                      <a:pt x="107" y="193"/>
                    </a:lnTo>
                    <a:lnTo>
                      <a:pt x="127" y="209"/>
                    </a:lnTo>
                    <a:lnTo>
                      <a:pt x="148" y="223"/>
                    </a:lnTo>
                    <a:lnTo>
                      <a:pt x="171" y="237"/>
                    </a:lnTo>
                    <a:lnTo>
                      <a:pt x="194" y="251"/>
                    </a:lnTo>
                    <a:lnTo>
                      <a:pt x="219" y="264"/>
                    </a:lnTo>
                    <a:lnTo>
                      <a:pt x="245" y="276"/>
                    </a:lnTo>
                    <a:lnTo>
                      <a:pt x="272" y="288"/>
                    </a:lnTo>
                    <a:lnTo>
                      <a:pt x="299" y="299"/>
                    </a:lnTo>
                    <a:lnTo>
                      <a:pt x="329" y="310"/>
                    </a:lnTo>
                    <a:lnTo>
                      <a:pt x="359" y="319"/>
                    </a:lnTo>
                    <a:lnTo>
                      <a:pt x="390" y="328"/>
                    </a:lnTo>
                    <a:lnTo>
                      <a:pt x="422" y="337"/>
                    </a:lnTo>
                    <a:lnTo>
                      <a:pt x="456" y="343"/>
                    </a:lnTo>
                    <a:lnTo>
                      <a:pt x="490" y="351"/>
                    </a:lnTo>
                    <a:lnTo>
                      <a:pt x="525" y="356"/>
                    </a:lnTo>
                    <a:lnTo>
                      <a:pt x="560" y="362"/>
                    </a:lnTo>
                    <a:lnTo>
                      <a:pt x="596" y="365"/>
                    </a:lnTo>
                    <a:lnTo>
                      <a:pt x="632" y="369"/>
                    </a:lnTo>
                    <a:lnTo>
                      <a:pt x="670" y="372"/>
                    </a:lnTo>
                    <a:lnTo>
                      <a:pt x="707" y="373"/>
                    </a:lnTo>
                    <a:lnTo>
                      <a:pt x="746" y="373"/>
                    </a:lnTo>
                    <a:lnTo>
                      <a:pt x="785" y="373"/>
                    </a:lnTo>
                    <a:lnTo>
                      <a:pt x="822" y="372"/>
                    </a:lnTo>
                    <a:lnTo>
                      <a:pt x="860" y="369"/>
                    </a:lnTo>
                    <a:lnTo>
                      <a:pt x="896" y="365"/>
                    </a:lnTo>
                    <a:lnTo>
                      <a:pt x="933" y="362"/>
                    </a:lnTo>
                    <a:lnTo>
                      <a:pt x="967" y="356"/>
                    </a:lnTo>
                    <a:lnTo>
                      <a:pt x="1002" y="351"/>
                    </a:lnTo>
                    <a:lnTo>
                      <a:pt x="1036" y="343"/>
                    </a:lnTo>
                    <a:lnTo>
                      <a:pt x="1070" y="337"/>
                    </a:lnTo>
                    <a:lnTo>
                      <a:pt x="1102" y="328"/>
                    </a:lnTo>
                    <a:lnTo>
                      <a:pt x="1133" y="319"/>
                    </a:lnTo>
                    <a:lnTo>
                      <a:pt x="1163" y="310"/>
                    </a:lnTo>
                    <a:lnTo>
                      <a:pt x="1193" y="299"/>
                    </a:lnTo>
                    <a:lnTo>
                      <a:pt x="1220" y="288"/>
                    </a:lnTo>
                    <a:lnTo>
                      <a:pt x="1247" y="276"/>
                    </a:lnTo>
                    <a:lnTo>
                      <a:pt x="1273" y="264"/>
                    </a:lnTo>
                    <a:lnTo>
                      <a:pt x="1298" y="251"/>
                    </a:lnTo>
                    <a:lnTo>
                      <a:pt x="1321" y="237"/>
                    </a:lnTo>
                    <a:lnTo>
                      <a:pt x="1344" y="223"/>
                    </a:lnTo>
                    <a:lnTo>
                      <a:pt x="1365" y="209"/>
                    </a:lnTo>
                    <a:lnTo>
                      <a:pt x="1385" y="193"/>
                    </a:lnTo>
                    <a:lnTo>
                      <a:pt x="1401" y="178"/>
                    </a:lnTo>
                    <a:lnTo>
                      <a:pt x="1418" y="162"/>
                    </a:lnTo>
                    <a:lnTo>
                      <a:pt x="1434" y="145"/>
                    </a:lnTo>
                    <a:lnTo>
                      <a:pt x="1447" y="128"/>
                    </a:lnTo>
                    <a:lnTo>
                      <a:pt x="1458" y="112"/>
                    </a:lnTo>
                    <a:lnTo>
                      <a:pt x="1469" y="93"/>
                    </a:lnTo>
                    <a:lnTo>
                      <a:pt x="1476" y="75"/>
                    </a:lnTo>
                    <a:lnTo>
                      <a:pt x="1483" y="57"/>
                    </a:lnTo>
                    <a:lnTo>
                      <a:pt x="1488" y="38"/>
                    </a:lnTo>
                    <a:lnTo>
                      <a:pt x="1491" y="20"/>
                    </a:lnTo>
                    <a:lnTo>
                      <a:pt x="1492" y="0"/>
                    </a:lnTo>
                    <a:lnTo>
                      <a:pt x="1445" y="0"/>
                    </a:lnTo>
                    <a:lnTo>
                      <a:pt x="1444" y="18"/>
                    </a:lnTo>
                    <a:lnTo>
                      <a:pt x="1441" y="36"/>
                    </a:lnTo>
                    <a:lnTo>
                      <a:pt x="1438" y="53"/>
                    </a:lnTo>
                    <a:lnTo>
                      <a:pt x="1431" y="71"/>
                    </a:lnTo>
                    <a:lnTo>
                      <a:pt x="1423" y="88"/>
                    </a:lnTo>
                    <a:lnTo>
                      <a:pt x="1414" y="104"/>
                    </a:lnTo>
                    <a:lnTo>
                      <a:pt x="1403" y="121"/>
                    </a:lnTo>
                    <a:lnTo>
                      <a:pt x="1391" y="136"/>
                    </a:lnTo>
                    <a:lnTo>
                      <a:pt x="1377" y="152"/>
                    </a:lnTo>
                    <a:lnTo>
                      <a:pt x="1361" y="167"/>
                    </a:lnTo>
                    <a:lnTo>
                      <a:pt x="1344" y="181"/>
                    </a:lnTo>
                    <a:lnTo>
                      <a:pt x="1326" y="196"/>
                    </a:lnTo>
                    <a:lnTo>
                      <a:pt x="1307" y="210"/>
                    </a:lnTo>
                    <a:lnTo>
                      <a:pt x="1286" y="223"/>
                    </a:lnTo>
                    <a:lnTo>
                      <a:pt x="1264" y="236"/>
                    </a:lnTo>
                    <a:lnTo>
                      <a:pt x="1241" y="248"/>
                    </a:lnTo>
                    <a:lnTo>
                      <a:pt x="1216" y="259"/>
                    </a:lnTo>
                    <a:lnTo>
                      <a:pt x="1190" y="271"/>
                    </a:lnTo>
                    <a:lnTo>
                      <a:pt x="1164" y="281"/>
                    </a:lnTo>
                    <a:lnTo>
                      <a:pt x="1137" y="290"/>
                    </a:lnTo>
                    <a:lnTo>
                      <a:pt x="1109" y="299"/>
                    </a:lnTo>
                    <a:lnTo>
                      <a:pt x="1079" y="308"/>
                    </a:lnTo>
                    <a:lnTo>
                      <a:pt x="1049" y="316"/>
                    </a:lnTo>
                    <a:lnTo>
                      <a:pt x="1018" y="323"/>
                    </a:lnTo>
                    <a:lnTo>
                      <a:pt x="987" y="329"/>
                    </a:lnTo>
                    <a:lnTo>
                      <a:pt x="955" y="334"/>
                    </a:lnTo>
                    <a:lnTo>
                      <a:pt x="921" y="340"/>
                    </a:lnTo>
                    <a:lnTo>
                      <a:pt x="887" y="343"/>
                    </a:lnTo>
                    <a:lnTo>
                      <a:pt x="852" y="346"/>
                    </a:lnTo>
                    <a:lnTo>
                      <a:pt x="817" y="349"/>
                    </a:lnTo>
                    <a:lnTo>
                      <a:pt x="782" y="350"/>
                    </a:lnTo>
                    <a:lnTo>
                      <a:pt x="746" y="35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" name="Freeform 65"/>
              <p:cNvSpPr>
                <a:spLocks noChangeArrowheads="1"/>
              </p:cNvSpPr>
              <p:nvPr/>
            </p:nvSpPr>
            <p:spPr bwMode="auto">
              <a:xfrm>
                <a:off x="5" y="47"/>
                <a:ext cx="1482" cy="1632"/>
              </a:xfrm>
              <a:custGeom>
                <a:avLst/>
                <a:gdLst>
                  <a:gd name="T0" fmla="*/ 1481 w 1482"/>
                  <a:gd name="T1" fmla="*/ 0 h 1632"/>
                  <a:gd name="T2" fmla="*/ 1469 w 1482"/>
                  <a:gd name="T3" fmla="*/ 35 h 1632"/>
                  <a:gd name="T4" fmla="*/ 1452 w 1482"/>
                  <a:gd name="T5" fmla="*/ 67 h 1632"/>
                  <a:gd name="T6" fmla="*/ 1429 w 1482"/>
                  <a:gd name="T7" fmla="*/ 98 h 1632"/>
                  <a:gd name="T8" fmla="*/ 1399 w 1482"/>
                  <a:gd name="T9" fmla="*/ 129 h 1632"/>
                  <a:gd name="T10" fmla="*/ 1365 w 1482"/>
                  <a:gd name="T11" fmla="*/ 158 h 1632"/>
                  <a:gd name="T12" fmla="*/ 1326 w 1482"/>
                  <a:gd name="T13" fmla="*/ 184 h 1632"/>
                  <a:gd name="T14" fmla="*/ 1284 w 1482"/>
                  <a:gd name="T15" fmla="*/ 210 h 1632"/>
                  <a:gd name="T16" fmla="*/ 1236 w 1482"/>
                  <a:gd name="T17" fmla="*/ 232 h 1632"/>
                  <a:gd name="T18" fmla="*/ 1185 w 1482"/>
                  <a:gd name="T19" fmla="*/ 252 h 1632"/>
                  <a:gd name="T20" fmla="*/ 1130 w 1482"/>
                  <a:gd name="T21" fmla="*/ 272 h 1632"/>
                  <a:gd name="T22" fmla="*/ 1071 w 1482"/>
                  <a:gd name="T23" fmla="*/ 287 h 1632"/>
                  <a:gd name="T24" fmla="*/ 1010 w 1482"/>
                  <a:gd name="T25" fmla="*/ 302 h 1632"/>
                  <a:gd name="T26" fmla="*/ 947 w 1482"/>
                  <a:gd name="T27" fmla="*/ 312 h 1632"/>
                  <a:gd name="T28" fmla="*/ 880 w 1482"/>
                  <a:gd name="T29" fmla="*/ 320 h 1632"/>
                  <a:gd name="T30" fmla="*/ 811 w 1482"/>
                  <a:gd name="T31" fmla="*/ 325 h 1632"/>
                  <a:gd name="T32" fmla="*/ 741 w 1482"/>
                  <a:gd name="T33" fmla="*/ 326 h 1632"/>
                  <a:gd name="T34" fmla="*/ 706 w 1482"/>
                  <a:gd name="T35" fmla="*/ 326 h 1632"/>
                  <a:gd name="T36" fmla="*/ 636 w 1482"/>
                  <a:gd name="T37" fmla="*/ 322 h 1632"/>
                  <a:gd name="T38" fmla="*/ 569 w 1482"/>
                  <a:gd name="T39" fmla="*/ 316 h 1632"/>
                  <a:gd name="T40" fmla="*/ 503 w 1482"/>
                  <a:gd name="T41" fmla="*/ 307 h 1632"/>
                  <a:gd name="T42" fmla="*/ 441 w 1482"/>
                  <a:gd name="T43" fmla="*/ 295 h 1632"/>
                  <a:gd name="T44" fmla="*/ 381 w 1482"/>
                  <a:gd name="T45" fmla="*/ 280 h 1632"/>
                  <a:gd name="T46" fmla="*/ 324 w 1482"/>
                  <a:gd name="T47" fmla="*/ 263 h 1632"/>
                  <a:gd name="T48" fmla="*/ 271 w 1482"/>
                  <a:gd name="T49" fmla="*/ 243 h 1632"/>
                  <a:gd name="T50" fmla="*/ 222 w 1482"/>
                  <a:gd name="T51" fmla="*/ 221 h 1632"/>
                  <a:gd name="T52" fmla="*/ 176 w 1482"/>
                  <a:gd name="T53" fmla="*/ 197 h 1632"/>
                  <a:gd name="T54" fmla="*/ 135 w 1482"/>
                  <a:gd name="T55" fmla="*/ 171 h 1632"/>
                  <a:gd name="T56" fmla="*/ 99 w 1482"/>
                  <a:gd name="T57" fmla="*/ 144 h 1632"/>
                  <a:gd name="T58" fmla="*/ 68 w 1482"/>
                  <a:gd name="T59" fmla="*/ 114 h 1632"/>
                  <a:gd name="T60" fmla="*/ 42 w 1482"/>
                  <a:gd name="T61" fmla="*/ 83 h 1632"/>
                  <a:gd name="T62" fmla="*/ 21 w 1482"/>
                  <a:gd name="T63" fmla="*/ 50 h 1632"/>
                  <a:gd name="T64" fmla="*/ 5 w 1482"/>
                  <a:gd name="T65" fmla="*/ 18 h 1632"/>
                  <a:gd name="T66" fmla="*/ 1 w 1482"/>
                  <a:gd name="T67" fmla="*/ 0 h 1632"/>
                  <a:gd name="T68" fmla="*/ 0 w 1482"/>
                  <a:gd name="T69" fmla="*/ 0 h 1632"/>
                  <a:gd name="T70" fmla="*/ 371 w 1482"/>
                  <a:gd name="T71" fmla="*/ 1469 h 1632"/>
                  <a:gd name="T72" fmla="*/ 377 w 1482"/>
                  <a:gd name="T73" fmla="*/ 1486 h 1632"/>
                  <a:gd name="T74" fmla="*/ 398 w 1482"/>
                  <a:gd name="T75" fmla="*/ 1518 h 1632"/>
                  <a:gd name="T76" fmla="*/ 429 w 1482"/>
                  <a:gd name="T77" fmla="*/ 1548 h 1632"/>
                  <a:gd name="T78" fmla="*/ 469 w 1482"/>
                  <a:gd name="T79" fmla="*/ 1574 h 1632"/>
                  <a:gd name="T80" fmla="*/ 520 w 1482"/>
                  <a:gd name="T81" fmla="*/ 1596 h 1632"/>
                  <a:gd name="T82" fmla="*/ 575 w 1482"/>
                  <a:gd name="T83" fmla="*/ 1613 h 1632"/>
                  <a:gd name="T84" fmla="*/ 639 w 1482"/>
                  <a:gd name="T85" fmla="*/ 1624 h 1632"/>
                  <a:gd name="T86" fmla="*/ 706 w 1482"/>
                  <a:gd name="T87" fmla="*/ 1631 h 1632"/>
                  <a:gd name="T88" fmla="*/ 741 w 1482"/>
                  <a:gd name="T89" fmla="*/ 1632 h 1632"/>
                  <a:gd name="T90" fmla="*/ 811 w 1482"/>
                  <a:gd name="T91" fmla="*/ 1628 h 1632"/>
                  <a:gd name="T92" fmla="*/ 876 w 1482"/>
                  <a:gd name="T93" fmla="*/ 1619 h 1632"/>
                  <a:gd name="T94" fmla="*/ 935 w 1482"/>
                  <a:gd name="T95" fmla="*/ 1605 h 1632"/>
                  <a:gd name="T96" fmla="*/ 988 w 1482"/>
                  <a:gd name="T97" fmla="*/ 1585 h 1632"/>
                  <a:gd name="T98" fmla="*/ 1034 w 1482"/>
                  <a:gd name="T99" fmla="*/ 1561 h 1632"/>
                  <a:gd name="T100" fmla="*/ 1070 w 1482"/>
                  <a:gd name="T101" fmla="*/ 1534 h 1632"/>
                  <a:gd name="T102" fmla="*/ 1096 w 1482"/>
                  <a:gd name="T103" fmla="*/ 1502 h 1632"/>
                  <a:gd name="T104" fmla="*/ 1111 w 1482"/>
                  <a:gd name="T105" fmla="*/ 1469 h 1632"/>
                  <a:gd name="T106" fmla="*/ 1482 w 1482"/>
                  <a:gd name="T107" fmla="*/ 0 h 1632"/>
                  <a:gd name="T108" fmla="*/ 1481 w 1482"/>
                  <a:gd name="T109" fmla="*/ 0 h 1632"/>
                  <a:gd name="T110" fmla="*/ 1481 w 1482"/>
                  <a:gd name="T111" fmla="*/ 0 h 163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82"/>
                  <a:gd name="T169" fmla="*/ 0 h 1632"/>
                  <a:gd name="T170" fmla="*/ 1482 w 1482"/>
                  <a:gd name="T171" fmla="*/ 1632 h 163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82" h="1632">
                    <a:moveTo>
                      <a:pt x="1481" y="0"/>
                    </a:moveTo>
                    <a:lnTo>
                      <a:pt x="1481" y="0"/>
                    </a:lnTo>
                    <a:lnTo>
                      <a:pt x="1477" y="18"/>
                    </a:lnTo>
                    <a:lnTo>
                      <a:pt x="1469" y="35"/>
                    </a:lnTo>
                    <a:lnTo>
                      <a:pt x="1461" y="50"/>
                    </a:lnTo>
                    <a:lnTo>
                      <a:pt x="1452" y="67"/>
                    </a:lnTo>
                    <a:lnTo>
                      <a:pt x="1440" y="83"/>
                    </a:lnTo>
                    <a:lnTo>
                      <a:pt x="1429" y="98"/>
                    </a:lnTo>
                    <a:lnTo>
                      <a:pt x="1414" y="114"/>
                    </a:lnTo>
                    <a:lnTo>
                      <a:pt x="1399" y="129"/>
                    </a:lnTo>
                    <a:lnTo>
                      <a:pt x="1383" y="144"/>
                    </a:lnTo>
                    <a:lnTo>
                      <a:pt x="1365" y="158"/>
                    </a:lnTo>
                    <a:lnTo>
                      <a:pt x="1347" y="171"/>
                    </a:lnTo>
                    <a:lnTo>
                      <a:pt x="1326" y="184"/>
                    </a:lnTo>
                    <a:lnTo>
                      <a:pt x="1306" y="197"/>
                    </a:lnTo>
                    <a:lnTo>
                      <a:pt x="1284" y="210"/>
                    </a:lnTo>
                    <a:lnTo>
                      <a:pt x="1260" y="221"/>
                    </a:lnTo>
                    <a:lnTo>
                      <a:pt x="1236" y="232"/>
                    </a:lnTo>
                    <a:lnTo>
                      <a:pt x="1211" y="243"/>
                    </a:lnTo>
                    <a:lnTo>
                      <a:pt x="1185" y="252"/>
                    </a:lnTo>
                    <a:lnTo>
                      <a:pt x="1158" y="263"/>
                    </a:lnTo>
                    <a:lnTo>
                      <a:pt x="1130" y="272"/>
                    </a:lnTo>
                    <a:lnTo>
                      <a:pt x="1101" y="280"/>
                    </a:lnTo>
                    <a:lnTo>
                      <a:pt x="1071" y="287"/>
                    </a:lnTo>
                    <a:lnTo>
                      <a:pt x="1041" y="295"/>
                    </a:lnTo>
                    <a:lnTo>
                      <a:pt x="1010" y="302"/>
                    </a:lnTo>
                    <a:lnTo>
                      <a:pt x="979" y="307"/>
                    </a:lnTo>
                    <a:lnTo>
                      <a:pt x="947" y="312"/>
                    </a:lnTo>
                    <a:lnTo>
                      <a:pt x="913" y="316"/>
                    </a:lnTo>
                    <a:lnTo>
                      <a:pt x="880" y="320"/>
                    </a:lnTo>
                    <a:lnTo>
                      <a:pt x="846" y="322"/>
                    </a:lnTo>
                    <a:lnTo>
                      <a:pt x="811" y="325"/>
                    </a:lnTo>
                    <a:lnTo>
                      <a:pt x="776" y="326"/>
                    </a:lnTo>
                    <a:lnTo>
                      <a:pt x="741" y="326"/>
                    </a:lnTo>
                    <a:lnTo>
                      <a:pt x="706" y="326"/>
                    </a:lnTo>
                    <a:lnTo>
                      <a:pt x="671" y="325"/>
                    </a:lnTo>
                    <a:lnTo>
                      <a:pt x="636" y="322"/>
                    </a:lnTo>
                    <a:lnTo>
                      <a:pt x="602" y="320"/>
                    </a:lnTo>
                    <a:lnTo>
                      <a:pt x="569" y="316"/>
                    </a:lnTo>
                    <a:lnTo>
                      <a:pt x="535" y="312"/>
                    </a:lnTo>
                    <a:lnTo>
                      <a:pt x="503" y="307"/>
                    </a:lnTo>
                    <a:lnTo>
                      <a:pt x="472" y="302"/>
                    </a:lnTo>
                    <a:lnTo>
                      <a:pt x="441" y="295"/>
                    </a:lnTo>
                    <a:lnTo>
                      <a:pt x="411" y="287"/>
                    </a:lnTo>
                    <a:lnTo>
                      <a:pt x="381" y="280"/>
                    </a:lnTo>
                    <a:lnTo>
                      <a:pt x="352" y="272"/>
                    </a:lnTo>
                    <a:lnTo>
                      <a:pt x="324" y="263"/>
                    </a:lnTo>
                    <a:lnTo>
                      <a:pt x="297" y="252"/>
                    </a:lnTo>
                    <a:lnTo>
                      <a:pt x="271" y="243"/>
                    </a:lnTo>
                    <a:lnTo>
                      <a:pt x="246" y="232"/>
                    </a:lnTo>
                    <a:lnTo>
                      <a:pt x="222" y="221"/>
                    </a:lnTo>
                    <a:lnTo>
                      <a:pt x="198" y="210"/>
                    </a:lnTo>
                    <a:lnTo>
                      <a:pt x="176" y="197"/>
                    </a:lnTo>
                    <a:lnTo>
                      <a:pt x="156" y="184"/>
                    </a:lnTo>
                    <a:lnTo>
                      <a:pt x="135" y="171"/>
                    </a:lnTo>
                    <a:lnTo>
                      <a:pt x="117" y="158"/>
                    </a:lnTo>
                    <a:lnTo>
                      <a:pt x="99" y="144"/>
                    </a:lnTo>
                    <a:lnTo>
                      <a:pt x="83" y="129"/>
                    </a:lnTo>
                    <a:lnTo>
                      <a:pt x="68" y="114"/>
                    </a:lnTo>
                    <a:lnTo>
                      <a:pt x="53" y="98"/>
                    </a:lnTo>
                    <a:lnTo>
                      <a:pt x="42" y="83"/>
                    </a:lnTo>
                    <a:lnTo>
                      <a:pt x="30" y="67"/>
                    </a:lnTo>
                    <a:lnTo>
                      <a:pt x="21" y="50"/>
                    </a:lnTo>
                    <a:lnTo>
                      <a:pt x="13" y="35"/>
                    </a:lnTo>
                    <a:lnTo>
                      <a:pt x="5" y="18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371" y="1469"/>
                    </a:lnTo>
                    <a:lnTo>
                      <a:pt x="377" y="1486"/>
                    </a:lnTo>
                    <a:lnTo>
                      <a:pt x="386" y="1502"/>
                    </a:lnTo>
                    <a:lnTo>
                      <a:pt x="398" y="1518"/>
                    </a:lnTo>
                    <a:lnTo>
                      <a:pt x="412" y="1534"/>
                    </a:lnTo>
                    <a:lnTo>
                      <a:pt x="429" y="1548"/>
                    </a:lnTo>
                    <a:lnTo>
                      <a:pt x="448" y="1561"/>
                    </a:lnTo>
                    <a:lnTo>
                      <a:pt x="469" y="1574"/>
                    </a:lnTo>
                    <a:lnTo>
                      <a:pt x="494" y="1585"/>
                    </a:lnTo>
                    <a:lnTo>
                      <a:pt x="520" y="1596"/>
                    </a:lnTo>
                    <a:lnTo>
                      <a:pt x="547" y="1605"/>
                    </a:lnTo>
                    <a:lnTo>
                      <a:pt x="575" y="1613"/>
                    </a:lnTo>
                    <a:lnTo>
                      <a:pt x="606" y="1619"/>
                    </a:lnTo>
                    <a:lnTo>
                      <a:pt x="639" y="1624"/>
                    </a:lnTo>
                    <a:lnTo>
                      <a:pt x="671" y="1628"/>
                    </a:lnTo>
                    <a:lnTo>
                      <a:pt x="706" y="1631"/>
                    </a:lnTo>
                    <a:lnTo>
                      <a:pt x="741" y="1632"/>
                    </a:lnTo>
                    <a:lnTo>
                      <a:pt x="776" y="1631"/>
                    </a:lnTo>
                    <a:lnTo>
                      <a:pt x="811" y="1628"/>
                    </a:lnTo>
                    <a:lnTo>
                      <a:pt x="843" y="1624"/>
                    </a:lnTo>
                    <a:lnTo>
                      <a:pt x="876" y="1619"/>
                    </a:lnTo>
                    <a:lnTo>
                      <a:pt x="907" y="1613"/>
                    </a:lnTo>
                    <a:lnTo>
                      <a:pt x="935" y="1605"/>
                    </a:lnTo>
                    <a:lnTo>
                      <a:pt x="962" y="1596"/>
                    </a:lnTo>
                    <a:lnTo>
                      <a:pt x="988" y="1585"/>
                    </a:lnTo>
                    <a:lnTo>
                      <a:pt x="1013" y="1574"/>
                    </a:lnTo>
                    <a:lnTo>
                      <a:pt x="1034" y="1561"/>
                    </a:lnTo>
                    <a:lnTo>
                      <a:pt x="1053" y="1548"/>
                    </a:lnTo>
                    <a:lnTo>
                      <a:pt x="1070" y="1534"/>
                    </a:lnTo>
                    <a:lnTo>
                      <a:pt x="1084" y="1518"/>
                    </a:lnTo>
                    <a:lnTo>
                      <a:pt x="1096" y="1502"/>
                    </a:lnTo>
                    <a:lnTo>
                      <a:pt x="1105" y="1486"/>
                    </a:lnTo>
                    <a:lnTo>
                      <a:pt x="1111" y="1469"/>
                    </a:lnTo>
                    <a:lnTo>
                      <a:pt x="1482" y="0"/>
                    </a:lnTo>
                    <a:lnTo>
                      <a:pt x="1481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69696"/>
                  </a:gs>
                  <a:gs pos="50000">
                    <a:srgbClr val="FFFFFF"/>
                  </a:gs>
                  <a:gs pos="100000">
                    <a:srgbClr val="969696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91" name="组合 190"/>
          <p:cNvGrpSpPr/>
          <p:nvPr/>
        </p:nvGrpSpPr>
        <p:grpSpPr>
          <a:xfrm>
            <a:off x="5771834" y="3683187"/>
            <a:ext cx="372010" cy="525014"/>
            <a:chOff x="5815013" y="3460750"/>
            <a:chExt cx="393700" cy="555625"/>
          </a:xfrm>
        </p:grpSpPr>
        <p:sp>
          <p:nvSpPr>
            <p:cNvPr id="192" name="Oval 93"/>
            <p:cNvSpPr>
              <a:spLocks noChangeArrowheads="1"/>
            </p:cNvSpPr>
            <p:nvPr/>
          </p:nvSpPr>
          <p:spPr bwMode="auto">
            <a:xfrm>
              <a:off x="5815013" y="3881533"/>
              <a:ext cx="392112" cy="134842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87000"/>
                  </a:srgbClr>
                </a:gs>
                <a:gs pos="30000">
                  <a:srgbClr val="000000">
                    <a:alpha val="67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193" name="Group 90"/>
            <p:cNvGrpSpPr>
              <a:grpSpLocks/>
            </p:cNvGrpSpPr>
            <p:nvPr/>
          </p:nvGrpSpPr>
          <p:grpSpPr bwMode="auto">
            <a:xfrm>
              <a:off x="5816601" y="3460750"/>
              <a:ext cx="392112" cy="539367"/>
              <a:chOff x="0" y="0"/>
              <a:chExt cx="247" cy="340"/>
            </a:xfrm>
          </p:grpSpPr>
          <p:sp>
            <p:nvSpPr>
              <p:cNvPr id="194" name="Freeform 10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7" cy="340"/>
              </a:xfrm>
              <a:custGeom>
                <a:avLst/>
                <a:gdLst>
                  <a:gd name="T0" fmla="*/ 41 w 1492"/>
                  <a:gd name="T1" fmla="*/ 10 h 2052"/>
                  <a:gd name="T2" fmla="*/ 41 w 1492"/>
                  <a:gd name="T3" fmla="*/ 9 h 2052"/>
                  <a:gd name="T4" fmla="*/ 40 w 1492"/>
                  <a:gd name="T5" fmla="*/ 8 h 2052"/>
                  <a:gd name="T6" fmla="*/ 40 w 1492"/>
                  <a:gd name="T7" fmla="*/ 7 h 2052"/>
                  <a:gd name="T8" fmla="*/ 39 w 1492"/>
                  <a:gd name="T9" fmla="*/ 6 h 2052"/>
                  <a:gd name="T10" fmla="*/ 38 w 1492"/>
                  <a:gd name="T11" fmla="*/ 5 h 2052"/>
                  <a:gd name="T12" fmla="*/ 37 w 1492"/>
                  <a:gd name="T13" fmla="*/ 4 h 2052"/>
                  <a:gd name="T14" fmla="*/ 36 w 1492"/>
                  <a:gd name="T15" fmla="*/ 4 h 2052"/>
                  <a:gd name="T16" fmla="*/ 35 w 1492"/>
                  <a:gd name="T17" fmla="*/ 3 h 2052"/>
                  <a:gd name="T18" fmla="*/ 33 w 1492"/>
                  <a:gd name="T19" fmla="*/ 2 h 2052"/>
                  <a:gd name="T20" fmla="*/ 32 w 1492"/>
                  <a:gd name="T21" fmla="*/ 2 h 2052"/>
                  <a:gd name="T22" fmla="*/ 30 w 1492"/>
                  <a:gd name="T23" fmla="*/ 1 h 2052"/>
                  <a:gd name="T24" fmla="*/ 28 w 1492"/>
                  <a:gd name="T25" fmla="*/ 1 h 2052"/>
                  <a:gd name="T26" fmla="*/ 26 w 1492"/>
                  <a:gd name="T27" fmla="*/ 0 h 2052"/>
                  <a:gd name="T28" fmla="*/ 25 w 1492"/>
                  <a:gd name="T29" fmla="*/ 0 h 2052"/>
                  <a:gd name="T30" fmla="*/ 23 w 1492"/>
                  <a:gd name="T31" fmla="*/ 0 h 2052"/>
                  <a:gd name="T32" fmla="*/ 21 w 1492"/>
                  <a:gd name="T33" fmla="*/ 0 h 2052"/>
                  <a:gd name="T34" fmla="*/ 19 w 1492"/>
                  <a:gd name="T35" fmla="*/ 0 h 2052"/>
                  <a:gd name="T36" fmla="*/ 17 w 1492"/>
                  <a:gd name="T37" fmla="*/ 0 h 2052"/>
                  <a:gd name="T38" fmla="*/ 15 w 1492"/>
                  <a:gd name="T39" fmla="*/ 0 h 2052"/>
                  <a:gd name="T40" fmla="*/ 13 w 1492"/>
                  <a:gd name="T41" fmla="*/ 1 h 2052"/>
                  <a:gd name="T42" fmla="*/ 12 w 1492"/>
                  <a:gd name="T43" fmla="*/ 1 h 2052"/>
                  <a:gd name="T44" fmla="*/ 10 w 1492"/>
                  <a:gd name="T45" fmla="*/ 1 h 2052"/>
                  <a:gd name="T46" fmla="*/ 8 w 1492"/>
                  <a:gd name="T47" fmla="*/ 2 h 2052"/>
                  <a:gd name="T48" fmla="*/ 7 w 1492"/>
                  <a:gd name="T49" fmla="*/ 3 h 2052"/>
                  <a:gd name="T50" fmla="*/ 5 w 1492"/>
                  <a:gd name="T51" fmla="*/ 3 h 2052"/>
                  <a:gd name="T52" fmla="*/ 4 w 1492"/>
                  <a:gd name="T53" fmla="*/ 4 h 2052"/>
                  <a:gd name="T54" fmla="*/ 3 w 1492"/>
                  <a:gd name="T55" fmla="*/ 5 h 2052"/>
                  <a:gd name="T56" fmla="*/ 2 w 1492"/>
                  <a:gd name="T57" fmla="*/ 6 h 2052"/>
                  <a:gd name="T58" fmla="*/ 1 w 1492"/>
                  <a:gd name="T59" fmla="*/ 7 h 2052"/>
                  <a:gd name="T60" fmla="*/ 1 w 1492"/>
                  <a:gd name="T61" fmla="*/ 8 h 2052"/>
                  <a:gd name="T62" fmla="*/ 0 w 1492"/>
                  <a:gd name="T63" fmla="*/ 9 h 2052"/>
                  <a:gd name="T64" fmla="*/ 0 w 1492"/>
                  <a:gd name="T65" fmla="*/ 10 h 2052"/>
                  <a:gd name="T66" fmla="*/ 0 w 1492"/>
                  <a:gd name="T67" fmla="*/ 10 h 2052"/>
                  <a:gd name="T68" fmla="*/ 0 w 1492"/>
                  <a:gd name="T69" fmla="*/ 12 h 2052"/>
                  <a:gd name="T70" fmla="*/ 10 w 1492"/>
                  <a:gd name="T71" fmla="*/ 52 h 2052"/>
                  <a:gd name="T72" fmla="*/ 10 w 1492"/>
                  <a:gd name="T73" fmla="*/ 52 h 2052"/>
                  <a:gd name="T74" fmla="*/ 11 w 1492"/>
                  <a:gd name="T75" fmla="*/ 53 h 2052"/>
                  <a:gd name="T76" fmla="*/ 11 w 1492"/>
                  <a:gd name="T77" fmla="*/ 54 h 2052"/>
                  <a:gd name="T78" fmla="*/ 12 w 1492"/>
                  <a:gd name="T79" fmla="*/ 54 h 2052"/>
                  <a:gd name="T80" fmla="*/ 14 w 1492"/>
                  <a:gd name="T81" fmla="*/ 55 h 2052"/>
                  <a:gd name="T82" fmla="*/ 15 w 1492"/>
                  <a:gd name="T83" fmla="*/ 56 h 2052"/>
                  <a:gd name="T84" fmla="*/ 17 w 1492"/>
                  <a:gd name="T85" fmla="*/ 56 h 2052"/>
                  <a:gd name="T86" fmla="*/ 19 w 1492"/>
                  <a:gd name="T87" fmla="*/ 56 h 2052"/>
                  <a:gd name="T88" fmla="*/ 21 w 1492"/>
                  <a:gd name="T89" fmla="*/ 56 h 2052"/>
                  <a:gd name="T90" fmla="*/ 21 w 1492"/>
                  <a:gd name="T91" fmla="*/ 56 h 2052"/>
                  <a:gd name="T92" fmla="*/ 23 w 1492"/>
                  <a:gd name="T93" fmla="*/ 56 h 2052"/>
                  <a:gd name="T94" fmla="*/ 25 w 1492"/>
                  <a:gd name="T95" fmla="*/ 56 h 2052"/>
                  <a:gd name="T96" fmla="*/ 26 w 1492"/>
                  <a:gd name="T97" fmla="*/ 55 h 2052"/>
                  <a:gd name="T98" fmla="*/ 28 w 1492"/>
                  <a:gd name="T99" fmla="*/ 55 h 2052"/>
                  <a:gd name="T100" fmla="*/ 29 w 1492"/>
                  <a:gd name="T101" fmla="*/ 54 h 2052"/>
                  <a:gd name="T102" fmla="*/ 30 w 1492"/>
                  <a:gd name="T103" fmla="*/ 53 h 2052"/>
                  <a:gd name="T104" fmla="*/ 30 w 1492"/>
                  <a:gd name="T105" fmla="*/ 52 h 2052"/>
                  <a:gd name="T106" fmla="*/ 31 w 1492"/>
                  <a:gd name="T107" fmla="*/ 52 h 2052"/>
                  <a:gd name="T108" fmla="*/ 41 w 1492"/>
                  <a:gd name="T109" fmla="*/ 12 h 2052"/>
                  <a:gd name="T110" fmla="*/ 41 w 1492"/>
                  <a:gd name="T111" fmla="*/ 11 h 2052"/>
                  <a:gd name="T112" fmla="*/ 41 w 1492"/>
                  <a:gd name="T113" fmla="*/ 10 h 205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492"/>
                  <a:gd name="T172" fmla="*/ 0 h 2052"/>
                  <a:gd name="T173" fmla="*/ 1492 w 1492"/>
                  <a:gd name="T174" fmla="*/ 2052 h 205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492" h="2052">
                    <a:moveTo>
                      <a:pt x="1492" y="373"/>
                    </a:moveTo>
                    <a:lnTo>
                      <a:pt x="1492" y="373"/>
                    </a:lnTo>
                    <a:lnTo>
                      <a:pt x="1491" y="354"/>
                    </a:lnTo>
                    <a:lnTo>
                      <a:pt x="1488" y="336"/>
                    </a:lnTo>
                    <a:lnTo>
                      <a:pt x="1483" y="316"/>
                    </a:lnTo>
                    <a:lnTo>
                      <a:pt x="1476" y="298"/>
                    </a:lnTo>
                    <a:lnTo>
                      <a:pt x="1469" y="280"/>
                    </a:lnTo>
                    <a:lnTo>
                      <a:pt x="1458" y="262"/>
                    </a:lnTo>
                    <a:lnTo>
                      <a:pt x="1447" y="245"/>
                    </a:lnTo>
                    <a:lnTo>
                      <a:pt x="1434" y="228"/>
                    </a:lnTo>
                    <a:lnTo>
                      <a:pt x="1418" y="211"/>
                    </a:lnTo>
                    <a:lnTo>
                      <a:pt x="1401" y="196"/>
                    </a:lnTo>
                    <a:lnTo>
                      <a:pt x="1385" y="180"/>
                    </a:lnTo>
                    <a:lnTo>
                      <a:pt x="1365" y="165"/>
                    </a:lnTo>
                    <a:lnTo>
                      <a:pt x="1344" y="150"/>
                    </a:lnTo>
                    <a:lnTo>
                      <a:pt x="1321" y="136"/>
                    </a:lnTo>
                    <a:lnTo>
                      <a:pt x="1298" y="122"/>
                    </a:lnTo>
                    <a:lnTo>
                      <a:pt x="1273" y="109"/>
                    </a:lnTo>
                    <a:lnTo>
                      <a:pt x="1247" y="97"/>
                    </a:lnTo>
                    <a:lnTo>
                      <a:pt x="1220" y="86"/>
                    </a:lnTo>
                    <a:lnTo>
                      <a:pt x="1193" y="74"/>
                    </a:lnTo>
                    <a:lnTo>
                      <a:pt x="1163" y="63"/>
                    </a:lnTo>
                    <a:lnTo>
                      <a:pt x="1133" y="54"/>
                    </a:lnTo>
                    <a:lnTo>
                      <a:pt x="1102" y="45"/>
                    </a:lnTo>
                    <a:lnTo>
                      <a:pt x="1070" y="36"/>
                    </a:lnTo>
                    <a:lnTo>
                      <a:pt x="1036" y="30"/>
                    </a:lnTo>
                    <a:lnTo>
                      <a:pt x="1002" y="22"/>
                    </a:lnTo>
                    <a:lnTo>
                      <a:pt x="967" y="17"/>
                    </a:lnTo>
                    <a:lnTo>
                      <a:pt x="933" y="12"/>
                    </a:lnTo>
                    <a:lnTo>
                      <a:pt x="896" y="8"/>
                    </a:lnTo>
                    <a:lnTo>
                      <a:pt x="860" y="4"/>
                    </a:lnTo>
                    <a:lnTo>
                      <a:pt x="822" y="1"/>
                    </a:lnTo>
                    <a:lnTo>
                      <a:pt x="785" y="0"/>
                    </a:lnTo>
                    <a:lnTo>
                      <a:pt x="746" y="0"/>
                    </a:lnTo>
                    <a:lnTo>
                      <a:pt x="707" y="0"/>
                    </a:lnTo>
                    <a:lnTo>
                      <a:pt x="670" y="1"/>
                    </a:lnTo>
                    <a:lnTo>
                      <a:pt x="632" y="4"/>
                    </a:lnTo>
                    <a:lnTo>
                      <a:pt x="596" y="8"/>
                    </a:lnTo>
                    <a:lnTo>
                      <a:pt x="560" y="12"/>
                    </a:lnTo>
                    <a:lnTo>
                      <a:pt x="525" y="17"/>
                    </a:lnTo>
                    <a:lnTo>
                      <a:pt x="490" y="22"/>
                    </a:lnTo>
                    <a:lnTo>
                      <a:pt x="456" y="30"/>
                    </a:lnTo>
                    <a:lnTo>
                      <a:pt x="422" y="36"/>
                    </a:lnTo>
                    <a:lnTo>
                      <a:pt x="390" y="45"/>
                    </a:lnTo>
                    <a:lnTo>
                      <a:pt x="359" y="54"/>
                    </a:lnTo>
                    <a:lnTo>
                      <a:pt x="329" y="63"/>
                    </a:lnTo>
                    <a:lnTo>
                      <a:pt x="299" y="74"/>
                    </a:lnTo>
                    <a:lnTo>
                      <a:pt x="272" y="86"/>
                    </a:lnTo>
                    <a:lnTo>
                      <a:pt x="245" y="97"/>
                    </a:lnTo>
                    <a:lnTo>
                      <a:pt x="219" y="109"/>
                    </a:lnTo>
                    <a:lnTo>
                      <a:pt x="194" y="122"/>
                    </a:lnTo>
                    <a:lnTo>
                      <a:pt x="171" y="136"/>
                    </a:lnTo>
                    <a:lnTo>
                      <a:pt x="148" y="150"/>
                    </a:lnTo>
                    <a:lnTo>
                      <a:pt x="127" y="165"/>
                    </a:lnTo>
                    <a:lnTo>
                      <a:pt x="107" y="180"/>
                    </a:lnTo>
                    <a:lnTo>
                      <a:pt x="91" y="196"/>
                    </a:lnTo>
                    <a:lnTo>
                      <a:pt x="74" y="211"/>
                    </a:lnTo>
                    <a:lnTo>
                      <a:pt x="58" y="228"/>
                    </a:lnTo>
                    <a:lnTo>
                      <a:pt x="45" y="245"/>
                    </a:lnTo>
                    <a:lnTo>
                      <a:pt x="34" y="262"/>
                    </a:lnTo>
                    <a:lnTo>
                      <a:pt x="23" y="280"/>
                    </a:lnTo>
                    <a:lnTo>
                      <a:pt x="16" y="298"/>
                    </a:lnTo>
                    <a:lnTo>
                      <a:pt x="9" y="316"/>
                    </a:lnTo>
                    <a:lnTo>
                      <a:pt x="4" y="336"/>
                    </a:lnTo>
                    <a:lnTo>
                      <a:pt x="1" y="354"/>
                    </a:lnTo>
                    <a:lnTo>
                      <a:pt x="0" y="373"/>
                    </a:lnTo>
                    <a:lnTo>
                      <a:pt x="1" y="396"/>
                    </a:lnTo>
                    <a:lnTo>
                      <a:pt x="6" y="420"/>
                    </a:lnTo>
                    <a:lnTo>
                      <a:pt x="5" y="420"/>
                    </a:lnTo>
                    <a:lnTo>
                      <a:pt x="376" y="1889"/>
                    </a:lnTo>
                    <a:lnTo>
                      <a:pt x="382" y="1906"/>
                    </a:lnTo>
                    <a:lnTo>
                      <a:pt x="391" y="1922"/>
                    </a:lnTo>
                    <a:lnTo>
                      <a:pt x="403" y="1938"/>
                    </a:lnTo>
                    <a:lnTo>
                      <a:pt x="417" y="1954"/>
                    </a:lnTo>
                    <a:lnTo>
                      <a:pt x="434" y="1968"/>
                    </a:lnTo>
                    <a:lnTo>
                      <a:pt x="453" y="1981"/>
                    </a:lnTo>
                    <a:lnTo>
                      <a:pt x="474" y="1994"/>
                    </a:lnTo>
                    <a:lnTo>
                      <a:pt x="499" y="2005"/>
                    </a:lnTo>
                    <a:lnTo>
                      <a:pt x="525" y="2016"/>
                    </a:lnTo>
                    <a:lnTo>
                      <a:pt x="552" y="2025"/>
                    </a:lnTo>
                    <a:lnTo>
                      <a:pt x="580" y="2033"/>
                    </a:lnTo>
                    <a:lnTo>
                      <a:pt x="611" y="2039"/>
                    </a:lnTo>
                    <a:lnTo>
                      <a:pt x="644" y="2044"/>
                    </a:lnTo>
                    <a:lnTo>
                      <a:pt x="676" y="2048"/>
                    </a:lnTo>
                    <a:lnTo>
                      <a:pt x="711" y="2051"/>
                    </a:lnTo>
                    <a:lnTo>
                      <a:pt x="746" y="2052"/>
                    </a:lnTo>
                    <a:lnTo>
                      <a:pt x="781" y="2051"/>
                    </a:lnTo>
                    <a:lnTo>
                      <a:pt x="816" y="2048"/>
                    </a:lnTo>
                    <a:lnTo>
                      <a:pt x="848" y="2044"/>
                    </a:lnTo>
                    <a:lnTo>
                      <a:pt x="881" y="2039"/>
                    </a:lnTo>
                    <a:lnTo>
                      <a:pt x="912" y="2033"/>
                    </a:lnTo>
                    <a:lnTo>
                      <a:pt x="940" y="2025"/>
                    </a:lnTo>
                    <a:lnTo>
                      <a:pt x="967" y="2016"/>
                    </a:lnTo>
                    <a:lnTo>
                      <a:pt x="993" y="2005"/>
                    </a:lnTo>
                    <a:lnTo>
                      <a:pt x="1018" y="1994"/>
                    </a:lnTo>
                    <a:lnTo>
                      <a:pt x="1039" y="1981"/>
                    </a:lnTo>
                    <a:lnTo>
                      <a:pt x="1058" y="1968"/>
                    </a:lnTo>
                    <a:lnTo>
                      <a:pt x="1075" y="1954"/>
                    </a:lnTo>
                    <a:lnTo>
                      <a:pt x="1089" y="1938"/>
                    </a:lnTo>
                    <a:lnTo>
                      <a:pt x="1101" y="1922"/>
                    </a:lnTo>
                    <a:lnTo>
                      <a:pt x="1110" y="1906"/>
                    </a:lnTo>
                    <a:lnTo>
                      <a:pt x="1116" y="1889"/>
                    </a:lnTo>
                    <a:lnTo>
                      <a:pt x="1487" y="420"/>
                    </a:lnTo>
                    <a:lnTo>
                      <a:pt x="1486" y="420"/>
                    </a:lnTo>
                    <a:lnTo>
                      <a:pt x="1491" y="396"/>
                    </a:lnTo>
                    <a:lnTo>
                      <a:pt x="1492" y="37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69696"/>
                  </a:gs>
                  <a:gs pos="50000">
                    <a:srgbClr val="FFFFFF"/>
                  </a:gs>
                  <a:gs pos="100000">
                    <a:srgbClr val="969696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5" name="Freeform 101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247" cy="124"/>
              </a:xfrm>
              <a:custGeom>
                <a:avLst/>
                <a:gdLst>
                  <a:gd name="T0" fmla="*/ 17 w 1492"/>
                  <a:gd name="T1" fmla="*/ 0 h 746"/>
                  <a:gd name="T2" fmla="*/ 12 w 1492"/>
                  <a:gd name="T3" fmla="*/ 1 h 746"/>
                  <a:gd name="T4" fmla="*/ 8 w 1492"/>
                  <a:gd name="T5" fmla="*/ 2 h 746"/>
                  <a:gd name="T6" fmla="*/ 5 w 1492"/>
                  <a:gd name="T7" fmla="*/ 4 h 746"/>
                  <a:gd name="T8" fmla="*/ 2 w 1492"/>
                  <a:gd name="T9" fmla="*/ 6 h 746"/>
                  <a:gd name="T10" fmla="*/ 0 w 1492"/>
                  <a:gd name="T11" fmla="*/ 8 h 746"/>
                  <a:gd name="T12" fmla="*/ 0 w 1492"/>
                  <a:gd name="T13" fmla="*/ 10 h 746"/>
                  <a:gd name="T14" fmla="*/ 1 w 1492"/>
                  <a:gd name="T15" fmla="*/ 13 h 746"/>
                  <a:gd name="T16" fmla="*/ 2 w 1492"/>
                  <a:gd name="T17" fmla="*/ 15 h 746"/>
                  <a:gd name="T18" fmla="*/ 5 w 1492"/>
                  <a:gd name="T19" fmla="*/ 17 h 746"/>
                  <a:gd name="T20" fmla="*/ 9 w 1492"/>
                  <a:gd name="T21" fmla="*/ 19 h 746"/>
                  <a:gd name="T22" fmla="*/ 13 w 1492"/>
                  <a:gd name="T23" fmla="*/ 20 h 746"/>
                  <a:gd name="T24" fmla="*/ 18 w 1492"/>
                  <a:gd name="T25" fmla="*/ 21 h 746"/>
                  <a:gd name="T26" fmla="*/ 23 w 1492"/>
                  <a:gd name="T27" fmla="*/ 21 h 746"/>
                  <a:gd name="T28" fmla="*/ 27 w 1492"/>
                  <a:gd name="T29" fmla="*/ 20 h 746"/>
                  <a:gd name="T30" fmla="*/ 32 w 1492"/>
                  <a:gd name="T31" fmla="*/ 19 h 746"/>
                  <a:gd name="T32" fmla="*/ 36 w 1492"/>
                  <a:gd name="T33" fmla="*/ 17 h 746"/>
                  <a:gd name="T34" fmla="*/ 38 w 1492"/>
                  <a:gd name="T35" fmla="*/ 15 h 746"/>
                  <a:gd name="T36" fmla="*/ 40 w 1492"/>
                  <a:gd name="T37" fmla="*/ 13 h 746"/>
                  <a:gd name="T38" fmla="*/ 41 w 1492"/>
                  <a:gd name="T39" fmla="*/ 10 h 746"/>
                  <a:gd name="T40" fmla="*/ 40 w 1492"/>
                  <a:gd name="T41" fmla="*/ 8 h 746"/>
                  <a:gd name="T42" fmla="*/ 39 w 1492"/>
                  <a:gd name="T43" fmla="*/ 6 h 746"/>
                  <a:gd name="T44" fmla="*/ 36 w 1492"/>
                  <a:gd name="T45" fmla="*/ 4 h 746"/>
                  <a:gd name="T46" fmla="*/ 33 w 1492"/>
                  <a:gd name="T47" fmla="*/ 2 h 746"/>
                  <a:gd name="T48" fmla="*/ 28 w 1492"/>
                  <a:gd name="T49" fmla="*/ 1 h 746"/>
                  <a:gd name="T50" fmla="*/ 24 w 1492"/>
                  <a:gd name="T51" fmla="*/ 0 h 746"/>
                  <a:gd name="T52" fmla="*/ 21 w 1492"/>
                  <a:gd name="T53" fmla="*/ 20 h 746"/>
                  <a:gd name="T54" fmla="*/ 17 w 1492"/>
                  <a:gd name="T55" fmla="*/ 20 h 746"/>
                  <a:gd name="T56" fmla="*/ 12 w 1492"/>
                  <a:gd name="T57" fmla="*/ 19 h 746"/>
                  <a:gd name="T58" fmla="*/ 8 w 1492"/>
                  <a:gd name="T59" fmla="*/ 18 h 746"/>
                  <a:gd name="T60" fmla="*/ 5 w 1492"/>
                  <a:gd name="T61" fmla="*/ 16 h 746"/>
                  <a:gd name="T62" fmla="*/ 3 w 1492"/>
                  <a:gd name="T63" fmla="*/ 14 h 746"/>
                  <a:gd name="T64" fmla="*/ 1 w 1492"/>
                  <a:gd name="T65" fmla="*/ 12 h 746"/>
                  <a:gd name="T66" fmla="*/ 1 w 1492"/>
                  <a:gd name="T67" fmla="*/ 10 h 746"/>
                  <a:gd name="T68" fmla="*/ 2 w 1492"/>
                  <a:gd name="T69" fmla="*/ 7 h 746"/>
                  <a:gd name="T70" fmla="*/ 4 w 1492"/>
                  <a:gd name="T71" fmla="*/ 5 h 746"/>
                  <a:gd name="T72" fmla="*/ 7 w 1492"/>
                  <a:gd name="T73" fmla="*/ 3 h 746"/>
                  <a:gd name="T74" fmla="*/ 10 w 1492"/>
                  <a:gd name="T75" fmla="*/ 2 h 746"/>
                  <a:gd name="T76" fmla="*/ 15 w 1492"/>
                  <a:gd name="T77" fmla="*/ 1 h 746"/>
                  <a:gd name="T78" fmla="*/ 20 w 1492"/>
                  <a:gd name="T79" fmla="*/ 1 h 746"/>
                  <a:gd name="T80" fmla="*/ 23 w 1492"/>
                  <a:gd name="T81" fmla="*/ 1 h 746"/>
                  <a:gd name="T82" fmla="*/ 28 w 1492"/>
                  <a:gd name="T83" fmla="*/ 1 h 746"/>
                  <a:gd name="T84" fmla="*/ 32 w 1492"/>
                  <a:gd name="T85" fmla="*/ 2 h 746"/>
                  <a:gd name="T86" fmla="*/ 35 w 1492"/>
                  <a:gd name="T87" fmla="*/ 4 h 746"/>
                  <a:gd name="T88" fmla="*/ 38 w 1492"/>
                  <a:gd name="T89" fmla="*/ 6 h 746"/>
                  <a:gd name="T90" fmla="*/ 39 w 1492"/>
                  <a:gd name="T91" fmla="*/ 8 h 746"/>
                  <a:gd name="T92" fmla="*/ 40 w 1492"/>
                  <a:gd name="T93" fmla="*/ 10 h 746"/>
                  <a:gd name="T94" fmla="*/ 39 w 1492"/>
                  <a:gd name="T95" fmla="*/ 13 h 746"/>
                  <a:gd name="T96" fmla="*/ 37 w 1492"/>
                  <a:gd name="T97" fmla="*/ 15 h 746"/>
                  <a:gd name="T98" fmla="*/ 35 w 1492"/>
                  <a:gd name="T99" fmla="*/ 17 h 746"/>
                  <a:gd name="T100" fmla="*/ 31 w 1492"/>
                  <a:gd name="T101" fmla="*/ 18 h 746"/>
                  <a:gd name="T102" fmla="*/ 27 w 1492"/>
                  <a:gd name="T103" fmla="*/ 19 h 746"/>
                  <a:gd name="T104" fmla="*/ 22 w 1492"/>
                  <a:gd name="T105" fmla="*/ 20 h 74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92"/>
                  <a:gd name="T160" fmla="*/ 0 h 746"/>
                  <a:gd name="T161" fmla="*/ 1492 w 1492"/>
                  <a:gd name="T162" fmla="*/ 746 h 74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92" h="746">
                    <a:moveTo>
                      <a:pt x="746" y="0"/>
                    </a:moveTo>
                    <a:lnTo>
                      <a:pt x="746" y="0"/>
                    </a:lnTo>
                    <a:lnTo>
                      <a:pt x="707" y="0"/>
                    </a:lnTo>
                    <a:lnTo>
                      <a:pt x="670" y="1"/>
                    </a:lnTo>
                    <a:lnTo>
                      <a:pt x="632" y="4"/>
                    </a:lnTo>
                    <a:lnTo>
                      <a:pt x="596" y="8"/>
                    </a:lnTo>
                    <a:lnTo>
                      <a:pt x="560" y="12"/>
                    </a:lnTo>
                    <a:lnTo>
                      <a:pt x="525" y="17"/>
                    </a:lnTo>
                    <a:lnTo>
                      <a:pt x="490" y="22"/>
                    </a:lnTo>
                    <a:lnTo>
                      <a:pt x="456" y="30"/>
                    </a:lnTo>
                    <a:lnTo>
                      <a:pt x="422" y="36"/>
                    </a:lnTo>
                    <a:lnTo>
                      <a:pt x="390" y="45"/>
                    </a:lnTo>
                    <a:lnTo>
                      <a:pt x="359" y="54"/>
                    </a:lnTo>
                    <a:lnTo>
                      <a:pt x="329" y="63"/>
                    </a:lnTo>
                    <a:lnTo>
                      <a:pt x="299" y="74"/>
                    </a:lnTo>
                    <a:lnTo>
                      <a:pt x="272" y="86"/>
                    </a:lnTo>
                    <a:lnTo>
                      <a:pt x="245" y="97"/>
                    </a:lnTo>
                    <a:lnTo>
                      <a:pt x="219" y="109"/>
                    </a:lnTo>
                    <a:lnTo>
                      <a:pt x="194" y="122"/>
                    </a:lnTo>
                    <a:lnTo>
                      <a:pt x="171" y="136"/>
                    </a:lnTo>
                    <a:lnTo>
                      <a:pt x="148" y="150"/>
                    </a:lnTo>
                    <a:lnTo>
                      <a:pt x="127" y="165"/>
                    </a:lnTo>
                    <a:lnTo>
                      <a:pt x="107" y="180"/>
                    </a:lnTo>
                    <a:lnTo>
                      <a:pt x="91" y="196"/>
                    </a:lnTo>
                    <a:lnTo>
                      <a:pt x="74" y="211"/>
                    </a:lnTo>
                    <a:lnTo>
                      <a:pt x="58" y="228"/>
                    </a:lnTo>
                    <a:lnTo>
                      <a:pt x="45" y="245"/>
                    </a:lnTo>
                    <a:lnTo>
                      <a:pt x="34" y="262"/>
                    </a:lnTo>
                    <a:lnTo>
                      <a:pt x="23" y="280"/>
                    </a:lnTo>
                    <a:lnTo>
                      <a:pt x="16" y="298"/>
                    </a:lnTo>
                    <a:lnTo>
                      <a:pt x="9" y="316"/>
                    </a:lnTo>
                    <a:lnTo>
                      <a:pt x="4" y="336"/>
                    </a:lnTo>
                    <a:lnTo>
                      <a:pt x="1" y="354"/>
                    </a:lnTo>
                    <a:lnTo>
                      <a:pt x="0" y="373"/>
                    </a:lnTo>
                    <a:lnTo>
                      <a:pt x="1" y="393"/>
                    </a:lnTo>
                    <a:lnTo>
                      <a:pt x="4" y="411"/>
                    </a:lnTo>
                    <a:lnTo>
                      <a:pt x="9" y="430"/>
                    </a:lnTo>
                    <a:lnTo>
                      <a:pt x="16" y="448"/>
                    </a:lnTo>
                    <a:lnTo>
                      <a:pt x="23" y="466"/>
                    </a:lnTo>
                    <a:lnTo>
                      <a:pt x="34" y="485"/>
                    </a:lnTo>
                    <a:lnTo>
                      <a:pt x="45" y="501"/>
                    </a:lnTo>
                    <a:lnTo>
                      <a:pt x="58" y="518"/>
                    </a:lnTo>
                    <a:lnTo>
                      <a:pt x="74" y="535"/>
                    </a:lnTo>
                    <a:lnTo>
                      <a:pt x="91" y="551"/>
                    </a:lnTo>
                    <a:lnTo>
                      <a:pt x="107" y="566"/>
                    </a:lnTo>
                    <a:lnTo>
                      <a:pt x="127" y="582"/>
                    </a:lnTo>
                    <a:lnTo>
                      <a:pt x="148" y="596"/>
                    </a:lnTo>
                    <a:lnTo>
                      <a:pt x="171" y="610"/>
                    </a:lnTo>
                    <a:lnTo>
                      <a:pt x="194" y="624"/>
                    </a:lnTo>
                    <a:lnTo>
                      <a:pt x="219" y="637"/>
                    </a:lnTo>
                    <a:lnTo>
                      <a:pt x="245" y="649"/>
                    </a:lnTo>
                    <a:lnTo>
                      <a:pt x="272" y="661"/>
                    </a:lnTo>
                    <a:lnTo>
                      <a:pt x="299" y="672"/>
                    </a:lnTo>
                    <a:lnTo>
                      <a:pt x="329" y="683"/>
                    </a:lnTo>
                    <a:lnTo>
                      <a:pt x="359" y="692"/>
                    </a:lnTo>
                    <a:lnTo>
                      <a:pt x="390" y="701"/>
                    </a:lnTo>
                    <a:lnTo>
                      <a:pt x="422" y="710"/>
                    </a:lnTo>
                    <a:lnTo>
                      <a:pt x="456" y="716"/>
                    </a:lnTo>
                    <a:lnTo>
                      <a:pt x="490" y="724"/>
                    </a:lnTo>
                    <a:lnTo>
                      <a:pt x="525" y="729"/>
                    </a:lnTo>
                    <a:lnTo>
                      <a:pt x="560" y="735"/>
                    </a:lnTo>
                    <a:lnTo>
                      <a:pt x="596" y="738"/>
                    </a:lnTo>
                    <a:lnTo>
                      <a:pt x="632" y="742"/>
                    </a:lnTo>
                    <a:lnTo>
                      <a:pt x="670" y="745"/>
                    </a:lnTo>
                    <a:lnTo>
                      <a:pt x="707" y="746"/>
                    </a:lnTo>
                    <a:lnTo>
                      <a:pt x="746" y="746"/>
                    </a:lnTo>
                    <a:lnTo>
                      <a:pt x="785" y="746"/>
                    </a:lnTo>
                    <a:lnTo>
                      <a:pt x="822" y="745"/>
                    </a:lnTo>
                    <a:lnTo>
                      <a:pt x="860" y="742"/>
                    </a:lnTo>
                    <a:lnTo>
                      <a:pt x="896" y="738"/>
                    </a:lnTo>
                    <a:lnTo>
                      <a:pt x="933" y="735"/>
                    </a:lnTo>
                    <a:lnTo>
                      <a:pt x="967" y="729"/>
                    </a:lnTo>
                    <a:lnTo>
                      <a:pt x="1002" y="724"/>
                    </a:lnTo>
                    <a:lnTo>
                      <a:pt x="1036" y="716"/>
                    </a:lnTo>
                    <a:lnTo>
                      <a:pt x="1070" y="710"/>
                    </a:lnTo>
                    <a:lnTo>
                      <a:pt x="1102" y="701"/>
                    </a:lnTo>
                    <a:lnTo>
                      <a:pt x="1133" y="692"/>
                    </a:lnTo>
                    <a:lnTo>
                      <a:pt x="1163" y="683"/>
                    </a:lnTo>
                    <a:lnTo>
                      <a:pt x="1193" y="672"/>
                    </a:lnTo>
                    <a:lnTo>
                      <a:pt x="1220" y="661"/>
                    </a:lnTo>
                    <a:lnTo>
                      <a:pt x="1247" y="649"/>
                    </a:lnTo>
                    <a:lnTo>
                      <a:pt x="1273" y="637"/>
                    </a:lnTo>
                    <a:lnTo>
                      <a:pt x="1298" y="624"/>
                    </a:lnTo>
                    <a:lnTo>
                      <a:pt x="1321" y="610"/>
                    </a:lnTo>
                    <a:lnTo>
                      <a:pt x="1344" y="596"/>
                    </a:lnTo>
                    <a:lnTo>
                      <a:pt x="1365" y="582"/>
                    </a:lnTo>
                    <a:lnTo>
                      <a:pt x="1385" y="566"/>
                    </a:lnTo>
                    <a:lnTo>
                      <a:pt x="1401" y="551"/>
                    </a:lnTo>
                    <a:lnTo>
                      <a:pt x="1418" y="535"/>
                    </a:lnTo>
                    <a:lnTo>
                      <a:pt x="1434" y="518"/>
                    </a:lnTo>
                    <a:lnTo>
                      <a:pt x="1447" y="501"/>
                    </a:lnTo>
                    <a:lnTo>
                      <a:pt x="1458" y="485"/>
                    </a:lnTo>
                    <a:lnTo>
                      <a:pt x="1469" y="466"/>
                    </a:lnTo>
                    <a:lnTo>
                      <a:pt x="1476" y="448"/>
                    </a:lnTo>
                    <a:lnTo>
                      <a:pt x="1483" y="430"/>
                    </a:lnTo>
                    <a:lnTo>
                      <a:pt x="1488" y="411"/>
                    </a:lnTo>
                    <a:lnTo>
                      <a:pt x="1491" y="393"/>
                    </a:lnTo>
                    <a:lnTo>
                      <a:pt x="1492" y="373"/>
                    </a:lnTo>
                    <a:lnTo>
                      <a:pt x="1491" y="354"/>
                    </a:lnTo>
                    <a:lnTo>
                      <a:pt x="1488" y="336"/>
                    </a:lnTo>
                    <a:lnTo>
                      <a:pt x="1483" y="316"/>
                    </a:lnTo>
                    <a:lnTo>
                      <a:pt x="1476" y="298"/>
                    </a:lnTo>
                    <a:lnTo>
                      <a:pt x="1469" y="280"/>
                    </a:lnTo>
                    <a:lnTo>
                      <a:pt x="1458" y="262"/>
                    </a:lnTo>
                    <a:lnTo>
                      <a:pt x="1447" y="245"/>
                    </a:lnTo>
                    <a:lnTo>
                      <a:pt x="1434" y="228"/>
                    </a:lnTo>
                    <a:lnTo>
                      <a:pt x="1418" y="211"/>
                    </a:lnTo>
                    <a:lnTo>
                      <a:pt x="1401" y="196"/>
                    </a:lnTo>
                    <a:lnTo>
                      <a:pt x="1385" y="180"/>
                    </a:lnTo>
                    <a:lnTo>
                      <a:pt x="1365" y="165"/>
                    </a:lnTo>
                    <a:lnTo>
                      <a:pt x="1344" y="150"/>
                    </a:lnTo>
                    <a:lnTo>
                      <a:pt x="1321" y="136"/>
                    </a:lnTo>
                    <a:lnTo>
                      <a:pt x="1298" y="122"/>
                    </a:lnTo>
                    <a:lnTo>
                      <a:pt x="1273" y="109"/>
                    </a:lnTo>
                    <a:lnTo>
                      <a:pt x="1247" y="97"/>
                    </a:lnTo>
                    <a:lnTo>
                      <a:pt x="1220" y="86"/>
                    </a:lnTo>
                    <a:lnTo>
                      <a:pt x="1193" y="74"/>
                    </a:lnTo>
                    <a:lnTo>
                      <a:pt x="1163" y="63"/>
                    </a:lnTo>
                    <a:lnTo>
                      <a:pt x="1133" y="54"/>
                    </a:lnTo>
                    <a:lnTo>
                      <a:pt x="1102" y="45"/>
                    </a:lnTo>
                    <a:lnTo>
                      <a:pt x="1070" y="36"/>
                    </a:lnTo>
                    <a:lnTo>
                      <a:pt x="1036" y="30"/>
                    </a:lnTo>
                    <a:lnTo>
                      <a:pt x="1002" y="22"/>
                    </a:lnTo>
                    <a:lnTo>
                      <a:pt x="967" y="17"/>
                    </a:lnTo>
                    <a:lnTo>
                      <a:pt x="933" y="12"/>
                    </a:lnTo>
                    <a:lnTo>
                      <a:pt x="896" y="8"/>
                    </a:lnTo>
                    <a:lnTo>
                      <a:pt x="860" y="4"/>
                    </a:lnTo>
                    <a:lnTo>
                      <a:pt x="822" y="1"/>
                    </a:lnTo>
                    <a:lnTo>
                      <a:pt x="785" y="0"/>
                    </a:lnTo>
                    <a:lnTo>
                      <a:pt x="746" y="0"/>
                    </a:lnTo>
                    <a:close/>
                    <a:moveTo>
                      <a:pt x="746" y="723"/>
                    </a:moveTo>
                    <a:lnTo>
                      <a:pt x="746" y="723"/>
                    </a:lnTo>
                    <a:lnTo>
                      <a:pt x="710" y="723"/>
                    </a:lnTo>
                    <a:lnTo>
                      <a:pt x="675" y="722"/>
                    </a:lnTo>
                    <a:lnTo>
                      <a:pt x="640" y="719"/>
                    </a:lnTo>
                    <a:lnTo>
                      <a:pt x="605" y="716"/>
                    </a:lnTo>
                    <a:lnTo>
                      <a:pt x="571" y="713"/>
                    </a:lnTo>
                    <a:lnTo>
                      <a:pt x="537" y="707"/>
                    </a:lnTo>
                    <a:lnTo>
                      <a:pt x="505" y="702"/>
                    </a:lnTo>
                    <a:lnTo>
                      <a:pt x="474" y="696"/>
                    </a:lnTo>
                    <a:lnTo>
                      <a:pt x="443" y="689"/>
                    </a:lnTo>
                    <a:lnTo>
                      <a:pt x="413" y="681"/>
                    </a:lnTo>
                    <a:lnTo>
                      <a:pt x="383" y="672"/>
                    </a:lnTo>
                    <a:lnTo>
                      <a:pt x="355" y="663"/>
                    </a:lnTo>
                    <a:lnTo>
                      <a:pt x="328" y="654"/>
                    </a:lnTo>
                    <a:lnTo>
                      <a:pt x="302" y="644"/>
                    </a:lnTo>
                    <a:lnTo>
                      <a:pt x="276" y="632"/>
                    </a:lnTo>
                    <a:lnTo>
                      <a:pt x="251" y="621"/>
                    </a:lnTo>
                    <a:lnTo>
                      <a:pt x="228" y="609"/>
                    </a:lnTo>
                    <a:lnTo>
                      <a:pt x="206" y="596"/>
                    </a:lnTo>
                    <a:lnTo>
                      <a:pt x="185" y="583"/>
                    </a:lnTo>
                    <a:lnTo>
                      <a:pt x="166" y="569"/>
                    </a:lnTo>
                    <a:lnTo>
                      <a:pt x="148" y="554"/>
                    </a:lnTo>
                    <a:lnTo>
                      <a:pt x="131" y="540"/>
                    </a:lnTo>
                    <a:lnTo>
                      <a:pt x="115" y="525"/>
                    </a:lnTo>
                    <a:lnTo>
                      <a:pt x="101" y="509"/>
                    </a:lnTo>
                    <a:lnTo>
                      <a:pt x="89" y="494"/>
                    </a:lnTo>
                    <a:lnTo>
                      <a:pt x="78" y="477"/>
                    </a:lnTo>
                    <a:lnTo>
                      <a:pt x="69" y="461"/>
                    </a:lnTo>
                    <a:lnTo>
                      <a:pt x="61" y="444"/>
                    </a:lnTo>
                    <a:lnTo>
                      <a:pt x="54" y="426"/>
                    </a:lnTo>
                    <a:lnTo>
                      <a:pt x="51" y="409"/>
                    </a:lnTo>
                    <a:lnTo>
                      <a:pt x="48" y="391"/>
                    </a:lnTo>
                    <a:lnTo>
                      <a:pt x="47" y="373"/>
                    </a:lnTo>
                    <a:lnTo>
                      <a:pt x="48" y="355"/>
                    </a:lnTo>
                    <a:lnTo>
                      <a:pt x="51" y="337"/>
                    </a:lnTo>
                    <a:lnTo>
                      <a:pt x="54" y="320"/>
                    </a:lnTo>
                    <a:lnTo>
                      <a:pt x="61" y="302"/>
                    </a:lnTo>
                    <a:lnTo>
                      <a:pt x="69" y="285"/>
                    </a:lnTo>
                    <a:lnTo>
                      <a:pt x="78" y="269"/>
                    </a:lnTo>
                    <a:lnTo>
                      <a:pt x="89" y="253"/>
                    </a:lnTo>
                    <a:lnTo>
                      <a:pt x="101" y="237"/>
                    </a:lnTo>
                    <a:lnTo>
                      <a:pt x="115" y="222"/>
                    </a:lnTo>
                    <a:lnTo>
                      <a:pt x="131" y="206"/>
                    </a:lnTo>
                    <a:lnTo>
                      <a:pt x="148" y="192"/>
                    </a:lnTo>
                    <a:lnTo>
                      <a:pt x="166" y="177"/>
                    </a:lnTo>
                    <a:lnTo>
                      <a:pt x="185" y="163"/>
                    </a:lnTo>
                    <a:lnTo>
                      <a:pt x="206" y="150"/>
                    </a:lnTo>
                    <a:lnTo>
                      <a:pt x="228" y="137"/>
                    </a:lnTo>
                    <a:lnTo>
                      <a:pt x="251" y="126"/>
                    </a:lnTo>
                    <a:lnTo>
                      <a:pt x="276" y="114"/>
                    </a:lnTo>
                    <a:lnTo>
                      <a:pt x="302" y="102"/>
                    </a:lnTo>
                    <a:lnTo>
                      <a:pt x="328" y="92"/>
                    </a:lnTo>
                    <a:lnTo>
                      <a:pt x="355" y="83"/>
                    </a:lnTo>
                    <a:lnTo>
                      <a:pt x="383" y="74"/>
                    </a:lnTo>
                    <a:lnTo>
                      <a:pt x="413" y="65"/>
                    </a:lnTo>
                    <a:lnTo>
                      <a:pt x="443" y="57"/>
                    </a:lnTo>
                    <a:lnTo>
                      <a:pt x="474" y="51"/>
                    </a:lnTo>
                    <a:lnTo>
                      <a:pt x="505" y="44"/>
                    </a:lnTo>
                    <a:lnTo>
                      <a:pt x="537" y="39"/>
                    </a:lnTo>
                    <a:lnTo>
                      <a:pt x="571" y="34"/>
                    </a:lnTo>
                    <a:lnTo>
                      <a:pt x="605" y="30"/>
                    </a:lnTo>
                    <a:lnTo>
                      <a:pt x="640" y="27"/>
                    </a:lnTo>
                    <a:lnTo>
                      <a:pt x="675" y="25"/>
                    </a:lnTo>
                    <a:lnTo>
                      <a:pt x="710" y="23"/>
                    </a:lnTo>
                    <a:lnTo>
                      <a:pt x="746" y="23"/>
                    </a:lnTo>
                    <a:lnTo>
                      <a:pt x="782" y="23"/>
                    </a:lnTo>
                    <a:lnTo>
                      <a:pt x="817" y="25"/>
                    </a:lnTo>
                    <a:lnTo>
                      <a:pt x="852" y="27"/>
                    </a:lnTo>
                    <a:lnTo>
                      <a:pt x="887" y="30"/>
                    </a:lnTo>
                    <a:lnTo>
                      <a:pt x="921" y="34"/>
                    </a:lnTo>
                    <a:lnTo>
                      <a:pt x="955" y="39"/>
                    </a:lnTo>
                    <a:lnTo>
                      <a:pt x="987" y="44"/>
                    </a:lnTo>
                    <a:lnTo>
                      <a:pt x="1018" y="51"/>
                    </a:lnTo>
                    <a:lnTo>
                      <a:pt x="1049" y="57"/>
                    </a:lnTo>
                    <a:lnTo>
                      <a:pt x="1079" y="65"/>
                    </a:lnTo>
                    <a:lnTo>
                      <a:pt x="1109" y="74"/>
                    </a:lnTo>
                    <a:lnTo>
                      <a:pt x="1137" y="83"/>
                    </a:lnTo>
                    <a:lnTo>
                      <a:pt x="1164" y="92"/>
                    </a:lnTo>
                    <a:lnTo>
                      <a:pt x="1190" y="102"/>
                    </a:lnTo>
                    <a:lnTo>
                      <a:pt x="1216" y="114"/>
                    </a:lnTo>
                    <a:lnTo>
                      <a:pt x="1241" y="126"/>
                    </a:lnTo>
                    <a:lnTo>
                      <a:pt x="1264" y="137"/>
                    </a:lnTo>
                    <a:lnTo>
                      <a:pt x="1286" y="150"/>
                    </a:lnTo>
                    <a:lnTo>
                      <a:pt x="1307" y="163"/>
                    </a:lnTo>
                    <a:lnTo>
                      <a:pt x="1326" y="177"/>
                    </a:lnTo>
                    <a:lnTo>
                      <a:pt x="1344" y="192"/>
                    </a:lnTo>
                    <a:lnTo>
                      <a:pt x="1361" y="206"/>
                    </a:lnTo>
                    <a:lnTo>
                      <a:pt x="1377" y="222"/>
                    </a:lnTo>
                    <a:lnTo>
                      <a:pt x="1391" y="237"/>
                    </a:lnTo>
                    <a:lnTo>
                      <a:pt x="1403" y="253"/>
                    </a:lnTo>
                    <a:lnTo>
                      <a:pt x="1414" y="269"/>
                    </a:lnTo>
                    <a:lnTo>
                      <a:pt x="1423" y="285"/>
                    </a:lnTo>
                    <a:lnTo>
                      <a:pt x="1431" y="302"/>
                    </a:lnTo>
                    <a:lnTo>
                      <a:pt x="1438" y="320"/>
                    </a:lnTo>
                    <a:lnTo>
                      <a:pt x="1441" y="337"/>
                    </a:lnTo>
                    <a:lnTo>
                      <a:pt x="1444" y="355"/>
                    </a:lnTo>
                    <a:lnTo>
                      <a:pt x="1445" y="373"/>
                    </a:lnTo>
                    <a:lnTo>
                      <a:pt x="1444" y="391"/>
                    </a:lnTo>
                    <a:lnTo>
                      <a:pt x="1441" y="409"/>
                    </a:lnTo>
                    <a:lnTo>
                      <a:pt x="1438" y="426"/>
                    </a:lnTo>
                    <a:lnTo>
                      <a:pt x="1431" y="444"/>
                    </a:lnTo>
                    <a:lnTo>
                      <a:pt x="1423" y="461"/>
                    </a:lnTo>
                    <a:lnTo>
                      <a:pt x="1414" y="477"/>
                    </a:lnTo>
                    <a:lnTo>
                      <a:pt x="1403" y="494"/>
                    </a:lnTo>
                    <a:lnTo>
                      <a:pt x="1391" y="509"/>
                    </a:lnTo>
                    <a:lnTo>
                      <a:pt x="1377" y="525"/>
                    </a:lnTo>
                    <a:lnTo>
                      <a:pt x="1361" y="540"/>
                    </a:lnTo>
                    <a:lnTo>
                      <a:pt x="1344" y="554"/>
                    </a:lnTo>
                    <a:lnTo>
                      <a:pt x="1326" y="569"/>
                    </a:lnTo>
                    <a:lnTo>
                      <a:pt x="1307" y="583"/>
                    </a:lnTo>
                    <a:lnTo>
                      <a:pt x="1286" y="596"/>
                    </a:lnTo>
                    <a:lnTo>
                      <a:pt x="1264" y="609"/>
                    </a:lnTo>
                    <a:lnTo>
                      <a:pt x="1241" y="621"/>
                    </a:lnTo>
                    <a:lnTo>
                      <a:pt x="1216" y="632"/>
                    </a:lnTo>
                    <a:lnTo>
                      <a:pt x="1190" y="644"/>
                    </a:lnTo>
                    <a:lnTo>
                      <a:pt x="1164" y="654"/>
                    </a:lnTo>
                    <a:lnTo>
                      <a:pt x="1137" y="663"/>
                    </a:lnTo>
                    <a:lnTo>
                      <a:pt x="1109" y="672"/>
                    </a:lnTo>
                    <a:lnTo>
                      <a:pt x="1079" y="681"/>
                    </a:lnTo>
                    <a:lnTo>
                      <a:pt x="1049" y="689"/>
                    </a:lnTo>
                    <a:lnTo>
                      <a:pt x="1018" y="696"/>
                    </a:lnTo>
                    <a:lnTo>
                      <a:pt x="987" y="702"/>
                    </a:lnTo>
                    <a:lnTo>
                      <a:pt x="955" y="707"/>
                    </a:lnTo>
                    <a:lnTo>
                      <a:pt x="921" y="713"/>
                    </a:lnTo>
                    <a:lnTo>
                      <a:pt x="887" y="716"/>
                    </a:lnTo>
                    <a:lnTo>
                      <a:pt x="852" y="719"/>
                    </a:lnTo>
                    <a:lnTo>
                      <a:pt x="817" y="722"/>
                    </a:lnTo>
                    <a:lnTo>
                      <a:pt x="782" y="723"/>
                    </a:lnTo>
                    <a:lnTo>
                      <a:pt x="746" y="723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" name="Freeform 102"/>
              <p:cNvSpPr>
                <a:spLocks noChangeArrowheads="1"/>
              </p:cNvSpPr>
              <p:nvPr/>
            </p:nvSpPr>
            <p:spPr bwMode="auto">
              <a:xfrm>
                <a:off x="8" y="4"/>
                <a:ext cx="231" cy="116"/>
              </a:xfrm>
              <a:custGeom>
                <a:avLst/>
                <a:gdLst>
                  <a:gd name="T0" fmla="*/ 38 w 1398"/>
                  <a:gd name="T1" fmla="*/ 10 h 700"/>
                  <a:gd name="T2" fmla="*/ 38 w 1398"/>
                  <a:gd name="T3" fmla="*/ 12 h 700"/>
                  <a:gd name="T4" fmla="*/ 37 w 1398"/>
                  <a:gd name="T5" fmla="*/ 13 h 700"/>
                  <a:gd name="T6" fmla="*/ 36 w 1398"/>
                  <a:gd name="T7" fmla="*/ 14 h 700"/>
                  <a:gd name="T8" fmla="*/ 34 w 1398"/>
                  <a:gd name="T9" fmla="*/ 15 h 700"/>
                  <a:gd name="T10" fmla="*/ 33 w 1398"/>
                  <a:gd name="T11" fmla="*/ 16 h 700"/>
                  <a:gd name="T12" fmla="*/ 31 w 1398"/>
                  <a:gd name="T13" fmla="*/ 17 h 700"/>
                  <a:gd name="T14" fmla="*/ 28 w 1398"/>
                  <a:gd name="T15" fmla="*/ 18 h 700"/>
                  <a:gd name="T16" fmla="*/ 26 w 1398"/>
                  <a:gd name="T17" fmla="*/ 19 h 700"/>
                  <a:gd name="T18" fmla="*/ 23 w 1398"/>
                  <a:gd name="T19" fmla="*/ 19 h 700"/>
                  <a:gd name="T20" fmla="*/ 20 w 1398"/>
                  <a:gd name="T21" fmla="*/ 19 h 700"/>
                  <a:gd name="T22" fmla="*/ 18 w 1398"/>
                  <a:gd name="T23" fmla="*/ 19 h 700"/>
                  <a:gd name="T24" fmla="*/ 15 w 1398"/>
                  <a:gd name="T25" fmla="*/ 19 h 700"/>
                  <a:gd name="T26" fmla="*/ 13 w 1398"/>
                  <a:gd name="T27" fmla="*/ 19 h 700"/>
                  <a:gd name="T28" fmla="*/ 10 w 1398"/>
                  <a:gd name="T29" fmla="*/ 18 h 700"/>
                  <a:gd name="T30" fmla="*/ 8 w 1398"/>
                  <a:gd name="T31" fmla="*/ 17 h 700"/>
                  <a:gd name="T32" fmla="*/ 6 w 1398"/>
                  <a:gd name="T33" fmla="*/ 16 h 700"/>
                  <a:gd name="T34" fmla="*/ 4 w 1398"/>
                  <a:gd name="T35" fmla="*/ 15 h 700"/>
                  <a:gd name="T36" fmla="*/ 2 w 1398"/>
                  <a:gd name="T37" fmla="*/ 14 h 700"/>
                  <a:gd name="T38" fmla="*/ 1 w 1398"/>
                  <a:gd name="T39" fmla="*/ 13 h 700"/>
                  <a:gd name="T40" fmla="*/ 0 w 1398"/>
                  <a:gd name="T41" fmla="*/ 12 h 700"/>
                  <a:gd name="T42" fmla="*/ 0 w 1398"/>
                  <a:gd name="T43" fmla="*/ 10 h 700"/>
                  <a:gd name="T44" fmla="*/ 0 w 1398"/>
                  <a:gd name="T45" fmla="*/ 9 h 700"/>
                  <a:gd name="T46" fmla="*/ 0 w 1398"/>
                  <a:gd name="T47" fmla="*/ 8 h 700"/>
                  <a:gd name="T48" fmla="*/ 1 w 1398"/>
                  <a:gd name="T49" fmla="*/ 6 h 700"/>
                  <a:gd name="T50" fmla="*/ 2 w 1398"/>
                  <a:gd name="T51" fmla="*/ 5 h 700"/>
                  <a:gd name="T52" fmla="*/ 4 w 1398"/>
                  <a:gd name="T53" fmla="*/ 4 h 700"/>
                  <a:gd name="T54" fmla="*/ 6 w 1398"/>
                  <a:gd name="T55" fmla="*/ 3 h 700"/>
                  <a:gd name="T56" fmla="*/ 8 w 1398"/>
                  <a:gd name="T57" fmla="*/ 2 h 700"/>
                  <a:gd name="T58" fmla="*/ 10 w 1398"/>
                  <a:gd name="T59" fmla="*/ 1 h 700"/>
                  <a:gd name="T60" fmla="*/ 13 w 1398"/>
                  <a:gd name="T61" fmla="*/ 0 h 700"/>
                  <a:gd name="T62" fmla="*/ 15 w 1398"/>
                  <a:gd name="T63" fmla="*/ 0 h 700"/>
                  <a:gd name="T64" fmla="*/ 18 w 1398"/>
                  <a:gd name="T65" fmla="*/ 0 h 700"/>
                  <a:gd name="T66" fmla="*/ 20 w 1398"/>
                  <a:gd name="T67" fmla="*/ 0 h 700"/>
                  <a:gd name="T68" fmla="*/ 23 w 1398"/>
                  <a:gd name="T69" fmla="*/ 0 h 700"/>
                  <a:gd name="T70" fmla="*/ 26 w 1398"/>
                  <a:gd name="T71" fmla="*/ 0 h 700"/>
                  <a:gd name="T72" fmla="*/ 28 w 1398"/>
                  <a:gd name="T73" fmla="*/ 1 h 700"/>
                  <a:gd name="T74" fmla="*/ 31 w 1398"/>
                  <a:gd name="T75" fmla="*/ 2 h 700"/>
                  <a:gd name="T76" fmla="*/ 33 w 1398"/>
                  <a:gd name="T77" fmla="*/ 3 h 700"/>
                  <a:gd name="T78" fmla="*/ 34 w 1398"/>
                  <a:gd name="T79" fmla="*/ 4 h 700"/>
                  <a:gd name="T80" fmla="*/ 36 w 1398"/>
                  <a:gd name="T81" fmla="*/ 5 h 700"/>
                  <a:gd name="T82" fmla="*/ 37 w 1398"/>
                  <a:gd name="T83" fmla="*/ 6 h 700"/>
                  <a:gd name="T84" fmla="*/ 38 w 1398"/>
                  <a:gd name="T85" fmla="*/ 8 h 700"/>
                  <a:gd name="T86" fmla="*/ 38 w 1398"/>
                  <a:gd name="T87" fmla="*/ 9 h 70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398"/>
                  <a:gd name="T133" fmla="*/ 0 h 700"/>
                  <a:gd name="T134" fmla="*/ 1398 w 1398"/>
                  <a:gd name="T135" fmla="*/ 700 h 70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398" h="700">
                    <a:moveTo>
                      <a:pt x="1398" y="350"/>
                    </a:moveTo>
                    <a:lnTo>
                      <a:pt x="1398" y="350"/>
                    </a:lnTo>
                    <a:lnTo>
                      <a:pt x="1397" y="368"/>
                    </a:lnTo>
                    <a:lnTo>
                      <a:pt x="1394" y="386"/>
                    </a:lnTo>
                    <a:lnTo>
                      <a:pt x="1391" y="403"/>
                    </a:lnTo>
                    <a:lnTo>
                      <a:pt x="1384" y="421"/>
                    </a:lnTo>
                    <a:lnTo>
                      <a:pt x="1376" y="438"/>
                    </a:lnTo>
                    <a:lnTo>
                      <a:pt x="1367" y="454"/>
                    </a:lnTo>
                    <a:lnTo>
                      <a:pt x="1356" y="471"/>
                    </a:lnTo>
                    <a:lnTo>
                      <a:pt x="1344" y="486"/>
                    </a:lnTo>
                    <a:lnTo>
                      <a:pt x="1330" y="502"/>
                    </a:lnTo>
                    <a:lnTo>
                      <a:pt x="1314" y="517"/>
                    </a:lnTo>
                    <a:lnTo>
                      <a:pt x="1297" y="531"/>
                    </a:lnTo>
                    <a:lnTo>
                      <a:pt x="1279" y="546"/>
                    </a:lnTo>
                    <a:lnTo>
                      <a:pt x="1260" y="560"/>
                    </a:lnTo>
                    <a:lnTo>
                      <a:pt x="1239" y="573"/>
                    </a:lnTo>
                    <a:lnTo>
                      <a:pt x="1217" y="586"/>
                    </a:lnTo>
                    <a:lnTo>
                      <a:pt x="1194" y="598"/>
                    </a:lnTo>
                    <a:lnTo>
                      <a:pt x="1169" y="609"/>
                    </a:lnTo>
                    <a:lnTo>
                      <a:pt x="1143" y="621"/>
                    </a:lnTo>
                    <a:lnTo>
                      <a:pt x="1117" y="631"/>
                    </a:lnTo>
                    <a:lnTo>
                      <a:pt x="1090" y="640"/>
                    </a:lnTo>
                    <a:lnTo>
                      <a:pt x="1062" y="649"/>
                    </a:lnTo>
                    <a:lnTo>
                      <a:pt x="1032" y="658"/>
                    </a:lnTo>
                    <a:lnTo>
                      <a:pt x="1002" y="666"/>
                    </a:lnTo>
                    <a:lnTo>
                      <a:pt x="971" y="673"/>
                    </a:lnTo>
                    <a:lnTo>
                      <a:pt x="940" y="679"/>
                    </a:lnTo>
                    <a:lnTo>
                      <a:pt x="908" y="684"/>
                    </a:lnTo>
                    <a:lnTo>
                      <a:pt x="874" y="690"/>
                    </a:lnTo>
                    <a:lnTo>
                      <a:pt x="840" y="693"/>
                    </a:lnTo>
                    <a:lnTo>
                      <a:pt x="805" y="696"/>
                    </a:lnTo>
                    <a:lnTo>
                      <a:pt x="770" y="699"/>
                    </a:lnTo>
                    <a:lnTo>
                      <a:pt x="735" y="700"/>
                    </a:lnTo>
                    <a:lnTo>
                      <a:pt x="699" y="700"/>
                    </a:lnTo>
                    <a:lnTo>
                      <a:pt x="663" y="700"/>
                    </a:lnTo>
                    <a:lnTo>
                      <a:pt x="628" y="699"/>
                    </a:lnTo>
                    <a:lnTo>
                      <a:pt x="593" y="696"/>
                    </a:lnTo>
                    <a:lnTo>
                      <a:pt x="558" y="693"/>
                    </a:lnTo>
                    <a:lnTo>
                      <a:pt x="524" y="690"/>
                    </a:lnTo>
                    <a:lnTo>
                      <a:pt x="490" y="684"/>
                    </a:lnTo>
                    <a:lnTo>
                      <a:pt x="458" y="679"/>
                    </a:lnTo>
                    <a:lnTo>
                      <a:pt x="427" y="673"/>
                    </a:lnTo>
                    <a:lnTo>
                      <a:pt x="396" y="666"/>
                    </a:lnTo>
                    <a:lnTo>
                      <a:pt x="366" y="658"/>
                    </a:lnTo>
                    <a:lnTo>
                      <a:pt x="336" y="649"/>
                    </a:lnTo>
                    <a:lnTo>
                      <a:pt x="308" y="640"/>
                    </a:lnTo>
                    <a:lnTo>
                      <a:pt x="281" y="631"/>
                    </a:lnTo>
                    <a:lnTo>
                      <a:pt x="255" y="621"/>
                    </a:lnTo>
                    <a:lnTo>
                      <a:pt x="229" y="609"/>
                    </a:lnTo>
                    <a:lnTo>
                      <a:pt x="204" y="598"/>
                    </a:lnTo>
                    <a:lnTo>
                      <a:pt x="181" y="586"/>
                    </a:lnTo>
                    <a:lnTo>
                      <a:pt x="159" y="573"/>
                    </a:lnTo>
                    <a:lnTo>
                      <a:pt x="138" y="560"/>
                    </a:lnTo>
                    <a:lnTo>
                      <a:pt x="119" y="546"/>
                    </a:lnTo>
                    <a:lnTo>
                      <a:pt x="101" y="531"/>
                    </a:lnTo>
                    <a:lnTo>
                      <a:pt x="84" y="517"/>
                    </a:lnTo>
                    <a:lnTo>
                      <a:pt x="68" y="502"/>
                    </a:lnTo>
                    <a:lnTo>
                      <a:pt x="54" y="486"/>
                    </a:lnTo>
                    <a:lnTo>
                      <a:pt x="42" y="471"/>
                    </a:lnTo>
                    <a:lnTo>
                      <a:pt x="31" y="454"/>
                    </a:lnTo>
                    <a:lnTo>
                      <a:pt x="22" y="438"/>
                    </a:lnTo>
                    <a:lnTo>
                      <a:pt x="14" y="421"/>
                    </a:lnTo>
                    <a:lnTo>
                      <a:pt x="7" y="403"/>
                    </a:lnTo>
                    <a:lnTo>
                      <a:pt x="4" y="386"/>
                    </a:lnTo>
                    <a:lnTo>
                      <a:pt x="1" y="368"/>
                    </a:lnTo>
                    <a:lnTo>
                      <a:pt x="0" y="350"/>
                    </a:lnTo>
                    <a:lnTo>
                      <a:pt x="1" y="332"/>
                    </a:lnTo>
                    <a:lnTo>
                      <a:pt x="4" y="314"/>
                    </a:lnTo>
                    <a:lnTo>
                      <a:pt x="7" y="297"/>
                    </a:lnTo>
                    <a:lnTo>
                      <a:pt x="14" y="279"/>
                    </a:lnTo>
                    <a:lnTo>
                      <a:pt x="22" y="262"/>
                    </a:lnTo>
                    <a:lnTo>
                      <a:pt x="31" y="246"/>
                    </a:lnTo>
                    <a:lnTo>
                      <a:pt x="42" y="230"/>
                    </a:lnTo>
                    <a:lnTo>
                      <a:pt x="54" y="214"/>
                    </a:lnTo>
                    <a:lnTo>
                      <a:pt x="68" y="199"/>
                    </a:lnTo>
                    <a:lnTo>
                      <a:pt x="84" y="183"/>
                    </a:lnTo>
                    <a:lnTo>
                      <a:pt x="101" y="169"/>
                    </a:lnTo>
                    <a:lnTo>
                      <a:pt x="119" y="154"/>
                    </a:lnTo>
                    <a:lnTo>
                      <a:pt x="138" y="140"/>
                    </a:lnTo>
                    <a:lnTo>
                      <a:pt x="159" y="127"/>
                    </a:lnTo>
                    <a:lnTo>
                      <a:pt x="181" y="114"/>
                    </a:lnTo>
                    <a:lnTo>
                      <a:pt x="204" y="103"/>
                    </a:lnTo>
                    <a:lnTo>
                      <a:pt x="229" y="91"/>
                    </a:lnTo>
                    <a:lnTo>
                      <a:pt x="255" y="79"/>
                    </a:lnTo>
                    <a:lnTo>
                      <a:pt x="281" y="69"/>
                    </a:lnTo>
                    <a:lnTo>
                      <a:pt x="308" y="60"/>
                    </a:lnTo>
                    <a:lnTo>
                      <a:pt x="336" y="51"/>
                    </a:lnTo>
                    <a:lnTo>
                      <a:pt x="366" y="42"/>
                    </a:lnTo>
                    <a:lnTo>
                      <a:pt x="396" y="34"/>
                    </a:lnTo>
                    <a:lnTo>
                      <a:pt x="427" y="28"/>
                    </a:lnTo>
                    <a:lnTo>
                      <a:pt x="458" y="21"/>
                    </a:lnTo>
                    <a:lnTo>
                      <a:pt x="490" y="16"/>
                    </a:lnTo>
                    <a:lnTo>
                      <a:pt x="524" y="11"/>
                    </a:lnTo>
                    <a:lnTo>
                      <a:pt x="558" y="7"/>
                    </a:lnTo>
                    <a:lnTo>
                      <a:pt x="593" y="4"/>
                    </a:lnTo>
                    <a:lnTo>
                      <a:pt x="628" y="2"/>
                    </a:lnTo>
                    <a:lnTo>
                      <a:pt x="663" y="0"/>
                    </a:lnTo>
                    <a:lnTo>
                      <a:pt x="699" y="0"/>
                    </a:lnTo>
                    <a:lnTo>
                      <a:pt x="735" y="0"/>
                    </a:lnTo>
                    <a:lnTo>
                      <a:pt x="770" y="2"/>
                    </a:lnTo>
                    <a:lnTo>
                      <a:pt x="805" y="4"/>
                    </a:lnTo>
                    <a:lnTo>
                      <a:pt x="840" y="7"/>
                    </a:lnTo>
                    <a:lnTo>
                      <a:pt x="874" y="11"/>
                    </a:lnTo>
                    <a:lnTo>
                      <a:pt x="908" y="16"/>
                    </a:lnTo>
                    <a:lnTo>
                      <a:pt x="940" y="21"/>
                    </a:lnTo>
                    <a:lnTo>
                      <a:pt x="971" y="28"/>
                    </a:lnTo>
                    <a:lnTo>
                      <a:pt x="1002" y="34"/>
                    </a:lnTo>
                    <a:lnTo>
                      <a:pt x="1032" y="42"/>
                    </a:lnTo>
                    <a:lnTo>
                      <a:pt x="1062" y="51"/>
                    </a:lnTo>
                    <a:lnTo>
                      <a:pt x="1090" y="60"/>
                    </a:lnTo>
                    <a:lnTo>
                      <a:pt x="1117" y="69"/>
                    </a:lnTo>
                    <a:lnTo>
                      <a:pt x="1143" y="79"/>
                    </a:lnTo>
                    <a:lnTo>
                      <a:pt x="1169" y="91"/>
                    </a:lnTo>
                    <a:lnTo>
                      <a:pt x="1194" y="103"/>
                    </a:lnTo>
                    <a:lnTo>
                      <a:pt x="1217" y="114"/>
                    </a:lnTo>
                    <a:lnTo>
                      <a:pt x="1239" y="127"/>
                    </a:lnTo>
                    <a:lnTo>
                      <a:pt x="1260" y="140"/>
                    </a:lnTo>
                    <a:lnTo>
                      <a:pt x="1279" y="154"/>
                    </a:lnTo>
                    <a:lnTo>
                      <a:pt x="1297" y="169"/>
                    </a:lnTo>
                    <a:lnTo>
                      <a:pt x="1314" y="183"/>
                    </a:lnTo>
                    <a:lnTo>
                      <a:pt x="1330" y="199"/>
                    </a:lnTo>
                    <a:lnTo>
                      <a:pt x="1344" y="214"/>
                    </a:lnTo>
                    <a:lnTo>
                      <a:pt x="1356" y="230"/>
                    </a:lnTo>
                    <a:lnTo>
                      <a:pt x="1367" y="246"/>
                    </a:lnTo>
                    <a:lnTo>
                      <a:pt x="1376" y="262"/>
                    </a:lnTo>
                    <a:lnTo>
                      <a:pt x="1384" y="279"/>
                    </a:lnTo>
                    <a:lnTo>
                      <a:pt x="1391" y="297"/>
                    </a:lnTo>
                    <a:lnTo>
                      <a:pt x="1394" y="314"/>
                    </a:lnTo>
                    <a:lnTo>
                      <a:pt x="1397" y="332"/>
                    </a:lnTo>
                    <a:lnTo>
                      <a:pt x="1398" y="3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F3F3F"/>
                  </a:gs>
                  <a:gs pos="100000">
                    <a:srgbClr val="00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97" name="Text Box 81"/>
          <p:cNvSpPr>
            <a:spLocks noChangeArrowheads="1"/>
          </p:cNvSpPr>
          <p:nvPr/>
        </p:nvSpPr>
        <p:spPr bwMode="auto">
          <a:xfrm>
            <a:off x="1988578" y="3136448"/>
            <a:ext cx="1734047" cy="37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397" tIns="43199" rIns="86397" bIns="4319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添加文本内容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98" name="Text Box 82"/>
          <p:cNvSpPr>
            <a:spLocks noChangeArrowheads="1"/>
          </p:cNvSpPr>
          <p:nvPr/>
        </p:nvSpPr>
        <p:spPr bwMode="auto">
          <a:xfrm>
            <a:off x="2865553" y="1409621"/>
            <a:ext cx="955913" cy="55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397" tIns="43199" rIns="86397" bIns="4319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</a:t>
            </a:r>
            <a:endParaRPr kumimoji="0" lang="en-US" altLang="zh-CN" sz="15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标签</a:t>
            </a:r>
            <a:endParaRPr kumimoji="0" lang="en-US" altLang="zh-CN" sz="15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99" name="组合 198"/>
          <p:cNvGrpSpPr/>
          <p:nvPr/>
        </p:nvGrpSpPr>
        <p:grpSpPr>
          <a:xfrm>
            <a:off x="5767737" y="1519144"/>
            <a:ext cx="399092" cy="448604"/>
            <a:chOff x="5810678" y="1001615"/>
            <a:chExt cx="422361" cy="474760"/>
          </a:xfrm>
        </p:grpSpPr>
        <p:sp>
          <p:nvSpPr>
            <p:cNvPr id="200" name="Oval 87"/>
            <p:cNvSpPr>
              <a:spLocks noChangeArrowheads="1"/>
            </p:cNvSpPr>
            <p:nvPr/>
          </p:nvSpPr>
          <p:spPr bwMode="auto">
            <a:xfrm>
              <a:off x="5825802" y="1341437"/>
              <a:ext cx="392112" cy="134938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87000"/>
                  </a:srgbClr>
                </a:gs>
                <a:gs pos="30000">
                  <a:srgbClr val="000000">
                    <a:alpha val="67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201" name="组合 200"/>
            <p:cNvGrpSpPr/>
            <p:nvPr/>
          </p:nvGrpSpPr>
          <p:grpSpPr>
            <a:xfrm>
              <a:off x="5810678" y="1001615"/>
              <a:ext cx="422361" cy="422361"/>
              <a:chOff x="5003908" y="1229805"/>
              <a:chExt cx="897741" cy="897741"/>
            </a:xfrm>
          </p:grpSpPr>
          <p:sp>
            <p:nvSpPr>
              <p:cNvPr id="202" name="Freeform 36"/>
              <p:cNvSpPr>
                <a:spLocks/>
              </p:cNvSpPr>
              <p:nvPr/>
            </p:nvSpPr>
            <p:spPr bwMode="auto">
              <a:xfrm>
                <a:off x="5003908" y="1229805"/>
                <a:ext cx="897741" cy="897741"/>
              </a:xfrm>
              <a:prstGeom prst="ellipse">
                <a:avLst/>
              </a:prstGeom>
              <a:gradFill flip="none" rotWithShape="1">
                <a:gsLst>
                  <a:gs pos="0">
                    <a:srgbClr val="F14124">
                      <a:shade val="30000"/>
                      <a:satMod val="115000"/>
                    </a:srgbClr>
                  </a:gs>
                  <a:gs pos="50000">
                    <a:srgbClr val="F14124">
                      <a:shade val="67500"/>
                      <a:satMod val="115000"/>
                    </a:srgbClr>
                  </a:gs>
                  <a:gs pos="100000">
                    <a:srgbClr val="F14124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3" name="Freeform 38"/>
              <p:cNvSpPr>
                <a:spLocks/>
              </p:cNvSpPr>
              <p:nvPr/>
            </p:nvSpPr>
            <p:spPr bwMode="auto">
              <a:xfrm>
                <a:off x="5069568" y="1255262"/>
                <a:ext cx="766422" cy="250808"/>
              </a:xfrm>
              <a:custGeom>
                <a:avLst/>
                <a:gdLst>
                  <a:gd name="T0" fmla="*/ 0 w 4756"/>
                  <a:gd name="T1" fmla="*/ 1576 h 1576"/>
                  <a:gd name="T2" fmla="*/ 50 w 4756"/>
                  <a:gd name="T3" fmla="*/ 1462 h 1576"/>
                  <a:gd name="T4" fmla="*/ 108 w 4756"/>
                  <a:gd name="T5" fmla="*/ 1350 h 1576"/>
                  <a:gd name="T6" fmla="*/ 170 w 4756"/>
                  <a:gd name="T7" fmla="*/ 1242 h 1576"/>
                  <a:gd name="T8" fmla="*/ 238 w 4756"/>
                  <a:gd name="T9" fmla="*/ 1138 h 1576"/>
                  <a:gd name="T10" fmla="*/ 310 w 4756"/>
                  <a:gd name="T11" fmla="*/ 1036 h 1576"/>
                  <a:gd name="T12" fmla="*/ 386 w 4756"/>
                  <a:gd name="T13" fmla="*/ 940 h 1576"/>
                  <a:gd name="T14" fmla="*/ 468 w 4756"/>
                  <a:gd name="T15" fmla="*/ 846 h 1576"/>
                  <a:gd name="T16" fmla="*/ 552 w 4756"/>
                  <a:gd name="T17" fmla="*/ 756 h 1576"/>
                  <a:gd name="T18" fmla="*/ 596 w 4756"/>
                  <a:gd name="T19" fmla="*/ 712 h 1576"/>
                  <a:gd name="T20" fmla="*/ 688 w 4756"/>
                  <a:gd name="T21" fmla="*/ 630 h 1576"/>
                  <a:gd name="T22" fmla="*/ 784 w 4756"/>
                  <a:gd name="T23" fmla="*/ 550 h 1576"/>
                  <a:gd name="T24" fmla="*/ 884 w 4756"/>
                  <a:gd name="T25" fmla="*/ 476 h 1576"/>
                  <a:gd name="T26" fmla="*/ 986 w 4756"/>
                  <a:gd name="T27" fmla="*/ 406 h 1576"/>
                  <a:gd name="T28" fmla="*/ 1092 w 4756"/>
                  <a:gd name="T29" fmla="*/ 342 h 1576"/>
                  <a:gd name="T30" fmla="*/ 1202 w 4756"/>
                  <a:gd name="T31" fmla="*/ 282 h 1576"/>
                  <a:gd name="T32" fmla="*/ 1316 w 4756"/>
                  <a:gd name="T33" fmla="*/ 228 h 1576"/>
                  <a:gd name="T34" fmla="*/ 1374 w 4756"/>
                  <a:gd name="T35" fmla="*/ 202 h 1576"/>
                  <a:gd name="T36" fmla="*/ 1490 w 4756"/>
                  <a:gd name="T37" fmla="*/ 156 h 1576"/>
                  <a:gd name="T38" fmla="*/ 1610 w 4756"/>
                  <a:gd name="T39" fmla="*/ 116 h 1576"/>
                  <a:gd name="T40" fmla="*/ 1732 w 4756"/>
                  <a:gd name="T41" fmla="*/ 80 h 1576"/>
                  <a:gd name="T42" fmla="*/ 1858 w 4756"/>
                  <a:gd name="T43" fmla="*/ 52 h 1576"/>
                  <a:gd name="T44" fmla="*/ 1984 w 4756"/>
                  <a:gd name="T45" fmla="*/ 30 h 1576"/>
                  <a:gd name="T46" fmla="*/ 2114 w 4756"/>
                  <a:gd name="T47" fmla="*/ 12 h 1576"/>
                  <a:gd name="T48" fmla="*/ 2246 w 4756"/>
                  <a:gd name="T49" fmla="*/ 2 h 1576"/>
                  <a:gd name="T50" fmla="*/ 2378 w 4756"/>
                  <a:gd name="T51" fmla="*/ 0 h 1576"/>
                  <a:gd name="T52" fmla="*/ 2444 w 4756"/>
                  <a:gd name="T53" fmla="*/ 0 h 1576"/>
                  <a:gd name="T54" fmla="*/ 2576 w 4756"/>
                  <a:gd name="T55" fmla="*/ 8 h 1576"/>
                  <a:gd name="T56" fmla="*/ 2706 w 4756"/>
                  <a:gd name="T57" fmla="*/ 20 h 1576"/>
                  <a:gd name="T58" fmla="*/ 2834 w 4756"/>
                  <a:gd name="T59" fmla="*/ 40 h 1576"/>
                  <a:gd name="T60" fmla="*/ 2962 w 4756"/>
                  <a:gd name="T61" fmla="*/ 66 h 1576"/>
                  <a:gd name="T62" fmla="*/ 3084 w 4756"/>
                  <a:gd name="T63" fmla="*/ 98 h 1576"/>
                  <a:gd name="T64" fmla="*/ 3206 w 4756"/>
                  <a:gd name="T65" fmla="*/ 136 h 1576"/>
                  <a:gd name="T66" fmla="*/ 3324 w 4756"/>
                  <a:gd name="T67" fmla="*/ 178 h 1576"/>
                  <a:gd name="T68" fmla="*/ 3382 w 4756"/>
                  <a:gd name="T69" fmla="*/ 202 h 1576"/>
                  <a:gd name="T70" fmla="*/ 3498 w 4756"/>
                  <a:gd name="T71" fmla="*/ 254 h 1576"/>
                  <a:gd name="T72" fmla="*/ 3608 w 4756"/>
                  <a:gd name="T73" fmla="*/ 312 h 1576"/>
                  <a:gd name="T74" fmla="*/ 3716 w 4756"/>
                  <a:gd name="T75" fmla="*/ 374 h 1576"/>
                  <a:gd name="T76" fmla="*/ 3822 w 4756"/>
                  <a:gd name="T77" fmla="*/ 440 h 1576"/>
                  <a:gd name="T78" fmla="*/ 3922 w 4756"/>
                  <a:gd name="T79" fmla="*/ 512 h 1576"/>
                  <a:gd name="T80" fmla="*/ 4020 w 4756"/>
                  <a:gd name="T81" fmla="*/ 590 h 1576"/>
                  <a:gd name="T82" fmla="*/ 4114 w 4756"/>
                  <a:gd name="T83" fmla="*/ 670 h 1576"/>
                  <a:gd name="T84" fmla="*/ 4204 w 4756"/>
                  <a:gd name="T85" fmla="*/ 756 h 1576"/>
                  <a:gd name="T86" fmla="*/ 4246 w 4756"/>
                  <a:gd name="T87" fmla="*/ 800 h 1576"/>
                  <a:gd name="T88" fmla="*/ 4330 w 4756"/>
                  <a:gd name="T89" fmla="*/ 892 h 1576"/>
                  <a:gd name="T90" fmla="*/ 4410 w 4756"/>
                  <a:gd name="T91" fmla="*/ 988 h 1576"/>
                  <a:gd name="T92" fmla="*/ 4484 w 4756"/>
                  <a:gd name="T93" fmla="*/ 1086 h 1576"/>
                  <a:gd name="T94" fmla="*/ 4552 w 4756"/>
                  <a:gd name="T95" fmla="*/ 1190 h 1576"/>
                  <a:gd name="T96" fmla="*/ 4618 w 4756"/>
                  <a:gd name="T97" fmla="*/ 1296 h 1576"/>
                  <a:gd name="T98" fmla="*/ 4678 w 4756"/>
                  <a:gd name="T99" fmla="*/ 1406 h 1576"/>
                  <a:gd name="T100" fmla="*/ 4732 w 4756"/>
                  <a:gd name="T101" fmla="*/ 1518 h 1576"/>
                  <a:gd name="T102" fmla="*/ 0 w 4756"/>
                  <a:gd name="T103" fmla="*/ 1576 h 1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756" h="1576">
                    <a:moveTo>
                      <a:pt x="0" y="1576"/>
                    </a:moveTo>
                    <a:lnTo>
                      <a:pt x="0" y="1576"/>
                    </a:lnTo>
                    <a:lnTo>
                      <a:pt x="24" y="1518"/>
                    </a:lnTo>
                    <a:lnTo>
                      <a:pt x="50" y="1462"/>
                    </a:lnTo>
                    <a:lnTo>
                      <a:pt x="78" y="1406"/>
                    </a:lnTo>
                    <a:lnTo>
                      <a:pt x="108" y="1350"/>
                    </a:lnTo>
                    <a:lnTo>
                      <a:pt x="138" y="1296"/>
                    </a:lnTo>
                    <a:lnTo>
                      <a:pt x="170" y="1242"/>
                    </a:lnTo>
                    <a:lnTo>
                      <a:pt x="204" y="1190"/>
                    </a:lnTo>
                    <a:lnTo>
                      <a:pt x="238" y="1138"/>
                    </a:lnTo>
                    <a:lnTo>
                      <a:pt x="272" y="1086"/>
                    </a:lnTo>
                    <a:lnTo>
                      <a:pt x="310" y="1036"/>
                    </a:lnTo>
                    <a:lnTo>
                      <a:pt x="348" y="988"/>
                    </a:lnTo>
                    <a:lnTo>
                      <a:pt x="386" y="940"/>
                    </a:lnTo>
                    <a:lnTo>
                      <a:pt x="426" y="892"/>
                    </a:lnTo>
                    <a:lnTo>
                      <a:pt x="468" y="846"/>
                    </a:lnTo>
                    <a:lnTo>
                      <a:pt x="510" y="800"/>
                    </a:lnTo>
                    <a:lnTo>
                      <a:pt x="552" y="756"/>
                    </a:lnTo>
                    <a:lnTo>
                      <a:pt x="552" y="756"/>
                    </a:lnTo>
                    <a:lnTo>
                      <a:pt x="596" y="712"/>
                    </a:lnTo>
                    <a:lnTo>
                      <a:pt x="642" y="670"/>
                    </a:lnTo>
                    <a:lnTo>
                      <a:pt x="688" y="630"/>
                    </a:lnTo>
                    <a:lnTo>
                      <a:pt x="736" y="590"/>
                    </a:lnTo>
                    <a:lnTo>
                      <a:pt x="784" y="550"/>
                    </a:lnTo>
                    <a:lnTo>
                      <a:pt x="834" y="512"/>
                    </a:lnTo>
                    <a:lnTo>
                      <a:pt x="884" y="476"/>
                    </a:lnTo>
                    <a:lnTo>
                      <a:pt x="934" y="440"/>
                    </a:lnTo>
                    <a:lnTo>
                      <a:pt x="986" y="406"/>
                    </a:lnTo>
                    <a:lnTo>
                      <a:pt x="1040" y="374"/>
                    </a:lnTo>
                    <a:lnTo>
                      <a:pt x="1092" y="342"/>
                    </a:lnTo>
                    <a:lnTo>
                      <a:pt x="1148" y="312"/>
                    </a:lnTo>
                    <a:lnTo>
                      <a:pt x="1202" y="282"/>
                    </a:lnTo>
                    <a:lnTo>
                      <a:pt x="1258" y="254"/>
                    </a:lnTo>
                    <a:lnTo>
                      <a:pt x="1316" y="228"/>
                    </a:lnTo>
                    <a:lnTo>
                      <a:pt x="1374" y="202"/>
                    </a:lnTo>
                    <a:lnTo>
                      <a:pt x="1374" y="202"/>
                    </a:lnTo>
                    <a:lnTo>
                      <a:pt x="1432" y="178"/>
                    </a:lnTo>
                    <a:lnTo>
                      <a:pt x="1490" y="156"/>
                    </a:lnTo>
                    <a:lnTo>
                      <a:pt x="1550" y="136"/>
                    </a:lnTo>
                    <a:lnTo>
                      <a:pt x="1610" y="116"/>
                    </a:lnTo>
                    <a:lnTo>
                      <a:pt x="1672" y="98"/>
                    </a:lnTo>
                    <a:lnTo>
                      <a:pt x="1732" y="80"/>
                    </a:lnTo>
                    <a:lnTo>
                      <a:pt x="1794" y="66"/>
                    </a:lnTo>
                    <a:lnTo>
                      <a:pt x="1858" y="52"/>
                    </a:lnTo>
                    <a:lnTo>
                      <a:pt x="1922" y="40"/>
                    </a:lnTo>
                    <a:lnTo>
                      <a:pt x="1984" y="30"/>
                    </a:lnTo>
                    <a:lnTo>
                      <a:pt x="2050" y="20"/>
                    </a:lnTo>
                    <a:lnTo>
                      <a:pt x="2114" y="12"/>
                    </a:lnTo>
                    <a:lnTo>
                      <a:pt x="2180" y="8"/>
                    </a:lnTo>
                    <a:lnTo>
                      <a:pt x="2246" y="2"/>
                    </a:lnTo>
                    <a:lnTo>
                      <a:pt x="2312" y="0"/>
                    </a:lnTo>
                    <a:lnTo>
                      <a:pt x="2378" y="0"/>
                    </a:lnTo>
                    <a:lnTo>
                      <a:pt x="2378" y="0"/>
                    </a:lnTo>
                    <a:lnTo>
                      <a:pt x="2444" y="0"/>
                    </a:lnTo>
                    <a:lnTo>
                      <a:pt x="2510" y="2"/>
                    </a:lnTo>
                    <a:lnTo>
                      <a:pt x="2576" y="8"/>
                    </a:lnTo>
                    <a:lnTo>
                      <a:pt x="2642" y="12"/>
                    </a:lnTo>
                    <a:lnTo>
                      <a:pt x="2706" y="20"/>
                    </a:lnTo>
                    <a:lnTo>
                      <a:pt x="2772" y="30"/>
                    </a:lnTo>
                    <a:lnTo>
                      <a:pt x="2834" y="40"/>
                    </a:lnTo>
                    <a:lnTo>
                      <a:pt x="2898" y="52"/>
                    </a:lnTo>
                    <a:lnTo>
                      <a:pt x="2962" y="66"/>
                    </a:lnTo>
                    <a:lnTo>
                      <a:pt x="3024" y="80"/>
                    </a:lnTo>
                    <a:lnTo>
                      <a:pt x="3084" y="98"/>
                    </a:lnTo>
                    <a:lnTo>
                      <a:pt x="3146" y="116"/>
                    </a:lnTo>
                    <a:lnTo>
                      <a:pt x="3206" y="136"/>
                    </a:lnTo>
                    <a:lnTo>
                      <a:pt x="3266" y="156"/>
                    </a:lnTo>
                    <a:lnTo>
                      <a:pt x="3324" y="178"/>
                    </a:lnTo>
                    <a:lnTo>
                      <a:pt x="3382" y="202"/>
                    </a:lnTo>
                    <a:lnTo>
                      <a:pt x="3382" y="202"/>
                    </a:lnTo>
                    <a:lnTo>
                      <a:pt x="3440" y="228"/>
                    </a:lnTo>
                    <a:lnTo>
                      <a:pt x="3498" y="254"/>
                    </a:lnTo>
                    <a:lnTo>
                      <a:pt x="3554" y="282"/>
                    </a:lnTo>
                    <a:lnTo>
                      <a:pt x="3608" y="312"/>
                    </a:lnTo>
                    <a:lnTo>
                      <a:pt x="3664" y="342"/>
                    </a:lnTo>
                    <a:lnTo>
                      <a:pt x="3716" y="374"/>
                    </a:lnTo>
                    <a:lnTo>
                      <a:pt x="3770" y="406"/>
                    </a:lnTo>
                    <a:lnTo>
                      <a:pt x="3822" y="440"/>
                    </a:lnTo>
                    <a:lnTo>
                      <a:pt x="3872" y="476"/>
                    </a:lnTo>
                    <a:lnTo>
                      <a:pt x="3922" y="512"/>
                    </a:lnTo>
                    <a:lnTo>
                      <a:pt x="3972" y="550"/>
                    </a:lnTo>
                    <a:lnTo>
                      <a:pt x="4020" y="590"/>
                    </a:lnTo>
                    <a:lnTo>
                      <a:pt x="4068" y="630"/>
                    </a:lnTo>
                    <a:lnTo>
                      <a:pt x="4114" y="670"/>
                    </a:lnTo>
                    <a:lnTo>
                      <a:pt x="4160" y="712"/>
                    </a:lnTo>
                    <a:lnTo>
                      <a:pt x="4204" y="756"/>
                    </a:lnTo>
                    <a:lnTo>
                      <a:pt x="4204" y="756"/>
                    </a:lnTo>
                    <a:lnTo>
                      <a:pt x="4246" y="800"/>
                    </a:lnTo>
                    <a:lnTo>
                      <a:pt x="4288" y="846"/>
                    </a:lnTo>
                    <a:lnTo>
                      <a:pt x="4330" y="892"/>
                    </a:lnTo>
                    <a:lnTo>
                      <a:pt x="4370" y="940"/>
                    </a:lnTo>
                    <a:lnTo>
                      <a:pt x="4410" y="988"/>
                    </a:lnTo>
                    <a:lnTo>
                      <a:pt x="4446" y="1036"/>
                    </a:lnTo>
                    <a:lnTo>
                      <a:pt x="4484" y="1086"/>
                    </a:lnTo>
                    <a:lnTo>
                      <a:pt x="4518" y="1138"/>
                    </a:lnTo>
                    <a:lnTo>
                      <a:pt x="4552" y="1190"/>
                    </a:lnTo>
                    <a:lnTo>
                      <a:pt x="4586" y="1242"/>
                    </a:lnTo>
                    <a:lnTo>
                      <a:pt x="4618" y="1296"/>
                    </a:lnTo>
                    <a:lnTo>
                      <a:pt x="4648" y="1350"/>
                    </a:lnTo>
                    <a:lnTo>
                      <a:pt x="4678" y="1406"/>
                    </a:lnTo>
                    <a:lnTo>
                      <a:pt x="4706" y="1462"/>
                    </a:lnTo>
                    <a:lnTo>
                      <a:pt x="4732" y="1518"/>
                    </a:lnTo>
                    <a:lnTo>
                      <a:pt x="4756" y="1576"/>
                    </a:lnTo>
                    <a:lnTo>
                      <a:pt x="0" y="1576"/>
                    </a:ln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>
                      <a:alpha val="75000"/>
                    </a:sysClr>
                  </a:gs>
                  <a:gs pos="100000">
                    <a:sysClr val="window" lastClr="FFFFFF">
                      <a:gamma/>
                      <a:tint val="0"/>
                      <a:invGamma/>
                      <a:alpha val="0"/>
                    </a:sys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4" name="Oval 39"/>
              <p:cNvSpPr>
                <a:spLocks noChangeArrowheads="1"/>
              </p:cNvSpPr>
              <p:nvPr/>
            </p:nvSpPr>
            <p:spPr bwMode="auto">
              <a:xfrm>
                <a:off x="5365810" y="1275260"/>
                <a:ext cx="180773" cy="163454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95000"/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charset="-127"/>
                  <a:ea typeface="굴림" charset="-127"/>
                </a:endParaRPr>
              </a:p>
            </p:txBody>
          </p:sp>
        </p:grpSp>
      </p:grpSp>
      <p:grpSp>
        <p:nvGrpSpPr>
          <p:cNvPr id="205" name="组合 204"/>
          <p:cNvGrpSpPr/>
          <p:nvPr/>
        </p:nvGrpSpPr>
        <p:grpSpPr>
          <a:xfrm>
            <a:off x="4211743" y="1367499"/>
            <a:ext cx="1020586" cy="1020586"/>
            <a:chOff x="3896974" y="1004807"/>
            <a:chExt cx="1231816" cy="1231816"/>
          </a:xfrm>
        </p:grpSpPr>
        <p:sp>
          <p:nvSpPr>
            <p:cNvPr id="206" name="椭圆 205"/>
            <p:cNvSpPr/>
            <p:nvPr/>
          </p:nvSpPr>
          <p:spPr>
            <a:xfrm>
              <a:off x="3896974" y="1004807"/>
              <a:ext cx="1231816" cy="1231816"/>
            </a:xfrm>
            <a:prstGeom prst="ellipse">
              <a:avLst/>
            </a:prstGeom>
            <a:gradFill flip="none" rotWithShape="1">
              <a:gsLst>
                <a:gs pos="0">
                  <a:srgbClr val="F14124">
                    <a:shade val="30000"/>
                    <a:satMod val="115000"/>
                  </a:srgbClr>
                </a:gs>
                <a:gs pos="50000">
                  <a:srgbClr val="F14124">
                    <a:shade val="67500"/>
                    <a:satMod val="115000"/>
                  </a:srgbClr>
                </a:gs>
                <a:gs pos="100000">
                  <a:srgbClr val="F1412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grpSp>
          <p:nvGrpSpPr>
            <p:cNvPr id="207" name="组合 206"/>
            <p:cNvGrpSpPr/>
            <p:nvPr/>
          </p:nvGrpSpPr>
          <p:grpSpPr>
            <a:xfrm>
              <a:off x="3975695" y="1021609"/>
              <a:ext cx="1074373" cy="351584"/>
              <a:chOff x="4042072" y="2366383"/>
              <a:chExt cx="635886" cy="208091"/>
            </a:xfrm>
          </p:grpSpPr>
          <p:sp>
            <p:nvSpPr>
              <p:cNvPr id="208" name="Freeform 43"/>
              <p:cNvSpPr>
                <a:spLocks/>
              </p:cNvSpPr>
              <p:nvPr/>
            </p:nvSpPr>
            <p:spPr bwMode="auto">
              <a:xfrm>
                <a:off x="4042072" y="2366383"/>
                <a:ext cx="635886" cy="208091"/>
              </a:xfrm>
              <a:custGeom>
                <a:avLst/>
                <a:gdLst>
                  <a:gd name="T0" fmla="*/ 0 w 4756"/>
                  <a:gd name="T1" fmla="*/ 1576 h 1576"/>
                  <a:gd name="T2" fmla="*/ 50 w 4756"/>
                  <a:gd name="T3" fmla="*/ 1462 h 1576"/>
                  <a:gd name="T4" fmla="*/ 108 w 4756"/>
                  <a:gd name="T5" fmla="*/ 1350 h 1576"/>
                  <a:gd name="T6" fmla="*/ 170 w 4756"/>
                  <a:gd name="T7" fmla="*/ 1242 h 1576"/>
                  <a:gd name="T8" fmla="*/ 238 w 4756"/>
                  <a:gd name="T9" fmla="*/ 1138 h 1576"/>
                  <a:gd name="T10" fmla="*/ 310 w 4756"/>
                  <a:gd name="T11" fmla="*/ 1036 h 1576"/>
                  <a:gd name="T12" fmla="*/ 386 w 4756"/>
                  <a:gd name="T13" fmla="*/ 940 h 1576"/>
                  <a:gd name="T14" fmla="*/ 468 w 4756"/>
                  <a:gd name="T15" fmla="*/ 846 h 1576"/>
                  <a:gd name="T16" fmla="*/ 552 w 4756"/>
                  <a:gd name="T17" fmla="*/ 756 h 1576"/>
                  <a:gd name="T18" fmla="*/ 596 w 4756"/>
                  <a:gd name="T19" fmla="*/ 712 h 1576"/>
                  <a:gd name="T20" fmla="*/ 688 w 4756"/>
                  <a:gd name="T21" fmla="*/ 630 h 1576"/>
                  <a:gd name="T22" fmla="*/ 784 w 4756"/>
                  <a:gd name="T23" fmla="*/ 550 h 1576"/>
                  <a:gd name="T24" fmla="*/ 884 w 4756"/>
                  <a:gd name="T25" fmla="*/ 476 h 1576"/>
                  <a:gd name="T26" fmla="*/ 986 w 4756"/>
                  <a:gd name="T27" fmla="*/ 406 h 1576"/>
                  <a:gd name="T28" fmla="*/ 1092 w 4756"/>
                  <a:gd name="T29" fmla="*/ 342 h 1576"/>
                  <a:gd name="T30" fmla="*/ 1202 w 4756"/>
                  <a:gd name="T31" fmla="*/ 282 h 1576"/>
                  <a:gd name="T32" fmla="*/ 1316 w 4756"/>
                  <a:gd name="T33" fmla="*/ 228 h 1576"/>
                  <a:gd name="T34" fmla="*/ 1374 w 4756"/>
                  <a:gd name="T35" fmla="*/ 202 h 1576"/>
                  <a:gd name="T36" fmla="*/ 1490 w 4756"/>
                  <a:gd name="T37" fmla="*/ 156 h 1576"/>
                  <a:gd name="T38" fmla="*/ 1610 w 4756"/>
                  <a:gd name="T39" fmla="*/ 116 h 1576"/>
                  <a:gd name="T40" fmla="*/ 1732 w 4756"/>
                  <a:gd name="T41" fmla="*/ 80 h 1576"/>
                  <a:gd name="T42" fmla="*/ 1858 w 4756"/>
                  <a:gd name="T43" fmla="*/ 52 h 1576"/>
                  <a:gd name="T44" fmla="*/ 1984 w 4756"/>
                  <a:gd name="T45" fmla="*/ 30 h 1576"/>
                  <a:gd name="T46" fmla="*/ 2114 w 4756"/>
                  <a:gd name="T47" fmla="*/ 12 h 1576"/>
                  <a:gd name="T48" fmla="*/ 2246 w 4756"/>
                  <a:gd name="T49" fmla="*/ 2 h 1576"/>
                  <a:gd name="T50" fmla="*/ 2378 w 4756"/>
                  <a:gd name="T51" fmla="*/ 0 h 1576"/>
                  <a:gd name="T52" fmla="*/ 2444 w 4756"/>
                  <a:gd name="T53" fmla="*/ 0 h 1576"/>
                  <a:gd name="T54" fmla="*/ 2576 w 4756"/>
                  <a:gd name="T55" fmla="*/ 8 h 1576"/>
                  <a:gd name="T56" fmla="*/ 2706 w 4756"/>
                  <a:gd name="T57" fmla="*/ 20 h 1576"/>
                  <a:gd name="T58" fmla="*/ 2834 w 4756"/>
                  <a:gd name="T59" fmla="*/ 40 h 1576"/>
                  <a:gd name="T60" fmla="*/ 2962 w 4756"/>
                  <a:gd name="T61" fmla="*/ 66 h 1576"/>
                  <a:gd name="T62" fmla="*/ 3084 w 4756"/>
                  <a:gd name="T63" fmla="*/ 98 h 1576"/>
                  <a:gd name="T64" fmla="*/ 3206 w 4756"/>
                  <a:gd name="T65" fmla="*/ 136 h 1576"/>
                  <a:gd name="T66" fmla="*/ 3324 w 4756"/>
                  <a:gd name="T67" fmla="*/ 178 h 1576"/>
                  <a:gd name="T68" fmla="*/ 3382 w 4756"/>
                  <a:gd name="T69" fmla="*/ 202 h 1576"/>
                  <a:gd name="T70" fmla="*/ 3498 w 4756"/>
                  <a:gd name="T71" fmla="*/ 254 h 1576"/>
                  <a:gd name="T72" fmla="*/ 3608 w 4756"/>
                  <a:gd name="T73" fmla="*/ 312 h 1576"/>
                  <a:gd name="T74" fmla="*/ 3716 w 4756"/>
                  <a:gd name="T75" fmla="*/ 374 h 1576"/>
                  <a:gd name="T76" fmla="*/ 3822 w 4756"/>
                  <a:gd name="T77" fmla="*/ 440 h 1576"/>
                  <a:gd name="T78" fmla="*/ 3922 w 4756"/>
                  <a:gd name="T79" fmla="*/ 512 h 1576"/>
                  <a:gd name="T80" fmla="*/ 4020 w 4756"/>
                  <a:gd name="T81" fmla="*/ 590 h 1576"/>
                  <a:gd name="T82" fmla="*/ 4114 w 4756"/>
                  <a:gd name="T83" fmla="*/ 670 h 1576"/>
                  <a:gd name="T84" fmla="*/ 4204 w 4756"/>
                  <a:gd name="T85" fmla="*/ 756 h 1576"/>
                  <a:gd name="T86" fmla="*/ 4246 w 4756"/>
                  <a:gd name="T87" fmla="*/ 800 h 1576"/>
                  <a:gd name="T88" fmla="*/ 4330 w 4756"/>
                  <a:gd name="T89" fmla="*/ 892 h 1576"/>
                  <a:gd name="T90" fmla="*/ 4410 w 4756"/>
                  <a:gd name="T91" fmla="*/ 988 h 1576"/>
                  <a:gd name="T92" fmla="*/ 4484 w 4756"/>
                  <a:gd name="T93" fmla="*/ 1086 h 1576"/>
                  <a:gd name="T94" fmla="*/ 4552 w 4756"/>
                  <a:gd name="T95" fmla="*/ 1190 h 1576"/>
                  <a:gd name="T96" fmla="*/ 4618 w 4756"/>
                  <a:gd name="T97" fmla="*/ 1296 h 1576"/>
                  <a:gd name="T98" fmla="*/ 4678 w 4756"/>
                  <a:gd name="T99" fmla="*/ 1406 h 1576"/>
                  <a:gd name="T100" fmla="*/ 4732 w 4756"/>
                  <a:gd name="T101" fmla="*/ 1518 h 1576"/>
                  <a:gd name="T102" fmla="*/ 0 w 4756"/>
                  <a:gd name="T103" fmla="*/ 1576 h 1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756" h="1576">
                    <a:moveTo>
                      <a:pt x="0" y="1576"/>
                    </a:moveTo>
                    <a:lnTo>
                      <a:pt x="0" y="1576"/>
                    </a:lnTo>
                    <a:lnTo>
                      <a:pt x="24" y="1518"/>
                    </a:lnTo>
                    <a:lnTo>
                      <a:pt x="50" y="1462"/>
                    </a:lnTo>
                    <a:lnTo>
                      <a:pt x="78" y="1406"/>
                    </a:lnTo>
                    <a:lnTo>
                      <a:pt x="108" y="1350"/>
                    </a:lnTo>
                    <a:lnTo>
                      <a:pt x="138" y="1296"/>
                    </a:lnTo>
                    <a:lnTo>
                      <a:pt x="170" y="1242"/>
                    </a:lnTo>
                    <a:lnTo>
                      <a:pt x="204" y="1190"/>
                    </a:lnTo>
                    <a:lnTo>
                      <a:pt x="238" y="1138"/>
                    </a:lnTo>
                    <a:lnTo>
                      <a:pt x="272" y="1086"/>
                    </a:lnTo>
                    <a:lnTo>
                      <a:pt x="310" y="1036"/>
                    </a:lnTo>
                    <a:lnTo>
                      <a:pt x="348" y="988"/>
                    </a:lnTo>
                    <a:lnTo>
                      <a:pt x="386" y="940"/>
                    </a:lnTo>
                    <a:lnTo>
                      <a:pt x="426" y="892"/>
                    </a:lnTo>
                    <a:lnTo>
                      <a:pt x="468" y="846"/>
                    </a:lnTo>
                    <a:lnTo>
                      <a:pt x="510" y="800"/>
                    </a:lnTo>
                    <a:lnTo>
                      <a:pt x="552" y="756"/>
                    </a:lnTo>
                    <a:lnTo>
                      <a:pt x="552" y="756"/>
                    </a:lnTo>
                    <a:lnTo>
                      <a:pt x="596" y="712"/>
                    </a:lnTo>
                    <a:lnTo>
                      <a:pt x="642" y="670"/>
                    </a:lnTo>
                    <a:lnTo>
                      <a:pt x="688" y="630"/>
                    </a:lnTo>
                    <a:lnTo>
                      <a:pt x="736" y="590"/>
                    </a:lnTo>
                    <a:lnTo>
                      <a:pt x="784" y="550"/>
                    </a:lnTo>
                    <a:lnTo>
                      <a:pt x="834" y="512"/>
                    </a:lnTo>
                    <a:lnTo>
                      <a:pt x="884" y="476"/>
                    </a:lnTo>
                    <a:lnTo>
                      <a:pt x="934" y="440"/>
                    </a:lnTo>
                    <a:lnTo>
                      <a:pt x="986" y="406"/>
                    </a:lnTo>
                    <a:lnTo>
                      <a:pt x="1040" y="374"/>
                    </a:lnTo>
                    <a:lnTo>
                      <a:pt x="1092" y="342"/>
                    </a:lnTo>
                    <a:lnTo>
                      <a:pt x="1148" y="312"/>
                    </a:lnTo>
                    <a:lnTo>
                      <a:pt x="1202" y="282"/>
                    </a:lnTo>
                    <a:lnTo>
                      <a:pt x="1258" y="254"/>
                    </a:lnTo>
                    <a:lnTo>
                      <a:pt x="1316" y="228"/>
                    </a:lnTo>
                    <a:lnTo>
                      <a:pt x="1374" y="202"/>
                    </a:lnTo>
                    <a:lnTo>
                      <a:pt x="1374" y="202"/>
                    </a:lnTo>
                    <a:lnTo>
                      <a:pt x="1432" y="178"/>
                    </a:lnTo>
                    <a:lnTo>
                      <a:pt x="1490" y="156"/>
                    </a:lnTo>
                    <a:lnTo>
                      <a:pt x="1550" y="136"/>
                    </a:lnTo>
                    <a:lnTo>
                      <a:pt x="1610" y="116"/>
                    </a:lnTo>
                    <a:lnTo>
                      <a:pt x="1672" y="98"/>
                    </a:lnTo>
                    <a:lnTo>
                      <a:pt x="1732" y="80"/>
                    </a:lnTo>
                    <a:lnTo>
                      <a:pt x="1794" y="66"/>
                    </a:lnTo>
                    <a:lnTo>
                      <a:pt x="1858" y="52"/>
                    </a:lnTo>
                    <a:lnTo>
                      <a:pt x="1922" y="40"/>
                    </a:lnTo>
                    <a:lnTo>
                      <a:pt x="1984" y="30"/>
                    </a:lnTo>
                    <a:lnTo>
                      <a:pt x="2050" y="20"/>
                    </a:lnTo>
                    <a:lnTo>
                      <a:pt x="2114" y="12"/>
                    </a:lnTo>
                    <a:lnTo>
                      <a:pt x="2180" y="8"/>
                    </a:lnTo>
                    <a:lnTo>
                      <a:pt x="2246" y="2"/>
                    </a:lnTo>
                    <a:lnTo>
                      <a:pt x="2312" y="0"/>
                    </a:lnTo>
                    <a:lnTo>
                      <a:pt x="2378" y="0"/>
                    </a:lnTo>
                    <a:lnTo>
                      <a:pt x="2378" y="0"/>
                    </a:lnTo>
                    <a:lnTo>
                      <a:pt x="2444" y="0"/>
                    </a:lnTo>
                    <a:lnTo>
                      <a:pt x="2510" y="2"/>
                    </a:lnTo>
                    <a:lnTo>
                      <a:pt x="2576" y="8"/>
                    </a:lnTo>
                    <a:lnTo>
                      <a:pt x="2642" y="12"/>
                    </a:lnTo>
                    <a:lnTo>
                      <a:pt x="2706" y="20"/>
                    </a:lnTo>
                    <a:lnTo>
                      <a:pt x="2772" y="30"/>
                    </a:lnTo>
                    <a:lnTo>
                      <a:pt x="2834" y="40"/>
                    </a:lnTo>
                    <a:lnTo>
                      <a:pt x="2898" y="52"/>
                    </a:lnTo>
                    <a:lnTo>
                      <a:pt x="2962" y="66"/>
                    </a:lnTo>
                    <a:lnTo>
                      <a:pt x="3024" y="80"/>
                    </a:lnTo>
                    <a:lnTo>
                      <a:pt x="3084" y="98"/>
                    </a:lnTo>
                    <a:lnTo>
                      <a:pt x="3146" y="116"/>
                    </a:lnTo>
                    <a:lnTo>
                      <a:pt x="3206" y="136"/>
                    </a:lnTo>
                    <a:lnTo>
                      <a:pt x="3266" y="156"/>
                    </a:lnTo>
                    <a:lnTo>
                      <a:pt x="3324" y="178"/>
                    </a:lnTo>
                    <a:lnTo>
                      <a:pt x="3382" y="202"/>
                    </a:lnTo>
                    <a:lnTo>
                      <a:pt x="3382" y="202"/>
                    </a:lnTo>
                    <a:lnTo>
                      <a:pt x="3440" y="228"/>
                    </a:lnTo>
                    <a:lnTo>
                      <a:pt x="3498" y="254"/>
                    </a:lnTo>
                    <a:lnTo>
                      <a:pt x="3554" y="282"/>
                    </a:lnTo>
                    <a:lnTo>
                      <a:pt x="3608" y="312"/>
                    </a:lnTo>
                    <a:lnTo>
                      <a:pt x="3664" y="342"/>
                    </a:lnTo>
                    <a:lnTo>
                      <a:pt x="3716" y="374"/>
                    </a:lnTo>
                    <a:lnTo>
                      <a:pt x="3770" y="406"/>
                    </a:lnTo>
                    <a:lnTo>
                      <a:pt x="3822" y="440"/>
                    </a:lnTo>
                    <a:lnTo>
                      <a:pt x="3872" y="476"/>
                    </a:lnTo>
                    <a:lnTo>
                      <a:pt x="3922" y="512"/>
                    </a:lnTo>
                    <a:lnTo>
                      <a:pt x="3972" y="550"/>
                    </a:lnTo>
                    <a:lnTo>
                      <a:pt x="4020" y="590"/>
                    </a:lnTo>
                    <a:lnTo>
                      <a:pt x="4068" y="630"/>
                    </a:lnTo>
                    <a:lnTo>
                      <a:pt x="4114" y="670"/>
                    </a:lnTo>
                    <a:lnTo>
                      <a:pt x="4160" y="712"/>
                    </a:lnTo>
                    <a:lnTo>
                      <a:pt x="4204" y="756"/>
                    </a:lnTo>
                    <a:lnTo>
                      <a:pt x="4204" y="756"/>
                    </a:lnTo>
                    <a:lnTo>
                      <a:pt x="4246" y="800"/>
                    </a:lnTo>
                    <a:lnTo>
                      <a:pt x="4288" y="846"/>
                    </a:lnTo>
                    <a:lnTo>
                      <a:pt x="4330" y="892"/>
                    </a:lnTo>
                    <a:lnTo>
                      <a:pt x="4370" y="940"/>
                    </a:lnTo>
                    <a:lnTo>
                      <a:pt x="4410" y="988"/>
                    </a:lnTo>
                    <a:lnTo>
                      <a:pt x="4446" y="1036"/>
                    </a:lnTo>
                    <a:lnTo>
                      <a:pt x="4484" y="1086"/>
                    </a:lnTo>
                    <a:lnTo>
                      <a:pt x="4518" y="1138"/>
                    </a:lnTo>
                    <a:lnTo>
                      <a:pt x="4552" y="1190"/>
                    </a:lnTo>
                    <a:lnTo>
                      <a:pt x="4586" y="1242"/>
                    </a:lnTo>
                    <a:lnTo>
                      <a:pt x="4618" y="1296"/>
                    </a:lnTo>
                    <a:lnTo>
                      <a:pt x="4648" y="1350"/>
                    </a:lnTo>
                    <a:lnTo>
                      <a:pt x="4678" y="1406"/>
                    </a:lnTo>
                    <a:lnTo>
                      <a:pt x="4706" y="1462"/>
                    </a:lnTo>
                    <a:lnTo>
                      <a:pt x="4732" y="1518"/>
                    </a:lnTo>
                    <a:lnTo>
                      <a:pt x="4756" y="1576"/>
                    </a:lnTo>
                    <a:lnTo>
                      <a:pt x="0" y="1576"/>
                    </a:ln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>
                      <a:alpha val="75000"/>
                    </a:sysClr>
                  </a:gs>
                  <a:gs pos="100000">
                    <a:sysClr val="window" lastClr="FFFFFF">
                      <a:gamma/>
                      <a:tint val="0"/>
                      <a:invGamma/>
                      <a:alpha val="0"/>
                    </a:sys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9" name="Oval 44"/>
              <p:cNvSpPr>
                <a:spLocks noChangeArrowheads="1"/>
              </p:cNvSpPr>
              <p:nvPr/>
            </p:nvSpPr>
            <p:spPr bwMode="auto">
              <a:xfrm>
                <a:off x="4289285" y="2391656"/>
                <a:ext cx="147570" cy="133432"/>
              </a:xfrm>
              <a:prstGeom prst="ellipse">
                <a:avLst/>
              </a:prstGeom>
              <a:gradFill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95000"/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charset="-127"/>
                  <a:ea typeface="굴림" charset="-127"/>
                </a:endParaRPr>
              </a:p>
            </p:txBody>
          </p:sp>
        </p:grpSp>
      </p:grpSp>
      <p:sp>
        <p:nvSpPr>
          <p:cNvPr id="210" name="Text Box 82"/>
          <p:cNvSpPr>
            <a:spLocks noChangeArrowheads="1"/>
          </p:cNvSpPr>
          <p:nvPr/>
        </p:nvSpPr>
        <p:spPr bwMode="auto">
          <a:xfrm>
            <a:off x="4244080" y="1637950"/>
            <a:ext cx="955913" cy="55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397" tIns="43199" rIns="86397" bIns="4319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</a:t>
            </a:r>
            <a:endParaRPr kumimoji="0" lang="en-US" altLang="zh-CN" sz="15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标签</a:t>
            </a:r>
            <a:endParaRPr kumimoji="0" lang="en-US" altLang="zh-CN" sz="15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11" name="矩形 47"/>
          <p:cNvSpPr>
            <a:spLocks noChangeArrowheads="1"/>
          </p:cNvSpPr>
          <p:nvPr/>
        </p:nvSpPr>
        <p:spPr bwMode="auto">
          <a:xfrm>
            <a:off x="6274581" y="1795409"/>
            <a:ext cx="2088336" cy="69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393" tIns="43196" rIns="86393" bIns="4319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212" name="TextBox 59"/>
          <p:cNvSpPr txBox="1">
            <a:spLocks noChangeArrowheads="1"/>
          </p:cNvSpPr>
          <p:nvPr/>
        </p:nvSpPr>
        <p:spPr bwMode="auto">
          <a:xfrm flipH="1">
            <a:off x="6274285" y="1522843"/>
            <a:ext cx="1973186" cy="31807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6397" tIns="43199" rIns="86397" bIns="4319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点击此处输入内容</a:t>
            </a:r>
            <a:endParaRPr kumimoji="0" lang="en-US" altLang="ko-KR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3" name="TextBox 59"/>
          <p:cNvSpPr txBox="1">
            <a:spLocks noChangeArrowheads="1"/>
          </p:cNvSpPr>
          <p:nvPr/>
        </p:nvSpPr>
        <p:spPr bwMode="auto">
          <a:xfrm flipH="1">
            <a:off x="6286828" y="2568673"/>
            <a:ext cx="1973186" cy="31807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6397" tIns="43199" rIns="86397" bIns="4319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点击此处输入内容</a:t>
            </a:r>
            <a:endParaRPr kumimoji="0" lang="en-US" altLang="ko-KR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4" name="矩形 47"/>
          <p:cNvSpPr>
            <a:spLocks noChangeArrowheads="1"/>
          </p:cNvSpPr>
          <p:nvPr/>
        </p:nvSpPr>
        <p:spPr bwMode="auto">
          <a:xfrm>
            <a:off x="6274581" y="2855453"/>
            <a:ext cx="2088336" cy="69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393" tIns="43196" rIns="86393" bIns="4319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215" name="TextBox 59"/>
          <p:cNvSpPr txBox="1">
            <a:spLocks noChangeArrowheads="1"/>
          </p:cNvSpPr>
          <p:nvPr/>
        </p:nvSpPr>
        <p:spPr bwMode="auto">
          <a:xfrm flipH="1">
            <a:off x="6286828" y="3559216"/>
            <a:ext cx="1973186" cy="31807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6397" tIns="43199" rIns="86397" bIns="4319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点击此处输入内容</a:t>
            </a:r>
            <a:endParaRPr kumimoji="0" lang="en-US" altLang="ko-KR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6" name="矩形 47"/>
          <p:cNvSpPr>
            <a:spLocks noChangeArrowheads="1"/>
          </p:cNvSpPr>
          <p:nvPr/>
        </p:nvSpPr>
        <p:spPr bwMode="auto">
          <a:xfrm>
            <a:off x="6274581" y="3845997"/>
            <a:ext cx="2088336" cy="69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393" tIns="43196" rIns="86393" bIns="4319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</p:spTree>
    <p:extLst>
      <p:ext uri="{BB962C8B-B14F-4D97-AF65-F5344CB8AC3E}">
        <p14:creationId xmlns:p14="http://schemas.microsoft.com/office/powerpoint/2010/main" val="609629507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>
                                          <p:cBhvr>
                                            <p:cTn id="47" dur="500"/>
                                            <p:tgtEl>
                                              <p:spTgt spid="2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>
                                          <p:cBhvr>
                                            <p:cTn id="51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7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8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9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60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1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2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3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4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>
                                          <p:cBhvr>
                                            <p:cTn id="6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7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7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8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6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>
                                          <p:cBhvr>
                                            <p:cTn id="8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9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9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>
                                          <p:cBhvr>
                                            <p:cTn id="102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0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2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>
                                          <p:cBhvr>
                                            <p:cTn id="115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500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2" dur="50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>
                                          <p:cBhvr>
                                            <p:cTn id="128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2" dur="5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5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142" grpId="0" animBg="1"/>
          <p:bldP spid="197" grpId="0"/>
          <p:bldP spid="198" grpId="0"/>
          <p:bldP spid="210" grpId="0" bldLvl="0" autoUpdateAnimBg="0"/>
          <p:bldP spid="211" grpId="0"/>
          <p:bldP spid="212" grpId="0"/>
          <p:bldP spid="213" grpId="0"/>
          <p:bldP spid="214" grpId="0"/>
          <p:bldP spid="215" grpId="0"/>
          <p:bldP spid="2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>
                                          <p:cBhvr>
                                            <p:cTn id="47" dur="500"/>
                                            <p:tgtEl>
                                              <p:spTgt spid="2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>
                                          <p:cBhvr>
                                            <p:cTn id="51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7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8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9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60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1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2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3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4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6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>
                                          <p:cBhvr>
                                            <p:cTn id="6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7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7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8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6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>
                                          <p:cBhvr>
                                            <p:cTn id="8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9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9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>
                                          <p:cBhvr>
                                            <p:cTn id="102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0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2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>
                                          <p:cBhvr>
                                            <p:cTn id="115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500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2" dur="50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>
                                          <p:cBhvr>
                                            <p:cTn id="128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2" dur="5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5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142" grpId="0" animBg="1"/>
          <p:bldP spid="197" grpId="0"/>
          <p:bldP spid="198" grpId="0"/>
          <p:bldP spid="210" grpId="0" bldLvl="0" autoUpdateAnimBg="0"/>
          <p:bldP spid="211" grpId="0"/>
          <p:bldP spid="212" grpId="0"/>
          <p:bldP spid="213" grpId="0"/>
          <p:bldP spid="214" grpId="0"/>
          <p:bldP spid="215" grpId="0"/>
          <p:bldP spid="216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5447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接连接符 28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14865"/>
                </a:solidFill>
                <a:ea typeface="微软雅黑" pitchFamily="34" charset="-122"/>
              </a:rPr>
              <a:t>分析方法</a:t>
            </a:r>
          </a:p>
        </p:txBody>
      </p:sp>
      <p:sp>
        <p:nvSpPr>
          <p:cNvPr id="59" name="矩形 58"/>
          <p:cNvSpPr/>
          <p:nvPr/>
        </p:nvSpPr>
        <p:spPr>
          <a:xfrm>
            <a:off x="2500367" y="1493104"/>
            <a:ext cx="5275763" cy="2537495"/>
          </a:xfrm>
          <a:prstGeom prst="rect">
            <a:avLst/>
          </a:prstGeom>
          <a:noFill/>
          <a:ln w="12700" cap="flat" cmpd="sng" algn="ctr">
            <a:solidFill>
              <a:srgbClr val="7F7F7F"/>
            </a:solidFill>
            <a:prstDash val="dash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1961468" y="2249901"/>
            <a:ext cx="1027162" cy="1023902"/>
          </a:xfrm>
          <a:prstGeom prst="ellipse">
            <a:avLst/>
          </a:prstGeom>
          <a:gradFill flip="none" rotWithShape="1">
            <a:gsLst>
              <a:gs pos="0">
                <a:srgbClr val="05BAC8">
                  <a:shade val="30000"/>
                  <a:satMod val="115000"/>
                </a:srgbClr>
              </a:gs>
              <a:gs pos="50000">
                <a:srgbClr val="05BAC8">
                  <a:shade val="67500"/>
                  <a:satMod val="115000"/>
                </a:srgbClr>
              </a:gs>
              <a:gs pos="100000">
                <a:srgbClr val="05BAC8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点击添加文本</a:t>
            </a:r>
          </a:p>
        </p:txBody>
      </p:sp>
      <p:sp>
        <p:nvSpPr>
          <p:cNvPr id="61" name="椭圆 60"/>
          <p:cNvSpPr/>
          <p:nvPr/>
        </p:nvSpPr>
        <p:spPr>
          <a:xfrm>
            <a:off x="7237231" y="2249901"/>
            <a:ext cx="1027162" cy="1023902"/>
          </a:xfrm>
          <a:prstGeom prst="ellipse">
            <a:avLst/>
          </a:prstGeom>
          <a:gradFill flip="none" rotWithShape="1">
            <a:gsLst>
              <a:gs pos="0">
                <a:srgbClr val="FCB813">
                  <a:shade val="30000"/>
                  <a:satMod val="115000"/>
                </a:srgbClr>
              </a:gs>
              <a:gs pos="50000">
                <a:srgbClr val="FCB813">
                  <a:shade val="67500"/>
                  <a:satMod val="115000"/>
                </a:srgbClr>
              </a:gs>
              <a:gs pos="100000">
                <a:srgbClr val="FCB813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点击添加文本</a:t>
            </a:r>
          </a:p>
        </p:txBody>
      </p:sp>
      <p:sp>
        <p:nvSpPr>
          <p:cNvPr id="62" name="矩形 61"/>
          <p:cNvSpPr/>
          <p:nvPr/>
        </p:nvSpPr>
        <p:spPr>
          <a:xfrm>
            <a:off x="4651498" y="2244156"/>
            <a:ext cx="1191604" cy="272637"/>
          </a:xfrm>
          <a:prstGeom prst="rect">
            <a:avLst/>
          </a:prstGeom>
        </p:spPr>
        <p:txBody>
          <a:bodyPr wrap="none" lIns="56640" tIns="28320" rIns="56640" bIns="283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4651498" y="3051216"/>
            <a:ext cx="1191604" cy="272637"/>
          </a:xfrm>
          <a:prstGeom prst="rect">
            <a:avLst/>
          </a:prstGeom>
        </p:spPr>
        <p:txBody>
          <a:bodyPr wrap="none" lIns="56640" tIns="28320" rIns="56640" bIns="283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上箭头 63"/>
          <p:cNvSpPr/>
          <p:nvPr/>
        </p:nvSpPr>
        <p:spPr>
          <a:xfrm>
            <a:off x="4760443" y="1647946"/>
            <a:ext cx="755610" cy="554792"/>
          </a:xfrm>
          <a:prstGeom prst="upArrow">
            <a:avLst>
              <a:gd name="adj1" fmla="val 50000"/>
              <a:gd name="adj2" fmla="val 63430"/>
            </a:avLst>
          </a:prstGeom>
          <a:gradFill flip="none" rotWithShape="1">
            <a:gsLst>
              <a:gs pos="0">
                <a:sysClr val="window" lastClr="FFFFFF">
                  <a:lumMod val="50000"/>
                  <a:alpha val="70000"/>
                </a:sysClr>
              </a:gs>
              <a:gs pos="81000">
                <a:srgbClr val="7F7F7F">
                  <a:alpha val="20000"/>
                </a:srgbClr>
              </a:gs>
              <a:gs pos="100000">
                <a:sysClr val="window" lastClr="FFFFFF">
                  <a:lumMod val="50000"/>
                  <a:alpha val="0"/>
                </a:sys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09153" y="3897047"/>
            <a:ext cx="2813531" cy="267105"/>
          </a:xfrm>
          <a:prstGeom prst="rect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点击添加文本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3709153" y="1359552"/>
            <a:ext cx="2813531" cy="267105"/>
          </a:xfrm>
          <a:prstGeom prst="rect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点击添加文本</a:t>
            </a:r>
          </a:p>
        </p:txBody>
      </p:sp>
      <p:sp>
        <p:nvSpPr>
          <p:cNvPr id="67" name="五边形 2"/>
          <p:cNvSpPr/>
          <p:nvPr/>
        </p:nvSpPr>
        <p:spPr>
          <a:xfrm>
            <a:off x="3301638" y="2795240"/>
            <a:ext cx="3673220" cy="200329"/>
          </a:xfrm>
          <a:custGeom>
            <a:avLst/>
            <a:gdLst/>
            <a:ahLst/>
            <a:cxnLst/>
            <a:rect l="l" t="t" r="r" b="b"/>
            <a:pathLst>
              <a:path w="5922658" h="324036">
                <a:moveTo>
                  <a:pt x="0" y="0"/>
                </a:moveTo>
                <a:lnTo>
                  <a:pt x="5760640" y="0"/>
                </a:lnTo>
                <a:lnTo>
                  <a:pt x="5922658" y="162018"/>
                </a:lnTo>
                <a:lnTo>
                  <a:pt x="5760640" y="324036"/>
                </a:lnTo>
                <a:lnTo>
                  <a:pt x="0" y="324036"/>
                </a:lnTo>
                <a:lnTo>
                  <a:pt x="162018" y="162018"/>
                </a:lnTo>
                <a:close/>
              </a:path>
            </a:pathLst>
          </a:custGeom>
          <a:solidFill>
            <a:srgbClr val="05BA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8" name="五边形 2"/>
          <p:cNvSpPr/>
          <p:nvPr/>
        </p:nvSpPr>
        <p:spPr>
          <a:xfrm flipH="1">
            <a:off x="3301638" y="2528135"/>
            <a:ext cx="3673220" cy="200329"/>
          </a:xfrm>
          <a:custGeom>
            <a:avLst/>
            <a:gdLst/>
            <a:ahLst/>
            <a:cxnLst/>
            <a:rect l="l" t="t" r="r" b="b"/>
            <a:pathLst>
              <a:path w="5922658" h="324036">
                <a:moveTo>
                  <a:pt x="0" y="0"/>
                </a:moveTo>
                <a:lnTo>
                  <a:pt x="5760640" y="0"/>
                </a:lnTo>
                <a:lnTo>
                  <a:pt x="5922658" y="162018"/>
                </a:lnTo>
                <a:lnTo>
                  <a:pt x="5760640" y="324036"/>
                </a:lnTo>
                <a:lnTo>
                  <a:pt x="0" y="324036"/>
                </a:lnTo>
                <a:lnTo>
                  <a:pt x="162018" y="162018"/>
                </a:lnTo>
                <a:close/>
              </a:path>
            </a:pathLst>
          </a:custGeom>
          <a:solidFill>
            <a:srgbClr val="FCB8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9" name="上箭头 68"/>
          <p:cNvSpPr/>
          <p:nvPr/>
        </p:nvSpPr>
        <p:spPr>
          <a:xfrm flipV="1">
            <a:off x="4760443" y="3312858"/>
            <a:ext cx="755610" cy="554792"/>
          </a:xfrm>
          <a:prstGeom prst="upArrow">
            <a:avLst>
              <a:gd name="adj1" fmla="val 50000"/>
              <a:gd name="adj2" fmla="val 63430"/>
            </a:avLst>
          </a:prstGeom>
          <a:gradFill flip="none" rotWithShape="1">
            <a:gsLst>
              <a:gs pos="0">
                <a:sysClr val="window" lastClr="FFFFFF">
                  <a:lumMod val="50000"/>
                  <a:alpha val="70000"/>
                </a:sysClr>
              </a:gs>
              <a:gs pos="81000">
                <a:srgbClr val="7F7F7F">
                  <a:alpha val="20000"/>
                </a:srgbClr>
              </a:gs>
              <a:gs pos="100000">
                <a:sysClr val="window" lastClr="FFFFFF">
                  <a:lumMod val="50000"/>
                  <a:alpha val="0"/>
                </a:sys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625673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59" grpId="0" animBg="1"/>
          <p:bldP spid="60" grpId="0" animBg="1"/>
          <p:bldP spid="61" grpId="0" animBg="1"/>
          <p:bldP spid="62" grpId="0"/>
          <p:bldP spid="63" grpId="0"/>
          <p:bldP spid="64" grpId="0" animBg="1"/>
          <p:bldP spid="65" grpId="0" animBg="1"/>
          <p:bldP spid="66" grpId="0" animBg="1"/>
          <p:bldP spid="67" grpId="0" animBg="1"/>
          <p:bldP spid="68" grpId="0" animBg="1"/>
          <p:bldP spid="6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59" grpId="0" animBg="1"/>
          <p:bldP spid="60" grpId="0" animBg="1"/>
          <p:bldP spid="61" grpId="0" animBg="1"/>
          <p:bldP spid="62" grpId="0"/>
          <p:bldP spid="63" grpId="0"/>
          <p:bldP spid="64" grpId="0" animBg="1"/>
          <p:bldP spid="65" grpId="0" animBg="1"/>
          <p:bldP spid="66" grpId="0" animBg="1"/>
          <p:bldP spid="67" grpId="0" animBg="1"/>
          <p:bldP spid="68" grpId="0" animBg="1"/>
          <p:bldP spid="69" grpId="0" animBg="1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3371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直接连接符 66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14865"/>
                </a:solidFill>
                <a:ea typeface="微软雅黑" pitchFamily="34" charset="-122"/>
              </a:rPr>
              <a:t>分析方法</a:t>
            </a:r>
          </a:p>
        </p:txBody>
      </p:sp>
      <p:grpSp>
        <p:nvGrpSpPr>
          <p:cNvPr id="131" name="Group 5"/>
          <p:cNvGrpSpPr>
            <a:grpSpLocks/>
          </p:cNvGrpSpPr>
          <p:nvPr/>
        </p:nvGrpSpPr>
        <p:grpSpPr bwMode="auto">
          <a:xfrm>
            <a:off x="1782908" y="1381251"/>
            <a:ext cx="3647438" cy="2763736"/>
            <a:chOff x="702" y="1230"/>
            <a:chExt cx="2947" cy="2233"/>
          </a:xfrm>
        </p:grpSpPr>
        <p:sp>
          <p:nvSpPr>
            <p:cNvPr id="132" name="Rectangle 6"/>
            <p:cNvSpPr>
              <a:spLocks noChangeArrowheads="1"/>
            </p:cNvSpPr>
            <p:nvPr/>
          </p:nvSpPr>
          <p:spPr bwMode="auto">
            <a:xfrm rot="-3600000">
              <a:off x="785" y="1556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33" name="Rectangle 7"/>
            <p:cNvSpPr>
              <a:spLocks noChangeArrowheads="1"/>
            </p:cNvSpPr>
            <p:nvPr/>
          </p:nvSpPr>
          <p:spPr bwMode="auto">
            <a:xfrm rot="-3600000">
              <a:off x="1556" y="2055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34" name="Rectangle 8"/>
            <p:cNvSpPr>
              <a:spLocks noChangeArrowheads="1"/>
            </p:cNvSpPr>
            <p:nvPr/>
          </p:nvSpPr>
          <p:spPr bwMode="auto">
            <a:xfrm rot="-3600000">
              <a:off x="2350" y="2509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35" name="Rectangle 9"/>
            <p:cNvSpPr>
              <a:spLocks noChangeArrowheads="1"/>
            </p:cNvSpPr>
            <p:nvPr/>
          </p:nvSpPr>
          <p:spPr bwMode="auto">
            <a:xfrm rot="-3600000">
              <a:off x="1578" y="2940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36" name="Rectangle 10"/>
            <p:cNvSpPr>
              <a:spLocks noChangeArrowheads="1"/>
            </p:cNvSpPr>
            <p:nvPr/>
          </p:nvSpPr>
          <p:spPr bwMode="auto">
            <a:xfrm rot="-3600000">
              <a:off x="762" y="2509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37" name="Rectangle 11"/>
            <p:cNvSpPr>
              <a:spLocks noChangeArrowheads="1"/>
            </p:cNvSpPr>
            <p:nvPr/>
          </p:nvSpPr>
          <p:spPr bwMode="auto">
            <a:xfrm rot="3600000">
              <a:off x="1556" y="1579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38" name="Rectangle 12"/>
            <p:cNvSpPr>
              <a:spLocks noChangeArrowheads="1"/>
            </p:cNvSpPr>
            <p:nvPr/>
          </p:nvSpPr>
          <p:spPr bwMode="auto">
            <a:xfrm rot="3600000">
              <a:off x="2327" y="2010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39" name="Rectangle 13"/>
            <p:cNvSpPr>
              <a:spLocks noChangeArrowheads="1"/>
            </p:cNvSpPr>
            <p:nvPr/>
          </p:nvSpPr>
          <p:spPr bwMode="auto">
            <a:xfrm rot="3600000">
              <a:off x="1556" y="2509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40" name="Rectangle 14"/>
            <p:cNvSpPr>
              <a:spLocks noChangeArrowheads="1"/>
            </p:cNvSpPr>
            <p:nvPr/>
          </p:nvSpPr>
          <p:spPr bwMode="auto">
            <a:xfrm rot="3600000">
              <a:off x="762" y="2962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41" name="Rectangle 15"/>
            <p:cNvSpPr>
              <a:spLocks noChangeArrowheads="1"/>
            </p:cNvSpPr>
            <p:nvPr/>
          </p:nvSpPr>
          <p:spPr bwMode="auto">
            <a:xfrm rot="3600000">
              <a:off x="762" y="2032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42" name="Rectangle 16"/>
            <p:cNvSpPr>
              <a:spLocks noChangeArrowheads="1"/>
            </p:cNvSpPr>
            <p:nvPr/>
          </p:nvSpPr>
          <p:spPr bwMode="auto">
            <a:xfrm>
              <a:off x="1162" y="2274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43" name="Rectangle 17"/>
            <p:cNvSpPr>
              <a:spLocks noChangeArrowheads="1"/>
            </p:cNvSpPr>
            <p:nvPr/>
          </p:nvSpPr>
          <p:spPr bwMode="auto">
            <a:xfrm>
              <a:off x="1162" y="3193"/>
              <a:ext cx="525" cy="146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44" name="Rectangle 18"/>
            <p:cNvSpPr>
              <a:spLocks noChangeArrowheads="1"/>
            </p:cNvSpPr>
            <p:nvPr/>
          </p:nvSpPr>
          <p:spPr bwMode="auto">
            <a:xfrm>
              <a:off x="1950" y="1814"/>
              <a:ext cx="526" cy="146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45" name="Rectangle 19"/>
            <p:cNvSpPr>
              <a:spLocks noChangeArrowheads="1"/>
            </p:cNvSpPr>
            <p:nvPr/>
          </p:nvSpPr>
          <p:spPr bwMode="auto">
            <a:xfrm>
              <a:off x="1950" y="2733"/>
              <a:ext cx="526" cy="146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46" name="Rectangle 20"/>
            <p:cNvSpPr>
              <a:spLocks noChangeArrowheads="1"/>
            </p:cNvSpPr>
            <p:nvPr/>
          </p:nvSpPr>
          <p:spPr bwMode="auto">
            <a:xfrm>
              <a:off x="1162" y="1354"/>
              <a:ext cx="525" cy="146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47" name="Freeform 21"/>
            <p:cNvSpPr>
              <a:spLocks/>
            </p:cNvSpPr>
            <p:nvPr/>
          </p:nvSpPr>
          <p:spPr bwMode="auto">
            <a:xfrm>
              <a:off x="965" y="1230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0 w 394"/>
                <a:gd name="T3" fmla="*/ 237 h 394"/>
                <a:gd name="T4" fmla="*/ 379 w 394"/>
                <a:gd name="T5" fmla="*/ 274 h 394"/>
                <a:gd name="T6" fmla="*/ 361 w 394"/>
                <a:gd name="T7" fmla="*/ 306 h 394"/>
                <a:gd name="T8" fmla="*/ 336 w 394"/>
                <a:gd name="T9" fmla="*/ 336 h 394"/>
                <a:gd name="T10" fmla="*/ 306 w 394"/>
                <a:gd name="T11" fmla="*/ 361 h 394"/>
                <a:gd name="T12" fmla="*/ 273 w 394"/>
                <a:gd name="T13" fmla="*/ 379 h 394"/>
                <a:gd name="T14" fmla="*/ 237 w 394"/>
                <a:gd name="T15" fmla="*/ 390 h 394"/>
                <a:gd name="T16" fmla="*/ 197 w 394"/>
                <a:gd name="T17" fmla="*/ 394 h 394"/>
                <a:gd name="T18" fmla="*/ 177 w 394"/>
                <a:gd name="T19" fmla="*/ 392 h 394"/>
                <a:gd name="T20" fmla="*/ 138 w 394"/>
                <a:gd name="T21" fmla="*/ 385 h 394"/>
                <a:gd name="T22" fmla="*/ 104 w 394"/>
                <a:gd name="T23" fmla="*/ 370 h 394"/>
                <a:gd name="T24" fmla="*/ 71 w 394"/>
                <a:gd name="T25" fmla="*/ 348 h 394"/>
                <a:gd name="T26" fmla="*/ 45 w 394"/>
                <a:gd name="T27" fmla="*/ 323 h 394"/>
                <a:gd name="T28" fmla="*/ 23 w 394"/>
                <a:gd name="T29" fmla="*/ 290 h 394"/>
                <a:gd name="T30" fmla="*/ 9 w 394"/>
                <a:gd name="T31" fmla="*/ 255 h 394"/>
                <a:gd name="T32" fmla="*/ 2 w 394"/>
                <a:gd name="T33" fmla="*/ 217 h 394"/>
                <a:gd name="T34" fmla="*/ 0 w 394"/>
                <a:gd name="T35" fmla="*/ 197 h 394"/>
                <a:gd name="T36" fmla="*/ 3 w 394"/>
                <a:gd name="T37" fmla="*/ 157 h 394"/>
                <a:gd name="T38" fmla="*/ 14 w 394"/>
                <a:gd name="T39" fmla="*/ 120 h 394"/>
                <a:gd name="T40" fmla="*/ 33 w 394"/>
                <a:gd name="T41" fmla="*/ 88 h 394"/>
                <a:gd name="T42" fmla="*/ 58 w 394"/>
                <a:gd name="T43" fmla="*/ 58 h 394"/>
                <a:gd name="T44" fmla="*/ 87 w 394"/>
                <a:gd name="T45" fmla="*/ 33 h 394"/>
                <a:gd name="T46" fmla="*/ 120 w 394"/>
                <a:gd name="T47" fmla="*/ 15 h 394"/>
                <a:gd name="T48" fmla="*/ 157 w 394"/>
                <a:gd name="T49" fmla="*/ 4 h 394"/>
                <a:gd name="T50" fmla="*/ 197 w 394"/>
                <a:gd name="T51" fmla="*/ 0 h 394"/>
                <a:gd name="T52" fmla="*/ 217 w 394"/>
                <a:gd name="T53" fmla="*/ 2 h 394"/>
                <a:gd name="T54" fmla="*/ 255 w 394"/>
                <a:gd name="T55" fmla="*/ 9 h 394"/>
                <a:gd name="T56" fmla="*/ 290 w 394"/>
                <a:gd name="T57" fmla="*/ 24 h 394"/>
                <a:gd name="T58" fmla="*/ 323 w 394"/>
                <a:gd name="T59" fmla="*/ 46 h 394"/>
                <a:gd name="T60" fmla="*/ 348 w 394"/>
                <a:gd name="T61" fmla="*/ 71 h 394"/>
                <a:gd name="T62" fmla="*/ 370 w 394"/>
                <a:gd name="T63" fmla="*/ 104 h 394"/>
                <a:gd name="T64" fmla="*/ 385 w 394"/>
                <a:gd name="T65" fmla="*/ 139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5"/>
                  </a:lnTo>
                  <a:lnTo>
                    <a:pt x="379" y="274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8" y="323"/>
                  </a:lnTo>
                  <a:lnTo>
                    <a:pt x="336" y="336"/>
                  </a:lnTo>
                  <a:lnTo>
                    <a:pt x="323" y="348"/>
                  </a:lnTo>
                  <a:lnTo>
                    <a:pt x="306" y="361"/>
                  </a:lnTo>
                  <a:lnTo>
                    <a:pt x="290" y="370"/>
                  </a:lnTo>
                  <a:lnTo>
                    <a:pt x="273" y="379"/>
                  </a:lnTo>
                  <a:lnTo>
                    <a:pt x="255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8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7" y="361"/>
                  </a:lnTo>
                  <a:lnTo>
                    <a:pt x="71" y="348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3" y="306"/>
                  </a:lnTo>
                  <a:lnTo>
                    <a:pt x="23" y="290"/>
                  </a:lnTo>
                  <a:lnTo>
                    <a:pt x="14" y="274"/>
                  </a:lnTo>
                  <a:lnTo>
                    <a:pt x="9" y="255"/>
                  </a:lnTo>
                  <a:lnTo>
                    <a:pt x="3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0"/>
                  </a:lnTo>
                  <a:lnTo>
                    <a:pt x="23" y="104"/>
                  </a:lnTo>
                  <a:lnTo>
                    <a:pt x="33" y="88"/>
                  </a:lnTo>
                  <a:lnTo>
                    <a:pt x="45" y="71"/>
                  </a:lnTo>
                  <a:lnTo>
                    <a:pt x="58" y="58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6" y="58"/>
                  </a:lnTo>
                  <a:lnTo>
                    <a:pt x="348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0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48" name="Freeform 22"/>
            <p:cNvSpPr>
              <a:spLocks/>
            </p:cNvSpPr>
            <p:nvPr/>
          </p:nvSpPr>
          <p:spPr bwMode="auto">
            <a:xfrm>
              <a:off x="1490" y="1230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1 w 394"/>
                <a:gd name="T3" fmla="*/ 237 h 394"/>
                <a:gd name="T4" fmla="*/ 380 w 394"/>
                <a:gd name="T5" fmla="*/ 274 h 394"/>
                <a:gd name="T6" fmla="*/ 362 w 394"/>
                <a:gd name="T7" fmla="*/ 306 h 394"/>
                <a:gd name="T8" fmla="*/ 336 w 394"/>
                <a:gd name="T9" fmla="*/ 336 h 394"/>
                <a:gd name="T10" fmla="*/ 307 w 394"/>
                <a:gd name="T11" fmla="*/ 361 h 394"/>
                <a:gd name="T12" fmla="*/ 274 w 394"/>
                <a:gd name="T13" fmla="*/ 379 h 394"/>
                <a:gd name="T14" fmla="*/ 238 w 394"/>
                <a:gd name="T15" fmla="*/ 390 h 394"/>
                <a:gd name="T16" fmla="*/ 197 w 394"/>
                <a:gd name="T17" fmla="*/ 394 h 394"/>
                <a:gd name="T18" fmla="*/ 177 w 394"/>
                <a:gd name="T19" fmla="*/ 392 h 394"/>
                <a:gd name="T20" fmla="*/ 139 w 394"/>
                <a:gd name="T21" fmla="*/ 385 h 394"/>
                <a:gd name="T22" fmla="*/ 104 w 394"/>
                <a:gd name="T23" fmla="*/ 370 h 394"/>
                <a:gd name="T24" fmla="*/ 71 w 394"/>
                <a:gd name="T25" fmla="*/ 348 h 394"/>
                <a:gd name="T26" fmla="*/ 46 w 394"/>
                <a:gd name="T27" fmla="*/ 323 h 394"/>
                <a:gd name="T28" fmla="*/ 24 w 394"/>
                <a:gd name="T29" fmla="*/ 290 h 394"/>
                <a:gd name="T30" fmla="*/ 9 w 394"/>
                <a:gd name="T31" fmla="*/ 255 h 394"/>
                <a:gd name="T32" fmla="*/ 2 w 394"/>
                <a:gd name="T33" fmla="*/ 217 h 394"/>
                <a:gd name="T34" fmla="*/ 0 w 394"/>
                <a:gd name="T35" fmla="*/ 197 h 394"/>
                <a:gd name="T36" fmla="*/ 4 w 394"/>
                <a:gd name="T37" fmla="*/ 157 h 394"/>
                <a:gd name="T38" fmla="*/ 15 w 394"/>
                <a:gd name="T39" fmla="*/ 120 h 394"/>
                <a:gd name="T40" fmla="*/ 33 w 394"/>
                <a:gd name="T41" fmla="*/ 88 h 394"/>
                <a:gd name="T42" fmla="*/ 59 w 394"/>
                <a:gd name="T43" fmla="*/ 58 h 394"/>
                <a:gd name="T44" fmla="*/ 88 w 394"/>
                <a:gd name="T45" fmla="*/ 33 h 394"/>
                <a:gd name="T46" fmla="*/ 121 w 394"/>
                <a:gd name="T47" fmla="*/ 15 h 394"/>
                <a:gd name="T48" fmla="*/ 157 w 394"/>
                <a:gd name="T49" fmla="*/ 4 h 394"/>
                <a:gd name="T50" fmla="*/ 197 w 394"/>
                <a:gd name="T51" fmla="*/ 0 h 394"/>
                <a:gd name="T52" fmla="*/ 217 w 394"/>
                <a:gd name="T53" fmla="*/ 2 h 394"/>
                <a:gd name="T54" fmla="*/ 256 w 394"/>
                <a:gd name="T55" fmla="*/ 9 h 394"/>
                <a:gd name="T56" fmla="*/ 290 w 394"/>
                <a:gd name="T57" fmla="*/ 24 h 394"/>
                <a:gd name="T58" fmla="*/ 323 w 394"/>
                <a:gd name="T59" fmla="*/ 46 h 394"/>
                <a:gd name="T60" fmla="*/ 349 w 394"/>
                <a:gd name="T61" fmla="*/ 71 h 394"/>
                <a:gd name="T62" fmla="*/ 371 w 394"/>
                <a:gd name="T63" fmla="*/ 104 h 394"/>
                <a:gd name="T64" fmla="*/ 385 w 394"/>
                <a:gd name="T65" fmla="*/ 139 h 394"/>
                <a:gd name="T66" fmla="*/ 393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3" y="217"/>
                  </a:lnTo>
                  <a:lnTo>
                    <a:pt x="391" y="237"/>
                  </a:lnTo>
                  <a:lnTo>
                    <a:pt x="385" y="255"/>
                  </a:lnTo>
                  <a:lnTo>
                    <a:pt x="380" y="274"/>
                  </a:lnTo>
                  <a:lnTo>
                    <a:pt x="371" y="290"/>
                  </a:lnTo>
                  <a:lnTo>
                    <a:pt x="362" y="306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6" y="385"/>
                  </a:lnTo>
                  <a:lnTo>
                    <a:pt x="238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1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9" y="336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9" y="58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1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8" y="4"/>
                  </a:lnTo>
                  <a:lnTo>
                    <a:pt x="256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2" y="88"/>
                  </a:lnTo>
                  <a:lnTo>
                    <a:pt x="371" y="104"/>
                  </a:lnTo>
                  <a:lnTo>
                    <a:pt x="380" y="120"/>
                  </a:lnTo>
                  <a:lnTo>
                    <a:pt x="385" y="139"/>
                  </a:lnTo>
                  <a:lnTo>
                    <a:pt x="391" y="157"/>
                  </a:lnTo>
                  <a:lnTo>
                    <a:pt x="393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49" name="Freeform 23"/>
            <p:cNvSpPr>
              <a:spLocks/>
            </p:cNvSpPr>
            <p:nvPr/>
          </p:nvSpPr>
          <p:spPr bwMode="auto">
            <a:xfrm>
              <a:off x="1753" y="1690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1 w 394"/>
                <a:gd name="T3" fmla="*/ 237 h 394"/>
                <a:gd name="T4" fmla="*/ 380 w 394"/>
                <a:gd name="T5" fmla="*/ 273 h 394"/>
                <a:gd name="T6" fmla="*/ 361 w 394"/>
                <a:gd name="T7" fmla="*/ 306 h 394"/>
                <a:gd name="T8" fmla="*/ 336 w 394"/>
                <a:gd name="T9" fmla="*/ 335 h 394"/>
                <a:gd name="T10" fmla="*/ 307 w 394"/>
                <a:gd name="T11" fmla="*/ 361 h 394"/>
                <a:gd name="T12" fmla="*/ 274 w 394"/>
                <a:gd name="T13" fmla="*/ 379 h 394"/>
                <a:gd name="T14" fmla="*/ 237 w 394"/>
                <a:gd name="T15" fmla="*/ 390 h 394"/>
                <a:gd name="T16" fmla="*/ 197 w 394"/>
                <a:gd name="T17" fmla="*/ 394 h 394"/>
                <a:gd name="T18" fmla="*/ 177 w 394"/>
                <a:gd name="T19" fmla="*/ 392 h 394"/>
                <a:gd name="T20" fmla="*/ 139 w 394"/>
                <a:gd name="T21" fmla="*/ 385 h 394"/>
                <a:gd name="T22" fmla="*/ 104 w 394"/>
                <a:gd name="T23" fmla="*/ 370 h 394"/>
                <a:gd name="T24" fmla="*/ 71 w 394"/>
                <a:gd name="T25" fmla="*/ 348 h 394"/>
                <a:gd name="T26" fmla="*/ 46 w 394"/>
                <a:gd name="T27" fmla="*/ 323 h 394"/>
                <a:gd name="T28" fmla="*/ 24 w 394"/>
                <a:gd name="T29" fmla="*/ 290 h 394"/>
                <a:gd name="T30" fmla="*/ 9 w 394"/>
                <a:gd name="T31" fmla="*/ 255 h 394"/>
                <a:gd name="T32" fmla="*/ 2 w 394"/>
                <a:gd name="T33" fmla="*/ 217 h 394"/>
                <a:gd name="T34" fmla="*/ 0 w 394"/>
                <a:gd name="T35" fmla="*/ 197 h 394"/>
                <a:gd name="T36" fmla="*/ 4 w 394"/>
                <a:gd name="T37" fmla="*/ 157 h 394"/>
                <a:gd name="T38" fmla="*/ 15 w 394"/>
                <a:gd name="T39" fmla="*/ 120 h 394"/>
                <a:gd name="T40" fmla="*/ 33 w 394"/>
                <a:gd name="T41" fmla="*/ 87 h 394"/>
                <a:gd name="T42" fmla="*/ 58 w 394"/>
                <a:gd name="T43" fmla="*/ 58 h 394"/>
                <a:gd name="T44" fmla="*/ 88 w 394"/>
                <a:gd name="T45" fmla="*/ 33 h 394"/>
                <a:gd name="T46" fmla="*/ 120 w 394"/>
                <a:gd name="T47" fmla="*/ 14 h 394"/>
                <a:gd name="T48" fmla="*/ 157 w 394"/>
                <a:gd name="T49" fmla="*/ 3 h 394"/>
                <a:gd name="T50" fmla="*/ 197 w 394"/>
                <a:gd name="T51" fmla="*/ 0 h 394"/>
                <a:gd name="T52" fmla="*/ 217 w 394"/>
                <a:gd name="T53" fmla="*/ 2 h 394"/>
                <a:gd name="T54" fmla="*/ 256 w 394"/>
                <a:gd name="T55" fmla="*/ 9 h 394"/>
                <a:gd name="T56" fmla="*/ 290 w 394"/>
                <a:gd name="T57" fmla="*/ 23 h 394"/>
                <a:gd name="T58" fmla="*/ 323 w 394"/>
                <a:gd name="T59" fmla="*/ 45 h 394"/>
                <a:gd name="T60" fmla="*/ 349 w 394"/>
                <a:gd name="T61" fmla="*/ 71 h 394"/>
                <a:gd name="T62" fmla="*/ 370 w 394"/>
                <a:gd name="T63" fmla="*/ 104 h 394"/>
                <a:gd name="T64" fmla="*/ 385 w 394"/>
                <a:gd name="T65" fmla="*/ 138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1" y="237"/>
                  </a:lnTo>
                  <a:lnTo>
                    <a:pt x="385" y="255"/>
                  </a:lnTo>
                  <a:lnTo>
                    <a:pt x="380" y="273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9" y="323"/>
                  </a:lnTo>
                  <a:lnTo>
                    <a:pt x="336" y="335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6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8" y="335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3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8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7"/>
                  </a:lnTo>
                  <a:lnTo>
                    <a:pt x="46" y="71"/>
                  </a:lnTo>
                  <a:lnTo>
                    <a:pt x="58" y="58"/>
                  </a:lnTo>
                  <a:lnTo>
                    <a:pt x="71" y="45"/>
                  </a:lnTo>
                  <a:lnTo>
                    <a:pt x="88" y="33"/>
                  </a:lnTo>
                  <a:lnTo>
                    <a:pt x="104" y="23"/>
                  </a:lnTo>
                  <a:lnTo>
                    <a:pt x="120" y="14"/>
                  </a:lnTo>
                  <a:lnTo>
                    <a:pt x="139" y="9"/>
                  </a:lnTo>
                  <a:lnTo>
                    <a:pt x="157" y="3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3"/>
                  </a:lnTo>
                  <a:lnTo>
                    <a:pt x="256" y="9"/>
                  </a:lnTo>
                  <a:lnTo>
                    <a:pt x="274" y="14"/>
                  </a:lnTo>
                  <a:lnTo>
                    <a:pt x="290" y="23"/>
                  </a:lnTo>
                  <a:lnTo>
                    <a:pt x="307" y="33"/>
                  </a:lnTo>
                  <a:lnTo>
                    <a:pt x="323" y="45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1" y="87"/>
                  </a:lnTo>
                  <a:lnTo>
                    <a:pt x="370" y="104"/>
                  </a:lnTo>
                  <a:lnTo>
                    <a:pt x="380" y="120"/>
                  </a:lnTo>
                  <a:lnTo>
                    <a:pt x="385" y="138"/>
                  </a:lnTo>
                  <a:lnTo>
                    <a:pt x="391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50" name="Freeform 24"/>
            <p:cNvSpPr>
              <a:spLocks/>
            </p:cNvSpPr>
            <p:nvPr/>
          </p:nvSpPr>
          <p:spPr bwMode="auto">
            <a:xfrm>
              <a:off x="702" y="1690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0 w 394"/>
                <a:gd name="T3" fmla="*/ 237 h 394"/>
                <a:gd name="T4" fmla="*/ 380 w 394"/>
                <a:gd name="T5" fmla="*/ 273 h 394"/>
                <a:gd name="T6" fmla="*/ 361 w 394"/>
                <a:gd name="T7" fmla="*/ 306 h 394"/>
                <a:gd name="T8" fmla="*/ 336 w 394"/>
                <a:gd name="T9" fmla="*/ 335 h 394"/>
                <a:gd name="T10" fmla="*/ 307 w 394"/>
                <a:gd name="T11" fmla="*/ 361 h 394"/>
                <a:gd name="T12" fmla="*/ 274 w 394"/>
                <a:gd name="T13" fmla="*/ 379 h 394"/>
                <a:gd name="T14" fmla="*/ 237 w 394"/>
                <a:gd name="T15" fmla="*/ 390 h 394"/>
                <a:gd name="T16" fmla="*/ 197 w 394"/>
                <a:gd name="T17" fmla="*/ 394 h 394"/>
                <a:gd name="T18" fmla="*/ 177 w 394"/>
                <a:gd name="T19" fmla="*/ 392 h 394"/>
                <a:gd name="T20" fmla="*/ 139 w 394"/>
                <a:gd name="T21" fmla="*/ 385 h 394"/>
                <a:gd name="T22" fmla="*/ 104 w 394"/>
                <a:gd name="T23" fmla="*/ 370 h 394"/>
                <a:gd name="T24" fmla="*/ 71 w 394"/>
                <a:gd name="T25" fmla="*/ 348 h 394"/>
                <a:gd name="T26" fmla="*/ 46 w 394"/>
                <a:gd name="T27" fmla="*/ 323 h 394"/>
                <a:gd name="T28" fmla="*/ 24 w 394"/>
                <a:gd name="T29" fmla="*/ 290 h 394"/>
                <a:gd name="T30" fmla="*/ 9 w 394"/>
                <a:gd name="T31" fmla="*/ 255 h 394"/>
                <a:gd name="T32" fmla="*/ 2 w 394"/>
                <a:gd name="T33" fmla="*/ 217 h 394"/>
                <a:gd name="T34" fmla="*/ 0 w 394"/>
                <a:gd name="T35" fmla="*/ 197 h 394"/>
                <a:gd name="T36" fmla="*/ 4 w 394"/>
                <a:gd name="T37" fmla="*/ 157 h 394"/>
                <a:gd name="T38" fmla="*/ 15 w 394"/>
                <a:gd name="T39" fmla="*/ 120 h 394"/>
                <a:gd name="T40" fmla="*/ 33 w 394"/>
                <a:gd name="T41" fmla="*/ 87 h 394"/>
                <a:gd name="T42" fmla="*/ 58 w 394"/>
                <a:gd name="T43" fmla="*/ 58 h 394"/>
                <a:gd name="T44" fmla="*/ 88 w 394"/>
                <a:gd name="T45" fmla="*/ 33 h 394"/>
                <a:gd name="T46" fmla="*/ 120 w 394"/>
                <a:gd name="T47" fmla="*/ 14 h 394"/>
                <a:gd name="T48" fmla="*/ 157 w 394"/>
                <a:gd name="T49" fmla="*/ 3 h 394"/>
                <a:gd name="T50" fmla="*/ 197 w 394"/>
                <a:gd name="T51" fmla="*/ 0 h 394"/>
                <a:gd name="T52" fmla="*/ 217 w 394"/>
                <a:gd name="T53" fmla="*/ 2 h 394"/>
                <a:gd name="T54" fmla="*/ 255 w 394"/>
                <a:gd name="T55" fmla="*/ 9 h 394"/>
                <a:gd name="T56" fmla="*/ 290 w 394"/>
                <a:gd name="T57" fmla="*/ 23 h 394"/>
                <a:gd name="T58" fmla="*/ 323 w 394"/>
                <a:gd name="T59" fmla="*/ 45 h 394"/>
                <a:gd name="T60" fmla="*/ 349 w 394"/>
                <a:gd name="T61" fmla="*/ 71 h 394"/>
                <a:gd name="T62" fmla="*/ 370 w 394"/>
                <a:gd name="T63" fmla="*/ 104 h 394"/>
                <a:gd name="T64" fmla="*/ 385 w 394"/>
                <a:gd name="T65" fmla="*/ 138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5"/>
                  </a:lnTo>
                  <a:lnTo>
                    <a:pt x="380" y="273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9" y="323"/>
                  </a:lnTo>
                  <a:lnTo>
                    <a:pt x="336" y="335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5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8" y="335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3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8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7"/>
                  </a:lnTo>
                  <a:lnTo>
                    <a:pt x="46" y="71"/>
                  </a:lnTo>
                  <a:lnTo>
                    <a:pt x="58" y="58"/>
                  </a:lnTo>
                  <a:lnTo>
                    <a:pt x="71" y="45"/>
                  </a:lnTo>
                  <a:lnTo>
                    <a:pt x="88" y="33"/>
                  </a:lnTo>
                  <a:lnTo>
                    <a:pt x="104" y="23"/>
                  </a:lnTo>
                  <a:lnTo>
                    <a:pt x="120" y="14"/>
                  </a:lnTo>
                  <a:lnTo>
                    <a:pt x="139" y="9"/>
                  </a:lnTo>
                  <a:lnTo>
                    <a:pt x="157" y="3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3"/>
                  </a:lnTo>
                  <a:lnTo>
                    <a:pt x="255" y="9"/>
                  </a:lnTo>
                  <a:lnTo>
                    <a:pt x="274" y="14"/>
                  </a:lnTo>
                  <a:lnTo>
                    <a:pt x="290" y="23"/>
                  </a:lnTo>
                  <a:lnTo>
                    <a:pt x="307" y="33"/>
                  </a:lnTo>
                  <a:lnTo>
                    <a:pt x="323" y="45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1" y="87"/>
                  </a:lnTo>
                  <a:lnTo>
                    <a:pt x="370" y="104"/>
                  </a:lnTo>
                  <a:lnTo>
                    <a:pt x="380" y="120"/>
                  </a:lnTo>
                  <a:lnTo>
                    <a:pt x="385" y="138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51" name="Freeform 25"/>
            <p:cNvSpPr>
              <a:spLocks/>
            </p:cNvSpPr>
            <p:nvPr/>
          </p:nvSpPr>
          <p:spPr bwMode="auto">
            <a:xfrm>
              <a:off x="965" y="3069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0 w 394"/>
                <a:gd name="T3" fmla="*/ 237 h 394"/>
                <a:gd name="T4" fmla="*/ 379 w 394"/>
                <a:gd name="T5" fmla="*/ 274 h 394"/>
                <a:gd name="T6" fmla="*/ 361 w 394"/>
                <a:gd name="T7" fmla="*/ 306 h 394"/>
                <a:gd name="T8" fmla="*/ 336 w 394"/>
                <a:gd name="T9" fmla="*/ 336 h 394"/>
                <a:gd name="T10" fmla="*/ 306 w 394"/>
                <a:gd name="T11" fmla="*/ 361 h 394"/>
                <a:gd name="T12" fmla="*/ 273 w 394"/>
                <a:gd name="T13" fmla="*/ 379 h 394"/>
                <a:gd name="T14" fmla="*/ 237 w 394"/>
                <a:gd name="T15" fmla="*/ 390 h 394"/>
                <a:gd name="T16" fmla="*/ 197 w 394"/>
                <a:gd name="T17" fmla="*/ 394 h 394"/>
                <a:gd name="T18" fmla="*/ 177 w 394"/>
                <a:gd name="T19" fmla="*/ 392 h 394"/>
                <a:gd name="T20" fmla="*/ 138 w 394"/>
                <a:gd name="T21" fmla="*/ 385 h 394"/>
                <a:gd name="T22" fmla="*/ 104 w 394"/>
                <a:gd name="T23" fmla="*/ 370 h 394"/>
                <a:gd name="T24" fmla="*/ 71 w 394"/>
                <a:gd name="T25" fmla="*/ 348 h 394"/>
                <a:gd name="T26" fmla="*/ 45 w 394"/>
                <a:gd name="T27" fmla="*/ 323 h 394"/>
                <a:gd name="T28" fmla="*/ 23 w 394"/>
                <a:gd name="T29" fmla="*/ 290 h 394"/>
                <a:gd name="T30" fmla="*/ 9 w 394"/>
                <a:gd name="T31" fmla="*/ 255 h 394"/>
                <a:gd name="T32" fmla="*/ 2 w 394"/>
                <a:gd name="T33" fmla="*/ 217 h 394"/>
                <a:gd name="T34" fmla="*/ 0 w 394"/>
                <a:gd name="T35" fmla="*/ 197 h 394"/>
                <a:gd name="T36" fmla="*/ 3 w 394"/>
                <a:gd name="T37" fmla="*/ 157 h 394"/>
                <a:gd name="T38" fmla="*/ 14 w 394"/>
                <a:gd name="T39" fmla="*/ 120 h 394"/>
                <a:gd name="T40" fmla="*/ 33 w 394"/>
                <a:gd name="T41" fmla="*/ 88 h 394"/>
                <a:gd name="T42" fmla="*/ 58 w 394"/>
                <a:gd name="T43" fmla="*/ 58 h 394"/>
                <a:gd name="T44" fmla="*/ 87 w 394"/>
                <a:gd name="T45" fmla="*/ 33 h 394"/>
                <a:gd name="T46" fmla="*/ 120 w 394"/>
                <a:gd name="T47" fmla="*/ 15 h 394"/>
                <a:gd name="T48" fmla="*/ 157 w 394"/>
                <a:gd name="T49" fmla="*/ 4 h 394"/>
                <a:gd name="T50" fmla="*/ 197 w 394"/>
                <a:gd name="T51" fmla="*/ 0 h 394"/>
                <a:gd name="T52" fmla="*/ 217 w 394"/>
                <a:gd name="T53" fmla="*/ 2 h 394"/>
                <a:gd name="T54" fmla="*/ 255 w 394"/>
                <a:gd name="T55" fmla="*/ 9 h 394"/>
                <a:gd name="T56" fmla="*/ 290 w 394"/>
                <a:gd name="T57" fmla="*/ 24 h 394"/>
                <a:gd name="T58" fmla="*/ 323 w 394"/>
                <a:gd name="T59" fmla="*/ 46 h 394"/>
                <a:gd name="T60" fmla="*/ 348 w 394"/>
                <a:gd name="T61" fmla="*/ 71 h 394"/>
                <a:gd name="T62" fmla="*/ 370 w 394"/>
                <a:gd name="T63" fmla="*/ 104 h 394"/>
                <a:gd name="T64" fmla="*/ 385 w 394"/>
                <a:gd name="T65" fmla="*/ 139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5"/>
                  </a:lnTo>
                  <a:lnTo>
                    <a:pt x="379" y="274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8" y="323"/>
                  </a:lnTo>
                  <a:lnTo>
                    <a:pt x="336" y="336"/>
                  </a:lnTo>
                  <a:lnTo>
                    <a:pt x="323" y="348"/>
                  </a:lnTo>
                  <a:lnTo>
                    <a:pt x="306" y="361"/>
                  </a:lnTo>
                  <a:lnTo>
                    <a:pt x="290" y="370"/>
                  </a:lnTo>
                  <a:lnTo>
                    <a:pt x="273" y="379"/>
                  </a:lnTo>
                  <a:lnTo>
                    <a:pt x="255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8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7" y="361"/>
                  </a:lnTo>
                  <a:lnTo>
                    <a:pt x="71" y="348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3" y="306"/>
                  </a:lnTo>
                  <a:lnTo>
                    <a:pt x="23" y="290"/>
                  </a:lnTo>
                  <a:lnTo>
                    <a:pt x="14" y="274"/>
                  </a:lnTo>
                  <a:lnTo>
                    <a:pt x="9" y="255"/>
                  </a:lnTo>
                  <a:lnTo>
                    <a:pt x="3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0"/>
                  </a:lnTo>
                  <a:lnTo>
                    <a:pt x="23" y="104"/>
                  </a:lnTo>
                  <a:lnTo>
                    <a:pt x="33" y="88"/>
                  </a:lnTo>
                  <a:lnTo>
                    <a:pt x="45" y="71"/>
                  </a:lnTo>
                  <a:lnTo>
                    <a:pt x="58" y="58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6" y="58"/>
                  </a:lnTo>
                  <a:lnTo>
                    <a:pt x="348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0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52" name="Freeform 26"/>
            <p:cNvSpPr>
              <a:spLocks/>
            </p:cNvSpPr>
            <p:nvPr/>
          </p:nvSpPr>
          <p:spPr bwMode="auto">
            <a:xfrm>
              <a:off x="1490" y="3069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1 w 394"/>
                <a:gd name="T3" fmla="*/ 237 h 394"/>
                <a:gd name="T4" fmla="*/ 380 w 394"/>
                <a:gd name="T5" fmla="*/ 274 h 394"/>
                <a:gd name="T6" fmla="*/ 362 w 394"/>
                <a:gd name="T7" fmla="*/ 306 h 394"/>
                <a:gd name="T8" fmla="*/ 336 w 394"/>
                <a:gd name="T9" fmla="*/ 336 h 394"/>
                <a:gd name="T10" fmla="*/ 307 w 394"/>
                <a:gd name="T11" fmla="*/ 361 h 394"/>
                <a:gd name="T12" fmla="*/ 274 w 394"/>
                <a:gd name="T13" fmla="*/ 379 h 394"/>
                <a:gd name="T14" fmla="*/ 238 w 394"/>
                <a:gd name="T15" fmla="*/ 390 h 394"/>
                <a:gd name="T16" fmla="*/ 197 w 394"/>
                <a:gd name="T17" fmla="*/ 394 h 394"/>
                <a:gd name="T18" fmla="*/ 177 w 394"/>
                <a:gd name="T19" fmla="*/ 392 h 394"/>
                <a:gd name="T20" fmla="*/ 139 w 394"/>
                <a:gd name="T21" fmla="*/ 385 h 394"/>
                <a:gd name="T22" fmla="*/ 104 w 394"/>
                <a:gd name="T23" fmla="*/ 370 h 394"/>
                <a:gd name="T24" fmla="*/ 71 w 394"/>
                <a:gd name="T25" fmla="*/ 348 h 394"/>
                <a:gd name="T26" fmla="*/ 46 w 394"/>
                <a:gd name="T27" fmla="*/ 323 h 394"/>
                <a:gd name="T28" fmla="*/ 24 w 394"/>
                <a:gd name="T29" fmla="*/ 290 h 394"/>
                <a:gd name="T30" fmla="*/ 9 w 394"/>
                <a:gd name="T31" fmla="*/ 255 h 394"/>
                <a:gd name="T32" fmla="*/ 2 w 394"/>
                <a:gd name="T33" fmla="*/ 217 h 394"/>
                <a:gd name="T34" fmla="*/ 0 w 394"/>
                <a:gd name="T35" fmla="*/ 197 h 394"/>
                <a:gd name="T36" fmla="*/ 4 w 394"/>
                <a:gd name="T37" fmla="*/ 157 h 394"/>
                <a:gd name="T38" fmla="*/ 15 w 394"/>
                <a:gd name="T39" fmla="*/ 120 h 394"/>
                <a:gd name="T40" fmla="*/ 33 w 394"/>
                <a:gd name="T41" fmla="*/ 88 h 394"/>
                <a:gd name="T42" fmla="*/ 59 w 394"/>
                <a:gd name="T43" fmla="*/ 58 h 394"/>
                <a:gd name="T44" fmla="*/ 88 w 394"/>
                <a:gd name="T45" fmla="*/ 33 h 394"/>
                <a:gd name="T46" fmla="*/ 121 w 394"/>
                <a:gd name="T47" fmla="*/ 15 h 394"/>
                <a:gd name="T48" fmla="*/ 157 w 394"/>
                <a:gd name="T49" fmla="*/ 4 h 394"/>
                <a:gd name="T50" fmla="*/ 197 w 394"/>
                <a:gd name="T51" fmla="*/ 0 h 394"/>
                <a:gd name="T52" fmla="*/ 217 w 394"/>
                <a:gd name="T53" fmla="*/ 2 h 394"/>
                <a:gd name="T54" fmla="*/ 256 w 394"/>
                <a:gd name="T55" fmla="*/ 9 h 394"/>
                <a:gd name="T56" fmla="*/ 290 w 394"/>
                <a:gd name="T57" fmla="*/ 24 h 394"/>
                <a:gd name="T58" fmla="*/ 323 w 394"/>
                <a:gd name="T59" fmla="*/ 46 h 394"/>
                <a:gd name="T60" fmla="*/ 349 w 394"/>
                <a:gd name="T61" fmla="*/ 71 h 394"/>
                <a:gd name="T62" fmla="*/ 371 w 394"/>
                <a:gd name="T63" fmla="*/ 104 h 394"/>
                <a:gd name="T64" fmla="*/ 385 w 394"/>
                <a:gd name="T65" fmla="*/ 139 h 394"/>
                <a:gd name="T66" fmla="*/ 393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3" y="217"/>
                  </a:lnTo>
                  <a:lnTo>
                    <a:pt x="391" y="237"/>
                  </a:lnTo>
                  <a:lnTo>
                    <a:pt x="385" y="255"/>
                  </a:lnTo>
                  <a:lnTo>
                    <a:pt x="380" y="274"/>
                  </a:lnTo>
                  <a:lnTo>
                    <a:pt x="371" y="290"/>
                  </a:lnTo>
                  <a:lnTo>
                    <a:pt x="362" y="306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6" y="385"/>
                  </a:lnTo>
                  <a:lnTo>
                    <a:pt x="238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1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9" y="336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9" y="58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1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8" y="4"/>
                  </a:lnTo>
                  <a:lnTo>
                    <a:pt x="256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2" y="88"/>
                  </a:lnTo>
                  <a:lnTo>
                    <a:pt x="371" y="104"/>
                  </a:lnTo>
                  <a:lnTo>
                    <a:pt x="380" y="120"/>
                  </a:lnTo>
                  <a:lnTo>
                    <a:pt x="385" y="139"/>
                  </a:lnTo>
                  <a:lnTo>
                    <a:pt x="391" y="157"/>
                  </a:lnTo>
                  <a:lnTo>
                    <a:pt x="393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53" name="Freeform 27"/>
            <p:cNvSpPr>
              <a:spLocks/>
            </p:cNvSpPr>
            <p:nvPr/>
          </p:nvSpPr>
          <p:spPr bwMode="auto">
            <a:xfrm>
              <a:off x="1753" y="2609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1 w 394"/>
                <a:gd name="T3" fmla="*/ 237 h 394"/>
                <a:gd name="T4" fmla="*/ 380 w 394"/>
                <a:gd name="T5" fmla="*/ 274 h 394"/>
                <a:gd name="T6" fmla="*/ 361 w 394"/>
                <a:gd name="T7" fmla="*/ 307 h 394"/>
                <a:gd name="T8" fmla="*/ 336 w 394"/>
                <a:gd name="T9" fmla="*/ 336 h 394"/>
                <a:gd name="T10" fmla="*/ 307 w 394"/>
                <a:gd name="T11" fmla="*/ 361 h 394"/>
                <a:gd name="T12" fmla="*/ 274 w 394"/>
                <a:gd name="T13" fmla="*/ 380 h 394"/>
                <a:gd name="T14" fmla="*/ 237 w 394"/>
                <a:gd name="T15" fmla="*/ 391 h 394"/>
                <a:gd name="T16" fmla="*/ 197 w 394"/>
                <a:gd name="T17" fmla="*/ 394 h 394"/>
                <a:gd name="T18" fmla="*/ 177 w 394"/>
                <a:gd name="T19" fmla="*/ 392 h 394"/>
                <a:gd name="T20" fmla="*/ 139 w 394"/>
                <a:gd name="T21" fmla="*/ 385 h 394"/>
                <a:gd name="T22" fmla="*/ 104 w 394"/>
                <a:gd name="T23" fmla="*/ 371 h 394"/>
                <a:gd name="T24" fmla="*/ 71 w 394"/>
                <a:gd name="T25" fmla="*/ 349 h 394"/>
                <a:gd name="T26" fmla="*/ 46 w 394"/>
                <a:gd name="T27" fmla="*/ 323 h 394"/>
                <a:gd name="T28" fmla="*/ 24 w 394"/>
                <a:gd name="T29" fmla="*/ 290 h 394"/>
                <a:gd name="T30" fmla="*/ 9 w 394"/>
                <a:gd name="T31" fmla="*/ 256 h 394"/>
                <a:gd name="T32" fmla="*/ 2 w 394"/>
                <a:gd name="T33" fmla="*/ 217 h 394"/>
                <a:gd name="T34" fmla="*/ 0 w 394"/>
                <a:gd name="T35" fmla="*/ 197 h 394"/>
                <a:gd name="T36" fmla="*/ 4 w 394"/>
                <a:gd name="T37" fmla="*/ 157 h 394"/>
                <a:gd name="T38" fmla="*/ 15 w 394"/>
                <a:gd name="T39" fmla="*/ 121 h 394"/>
                <a:gd name="T40" fmla="*/ 33 w 394"/>
                <a:gd name="T41" fmla="*/ 88 h 394"/>
                <a:gd name="T42" fmla="*/ 58 w 394"/>
                <a:gd name="T43" fmla="*/ 59 h 394"/>
                <a:gd name="T44" fmla="*/ 88 w 394"/>
                <a:gd name="T45" fmla="*/ 33 h 394"/>
                <a:gd name="T46" fmla="*/ 120 w 394"/>
                <a:gd name="T47" fmla="*/ 15 h 394"/>
                <a:gd name="T48" fmla="*/ 157 w 394"/>
                <a:gd name="T49" fmla="*/ 4 h 394"/>
                <a:gd name="T50" fmla="*/ 197 w 394"/>
                <a:gd name="T51" fmla="*/ 0 h 394"/>
                <a:gd name="T52" fmla="*/ 217 w 394"/>
                <a:gd name="T53" fmla="*/ 2 h 394"/>
                <a:gd name="T54" fmla="*/ 256 w 394"/>
                <a:gd name="T55" fmla="*/ 9 h 394"/>
                <a:gd name="T56" fmla="*/ 290 w 394"/>
                <a:gd name="T57" fmla="*/ 24 h 394"/>
                <a:gd name="T58" fmla="*/ 323 w 394"/>
                <a:gd name="T59" fmla="*/ 46 h 394"/>
                <a:gd name="T60" fmla="*/ 349 w 394"/>
                <a:gd name="T61" fmla="*/ 71 h 394"/>
                <a:gd name="T62" fmla="*/ 370 w 394"/>
                <a:gd name="T63" fmla="*/ 104 h 394"/>
                <a:gd name="T64" fmla="*/ 385 w 394"/>
                <a:gd name="T65" fmla="*/ 139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1" y="237"/>
                  </a:lnTo>
                  <a:lnTo>
                    <a:pt x="385" y="256"/>
                  </a:lnTo>
                  <a:lnTo>
                    <a:pt x="380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7" y="361"/>
                  </a:lnTo>
                  <a:lnTo>
                    <a:pt x="290" y="371"/>
                  </a:lnTo>
                  <a:lnTo>
                    <a:pt x="274" y="380"/>
                  </a:lnTo>
                  <a:lnTo>
                    <a:pt x="256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1"/>
                  </a:lnTo>
                  <a:lnTo>
                    <a:pt x="139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8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6" y="323"/>
                  </a:lnTo>
                  <a:lnTo>
                    <a:pt x="33" y="307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6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1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6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9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80" y="121"/>
                  </a:lnTo>
                  <a:lnTo>
                    <a:pt x="385" y="139"/>
                  </a:lnTo>
                  <a:lnTo>
                    <a:pt x="391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54" name="Freeform 28"/>
            <p:cNvSpPr>
              <a:spLocks/>
            </p:cNvSpPr>
            <p:nvPr/>
          </p:nvSpPr>
          <p:spPr bwMode="auto">
            <a:xfrm>
              <a:off x="702" y="2609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0 w 394"/>
                <a:gd name="T3" fmla="*/ 237 h 394"/>
                <a:gd name="T4" fmla="*/ 380 w 394"/>
                <a:gd name="T5" fmla="*/ 274 h 394"/>
                <a:gd name="T6" fmla="*/ 361 w 394"/>
                <a:gd name="T7" fmla="*/ 307 h 394"/>
                <a:gd name="T8" fmla="*/ 336 w 394"/>
                <a:gd name="T9" fmla="*/ 336 h 394"/>
                <a:gd name="T10" fmla="*/ 307 w 394"/>
                <a:gd name="T11" fmla="*/ 361 h 394"/>
                <a:gd name="T12" fmla="*/ 274 w 394"/>
                <a:gd name="T13" fmla="*/ 380 h 394"/>
                <a:gd name="T14" fmla="*/ 237 w 394"/>
                <a:gd name="T15" fmla="*/ 391 h 394"/>
                <a:gd name="T16" fmla="*/ 197 w 394"/>
                <a:gd name="T17" fmla="*/ 394 h 394"/>
                <a:gd name="T18" fmla="*/ 177 w 394"/>
                <a:gd name="T19" fmla="*/ 392 h 394"/>
                <a:gd name="T20" fmla="*/ 139 w 394"/>
                <a:gd name="T21" fmla="*/ 385 h 394"/>
                <a:gd name="T22" fmla="*/ 104 w 394"/>
                <a:gd name="T23" fmla="*/ 371 h 394"/>
                <a:gd name="T24" fmla="*/ 71 w 394"/>
                <a:gd name="T25" fmla="*/ 349 h 394"/>
                <a:gd name="T26" fmla="*/ 46 w 394"/>
                <a:gd name="T27" fmla="*/ 323 h 394"/>
                <a:gd name="T28" fmla="*/ 24 w 394"/>
                <a:gd name="T29" fmla="*/ 290 h 394"/>
                <a:gd name="T30" fmla="*/ 9 w 394"/>
                <a:gd name="T31" fmla="*/ 256 h 394"/>
                <a:gd name="T32" fmla="*/ 2 w 394"/>
                <a:gd name="T33" fmla="*/ 217 h 394"/>
                <a:gd name="T34" fmla="*/ 0 w 394"/>
                <a:gd name="T35" fmla="*/ 197 h 394"/>
                <a:gd name="T36" fmla="*/ 4 w 394"/>
                <a:gd name="T37" fmla="*/ 157 h 394"/>
                <a:gd name="T38" fmla="*/ 15 w 394"/>
                <a:gd name="T39" fmla="*/ 121 h 394"/>
                <a:gd name="T40" fmla="*/ 33 w 394"/>
                <a:gd name="T41" fmla="*/ 88 h 394"/>
                <a:gd name="T42" fmla="*/ 58 w 394"/>
                <a:gd name="T43" fmla="*/ 59 h 394"/>
                <a:gd name="T44" fmla="*/ 88 w 394"/>
                <a:gd name="T45" fmla="*/ 33 h 394"/>
                <a:gd name="T46" fmla="*/ 120 w 394"/>
                <a:gd name="T47" fmla="*/ 15 h 394"/>
                <a:gd name="T48" fmla="*/ 157 w 394"/>
                <a:gd name="T49" fmla="*/ 4 h 394"/>
                <a:gd name="T50" fmla="*/ 197 w 394"/>
                <a:gd name="T51" fmla="*/ 0 h 394"/>
                <a:gd name="T52" fmla="*/ 217 w 394"/>
                <a:gd name="T53" fmla="*/ 2 h 394"/>
                <a:gd name="T54" fmla="*/ 255 w 394"/>
                <a:gd name="T55" fmla="*/ 9 h 394"/>
                <a:gd name="T56" fmla="*/ 290 w 394"/>
                <a:gd name="T57" fmla="*/ 24 h 394"/>
                <a:gd name="T58" fmla="*/ 323 w 394"/>
                <a:gd name="T59" fmla="*/ 46 h 394"/>
                <a:gd name="T60" fmla="*/ 349 w 394"/>
                <a:gd name="T61" fmla="*/ 71 h 394"/>
                <a:gd name="T62" fmla="*/ 370 w 394"/>
                <a:gd name="T63" fmla="*/ 104 h 394"/>
                <a:gd name="T64" fmla="*/ 385 w 394"/>
                <a:gd name="T65" fmla="*/ 139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6"/>
                  </a:lnTo>
                  <a:lnTo>
                    <a:pt x="380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7" y="361"/>
                  </a:lnTo>
                  <a:lnTo>
                    <a:pt x="290" y="371"/>
                  </a:lnTo>
                  <a:lnTo>
                    <a:pt x="274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1"/>
                  </a:lnTo>
                  <a:lnTo>
                    <a:pt x="139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8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6" y="323"/>
                  </a:lnTo>
                  <a:lnTo>
                    <a:pt x="33" y="307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6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1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9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80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55" name="Freeform 29"/>
            <p:cNvSpPr>
              <a:spLocks/>
            </p:cNvSpPr>
            <p:nvPr/>
          </p:nvSpPr>
          <p:spPr bwMode="auto">
            <a:xfrm>
              <a:off x="965" y="2149"/>
              <a:ext cx="394" cy="395"/>
            </a:xfrm>
            <a:custGeom>
              <a:avLst/>
              <a:gdLst>
                <a:gd name="T0" fmla="*/ 394 w 394"/>
                <a:gd name="T1" fmla="*/ 198 h 395"/>
                <a:gd name="T2" fmla="*/ 390 w 394"/>
                <a:gd name="T3" fmla="*/ 238 h 395"/>
                <a:gd name="T4" fmla="*/ 379 w 394"/>
                <a:gd name="T5" fmla="*/ 274 h 395"/>
                <a:gd name="T6" fmla="*/ 361 w 394"/>
                <a:gd name="T7" fmla="*/ 307 h 395"/>
                <a:gd name="T8" fmla="*/ 336 w 394"/>
                <a:gd name="T9" fmla="*/ 336 h 395"/>
                <a:gd name="T10" fmla="*/ 306 w 394"/>
                <a:gd name="T11" fmla="*/ 362 h 395"/>
                <a:gd name="T12" fmla="*/ 273 w 394"/>
                <a:gd name="T13" fmla="*/ 380 h 395"/>
                <a:gd name="T14" fmla="*/ 237 w 394"/>
                <a:gd name="T15" fmla="*/ 391 h 395"/>
                <a:gd name="T16" fmla="*/ 197 w 394"/>
                <a:gd name="T17" fmla="*/ 395 h 395"/>
                <a:gd name="T18" fmla="*/ 177 w 394"/>
                <a:gd name="T19" fmla="*/ 393 h 395"/>
                <a:gd name="T20" fmla="*/ 138 w 394"/>
                <a:gd name="T21" fmla="*/ 385 h 395"/>
                <a:gd name="T22" fmla="*/ 104 w 394"/>
                <a:gd name="T23" fmla="*/ 371 h 395"/>
                <a:gd name="T24" fmla="*/ 71 w 394"/>
                <a:gd name="T25" fmla="*/ 349 h 395"/>
                <a:gd name="T26" fmla="*/ 45 w 394"/>
                <a:gd name="T27" fmla="*/ 323 h 395"/>
                <a:gd name="T28" fmla="*/ 23 w 394"/>
                <a:gd name="T29" fmla="*/ 291 h 395"/>
                <a:gd name="T30" fmla="*/ 9 w 394"/>
                <a:gd name="T31" fmla="*/ 256 h 395"/>
                <a:gd name="T32" fmla="*/ 2 w 394"/>
                <a:gd name="T33" fmla="*/ 218 h 395"/>
                <a:gd name="T34" fmla="*/ 0 w 394"/>
                <a:gd name="T35" fmla="*/ 198 h 395"/>
                <a:gd name="T36" fmla="*/ 3 w 394"/>
                <a:gd name="T37" fmla="*/ 157 h 395"/>
                <a:gd name="T38" fmla="*/ 14 w 394"/>
                <a:gd name="T39" fmla="*/ 121 h 395"/>
                <a:gd name="T40" fmla="*/ 33 w 394"/>
                <a:gd name="T41" fmla="*/ 88 h 395"/>
                <a:gd name="T42" fmla="*/ 58 w 394"/>
                <a:gd name="T43" fmla="*/ 59 h 395"/>
                <a:gd name="T44" fmla="*/ 87 w 394"/>
                <a:gd name="T45" fmla="*/ 33 h 395"/>
                <a:gd name="T46" fmla="*/ 120 w 394"/>
                <a:gd name="T47" fmla="*/ 15 h 395"/>
                <a:gd name="T48" fmla="*/ 157 w 394"/>
                <a:gd name="T49" fmla="*/ 4 h 395"/>
                <a:gd name="T50" fmla="*/ 197 w 394"/>
                <a:gd name="T51" fmla="*/ 0 h 395"/>
                <a:gd name="T52" fmla="*/ 217 w 394"/>
                <a:gd name="T53" fmla="*/ 2 h 395"/>
                <a:gd name="T54" fmla="*/ 255 w 394"/>
                <a:gd name="T55" fmla="*/ 10 h 395"/>
                <a:gd name="T56" fmla="*/ 290 w 394"/>
                <a:gd name="T57" fmla="*/ 24 h 395"/>
                <a:gd name="T58" fmla="*/ 323 w 394"/>
                <a:gd name="T59" fmla="*/ 46 h 395"/>
                <a:gd name="T60" fmla="*/ 348 w 394"/>
                <a:gd name="T61" fmla="*/ 72 h 395"/>
                <a:gd name="T62" fmla="*/ 370 w 394"/>
                <a:gd name="T63" fmla="*/ 104 h 395"/>
                <a:gd name="T64" fmla="*/ 385 w 394"/>
                <a:gd name="T65" fmla="*/ 139 h 395"/>
                <a:gd name="T66" fmla="*/ 392 w 394"/>
                <a:gd name="T67" fmla="*/ 177 h 395"/>
                <a:gd name="T68" fmla="*/ 394 w 394"/>
                <a:gd name="T69" fmla="*/ 198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5">
                  <a:moveTo>
                    <a:pt x="394" y="198"/>
                  </a:moveTo>
                  <a:lnTo>
                    <a:pt x="394" y="198"/>
                  </a:lnTo>
                  <a:lnTo>
                    <a:pt x="392" y="218"/>
                  </a:lnTo>
                  <a:lnTo>
                    <a:pt x="390" y="238"/>
                  </a:lnTo>
                  <a:lnTo>
                    <a:pt x="385" y="256"/>
                  </a:lnTo>
                  <a:lnTo>
                    <a:pt x="379" y="274"/>
                  </a:lnTo>
                  <a:lnTo>
                    <a:pt x="370" y="291"/>
                  </a:lnTo>
                  <a:lnTo>
                    <a:pt x="361" y="307"/>
                  </a:lnTo>
                  <a:lnTo>
                    <a:pt x="348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6" y="362"/>
                  </a:lnTo>
                  <a:lnTo>
                    <a:pt x="290" y="371"/>
                  </a:lnTo>
                  <a:lnTo>
                    <a:pt x="273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3"/>
                  </a:lnTo>
                  <a:lnTo>
                    <a:pt x="197" y="395"/>
                  </a:lnTo>
                  <a:lnTo>
                    <a:pt x="197" y="395"/>
                  </a:lnTo>
                  <a:lnTo>
                    <a:pt x="177" y="393"/>
                  </a:lnTo>
                  <a:lnTo>
                    <a:pt x="157" y="391"/>
                  </a:lnTo>
                  <a:lnTo>
                    <a:pt x="138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7" y="362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3" y="307"/>
                  </a:lnTo>
                  <a:lnTo>
                    <a:pt x="23" y="291"/>
                  </a:lnTo>
                  <a:lnTo>
                    <a:pt x="14" y="274"/>
                  </a:lnTo>
                  <a:lnTo>
                    <a:pt x="9" y="256"/>
                  </a:lnTo>
                  <a:lnTo>
                    <a:pt x="3" y="238"/>
                  </a:lnTo>
                  <a:lnTo>
                    <a:pt x="2" y="218"/>
                  </a:lnTo>
                  <a:lnTo>
                    <a:pt x="0" y="198"/>
                  </a:lnTo>
                  <a:lnTo>
                    <a:pt x="0" y="198"/>
                  </a:lnTo>
                  <a:lnTo>
                    <a:pt x="2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1"/>
                  </a:lnTo>
                  <a:lnTo>
                    <a:pt x="23" y="104"/>
                  </a:lnTo>
                  <a:lnTo>
                    <a:pt x="33" y="88"/>
                  </a:lnTo>
                  <a:lnTo>
                    <a:pt x="45" y="72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10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10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8" y="72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8"/>
                  </a:lnTo>
                  <a:lnTo>
                    <a:pt x="394" y="198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56" name="Freeform 30"/>
            <p:cNvSpPr>
              <a:spLocks/>
            </p:cNvSpPr>
            <p:nvPr/>
          </p:nvSpPr>
          <p:spPr bwMode="auto">
            <a:xfrm>
              <a:off x="2279" y="1690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0 w 394"/>
                <a:gd name="T3" fmla="*/ 237 h 394"/>
                <a:gd name="T4" fmla="*/ 379 w 394"/>
                <a:gd name="T5" fmla="*/ 273 h 394"/>
                <a:gd name="T6" fmla="*/ 361 w 394"/>
                <a:gd name="T7" fmla="*/ 306 h 394"/>
                <a:gd name="T8" fmla="*/ 335 w 394"/>
                <a:gd name="T9" fmla="*/ 335 h 394"/>
                <a:gd name="T10" fmla="*/ 306 w 394"/>
                <a:gd name="T11" fmla="*/ 361 h 394"/>
                <a:gd name="T12" fmla="*/ 273 w 394"/>
                <a:gd name="T13" fmla="*/ 379 h 394"/>
                <a:gd name="T14" fmla="*/ 237 w 394"/>
                <a:gd name="T15" fmla="*/ 390 h 394"/>
                <a:gd name="T16" fmla="*/ 197 w 394"/>
                <a:gd name="T17" fmla="*/ 394 h 394"/>
                <a:gd name="T18" fmla="*/ 177 w 394"/>
                <a:gd name="T19" fmla="*/ 392 h 394"/>
                <a:gd name="T20" fmla="*/ 138 w 394"/>
                <a:gd name="T21" fmla="*/ 385 h 394"/>
                <a:gd name="T22" fmla="*/ 104 w 394"/>
                <a:gd name="T23" fmla="*/ 370 h 394"/>
                <a:gd name="T24" fmla="*/ 71 w 394"/>
                <a:gd name="T25" fmla="*/ 348 h 394"/>
                <a:gd name="T26" fmla="*/ 45 w 394"/>
                <a:gd name="T27" fmla="*/ 323 h 394"/>
                <a:gd name="T28" fmla="*/ 23 w 394"/>
                <a:gd name="T29" fmla="*/ 290 h 394"/>
                <a:gd name="T30" fmla="*/ 9 w 394"/>
                <a:gd name="T31" fmla="*/ 255 h 394"/>
                <a:gd name="T32" fmla="*/ 1 w 394"/>
                <a:gd name="T33" fmla="*/ 217 h 394"/>
                <a:gd name="T34" fmla="*/ 0 w 394"/>
                <a:gd name="T35" fmla="*/ 197 h 394"/>
                <a:gd name="T36" fmla="*/ 3 w 394"/>
                <a:gd name="T37" fmla="*/ 157 h 394"/>
                <a:gd name="T38" fmla="*/ 14 w 394"/>
                <a:gd name="T39" fmla="*/ 120 h 394"/>
                <a:gd name="T40" fmla="*/ 32 w 394"/>
                <a:gd name="T41" fmla="*/ 87 h 394"/>
                <a:gd name="T42" fmla="*/ 58 w 394"/>
                <a:gd name="T43" fmla="*/ 58 h 394"/>
                <a:gd name="T44" fmla="*/ 87 w 394"/>
                <a:gd name="T45" fmla="*/ 33 h 394"/>
                <a:gd name="T46" fmla="*/ 120 w 394"/>
                <a:gd name="T47" fmla="*/ 14 h 394"/>
                <a:gd name="T48" fmla="*/ 156 w 394"/>
                <a:gd name="T49" fmla="*/ 3 h 394"/>
                <a:gd name="T50" fmla="*/ 197 w 394"/>
                <a:gd name="T51" fmla="*/ 0 h 394"/>
                <a:gd name="T52" fmla="*/ 217 w 394"/>
                <a:gd name="T53" fmla="*/ 2 h 394"/>
                <a:gd name="T54" fmla="*/ 255 w 394"/>
                <a:gd name="T55" fmla="*/ 9 h 394"/>
                <a:gd name="T56" fmla="*/ 290 w 394"/>
                <a:gd name="T57" fmla="*/ 23 h 394"/>
                <a:gd name="T58" fmla="*/ 323 w 394"/>
                <a:gd name="T59" fmla="*/ 45 h 394"/>
                <a:gd name="T60" fmla="*/ 348 w 394"/>
                <a:gd name="T61" fmla="*/ 71 h 394"/>
                <a:gd name="T62" fmla="*/ 370 w 394"/>
                <a:gd name="T63" fmla="*/ 104 h 394"/>
                <a:gd name="T64" fmla="*/ 385 w 394"/>
                <a:gd name="T65" fmla="*/ 138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5"/>
                  </a:lnTo>
                  <a:lnTo>
                    <a:pt x="379" y="273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8" y="323"/>
                  </a:lnTo>
                  <a:lnTo>
                    <a:pt x="335" y="335"/>
                  </a:lnTo>
                  <a:lnTo>
                    <a:pt x="323" y="348"/>
                  </a:lnTo>
                  <a:lnTo>
                    <a:pt x="306" y="361"/>
                  </a:lnTo>
                  <a:lnTo>
                    <a:pt x="290" y="370"/>
                  </a:lnTo>
                  <a:lnTo>
                    <a:pt x="273" y="379"/>
                  </a:lnTo>
                  <a:lnTo>
                    <a:pt x="255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6" y="390"/>
                  </a:lnTo>
                  <a:lnTo>
                    <a:pt x="138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7" y="361"/>
                  </a:lnTo>
                  <a:lnTo>
                    <a:pt x="71" y="348"/>
                  </a:lnTo>
                  <a:lnTo>
                    <a:pt x="58" y="335"/>
                  </a:lnTo>
                  <a:lnTo>
                    <a:pt x="45" y="323"/>
                  </a:lnTo>
                  <a:lnTo>
                    <a:pt x="32" y="306"/>
                  </a:lnTo>
                  <a:lnTo>
                    <a:pt x="23" y="290"/>
                  </a:lnTo>
                  <a:lnTo>
                    <a:pt x="14" y="273"/>
                  </a:lnTo>
                  <a:lnTo>
                    <a:pt x="9" y="255"/>
                  </a:lnTo>
                  <a:lnTo>
                    <a:pt x="3" y="237"/>
                  </a:lnTo>
                  <a:lnTo>
                    <a:pt x="1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1" y="177"/>
                  </a:lnTo>
                  <a:lnTo>
                    <a:pt x="3" y="157"/>
                  </a:lnTo>
                  <a:lnTo>
                    <a:pt x="9" y="138"/>
                  </a:lnTo>
                  <a:lnTo>
                    <a:pt x="14" y="120"/>
                  </a:lnTo>
                  <a:lnTo>
                    <a:pt x="23" y="104"/>
                  </a:lnTo>
                  <a:lnTo>
                    <a:pt x="32" y="87"/>
                  </a:lnTo>
                  <a:lnTo>
                    <a:pt x="45" y="71"/>
                  </a:lnTo>
                  <a:lnTo>
                    <a:pt x="58" y="58"/>
                  </a:lnTo>
                  <a:lnTo>
                    <a:pt x="71" y="45"/>
                  </a:lnTo>
                  <a:lnTo>
                    <a:pt x="87" y="33"/>
                  </a:lnTo>
                  <a:lnTo>
                    <a:pt x="104" y="23"/>
                  </a:lnTo>
                  <a:lnTo>
                    <a:pt x="120" y="14"/>
                  </a:lnTo>
                  <a:lnTo>
                    <a:pt x="138" y="9"/>
                  </a:lnTo>
                  <a:lnTo>
                    <a:pt x="156" y="3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3"/>
                  </a:lnTo>
                  <a:lnTo>
                    <a:pt x="255" y="9"/>
                  </a:lnTo>
                  <a:lnTo>
                    <a:pt x="273" y="14"/>
                  </a:lnTo>
                  <a:lnTo>
                    <a:pt x="290" y="23"/>
                  </a:lnTo>
                  <a:lnTo>
                    <a:pt x="306" y="33"/>
                  </a:lnTo>
                  <a:lnTo>
                    <a:pt x="323" y="45"/>
                  </a:lnTo>
                  <a:lnTo>
                    <a:pt x="335" y="58"/>
                  </a:lnTo>
                  <a:lnTo>
                    <a:pt x="348" y="71"/>
                  </a:lnTo>
                  <a:lnTo>
                    <a:pt x="361" y="87"/>
                  </a:lnTo>
                  <a:lnTo>
                    <a:pt x="370" y="104"/>
                  </a:lnTo>
                  <a:lnTo>
                    <a:pt x="379" y="120"/>
                  </a:lnTo>
                  <a:lnTo>
                    <a:pt x="385" y="138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57" name="Freeform 31"/>
            <p:cNvSpPr>
              <a:spLocks/>
            </p:cNvSpPr>
            <p:nvPr/>
          </p:nvSpPr>
          <p:spPr bwMode="auto">
            <a:xfrm>
              <a:off x="2279" y="2609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0 w 394"/>
                <a:gd name="T3" fmla="*/ 237 h 394"/>
                <a:gd name="T4" fmla="*/ 379 w 394"/>
                <a:gd name="T5" fmla="*/ 274 h 394"/>
                <a:gd name="T6" fmla="*/ 361 w 394"/>
                <a:gd name="T7" fmla="*/ 307 h 394"/>
                <a:gd name="T8" fmla="*/ 335 w 394"/>
                <a:gd name="T9" fmla="*/ 336 h 394"/>
                <a:gd name="T10" fmla="*/ 306 w 394"/>
                <a:gd name="T11" fmla="*/ 361 h 394"/>
                <a:gd name="T12" fmla="*/ 273 w 394"/>
                <a:gd name="T13" fmla="*/ 380 h 394"/>
                <a:gd name="T14" fmla="*/ 237 w 394"/>
                <a:gd name="T15" fmla="*/ 391 h 394"/>
                <a:gd name="T16" fmla="*/ 197 w 394"/>
                <a:gd name="T17" fmla="*/ 394 h 394"/>
                <a:gd name="T18" fmla="*/ 177 w 394"/>
                <a:gd name="T19" fmla="*/ 392 h 394"/>
                <a:gd name="T20" fmla="*/ 138 w 394"/>
                <a:gd name="T21" fmla="*/ 385 h 394"/>
                <a:gd name="T22" fmla="*/ 104 w 394"/>
                <a:gd name="T23" fmla="*/ 371 h 394"/>
                <a:gd name="T24" fmla="*/ 71 w 394"/>
                <a:gd name="T25" fmla="*/ 349 h 394"/>
                <a:gd name="T26" fmla="*/ 45 w 394"/>
                <a:gd name="T27" fmla="*/ 323 h 394"/>
                <a:gd name="T28" fmla="*/ 23 w 394"/>
                <a:gd name="T29" fmla="*/ 290 h 394"/>
                <a:gd name="T30" fmla="*/ 9 w 394"/>
                <a:gd name="T31" fmla="*/ 256 h 394"/>
                <a:gd name="T32" fmla="*/ 1 w 394"/>
                <a:gd name="T33" fmla="*/ 217 h 394"/>
                <a:gd name="T34" fmla="*/ 0 w 394"/>
                <a:gd name="T35" fmla="*/ 197 h 394"/>
                <a:gd name="T36" fmla="*/ 3 w 394"/>
                <a:gd name="T37" fmla="*/ 157 h 394"/>
                <a:gd name="T38" fmla="*/ 14 w 394"/>
                <a:gd name="T39" fmla="*/ 121 h 394"/>
                <a:gd name="T40" fmla="*/ 32 w 394"/>
                <a:gd name="T41" fmla="*/ 88 h 394"/>
                <a:gd name="T42" fmla="*/ 58 w 394"/>
                <a:gd name="T43" fmla="*/ 59 h 394"/>
                <a:gd name="T44" fmla="*/ 87 w 394"/>
                <a:gd name="T45" fmla="*/ 33 h 394"/>
                <a:gd name="T46" fmla="*/ 120 w 394"/>
                <a:gd name="T47" fmla="*/ 15 h 394"/>
                <a:gd name="T48" fmla="*/ 156 w 394"/>
                <a:gd name="T49" fmla="*/ 4 h 394"/>
                <a:gd name="T50" fmla="*/ 197 w 394"/>
                <a:gd name="T51" fmla="*/ 0 h 394"/>
                <a:gd name="T52" fmla="*/ 217 w 394"/>
                <a:gd name="T53" fmla="*/ 2 h 394"/>
                <a:gd name="T54" fmla="*/ 255 w 394"/>
                <a:gd name="T55" fmla="*/ 9 h 394"/>
                <a:gd name="T56" fmla="*/ 290 w 394"/>
                <a:gd name="T57" fmla="*/ 24 h 394"/>
                <a:gd name="T58" fmla="*/ 323 w 394"/>
                <a:gd name="T59" fmla="*/ 46 h 394"/>
                <a:gd name="T60" fmla="*/ 348 w 394"/>
                <a:gd name="T61" fmla="*/ 71 h 394"/>
                <a:gd name="T62" fmla="*/ 370 w 394"/>
                <a:gd name="T63" fmla="*/ 104 h 394"/>
                <a:gd name="T64" fmla="*/ 385 w 394"/>
                <a:gd name="T65" fmla="*/ 139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6"/>
                  </a:lnTo>
                  <a:lnTo>
                    <a:pt x="379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8" y="323"/>
                  </a:lnTo>
                  <a:lnTo>
                    <a:pt x="335" y="336"/>
                  </a:lnTo>
                  <a:lnTo>
                    <a:pt x="323" y="349"/>
                  </a:lnTo>
                  <a:lnTo>
                    <a:pt x="306" y="361"/>
                  </a:lnTo>
                  <a:lnTo>
                    <a:pt x="290" y="371"/>
                  </a:lnTo>
                  <a:lnTo>
                    <a:pt x="273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6" y="391"/>
                  </a:lnTo>
                  <a:lnTo>
                    <a:pt x="138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7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2" y="307"/>
                  </a:lnTo>
                  <a:lnTo>
                    <a:pt x="23" y="290"/>
                  </a:lnTo>
                  <a:lnTo>
                    <a:pt x="14" y="274"/>
                  </a:lnTo>
                  <a:lnTo>
                    <a:pt x="9" y="256"/>
                  </a:lnTo>
                  <a:lnTo>
                    <a:pt x="3" y="237"/>
                  </a:lnTo>
                  <a:lnTo>
                    <a:pt x="1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1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1"/>
                  </a:lnTo>
                  <a:lnTo>
                    <a:pt x="23" y="104"/>
                  </a:lnTo>
                  <a:lnTo>
                    <a:pt x="32" y="88"/>
                  </a:lnTo>
                  <a:lnTo>
                    <a:pt x="45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9"/>
                  </a:lnTo>
                  <a:lnTo>
                    <a:pt x="156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5" y="59"/>
                  </a:lnTo>
                  <a:lnTo>
                    <a:pt x="348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grpSp>
          <p:nvGrpSpPr>
            <p:cNvPr id="158" name="Group 32"/>
            <p:cNvGrpSpPr>
              <a:grpSpLocks/>
            </p:cNvGrpSpPr>
            <p:nvPr/>
          </p:nvGrpSpPr>
          <p:grpSpPr bwMode="auto">
            <a:xfrm>
              <a:off x="2541" y="2052"/>
              <a:ext cx="1108" cy="588"/>
              <a:chOff x="2541" y="2052"/>
              <a:chExt cx="1108" cy="588"/>
            </a:xfrm>
          </p:grpSpPr>
          <p:sp>
            <p:nvSpPr>
              <p:cNvPr id="164" name="Rectangle 33"/>
              <p:cNvSpPr>
                <a:spLocks noChangeArrowheads="1"/>
              </p:cNvSpPr>
              <p:nvPr/>
            </p:nvSpPr>
            <p:spPr bwMode="auto">
              <a:xfrm>
                <a:off x="2738" y="2274"/>
                <a:ext cx="526" cy="145"/>
              </a:xfrm>
              <a:prstGeom prst="rect">
                <a:avLst/>
              </a:prstGeom>
              <a:gradFill rotWithShape="1">
                <a:gsLst>
                  <a:gs pos="0">
                    <a:srgbClr val="9E9E9E"/>
                  </a:gs>
                  <a:gs pos="100000">
                    <a:srgbClr val="9E9E9E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65" name="Freeform 34"/>
              <p:cNvSpPr>
                <a:spLocks/>
              </p:cNvSpPr>
              <p:nvPr/>
            </p:nvSpPr>
            <p:spPr bwMode="auto">
              <a:xfrm>
                <a:off x="2541" y="2149"/>
                <a:ext cx="394" cy="395"/>
              </a:xfrm>
              <a:custGeom>
                <a:avLst/>
                <a:gdLst>
                  <a:gd name="T0" fmla="*/ 394 w 394"/>
                  <a:gd name="T1" fmla="*/ 198 h 395"/>
                  <a:gd name="T2" fmla="*/ 391 w 394"/>
                  <a:gd name="T3" fmla="*/ 238 h 395"/>
                  <a:gd name="T4" fmla="*/ 380 w 394"/>
                  <a:gd name="T5" fmla="*/ 274 h 395"/>
                  <a:gd name="T6" fmla="*/ 362 w 394"/>
                  <a:gd name="T7" fmla="*/ 307 h 395"/>
                  <a:gd name="T8" fmla="*/ 336 w 394"/>
                  <a:gd name="T9" fmla="*/ 336 h 395"/>
                  <a:gd name="T10" fmla="*/ 307 w 394"/>
                  <a:gd name="T11" fmla="*/ 362 h 395"/>
                  <a:gd name="T12" fmla="*/ 274 w 394"/>
                  <a:gd name="T13" fmla="*/ 380 h 395"/>
                  <a:gd name="T14" fmla="*/ 238 w 394"/>
                  <a:gd name="T15" fmla="*/ 391 h 395"/>
                  <a:gd name="T16" fmla="*/ 197 w 394"/>
                  <a:gd name="T17" fmla="*/ 395 h 395"/>
                  <a:gd name="T18" fmla="*/ 177 w 394"/>
                  <a:gd name="T19" fmla="*/ 393 h 395"/>
                  <a:gd name="T20" fmla="*/ 139 w 394"/>
                  <a:gd name="T21" fmla="*/ 385 h 395"/>
                  <a:gd name="T22" fmla="*/ 104 w 394"/>
                  <a:gd name="T23" fmla="*/ 371 h 395"/>
                  <a:gd name="T24" fmla="*/ 71 w 394"/>
                  <a:gd name="T25" fmla="*/ 349 h 395"/>
                  <a:gd name="T26" fmla="*/ 46 w 394"/>
                  <a:gd name="T27" fmla="*/ 323 h 395"/>
                  <a:gd name="T28" fmla="*/ 24 w 394"/>
                  <a:gd name="T29" fmla="*/ 291 h 395"/>
                  <a:gd name="T30" fmla="*/ 9 w 394"/>
                  <a:gd name="T31" fmla="*/ 256 h 395"/>
                  <a:gd name="T32" fmla="*/ 2 w 394"/>
                  <a:gd name="T33" fmla="*/ 218 h 395"/>
                  <a:gd name="T34" fmla="*/ 0 w 394"/>
                  <a:gd name="T35" fmla="*/ 198 h 395"/>
                  <a:gd name="T36" fmla="*/ 4 w 394"/>
                  <a:gd name="T37" fmla="*/ 157 h 395"/>
                  <a:gd name="T38" fmla="*/ 15 w 394"/>
                  <a:gd name="T39" fmla="*/ 121 h 395"/>
                  <a:gd name="T40" fmla="*/ 33 w 394"/>
                  <a:gd name="T41" fmla="*/ 88 h 395"/>
                  <a:gd name="T42" fmla="*/ 59 w 394"/>
                  <a:gd name="T43" fmla="*/ 59 h 395"/>
                  <a:gd name="T44" fmla="*/ 88 w 394"/>
                  <a:gd name="T45" fmla="*/ 33 h 395"/>
                  <a:gd name="T46" fmla="*/ 121 w 394"/>
                  <a:gd name="T47" fmla="*/ 15 h 395"/>
                  <a:gd name="T48" fmla="*/ 157 w 394"/>
                  <a:gd name="T49" fmla="*/ 4 h 395"/>
                  <a:gd name="T50" fmla="*/ 197 w 394"/>
                  <a:gd name="T51" fmla="*/ 0 h 395"/>
                  <a:gd name="T52" fmla="*/ 217 w 394"/>
                  <a:gd name="T53" fmla="*/ 2 h 395"/>
                  <a:gd name="T54" fmla="*/ 256 w 394"/>
                  <a:gd name="T55" fmla="*/ 10 h 395"/>
                  <a:gd name="T56" fmla="*/ 290 w 394"/>
                  <a:gd name="T57" fmla="*/ 24 h 395"/>
                  <a:gd name="T58" fmla="*/ 323 w 394"/>
                  <a:gd name="T59" fmla="*/ 46 h 395"/>
                  <a:gd name="T60" fmla="*/ 349 w 394"/>
                  <a:gd name="T61" fmla="*/ 72 h 395"/>
                  <a:gd name="T62" fmla="*/ 371 w 394"/>
                  <a:gd name="T63" fmla="*/ 104 h 395"/>
                  <a:gd name="T64" fmla="*/ 385 w 394"/>
                  <a:gd name="T65" fmla="*/ 139 h 395"/>
                  <a:gd name="T66" fmla="*/ 393 w 394"/>
                  <a:gd name="T67" fmla="*/ 177 h 395"/>
                  <a:gd name="T68" fmla="*/ 394 w 394"/>
                  <a:gd name="T69" fmla="*/ 198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94" h="395">
                    <a:moveTo>
                      <a:pt x="394" y="198"/>
                    </a:moveTo>
                    <a:lnTo>
                      <a:pt x="394" y="198"/>
                    </a:lnTo>
                    <a:lnTo>
                      <a:pt x="393" y="218"/>
                    </a:lnTo>
                    <a:lnTo>
                      <a:pt x="391" y="238"/>
                    </a:lnTo>
                    <a:lnTo>
                      <a:pt x="385" y="256"/>
                    </a:lnTo>
                    <a:lnTo>
                      <a:pt x="380" y="274"/>
                    </a:lnTo>
                    <a:lnTo>
                      <a:pt x="371" y="291"/>
                    </a:lnTo>
                    <a:lnTo>
                      <a:pt x="362" y="307"/>
                    </a:lnTo>
                    <a:lnTo>
                      <a:pt x="349" y="323"/>
                    </a:lnTo>
                    <a:lnTo>
                      <a:pt x="336" y="336"/>
                    </a:lnTo>
                    <a:lnTo>
                      <a:pt x="323" y="349"/>
                    </a:lnTo>
                    <a:lnTo>
                      <a:pt x="307" y="362"/>
                    </a:lnTo>
                    <a:lnTo>
                      <a:pt x="290" y="371"/>
                    </a:lnTo>
                    <a:lnTo>
                      <a:pt x="274" y="380"/>
                    </a:lnTo>
                    <a:lnTo>
                      <a:pt x="256" y="385"/>
                    </a:lnTo>
                    <a:lnTo>
                      <a:pt x="238" y="391"/>
                    </a:lnTo>
                    <a:lnTo>
                      <a:pt x="217" y="393"/>
                    </a:lnTo>
                    <a:lnTo>
                      <a:pt x="197" y="395"/>
                    </a:lnTo>
                    <a:lnTo>
                      <a:pt x="197" y="395"/>
                    </a:lnTo>
                    <a:lnTo>
                      <a:pt x="177" y="393"/>
                    </a:lnTo>
                    <a:lnTo>
                      <a:pt x="157" y="391"/>
                    </a:lnTo>
                    <a:lnTo>
                      <a:pt x="139" y="385"/>
                    </a:lnTo>
                    <a:lnTo>
                      <a:pt x="121" y="380"/>
                    </a:lnTo>
                    <a:lnTo>
                      <a:pt x="104" y="371"/>
                    </a:lnTo>
                    <a:lnTo>
                      <a:pt x="88" y="362"/>
                    </a:lnTo>
                    <a:lnTo>
                      <a:pt x="71" y="349"/>
                    </a:lnTo>
                    <a:lnTo>
                      <a:pt x="59" y="336"/>
                    </a:lnTo>
                    <a:lnTo>
                      <a:pt x="46" y="323"/>
                    </a:lnTo>
                    <a:lnTo>
                      <a:pt x="33" y="307"/>
                    </a:lnTo>
                    <a:lnTo>
                      <a:pt x="24" y="291"/>
                    </a:lnTo>
                    <a:lnTo>
                      <a:pt x="15" y="274"/>
                    </a:lnTo>
                    <a:lnTo>
                      <a:pt x="9" y="256"/>
                    </a:lnTo>
                    <a:lnTo>
                      <a:pt x="4" y="238"/>
                    </a:lnTo>
                    <a:lnTo>
                      <a:pt x="2" y="218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2" y="177"/>
                    </a:lnTo>
                    <a:lnTo>
                      <a:pt x="4" y="157"/>
                    </a:lnTo>
                    <a:lnTo>
                      <a:pt x="9" y="139"/>
                    </a:lnTo>
                    <a:lnTo>
                      <a:pt x="15" y="121"/>
                    </a:lnTo>
                    <a:lnTo>
                      <a:pt x="24" y="104"/>
                    </a:lnTo>
                    <a:lnTo>
                      <a:pt x="33" y="88"/>
                    </a:lnTo>
                    <a:lnTo>
                      <a:pt x="46" y="72"/>
                    </a:lnTo>
                    <a:lnTo>
                      <a:pt x="59" y="59"/>
                    </a:lnTo>
                    <a:lnTo>
                      <a:pt x="71" y="46"/>
                    </a:lnTo>
                    <a:lnTo>
                      <a:pt x="88" y="33"/>
                    </a:lnTo>
                    <a:lnTo>
                      <a:pt x="104" y="24"/>
                    </a:lnTo>
                    <a:lnTo>
                      <a:pt x="121" y="15"/>
                    </a:lnTo>
                    <a:lnTo>
                      <a:pt x="139" y="10"/>
                    </a:lnTo>
                    <a:lnTo>
                      <a:pt x="157" y="4"/>
                    </a:lnTo>
                    <a:lnTo>
                      <a:pt x="177" y="2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217" y="2"/>
                    </a:lnTo>
                    <a:lnTo>
                      <a:pt x="238" y="4"/>
                    </a:lnTo>
                    <a:lnTo>
                      <a:pt x="256" y="10"/>
                    </a:lnTo>
                    <a:lnTo>
                      <a:pt x="274" y="15"/>
                    </a:lnTo>
                    <a:lnTo>
                      <a:pt x="290" y="24"/>
                    </a:lnTo>
                    <a:lnTo>
                      <a:pt x="307" y="33"/>
                    </a:lnTo>
                    <a:lnTo>
                      <a:pt x="323" y="46"/>
                    </a:lnTo>
                    <a:lnTo>
                      <a:pt x="336" y="59"/>
                    </a:lnTo>
                    <a:lnTo>
                      <a:pt x="349" y="72"/>
                    </a:lnTo>
                    <a:lnTo>
                      <a:pt x="362" y="88"/>
                    </a:lnTo>
                    <a:lnTo>
                      <a:pt x="371" y="104"/>
                    </a:lnTo>
                    <a:lnTo>
                      <a:pt x="380" y="121"/>
                    </a:lnTo>
                    <a:lnTo>
                      <a:pt x="385" y="139"/>
                    </a:lnTo>
                    <a:lnTo>
                      <a:pt x="391" y="157"/>
                    </a:lnTo>
                    <a:lnTo>
                      <a:pt x="393" y="177"/>
                    </a:lnTo>
                    <a:lnTo>
                      <a:pt x="394" y="198"/>
                    </a:lnTo>
                    <a:lnTo>
                      <a:pt x="394" y="1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E9E9E">
                      <a:gamma/>
                      <a:tint val="30196"/>
                      <a:invGamma/>
                    </a:srgbClr>
                  </a:gs>
                  <a:gs pos="100000">
                    <a:srgbClr val="9E9E9E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charset="-127"/>
                  <a:ea typeface="굴림" charset="-127"/>
                </a:endParaRPr>
              </a:p>
            </p:txBody>
          </p:sp>
          <p:grpSp>
            <p:nvGrpSpPr>
              <p:cNvPr id="166" name="Group 35"/>
              <p:cNvGrpSpPr>
                <a:grpSpLocks/>
              </p:cNvGrpSpPr>
              <p:nvPr/>
            </p:nvGrpSpPr>
            <p:grpSpPr bwMode="auto">
              <a:xfrm>
                <a:off x="3061" y="2052"/>
                <a:ext cx="588" cy="588"/>
                <a:chOff x="3158" y="2149"/>
                <a:chExt cx="394" cy="395"/>
              </a:xfrm>
            </p:grpSpPr>
            <p:sp>
              <p:nvSpPr>
                <p:cNvPr id="167" name="Freeform 36"/>
                <p:cNvSpPr>
                  <a:spLocks/>
                </p:cNvSpPr>
                <p:nvPr/>
              </p:nvSpPr>
              <p:spPr bwMode="auto">
                <a:xfrm>
                  <a:off x="3158" y="2149"/>
                  <a:ext cx="394" cy="395"/>
                </a:xfrm>
                <a:custGeom>
                  <a:avLst/>
                  <a:gdLst>
                    <a:gd name="T0" fmla="*/ 394 w 394"/>
                    <a:gd name="T1" fmla="*/ 198 h 395"/>
                    <a:gd name="T2" fmla="*/ 390 w 394"/>
                    <a:gd name="T3" fmla="*/ 238 h 395"/>
                    <a:gd name="T4" fmla="*/ 379 w 394"/>
                    <a:gd name="T5" fmla="*/ 274 h 395"/>
                    <a:gd name="T6" fmla="*/ 361 w 394"/>
                    <a:gd name="T7" fmla="*/ 307 h 395"/>
                    <a:gd name="T8" fmla="*/ 336 w 394"/>
                    <a:gd name="T9" fmla="*/ 336 h 395"/>
                    <a:gd name="T10" fmla="*/ 306 w 394"/>
                    <a:gd name="T11" fmla="*/ 362 h 395"/>
                    <a:gd name="T12" fmla="*/ 274 w 394"/>
                    <a:gd name="T13" fmla="*/ 380 h 395"/>
                    <a:gd name="T14" fmla="*/ 237 w 394"/>
                    <a:gd name="T15" fmla="*/ 391 h 395"/>
                    <a:gd name="T16" fmla="*/ 197 w 394"/>
                    <a:gd name="T17" fmla="*/ 395 h 395"/>
                    <a:gd name="T18" fmla="*/ 177 w 394"/>
                    <a:gd name="T19" fmla="*/ 393 h 395"/>
                    <a:gd name="T20" fmla="*/ 139 w 394"/>
                    <a:gd name="T21" fmla="*/ 385 h 395"/>
                    <a:gd name="T22" fmla="*/ 104 w 394"/>
                    <a:gd name="T23" fmla="*/ 371 h 395"/>
                    <a:gd name="T24" fmla="*/ 71 w 394"/>
                    <a:gd name="T25" fmla="*/ 349 h 395"/>
                    <a:gd name="T26" fmla="*/ 45 w 394"/>
                    <a:gd name="T27" fmla="*/ 323 h 395"/>
                    <a:gd name="T28" fmla="*/ 24 w 394"/>
                    <a:gd name="T29" fmla="*/ 291 h 395"/>
                    <a:gd name="T30" fmla="*/ 9 w 394"/>
                    <a:gd name="T31" fmla="*/ 256 h 395"/>
                    <a:gd name="T32" fmla="*/ 2 w 394"/>
                    <a:gd name="T33" fmla="*/ 218 h 395"/>
                    <a:gd name="T34" fmla="*/ 0 w 394"/>
                    <a:gd name="T35" fmla="*/ 198 h 395"/>
                    <a:gd name="T36" fmla="*/ 4 w 394"/>
                    <a:gd name="T37" fmla="*/ 157 h 395"/>
                    <a:gd name="T38" fmla="*/ 14 w 394"/>
                    <a:gd name="T39" fmla="*/ 121 h 395"/>
                    <a:gd name="T40" fmla="*/ 33 w 394"/>
                    <a:gd name="T41" fmla="*/ 88 h 395"/>
                    <a:gd name="T42" fmla="*/ 58 w 394"/>
                    <a:gd name="T43" fmla="*/ 59 h 395"/>
                    <a:gd name="T44" fmla="*/ 87 w 394"/>
                    <a:gd name="T45" fmla="*/ 33 h 395"/>
                    <a:gd name="T46" fmla="*/ 120 w 394"/>
                    <a:gd name="T47" fmla="*/ 15 h 395"/>
                    <a:gd name="T48" fmla="*/ 157 w 394"/>
                    <a:gd name="T49" fmla="*/ 4 h 395"/>
                    <a:gd name="T50" fmla="*/ 197 w 394"/>
                    <a:gd name="T51" fmla="*/ 0 h 395"/>
                    <a:gd name="T52" fmla="*/ 217 w 394"/>
                    <a:gd name="T53" fmla="*/ 2 h 395"/>
                    <a:gd name="T54" fmla="*/ 255 w 394"/>
                    <a:gd name="T55" fmla="*/ 10 h 395"/>
                    <a:gd name="T56" fmla="*/ 290 w 394"/>
                    <a:gd name="T57" fmla="*/ 24 h 395"/>
                    <a:gd name="T58" fmla="*/ 323 w 394"/>
                    <a:gd name="T59" fmla="*/ 46 h 395"/>
                    <a:gd name="T60" fmla="*/ 348 w 394"/>
                    <a:gd name="T61" fmla="*/ 72 h 395"/>
                    <a:gd name="T62" fmla="*/ 370 w 394"/>
                    <a:gd name="T63" fmla="*/ 104 h 395"/>
                    <a:gd name="T64" fmla="*/ 385 w 394"/>
                    <a:gd name="T65" fmla="*/ 139 h 395"/>
                    <a:gd name="T66" fmla="*/ 392 w 394"/>
                    <a:gd name="T67" fmla="*/ 177 h 395"/>
                    <a:gd name="T68" fmla="*/ 394 w 394"/>
                    <a:gd name="T69" fmla="*/ 198 h 3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94" h="395">
                      <a:moveTo>
                        <a:pt x="394" y="198"/>
                      </a:moveTo>
                      <a:lnTo>
                        <a:pt x="394" y="198"/>
                      </a:lnTo>
                      <a:lnTo>
                        <a:pt x="392" y="218"/>
                      </a:lnTo>
                      <a:lnTo>
                        <a:pt x="390" y="238"/>
                      </a:lnTo>
                      <a:lnTo>
                        <a:pt x="385" y="256"/>
                      </a:lnTo>
                      <a:lnTo>
                        <a:pt x="379" y="274"/>
                      </a:lnTo>
                      <a:lnTo>
                        <a:pt x="370" y="291"/>
                      </a:lnTo>
                      <a:lnTo>
                        <a:pt x="361" y="307"/>
                      </a:lnTo>
                      <a:lnTo>
                        <a:pt x="348" y="323"/>
                      </a:lnTo>
                      <a:lnTo>
                        <a:pt x="336" y="336"/>
                      </a:lnTo>
                      <a:lnTo>
                        <a:pt x="323" y="349"/>
                      </a:lnTo>
                      <a:lnTo>
                        <a:pt x="306" y="362"/>
                      </a:lnTo>
                      <a:lnTo>
                        <a:pt x="290" y="371"/>
                      </a:lnTo>
                      <a:lnTo>
                        <a:pt x="274" y="380"/>
                      </a:lnTo>
                      <a:lnTo>
                        <a:pt x="255" y="385"/>
                      </a:lnTo>
                      <a:lnTo>
                        <a:pt x="237" y="391"/>
                      </a:lnTo>
                      <a:lnTo>
                        <a:pt x="217" y="393"/>
                      </a:lnTo>
                      <a:lnTo>
                        <a:pt x="197" y="395"/>
                      </a:lnTo>
                      <a:lnTo>
                        <a:pt x="197" y="395"/>
                      </a:lnTo>
                      <a:lnTo>
                        <a:pt x="177" y="393"/>
                      </a:lnTo>
                      <a:lnTo>
                        <a:pt x="157" y="391"/>
                      </a:lnTo>
                      <a:lnTo>
                        <a:pt x="139" y="385"/>
                      </a:lnTo>
                      <a:lnTo>
                        <a:pt x="120" y="380"/>
                      </a:lnTo>
                      <a:lnTo>
                        <a:pt x="104" y="371"/>
                      </a:lnTo>
                      <a:lnTo>
                        <a:pt x="87" y="362"/>
                      </a:lnTo>
                      <a:lnTo>
                        <a:pt x="71" y="349"/>
                      </a:lnTo>
                      <a:lnTo>
                        <a:pt x="58" y="336"/>
                      </a:lnTo>
                      <a:lnTo>
                        <a:pt x="45" y="323"/>
                      </a:lnTo>
                      <a:lnTo>
                        <a:pt x="33" y="307"/>
                      </a:lnTo>
                      <a:lnTo>
                        <a:pt x="24" y="291"/>
                      </a:lnTo>
                      <a:lnTo>
                        <a:pt x="14" y="274"/>
                      </a:lnTo>
                      <a:lnTo>
                        <a:pt x="9" y="256"/>
                      </a:lnTo>
                      <a:lnTo>
                        <a:pt x="4" y="238"/>
                      </a:lnTo>
                      <a:lnTo>
                        <a:pt x="2" y="218"/>
                      </a:lnTo>
                      <a:lnTo>
                        <a:pt x="0" y="198"/>
                      </a:lnTo>
                      <a:lnTo>
                        <a:pt x="0" y="198"/>
                      </a:lnTo>
                      <a:lnTo>
                        <a:pt x="2" y="177"/>
                      </a:lnTo>
                      <a:lnTo>
                        <a:pt x="4" y="157"/>
                      </a:lnTo>
                      <a:lnTo>
                        <a:pt x="9" y="139"/>
                      </a:lnTo>
                      <a:lnTo>
                        <a:pt x="14" y="121"/>
                      </a:lnTo>
                      <a:lnTo>
                        <a:pt x="24" y="104"/>
                      </a:lnTo>
                      <a:lnTo>
                        <a:pt x="33" y="88"/>
                      </a:lnTo>
                      <a:lnTo>
                        <a:pt x="45" y="72"/>
                      </a:lnTo>
                      <a:lnTo>
                        <a:pt x="58" y="59"/>
                      </a:lnTo>
                      <a:lnTo>
                        <a:pt x="71" y="46"/>
                      </a:lnTo>
                      <a:lnTo>
                        <a:pt x="87" y="33"/>
                      </a:lnTo>
                      <a:lnTo>
                        <a:pt x="104" y="24"/>
                      </a:lnTo>
                      <a:lnTo>
                        <a:pt x="120" y="15"/>
                      </a:lnTo>
                      <a:lnTo>
                        <a:pt x="139" y="10"/>
                      </a:lnTo>
                      <a:lnTo>
                        <a:pt x="157" y="4"/>
                      </a:lnTo>
                      <a:lnTo>
                        <a:pt x="177" y="2"/>
                      </a:lnTo>
                      <a:lnTo>
                        <a:pt x="197" y="0"/>
                      </a:lnTo>
                      <a:lnTo>
                        <a:pt x="197" y="0"/>
                      </a:lnTo>
                      <a:lnTo>
                        <a:pt x="217" y="2"/>
                      </a:lnTo>
                      <a:lnTo>
                        <a:pt x="237" y="4"/>
                      </a:lnTo>
                      <a:lnTo>
                        <a:pt x="255" y="10"/>
                      </a:lnTo>
                      <a:lnTo>
                        <a:pt x="274" y="15"/>
                      </a:lnTo>
                      <a:lnTo>
                        <a:pt x="290" y="24"/>
                      </a:lnTo>
                      <a:lnTo>
                        <a:pt x="306" y="33"/>
                      </a:lnTo>
                      <a:lnTo>
                        <a:pt x="323" y="46"/>
                      </a:lnTo>
                      <a:lnTo>
                        <a:pt x="336" y="59"/>
                      </a:lnTo>
                      <a:lnTo>
                        <a:pt x="348" y="72"/>
                      </a:lnTo>
                      <a:lnTo>
                        <a:pt x="361" y="88"/>
                      </a:lnTo>
                      <a:lnTo>
                        <a:pt x="370" y="104"/>
                      </a:lnTo>
                      <a:lnTo>
                        <a:pt x="379" y="121"/>
                      </a:lnTo>
                      <a:lnTo>
                        <a:pt x="385" y="139"/>
                      </a:lnTo>
                      <a:lnTo>
                        <a:pt x="390" y="157"/>
                      </a:lnTo>
                      <a:lnTo>
                        <a:pt x="392" y="177"/>
                      </a:lnTo>
                      <a:lnTo>
                        <a:pt x="394" y="198"/>
                      </a:lnTo>
                      <a:lnTo>
                        <a:pt x="394" y="19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5BAC8">
                        <a:shade val="30000"/>
                        <a:satMod val="115000"/>
                      </a:srgbClr>
                    </a:gs>
                    <a:gs pos="50000">
                      <a:srgbClr val="05BAC8">
                        <a:shade val="67500"/>
                        <a:satMod val="115000"/>
                      </a:srgbClr>
                    </a:gs>
                    <a:gs pos="100000">
                      <a:srgbClr val="05BAC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굴림" charset="-127"/>
                    <a:ea typeface="굴림" charset="-127"/>
                  </a:endParaRPr>
                </a:p>
              </p:txBody>
            </p:sp>
            <p:grpSp>
              <p:nvGrpSpPr>
                <p:cNvPr id="168" name="Group 37"/>
                <p:cNvGrpSpPr>
                  <a:grpSpLocks/>
                </p:cNvGrpSpPr>
                <p:nvPr/>
              </p:nvGrpSpPr>
              <p:grpSpPr bwMode="auto">
                <a:xfrm>
                  <a:off x="3198" y="2169"/>
                  <a:ext cx="317" cy="104"/>
                  <a:chOff x="1431" y="1843"/>
                  <a:chExt cx="907" cy="295"/>
                </a:xfrm>
              </p:grpSpPr>
              <p:sp>
                <p:nvSpPr>
                  <p:cNvPr id="169" name="Freeform 38"/>
                  <p:cNvSpPr>
                    <a:spLocks/>
                  </p:cNvSpPr>
                  <p:nvPr/>
                </p:nvSpPr>
                <p:spPr bwMode="auto">
                  <a:xfrm>
                    <a:off x="1431" y="1843"/>
                    <a:ext cx="907" cy="295"/>
                  </a:xfrm>
                  <a:custGeom>
                    <a:avLst/>
                    <a:gdLst>
                      <a:gd name="T0" fmla="*/ 0 w 4756"/>
                      <a:gd name="T1" fmla="*/ 1576 h 1576"/>
                      <a:gd name="T2" fmla="*/ 50 w 4756"/>
                      <a:gd name="T3" fmla="*/ 1462 h 1576"/>
                      <a:gd name="T4" fmla="*/ 108 w 4756"/>
                      <a:gd name="T5" fmla="*/ 1350 h 1576"/>
                      <a:gd name="T6" fmla="*/ 170 w 4756"/>
                      <a:gd name="T7" fmla="*/ 1242 h 1576"/>
                      <a:gd name="T8" fmla="*/ 238 w 4756"/>
                      <a:gd name="T9" fmla="*/ 1138 h 1576"/>
                      <a:gd name="T10" fmla="*/ 310 w 4756"/>
                      <a:gd name="T11" fmla="*/ 1036 h 1576"/>
                      <a:gd name="T12" fmla="*/ 386 w 4756"/>
                      <a:gd name="T13" fmla="*/ 940 h 1576"/>
                      <a:gd name="T14" fmla="*/ 468 w 4756"/>
                      <a:gd name="T15" fmla="*/ 846 h 1576"/>
                      <a:gd name="T16" fmla="*/ 552 w 4756"/>
                      <a:gd name="T17" fmla="*/ 756 h 1576"/>
                      <a:gd name="T18" fmla="*/ 596 w 4756"/>
                      <a:gd name="T19" fmla="*/ 712 h 1576"/>
                      <a:gd name="T20" fmla="*/ 688 w 4756"/>
                      <a:gd name="T21" fmla="*/ 630 h 1576"/>
                      <a:gd name="T22" fmla="*/ 784 w 4756"/>
                      <a:gd name="T23" fmla="*/ 550 h 1576"/>
                      <a:gd name="T24" fmla="*/ 884 w 4756"/>
                      <a:gd name="T25" fmla="*/ 476 h 1576"/>
                      <a:gd name="T26" fmla="*/ 986 w 4756"/>
                      <a:gd name="T27" fmla="*/ 406 h 1576"/>
                      <a:gd name="T28" fmla="*/ 1092 w 4756"/>
                      <a:gd name="T29" fmla="*/ 342 h 1576"/>
                      <a:gd name="T30" fmla="*/ 1202 w 4756"/>
                      <a:gd name="T31" fmla="*/ 282 h 1576"/>
                      <a:gd name="T32" fmla="*/ 1316 w 4756"/>
                      <a:gd name="T33" fmla="*/ 228 h 1576"/>
                      <a:gd name="T34" fmla="*/ 1374 w 4756"/>
                      <a:gd name="T35" fmla="*/ 202 h 1576"/>
                      <a:gd name="T36" fmla="*/ 1490 w 4756"/>
                      <a:gd name="T37" fmla="*/ 156 h 1576"/>
                      <a:gd name="T38" fmla="*/ 1610 w 4756"/>
                      <a:gd name="T39" fmla="*/ 116 h 1576"/>
                      <a:gd name="T40" fmla="*/ 1732 w 4756"/>
                      <a:gd name="T41" fmla="*/ 80 h 1576"/>
                      <a:gd name="T42" fmla="*/ 1858 w 4756"/>
                      <a:gd name="T43" fmla="*/ 52 h 1576"/>
                      <a:gd name="T44" fmla="*/ 1984 w 4756"/>
                      <a:gd name="T45" fmla="*/ 30 h 1576"/>
                      <a:gd name="T46" fmla="*/ 2114 w 4756"/>
                      <a:gd name="T47" fmla="*/ 12 h 1576"/>
                      <a:gd name="T48" fmla="*/ 2246 w 4756"/>
                      <a:gd name="T49" fmla="*/ 2 h 1576"/>
                      <a:gd name="T50" fmla="*/ 2378 w 4756"/>
                      <a:gd name="T51" fmla="*/ 0 h 1576"/>
                      <a:gd name="T52" fmla="*/ 2444 w 4756"/>
                      <a:gd name="T53" fmla="*/ 0 h 1576"/>
                      <a:gd name="T54" fmla="*/ 2576 w 4756"/>
                      <a:gd name="T55" fmla="*/ 8 h 1576"/>
                      <a:gd name="T56" fmla="*/ 2706 w 4756"/>
                      <a:gd name="T57" fmla="*/ 20 h 1576"/>
                      <a:gd name="T58" fmla="*/ 2834 w 4756"/>
                      <a:gd name="T59" fmla="*/ 40 h 1576"/>
                      <a:gd name="T60" fmla="*/ 2962 w 4756"/>
                      <a:gd name="T61" fmla="*/ 66 h 1576"/>
                      <a:gd name="T62" fmla="*/ 3084 w 4756"/>
                      <a:gd name="T63" fmla="*/ 98 h 1576"/>
                      <a:gd name="T64" fmla="*/ 3206 w 4756"/>
                      <a:gd name="T65" fmla="*/ 136 h 1576"/>
                      <a:gd name="T66" fmla="*/ 3324 w 4756"/>
                      <a:gd name="T67" fmla="*/ 178 h 1576"/>
                      <a:gd name="T68" fmla="*/ 3382 w 4756"/>
                      <a:gd name="T69" fmla="*/ 202 h 1576"/>
                      <a:gd name="T70" fmla="*/ 3498 w 4756"/>
                      <a:gd name="T71" fmla="*/ 254 h 1576"/>
                      <a:gd name="T72" fmla="*/ 3608 w 4756"/>
                      <a:gd name="T73" fmla="*/ 312 h 1576"/>
                      <a:gd name="T74" fmla="*/ 3716 w 4756"/>
                      <a:gd name="T75" fmla="*/ 374 h 1576"/>
                      <a:gd name="T76" fmla="*/ 3822 w 4756"/>
                      <a:gd name="T77" fmla="*/ 440 h 1576"/>
                      <a:gd name="T78" fmla="*/ 3922 w 4756"/>
                      <a:gd name="T79" fmla="*/ 512 h 1576"/>
                      <a:gd name="T80" fmla="*/ 4020 w 4756"/>
                      <a:gd name="T81" fmla="*/ 590 h 1576"/>
                      <a:gd name="T82" fmla="*/ 4114 w 4756"/>
                      <a:gd name="T83" fmla="*/ 670 h 1576"/>
                      <a:gd name="T84" fmla="*/ 4204 w 4756"/>
                      <a:gd name="T85" fmla="*/ 756 h 1576"/>
                      <a:gd name="T86" fmla="*/ 4246 w 4756"/>
                      <a:gd name="T87" fmla="*/ 800 h 1576"/>
                      <a:gd name="T88" fmla="*/ 4330 w 4756"/>
                      <a:gd name="T89" fmla="*/ 892 h 1576"/>
                      <a:gd name="T90" fmla="*/ 4410 w 4756"/>
                      <a:gd name="T91" fmla="*/ 988 h 1576"/>
                      <a:gd name="T92" fmla="*/ 4484 w 4756"/>
                      <a:gd name="T93" fmla="*/ 1086 h 1576"/>
                      <a:gd name="T94" fmla="*/ 4552 w 4756"/>
                      <a:gd name="T95" fmla="*/ 1190 h 1576"/>
                      <a:gd name="T96" fmla="*/ 4618 w 4756"/>
                      <a:gd name="T97" fmla="*/ 1296 h 1576"/>
                      <a:gd name="T98" fmla="*/ 4678 w 4756"/>
                      <a:gd name="T99" fmla="*/ 1406 h 1576"/>
                      <a:gd name="T100" fmla="*/ 4732 w 4756"/>
                      <a:gd name="T101" fmla="*/ 1518 h 1576"/>
                      <a:gd name="T102" fmla="*/ 0 w 4756"/>
                      <a:gd name="T103" fmla="*/ 1576 h 1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4756" h="1576">
                        <a:moveTo>
                          <a:pt x="0" y="1576"/>
                        </a:moveTo>
                        <a:lnTo>
                          <a:pt x="0" y="1576"/>
                        </a:lnTo>
                        <a:lnTo>
                          <a:pt x="24" y="1518"/>
                        </a:lnTo>
                        <a:lnTo>
                          <a:pt x="50" y="1462"/>
                        </a:lnTo>
                        <a:lnTo>
                          <a:pt x="78" y="1406"/>
                        </a:lnTo>
                        <a:lnTo>
                          <a:pt x="108" y="1350"/>
                        </a:lnTo>
                        <a:lnTo>
                          <a:pt x="138" y="1296"/>
                        </a:lnTo>
                        <a:lnTo>
                          <a:pt x="170" y="1242"/>
                        </a:lnTo>
                        <a:lnTo>
                          <a:pt x="204" y="1190"/>
                        </a:lnTo>
                        <a:lnTo>
                          <a:pt x="238" y="1138"/>
                        </a:lnTo>
                        <a:lnTo>
                          <a:pt x="272" y="1086"/>
                        </a:lnTo>
                        <a:lnTo>
                          <a:pt x="310" y="1036"/>
                        </a:lnTo>
                        <a:lnTo>
                          <a:pt x="348" y="988"/>
                        </a:lnTo>
                        <a:lnTo>
                          <a:pt x="386" y="940"/>
                        </a:lnTo>
                        <a:lnTo>
                          <a:pt x="426" y="892"/>
                        </a:lnTo>
                        <a:lnTo>
                          <a:pt x="468" y="846"/>
                        </a:lnTo>
                        <a:lnTo>
                          <a:pt x="510" y="800"/>
                        </a:lnTo>
                        <a:lnTo>
                          <a:pt x="552" y="756"/>
                        </a:lnTo>
                        <a:lnTo>
                          <a:pt x="552" y="756"/>
                        </a:lnTo>
                        <a:lnTo>
                          <a:pt x="596" y="712"/>
                        </a:lnTo>
                        <a:lnTo>
                          <a:pt x="642" y="670"/>
                        </a:lnTo>
                        <a:lnTo>
                          <a:pt x="688" y="630"/>
                        </a:lnTo>
                        <a:lnTo>
                          <a:pt x="736" y="590"/>
                        </a:lnTo>
                        <a:lnTo>
                          <a:pt x="784" y="550"/>
                        </a:lnTo>
                        <a:lnTo>
                          <a:pt x="834" y="512"/>
                        </a:lnTo>
                        <a:lnTo>
                          <a:pt x="884" y="476"/>
                        </a:lnTo>
                        <a:lnTo>
                          <a:pt x="934" y="440"/>
                        </a:lnTo>
                        <a:lnTo>
                          <a:pt x="986" y="406"/>
                        </a:lnTo>
                        <a:lnTo>
                          <a:pt x="1040" y="374"/>
                        </a:lnTo>
                        <a:lnTo>
                          <a:pt x="1092" y="342"/>
                        </a:lnTo>
                        <a:lnTo>
                          <a:pt x="1148" y="312"/>
                        </a:lnTo>
                        <a:lnTo>
                          <a:pt x="1202" y="282"/>
                        </a:lnTo>
                        <a:lnTo>
                          <a:pt x="1258" y="254"/>
                        </a:lnTo>
                        <a:lnTo>
                          <a:pt x="1316" y="228"/>
                        </a:lnTo>
                        <a:lnTo>
                          <a:pt x="1374" y="202"/>
                        </a:lnTo>
                        <a:lnTo>
                          <a:pt x="1374" y="202"/>
                        </a:lnTo>
                        <a:lnTo>
                          <a:pt x="1432" y="178"/>
                        </a:lnTo>
                        <a:lnTo>
                          <a:pt x="1490" y="156"/>
                        </a:lnTo>
                        <a:lnTo>
                          <a:pt x="1550" y="136"/>
                        </a:lnTo>
                        <a:lnTo>
                          <a:pt x="1610" y="116"/>
                        </a:lnTo>
                        <a:lnTo>
                          <a:pt x="1672" y="98"/>
                        </a:lnTo>
                        <a:lnTo>
                          <a:pt x="1732" y="80"/>
                        </a:lnTo>
                        <a:lnTo>
                          <a:pt x="1794" y="66"/>
                        </a:lnTo>
                        <a:lnTo>
                          <a:pt x="1858" y="52"/>
                        </a:lnTo>
                        <a:lnTo>
                          <a:pt x="1922" y="40"/>
                        </a:lnTo>
                        <a:lnTo>
                          <a:pt x="1984" y="30"/>
                        </a:lnTo>
                        <a:lnTo>
                          <a:pt x="2050" y="20"/>
                        </a:lnTo>
                        <a:lnTo>
                          <a:pt x="2114" y="12"/>
                        </a:lnTo>
                        <a:lnTo>
                          <a:pt x="2180" y="8"/>
                        </a:lnTo>
                        <a:lnTo>
                          <a:pt x="2246" y="2"/>
                        </a:lnTo>
                        <a:lnTo>
                          <a:pt x="2312" y="0"/>
                        </a:lnTo>
                        <a:lnTo>
                          <a:pt x="2378" y="0"/>
                        </a:lnTo>
                        <a:lnTo>
                          <a:pt x="2378" y="0"/>
                        </a:lnTo>
                        <a:lnTo>
                          <a:pt x="2444" y="0"/>
                        </a:lnTo>
                        <a:lnTo>
                          <a:pt x="2510" y="2"/>
                        </a:lnTo>
                        <a:lnTo>
                          <a:pt x="2576" y="8"/>
                        </a:lnTo>
                        <a:lnTo>
                          <a:pt x="2642" y="12"/>
                        </a:lnTo>
                        <a:lnTo>
                          <a:pt x="2706" y="20"/>
                        </a:lnTo>
                        <a:lnTo>
                          <a:pt x="2772" y="30"/>
                        </a:lnTo>
                        <a:lnTo>
                          <a:pt x="2834" y="40"/>
                        </a:lnTo>
                        <a:lnTo>
                          <a:pt x="2898" y="52"/>
                        </a:lnTo>
                        <a:lnTo>
                          <a:pt x="2962" y="66"/>
                        </a:lnTo>
                        <a:lnTo>
                          <a:pt x="3024" y="80"/>
                        </a:lnTo>
                        <a:lnTo>
                          <a:pt x="3084" y="98"/>
                        </a:lnTo>
                        <a:lnTo>
                          <a:pt x="3146" y="116"/>
                        </a:lnTo>
                        <a:lnTo>
                          <a:pt x="3206" y="136"/>
                        </a:lnTo>
                        <a:lnTo>
                          <a:pt x="3266" y="156"/>
                        </a:lnTo>
                        <a:lnTo>
                          <a:pt x="3324" y="178"/>
                        </a:lnTo>
                        <a:lnTo>
                          <a:pt x="3382" y="202"/>
                        </a:lnTo>
                        <a:lnTo>
                          <a:pt x="3382" y="202"/>
                        </a:lnTo>
                        <a:lnTo>
                          <a:pt x="3440" y="228"/>
                        </a:lnTo>
                        <a:lnTo>
                          <a:pt x="3498" y="254"/>
                        </a:lnTo>
                        <a:lnTo>
                          <a:pt x="3554" y="282"/>
                        </a:lnTo>
                        <a:lnTo>
                          <a:pt x="3608" y="312"/>
                        </a:lnTo>
                        <a:lnTo>
                          <a:pt x="3664" y="342"/>
                        </a:lnTo>
                        <a:lnTo>
                          <a:pt x="3716" y="374"/>
                        </a:lnTo>
                        <a:lnTo>
                          <a:pt x="3770" y="406"/>
                        </a:lnTo>
                        <a:lnTo>
                          <a:pt x="3822" y="440"/>
                        </a:lnTo>
                        <a:lnTo>
                          <a:pt x="3872" y="476"/>
                        </a:lnTo>
                        <a:lnTo>
                          <a:pt x="3922" y="512"/>
                        </a:lnTo>
                        <a:lnTo>
                          <a:pt x="3972" y="550"/>
                        </a:lnTo>
                        <a:lnTo>
                          <a:pt x="4020" y="590"/>
                        </a:lnTo>
                        <a:lnTo>
                          <a:pt x="4068" y="630"/>
                        </a:lnTo>
                        <a:lnTo>
                          <a:pt x="4114" y="670"/>
                        </a:lnTo>
                        <a:lnTo>
                          <a:pt x="4160" y="712"/>
                        </a:lnTo>
                        <a:lnTo>
                          <a:pt x="4204" y="756"/>
                        </a:lnTo>
                        <a:lnTo>
                          <a:pt x="4204" y="756"/>
                        </a:lnTo>
                        <a:lnTo>
                          <a:pt x="4246" y="800"/>
                        </a:lnTo>
                        <a:lnTo>
                          <a:pt x="4288" y="846"/>
                        </a:lnTo>
                        <a:lnTo>
                          <a:pt x="4330" y="892"/>
                        </a:lnTo>
                        <a:lnTo>
                          <a:pt x="4370" y="940"/>
                        </a:lnTo>
                        <a:lnTo>
                          <a:pt x="4410" y="988"/>
                        </a:lnTo>
                        <a:lnTo>
                          <a:pt x="4446" y="1036"/>
                        </a:lnTo>
                        <a:lnTo>
                          <a:pt x="4484" y="1086"/>
                        </a:lnTo>
                        <a:lnTo>
                          <a:pt x="4518" y="1138"/>
                        </a:lnTo>
                        <a:lnTo>
                          <a:pt x="4552" y="1190"/>
                        </a:lnTo>
                        <a:lnTo>
                          <a:pt x="4586" y="1242"/>
                        </a:lnTo>
                        <a:lnTo>
                          <a:pt x="4618" y="1296"/>
                        </a:lnTo>
                        <a:lnTo>
                          <a:pt x="4648" y="1350"/>
                        </a:lnTo>
                        <a:lnTo>
                          <a:pt x="4678" y="1406"/>
                        </a:lnTo>
                        <a:lnTo>
                          <a:pt x="4706" y="1462"/>
                        </a:lnTo>
                        <a:lnTo>
                          <a:pt x="4732" y="1518"/>
                        </a:lnTo>
                        <a:lnTo>
                          <a:pt x="4756" y="1576"/>
                        </a:lnTo>
                        <a:lnTo>
                          <a:pt x="0" y="1576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ysClr val="window" lastClr="FFFFFF">
                          <a:alpha val="75000"/>
                        </a:sysClr>
                      </a:gs>
                      <a:gs pos="100000">
                        <a:sysClr val="window" lastClr="FFFFFF">
                          <a:gamma/>
                          <a:tint val="0"/>
                          <a:invGamma/>
                          <a:alpha val="0"/>
                        </a:sys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굴림" charset="-127"/>
                      <a:ea typeface="굴림" charset="-127"/>
                    </a:endParaRPr>
                  </a:p>
                </p:txBody>
              </p:sp>
              <p:sp>
                <p:nvSpPr>
                  <p:cNvPr id="170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1771" y="1843"/>
                    <a:ext cx="227" cy="20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ysClr val="window" lastClr="FFFFFF"/>
                      </a:gs>
                      <a:gs pos="100000">
                        <a:srgbClr val="67ABF5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굴림" charset="-127"/>
                      <a:ea typeface="굴림" charset="-127"/>
                    </a:endParaRPr>
                  </a:p>
                </p:txBody>
              </p:sp>
            </p:grpSp>
          </p:grpSp>
        </p:grpSp>
        <p:grpSp>
          <p:nvGrpSpPr>
            <p:cNvPr id="159" name="Group 40"/>
            <p:cNvGrpSpPr>
              <a:grpSpLocks/>
            </p:cNvGrpSpPr>
            <p:nvPr/>
          </p:nvGrpSpPr>
          <p:grpSpPr bwMode="auto">
            <a:xfrm>
              <a:off x="1447" y="2106"/>
              <a:ext cx="480" cy="480"/>
              <a:chOff x="1581" y="2149"/>
              <a:chExt cx="394" cy="395"/>
            </a:xfrm>
          </p:grpSpPr>
          <p:sp>
            <p:nvSpPr>
              <p:cNvPr id="160" name="Freeform 41"/>
              <p:cNvSpPr>
                <a:spLocks/>
              </p:cNvSpPr>
              <p:nvPr/>
            </p:nvSpPr>
            <p:spPr bwMode="auto">
              <a:xfrm>
                <a:off x="1581" y="2149"/>
                <a:ext cx="394" cy="395"/>
              </a:xfrm>
              <a:prstGeom prst="ellipse">
                <a:avLst/>
              </a:prstGeom>
              <a:gradFill flip="none" rotWithShape="1">
                <a:gsLst>
                  <a:gs pos="0">
                    <a:srgbClr val="F14124">
                      <a:shade val="30000"/>
                      <a:satMod val="115000"/>
                    </a:srgbClr>
                  </a:gs>
                  <a:gs pos="50000">
                    <a:srgbClr val="F14124">
                      <a:shade val="67500"/>
                      <a:satMod val="115000"/>
                    </a:srgbClr>
                  </a:gs>
                  <a:gs pos="100000">
                    <a:srgbClr val="F14124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charset="-127"/>
                  <a:ea typeface="굴림" charset="-127"/>
                </a:endParaRPr>
              </a:p>
            </p:txBody>
          </p:sp>
          <p:grpSp>
            <p:nvGrpSpPr>
              <p:cNvPr id="161" name="Group 42"/>
              <p:cNvGrpSpPr>
                <a:grpSpLocks/>
              </p:cNvGrpSpPr>
              <p:nvPr/>
            </p:nvGrpSpPr>
            <p:grpSpPr bwMode="auto">
              <a:xfrm>
                <a:off x="1619" y="2169"/>
                <a:ext cx="317" cy="104"/>
                <a:chOff x="1431" y="1843"/>
                <a:chExt cx="907" cy="295"/>
              </a:xfrm>
            </p:grpSpPr>
            <p:sp>
              <p:nvSpPr>
                <p:cNvPr id="162" name="Freeform 43"/>
                <p:cNvSpPr>
                  <a:spLocks/>
                </p:cNvSpPr>
                <p:nvPr/>
              </p:nvSpPr>
              <p:spPr bwMode="auto">
                <a:xfrm>
                  <a:off x="1431" y="1843"/>
                  <a:ext cx="907" cy="295"/>
                </a:xfrm>
                <a:custGeom>
                  <a:avLst/>
                  <a:gdLst>
                    <a:gd name="T0" fmla="*/ 0 w 4756"/>
                    <a:gd name="T1" fmla="*/ 1576 h 1576"/>
                    <a:gd name="T2" fmla="*/ 50 w 4756"/>
                    <a:gd name="T3" fmla="*/ 1462 h 1576"/>
                    <a:gd name="T4" fmla="*/ 108 w 4756"/>
                    <a:gd name="T5" fmla="*/ 1350 h 1576"/>
                    <a:gd name="T6" fmla="*/ 170 w 4756"/>
                    <a:gd name="T7" fmla="*/ 1242 h 1576"/>
                    <a:gd name="T8" fmla="*/ 238 w 4756"/>
                    <a:gd name="T9" fmla="*/ 1138 h 1576"/>
                    <a:gd name="T10" fmla="*/ 310 w 4756"/>
                    <a:gd name="T11" fmla="*/ 1036 h 1576"/>
                    <a:gd name="T12" fmla="*/ 386 w 4756"/>
                    <a:gd name="T13" fmla="*/ 940 h 1576"/>
                    <a:gd name="T14" fmla="*/ 468 w 4756"/>
                    <a:gd name="T15" fmla="*/ 846 h 1576"/>
                    <a:gd name="T16" fmla="*/ 552 w 4756"/>
                    <a:gd name="T17" fmla="*/ 756 h 1576"/>
                    <a:gd name="T18" fmla="*/ 596 w 4756"/>
                    <a:gd name="T19" fmla="*/ 712 h 1576"/>
                    <a:gd name="T20" fmla="*/ 688 w 4756"/>
                    <a:gd name="T21" fmla="*/ 630 h 1576"/>
                    <a:gd name="T22" fmla="*/ 784 w 4756"/>
                    <a:gd name="T23" fmla="*/ 550 h 1576"/>
                    <a:gd name="T24" fmla="*/ 884 w 4756"/>
                    <a:gd name="T25" fmla="*/ 476 h 1576"/>
                    <a:gd name="T26" fmla="*/ 986 w 4756"/>
                    <a:gd name="T27" fmla="*/ 406 h 1576"/>
                    <a:gd name="T28" fmla="*/ 1092 w 4756"/>
                    <a:gd name="T29" fmla="*/ 342 h 1576"/>
                    <a:gd name="T30" fmla="*/ 1202 w 4756"/>
                    <a:gd name="T31" fmla="*/ 282 h 1576"/>
                    <a:gd name="T32" fmla="*/ 1316 w 4756"/>
                    <a:gd name="T33" fmla="*/ 228 h 1576"/>
                    <a:gd name="T34" fmla="*/ 1374 w 4756"/>
                    <a:gd name="T35" fmla="*/ 202 h 1576"/>
                    <a:gd name="T36" fmla="*/ 1490 w 4756"/>
                    <a:gd name="T37" fmla="*/ 156 h 1576"/>
                    <a:gd name="T38" fmla="*/ 1610 w 4756"/>
                    <a:gd name="T39" fmla="*/ 116 h 1576"/>
                    <a:gd name="T40" fmla="*/ 1732 w 4756"/>
                    <a:gd name="T41" fmla="*/ 80 h 1576"/>
                    <a:gd name="T42" fmla="*/ 1858 w 4756"/>
                    <a:gd name="T43" fmla="*/ 52 h 1576"/>
                    <a:gd name="T44" fmla="*/ 1984 w 4756"/>
                    <a:gd name="T45" fmla="*/ 30 h 1576"/>
                    <a:gd name="T46" fmla="*/ 2114 w 4756"/>
                    <a:gd name="T47" fmla="*/ 12 h 1576"/>
                    <a:gd name="T48" fmla="*/ 2246 w 4756"/>
                    <a:gd name="T49" fmla="*/ 2 h 1576"/>
                    <a:gd name="T50" fmla="*/ 2378 w 4756"/>
                    <a:gd name="T51" fmla="*/ 0 h 1576"/>
                    <a:gd name="T52" fmla="*/ 2444 w 4756"/>
                    <a:gd name="T53" fmla="*/ 0 h 1576"/>
                    <a:gd name="T54" fmla="*/ 2576 w 4756"/>
                    <a:gd name="T55" fmla="*/ 8 h 1576"/>
                    <a:gd name="T56" fmla="*/ 2706 w 4756"/>
                    <a:gd name="T57" fmla="*/ 20 h 1576"/>
                    <a:gd name="T58" fmla="*/ 2834 w 4756"/>
                    <a:gd name="T59" fmla="*/ 40 h 1576"/>
                    <a:gd name="T60" fmla="*/ 2962 w 4756"/>
                    <a:gd name="T61" fmla="*/ 66 h 1576"/>
                    <a:gd name="T62" fmla="*/ 3084 w 4756"/>
                    <a:gd name="T63" fmla="*/ 98 h 1576"/>
                    <a:gd name="T64" fmla="*/ 3206 w 4756"/>
                    <a:gd name="T65" fmla="*/ 136 h 1576"/>
                    <a:gd name="T66" fmla="*/ 3324 w 4756"/>
                    <a:gd name="T67" fmla="*/ 178 h 1576"/>
                    <a:gd name="T68" fmla="*/ 3382 w 4756"/>
                    <a:gd name="T69" fmla="*/ 202 h 1576"/>
                    <a:gd name="T70" fmla="*/ 3498 w 4756"/>
                    <a:gd name="T71" fmla="*/ 254 h 1576"/>
                    <a:gd name="T72" fmla="*/ 3608 w 4756"/>
                    <a:gd name="T73" fmla="*/ 312 h 1576"/>
                    <a:gd name="T74" fmla="*/ 3716 w 4756"/>
                    <a:gd name="T75" fmla="*/ 374 h 1576"/>
                    <a:gd name="T76" fmla="*/ 3822 w 4756"/>
                    <a:gd name="T77" fmla="*/ 440 h 1576"/>
                    <a:gd name="T78" fmla="*/ 3922 w 4756"/>
                    <a:gd name="T79" fmla="*/ 512 h 1576"/>
                    <a:gd name="T80" fmla="*/ 4020 w 4756"/>
                    <a:gd name="T81" fmla="*/ 590 h 1576"/>
                    <a:gd name="T82" fmla="*/ 4114 w 4756"/>
                    <a:gd name="T83" fmla="*/ 670 h 1576"/>
                    <a:gd name="T84" fmla="*/ 4204 w 4756"/>
                    <a:gd name="T85" fmla="*/ 756 h 1576"/>
                    <a:gd name="T86" fmla="*/ 4246 w 4756"/>
                    <a:gd name="T87" fmla="*/ 800 h 1576"/>
                    <a:gd name="T88" fmla="*/ 4330 w 4756"/>
                    <a:gd name="T89" fmla="*/ 892 h 1576"/>
                    <a:gd name="T90" fmla="*/ 4410 w 4756"/>
                    <a:gd name="T91" fmla="*/ 988 h 1576"/>
                    <a:gd name="T92" fmla="*/ 4484 w 4756"/>
                    <a:gd name="T93" fmla="*/ 1086 h 1576"/>
                    <a:gd name="T94" fmla="*/ 4552 w 4756"/>
                    <a:gd name="T95" fmla="*/ 1190 h 1576"/>
                    <a:gd name="T96" fmla="*/ 4618 w 4756"/>
                    <a:gd name="T97" fmla="*/ 1296 h 1576"/>
                    <a:gd name="T98" fmla="*/ 4678 w 4756"/>
                    <a:gd name="T99" fmla="*/ 1406 h 1576"/>
                    <a:gd name="T100" fmla="*/ 4732 w 4756"/>
                    <a:gd name="T101" fmla="*/ 1518 h 1576"/>
                    <a:gd name="T102" fmla="*/ 0 w 4756"/>
                    <a:gd name="T103" fmla="*/ 1576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ysClr val="window" lastClr="FFFFFF">
                        <a:alpha val="75000"/>
                      </a:sysClr>
                    </a:gs>
                    <a:gs pos="100000">
                      <a:sysClr val="window" lastClr="FFFFFF">
                        <a:gamma/>
                        <a:tint val="0"/>
                        <a:invGamma/>
                        <a:alpha val="0"/>
                      </a:sys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굴림" charset="-127"/>
                    <a:ea typeface="굴림" charset="-127"/>
                  </a:endParaRPr>
                </a:p>
              </p:txBody>
            </p:sp>
            <p:sp>
              <p:nvSpPr>
                <p:cNvPr id="163" name="Oval 44"/>
                <p:cNvSpPr>
                  <a:spLocks noChangeArrowheads="1"/>
                </p:cNvSpPr>
                <p:nvPr/>
              </p:nvSpPr>
              <p:spPr bwMode="auto">
                <a:xfrm>
                  <a:off x="1771" y="1843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95000"/>
                        <a:alpha val="0"/>
                      </a:sys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굴림" charset="-127"/>
                    <a:ea typeface="굴림" charset="-127"/>
                  </a:endParaRPr>
                </a:p>
              </p:txBody>
            </p:sp>
          </p:grpSp>
        </p:grpSp>
      </p:grpSp>
      <p:grpSp>
        <p:nvGrpSpPr>
          <p:cNvPr id="171" name="Group 45"/>
          <p:cNvGrpSpPr>
            <a:grpSpLocks/>
          </p:cNvGrpSpPr>
          <p:nvPr/>
        </p:nvGrpSpPr>
        <p:grpSpPr bwMode="auto">
          <a:xfrm>
            <a:off x="5118830" y="1497219"/>
            <a:ext cx="751271" cy="834195"/>
            <a:chOff x="3963" y="1690"/>
            <a:chExt cx="1182" cy="1313"/>
          </a:xfrm>
        </p:grpSpPr>
        <p:sp>
          <p:nvSpPr>
            <p:cNvPr id="172" name="Rectangle 46"/>
            <p:cNvSpPr>
              <a:spLocks noChangeArrowheads="1"/>
            </p:cNvSpPr>
            <p:nvPr/>
          </p:nvSpPr>
          <p:spPr bwMode="auto">
            <a:xfrm rot="-3600000">
              <a:off x="4554" y="2055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73" name="Rectangle 47"/>
            <p:cNvSpPr>
              <a:spLocks noChangeArrowheads="1"/>
            </p:cNvSpPr>
            <p:nvPr/>
          </p:nvSpPr>
          <p:spPr bwMode="auto">
            <a:xfrm rot="3600000">
              <a:off x="4554" y="2509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74" name="Rectangle 48"/>
            <p:cNvSpPr>
              <a:spLocks noChangeArrowheads="1"/>
            </p:cNvSpPr>
            <p:nvPr/>
          </p:nvSpPr>
          <p:spPr bwMode="auto">
            <a:xfrm>
              <a:off x="4160" y="2274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75" name="Freeform 49"/>
            <p:cNvSpPr>
              <a:spLocks/>
            </p:cNvSpPr>
            <p:nvPr/>
          </p:nvSpPr>
          <p:spPr bwMode="auto">
            <a:xfrm>
              <a:off x="4751" y="1690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1 w 394"/>
                <a:gd name="T3" fmla="*/ 237 h 394"/>
                <a:gd name="T4" fmla="*/ 380 w 394"/>
                <a:gd name="T5" fmla="*/ 273 h 394"/>
                <a:gd name="T6" fmla="*/ 361 w 394"/>
                <a:gd name="T7" fmla="*/ 306 h 394"/>
                <a:gd name="T8" fmla="*/ 336 w 394"/>
                <a:gd name="T9" fmla="*/ 335 h 394"/>
                <a:gd name="T10" fmla="*/ 307 w 394"/>
                <a:gd name="T11" fmla="*/ 361 h 394"/>
                <a:gd name="T12" fmla="*/ 274 w 394"/>
                <a:gd name="T13" fmla="*/ 379 h 394"/>
                <a:gd name="T14" fmla="*/ 237 w 394"/>
                <a:gd name="T15" fmla="*/ 390 h 394"/>
                <a:gd name="T16" fmla="*/ 197 w 394"/>
                <a:gd name="T17" fmla="*/ 394 h 394"/>
                <a:gd name="T18" fmla="*/ 177 w 394"/>
                <a:gd name="T19" fmla="*/ 392 h 394"/>
                <a:gd name="T20" fmla="*/ 139 w 394"/>
                <a:gd name="T21" fmla="*/ 385 h 394"/>
                <a:gd name="T22" fmla="*/ 104 w 394"/>
                <a:gd name="T23" fmla="*/ 370 h 394"/>
                <a:gd name="T24" fmla="*/ 71 w 394"/>
                <a:gd name="T25" fmla="*/ 348 h 394"/>
                <a:gd name="T26" fmla="*/ 46 w 394"/>
                <a:gd name="T27" fmla="*/ 323 h 394"/>
                <a:gd name="T28" fmla="*/ 24 w 394"/>
                <a:gd name="T29" fmla="*/ 290 h 394"/>
                <a:gd name="T30" fmla="*/ 9 w 394"/>
                <a:gd name="T31" fmla="*/ 255 h 394"/>
                <a:gd name="T32" fmla="*/ 2 w 394"/>
                <a:gd name="T33" fmla="*/ 217 h 394"/>
                <a:gd name="T34" fmla="*/ 0 w 394"/>
                <a:gd name="T35" fmla="*/ 197 h 394"/>
                <a:gd name="T36" fmla="*/ 4 w 394"/>
                <a:gd name="T37" fmla="*/ 157 h 394"/>
                <a:gd name="T38" fmla="*/ 15 w 394"/>
                <a:gd name="T39" fmla="*/ 120 h 394"/>
                <a:gd name="T40" fmla="*/ 33 w 394"/>
                <a:gd name="T41" fmla="*/ 87 h 394"/>
                <a:gd name="T42" fmla="*/ 58 w 394"/>
                <a:gd name="T43" fmla="*/ 58 h 394"/>
                <a:gd name="T44" fmla="*/ 88 w 394"/>
                <a:gd name="T45" fmla="*/ 33 h 394"/>
                <a:gd name="T46" fmla="*/ 120 w 394"/>
                <a:gd name="T47" fmla="*/ 14 h 394"/>
                <a:gd name="T48" fmla="*/ 157 w 394"/>
                <a:gd name="T49" fmla="*/ 3 h 394"/>
                <a:gd name="T50" fmla="*/ 197 w 394"/>
                <a:gd name="T51" fmla="*/ 0 h 394"/>
                <a:gd name="T52" fmla="*/ 217 w 394"/>
                <a:gd name="T53" fmla="*/ 2 h 394"/>
                <a:gd name="T54" fmla="*/ 256 w 394"/>
                <a:gd name="T55" fmla="*/ 9 h 394"/>
                <a:gd name="T56" fmla="*/ 290 w 394"/>
                <a:gd name="T57" fmla="*/ 23 h 394"/>
                <a:gd name="T58" fmla="*/ 323 w 394"/>
                <a:gd name="T59" fmla="*/ 45 h 394"/>
                <a:gd name="T60" fmla="*/ 349 w 394"/>
                <a:gd name="T61" fmla="*/ 71 h 394"/>
                <a:gd name="T62" fmla="*/ 370 w 394"/>
                <a:gd name="T63" fmla="*/ 104 h 394"/>
                <a:gd name="T64" fmla="*/ 385 w 394"/>
                <a:gd name="T65" fmla="*/ 138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1" y="237"/>
                  </a:lnTo>
                  <a:lnTo>
                    <a:pt x="385" y="255"/>
                  </a:lnTo>
                  <a:lnTo>
                    <a:pt x="380" y="273"/>
                  </a:lnTo>
                  <a:lnTo>
                    <a:pt x="370" y="290"/>
                  </a:lnTo>
                  <a:lnTo>
                    <a:pt x="361" y="306"/>
                  </a:lnTo>
                  <a:lnTo>
                    <a:pt x="349" y="323"/>
                  </a:lnTo>
                  <a:lnTo>
                    <a:pt x="336" y="335"/>
                  </a:lnTo>
                  <a:lnTo>
                    <a:pt x="323" y="348"/>
                  </a:lnTo>
                  <a:lnTo>
                    <a:pt x="307" y="361"/>
                  </a:lnTo>
                  <a:lnTo>
                    <a:pt x="290" y="370"/>
                  </a:lnTo>
                  <a:lnTo>
                    <a:pt x="274" y="379"/>
                  </a:lnTo>
                  <a:lnTo>
                    <a:pt x="256" y="385"/>
                  </a:lnTo>
                  <a:lnTo>
                    <a:pt x="237" y="390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0"/>
                  </a:lnTo>
                  <a:lnTo>
                    <a:pt x="139" y="385"/>
                  </a:lnTo>
                  <a:lnTo>
                    <a:pt x="120" y="379"/>
                  </a:lnTo>
                  <a:lnTo>
                    <a:pt x="104" y="370"/>
                  </a:lnTo>
                  <a:lnTo>
                    <a:pt x="88" y="361"/>
                  </a:lnTo>
                  <a:lnTo>
                    <a:pt x="71" y="348"/>
                  </a:lnTo>
                  <a:lnTo>
                    <a:pt x="58" y="335"/>
                  </a:lnTo>
                  <a:lnTo>
                    <a:pt x="46" y="323"/>
                  </a:lnTo>
                  <a:lnTo>
                    <a:pt x="33" y="306"/>
                  </a:lnTo>
                  <a:lnTo>
                    <a:pt x="24" y="290"/>
                  </a:lnTo>
                  <a:lnTo>
                    <a:pt x="15" y="273"/>
                  </a:lnTo>
                  <a:lnTo>
                    <a:pt x="9" y="255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8"/>
                  </a:lnTo>
                  <a:lnTo>
                    <a:pt x="15" y="120"/>
                  </a:lnTo>
                  <a:lnTo>
                    <a:pt x="24" y="104"/>
                  </a:lnTo>
                  <a:lnTo>
                    <a:pt x="33" y="87"/>
                  </a:lnTo>
                  <a:lnTo>
                    <a:pt x="46" y="71"/>
                  </a:lnTo>
                  <a:lnTo>
                    <a:pt x="58" y="58"/>
                  </a:lnTo>
                  <a:lnTo>
                    <a:pt x="71" y="45"/>
                  </a:lnTo>
                  <a:lnTo>
                    <a:pt x="88" y="33"/>
                  </a:lnTo>
                  <a:lnTo>
                    <a:pt x="104" y="23"/>
                  </a:lnTo>
                  <a:lnTo>
                    <a:pt x="120" y="14"/>
                  </a:lnTo>
                  <a:lnTo>
                    <a:pt x="139" y="9"/>
                  </a:lnTo>
                  <a:lnTo>
                    <a:pt x="157" y="3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3"/>
                  </a:lnTo>
                  <a:lnTo>
                    <a:pt x="256" y="9"/>
                  </a:lnTo>
                  <a:lnTo>
                    <a:pt x="274" y="14"/>
                  </a:lnTo>
                  <a:lnTo>
                    <a:pt x="290" y="23"/>
                  </a:lnTo>
                  <a:lnTo>
                    <a:pt x="307" y="33"/>
                  </a:lnTo>
                  <a:lnTo>
                    <a:pt x="323" y="45"/>
                  </a:lnTo>
                  <a:lnTo>
                    <a:pt x="336" y="58"/>
                  </a:lnTo>
                  <a:lnTo>
                    <a:pt x="349" y="71"/>
                  </a:lnTo>
                  <a:lnTo>
                    <a:pt x="361" y="87"/>
                  </a:lnTo>
                  <a:lnTo>
                    <a:pt x="370" y="104"/>
                  </a:lnTo>
                  <a:lnTo>
                    <a:pt x="380" y="120"/>
                  </a:lnTo>
                  <a:lnTo>
                    <a:pt x="385" y="138"/>
                  </a:lnTo>
                  <a:lnTo>
                    <a:pt x="391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76" name="Freeform 50"/>
            <p:cNvSpPr>
              <a:spLocks/>
            </p:cNvSpPr>
            <p:nvPr/>
          </p:nvSpPr>
          <p:spPr bwMode="auto">
            <a:xfrm>
              <a:off x="4751" y="2609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1 w 394"/>
                <a:gd name="T3" fmla="*/ 237 h 394"/>
                <a:gd name="T4" fmla="*/ 380 w 394"/>
                <a:gd name="T5" fmla="*/ 274 h 394"/>
                <a:gd name="T6" fmla="*/ 361 w 394"/>
                <a:gd name="T7" fmla="*/ 307 h 394"/>
                <a:gd name="T8" fmla="*/ 336 w 394"/>
                <a:gd name="T9" fmla="*/ 336 h 394"/>
                <a:gd name="T10" fmla="*/ 307 w 394"/>
                <a:gd name="T11" fmla="*/ 361 h 394"/>
                <a:gd name="T12" fmla="*/ 274 w 394"/>
                <a:gd name="T13" fmla="*/ 380 h 394"/>
                <a:gd name="T14" fmla="*/ 237 w 394"/>
                <a:gd name="T15" fmla="*/ 391 h 394"/>
                <a:gd name="T16" fmla="*/ 197 w 394"/>
                <a:gd name="T17" fmla="*/ 394 h 394"/>
                <a:gd name="T18" fmla="*/ 177 w 394"/>
                <a:gd name="T19" fmla="*/ 392 h 394"/>
                <a:gd name="T20" fmla="*/ 139 w 394"/>
                <a:gd name="T21" fmla="*/ 385 h 394"/>
                <a:gd name="T22" fmla="*/ 104 w 394"/>
                <a:gd name="T23" fmla="*/ 371 h 394"/>
                <a:gd name="T24" fmla="*/ 71 w 394"/>
                <a:gd name="T25" fmla="*/ 349 h 394"/>
                <a:gd name="T26" fmla="*/ 46 w 394"/>
                <a:gd name="T27" fmla="*/ 323 h 394"/>
                <a:gd name="T28" fmla="*/ 24 w 394"/>
                <a:gd name="T29" fmla="*/ 290 h 394"/>
                <a:gd name="T30" fmla="*/ 9 w 394"/>
                <a:gd name="T31" fmla="*/ 256 h 394"/>
                <a:gd name="T32" fmla="*/ 2 w 394"/>
                <a:gd name="T33" fmla="*/ 217 h 394"/>
                <a:gd name="T34" fmla="*/ 0 w 394"/>
                <a:gd name="T35" fmla="*/ 197 h 394"/>
                <a:gd name="T36" fmla="*/ 4 w 394"/>
                <a:gd name="T37" fmla="*/ 157 h 394"/>
                <a:gd name="T38" fmla="*/ 15 w 394"/>
                <a:gd name="T39" fmla="*/ 121 h 394"/>
                <a:gd name="T40" fmla="*/ 33 w 394"/>
                <a:gd name="T41" fmla="*/ 88 h 394"/>
                <a:gd name="T42" fmla="*/ 58 w 394"/>
                <a:gd name="T43" fmla="*/ 59 h 394"/>
                <a:gd name="T44" fmla="*/ 88 w 394"/>
                <a:gd name="T45" fmla="*/ 33 h 394"/>
                <a:gd name="T46" fmla="*/ 120 w 394"/>
                <a:gd name="T47" fmla="*/ 15 h 394"/>
                <a:gd name="T48" fmla="*/ 157 w 394"/>
                <a:gd name="T49" fmla="*/ 4 h 394"/>
                <a:gd name="T50" fmla="*/ 197 w 394"/>
                <a:gd name="T51" fmla="*/ 0 h 394"/>
                <a:gd name="T52" fmla="*/ 217 w 394"/>
                <a:gd name="T53" fmla="*/ 2 h 394"/>
                <a:gd name="T54" fmla="*/ 256 w 394"/>
                <a:gd name="T55" fmla="*/ 9 h 394"/>
                <a:gd name="T56" fmla="*/ 290 w 394"/>
                <a:gd name="T57" fmla="*/ 24 h 394"/>
                <a:gd name="T58" fmla="*/ 323 w 394"/>
                <a:gd name="T59" fmla="*/ 46 h 394"/>
                <a:gd name="T60" fmla="*/ 349 w 394"/>
                <a:gd name="T61" fmla="*/ 71 h 394"/>
                <a:gd name="T62" fmla="*/ 370 w 394"/>
                <a:gd name="T63" fmla="*/ 104 h 394"/>
                <a:gd name="T64" fmla="*/ 385 w 394"/>
                <a:gd name="T65" fmla="*/ 139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1" y="237"/>
                  </a:lnTo>
                  <a:lnTo>
                    <a:pt x="385" y="256"/>
                  </a:lnTo>
                  <a:lnTo>
                    <a:pt x="380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9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7" y="361"/>
                  </a:lnTo>
                  <a:lnTo>
                    <a:pt x="290" y="371"/>
                  </a:lnTo>
                  <a:lnTo>
                    <a:pt x="274" y="380"/>
                  </a:lnTo>
                  <a:lnTo>
                    <a:pt x="256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7" y="391"/>
                  </a:lnTo>
                  <a:lnTo>
                    <a:pt x="139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8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6" y="323"/>
                  </a:lnTo>
                  <a:lnTo>
                    <a:pt x="33" y="307"/>
                  </a:lnTo>
                  <a:lnTo>
                    <a:pt x="24" y="290"/>
                  </a:lnTo>
                  <a:lnTo>
                    <a:pt x="15" y="274"/>
                  </a:lnTo>
                  <a:lnTo>
                    <a:pt x="9" y="256"/>
                  </a:lnTo>
                  <a:lnTo>
                    <a:pt x="4" y="237"/>
                  </a:lnTo>
                  <a:lnTo>
                    <a:pt x="2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2" y="177"/>
                  </a:lnTo>
                  <a:lnTo>
                    <a:pt x="4" y="157"/>
                  </a:lnTo>
                  <a:lnTo>
                    <a:pt x="9" y="139"/>
                  </a:lnTo>
                  <a:lnTo>
                    <a:pt x="15" y="121"/>
                  </a:lnTo>
                  <a:lnTo>
                    <a:pt x="24" y="104"/>
                  </a:lnTo>
                  <a:lnTo>
                    <a:pt x="33" y="88"/>
                  </a:lnTo>
                  <a:lnTo>
                    <a:pt x="46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8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9" y="9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6" y="9"/>
                  </a:lnTo>
                  <a:lnTo>
                    <a:pt x="274" y="15"/>
                  </a:lnTo>
                  <a:lnTo>
                    <a:pt x="290" y="24"/>
                  </a:lnTo>
                  <a:lnTo>
                    <a:pt x="307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9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80" y="121"/>
                  </a:lnTo>
                  <a:lnTo>
                    <a:pt x="385" y="139"/>
                  </a:lnTo>
                  <a:lnTo>
                    <a:pt x="391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77" name="Freeform 51"/>
            <p:cNvSpPr>
              <a:spLocks/>
            </p:cNvSpPr>
            <p:nvPr/>
          </p:nvSpPr>
          <p:spPr bwMode="auto">
            <a:xfrm>
              <a:off x="3963" y="2149"/>
              <a:ext cx="394" cy="395"/>
            </a:xfrm>
            <a:custGeom>
              <a:avLst/>
              <a:gdLst>
                <a:gd name="T0" fmla="*/ 394 w 394"/>
                <a:gd name="T1" fmla="*/ 198 h 395"/>
                <a:gd name="T2" fmla="*/ 390 w 394"/>
                <a:gd name="T3" fmla="*/ 238 h 395"/>
                <a:gd name="T4" fmla="*/ 379 w 394"/>
                <a:gd name="T5" fmla="*/ 274 h 395"/>
                <a:gd name="T6" fmla="*/ 361 w 394"/>
                <a:gd name="T7" fmla="*/ 307 h 395"/>
                <a:gd name="T8" fmla="*/ 336 w 394"/>
                <a:gd name="T9" fmla="*/ 336 h 395"/>
                <a:gd name="T10" fmla="*/ 306 w 394"/>
                <a:gd name="T11" fmla="*/ 362 h 395"/>
                <a:gd name="T12" fmla="*/ 273 w 394"/>
                <a:gd name="T13" fmla="*/ 380 h 395"/>
                <a:gd name="T14" fmla="*/ 237 w 394"/>
                <a:gd name="T15" fmla="*/ 391 h 395"/>
                <a:gd name="T16" fmla="*/ 197 w 394"/>
                <a:gd name="T17" fmla="*/ 395 h 395"/>
                <a:gd name="T18" fmla="*/ 177 w 394"/>
                <a:gd name="T19" fmla="*/ 393 h 395"/>
                <a:gd name="T20" fmla="*/ 138 w 394"/>
                <a:gd name="T21" fmla="*/ 385 h 395"/>
                <a:gd name="T22" fmla="*/ 104 w 394"/>
                <a:gd name="T23" fmla="*/ 371 h 395"/>
                <a:gd name="T24" fmla="*/ 71 w 394"/>
                <a:gd name="T25" fmla="*/ 349 h 395"/>
                <a:gd name="T26" fmla="*/ 45 w 394"/>
                <a:gd name="T27" fmla="*/ 323 h 395"/>
                <a:gd name="T28" fmla="*/ 23 w 394"/>
                <a:gd name="T29" fmla="*/ 291 h 395"/>
                <a:gd name="T30" fmla="*/ 9 w 394"/>
                <a:gd name="T31" fmla="*/ 256 h 395"/>
                <a:gd name="T32" fmla="*/ 2 w 394"/>
                <a:gd name="T33" fmla="*/ 218 h 395"/>
                <a:gd name="T34" fmla="*/ 0 w 394"/>
                <a:gd name="T35" fmla="*/ 198 h 395"/>
                <a:gd name="T36" fmla="*/ 3 w 394"/>
                <a:gd name="T37" fmla="*/ 157 h 395"/>
                <a:gd name="T38" fmla="*/ 14 w 394"/>
                <a:gd name="T39" fmla="*/ 121 h 395"/>
                <a:gd name="T40" fmla="*/ 33 w 394"/>
                <a:gd name="T41" fmla="*/ 88 h 395"/>
                <a:gd name="T42" fmla="*/ 58 w 394"/>
                <a:gd name="T43" fmla="*/ 59 h 395"/>
                <a:gd name="T44" fmla="*/ 87 w 394"/>
                <a:gd name="T45" fmla="*/ 33 h 395"/>
                <a:gd name="T46" fmla="*/ 120 w 394"/>
                <a:gd name="T47" fmla="*/ 15 h 395"/>
                <a:gd name="T48" fmla="*/ 157 w 394"/>
                <a:gd name="T49" fmla="*/ 4 h 395"/>
                <a:gd name="T50" fmla="*/ 197 w 394"/>
                <a:gd name="T51" fmla="*/ 0 h 395"/>
                <a:gd name="T52" fmla="*/ 217 w 394"/>
                <a:gd name="T53" fmla="*/ 2 h 395"/>
                <a:gd name="T54" fmla="*/ 255 w 394"/>
                <a:gd name="T55" fmla="*/ 10 h 395"/>
                <a:gd name="T56" fmla="*/ 290 w 394"/>
                <a:gd name="T57" fmla="*/ 24 h 395"/>
                <a:gd name="T58" fmla="*/ 323 w 394"/>
                <a:gd name="T59" fmla="*/ 46 h 395"/>
                <a:gd name="T60" fmla="*/ 348 w 394"/>
                <a:gd name="T61" fmla="*/ 72 h 395"/>
                <a:gd name="T62" fmla="*/ 370 w 394"/>
                <a:gd name="T63" fmla="*/ 104 h 395"/>
                <a:gd name="T64" fmla="*/ 385 w 394"/>
                <a:gd name="T65" fmla="*/ 139 h 395"/>
                <a:gd name="T66" fmla="*/ 392 w 394"/>
                <a:gd name="T67" fmla="*/ 177 h 395"/>
                <a:gd name="T68" fmla="*/ 394 w 394"/>
                <a:gd name="T69" fmla="*/ 198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5">
                  <a:moveTo>
                    <a:pt x="394" y="198"/>
                  </a:moveTo>
                  <a:lnTo>
                    <a:pt x="394" y="198"/>
                  </a:lnTo>
                  <a:lnTo>
                    <a:pt x="392" y="218"/>
                  </a:lnTo>
                  <a:lnTo>
                    <a:pt x="390" y="238"/>
                  </a:lnTo>
                  <a:lnTo>
                    <a:pt x="385" y="256"/>
                  </a:lnTo>
                  <a:lnTo>
                    <a:pt x="379" y="274"/>
                  </a:lnTo>
                  <a:lnTo>
                    <a:pt x="370" y="291"/>
                  </a:lnTo>
                  <a:lnTo>
                    <a:pt x="361" y="307"/>
                  </a:lnTo>
                  <a:lnTo>
                    <a:pt x="348" y="323"/>
                  </a:lnTo>
                  <a:lnTo>
                    <a:pt x="336" y="336"/>
                  </a:lnTo>
                  <a:lnTo>
                    <a:pt x="323" y="349"/>
                  </a:lnTo>
                  <a:lnTo>
                    <a:pt x="306" y="362"/>
                  </a:lnTo>
                  <a:lnTo>
                    <a:pt x="290" y="371"/>
                  </a:lnTo>
                  <a:lnTo>
                    <a:pt x="273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3"/>
                  </a:lnTo>
                  <a:lnTo>
                    <a:pt x="197" y="395"/>
                  </a:lnTo>
                  <a:lnTo>
                    <a:pt x="197" y="395"/>
                  </a:lnTo>
                  <a:lnTo>
                    <a:pt x="177" y="393"/>
                  </a:lnTo>
                  <a:lnTo>
                    <a:pt x="157" y="391"/>
                  </a:lnTo>
                  <a:lnTo>
                    <a:pt x="138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7" y="362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3" y="307"/>
                  </a:lnTo>
                  <a:lnTo>
                    <a:pt x="23" y="291"/>
                  </a:lnTo>
                  <a:lnTo>
                    <a:pt x="14" y="274"/>
                  </a:lnTo>
                  <a:lnTo>
                    <a:pt x="9" y="256"/>
                  </a:lnTo>
                  <a:lnTo>
                    <a:pt x="3" y="238"/>
                  </a:lnTo>
                  <a:lnTo>
                    <a:pt x="2" y="218"/>
                  </a:lnTo>
                  <a:lnTo>
                    <a:pt x="0" y="198"/>
                  </a:lnTo>
                  <a:lnTo>
                    <a:pt x="0" y="198"/>
                  </a:lnTo>
                  <a:lnTo>
                    <a:pt x="2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1"/>
                  </a:lnTo>
                  <a:lnTo>
                    <a:pt x="23" y="104"/>
                  </a:lnTo>
                  <a:lnTo>
                    <a:pt x="33" y="88"/>
                  </a:lnTo>
                  <a:lnTo>
                    <a:pt x="45" y="72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10"/>
                  </a:lnTo>
                  <a:lnTo>
                    <a:pt x="157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10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6" y="59"/>
                  </a:lnTo>
                  <a:lnTo>
                    <a:pt x="348" y="72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8"/>
                  </a:lnTo>
                  <a:lnTo>
                    <a:pt x="394" y="198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grpSp>
          <p:nvGrpSpPr>
            <p:cNvPr id="178" name="Group 52"/>
            <p:cNvGrpSpPr>
              <a:grpSpLocks/>
            </p:cNvGrpSpPr>
            <p:nvPr/>
          </p:nvGrpSpPr>
          <p:grpSpPr bwMode="auto">
            <a:xfrm>
              <a:off x="4445" y="2106"/>
              <a:ext cx="480" cy="480"/>
              <a:chOff x="1581" y="2149"/>
              <a:chExt cx="394" cy="395"/>
            </a:xfrm>
          </p:grpSpPr>
          <p:sp>
            <p:nvSpPr>
              <p:cNvPr id="179" name="Freeform 53"/>
              <p:cNvSpPr>
                <a:spLocks/>
              </p:cNvSpPr>
              <p:nvPr/>
            </p:nvSpPr>
            <p:spPr bwMode="auto">
              <a:xfrm>
                <a:off x="1581" y="2149"/>
                <a:ext cx="394" cy="395"/>
              </a:xfrm>
              <a:custGeom>
                <a:avLst/>
                <a:gdLst>
                  <a:gd name="T0" fmla="*/ 394 w 394"/>
                  <a:gd name="T1" fmla="*/ 198 h 395"/>
                  <a:gd name="T2" fmla="*/ 391 w 394"/>
                  <a:gd name="T3" fmla="*/ 238 h 395"/>
                  <a:gd name="T4" fmla="*/ 380 w 394"/>
                  <a:gd name="T5" fmla="*/ 274 h 395"/>
                  <a:gd name="T6" fmla="*/ 362 w 394"/>
                  <a:gd name="T7" fmla="*/ 307 h 395"/>
                  <a:gd name="T8" fmla="*/ 336 w 394"/>
                  <a:gd name="T9" fmla="*/ 336 h 395"/>
                  <a:gd name="T10" fmla="*/ 307 w 394"/>
                  <a:gd name="T11" fmla="*/ 362 h 395"/>
                  <a:gd name="T12" fmla="*/ 274 w 394"/>
                  <a:gd name="T13" fmla="*/ 380 h 395"/>
                  <a:gd name="T14" fmla="*/ 238 w 394"/>
                  <a:gd name="T15" fmla="*/ 391 h 395"/>
                  <a:gd name="T16" fmla="*/ 197 w 394"/>
                  <a:gd name="T17" fmla="*/ 395 h 395"/>
                  <a:gd name="T18" fmla="*/ 177 w 394"/>
                  <a:gd name="T19" fmla="*/ 393 h 395"/>
                  <a:gd name="T20" fmla="*/ 139 w 394"/>
                  <a:gd name="T21" fmla="*/ 385 h 395"/>
                  <a:gd name="T22" fmla="*/ 104 w 394"/>
                  <a:gd name="T23" fmla="*/ 371 h 395"/>
                  <a:gd name="T24" fmla="*/ 71 w 394"/>
                  <a:gd name="T25" fmla="*/ 349 h 395"/>
                  <a:gd name="T26" fmla="*/ 46 w 394"/>
                  <a:gd name="T27" fmla="*/ 323 h 395"/>
                  <a:gd name="T28" fmla="*/ 24 w 394"/>
                  <a:gd name="T29" fmla="*/ 291 h 395"/>
                  <a:gd name="T30" fmla="*/ 9 w 394"/>
                  <a:gd name="T31" fmla="*/ 256 h 395"/>
                  <a:gd name="T32" fmla="*/ 2 w 394"/>
                  <a:gd name="T33" fmla="*/ 218 h 395"/>
                  <a:gd name="T34" fmla="*/ 0 w 394"/>
                  <a:gd name="T35" fmla="*/ 198 h 395"/>
                  <a:gd name="T36" fmla="*/ 4 w 394"/>
                  <a:gd name="T37" fmla="*/ 157 h 395"/>
                  <a:gd name="T38" fmla="*/ 15 w 394"/>
                  <a:gd name="T39" fmla="*/ 121 h 395"/>
                  <a:gd name="T40" fmla="*/ 33 w 394"/>
                  <a:gd name="T41" fmla="*/ 88 h 395"/>
                  <a:gd name="T42" fmla="*/ 59 w 394"/>
                  <a:gd name="T43" fmla="*/ 59 h 395"/>
                  <a:gd name="T44" fmla="*/ 88 w 394"/>
                  <a:gd name="T45" fmla="*/ 33 h 395"/>
                  <a:gd name="T46" fmla="*/ 121 w 394"/>
                  <a:gd name="T47" fmla="*/ 15 h 395"/>
                  <a:gd name="T48" fmla="*/ 157 w 394"/>
                  <a:gd name="T49" fmla="*/ 4 h 395"/>
                  <a:gd name="T50" fmla="*/ 197 w 394"/>
                  <a:gd name="T51" fmla="*/ 0 h 395"/>
                  <a:gd name="T52" fmla="*/ 217 w 394"/>
                  <a:gd name="T53" fmla="*/ 2 h 395"/>
                  <a:gd name="T54" fmla="*/ 256 w 394"/>
                  <a:gd name="T55" fmla="*/ 10 h 395"/>
                  <a:gd name="T56" fmla="*/ 290 w 394"/>
                  <a:gd name="T57" fmla="*/ 24 h 395"/>
                  <a:gd name="T58" fmla="*/ 323 w 394"/>
                  <a:gd name="T59" fmla="*/ 46 h 395"/>
                  <a:gd name="T60" fmla="*/ 349 w 394"/>
                  <a:gd name="T61" fmla="*/ 72 h 395"/>
                  <a:gd name="T62" fmla="*/ 371 w 394"/>
                  <a:gd name="T63" fmla="*/ 104 h 395"/>
                  <a:gd name="T64" fmla="*/ 385 w 394"/>
                  <a:gd name="T65" fmla="*/ 139 h 395"/>
                  <a:gd name="T66" fmla="*/ 393 w 394"/>
                  <a:gd name="T67" fmla="*/ 177 h 395"/>
                  <a:gd name="T68" fmla="*/ 394 w 394"/>
                  <a:gd name="T69" fmla="*/ 198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94" h="395">
                    <a:moveTo>
                      <a:pt x="394" y="198"/>
                    </a:moveTo>
                    <a:lnTo>
                      <a:pt x="394" y="198"/>
                    </a:lnTo>
                    <a:lnTo>
                      <a:pt x="393" y="218"/>
                    </a:lnTo>
                    <a:lnTo>
                      <a:pt x="391" y="238"/>
                    </a:lnTo>
                    <a:lnTo>
                      <a:pt x="385" y="256"/>
                    </a:lnTo>
                    <a:lnTo>
                      <a:pt x="380" y="274"/>
                    </a:lnTo>
                    <a:lnTo>
                      <a:pt x="371" y="291"/>
                    </a:lnTo>
                    <a:lnTo>
                      <a:pt x="362" y="307"/>
                    </a:lnTo>
                    <a:lnTo>
                      <a:pt x="349" y="323"/>
                    </a:lnTo>
                    <a:lnTo>
                      <a:pt x="336" y="336"/>
                    </a:lnTo>
                    <a:lnTo>
                      <a:pt x="323" y="349"/>
                    </a:lnTo>
                    <a:lnTo>
                      <a:pt x="307" y="362"/>
                    </a:lnTo>
                    <a:lnTo>
                      <a:pt x="290" y="371"/>
                    </a:lnTo>
                    <a:lnTo>
                      <a:pt x="274" y="380"/>
                    </a:lnTo>
                    <a:lnTo>
                      <a:pt x="256" y="385"/>
                    </a:lnTo>
                    <a:lnTo>
                      <a:pt x="238" y="391"/>
                    </a:lnTo>
                    <a:lnTo>
                      <a:pt x="217" y="393"/>
                    </a:lnTo>
                    <a:lnTo>
                      <a:pt x="197" y="395"/>
                    </a:lnTo>
                    <a:lnTo>
                      <a:pt x="197" y="395"/>
                    </a:lnTo>
                    <a:lnTo>
                      <a:pt x="177" y="393"/>
                    </a:lnTo>
                    <a:lnTo>
                      <a:pt x="157" y="391"/>
                    </a:lnTo>
                    <a:lnTo>
                      <a:pt x="139" y="385"/>
                    </a:lnTo>
                    <a:lnTo>
                      <a:pt x="121" y="380"/>
                    </a:lnTo>
                    <a:lnTo>
                      <a:pt x="104" y="371"/>
                    </a:lnTo>
                    <a:lnTo>
                      <a:pt x="88" y="362"/>
                    </a:lnTo>
                    <a:lnTo>
                      <a:pt x="71" y="349"/>
                    </a:lnTo>
                    <a:lnTo>
                      <a:pt x="59" y="336"/>
                    </a:lnTo>
                    <a:lnTo>
                      <a:pt x="46" y="323"/>
                    </a:lnTo>
                    <a:lnTo>
                      <a:pt x="33" y="307"/>
                    </a:lnTo>
                    <a:lnTo>
                      <a:pt x="24" y="291"/>
                    </a:lnTo>
                    <a:lnTo>
                      <a:pt x="15" y="274"/>
                    </a:lnTo>
                    <a:lnTo>
                      <a:pt x="9" y="256"/>
                    </a:lnTo>
                    <a:lnTo>
                      <a:pt x="4" y="238"/>
                    </a:lnTo>
                    <a:lnTo>
                      <a:pt x="2" y="218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2" y="177"/>
                    </a:lnTo>
                    <a:lnTo>
                      <a:pt x="4" y="157"/>
                    </a:lnTo>
                    <a:lnTo>
                      <a:pt x="9" y="139"/>
                    </a:lnTo>
                    <a:lnTo>
                      <a:pt x="15" y="121"/>
                    </a:lnTo>
                    <a:lnTo>
                      <a:pt x="24" y="104"/>
                    </a:lnTo>
                    <a:lnTo>
                      <a:pt x="33" y="88"/>
                    </a:lnTo>
                    <a:lnTo>
                      <a:pt x="46" y="72"/>
                    </a:lnTo>
                    <a:lnTo>
                      <a:pt x="59" y="59"/>
                    </a:lnTo>
                    <a:lnTo>
                      <a:pt x="71" y="46"/>
                    </a:lnTo>
                    <a:lnTo>
                      <a:pt x="88" y="33"/>
                    </a:lnTo>
                    <a:lnTo>
                      <a:pt x="104" y="24"/>
                    </a:lnTo>
                    <a:lnTo>
                      <a:pt x="121" y="15"/>
                    </a:lnTo>
                    <a:lnTo>
                      <a:pt x="139" y="10"/>
                    </a:lnTo>
                    <a:lnTo>
                      <a:pt x="157" y="4"/>
                    </a:lnTo>
                    <a:lnTo>
                      <a:pt x="177" y="2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217" y="2"/>
                    </a:lnTo>
                    <a:lnTo>
                      <a:pt x="238" y="4"/>
                    </a:lnTo>
                    <a:lnTo>
                      <a:pt x="256" y="10"/>
                    </a:lnTo>
                    <a:lnTo>
                      <a:pt x="274" y="15"/>
                    </a:lnTo>
                    <a:lnTo>
                      <a:pt x="290" y="24"/>
                    </a:lnTo>
                    <a:lnTo>
                      <a:pt x="307" y="33"/>
                    </a:lnTo>
                    <a:lnTo>
                      <a:pt x="323" y="46"/>
                    </a:lnTo>
                    <a:lnTo>
                      <a:pt x="336" y="59"/>
                    </a:lnTo>
                    <a:lnTo>
                      <a:pt x="349" y="72"/>
                    </a:lnTo>
                    <a:lnTo>
                      <a:pt x="362" y="88"/>
                    </a:lnTo>
                    <a:lnTo>
                      <a:pt x="371" y="104"/>
                    </a:lnTo>
                    <a:lnTo>
                      <a:pt x="380" y="121"/>
                    </a:lnTo>
                    <a:lnTo>
                      <a:pt x="385" y="139"/>
                    </a:lnTo>
                    <a:lnTo>
                      <a:pt x="391" y="157"/>
                    </a:lnTo>
                    <a:lnTo>
                      <a:pt x="393" y="177"/>
                    </a:lnTo>
                    <a:lnTo>
                      <a:pt x="394" y="198"/>
                    </a:lnTo>
                    <a:lnTo>
                      <a:pt x="394" y="1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14124">
                      <a:shade val="30000"/>
                      <a:satMod val="115000"/>
                    </a:srgbClr>
                  </a:gs>
                  <a:gs pos="50000">
                    <a:srgbClr val="F14124">
                      <a:shade val="67500"/>
                      <a:satMod val="115000"/>
                    </a:srgbClr>
                  </a:gs>
                  <a:gs pos="100000">
                    <a:srgbClr val="F14124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charset="-127"/>
                  <a:ea typeface="굴림" charset="-127"/>
                </a:endParaRPr>
              </a:p>
            </p:txBody>
          </p:sp>
          <p:grpSp>
            <p:nvGrpSpPr>
              <p:cNvPr id="180" name="Group 54"/>
              <p:cNvGrpSpPr>
                <a:grpSpLocks/>
              </p:cNvGrpSpPr>
              <p:nvPr/>
            </p:nvGrpSpPr>
            <p:grpSpPr bwMode="auto">
              <a:xfrm>
                <a:off x="1600" y="2167"/>
                <a:ext cx="356" cy="154"/>
                <a:chOff x="1377" y="1843"/>
                <a:chExt cx="1019" cy="438"/>
              </a:xfrm>
            </p:grpSpPr>
            <p:sp>
              <p:nvSpPr>
                <p:cNvPr id="181" name="Freeform 55"/>
                <p:cNvSpPr>
                  <a:spLocks/>
                </p:cNvSpPr>
                <p:nvPr/>
              </p:nvSpPr>
              <p:spPr bwMode="auto">
                <a:xfrm>
                  <a:off x="1377" y="1843"/>
                  <a:ext cx="1019" cy="438"/>
                </a:xfrm>
                <a:custGeom>
                  <a:avLst/>
                  <a:gdLst>
                    <a:gd name="T0" fmla="*/ 0 w 4756"/>
                    <a:gd name="T1" fmla="*/ 1576 h 1576"/>
                    <a:gd name="T2" fmla="*/ 50 w 4756"/>
                    <a:gd name="T3" fmla="*/ 1462 h 1576"/>
                    <a:gd name="T4" fmla="*/ 108 w 4756"/>
                    <a:gd name="T5" fmla="*/ 1350 h 1576"/>
                    <a:gd name="T6" fmla="*/ 170 w 4756"/>
                    <a:gd name="T7" fmla="*/ 1242 h 1576"/>
                    <a:gd name="T8" fmla="*/ 238 w 4756"/>
                    <a:gd name="T9" fmla="*/ 1138 h 1576"/>
                    <a:gd name="T10" fmla="*/ 310 w 4756"/>
                    <a:gd name="T11" fmla="*/ 1036 h 1576"/>
                    <a:gd name="T12" fmla="*/ 386 w 4756"/>
                    <a:gd name="T13" fmla="*/ 940 h 1576"/>
                    <a:gd name="T14" fmla="*/ 468 w 4756"/>
                    <a:gd name="T15" fmla="*/ 846 h 1576"/>
                    <a:gd name="T16" fmla="*/ 552 w 4756"/>
                    <a:gd name="T17" fmla="*/ 756 h 1576"/>
                    <a:gd name="T18" fmla="*/ 596 w 4756"/>
                    <a:gd name="T19" fmla="*/ 712 h 1576"/>
                    <a:gd name="T20" fmla="*/ 688 w 4756"/>
                    <a:gd name="T21" fmla="*/ 630 h 1576"/>
                    <a:gd name="T22" fmla="*/ 784 w 4756"/>
                    <a:gd name="T23" fmla="*/ 550 h 1576"/>
                    <a:gd name="T24" fmla="*/ 884 w 4756"/>
                    <a:gd name="T25" fmla="*/ 476 h 1576"/>
                    <a:gd name="T26" fmla="*/ 986 w 4756"/>
                    <a:gd name="T27" fmla="*/ 406 h 1576"/>
                    <a:gd name="T28" fmla="*/ 1092 w 4756"/>
                    <a:gd name="T29" fmla="*/ 342 h 1576"/>
                    <a:gd name="T30" fmla="*/ 1202 w 4756"/>
                    <a:gd name="T31" fmla="*/ 282 h 1576"/>
                    <a:gd name="T32" fmla="*/ 1316 w 4756"/>
                    <a:gd name="T33" fmla="*/ 228 h 1576"/>
                    <a:gd name="T34" fmla="*/ 1374 w 4756"/>
                    <a:gd name="T35" fmla="*/ 202 h 1576"/>
                    <a:gd name="T36" fmla="*/ 1490 w 4756"/>
                    <a:gd name="T37" fmla="*/ 156 h 1576"/>
                    <a:gd name="T38" fmla="*/ 1610 w 4756"/>
                    <a:gd name="T39" fmla="*/ 116 h 1576"/>
                    <a:gd name="T40" fmla="*/ 1732 w 4756"/>
                    <a:gd name="T41" fmla="*/ 80 h 1576"/>
                    <a:gd name="T42" fmla="*/ 1858 w 4756"/>
                    <a:gd name="T43" fmla="*/ 52 h 1576"/>
                    <a:gd name="T44" fmla="*/ 1984 w 4756"/>
                    <a:gd name="T45" fmla="*/ 30 h 1576"/>
                    <a:gd name="T46" fmla="*/ 2114 w 4756"/>
                    <a:gd name="T47" fmla="*/ 12 h 1576"/>
                    <a:gd name="T48" fmla="*/ 2246 w 4756"/>
                    <a:gd name="T49" fmla="*/ 2 h 1576"/>
                    <a:gd name="T50" fmla="*/ 2378 w 4756"/>
                    <a:gd name="T51" fmla="*/ 0 h 1576"/>
                    <a:gd name="T52" fmla="*/ 2444 w 4756"/>
                    <a:gd name="T53" fmla="*/ 0 h 1576"/>
                    <a:gd name="T54" fmla="*/ 2576 w 4756"/>
                    <a:gd name="T55" fmla="*/ 8 h 1576"/>
                    <a:gd name="T56" fmla="*/ 2706 w 4756"/>
                    <a:gd name="T57" fmla="*/ 20 h 1576"/>
                    <a:gd name="T58" fmla="*/ 2834 w 4756"/>
                    <a:gd name="T59" fmla="*/ 40 h 1576"/>
                    <a:gd name="T60" fmla="*/ 2962 w 4756"/>
                    <a:gd name="T61" fmla="*/ 66 h 1576"/>
                    <a:gd name="T62" fmla="*/ 3084 w 4756"/>
                    <a:gd name="T63" fmla="*/ 98 h 1576"/>
                    <a:gd name="T64" fmla="*/ 3206 w 4756"/>
                    <a:gd name="T65" fmla="*/ 136 h 1576"/>
                    <a:gd name="T66" fmla="*/ 3324 w 4756"/>
                    <a:gd name="T67" fmla="*/ 178 h 1576"/>
                    <a:gd name="T68" fmla="*/ 3382 w 4756"/>
                    <a:gd name="T69" fmla="*/ 202 h 1576"/>
                    <a:gd name="T70" fmla="*/ 3498 w 4756"/>
                    <a:gd name="T71" fmla="*/ 254 h 1576"/>
                    <a:gd name="T72" fmla="*/ 3608 w 4756"/>
                    <a:gd name="T73" fmla="*/ 312 h 1576"/>
                    <a:gd name="T74" fmla="*/ 3716 w 4756"/>
                    <a:gd name="T75" fmla="*/ 374 h 1576"/>
                    <a:gd name="T76" fmla="*/ 3822 w 4756"/>
                    <a:gd name="T77" fmla="*/ 440 h 1576"/>
                    <a:gd name="T78" fmla="*/ 3922 w 4756"/>
                    <a:gd name="T79" fmla="*/ 512 h 1576"/>
                    <a:gd name="T80" fmla="*/ 4020 w 4756"/>
                    <a:gd name="T81" fmla="*/ 590 h 1576"/>
                    <a:gd name="T82" fmla="*/ 4114 w 4756"/>
                    <a:gd name="T83" fmla="*/ 670 h 1576"/>
                    <a:gd name="T84" fmla="*/ 4204 w 4756"/>
                    <a:gd name="T85" fmla="*/ 756 h 1576"/>
                    <a:gd name="T86" fmla="*/ 4246 w 4756"/>
                    <a:gd name="T87" fmla="*/ 800 h 1576"/>
                    <a:gd name="T88" fmla="*/ 4330 w 4756"/>
                    <a:gd name="T89" fmla="*/ 892 h 1576"/>
                    <a:gd name="T90" fmla="*/ 4410 w 4756"/>
                    <a:gd name="T91" fmla="*/ 988 h 1576"/>
                    <a:gd name="T92" fmla="*/ 4484 w 4756"/>
                    <a:gd name="T93" fmla="*/ 1086 h 1576"/>
                    <a:gd name="T94" fmla="*/ 4552 w 4756"/>
                    <a:gd name="T95" fmla="*/ 1190 h 1576"/>
                    <a:gd name="T96" fmla="*/ 4618 w 4756"/>
                    <a:gd name="T97" fmla="*/ 1296 h 1576"/>
                    <a:gd name="T98" fmla="*/ 4678 w 4756"/>
                    <a:gd name="T99" fmla="*/ 1406 h 1576"/>
                    <a:gd name="T100" fmla="*/ 4732 w 4756"/>
                    <a:gd name="T101" fmla="*/ 1518 h 1576"/>
                    <a:gd name="T102" fmla="*/ 0 w 4756"/>
                    <a:gd name="T103" fmla="*/ 1576 h 1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756" h="1576">
                      <a:moveTo>
                        <a:pt x="0" y="1576"/>
                      </a:moveTo>
                      <a:lnTo>
                        <a:pt x="0" y="1576"/>
                      </a:lnTo>
                      <a:lnTo>
                        <a:pt x="24" y="1518"/>
                      </a:lnTo>
                      <a:lnTo>
                        <a:pt x="50" y="1462"/>
                      </a:lnTo>
                      <a:lnTo>
                        <a:pt x="78" y="1406"/>
                      </a:lnTo>
                      <a:lnTo>
                        <a:pt x="108" y="1350"/>
                      </a:lnTo>
                      <a:lnTo>
                        <a:pt x="138" y="1296"/>
                      </a:lnTo>
                      <a:lnTo>
                        <a:pt x="170" y="1242"/>
                      </a:lnTo>
                      <a:lnTo>
                        <a:pt x="204" y="1190"/>
                      </a:lnTo>
                      <a:lnTo>
                        <a:pt x="238" y="1138"/>
                      </a:lnTo>
                      <a:lnTo>
                        <a:pt x="272" y="1086"/>
                      </a:lnTo>
                      <a:lnTo>
                        <a:pt x="310" y="1036"/>
                      </a:lnTo>
                      <a:lnTo>
                        <a:pt x="348" y="988"/>
                      </a:lnTo>
                      <a:lnTo>
                        <a:pt x="386" y="940"/>
                      </a:lnTo>
                      <a:lnTo>
                        <a:pt x="426" y="892"/>
                      </a:lnTo>
                      <a:lnTo>
                        <a:pt x="468" y="846"/>
                      </a:lnTo>
                      <a:lnTo>
                        <a:pt x="510" y="800"/>
                      </a:lnTo>
                      <a:lnTo>
                        <a:pt x="552" y="756"/>
                      </a:lnTo>
                      <a:lnTo>
                        <a:pt x="552" y="756"/>
                      </a:lnTo>
                      <a:lnTo>
                        <a:pt x="596" y="712"/>
                      </a:lnTo>
                      <a:lnTo>
                        <a:pt x="642" y="670"/>
                      </a:lnTo>
                      <a:lnTo>
                        <a:pt x="688" y="630"/>
                      </a:lnTo>
                      <a:lnTo>
                        <a:pt x="736" y="590"/>
                      </a:lnTo>
                      <a:lnTo>
                        <a:pt x="784" y="550"/>
                      </a:lnTo>
                      <a:lnTo>
                        <a:pt x="834" y="512"/>
                      </a:lnTo>
                      <a:lnTo>
                        <a:pt x="884" y="476"/>
                      </a:lnTo>
                      <a:lnTo>
                        <a:pt x="934" y="440"/>
                      </a:lnTo>
                      <a:lnTo>
                        <a:pt x="986" y="406"/>
                      </a:lnTo>
                      <a:lnTo>
                        <a:pt x="1040" y="374"/>
                      </a:lnTo>
                      <a:lnTo>
                        <a:pt x="1092" y="342"/>
                      </a:lnTo>
                      <a:lnTo>
                        <a:pt x="1148" y="312"/>
                      </a:lnTo>
                      <a:lnTo>
                        <a:pt x="1202" y="282"/>
                      </a:lnTo>
                      <a:lnTo>
                        <a:pt x="1258" y="254"/>
                      </a:lnTo>
                      <a:lnTo>
                        <a:pt x="1316" y="228"/>
                      </a:lnTo>
                      <a:lnTo>
                        <a:pt x="1374" y="202"/>
                      </a:lnTo>
                      <a:lnTo>
                        <a:pt x="1374" y="202"/>
                      </a:lnTo>
                      <a:lnTo>
                        <a:pt x="1432" y="178"/>
                      </a:lnTo>
                      <a:lnTo>
                        <a:pt x="1490" y="156"/>
                      </a:lnTo>
                      <a:lnTo>
                        <a:pt x="1550" y="136"/>
                      </a:lnTo>
                      <a:lnTo>
                        <a:pt x="1610" y="116"/>
                      </a:lnTo>
                      <a:lnTo>
                        <a:pt x="1672" y="98"/>
                      </a:lnTo>
                      <a:lnTo>
                        <a:pt x="1732" y="80"/>
                      </a:lnTo>
                      <a:lnTo>
                        <a:pt x="1794" y="66"/>
                      </a:lnTo>
                      <a:lnTo>
                        <a:pt x="1858" y="52"/>
                      </a:lnTo>
                      <a:lnTo>
                        <a:pt x="1922" y="40"/>
                      </a:lnTo>
                      <a:lnTo>
                        <a:pt x="1984" y="30"/>
                      </a:lnTo>
                      <a:lnTo>
                        <a:pt x="2050" y="20"/>
                      </a:lnTo>
                      <a:lnTo>
                        <a:pt x="2114" y="12"/>
                      </a:lnTo>
                      <a:lnTo>
                        <a:pt x="2180" y="8"/>
                      </a:lnTo>
                      <a:lnTo>
                        <a:pt x="2246" y="2"/>
                      </a:lnTo>
                      <a:lnTo>
                        <a:pt x="2312" y="0"/>
                      </a:lnTo>
                      <a:lnTo>
                        <a:pt x="2378" y="0"/>
                      </a:lnTo>
                      <a:lnTo>
                        <a:pt x="2378" y="0"/>
                      </a:lnTo>
                      <a:lnTo>
                        <a:pt x="2444" y="0"/>
                      </a:lnTo>
                      <a:lnTo>
                        <a:pt x="2510" y="2"/>
                      </a:lnTo>
                      <a:lnTo>
                        <a:pt x="2576" y="8"/>
                      </a:lnTo>
                      <a:lnTo>
                        <a:pt x="2642" y="12"/>
                      </a:lnTo>
                      <a:lnTo>
                        <a:pt x="2706" y="20"/>
                      </a:lnTo>
                      <a:lnTo>
                        <a:pt x="2772" y="30"/>
                      </a:lnTo>
                      <a:lnTo>
                        <a:pt x="2834" y="40"/>
                      </a:lnTo>
                      <a:lnTo>
                        <a:pt x="2898" y="52"/>
                      </a:lnTo>
                      <a:lnTo>
                        <a:pt x="2962" y="66"/>
                      </a:lnTo>
                      <a:lnTo>
                        <a:pt x="3024" y="80"/>
                      </a:lnTo>
                      <a:lnTo>
                        <a:pt x="3084" y="98"/>
                      </a:lnTo>
                      <a:lnTo>
                        <a:pt x="3146" y="116"/>
                      </a:lnTo>
                      <a:lnTo>
                        <a:pt x="3206" y="136"/>
                      </a:lnTo>
                      <a:lnTo>
                        <a:pt x="3266" y="156"/>
                      </a:lnTo>
                      <a:lnTo>
                        <a:pt x="3324" y="178"/>
                      </a:lnTo>
                      <a:lnTo>
                        <a:pt x="3382" y="202"/>
                      </a:lnTo>
                      <a:lnTo>
                        <a:pt x="3382" y="202"/>
                      </a:lnTo>
                      <a:lnTo>
                        <a:pt x="3440" y="228"/>
                      </a:lnTo>
                      <a:lnTo>
                        <a:pt x="3498" y="254"/>
                      </a:lnTo>
                      <a:lnTo>
                        <a:pt x="3554" y="282"/>
                      </a:lnTo>
                      <a:lnTo>
                        <a:pt x="3608" y="312"/>
                      </a:lnTo>
                      <a:lnTo>
                        <a:pt x="3664" y="342"/>
                      </a:lnTo>
                      <a:lnTo>
                        <a:pt x="3716" y="374"/>
                      </a:lnTo>
                      <a:lnTo>
                        <a:pt x="3770" y="406"/>
                      </a:lnTo>
                      <a:lnTo>
                        <a:pt x="3822" y="440"/>
                      </a:lnTo>
                      <a:lnTo>
                        <a:pt x="3872" y="476"/>
                      </a:lnTo>
                      <a:lnTo>
                        <a:pt x="3922" y="512"/>
                      </a:lnTo>
                      <a:lnTo>
                        <a:pt x="3972" y="550"/>
                      </a:lnTo>
                      <a:lnTo>
                        <a:pt x="4020" y="590"/>
                      </a:lnTo>
                      <a:lnTo>
                        <a:pt x="4068" y="630"/>
                      </a:lnTo>
                      <a:lnTo>
                        <a:pt x="4114" y="670"/>
                      </a:lnTo>
                      <a:lnTo>
                        <a:pt x="4160" y="712"/>
                      </a:lnTo>
                      <a:lnTo>
                        <a:pt x="4204" y="756"/>
                      </a:lnTo>
                      <a:lnTo>
                        <a:pt x="4204" y="756"/>
                      </a:lnTo>
                      <a:lnTo>
                        <a:pt x="4246" y="800"/>
                      </a:lnTo>
                      <a:lnTo>
                        <a:pt x="4288" y="846"/>
                      </a:lnTo>
                      <a:lnTo>
                        <a:pt x="4330" y="892"/>
                      </a:lnTo>
                      <a:lnTo>
                        <a:pt x="4370" y="940"/>
                      </a:lnTo>
                      <a:lnTo>
                        <a:pt x="4410" y="988"/>
                      </a:lnTo>
                      <a:lnTo>
                        <a:pt x="4446" y="1036"/>
                      </a:lnTo>
                      <a:lnTo>
                        <a:pt x="4484" y="1086"/>
                      </a:lnTo>
                      <a:lnTo>
                        <a:pt x="4518" y="1138"/>
                      </a:lnTo>
                      <a:lnTo>
                        <a:pt x="4552" y="1190"/>
                      </a:lnTo>
                      <a:lnTo>
                        <a:pt x="4586" y="1242"/>
                      </a:lnTo>
                      <a:lnTo>
                        <a:pt x="4618" y="1296"/>
                      </a:lnTo>
                      <a:lnTo>
                        <a:pt x="4648" y="1350"/>
                      </a:lnTo>
                      <a:lnTo>
                        <a:pt x="4678" y="1406"/>
                      </a:lnTo>
                      <a:lnTo>
                        <a:pt x="4706" y="1462"/>
                      </a:lnTo>
                      <a:lnTo>
                        <a:pt x="4732" y="1518"/>
                      </a:lnTo>
                      <a:lnTo>
                        <a:pt x="4756" y="1576"/>
                      </a:lnTo>
                      <a:lnTo>
                        <a:pt x="0" y="157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ysClr val="window" lastClr="FFFFFF">
                        <a:alpha val="75000"/>
                      </a:sysClr>
                    </a:gs>
                    <a:gs pos="100000">
                      <a:sysClr val="window" lastClr="FFFFFF">
                        <a:gamma/>
                        <a:tint val="0"/>
                        <a:invGamma/>
                        <a:alpha val="0"/>
                      </a:sys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굴림" charset="-127"/>
                    <a:ea typeface="굴림" charset="-127"/>
                  </a:endParaRPr>
                </a:p>
              </p:txBody>
            </p:sp>
            <p:sp>
              <p:nvSpPr>
                <p:cNvPr id="182" name="Oval 56"/>
                <p:cNvSpPr>
                  <a:spLocks noChangeArrowheads="1"/>
                </p:cNvSpPr>
                <p:nvPr/>
              </p:nvSpPr>
              <p:spPr bwMode="auto">
                <a:xfrm>
                  <a:off x="1771" y="1843"/>
                  <a:ext cx="227" cy="204"/>
                </a:xfrm>
                <a:prstGeom prst="ellipse">
                  <a:avLst/>
                </a:prstGeom>
                <a:gradFill rotWithShape="1">
                  <a:gsLst>
                    <a:gs pos="0">
                      <a:sysClr val="window" lastClr="FFFFFF"/>
                    </a:gs>
                    <a:gs pos="100000">
                      <a:srgbClr val="67ABF5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굴림" charset="-127"/>
                    <a:ea typeface="굴림" charset="-127"/>
                  </a:endParaRPr>
                </a:p>
              </p:txBody>
            </p:sp>
          </p:grpSp>
        </p:grpSp>
      </p:grpSp>
      <p:grpSp>
        <p:nvGrpSpPr>
          <p:cNvPr id="183" name="Group 57"/>
          <p:cNvGrpSpPr>
            <a:grpSpLocks/>
          </p:cNvGrpSpPr>
          <p:nvPr/>
        </p:nvGrpSpPr>
        <p:grpSpPr bwMode="auto">
          <a:xfrm>
            <a:off x="5054018" y="3485183"/>
            <a:ext cx="870089" cy="603987"/>
            <a:chOff x="3593" y="2636"/>
            <a:chExt cx="1370" cy="951"/>
          </a:xfrm>
        </p:grpSpPr>
        <p:sp>
          <p:nvSpPr>
            <p:cNvPr id="184" name="Rectangle 58"/>
            <p:cNvSpPr>
              <a:spLocks noChangeArrowheads="1"/>
            </p:cNvSpPr>
            <p:nvPr/>
          </p:nvSpPr>
          <p:spPr bwMode="auto">
            <a:xfrm rot="-3600000">
              <a:off x="3664" y="3093"/>
              <a:ext cx="525" cy="145"/>
            </a:xfrm>
            <a:prstGeom prst="rect">
              <a:avLst/>
            </a:prstGeom>
            <a:gradFill rotWithShape="1">
              <a:gsLst>
                <a:gs pos="0">
                  <a:srgbClr val="9E9E9E"/>
                </a:gs>
                <a:gs pos="100000">
                  <a:srgbClr val="9E9E9E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sp>
          <p:nvSpPr>
            <p:cNvPr id="185" name="Freeform 59"/>
            <p:cNvSpPr>
              <a:spLocks/>
            </p:cNvSpPr>
            <p:nvPr/>
          </p:nvSpPr>
          <p:spPr bwMode="auto">
            <a:xfrm>
              <a:off x="3593" y="3193"/>
              <a:ext cx="394" cy="394"/>
            </a:xfrm>
            <a:custGeom>
              <a:avLst/>
              <a:gdLst>
                <a:gd name="T0" fmla="*/ 394 w 394"/>
                <a:gd name="T1" fmla="*/ 197 h 394"/>
                <a:gd name="T2" fmla="*/ 390 w 394"/>
                <a:gd name="T3" fmla="*/ 237 h 394"/>
                <a:gd name="T4" fmla="*/ 379 w 394"/>
                <a:gd name="T5" fmla="*/ 274 h 394"/>
                <a:gd name="T6" fmla="*/ 361 w 394"/>
                <a:gd name="T7" fmla="*/ 307 h 394"/>
                <a:gd name="T8" fmla="*/ 335 w 394"/>
                <a:gd name="T9" fmla="*/ 336 h 394"/>
                <a:gd name="T10" fmla="*/ 306 w 394"/>
                <a:gd name="T11" fmla="*/ 361 h 394"/>
                <a:gd name="T12" fmla="*/ 273 w 394"/>
                <a:gd name="T13" fmla="*/ 380 h 394"/>
                <a:gd name="T14" fmla="*/ 237 w 394"/>
                <a:gd name="T15" fmla="*/ 391 h 394"/>
                <a:gd name="T16" fmla="*/ 197 w 394"/>
                <a:gd name="T17" fmla="*/ 394 h 394"/>
                <a:gd name="T18" fmla="*/ 177 w 394"/>
                <a:gd name="T19" fmla="*/ 392 h 394"/>
                <a:gd name="T20" fmla="*/ 138 w 394"/>
                <a:gd name="T21" fmla="*/ 385 h 394"/>
                <a:gd name="T22" fmla="*/ 104 w 394"/>
                <a:gd name="T23" fmla="*/ 371 h 394"/>
                <a:gd name="T24" fmla="*/ 71 w 394"/>
                <a:gd name="T25" fmla="*/ 349 h 394"/>
                <a:gd name="T26" fmla="*/ 45 w 394"/>
                <a:gd name="T27" fmla="*/ 323 h 394"/>
                <a:gd name="T28" fmla="*/ 23 w 394"/>
                <a:gd name="T29" fmla="*/ 290 h 394"/>
                <a:gd name="T30" fmla="*/ 9 w 394"/>
                <a:gd name="T31" fmla="*/ 256 h 394"/>
                <a:gd name="T32" fmla="*/ 1 w 394"/>
                <a:gd name="T33" fmla="*/ 217 h 394"/>
                <a:gd name="T34" fmla="*/ 0 w 394"/>
                <a:gd name="T35" fmla="*/ 197 h 394"/>
                <a:gd name="T36" fmla="*/ 3 w 394"/>
                <a:gd name="T37" fmla="*/ 157 h 394"/>
                <a:gd name="T38" fmla="*/ 14 w 394"/>
                <a:gd name="T39" fmla="*/ 121 h 394"/>
                <a:gd name="T40" fmla="*/ 32 w 394"/>
                <a:gd name="T41" fmla="*/ 88 h 394"/>
                <a:gd name="T42" fmla="*/ 58 w 394"/>
                <a:gd name="T43" fmla="*/ 59 h 394"/>
                <a:gd name="T44" fmla="*/ 87 w 394"/>
                <a:gd name="T45" fmla="*/ 33 h 394"/>
                <a:gd name="T46" fmla="*/ 120 w 394"/>
                <a:gd name="T47" fmla="*/ 15 h 394"/>
                <a:gd name="T48" fmla="*/ 156 w 394"/>
                <a:gd name="T49" fmla="*/ 4 h 394"/>
                <a:gd name="T50" fmla="*/ 197 w 394"/>
                <a:gd name="T51" fmla="*/ 0 h 394"/>
                <a:gd name="T52" fmla="*/ 217 w 394"/>
                <a:gd name="T53" fmla="*/ 2 h 394"/>
                <a:gd name="T54" fmla="*/ 255 w 394"/>
                <a:gd name="T55" fmla="*/ 9 h 394"/>
                <a:gd name="T56" fmla="*/ 290 w 394"/>
                <a:gd name="T57" fmla="*/ 24 h 394"/>
                <a:gd name="T58" fmla="*/ 323 w 394"/>
                <a:gd name="T59" fmla="*/ 46 h 394"/>
                <a:gd name="T60" fmla="*/ 348 w 394"/>
                <a:gd name="T61" fmla="*/ 71 h 394"/>
                <a:gd name="T62" fmla="*/ 370 w 394"/>
                <a:gd name="T63" fmla="*/ 104 h 394"/>
                <a:gd name="T64" fmla="*/ 385 w 394"/>
                <a:gd name="T65" fmla="*/ 139 h 394"/>
                <a:gd name="T66" fmla="*/ 392 w 394"/>
                <a:gd name="T67" fmla="*/ 177 h 394"/>
                <a:gd name="T68" fmla="*/ 394 w 394"/>
                <a:gd name="T69" fmla="*/ 1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4" h="394">
                  <a:moveTo>
                    <a:pt x="394" y="197"/>
                  </a:moveTo>
                  <a:lnTo>
                    <a:pt x="394" y="197"/>
                  </a:lnTo>
                  <a:lnTo>
                    <a:pt x="392" y="217"/>
                  </a:lnTo>
                  <a:lnTo>
                    <a:pt x="390" y="237"/>
                  </a:lnTo>
                  <a:lnTo>
                    <a:pt x="385" y="256"/>
                  </a:lnTo>
                  <a:lnTo>
                    <a:pt x="379" y="274"/>
                  </a:lnTo>
                  <a:lnTo>
                    <a:pt x="370" y="290"/>
                  </a:lnTo>
                  <a:lnTo>
                    <a:pt x="361" y="307"/>
                  </a:lnTo>
                  <a:lnTo>
                    <a:pt x="348" y="323"/>
                  </a:lnTo>
                  <a:lnTo>
                    <a:pt x="335" y="336"/>
                  </a:lnTo>
                  <a:lnTo>
                    <a:pt x="323" y="349"/>
                  </a:lnTo>
                  <a:lnTo>
                    <a:pt x="306" y="361"/>
                  </a:lnTo>
                  <a:lnTo>
                    <a:pt x="290" y="371"/>
                  </a:lnTo>
                  <a:lnTo>
                    <a:pt x="273" y="380"/>
                  </a:lnTo>
                  <a:lnTo>
                    <a:pt x="255" y="385"/>
                  </a:lnTo>
                  <a:lnTo>
                    <a:pt x="237" y="391"/>
                  </a:lnTo>
                  <a:lnTo>
                    <a:pt x="217" y="392"/>
                  </a:lnTo>
                  <a:lnTo>
                    <a:pt x="197" y="394"/>
                  </a:lnTo>
                  <a:lnTo>
                    <a:pt x="197" y="394"/>
                  </a:lnTo>
                  <a:lnTo>
                    <a:pt x="177" y="392"/>
                  </a:lnTo>
                  <a:lnTo>
                    <a:pt x="156" y="391"/>
                  </a:lnTo>
                  <a:lnTo>
                    <a:pt x="138" y="385"/>
                  </a:lnTo>
                  <a:lnTo>
                    <a:pt x="120" y="380"/>
                  </a:lnTo>
                  <a:lnTo>
                    <a:pt x="104" y="371"/>
                  </a:lnTo>
                  <a:lnTo>
                    <a:pt x="87" y="361"/>
                  </a:lnTo>
                  <a:lnTo>
                    <a:pt x="71" y="349"/>
                  </a:lnTo>
                  <a:lnTo>
                    <a:pt x="58" y="336"/>
                  </a:lnTo>
                  <a:lnTo>
                    <a:pt x="45" y="323"/>
                  </a:lnTo>
                  <a:lnTo>
                    <a:pt x="32" y="307"/>
                  </a:lnTo>
                  <a:lnTo>
                    <a:pt x="23" y="290"/>
                  </a:lnTo>
                  <a:lnTo>
                    <a:pt x="14" y="274"/>
                  </a:lnTo>
                  <a:lnTo>
                    <a:pt x="9" y="256"/>
                  </a:lnTo>
                  <a:lnTo>
                    <a:pt x="3" y="237"/>
                  </a:lnTo>
                  <a:lnTo>
                    <a:pt x="1" y="21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1" y="177"/>
                  </a:lnTo>
                  <a:lnTo>
                    <a:pt x="3" y="157"/>
                  </a:lnTo>
                  <a:lnTo>
                    <a:pt x="9" y="139"/>
                  </a:lnTo>
                  <a:lnTo>
                    <a:pt x="14" y="121"/>
                  </a:lnTo>
                  <a:lnTo>
                    <a:pt x="23" y="104"/>
                  </a:lnTo>
                  <a:lnTo>
                    <a:pt x="32" y="88"/>
                  </a:lnTo>
                  <a:lnTo>
                    <a:pt x="45" y="71"/>
                  </a:lnTo>
                  <a:lnTo>
                    <a:pt x="58" y="59"/>
                  </a:lnTo>
                  <a:lnTo>
                    <a:pt x="71" y="46"/>
                  </a:lnTo>
                  <a:lnTo>
                    <a:pt x="87" y="33"/>
                  </a:lnTo>
                  <a:lnTo>
                    <a:pt x="104" y="24"/>
                  </a:lnTo>
                  <a:lnTo>
                    <a:pt x="120" y="15"/>
                  </a:lnTo>
                  <a:lnTo>
                    <a:pt x="138" y="9"/>
                  </a:lnTo>
                  <a:lnTo>
                    <a:pt x="156" y="4"/>
                  </a:lnTo>
                  <a:lnTo>
                    <a:pt x="177" y="2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217" y="2"/>
                  </a:lnTo>
                  <a:lnTo>
                    <a:pt x="237" y="4"/>
                  </a:lnTo>
                  <a:lnTo>
                    <a:pt x="255" y="9"/>
                  </a:lnTo>
                  <a:lnTo>
                    <a:pt x="273" y="15"/>
                  </a:lnTo>
                  <a:lnTo>
                    <a:pt x="290" y="24"/>
                  </a:lnTo>
                  <a:lnTo>
                    <a:pt x="306" y="33"/>
                  </a:lnTo>
                  <a:lnTo>
                    <a:pt x="323" y="46"/>
                  </a:lnTo>
                  <a:lnTo>
                    <a:pt x="335" y="59"/>
                  </a:lnTo>
                  <a:lnTo>
                    <a:pt x="348" y="71"/>
                  </a:lnTo>
                  <a:lnTo>
                    <a:pt x="361" y="88"/>
                  </a:lnTo>
                  <a:lnTo>
                    <a:pt x="370" y="104"/>
                  </a:lnTo>
                  <a:lnTo>
                    <a:pt x="379" y="121"/>
                  </a:lnTo>
                  <a:lnTo>
                    <a:pt x="385" y="139"/>
                  </a:lnTo>
                  <a:lnTo>
                    <a:pt x="390" y="157"/>
                  </a:lnTo>
                  <a:lnTo>
                    <a:pt x="392" y="177"/>
                  </a:lnTo>
                  <a:lnTo>
                    <a:pt x="394" y="197"/>
                  </a:lnTo>
                  <a:lnTo>
                    <a:pt x="394" y="197"/>
                  </a:lnTo>
                  <a:close/>
                </a:path>
              </a:pathLst>
            </a:custGeom>
            <a:gradFill rotWithShape="1">
              <a:gsLst>
                <a:gs pos="0">
                  <a:srgbClr val="9E9E9E">
                    <a:gamma/>
                    <a:tint val="30196"/>
                    <a:invGamma/>
                  </a:srgbClr>
                </a:gs>
                <a:gs pos="100000">
                  <a:srgbClr val="9E9E9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charset="-127"/>
                <a:ea typeface="굴림" charset="-127"/>
              </a:endParaRPr>
            </a:p>
          </p:txBody>
        </p:sp>
        <p:grpSp>
          <p:nvGrpSpPr>
            <p:cNvPr id="186" name="Group 60"/>
            <p:cNvGrpSpPr>
              <a:grpSpLocks/>
            </p:cNvGrpSpPr>
            <p:nvPr/>
          </p:nvGrpSpPr>
          <p:grpSpPr bwMode="auto">
            <a:xfrm>
              <a:off x="3855" y="2636"/>
              <a:ext cx="1108" cy="588"/>
              <a:chOff x="2541" y="2052"/>
              <a:chExt cx="1108" cy="588"/>
            </a:xfrm>
          </p:grpSpPr>
          <p:sp>
            <p:nvSpPr>
              <p:cNvPr id="187" name="Rectangle 61"/>
              <p:cNvSpPr>
                <a:spLocks noChangeArrowheads="1"/>
              </p:cNvSpPr>
              <p:nvPr/>
            </p:nvSpPr>
            <p:spPr bwMode="auto">
              <a:xfrm>
                <a:off x="2738" y="2274"/>
                <a:ext cx="526" cy="145"/>
              </a:xfrm>
              <a:prstGeom prst="rect">
                <a:avLst/>
              </a:prstGeom>
              <a:gradFill rotWithShape="1">
                <a:gsLst>
                  <a:gs pos="0">
                    <a:srgbClr val="9E9E9E"/>
                  </a:gs>
                  <a:gs pos="100000">
                    <a:srgbClr val="9E9E9E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88" name="Freeform 62"/>
              <p:cNvSpPr>
                <a:spLocks/>
              </p:cNvSpPr>
              <p:nvPr/>
            </p:nvSpPr>
            <p:spPr bwMode="auto">
              <a:xfrm>
                <a:off x="2541" y="2149"/>
                <a:ext cx="394" cy="395"/>
              </a:xfrm>
              <a:custGeom>
                <a:avLst/>
                <a:gdLst>
                  <a:gd name="T0" fmla="*/ 394 w 394"/>
                  <a:gd name="T1" fmla="*/ 198 h 395"/>
                  <a:gd name="T2" fmla="*/ 391 w 394"/>
                  <a:gd name="T3" fmla="*/ 238 h 395"/>
                  <a:gd name="T4" fmla="*/ 380 w 394"/>
                  <a:gd name="T5" fmla="*/ 274 h 395"/>
                  <a:gd name="T6" fmla="*/ 362 w 394"/>
                  <a:gd name="T7" fmla="*/ 307 h 395"/>
                  <a:gd name="T8" fmla="*/ 336 w 394"/>
                  <a:gd name="T9" fmla="*/ 336 h 395"/>
                  <a:gd name="T10" fmla="*/ 307 w 394"/>
                  <a:gd name="T11" fmla="*/ 362 h 395"/>
                  <a:gd name="T12" fmla="*/ 274 w 394"/>
                  <a:gd name="T13" fmla="*/ 380 h 395"/>
                  <a:gd name="T14" fmla="*/ 238 w 394"/>
                  <a:gd name="T15" fmla="*/ 391 h 395"/>
                  <a:gd name="T16" fmla="*/ 197 w 394"/>
                  <a:gd name="T17" fmla="*/ 395 h 395"/>
                  <a:gd name="T18" fmla="*/ 177 w 394"/>
                  <a:gd name="T19" fmla="*/ 393 h 395"/>
                  <a:gd name="T20" fmla="*/ 139 w 394"/>
                  <a:gd name="T21" fmla="*/ 385 h 395"/>
                  <a:gd name="T22" fmla="*/ 104 w 394"/>
                  <a:gd name="T23" fmla="*/ 371 h 395"/>
                  <a:gd name="T24" fmla="*/ 71 w 394"/>
                  <a:gd name="T25" fmla="*/ 349 h 395"/>
                  <a:gd name="T26" fmla="*/ 46 w 394"/>
                  <a:gd name="T27" fmla="*/ 323 h 395"/>
                  <a:gd name="T28" fmla="*/ 24 w 394"/>
                  <a:gd name="T29" fmla="*/ 291 h 395"/>
                  <a:gd name="T30" fmla="*/ 9 w 394"/>
                  <a:gd name="T31" fmla="*/ 256 h 395"/>
                  <a:gd name="T32" fmla="*/ 2 w 394"/>
                  <a:gd name="T33" fmla="*/ 218 h 395"/>
                  <a:gd name="T34" fmla="*/ 0 w 394"/>
                  <a:gd name="T35" fmla="*/ 198 h 395"/>
                  <a:gd name="T36" fmla="*/ 4 w 394"/>
                  <a:gd name="T37" fmla="*/ 157 h 395"/>
                  <a:gd name="T38" fmla="*/ 15 w 394"/>
                  <a:gd name="T39" fmla="*/ 121 h 395"/>
                  <a:gd name="T40" fmla="*/ 33 w 394"/>
                  <a:gd name="T41" fmla="*/ 88 h 395"/>
                  <a:gd name="T42" fmla="*/ 59 w 394"/>
                  <a:gd name="T43" fmla="*/ 59 h 395"/>
                  <a:gd name="T44" fmla="*/ 88 w 394"/>
                  <a:gd name="T45" fmla="*/ 33 h 395"/>
                  <a:gd name="T46" fmla="*/ 121 w 394"/>
                  <a:gd name="T47" fmla="*/ 15 h 395"/>
                  <a:gd name="T48" fmla="*/ 157 w 394"/>
                  <a:gd name="T49" fmla="*/ 4 h 395"/>
                  <a:gd name="T50" fmla="*/ 197 w 394"/>
                  <a:gd name="T51" fmla="*/ 0 h 395"/>
                  <a:gd name="T52" fmla="*/ 217 w 394"/>
                  <a:gd name="T53" fmla="*/ 2 h 395"/>
                  <a:gd name="T54" fmla="*/ 256 w 394"/>
                  <a:gd name="T55" fmla="*/ 10 h 395"/>
                  <a:gd name="T56" fmla="*/ 290 w 394"/>
                  <a:gd name="T57" fmla="*/ 24 h 395"/>
                  <a:gd name="T58" fmla="*/ 323 w 394"/>
                  <a:gd name="T59" fmla="*/ 46 h 395"/>
                  <a:gd name="T60" fmla="*/ 349 w 394"/>
                  <a:gd name="T61" fmla="*/ 72 h 395"/>
                  <a:gd name="T62" fmla="*/ 371 w 394"/>
                  <a:gd name="T63" fmla="*/ 104 h 395"/>
                  <a:gd name="T64" fmla="*/ 385 w 394"/>
                  <a:gd name="T65" fmla="*/ 139 h 395"/>
                  <a:gd name="T66" fmla="*/ 393 w 394"/>
                  <a:gd name="T67" fmla="*/ 177 h 395"/>
                  <a:gd name="T68" fmla="*/ 394 w 394"/>
                  <a:gd name="T69" fmla="*/ 198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94" h="395">
                    <a:moveTo>
                      <a:pt x="394" y="198"/>
                    </a:moveTo>
                    <a:lnTo>
                      <a:pt x="394" y="198"/>
                    </a:lnTo>
                    <a:lnTo>
                      <a:pt x="393" y="218"/>
                    </a:lnTo>
                    <a:lnTo>
                      <a:pt x="391" y="238"/>
                    </a:lnTo>
                    <a:lnTo>
                      <a:pt x="385" y="256"/>
                    </a:lnTo>
                    <a:lnTo>
                      <a:pt x="380" y="274"/>
                    </a:lnTo>
                    <a:lnTo>
                      <a:pt x="371" y="291"/>
                    </a:lnTo>
                    <a:lnTo>
                      <a:pt x="362" y="307"/>
                    </a:lnTo>
                    <a:lnTo>
                      <a:pt x="349" y="323"/>
                    </a:lnTo>
                    <a:lnTo>
                      <a:pt x="336" y="336"/>
                    </a:lnTo>
                    <a:lnTo>
                      <a:pt x="323" y="349"/>
                    </a:lnTo>
                    <a:lnTo>
                      <a:pt x="307" y="362"/>
                    </a:lnTo>
                    <a:lnTo>
                      <a:pt x="290" y="371"/>
                    </a:lnTo>
                    <a:lnTo>
                      <a:pt x="274" y="380"/>
                    </a:lnTo>
                    <a:lnTo>
                      <a:pt x="256" y="385"/>
                    </a:lnTo>
                    <a:lnTo>
                      <a:pt x="238" y="391"/>
                    </a:lnTo>
                    <a:lnTo>
                      <a:pt x="217" y="393"/>
                    </a:lnTo>
                    <a:lnTo>
                      <a:pt x="197" y="395"/>
                    </a:lnTo>
                    <a:lnTo>
                      <a:pt x="197" y="395"/>
                    </a:lnTo>
                    <a:lnTo>
                      <a:pt x="177" y="393"/>
                    </a:lnTo>
                    <a:lnTo>
                      <a:pt x="157" y="391"/>
                    </a:lnTo>
                    <a:lnTo>
                      <a:pt x="139" y="385"/>
                    </a:lnTo>
                    <a:lnTo>
                      <a:pt x="121" y="380"/>
                    </a:lnTo>
                    <a:lnTo>
                      <a:pt x="104" y="371"/>
                    </a:lnTo>
                    <a:lnTo>
                      <a:pt x="88" y="362"/>
                    </a:lnTo>
                    <a:lnTo>
                      <a:pt x="71" y="349"/>
                    </a:lnTo>
                    <a:lnTo>
                      <a:pt x="59" y="336"/>
                    </a:lnTo>
                    <a:lnTo>
                      <a:pt x="46" y="323"/>
                    </a:lnTo>
                    <a:lnTo>
                      <a:pt x="33" y="307"/>
                    </a:lnTo>
                    <a:lnTo>
                      <a:pt x="24" y="291"/>
                    </a:lnTo>
                    <a:lnTo>
                      <a:pt x="15" y="274"/>
                    </a:lnTo>
                    <a:lnTo>
                      <a:pt x="9" y="256"/>
                    </a:lnTo>
                    <a:lnTo>
                      <a:pt x="4" y="238"/>
                    </a:lnTo>
                    <a:lnTo>
                      <a:pt x="2" y="218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2" y="177"/>
                    </a:lnTo>
                    <a:lnTo>
                      <a:pt x="4" y="157"/>
                    </a:lnTo>
                    <a:lnTo>
                      <a:pt x="9" y="139"/>
                    </a:lnTo>
                    <a:lnTo>
                      <a:pt x="15" y="121"/>
                    </a:lnTo>
                    <a:lnTo>
                      <a:pt x="24" y="104"/>
                    </a:lnTo>
                    <a:lnTo>
                      <a:pt x="33" y="88"/>
                    </a:lnTo>
                    <a:lnTo>
                      <a:pt x="46" y="72"/>
                    </a:lnTo>
                    <a:lnTo>
                      <a:pt x="59" y="59"/>
                    </a:lnTo>
                    <a:lnTo>
                      <a:pt x="71" y="46"/>
                    </a:lnTo>
                    <a:lnTo>
                      <a:pt x="88" y="33"/>
                    </a:lnTo>
                    <a:lnTo>
                      <a:pt x="104" y="24"/>
                    </a:lnTo>
                    <a:lnTo>
                      <a:pt x="121" y="15"/>
                    </a:lnTo>
                    <a:lnTo>
                      <a:pt x="139" y="10"/>
                    </a:lnTo>
                    <a:lnTo>
                      <a:pt x="157" y="4"/>
                    </a:lnTo>
                    <a:lnTo>
                      <a:pt x="177" y="2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217" y="2"/>
                    </a:lnTo>
                    <a:lnTo>
                      <a:pt x="238" y="4"/>
                    </a:lnTo>
                    <a:lnTo>
                      <a:pt x="256" y="10"/>
                    </a:lnTo>
                    <a:lnTo>
                      <a:pt x="274" y="15"/>
                    </a:lnTo>
                    <a:lnTo>
                      <a:pt x="290" y="24"/>
                    </a:lnTo>
                    <a:lnTo>
                      <a:pt x="307" y="33"/>
                    </a:lnTo>
                    <a:lnTo>
                      <a:pt x="323" y="46"/>
                    </a:lnTo>
                    <a:lnTo>
                      <a:pt x="336" y="59"/>
                    </a:lnTo>
                    <a:lnTo>
                      <a:pt x="349" y="72"/>
                    </a:lnTo>
                    <a:lnTo>
                      <a:pt x="362" y="88"/>
                    </a:lnTo>
                    <a:lnTo>
                      <a:pt x="371" y="104"/>
                    </a:lnTo>
                    <a:lnTo>
                      <a:pt x="380" y="121"/>
                    </a:lnTo>
                    <a:lnTo>
                      <a:pt x="385" y="139"/>
                    </a:lnTo>
                    <a:lnTo>
                      <a:pt x="391" y="157"/>
                    </a:lnTo>
                    <a:lnTo>
                      <a:pt x="393" y="177"/>
                    </a:lnTo>
                    <a:lnTo>
                      <a:pt x="394" y="198"/>
                    </a:lnTo>
                    <a:lnTo>
                      <a:pt x="394" y="1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E9E9E">
                      <a:gamma/>
                      <a:tint val="30196"/>
                      <a:invGamma/>
                    </a:srgbClr>
                  </a:gs>
                  <a:gs pos="100000">
                    <a:srgbClr val="9E9E9E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 charset="-127"/>
                  <a:ea typeface="굴림" charset="-127"/>
                </a:endParaRPr>
              </a:p>
            </p:txBody>
          </p:sp>
          <p:grpSp>
            <p:nvGrpSpPr>
              <p:cNvPr id="189" name="Group 63"/>
              <p:cNvGrpSpPr>
                <a:grpSpLocks/>
              </p:cNvGrpSpPr>
              <p:nvPr/>
            </p:nvGrpSpPr>
            <p:grpSpPr bwMode="auto">
              <a:xfrm>
                <a:off x="3061" y="2052"/>
                <a:ext cx="588" cy="588"/>
                <a:chOff x="3158" y="2149"/>
                <a:chExt cx="394" cy="395"/>
              </a:xfrm>
            </p:grpSpPr>
            <p:sp>
              <p:nvSpPr>
                <p:cNvPr id="190" name="Freeform 64"/>
                <p:cNvSpPr>
                  <a:spLocks/>
                </p:cNvSpPr>
                <p:nvPr/>
              </p:nvSpPr>
              <p:spPr bwMode="auto">
                <a:xfrm>
                  <a:off x="3158" y="2149"/>
                  <a:ext cx="394" cy="395"/>
                </a:xfrm>
                <a:custGeom>
                  <a:avLst/>
                  <a:gdLst>
                    <a:gd name="T0" fmla="*/ 394 w 394"/>
                    <a:gd name="T1" fmla="*/ 198 h 395"/>
                    <a:gd name="T2" fmla="*/ 390 w 394"/>
                    <a:gd name="T3" fmla="*/ 238 h 395"/>
                    <a:gd name="T4" fmla="*/ 379 w 394"/>
                    <a:gd name="T5" fmla="*/ 274 h 395"/>
                    <a:gd name="T6" fmla="*/ 361 w 394"/>
                    <a:gd name="T7" fmla="*/ 307 h 395"/>
                    <a:gd name="T8" fmla="*/ 336 w 394"/>
                    <a:gd name="T9" fmla="*/ 336 h 395"/>
                    <a:gd name="T10" fmla="*/ 306 w 394"/>
                    <a:gd name="T11" fmla="*/ 362 h 395"/>
                    <a:gd name="T12" fmla="*/ 274 w 394"/>
                    <a:gd name="T13" fmla="*/ 380 h 395"/>
                    <a:gd name="T14" fmla="*/ 237 w 394"/>
                    <a:gd name="T15" fmla="*/ 391 h 395"/>
                    <a:gd name="T16" fmla="*/ 197 w 394"/>
                    <a:gd name="T17" fmla="*/ 395 h 395"/>
                    <a:gd name="T18" fmla="*/ 177 w 394"/>
                    <a:gd name="T19" fmla="*/ 393 h 395"/>
                    <a:gd name="T20" fmla="*/ 139 w 394"/>
                    <a:gd name="T21" fmla="*/ 385 h 395"/>
                    <a:gd name="T22" fmla="*/ 104 w 394"/>
                    <a:gd name="T23" fmla="*/ 371 h 395"/>
                    <a:gd name="T24" fmla="*/ 71 w 394"/>
                    <a:gd name="T25" fmla="*/ 349 h 395"/>
                    <a:gd name="T26" fmla="*/ 45 w 394"/>
                    <a:gd name="T27" fmla="*/ 323 h 395"/>
                    <a:gd name="T28" fmla="*/ 24 w 394"/>
                    <a:gd name="T29" fmla="*/ 291 h 395"/>
                    <a:gd name="T30" fmla="*/ 9 w 394"/>
                    <a:gd name="T31" fmla="*/ 256 h 395"/>
                    <a:gd name="T32" fmla="*/ 2 w 394"/>
                    <a:gd name="T33" fmla="*/ 218 h 395"/>
                    <a:gd name="T34" fmla="*/ 0 w 394"/>
                    <a:gd name="T35" fmla="*/ 198 h 395"/>
                    <a:gd name="T36" fmla="*/ 4 w 394"/>
                    <a:gd name="T37" fmla="*/ 157 h 395"/>
                    <a:gd name="T38" fmla="*/ 14 w 394"/>
                    <a:gd name="T39" fmla="*/ 121 h 395"/>
                    <a:gd name="T40" fmla="*/ 33 w 394"/>
                    <a:gd name="T41" fmla="*/ 88 h 395"/>
                    <a:gd name="T42" fmla="*/ 58 w 394"/>
                    <a:gd name="T43" fmla="*/ 59 h 395"/>
                    <a:gd name="T44" fmla="*/ 87 w 394"/>
                    <a:gd name="T45" fmla="*/ 33 h 395"/>
                    <a:gd name="T46" fmla="*/ 120 w 394"/>
                    <a:gd name="T47" fmla="*/ 15 h 395"/>
                    <a:gd name="T48" fmla="*/ 157 w 394"/>
                    <a:gd name="T49" fmla="*/ 4 h 395"/>
                    <a:gd name="T50" fmla="*/ 197 w 394"/>
                    <a:gd name="T51" fmla="*/ 0 h 395"/>
                    <a:gd name="T52" fmla="*/ 217 w 394"/>
                    <a:gd name="T53" fmla="*/ 2 h 395"/>
                    <a:gd name="T54" fmla="*/ 255 w 394"/>
                    <a:gd name="T55" fmla="*/ 10 h 395"/>
                    <a:gd name="T56" fmla="*/ 290 w 394"/>
                    <a:gd name="T57" fmla="*/ 24 h 395"/>
                    <a:gd name="T58" fmla="*/ 323 w 394"/>
                    <a:gd name="T59" fmla="*/ 46 h 395"/>
                    <a:gd name="T60" fmla="*/ 348 w 394"/>
                    <a:gd name="T61" fmla="*/ 72 h 395"/>
                    <a:gd name="T62" fmla="*/ 370 w 394"/>
                    <a:gd name="T63" fmla="*/ 104 h 395"/>
                    <a:gd name="T64" fmla="*/ 385 w 394"/>
                    <a:gd name="T65" fmla="*/ 139 h 395"/>
                    <a:gd name="T66" fmla="*/ 392 w 394"/>
                    <a:gd name="T67" fmla="*/ 177 h 395"/>
                    <a:gd name="T68" fmla="*/ 394 w 394"/>
                    <a:gd name="T69" fmla="*/ 198 h 3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94" h="395">
                      <a:moveTo>
                        <a:pt x="394" y="198"/>
                      </a:moveTo>
                      <a:lnTo>
                        <a:pt x="394" y="198"/>
                      </a:lnTo>
                      <a:lnTo>
                        <a:pt x="392" y="218"/>
                      </a:lnTo>
                      <a:lnTo>
                        <a:pt x="390" y="238"/>
                      </a:lnTo>
                      <a:lnTo>
                        <a:pt x="385" y="256"/>
                      </a:lnTo>
                      <a:lnTo>
                        <a:pt x="379" y="274"/>
                      </a:lnTo>
                      <a:lnTo>
                        <a:pt x="370" y="291"/>
                      </a:lnTo>
                      <a:lnTo>
                        <a:pt x="361" y="307"/>
                      </a:lnTo>
                      <a:lnTo>
                        <a:pt x="348" y="323"/>
                      </a:lnTo>
                      <a:lnTo>
                        <a:pt x="336" y="336"/>
                      </a:lnTo>
                      <a:lnTo>
                        <a:pt x="323" y="349"/>
                      </a:lnTo>
                      <a:lnTo>
                        <a:pt x="306" y="362"/>
                      </a:lnTo>
                      <a:lnTo>
                        <a:pt x="290" y="371"/>
                      </a:lnTo>
                      <a:lnTo>
                        <a:pt x="274" y="380"/>
                      </a:lnTo>
                      <a:lnTo>
                        <a:pt x="255" y="385"/>
                      </a:lnTo>
                      <a:lnTo>
                        <a:pt x="237" y="391"/>
                      </a:lnTo>
                      <a:lnTo>
                        <a:pt x="217" y="393"/>
                      </a:lnTo>
                      <a:lnTo>
                        <a:pt x="197" y="395"/>
                      </a:lnTo>
                      <a:lnTo>
                        <a:pt x="197" y="395"/>
                      </a:lnTo>
                      <a:lnTo>
                        <a:pt x="177" y="393"/>
                      </a:lnTo>
                      <a:lnTo>
                        <a:pt x="157" y="391"/>
                      </a:lnTo>
                      <a:lnTo>
                        <a:pt x="139" y="385"/>
                      </a:lnTo>
                      <a:lnTo>
                        <a:pt x="120" y="380"/>
                      </a:lnTo>
                      <a:lnTo>
                        <a:pt x="104" y="371"/>
                      </a:lnTo>
                      <a:lnTo>
                        <a:pt x="87" y="362"/>
                      </a:lnTo>
                      <a:lnTo>
                        <a:pt x="71" y="349"/>
                      </a:lnTo>
                      <a:lnTo>
                        <a:pt x="58" y="336"/>
                      </a:lnTo>
                      <a:lnTo>
                        <a:pt x="45" y="323"/>
                      </a:lnTo>
                      <a:lnTo>
                        <a:pt x="33" y="307"/>
                      </a:lnTo>
                      <a:lnTo>
                        <a:pt x="24" y="291"/>
                      </a:lnTo>
                      <a:lnTo>
                        <a:pt x="14" y="274"/>
                      </a:lnTo>
                      <a:lnTo>
                        <a:pt x="9" y="256"/>
                      </a:lnTo>
                      <a:lnTo>
                        <a:pt x="4" y="238"/>
                      </a:lnTo>
                      <a:lnTo>
                        <a:pt x="2" y="218"/>
                      </a:lnTo>
                      <a:lnTo>
                        <a:pt x="0" y="198"/>
                      </a:lnTo>
                      <a:lnTo>
                        <a:pt x="0" y="198"/>
                      </a:lnTo>
                      <a:lnTo>
                        <a:pt x="2" y="177"/>
                      </a:lnTo>
                      <a:lnTo>
                        <a:pt x="4" y="157"/>
                      </a:lnTo>
                      <a:lnTo>
                        <a:pt x="9" y="139"/>
                      </a:lnTo>
                      <a:lnTo>
                        <a:pt x="14" y="121"/>
                      </a:lnTo>
                      <a:lnTo>
                        <a:pt x="24" y="104"/>
                      </a:lnTo>
                      <a:lnTo>
                        <a:pt x="33" y="88"/>
                      </a:lnTo>
                      <a:lnTo>
                        <a:pt x="45" y="72"/>
                      </a:lnTo>
                      <a:lnTo>
                        <a:pt x="58" y="59"/>
                      </a:lnTo>
                      <a:lnTo>
                        <a:pt x="71" y="46"/>
                      </a:lnTo>
                      <a:lnTo>
                        <a:pt x="87" y="33"/>
                      </a:lnTo>
                      <a:lnTo>
                        <a:pt x="104" y="24"/>
                      </a:lnTo>
                      <a:lnTo>
                        <a:pt x="120" y="15"/>
                      </a:lnTo>
                      <a:lnTo>
                        <a:pt x="139" y="10"/>
                      </a:lnTo>
                      <a:lnTo>
                        <a:pt x="157" y="4"/>
                      </a:lnTo>
                      <a:lnTo>
                        <a:pt x="177" y="2"/>
                      </a:lnTo>
                      <a:lnTo>
                        <a:pt x="197" y="0"/>
                      </a:lnTo>
                      <a:lnTo>
                        <a:pt x="197" y="0"/>
                      </a:lnTo>
                      <a:lnTo>
                        <a:pt x="217" y="2"/>
                      </a:lnTo>
                      <a:lnTo>
                        <a:pt x="237" y="4"/>
                      </a:lnTo>
                      <a:lnTo>
                        <a:pt x="255" y="10"/>
                      </a:lnTo>
                      <a:lnTo>
                        <a:pt x="274" y="15"/>
                      </a:lnTo>
                      <a:lnTo>
                        <a:pt x="290" y="24"/>
                      </a:lnTo>
                      <a:lnTo>
                        <a:pt x="306" y="33"/>
                      </a:lnTo>
                      <a:lnTo>
                        <a:pt x="323" y="46"/>
                      </a:lnTo>
                      <a:lnTo>
                        <a:pt x="336" y="59"/>
                      </a:lnTo>
                      <a:lnTo>
                        <a:pt x="348" y="72"/>
                      </a:lnTo>
                      <a:lnTo>
                        <a:pt x="361" y="88"/>
                      </a:lnTo>
                      <a:lnTo>
                        <a:pt x="370" y="104"/>
                      </a:lnTo>
                      <a:lnTo>
                        <a:pt x="379" y="121"/>
                      </a:lnTo>
                      <a:lnTo>
                        <a:pt x="385" y="139"/>
                      </a:lnTo>
                      <a:lnTo>
                        <a:pt x="390" y="157"/>
                      </a:lnTo>
                      <a:lnTo>
                        <a:pt x="392" y="177"/>
                      </a:lnTo>
                      <a:lnTo>
                        <a:pt x="394" y="198"/>
                      </a:lnTo>
                      <a:lnTo>
                        <a:pt x="394" y="19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5BAC8">
                        <a:shade val="30000"/>
                        <a:satMod val="115000"/>
                      </a:srgbClr>
                    </a:gs>
                    <a:gs pos="50000">
                      <a:srgbClr val="05BAC8">
                        <a:shade val="67500"/>
                        <a:satMod val="115000"/>
                      </a:srgbClr>
                    </a:gs>
                    <a:gs pos="100000">
                      <a:srgbClr val="05BAC8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굴림" charset="-127"/>
                    <a:ea typeface="굴림" charset="-127"/>
                  </a:endParaRPr>
                </a:p>
              </p:txBody>
            </p:sp>
            <p:grpSp>
              <p:nvGrpSpPr>
                <p:cNvPr id="191" name="Group 65"/>
                <p:cNvGrpSpPr>
                  <a:grpSpLocks/>
                </p:cNvGrpSpPr>
                <p:nvPr/>
              </p:nvGrpSpPr>
              <p:grpSpPr bwMode="auto">
                <a:xfrm>
                  <a:off x="3198" y="2169"/>
                  <a:ext cx="317" cy="104"/>
                  <a:chOff x="1431" y="1843"/>
                  <a:chExt cx="907" cy="295"/>
                </a:xfrm>
              </p:grpSpPr>
              <p:sp>
                <p:nvSpPr>
                  <p:cNvPr id="192" name="Freeform 66"/>
                  <p:cNvSpPr>
                    <a:spLocks/>
                  </p:cNvSpPr>
                  <p:nvPr/>
                </p:nvSpPr>
                <p:spPr bwMode="auto">
                  <a:xfrm>
                    <a:off x="1431" y="1843"/>
                    <a:ext cx="907" cy="295"/>
                  </a:xfrm>
                  <a:custGeom>
                    <a:avLst/>
                    <a:gdLst>
                      <a:gd name="T0" fmla="*/ 0 w 4756"/>
                      <a:gd name="T1" fmla="*/ 1576 h 1576"/>
                      <a:gd name="T2" fmla="*/ 50 w 4756"/>
                      <a:gd name="T3" fmla="*/ 1462 h 1576"/>
                      <a:gd name="T4" fmla="*/ 108 w 4756"/>
                      <a:gd name="T5" fmla="*/ 1350 h 1576"/>
                      <a:gd name="T6" fmla="*/ 170 w 4756"/>
                      <a:gd name="T7" fmla="*/ 1242 h 1576"/>
                      <a:gd name="T8" fmla="*/ 238 w 4756"/>
                      <a:gd name="T9" fmla="*/ 1138 h 1576"/>
                      <a:gd name="T10" fmla="*/ 310 w 4756"/>
                      <a:gd name="T11" fmla="*/ 1036 h 1576"/>
                      <a:gd name="T12" fmla="*/ 386 w 4756"/>
                      <a:gd name="T13" fmla="*/ 940 h 1576"/>
                      <a:gd name="T14" fmla="*/ 468 w 4756"/>
                      <a:gd name="T15" fmla="*/ 846 h 1576"/>
                      <a:gd name="T16" fmla="*/ 552 w 4756"/>
                      <a:gd name="T17" fmla="*/ 756 h 1576"/>
                      <a:gd name="T18" fmla="*/ 596 w 4756"/>
                      <a:gd name="T19" fmla="*/ 712 h 1576"/>
                      <a:gd name="T20" fmla="*/ 688 w 4756"/>
                      <a:gd name="T21" fmla="*/ 630 h 1576"/>
                      <a:gd name="T22" fmla="*/ 784 w 4756"/>
                      <a:gd name="T23" fmla="*/ 550 h 1576"/>
                      <a:gd name="T24" fmla="*/ 884 w 4756"/>
                      <a:gd name="T25" fmla="*/ 476 h 1576"/>
                      <a:gd name="T26" fmla="*/ 986 w 4756"/>
                      <a:gd name="T27" fmla="*/ 406 h 1576"/>
                      <a:gd name="T28" fmla="*/ 1092 w 4756"/>
                      <a:gd name="T29" fmla="*/ 342 h 1576"/>
                      <a:gd name="T30" fmla="*/ 1202 w 4756"/>
                      <a:gd name="T31" fmla="*/ 282 h 1576"/>
                      <a:gd name="T32" fmla="*/ 1316 w 4756"/>
                      <a:gd name="T33" fmla="*/ 228 h 1576"/>
                      <a:gd name="T34" fmla="*/ 1374 w 4756"/>
                      <a:gd name="T35" fmla="*/ 202 h 1576"/>
                      <a:gd name="T36" fmla="*/ 1490 w 4756"/>
                      <a:gd name="T37" fmla="*/ 156 h 1576"/>
                      <a:gd name="T38" fmla="*/ 1610 w 4756"/>
                      <a:gd name="T39" fmla="*/ 116 h 1576"/>
                      <a:gd name="T40" fmla="*/ 1732 w 4756"/>
                      <a:gd name="T41" fmla="*/ 80 h 1576"/>
                      <a:gd name="T42" fmla="*/ 1858 w 4756"/>
                      <a:gd name="T43" fmla="*/ 52 h 1576"/>
                      <a:gd name="T44" fmla="*/ 1984 w 4756"/>
                      <a:gd name="T45" fmla="*/ 30 h 1576"/>
                      <a:gd name="T46" fmla="*/ 2114 w 4756"/>
                      <a:gd name="T47" fmla="*/ 12 h 1576"/>
                      <a:gd name="T48" fmla="*/ 2246 w 4756"/>
                      <a:gd name="T49" fmla="*/ 2 h 1576"/>
                      <a:gd name="T50" fmla="*/ 2378 w 4756"/>
                      <a:gd name="T51" fmla="*/ 0 h 1576"/>
                      <a:gd name="T52" fmla="*/ 2444 w 4756"/>
                      <a:gd name="T53" fmla="*/ 0 h 1576"/>
                      <a:gd name="T54" fmla="*/ 2576 w 4756"/>
                      <a:gd name="T55" fmla="*/ 8 h 1576"/>
                      <a:gd name="T56" fmla="*/ 2706 w 4756"/>
                      <a:gd name="T57" fmla="*/ 20 h 1576"/>
                      <a:gd name="T58" fmla="*/ 2834 w 4756"/>
                      <a:gd name="T59" fmla="*/ 40 h 1576"/>
                      <a:gd name="T60" fmla="*/ 2962 w 4756"/>
                      <a:gd name="T61" fmla="*/ 66 h 1576"/>
                      <a:gd name="T62" fmla="*/ 3084 w 4756"/>
                      <a:gd name="T63" fmla="*/ 98 h 1576"/>
                      <a:gd name="T64" fmla="*/ 3206 w 4756"/>
                      <a:gd name="T65" fmla="*/ 136 h 1576"/>
                      <a:gd name="T66" fmla="*/ 3324 w 4756"/>
                      <a:gd name="T67" fmla="*/ 178 h 1576"/>
                      <a:gd name="T68" fmla="*/ 3382 w 4756"/>
                      <a:gd name="T69" fmla="*/ 202 h 1576"/>
                      <a:gd name="T70" fmla="*/ 3498 w 4756"/>
                      <a:gd name="T71" fmla="*/ 254 h 1576"/>
                      <a:gd name="T72" fmla="*/ 3608 w 4756"/>
                      <a:gd name="T73" fmla="*/ 312 h 1576"/>
                      <a:gd name="T74" fmla="*/ 3716 w 4756"/>
                      <a:gd name="T75" fmla="*/ 374 h 1576"/>
                      <a:gd name="T76" fmla="*/ 3822 w 4756"/>
                      <a:gd name="T77" fmla="*/ 440 h 1576"/>
                      <a:gd name="T78" fmla="*/ 3922 w 4756"/>
                      <a:gd name="T79" fmla="*/ 512 h 1576"/>
                      <a:gd name="T80" fmla="*/ 4020 w 4756"/>
                      <a:gd name="T81" fmla="*/ 590 h 1576"/>
                      <a:gd name="T82" fmla="*/ 4114 w 4756"/>
                      <a:gd name="T83" fmla="*/ 670 h 1576"/>
                      <a:gd name="T84" fmla="*/ 4204 w 4756"/>
                      <a:gd name="T85" fmla="*/ 756 h 1576"/>
                      <a:gd name="T86" fmla="*/ 4246 w 4756"/>
                      <a:gd name="T87" fmla="*/ 800 h 1576"/>
                      <a:gd name="T88" fmla="*/ 4330 w 4756"/>
                      <a:gd name="T89" fmla="*/ 892 h 1576"/>
                      <a:gd name="T90" fmla="*/ 4410 w 4756"/>
                      <a:gd name="T91" fmla="*/ 988 h 1576"/>
                      <a:gd name="T92" fmla="*/ 4484 w 4756"/>
                      <a:gd name="T93" fmla="*/ 1086 h 1576"/>
                      <a:gd name="T94" fmla="*/ 4552 w 4756"/>
                      <a:gd name="T95" fmla="*/ 1190 h 1576"/>
                      <a:gd name="T96" fmla="*/ 4618 w 4756"/>
                      <a:gd name="T97" fmla="*/ 1296 h 1576"/>
                      <a:gd name="T98" fmla="*/ 4678 w 4756"/>
                      <a:gd name="T99" fmla="*/ 1406 h 1576"/>
                      <a:gd name="T100" fmla="*/ 4732 w 4756"/>
                      <a:gd name="T101" fmla="*/ 1518 h 1576"/>
                      <a:gd name="T102" fmla="*/ 0 w 4756"/>
                      <a:gd name="T103" fmla="*/ 1576 h 1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4756" h="1576">
                        <a:moveTo>
                          <a:pt x="0" y="1576"/>
                        </a:moveTo>
                        <a:lnTo>
                          <a:pt x="0" y="1576"/>
                        </a:lnTo>
                        <a:lnTo>
                          <a:pt x="24" y="1518"/>
                        </a:lnTo>
                        <a:lnTo>
                          <a:pt x="50" y="1462"/>
                        </a:lnTo>
                        <a:lnTo>
                          <a:pt x="78" y="1406"/>
                        </a:lnTo>
                        <a:lnTo>
                          <a:pt x="108" y="1350"/>
                        </a:lnTo>
                        <a:lnTo>
                          <a:pt x="138" y="1296"/>
                        </a:lnTo>
                        <a:lnTo>
                          <a:pt x="170" y="1242"/>
                        </a:lnTo>
                        <a:lnTo>
                          <a:pt x="204" y="1190"/>
                        </a:lnTo>
                        <a:lnTo>
                          <a:pt x="238" y="1138"/>
                        </a:lnTo>
                        <a:lnTo>
                          <a:pt x="272" y="1086"/>
                        </a:lnTo>
                        <a:lnTo>
                          <a:pt x="310" y="1036"/>
                        </a:lnTo>
                        <a:lnTo>
                          <a:pt x="348" y="988"/>
                        </a:lnTo>
                        <a:lnTo>
                          <a:pt x="386" y="940"/>
                        </a:lnTo>
                        <a:lnTo>
                          <a:pt x="426" y="892"/>
                        </a:lnTo>
                        <a:lnTo>
                          <a:pt x="468" y="846"/>
                        </a:lnTo>
                        <a:lnTo>
                          <a:pt x="510" y="800"/>
                        </a:lnTo>
                        <a:lnTo>
                          <a:pt x="552" y="756"/>
                        </a:lnTo>
                        <a:lnTo>
                          <a:pt x="552" y="756"/>
                        </a:lnTo>
                        <a:lnTo>
                          <a:pt x="596" y="712"/>
                        </a:lnTo>
                        <a:lnTo>
                          <a:pt x="642" y="670"/>
                        </a:lnTo>
                        <a:lnTo>
                          <a:pt x="688" y="630"/>
                        </a:lnTo>
                        <a:lnTo>
                          <a:pt x="736" y="590"/>
                        </a:lnTo>
                        <a:lnTo>
                          <a:pt x="784" y="550"/>
                        </a:lnTo>
                        <a:lnTo>
                          <a:pt x="834" y="512"/>
                        </a:lnTo>
                        <a:lnTo>
                          <a:pt x="884" y="476"/>
                        </a:lnTo>
                        <a:lnTo>
                          <a:pt x="934" y="440"/>
                        </a:lnTo>
                        <a:lnTo>
                          <a:pt x="986" y="406"/>
                        </a:lnTo>
                        <a:lnTo>
                          <a:pt x="1040" y="374"/>
                        </a:lnTo>
                        <a:lnTo>
                          <a:pt x="1092" y="342"/>
                        </a:lnTo>
                        <a:lnTo>
                          <a:pt x="1148" y="312"/>
                        </a:lnTo>
                        <a:lnTo>
                          <a:pt x="1202" y="282"/>
                        </a:lnTo>
                        <a:lnTo>
                          <a:pt x="1258" y="254"/>
                        </a:lnTo>
                        <a:lnTo>
                          <a:pt x="1316" y="228"/>
                        </a:lnTo>
                        <a:lnTo>
                          <a:pt x="1374" y="202"/>
                        </a:lnTo>
                        <a:lnTo>
                          <a:pt x="1374" y="202"/>
                        </a:lnTo>
                        <a:lnTo>
                          <a:pt x="1432" y="178"/>
                        </a:lnTo>
                        <a:lnTo>
                          <a:pt x="1490" y="156"/>
                        </a:lnTo>
                        <a:lnTo>
                          <a:pt x="1550" y="136"/>
                        </a:lnTo>
                        <a:lnTo>
                          <a:pt x="1610" y="116"/>
                        </a:lnTo>
                        <a:lnTo>
                          <a:pt x="1672" y="98"/>
                        </a:lnTo>
                        <a:lnTo>
                          <a:pt x="1732" y="80"/>
                        </a:lnTo>
                        <a:lnTo>
                          <a:pt x="1794" y="66"/>
                        </a:lnTo>
                        <a:lnTo>
                          <a:pt x="1858" y="52"/>
                        </a:lnTo>
                        <a:lnTo>
                          <a:pt x="1922" y="40"/>
                        </a:lnTo>
                        <a:lnTo>
                          <a:pt x="1984" y="30"/>
                        </a:lnTo>
                        <a:lnTo>
                          <a:pt x="2050" y="20"/>
                        </a:lnTo>
                        <a:lnTo>
                          <a:pt x="2114" y="12"/>
                        </a:lnTo>
                        <a:lnTo>
                          <a:pt x="2180" y="8"/>
                        </a:lnTo>
                        <a:lnTo>
                          <a:pt x="2246" y="2"/>
                        </a:lnTo>
                        <a:lnTo>
                          <a:pt x="2312" y="0"/>
                        </a:lnTo>
                        <a:lnTo>
                          <a:pt x="2378" y="0"/>
                        </a:lnTo>
                        <a:lnTo>
                          <a:pt x="2378" y="0"/>
                        </a:lnTo>
                        <a:lnTo>
                          <a:pt x="2444" y="0"/>
                        </a:lnTo>
                        <a:lnTo>
                          <a:pt x="2510" y="2"/>
                        </a:lnTo>
                        <a:lnTo>
                          <a:pt x="2576" y="8"/>
                        </a:lnTo>
                        <a:lnTo>
                          <a:pt x="2642" y="12"/>
                        </a:lnTo>
                        <a:lnTo>
                          <a:pt x="2706" y="20"/>
                        </a:lnTo>
                        <a:lnTo>
                          <a:pt x="2772" y="30"/>
                        </a:lnTo>
                        <a:lnTo>
                          <a:pt x="2834" y="40"/>
                        </a:lnTo>
                        <a:lnTo>
                          <a:pt x="2898" y="52"/>
                        </a:lnTo>
                        <a:lnTo>
                          <a:pt x="2962" y="66"/>
                        </a:lnTo>
                        <a:lnTo>
                          <a:pt x="3024" y="80"/>
                        </a:lnTo>
                        <a:lnTo>
                          <a:pt x="3084" y="98"/>
                        </a:lnTo>
                        <a:lnTo>
                          <a:pt x="3146" y="116"/>
                        </a:lnTo>
                        <a:lnTo>
                          <a:pt x="3206" y="136"/>
                        </a:lnTo>
                        <a:lnTo>
                          <a:pt x="3266" y="156"/>
                        </a:lnTo>
                        <a:lnTo>
                          <a:pt x="3324" y="178"/>
                        </a:lnTo>
                        <a:lnTo>
                          <a:pt x="3382" y="202"/>
                        </a:lnTo>
                        <a:lnTo>
                          <a:pt x="3382" y="202"/>
                        </a:lnTo>
                        <a:lnTo>
                          <a:pt x="3440" y="228"/>
                        </a:lnTo>
                        <a:lnTo>
                          <a:pt x="3498" y="254"/>
                        </a:lnTo>
                        <a:lnTo>
                          <a:pt x="3554" y="282"/>
                        </a:lnTo>
                        <a:lnTo>
                          <a:pt x="3608" y="312"/>
                        </a:lnTo>
                        <a:lnTo>
                          <a:pt x="3664" y="342"/>
                        </a:lnTo>
                        <a:lnTo>
                          <a:pt x="3716" y="374"/>
                        </a:lnTo>
                        <a:lnTo>
                          <a:pt x="3770" y="406"/>
                        </a:lnTo>
                        <a:lnTo>
                          <a:pt x="3822" y="440"/>
                        </a:lnTo>
                        <a:lnTo>
                          <a:pt x="3872" y="476"/>
                        </a:lnTo>
                        <a:lnTo>
                          <a:pt x="3922" y="512"/>
                        </a:lnTo>
                        <a:lnTo>
                          <a:pt x="3972" y="550"/>
                        </a:lnTo>
                        <a:lnTo>
                          <a:pt x="4020" y="590"/>
                        </a:lnTo>
                        <a:lnTo>
                          <a:pt x="4068" y="630"/>
                        </a:lnTo>
                        <a:lnTo>
                          <a:pt x="4114" y="670"/>
                        </a:lnTo>
                        <a:lnTo>
                          <a:pt x="4160" y="712"/>
                        </a:lnTo>
                        <a:lnTo>
                          <a:pt x="4204" y="756"/>
                        </a:lnTo>
                        <a:lnTo>
                          <a:pt x="4204" y="756"/>
                        </a:lnTo>
                        <a:lnTo>
                          <a:pt x="4246" y="800"/>
                        </a:lnTo>
                        <a:lnTo>
                          <a:pt x="4288" y="846"/>
                        </a:lnTo>
                        <a:lnTo>
                          <a:pt x="4330" y="892"/>
                        </a:lnTo>
                        <a:lnTo>
                          <a:pt x="4370" y="940"/>
                        </a:lnTo>
                        <a:lnTo>
                          <a:pt x="4410" y="988"/>
                        </a:lnTo>
                        <a:lnTo>
                          <a:pt x="4446" y="1036"/>
                        </a:lnTo>
                        <a:lnTo>
                          <a:pt x="4484" y="1086"/>
                        </a:lnTo>
                        <a:lnTo>
                          <a:pt x="4518" y="1138"/>
                        </a:lnTo>
                        <a:lnTo>
                          <a:pt x="4552" y="1190"/>
                        </a:lnTo>
                        <a:lnTo>
                          <a:pt x="4586" y="1242"/>
                        </a:lnTo>
                        <a:lnTo>
                          <a:pt x="4618" y="1296"/>
                        </a:lnTo>
                        <a:lnTo>
                          <a:pt x="4648" y="1350"/>
                        </a:lnTo>
                        <a:lnTo>
                          <a:pt x="4678" y="1406"/>
                        </a:lnTo>
                        <a:lnTo>
                          <a:pt x="4706" y="1462"/>
                        </a:lnTo>
                        <a:lnTo>
                          <a:pt x="4732" y="1518"/>
                        </a:lnTo>
                        <a:lnTo>
                          <a:pt x="4756" y="1576"/>
                        </a:lnTo>
                        <a:lnTo>
                          <a:pt x="0" y="1576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ysClr val="window" lastClr="FFFFFF">
                          <a:alpha val="75000"/>
                        </a:sysClr>
                      </a:gs>
                      <a:gs pos="100000">
                        <a:sysClr val="window" lastClr="FFFFFF">
                          <a:gamma/>
                          <a:tint val="0"/>
                          <a:invGamma/>
                          <a:alpha val="0"/>
                        </a:sys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굴림" charset="-127"/>
                      <a:ea typeface="굴림" charset="-127"/>
                    </a:endParaRPr>
                  </a:p>
                </p:txBody>
              </p:sp>
              <p:sp>
                <p:nvSpPr>
                  <p:cNvPr id="193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1771" y="1843"/>
                    <a:ext cx="227" cy="20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ysClr val="window" lastClr="FFFFFF"/>
                      </a:gs>
                      <a:gs pos="100000">
                        <a:srgbClr val="67ABF5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굴림" charset="-127"/>
                      <a:ea typeface="굴림" charset="-127"/>
                    </a:endParaRPr>
                  </a:p>
                </p:txBody>
              </p:sp>
            </p:grpSp>
          </p:grpSp>
        </p:grpSp>
      </p:grpSp>
      <p:sp>
        <p:nvSpPr>
          <p:cNvPr id="194" name="TextBox 59"/>
          <p:cNvSpPr txBox="1">
            <a:spLocks noChangeArrowheads="1"/>
          </p:cNvSpPr>
          <p:nvPr/>
        </p:nvSpPr>
        <p:spPr bwMode="auto">
          <a:xfrm flipH="1">
            <a:off x="5924107" y="3096854"/>
            <a:ext cx="1993579" cy="3308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76" tIns="34288" rIns="68576" bIns="3428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defRPr/>
            </a:pPr>
            <a:r>
              <a:rPr lang="zh-CN" altLang="en-US" sz="17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点击此处输入内容</a:t>
            </a:r>
            <a:endParaRPr lang="en-US" altLang="ko-KR" sz="1700" kern="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5" name="矩形 17"/>
          <p:cNvSpPr>
            <a:spLocks noChangeArrowheads="1"/>
          </p:cNvSpPr>
          <p:nvPr/>
        </p:nvSpPr>
        <p:spPr bwMode="auto">
          <a:xfrm>
            <a:off x="6016756" y="3429729"/>
            <a:ext cx="2412384" cy="67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8" rIns="68576" bIns="34288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在此录入上述图片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的综合描述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说明，在此录入图片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的综合描述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说明，在此录入上述图片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的综合描述说明。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</a:endParaRPr>
          </a:p>
        </p:txBody>
      </p:sp>
      <p:sp>
        <p:nvSpPr>
          <p:cNvPr id="196" name="TextBox 68"/>
          <p:cNvSpPr txBox="1"/>
          <p:nvPr/>
        </p:nvSpPr>
        <p:spPr>
          <a:xfrm>
            <a:off x="4856199" y="2618771"/>
            <a:ext cx="468503" cy="407800"/>
          </a:xfrm>
          <a:prstGeom prst="rect">
            <a:avLst/>
          </a:prstGeom>
          <a:noFill/>
        </p:spPr>
        <p:txBody>
          <a:bodyPr wrap="square" lIns="68576" tIns="34288" rIns="68576" bIns="34288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标签文字</a:t>
            </a:r>
          </a:p>
        </p:txBody>
      </p:sp>
      <p:sp>
        <p:nvSpPr>
          <p:cNvPr id="197" name="TextBox 69"/>
          <p:cNvSpPr txBox="1"/>
          <p:nvPr/>
        </p:nvSpPr>
        <p:spPr>
          <a:xfrm>
            <a:off x="2779164" y="2603042"/>
            <a:ext cx="468503" cy="407800"/>
          </a:xfrm>
          <a:prstGeom prst="rect">
            <a:avLst/>
          </a:prstGeom>
          <a:noFill/>
        </p:spPr>
        <p:txBody>
          <a:bodyPr wrap="square" lIns="68576" tIns="34288" rIns="68576" bIns="34288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标签文字</a:t>
            </a:r>
          </a:p>
        </p:txBody>
      </p:sp>
      <p:sp>
        <p:nvSpPr>
          <p:cNvPr id="198" name="TextBox 59"/>
          <p:cNvSpPr txBox="1">
            <a:spLocks noChangeArrowheads="1"/>
          </p:cNvSpPr>
          <p:nvPr/>
        </p:nvSpPr>
        <p:spPr bwMode="auto">
          <a:xfrm flipH="1">
            <a:off x="5924107" y="1469654"/>
            <a:ext cx="1993579" cy="3308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76" tIns="34288" rIns="68576" bIns="3428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defRPr/>
            </a:pPr>
            <a:r>
              <a:rPr lang="zh-CN" altLang="en-US" sz="17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点击此处输入内容</a:t>
            </a:r>
            <a:endParaRPr lang="en-US" altLang="ko-KR" sz="1700" kern="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9" name="矩形 17"/>
          <p:cNvSpPr>
            <a:spLocks noChangeArrowheads="1"/>
          </p:cNvSpPr>
          <p:nvPr/>
        </p:nvSpPr>
        <p:spPr bwMode="auto">
          <a:xfrm>
            <a:off x="6016756" y="1804057"/>
            <a:ext cx="2412384" cy="88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8" rIns="68576" bIns="34288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在此录入上述图片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的综合描述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说明，在此录入上述图片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的综合描述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说明，在此录入上述图片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的综合描述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说明，在此录入上述图片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的综合描述说明。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84158943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25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25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6" dur="22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194" grpId="0"/>
          <p:bldP spid="195" grpId="0"/>
          <p:bldP spid="196" grpId="0"/>
          <p:bldP spid="197" grpId="0"/>
          <p:bldP spid="198" grpId="0"/>
          <p:bldP spid="19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25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25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6" dur="22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194" grpId="0"/>
          <p:bldP spid="195" grpId="0"/>
          <p:bldP spid="196" grpId="0"/>
          <p:bldP spid="197" grpId="0"/>
          <p:bldP spid="198" grpId="0"/>
          <p:bldP spid="199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14432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直接连接符 121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连接符 122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14865"/>
                </a:solidFill>
                <a:ea typeface="微软雅黑" pitchFamily="34" charset="-122"/>
              </a:rPr>
              <a:t>分析方法</a:t>
            </a:r>
            <a:endParaRPr lang="zh-CN" altLang="en-US" sz="2000" b="1" dirty="0">
              <a:solidFill>
                <a:srgbClr val="314865"/>
              </a:solidFill>
              <a:ea typeface="微软雅黑" pitchFamily="34" charset="-122"/>
            </a:endParaRPr>
          </a:p>
        </p:txBody>
      </p:sp>
      <p:sp>
        <p:nvSpPr>
          <p:cNvPr id="56" name="Freeform 6"/>
          <p:cNvSpPr>
            <a:spLocks/>
          </p:cNvSpPr>
          <p:nvPr/>
        </p:nvSpPr>
        <p:spPr bwMode="auto">
          <a:xfrm>
            <a:off x="6704852" y="1616510"/>
            <a:ext cx="1864331" cy="1135171"/>
          </a:xfrm>
          <a:custGeom>
            <a:avLst/>
            <a:gdLst>
              <a:gd name="T0" fmla="*/ 675 w 675"/>
              <a:gd name="T1" fmla="*/ 90 h 411"/>
              <a:gd name="T2" fmla="*/ 505 w 675"/>
              <a:gd name="T3" fmla="*/ 45 h 411"/>
              <a:gd name="T4" fmla="*/ 338 w 675"/>
              <a:gd name="T5" fmla="*/ 0 h 411"/>
              <a:gd name="T6" fmla="*/ 170 w 675"/>
              <a:gd name="T7" fmla="*/ 45 h 411"/>
              <a:gd name="T8" fmla="*/ 0 w 675"/>
              <a:gd name="T9" fmla="*/ 90 h 411"/>
              <a:gd name="T10" fmla="*/ 0 w 675"/>
              <a:gd name="T11" fmla="*/ 90 h 411"/>
              <a:gd name="T12" fmla="*/ 0 w 675"/>
              <a:gd name="T13" fmla="*/ 411 h 411"/>
              <a:gd name="T14" fmla="*/ 675 w 675"/>
              <a:gd name="T15" fmla="*/ 411 h 411"/>
              <a:gd name="T16" fmla="*/ 675 w 675"/>
              <a:gd name="T17" fmla="*/ 90 h 411"/>
              <a:gd name="T18" fmla="*/ 675 w 675"/>
              <a:gd name="T19" fmla="*/ 90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5" h="411">
                <a:moveTo>
                  <a:pt x="675" y="90"/>
                </a:moveTo>
                <a:lnTo>
                  <a:pt x="505" y="45"/>
                </a:lnTo>
                <a:lnTo>
                  <a:pt x="338" y="0"/>
                </a:lnTo>
                <a:lnTo>
                  <a:pt x="170" y="45"/>
                </a:lnTo>
                <a:lnTo>
                  <a:pt x="0" y="90"/>
                </a:lnTo>
                <a:lnTo>
                  <a:pt x="0" y="90"/>
                </a:lnTo>
                <a:lnTo>
                  <a:pt x="0" y="411"/>
                </a:lnTo>
                <a:lnTo>
                  <a:pt x="675" y="411"/>
                </a:lnTo>
                <a:lnTo>
                  <a:pt x="675" y="90"/>
                </a:lnTo>
                <a:lnTo>
                  <a:pt x="675" y="90"/>
                </a:lnTo>
                <a:close/>
              </a:path>
            </a:pathLst>
          </a:custGeom>
          <a:solidFill>
            <a:srgbClr val="FFC000">
              <a:alpha val="80000"/>
            </a:srgbClr>
          </a:solidFill>
          <a:ln>
            <a:noFill/>
          </a:ln>
          <a:effectLst/>
        </p:spPr>
        <p:txBody>
          <a:bodyPr vert="horz" wrap="square" lIns="68580" tIns="56700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72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%</a:t>
            </a:r>
          </a:p>
          <a:p>
            <a:pPr marL="0" marR="0" lvl="0" indent="0" algn="ctr" defTabSz="91440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您的内容打在这里，或者通过复制您的文本后，在此框中选择粘贴。</a:t>
            </a:r>
          </a:p>
        </p:txBody>
      </p:sp>
      <p:sp>
        <p:nvSpPr>
          <p:cNvPr id="57" name="Freeform 7"/>
          <p:cNvSpPr>
            <a:spLocks/>
          </p:cNvSpPr>
          <p:nvPr/>
        </p:nvSpPr>
        <p:spPr bwMode="auto">
          <a:xfrm>
            <a:off x="6704852" y="2909113"/>
            <a:ext cx="1864331" cy="698779"/>
          </a:xfrm>
          <a:custGeom>
            <a:avLst/>
            <a:gdLst>
              <a:gd name="T0" fmla="*/ 0 w 675"/>
              <a:gd name="T1" fmla="*/ 0 h 253"/>
              <a:gd name="T2" fmla="*/ 0 w 675"/>
              <a:gd name="T3" fmla="*/ 163 h 253"/>
              <a:gd name="T4" fmla="*/ 0 w 675"/>
              <a:gd name="T5" fmla="*/ 163 h 253"/>
              <a:gd name="T6" fmla="*/ 170 w 675"/>
              <a:gd name="T7" fmla="*/ 208 h 253"/>
              <a:gd name="T8" fmla="*/ 338 w 675"/>
              <a:gd name="T9" fmla="*/ 253 h 253"/>
              <a:gd name="T10" fmla="*/ 505 w 675"/>
              <a:gd name="T11" fmla="*/ 208 h 253"/>
              <a:gd name="T12" fmla="*/ 675 w 675"/>
              <a:gd name="T13" fmla="*/ 163 h 253"/>
              <a:gd name="T14" fmla="*/ 675 w 675"/>
              <a:gd name="T15" fmla="*/ 163 h 253"/>
              <a:gd name="T16" fmla="*/ 675 w 675"/>
              <a:gd name="T17" fmla="*/ 0 h 253"/>
              <a:gd name="T18" fmla="*/ 0 w 675"/>
              <a:gd name="T19" fmla="*/ 0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5" h="253">
                <a:moveTo>
                  <a:pt x="0" y="0"/>
                </a:moveTo>
                <a:lnTo>
                  <a:pt x="0" y="163"/>
                </a:lnTo>
                <a:lnTo>
                  <a:pt x="0" y="163"/>
                </a:lnTo>
                <a:lnTo>
                  <a:pt x="170" y="208"/>
                </a:lnTo>
                <a:lnTo>
                  <a:pt x="338" y="253"/>
                </a:lnTo>
                <a:lnTo>
                  <a:pt x="505" y="208"/>
                </a:lnTo>
                <a:lnTo>
                  <a:pt x="675" y="163"/>
                </a:lnTo>
                <a:lnTo>
                  <a:pt x="675" y="163"/>
                </a:lnTo>
                <a:lnTo>
                  <a:pt x="67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AB82">
              <a:alpha val="80000"/>
            </a:srgbClr>
          </a:solidFill>
          <a:ln>
            <a:noFill/>
          </a:ln>
          <a:effectLst/>
        </p:spPr>
        <p:txBody>
          <a:bodyPr vert="horz" wrap="square" lIns="68580" tIns="459000" rIns="68580" bIns="3429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125"/>
              </a:lnSpc>
            </a:pPr>
            <a:r>
              <a:rPr lang="en-US" altLang="zh-CN" sz="41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28</a:t>
            </a:r>
            <a:r>
              <a:rPr lang="en-US" altLang="zh-CN" sz="18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%</a:t>
            </a:r>
            <a:endParaRPr lang="en-US" altLang="zh-CN" sz="18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8" name="直接连接符 57"/>
          <p:cNvCxnSpPr>
            <a:stCxn id="56" idx="6"/>
          </p:cNvCxnSpPr>
          <p:nvPr/>
        </p:nvCxnSpPr>
        <p:spPr>
          <a:xfrm flipH="1">
            <a:off x="1844313" y="2751681"/>
            <a:ext cx="486054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59" name="直接连接符 58"/>
          <p:cNvCxnSpPr>
            <a:stCxn id="57" idx="0"/>
          </p:cNvCxnSpPr>
          <p:nvPr/>
        </p:nvCxnSpPr>
        <p:spPr>
          <a:xfrm flipH="1">
            <a:off x="1844313" y="2909113"/>
            <a:ext cx="486054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60" name="TextBox 13"/>
          <p:cNvSpPr txBox="1"/>
          <p:nvPr/>
        </p:nvSpPr>
        <p:spPr>
          <a:xfrm flipH="1">
            <a:off x="1844313" y="1635815"/>
            <a:ext cx="2536768" cy="407800"/>
          </a:xfrm>
          <a:prstGeom prst="rect">
            <a:avLst/>
          </a:prstGeom>
          <a:noFill/>
          <a:ln>
            <a:noFill/>
          </a:ln>
        </p:spPr>
        <p:txBody>
          <a:bodyPr wrap="square" lIns="68576" tIns="34288" rIns="68576" bIns="34288">
            <a:spAutoFit/>
          </a:bodyPr>
          <a:lstStyle>
            <a:defPPr>
              <a:defRPr lang="zh-CN"/>
            </a:defPPr>
            <a:lvl1pPr algn="ctr" eaLnBrk="0" hangingPunct="0">
              <a:defRPr sz="2200" b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点击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添加关键字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TextBox 14"/>
          <p:cNvSpPr txBox="1"/>
          <p:nvPr/>
        </p:nvSpPr>
        <p:spPr>
          <a:xfrm>
            <a:off x="1844312" y="1943506"/>
            <a:ext cx="4482498" cy="7294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。您的内容打在这里，或者通过复制您的文本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后您的内容打在这里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。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2" name="TextBox 15"/>
          <p:cNvSpPr txBox="1"/>
          <p:nvPr/>
        </p:nvSpPr>
        <p:spPr>
          <a:xfrm flipH="1">
            <a:off x="1844313" y="3069536"/>
            <a:ext cx="2536768" cy="407800"/>
          </a:xfrm>
          <a:prstGeom prst="rect">
            <a:avLst/>
          </a:prstGeom>
          <a:noFill/>
          <a:ln>
            <a:noFill/>
          </a:ln>
        </p:spPr>
        <p:txBody>
          <a:bodyPr wrap="square" lIns="68576" tIns="34288" rIns="68576" bIns="34288">
            <a:spAutoFit/>
          </a:bodyPr>
          <a:lstStyle>
            <a:defPPr>
              <a:defRPr lang="zh-CN"/>
            </a:defPPr>
            <a:lvl1pPr eaLnBrk="0" hangingPunct="0">
              <a:defRPr sz="2200" b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点击</a:t>
            </a:r>
            <a:r>
              <a:rPr kumimoji="0" lang="zh-CN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添加关键字</a:t>
            </a:r>
            <a:endParaRPr kumimoji="0" lang="zh-CN" altLang="en-US" sz="22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TextBox 16"/>
          <p:cNvSpPr txBox="1"/>
          <p:nvPr/>
        </p:nvSpPr>
        <p:spPr>
          <a:xfrm>
            <a:off x="1844312" y="3377228"/>
            <a:ext cx="4482498" cy="7294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。您的内容打在这里，或者通过复制您的</a:t>
            </a:r>
            <a:r>
              <a:rPr kumimoji="0" lang="zh-CN" altLang="en-US" sz="11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文本</a:t>
            </a:r>
            <a:r>
              <a: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后您的内容打在这里</a:t>
            </a:r>
            <a:r>
              <a:rPr kumimoji="0" lang="zh-CN" altLang="en-US" sz="11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。</a:t>
            </a:r>
            <a:endParaRPr kumimoji="0" lang="zh-CN" altLang="en-US" sz="11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4763487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4" grpId="0"/>
          <p:bldP spid="56" grpId="0" animBg="1"/>
          <p:bldP spid="57" grpId="0" animBg="1"/>
          <p:bldP spid="60" grpId="0"/>
          <p:bldP spid="61" grpId="0"/>
          <p:bldP spid="62" grpId="0"/>
          <p:bldP spid="6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4" grpId="0"/>
          <p:bldP spid="56" grpId="0" animBg="1"/>
          <p:bldP spid="57" grpId="0" animBg="1"/>
          <p:bldP spid="60" grpId="0"/>
          <p:bldP spid="61" grpId="0"/>
          <p:bldP spid="62" grpId="0"/>
          <p:bldP spid="63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7243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58"/>
          <p:cNvSpPr>
            <a:spLocks noChangeArrowheads="1"/>
          </p:cNvSpPr>
          <p:nvPr/>
        </p:nvSpPr>
        <p:spPr bwMode="auto">
          <a:xfrm>
            <a:off x="857551" y="2139704"/>
            <a:ext cx="7530876" cy="1039240"/>
          </a:xfrm>
          <a:prstGeom prst="roundRect">
            <a:avLst>
              <a:gd name="adj" fmla="val 50000"/>
            </a:avLst>
          </a:prstGeom>
          <a:solidFill>
            <a:srgbClr val="314865"/>
          </a:solidFill>
          <a:ln w="349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zh-CN" sz="16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宋体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50884" y="2209253"/>
            <a:ext cx="893128" cy="865406"/>
            <a:chOff x="950884" y="2209253"/>
            <a:chExt cx="893128" cy="865406"/>
          </a:xfrm>
        </p:grpSpPr>
        <p:sp>
          <p:nvSpPr>
            <p:cNvPr id="4" name="椭圆 259"/>
            <p:cNvSpPr>
              <a:spLocks noChangeArrowheads="1"/>
            </p:cNvSpPr>
            <p:nvPr/>
          </p:nvSpPr>
          <p:spPr bwMode="auto">
            <a:xfrm rot="16200000">
              <a:off x="978485" y="2262247"/>
              <a:ext cx="812259" cy="812566"/>
            </a:xfrm>
            <a:prstGeom prst="ellipse">
              <a:avLst/>
            </a:prstGeom>
            <a:solidFill>
              <a:schemeClr val="bg1"/>
            </a:solidFill>
            <a:ln w="2540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endParaRPr>
            </a:p>
          </p:txBody>
        </p:sp>
        <p:sp>
          <p:nvSpPr>
            <p:cNvPr id="5" name="Text Box 39"/>
            <p:cNvSpPr>
              <a:spLocks noChangeArrowheads="1"/>
            </p:cNvSpPr>
            <p:nvPr/>
          </p:nvSpPr>
          <p:spPr bwMode="auto">
            <a:xfrm>
              <a:off x="950884" y="2209253"/>
              <a:ext cx="893128" cy="74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rgbClr val="314865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4</a:t>
              </a:r>
              <a:endParaRPr lang="zh-CN" altLang="en-US" dirty="0">
                <a:solidFill>
                  <a:srgbClr val="314865"/>
                </a:solidFill>
                <a:ea typeface="微软雅黑" pitchFamily="34" charset="-122"/>
              </a:endParaRPr>
            </a:p>
          </p:txBody>
        </p:sp>
      </p:grpSp>
      <p:sp>
        <p:nvSpPr>
          <p:cNvPr id="6" name="Text Box 39"/>
          <p:cNvSpPr>
            <a:spLocks noChangeArrowheads="1"/>
          </p:cNvSpPr>
          <p:nvPr/>
        </p:nvSpPr>
        <p:spPr bwMode="auto">
          <a:xfrm>
            <a:off x="1790898" y="2127371"/>
            <a:ext cx="5319211" cy="90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tx1"/>
              </a:buClr>
            </a:pPr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anose="020B0503020204020204" pitchFamily="34" charset="-122"/>
                <a:sym typeface="微软雅黑" pitchFamily="34" charset="-122"/>
              </a:rPr>
              <a:t>技术重点</a:t>
            </a:r>
            <a:r>
              <a:rPr lang="zh-CN" altLang="en-US" sz="4000" b="1" dirty="0">
                <a:solidFill>
                  <a:schemeClr val="bg1"/>
                </a:solidFill>
                <a:latin typeface="微软雅黑" pitchFamily="34" charset="-122"/>
                <a:ea typeface="微软雅黑" panose="020B0503020204020204" pitchFamily="34" charset="-122"/>
                <a:sym typeface="微软雅黑" pitchFamily="34" charset="-122"/>
              </a:rPr>
              <a:t>与</a:t>
            </a:r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anose="020B0503020204020204" pitchFamily="34" charset="-122"/>
                <a:sym typeface="微软雅黑" pitchFamily="34" charset="-122"/>
              </a:rPr>
              <a:t>难点剖析</a:t>
            </a:r>
            <a:endParaRPr 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264841"/>
            <a:ext cx="1790898" cy="449319"/>
            <a:chOff x="-1" y="588691"/>
            <a:chExt cx="3026771" cy="449319"/>
          </a:xfrm>
          <a:solidFill>
            <a:srgbClr val="314865"/>
          </a:solidFill>
        </p:grpSpPr>
        <p:sp>
          <p:nvSpPr>
            <p:cNvPr id="9" name="矩形 1"/>
            <p:cNvSpPr/>
            <p:nvPr/>
          </p:nvSpPr>
          <p:spPr>
            <a:xfrm>
              <a:off x="-1" y="588691"/>
              <a:ext cx="3026771" cy="449319"/>
            </a:xfrm>
            <a:custGeom>
              <a:avLst/>
              <a:gdLst>
                <a:gd name="connsiteX0" fmla="*/ 0 w 2411760"/>
                <a:gd name="connsiteY0" fmla="*/ 0 h 484751"/>
                <a:gd name="connsiteX1" fmla="*/ 2411760 w 2411760"/>
                <a:gd name="connsiteY1" fmla="*/ 0 h 484751"/>
                <a:gd name="connsiteX2" fmla="*/ 2411760 w 2411760"/>
                <a:gd name="connsiteY2" fmla="*/ 484751 h 484751"/>
                <a:gd name="connsiteX3" fmla="*/ 0 w 2411760"/>
                <a:gd name="connsiteY3" fmla="*/ 484751 h 484751"/>
                <a:gd name="connsiteX4" fmla="*/ 0 w 2411760"/>
                <a:gd name="connsiteY4" fmla="*/ 0 h 484751"/>
                <a:gd name="connsiteX0" fmla="*/ 0 w 2849910"/>
                <a:gd name="connsiteY0" fmla="*/ 0 h 484751"/>
                <a:gd name="connsiteX1" fmla="*/ 2411760 w 2849910"/>
                <a:gd name="connsiteY1" fmla="*/ 0 h 484751"/>
                <a:gd name="connsiteX2" fmla="*/ 2849910 w 2849910"/>
                <a:gd name="connsiteY2" fmla="*/ 484751 h 484751"/>
                <a:gd name="connsiteX3" fmla="*/ 0 w 2849910"/>
                <a:gd name="connsiteY3" fmla="*/ 484751 h 484751"/>
                <a:gd name="connsiteX4" fmla="*/ 0 w 2849910"/>
                <a:gd name="connsiteY4" fmla="*/ 0 h 484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9910" h="484751">
                  <a:moveTo>
                    <a:pt x="0" y="0"/>
                  </a:moveTo>
                  <a:lnTo>
                    <a:pt x="2411760" y="0"/>
                  </a:lnTo>
                  <a:lnTo>
                    <a:pt x="2849910" y="484751"/>
                  </a:lnTo>
                  <a:lnTo>
                    <a:pt x="0" y="48475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10875" y="628375"/>
              <a:ext cx="1612523" cy="4001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CN" altLang="en-US" sz="20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过渡页</a:t>
              </a:r>
              <a:endParaRPr lang="zh-CN" altLang="en-US" sz="2000" b="1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9814081"/>
      </p:ext>
    </p:extLst>
  </p:cSld>
  <p:clrMapOvr>
    <a:masterClrMapping/>
  </p:clrMapOvr>
  <p:transition spd="slow" advClick="0" advTm="1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  <p:extLst mod="1">
    <p:ext uri="{E180D4A7-C9FB-4DFB-919C-405C955672EB}">
      <p14:showEvtLst xmlns:p14="http://schemas.microsoft.com/office/powerpoint/2010/main">
        <p14:playEvt time="0" objId="2"/>
        <p14:stopEvt time="5293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直接连接符 44"/>
          <p:cNvCxnSpPr/>
          <p:nvPr/>
        </p:nvCxnSpPr>
        <p:spPr>
          <a:xfrm>
            <a:off x="0" y="37080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5347875" y="37080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500"/>
          <p:cNvSpPr txBox="1"/>
          <p:nvPr/>
        </p:nvSpPr>
        <p:spPr>
          <a:xfrm>
            <a:off x="3779912" y="170745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14865"/>
                </a:solidFill>
                <a:ea typeface="微软雅黑" pitchFamily="34" charset="-122"/>
              </a:rPr>
              <a:t>技术重点</a:t>
            </a:r>
          </a:p>
        </p:txBody>
      </p:sp>
      <p:sp>
        <p:nvSpPr>
          <p:cNvPr id="22" name="Rectangle 1"/>
          <p:cNvSpPr/>
          <p:nvPr/>
        </p:nvSpPr>
        <p:spPr>
          <a:xfrm>
            <a:off x="1726312" y="2343404"/>
            <a:ext cx="2071801" cy="1522490"/>
          </a:xfrm>
          <a:prstGeom prst="rect">
            <a:avLst/>
          </a:prstGeom>
          <a:solidFill>
            <a:srgbClr val="333333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"/>
          <p:cNvSpPr/>
          <p:nvPr/>
        </p:nvSpPr>
        <p:spPr>
          <a:xfrm>
            <a:off x="4087977" y="2345895"/>
            <a:ext cx="2071801" cy="1522490"/>
          </a:xfrm>
          <a:prstGeom prst="rect">
            <a:avLst/>
          </a:prstGeom>
          <a:solidFill>
            <a:srgbClr val="333333"/>
          </a:solidFill>
          <a:ln w="12700" cap="flat" cmpd="sng" algn="ctr">
            <a:solidFill>
              <a:srgbClr val="05BAC8"/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3"/>
          <p:cNvSpPr/>
          <p:nvPr/>
        </p:nvSpPr>
        <p:spPr>
          <a:xfrm>
            <a:off x="6449642" y="2339916"/>
            <a:ext cx="2071801" cy="1522490"/>
          </a:xfrm>
          <a:prstGeom prst="rect">
            <a:avLst/>
          </a:prstGeom>
          <a:solidFill>
            <a:srgbClr val="333333"/>
          </a:solidFill>
          <a:ln w="12700" cap="flat" cmpd="sng" algn="ctr">
            <a:solidFill>
              <a:srgbClr val="21AB82"/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Straight Connector 6"/>
          <p:cNvCxnSpPr/>
          <p:nvPr/>
        </p:nvCxnSpPr>
        <p:spPr>
          <a:xfrm>
            <a:off x="1813556" y="1925010"/>
            <a:ext cx="6620643" cy="0"/>
          </a:xfrm>
          <a:prstGeom prst="line">
            <a:avLst/>
          </a:prstGeom>
          <a:noFill/>
          <a:ln w="57150" cap="flat" cmpd="dbl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26" name="矩形 47"/>
          <p:cNvSpPr>
            <a:spLocks noChangeArrowheads="1"/>
          </p:cNvSpPr>
          <p:nvPr/>
        </p:nvSpPr>
        <p:spPr bwMode="auto">
          <a:xfrm>
            <a:off x="1726312" y="1092646"/>
            <a:ext cx="6795131" cy="50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在此录入上述图表的描述说明，在此录入上述图表的综合描述说明，在此录入上述图表的综合描述说明，在此录入上述图表的综合描述说明。</a:t>
            </a:r>
          </a:p>
        </p:txBody>
      </p:sp>
      <p:sp>
        <p:nvSpPr>
          <p:cNvPr id="27" name="矩形 26"/>
          <p:cNvSpPr/>
          <p:nvPr/>
        </p:nvSpPr>
        <p:spPr>
          <a:xfrm>
            <a:off x="2255730" y="2497231"/>
            <a:ext cx="1010520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zh-CN" altLang="en-US" sz="1700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700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47"/>
          <p:cNvSpPr>
            <a:spLocks noChangeArrowheads="1"/>
          </p:cNvSpPr>
          <p:nvPr/>
        </p:nvSpPr>
        <p:spPr bwMode="auto">
          <a:xfrm>
            <a:off x="1848992" y="2808926"/>
            <a:ext cx="1823997" cy="94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29" name="矩形 28"/>
          <p:cNvSpPr/>
          <p:nvPr/>
        </p:nvSpPr>
        <p:spPr>
          <a:xfrm>
            <a:off x="4618616" y="2497231"/>
            <a:ext cx="1010520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zh-CN" altLang="en-US" sz="1700" b="1" dirty="0">
                <a:solidFill>
                  <a:srgbClr val="05BAC8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700" b="1" dirty="0">
              <a:solidFill>
                <a:srgbClr val="05BAC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矩形 47"/>
          <p:cNvSpPr>
            <a:spLocks noChangeArrowheads="1"/>
          </p:cNvSpPr>
          <p:nvPr/>
        </p:nvSpPr>
        <p:spPr bwMode="auto">
          <a:xfrm>
            <a:off x="4211878" y="2808926"/>
            <a:ext cx="1823997" cy="94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31" name="矩形 30"/>
          <p:cNvSpPr/>
          <p:nvPr/>
        </p:nvSpPr>
        <p:spPr>
          <a:xfrm>
            <a:off x="6980282" y="2497231"/>
            <a:ext cx="1010520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zh-CN" altLang="en-US" sz="1700" b="1" dirty="0">
                <a:solidFill>
                  <a:srgbClr val="21AB82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700" b="1" dirty="0">
              <a:solidFill>
                <a:srgbClr val="21AB8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矩形 47"/>
          <p:cNvSpPr>
            <a:spLocks noChangeArrowheads="1"/>
          </p:cNvSpPr>
          <p:nvPr/>
        </p:nvSpPr>
        <p:spPr bwMode="auto">
          <a:xfrm>
            <a:off x="6573543" y="2808926"/>
            <a:ext cx="1823997" cy="94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</p:spTree>
    <p:extLst>
      <p:ext uri="{BB962C8B-B14F-4D97-AF65-F5344CB8AC3E}">
        <p14:creationId xmlns:p14="http://schemas.microsoft.com/office/powerpoint/2010/main" val="1771337136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4" presetID="14" presetClass="entr" presetSubtype="1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4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4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4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4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4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4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/>
          <p:bldP spid="22" grpId="0" animBg="1"/>
          <p:bldP spid="23" grpId="0" animBg="1"/>
          <p:bldP spid="24" grpId="0" animBg="1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4" presetID="14" presetClass="entr" presetSubtype="1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4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4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4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4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4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4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7" grpId="0"/>
          <p:bldP spid="22" grpId="0" animBg="1"/>
          <p:bldP spid="23" grpId="0" animBg="1"/>
          <p:bldP spid="24" grpId="0" animBg="1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4928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接连接符 32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14865"/>
                </a:solidFill>
                <a:ea typeface="微软雅黑" pitchFamily="34" charset="-122"/>
              </a:rPr>
              <a:t>技术重点</a:t>
            </a:r>
          </a:p>
        </p:txBody>
      </p:sp>
      <p:grpSp>
        <p:nvGrpSpPr>
          <p:cNvPr id="61" name="组合 60"/>
          <p:cNvGrpSpPr/>
          <p:nvPr/>
        </p:nvGrpSpPr>
        <p:grpSpPr>
          <a:xfrm>
            <a:off x="2345697" y="1209015"/>
            <a:ext cx="1670567" cy="1674318"/>
            <a:chOff x="800752" y="1176303"/>
            <a:chExt cx="2227424" cy="2232424"/>
          </a:xfrm>
        </p:grpSpPr>
        <p:grpSp>
          <p:nvGrpSpPr>
            <p:cNvPr id="62" name="组合 61"/>
            <p:cNvGrpSpPr/>
            <p:nvPr/>
          </p:nvGrpSpPr>
          <p:grpSpPr>
            <a:xfrm>
              <a:off x="800752" y="1176303"/>
              <a:ext cx="2227424" cy="2232424"/>
              <a:chOff x="1529375" y="1276859"/>
              <a:chExt cx="2373418" cy="2378746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1636782" y="1386930"/>
                <a:ext cx="2158604" cy="2158604"/>
              </a:xfrm>
              <a:prstGeom prst="ellipse">
                <a:avLst/>
              </a:prstGeom>
              <a:noFill/>
              <a:ln w="19050" cap="flat" cmpd="sng" algn="ctr">
                <a:solidFill>
                  <a:srgbClr val="33333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6" name="椭圆 1"/>
              <p:cNvSpPr/>
              <p:nvPr/>
            </p:nvSpPr>
            <p:spPr>
              <a:xfrm>
                <a:off x="1529375" y="1276859"/>
                <a:ext cx="2373418" cy="2378746"/>
              </a:xfrm>
              <a:custGeom>
                <a:avLst/>
                <a:gdLst/>
                <a:ahLst/>
                <a:cxnLst/>
                <a:rect l="l" t="t" r="r" b="b"/>
                <a:pathLst>
                  <a:path w="2373418" h="2378746">
                    <a:moveTo>
                      <a:pt x="1189373" y="0"/>
                    </a:moveTo>
                    <a:lnTo>
                      <a:pt x="1189373" y="287688"/>
                    </a:lnTo>
                    <a:cubicBezTo>
                      <a:pt x="691386" y="287688"/>
                      <a:pt x="287688" y="691386"/>
                      <a:pt x="287688" y="1189373"/>
                    </a:cubicBezTo>
                    <a:cubicBezTo>
                      <a:pt x="287688" y="1687360"/>
                      <a:pt x="691386" y="2091058"/>
                      <a:pt x="1189373" y="2091058"/>
                    </a:cubicBezTo>
                    <a:cubicBezTo>
                      <a:pt x="1651642" y="2091058"/>
                      <a:pt x="2032663" y="1743194"/>
                      <a:pt x="2084369" y="1294891"/>
                    </a:cubicBezTo>
                    <a:lnTo>
                      <a:pt x="2373418" y="1294891"/>
                    </a:lnTo>
                    <a:cubicBezTo>
                      <a:pt x="2320695" y="1902370"/>
                      <a:pt x="1810666" y="2378746"/>
                      <a:pt x="1189373" y="2378746"/>
                    </a:cubicBezTo>
                    <a:cubicBezTo>
                      <a:pt x="532500" y="2378746"/>
                      <a:pt x="0" y="1846246"/>
                      <a:pt x="0" y="1189373"/>
                    </a:cubicBezTo>
                    <a:cubicBezTo>
                      <a:pt x="0" y="532500"/>
                      <a:pt x="532500" y="0"/>
                      <a:pt x="1189373" y="0"/>
                    </a:cubicBezTo>
                    <a:close/>
                  </a:path>
                </a:pathLst>
              </a:custGeom>
              <a:solidFill>
                <a:srgbClr val="05BAC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1584480" y="1844450"/>
              <a:ext cx="86177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方正大黑简体" pitchFamily="2" charset="-122"/>
                  <a:ea typeface="方正大黑简体" pitchFamily="2" charset="-122"/>
                </a:rPr>
                <a:t>76%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大黑简体" pitchFamily="2" charset="-122"/>
                <a:ea typeface="方正大黑简体" pitchFamily="2" charset="-12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382103" y="2288610"/>
              <a:ext cx="12721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zh-CN" altLang="en-US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2348636" y="2939701"/>
            <a:ext cx="1667628" cy="1507902"/>
            <a:chOff x="804672" y="3483883"/>
            <a:chExt cx="2223504" cy="2010536"/>
          </a:xfrm>
        </p:grpSpPr>
        <p:sp>
          <p:nvSpPr>
            <p:cNvPr id="68" name="矩形 67"/>
            <p:cNvSpPr/>
            <p:nvPr/>
          </p:nvSpPr>
          <p:spPr>
            <a:xfrm>
              <a:off x="901552" y="3483883"/>
              <a:ext cx="2126624" cy="70717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804672" y="3633396"/>
              <a:ext cx="2198213" cy="1861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</a:t>
              </a: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保留，</a:t>
              </a: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录入上述图表的描述说明。</a:t>
              </a:r>
            </a:p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4400259" y="1209015"/>
            <a:ext cx="1594969" cy="1596843"/>
            <a:chOff x="3540169" y="1176303"/>
            <a:chExt cx="2126625" cy="2129124"/>
          </a:xfrm>
        </p:grpSpPr>
        <p:sp>
          <p:nvSpPr>
            <p:cNvPr id="71" name="椭圆 70"/>
            <p:cNvSpPr/>
            <p:nvPr/>
          </p:nvSpPr>
          <p:spPr>
            <a:xfrm>
              <a:off x="3540169" y="1176303"/>
              <a:ext cx="2025824" cy="2025823"/>
            </a:xfrm>
            <a:prstGeom prst="ellipse">
              <a:avLst/>
            </a:prstGeom>
            <a:noFill/>
            <a:ln w="19050" cap="flat" cmpd="sng" algn="ctr">
              <a:solidFill>
                <a:srgbClr val="3333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2" name="椭圆 1"/>
            <p:cNvSpPr/>
            <p:nvPr/>
          </p:nvSpPr>
          <p:spPr>
            <a:xfrm>
              <a:off x="3577963" y="2288243"/>
              <a:ext cx="2088831" cy="1017184"/>
            </a:xfrm>
            <a:custGeom>
              <a:avLst/>
              <a:gdLst/>
              <a:ahLst/>
              <a:cxnLst/>
              <a:rect l="l" t="t" r="r" b="b"/>
              <a:pathLst>
                <a:path w="2088831" h="1017184">
                  <a:moveTo>
                    <a:pt x="1817562" y="0"/>
                  </a:moveTo>
                  <a:lnTo>
                    <a:pt x="2088831" y="0"/>
                  </a:lnTo>
                  <a:cubicBezTo>
                    <a:pt x="2039351" y="570111"/>
                    <a:pt x="1560695" y="1017184"/>
                    <a:pt x="977619" y="1017184"/>
                  </a:cubicBezTo>
                  <a:cubicBezTo>
                    <a:pt x="556457" y="1017184"/>
                    <a:pt x="189775" y="783931"/>
                    <a:pt x="0" y="439399"/>
                  </a:cubicBezTo>
                  <a:lnTo>
                    <a:pt x="248210" y="323051"/>
                  </a:lnTo>
                  <a:cubicBezTo>
                    <a:pt x="391494" y="577373"/>
                    <a:pt x="664725" y="747193"/>
                    <a:pt x="977619" y="747193"/>
                  </a:cubicBezTo>
                  <a:cubicBezTo>
                    <a:pt x="1411453" y="747193"/>
                    <a:pt x="1769037" y="420726"/>
                    <a:pt x="1817562" y="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223097" y="1741150"/>
              <a:ext cx="86177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方正大黑简体" pitchFamily="2" charset="-122"/>
                  <a:ea typeface="方正大黑简体" pitchFamily="2" charset="-122"/>
                </a:rPr>
                <a:t>48%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大黑简体" pitchFamily="2" charset="-122"/>
                <a:ea typeface="方正大黑简体" pitchFamily="2" charset="-122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996970" y="2209059"/>
              <a:ext cx="127214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zh-CN" altLang="en-US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4327600" y="2939095"/>
            <a:ext cx="1721925" cy="1304769"/>
            <a:chOff x="3443290" y="3483074"/>
            <a:chExt cx="2295900" cy="1739692"/>
          </a:xfrm>
        </p:grpSpPr>
        <p:sp>
          <p:nvSpPr>
            <p:cNvPr id="76" name="矩形 75"/>
            <p:cNvSpPr/>
            <p:nvPr/>
          </p:nvSpPr>
          <p:spPr>
            <a:xfrm>
              <a:off x="3540169" y="3483074"/>
              <a:ext cx="2126624" cy="70717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3443290" y="3632587"/>
              <a:ext cx="2295900" cy="15901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</a:t>
              </a: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并选择只保留，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在此录入上述图表的描述说明</a:t>
              </a: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。</a:t>
              </a: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6379223" y="1209015"/>
            <a:ext cx="1591656" cy="1596843"/>
            <a:chOff x="6178788" y="1176303"/>
            <a:chExt cx="2122208" cy="2129124"/>
          </a:xfrm>
        </p:grpSpPr>
        <p:sp>
          <p:nvSpPr>
            <p:cNvPr id="79" name="椭圆 78"/>
            <p:cNvSpPr/>
            <p:nvPr/>
          </p:nvSpPr>
          <p:spPr>
            <a:xfrm>
              <a:off x="6275172" y="1176303"/>
              <a:ext cx="2025824" cy="2025823"/>
            </a:xfrm>
            <a:prstGeom prst="ellipse">
              <a:avLst/>
            </a:prstGeom>
            <a:noFill/>
            <a:ln w="19050" cap="flat" cmpd="sng" algn="ctr">
              <a:solidFill>
                <a:srgbClr val="3333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958100" y="1741150"/>
              <a:ext cx="86177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方正大黑简体" pitchFamily="2" charset="-122"/>
                  <a:ea typeface="方正大黑简体" pitchFamily="2" charset="-122"/>
                </a:rPr>
                <a:t>22%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大黑简体" pitchFamily="2" charset="-122"/>
                <a:ea typeface="方正大黑简体" pitchFamily="2" charset="-122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743848" y="2244684"/>
              <a:ext cx="12721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zh-CN" altLang="en-US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2" name="椭圆 1"/>
            <p:cNvSpPr/>
            <p:nvPr/>
          </p:nvSpPr>
          <p:spPr>
            <a:xfrm>
              <a:off x="6178788" y="2276645"/>
              <a:ext cx="1173991" cy="1028782"/>
            </a:xfrm>
            <a:custGeom>
              <a:avLst/>
              <a:gdLst/>
              <a:ahLst/>
              <a:cxnLst/>
              <a:rect l="l" t="t" r="r" b="b"/>
              <a:pathLst>
                <a:path w="1173991" h="1028782">
                  <a:moveTo>
                    <a:pt x="0" y="0"/>
                  </a:moveTo>
                  <a:lnTo>
                    <a:pt x="270084" y="0"/>
                  </a:lnTo>
                  <a:cubicBezTo>
                    <a:pt x="313795" y="426278"/>
                    <a:pt x="673965" y="758791"/>
                    <a:pt x="1111797" y="758791"/>
                  </a:cubicBezTo>
                  <a:lnTo>
                    <a:pt x="1173991" y="755875"/>
                  </a:lnTo>
                  <a:lnTo>
                    <a:pt x="1173991" y="1025811"/>
                  </a:lnTo>
                  <a:cubicBezTo>
                    <a:pt x="1153450" y="1028208"/>
                    <a:pt x="1132691" y="1028782"/>
                    <a:pt x="1111797" y="1028782"/>
                  </a:cubicBezTo>
                  <a:cubicBezTo>
                    <a:pt x="524781" y="1028782"/>
                    <a:pt x="43600" y="575645"/>
                    <a:pt x="0" y="0"/>
                  </a:cubicBezTo>
                  <a:close/>
                </a:path>
              </a:pathLst>
            </a:custGeom>
            <a:solidFill>
              <a:srgbClr val="21AB8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6396436" y="2940805"/>
            <a:ext cx="1668896" cy="1304770"/>
            <a:chOff x="6201738" y="3485358"/>
            <a:chExt cx="2225194" cy="1739693"/>
          </a:xfrm>
        </p:grpSpPr>
        <p:sp>
          <p:nvSpPr>
            <p:cNvPr id="84" name="矩形 83"/>
            <p:cNvSpPr/>
            <p:nvPr/>
          </p:nvSpPr>
          <p:spPr>
            <a:xfrm>
              <a:off x="6275172" y="3485358"/>
              <a:ext cx="2126624" cy="70717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6201738" y="3634873"/>
              <a:ext cx="2225194" cy="15901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</a:t>
              </a: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粘贴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并选择只保留，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在此录入上述图表的描述说明</a:t>
              </a: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。</a:t>
              </a: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924331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7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7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12626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8247686" y="1357880"/>
            <a:ext cx="900230" cy="2094131"/>
          </a:xfrm>
          <a:prstGeom prst="rect">
            <a:avLst/>
          </a:prstGeom>
          <a:solidFill>
            <a:srgbClr val="314865"/>
          </a:solidFill>
          <a:ln>
            <a:noFill/>
          </a:ln>
          <a:extLst/>
        </p:spPr>
        <p:txBody>
          <a:bodyPr vert="horz" wrap="square" lIns="81614" tIns="40807" rIns="81614" bIns="40807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13"/>
          <p:cNvSpPr>
            <a:spLocks/>
          </p:cNvSpPr>
          <p:nvPr/>
        </p:nvSpPr>
        <p:spPr bwMode="auto">
          <a:xfrm>
            <a:off x="0" y="1357881"/>
            <a:ext cx="1461752" cy="2094131"/>
          </a:xfrm>
          <a:custGeom>
            <a:avLst/>
            <a:gdLst>
              <a:gd name="T0" fmla="*/ 2055 w 2055"/>
              <a:gd name="T1" fmla="*/ 3548 h 3548"/>
              <a:gd name="T2" fmla="*/ 0 w 2055"/>
              <a:gd name="T3" fmla="*/ 3548 h 3548"/>
              <a:gd name="T4" fmla="*/ 0 w 2055"/>
              <a:gd name="T5" fmla="*/ 0 h 3548"/>
              <a:gd name="T6" fmla="*/ 2055 w 2055"/>
              <a:gd name="T7" fmla="*/ 0 h 3548"/>
              <a:gd name="T8" fmla="*/ 959 w 2055"/>
              <a:gd name="T9" fmla="*/ 1774 h 3548"/>
              <a:gd name="T10" fmla="*/ 2055 w 2055"/>
              <a:gd name="T11" fmla="*/ 3548 h 3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55" h="3548">
                <a:moveTo>
                  <a:pt x="2055" y="3548"/>
                </a:moveTo>
                <a:lnTo>
                  <a:pt x="0" y="3548"/>
                </a:lnTo>
                <a:lnTo>
                  <a:pt x="0" y="0"/>
                </a:lnTo>
                <a:lnTo>
                  <a:pt x="2055" y="0"/>
                </a:lnTo>
                <a:cubicBezTo>
                  <a:pt x="1407" y="317"/>
                  <a:pt x="959" y="992"/>
                  <a:pt x="959" y="1774"/>
                </a:cubicBezTo>
                <a:cubicBezTo>
                  <a:pt x="959" y="2555"/>
                  <a:pt x="1407" y="3231"/>
                  <a:pt x="2055" y="3548"/>
                </a:cubicBezTo>
                <a:close/>
              </a:path>
            </a:pathLst>
          </a:custGeom>
          <a:solidFill>
            <a:srgbClr val="314865"/>
          </a:solidFill>
          <a:ln>
            <a:noFill/>
          </a:ln>
          <a:extLst/>
        </p:spPr>
        <p:txBody>
          <a:bodyPr vert="horz" wrap="square" lIns="81614" tIns="40807" rIns="81614" bIns="40807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19"/>
          <p:cNvSpPr>
            <a:spLocks/>
          </p:cNvSpPr>
          <p:nvPr/>
        </p:nvSpPr>
        <p:spPr bwMode="auto">
          <a:xfrm>
            <a:off x="2538945" y="-318655"/>
            <a:ext cx="1029373" cy="5188527"/>
          </a:xfrm>
          <a:custGeom>
            <a:avLst/>
            <a:gdLst>
              <a:gd name="T0" fmla="*/ 0 w 1703"/>
              <a:gd name="T1" fmla="*/ 0 h 9079"/>
              <a:gd name="T2" fmla="*/ 1703 w 1703"/>
              <a:gd name="T3" fmla="*/ 4539 h 9079"/>
              <a:gd name="T4" fmla="*/ 0 w 1703"/>
              <a:gd name="T5" fmla="*/ 9079 h 9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03" h="9079">
                <a:moveTo>
                  <a:pt x="0" y="0"/>
                </a:moveTo>
                <a:cubicBezTo>
                  <a:pt x="1060" y="1213"/>
                  <a:pt x="1703" y="2801"/>
                  <a:pt x="1703" y="4539"/>
                </a:cubicBezTo>
                <a:cubicBezTo>
                  <a:pt x="1703" y="6277"/>
                  <a:pt x="1060" y="7865"/>
                  <a:pt x="0" y="9079"/>
                </a:cubicBezTo>
              </a:path>
            </a:pathLst>
          </a:custGeom>
          <a:noFill/>
          <a:ln w="8" cap="flat">
            <a:solidFill>
              <a:srgbClr val="2E2C2C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1614" tIns="40807" rIns="81614" bIns="40807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椭圆 28"/>
          <p:cNvSpPr>
            <a:spLocks noChangeAspect="1"/>
          </p:cNvSpPr>
          <p:nvPr/>
        </p:nvSpPr>
        <p:spPr bwMode="auto">
          <a:xfrm>
            <a:off x="2993223" y="585540"/>
            <a:ext cx="575900" cy="547156"/>
          </a:xfrm>
          <a:prstGeom prst="ellipse">
            <a:avLst/>
          </a:prstGeom>
          <a:solidFill>
            <a:srgbClr val="31486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1614" tIns="40807" rIns="81614" bIns="40807" numCol="1" rtlCol="0" anchor="t" anchorCtr="0" compatLnSpc="1">
            <a:prstTxWarp prst="textNoShape">
              <a:avLst/>
            </a:prstTxWarp>
          </a:bodyPr>
          <a:lstStyle/>
          <a:p>
            <a:pPr defTabSz="816143"/>
            <a:endParaRPr lang="zh-CN" altLang="en-US"/>
          </a:p>
        </p:txBody>
      </p:sp>
      <p:sp>
        <p:nvSpPr>
          <p:cNvPr id="67" name="椭圆 66"/>
          <p:cNvSpPr>
            <a:spLocks noChangeAspect="1"/>
          </p:cNvSpPr>
          <p:nvPr/>
        </p:nvSpPr>
        <p:spPr bwMode="auto">
          <a:xfrm>
            <a:off x="3182155" y="1219014"/>
            <a:ext cx="575900" cy="547156"/>
          </a:xfrm>
          <a:prstGeom prst="ellipse">
            <a:avLst/>
          </a:prstGeom>
          <a:solidFill>
            <a:srgbClr val="31486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1614" tIns="40807" rIns="81614" bIns="40807" numCol="1" rtlCol="0" anchor="t" anchorCtr="0" compatLnSpc="1">
            <a:prstTxWarp prst="textNoShape">
              <a:avLst/>
            </a:prstTxWarp>
          </a:bodyPr>
          <a:lstStyle/>
          <a:p>
            <a:pPr defTabSz="816143"/>
            <a:endParaRPr lang="zh-CN" altLang="en-US"/>
          </a:p>
        </p:txBody>
      </p:sp>
      <p:sp>
        <p:nvSpPr>
          <p:cNvPr id="68" name="椭圆 67"/>
          <p:cNvSpPr>
            <a:spLocks noChangeAspect="1"/>
          </p:cNvSpPr>
          <p:nvPr/>
        </p:nvSpPr>
        <p:spPr bwMode="auto">
          <a:xfrm>
            <a:off x="3252525" y="1849897"/>
            <a:ext cx="575900" cy="547156"/>
          </a:xfrm>
          <a:prstGeom prst="ellipse">
            <a:avLst/>
          </a:prstGeom>
          <a:solidFill>
            <a:srgbClr val="31486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1614" tIns="40807" rIns="81614" bIns="40807" numCol="1" rtlCol="0" anchor="t" anchorCtr="0" compatLnSpc="1">
            <a:prstTxWarp prst="textNoShape">
              <a:avLst/>
            </a:prstTxWarp>
          </a:bodyPr>
          <a:lstStyle/>
          <a:p>
            <a:pPr defTabSz="816143"/>
            <a:endParaRPr lang="zh-CN" altLang="en-US"/>
          </a:p>
        </p:txBody>
      </p:sp>
      <p:sp>
        <p:nvSpPr>
          <p:cNvPr id="69" name="椭圆 68"/>
          <p:cNvSpPr>
            <a:spLocks noChangeAspect="1"/>
          </p:cNvSpPr>
          <p:nvPr/>
        </p:nvSpPr>
        <p:spPr bwMode="auto">
          <a:xfrm>
            <a:off x="3224943" y="2480779"/>
            <a:ext cx="575900" cy="547156"/>
          </a:xfrm>
          <a:prstGeom prst="ellipse">
            <a:avLst/>
          </a:prstGeom>
          <a:solidFill>
            <a:srgbClr val="31486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1614" tIns="40807" rIns="81614" bIns="40807" numCol="1" rtlCol="0" anchor="t" anchorCtr="0" compatLnSpc="1">
            <a:prstTxWarp prst="textNoShape">
              <a:avLst/>
            </a:prstTxWarp>
          </a:bodyPr>
          <a:lstStyle/>
          <a:p>
            <a:pPr defTabSz="816143"/>
            <a:endParaRPr lang="zh-CN" altLang="en-US"/>
          </a:p>
        </p:txBody>
      </p:sp>
      <p:sp>
        <p:nvSpPr>
          <p:cNvPr id="70" name="椭圆 69"/>
          <p:cNvSpPr>
            <a:spLocks noChangeAspect="1"/>
          </p:cNvSpPr>
          <p:nvPr/>
        </p:nvSpPr>
        <p:spPr bwMode="auto">
          <a:xfrm>
            <a:off x="3101080" y="3112707"/>
            <a:ext cx="575900" cy="547156"/>
          </a:xfrm>
          <a:prstGeom prst="ellipse">
            <a:avLst/>
          </a:prstGeom>
          <a:solidFill>
            <a:srgbClr val="31486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1614" tIns="40807" rIns="81614" bIns="40807" numCol="1" rtlCol="0" anchor="t" anchorCtr="0" compatLnSpc="1">
            <a:prstTxWarp prst="textNoShape">
              <a:avLst/>
            </a:prstTxWarp>
          </a:bodyPr>
          <a:lstStyle/>
          <a:p>
            <a:pPr defTabSz="816143"/>
            <a:endParaRPr lang="zh-CN" altLang="en-US"/>
          </a:p>
        </p:txBody>
      </p:sp>
      <p:sp>
        <p:nvSpPr>
          <p:cNvPr id="71" name="椭圆 70"/>
          <p:cNvSpPr>
            <a:spLocks noChangeAspect="1"/>
          </p:cNvSpPr>
          <p:nvPr/>
        </p:nvSpPr>
        <p:spPr bwMode="auto">
          <a:xfrm>
            <a:off x="2872688" y="3742402"/>
            <a:ext cx="575900" cy="547156"/>
          </a:xfrm>
          <a:prstGeom prst="ellipse">
            <a:avLst/>
          </a:prstGeom>
          <a:solidFill>
            <a:srgbClr val="31486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1614" tIns="40807" rIns="81614" bIns="40807" numCol="1" rtlCol="0" anchor="t" anchorCtr="0" compatLnSpc="1">
            <a:prstTxWarp prst="textNoShape">
              <a:avLst/>
            </a:prstTxWarp>
          </a:bodyPr>
          <a:lstStyle/>
          <a:p>
            <a:pPr defTabSz="816143"/>
            <a:endParaRPr lang="zh-CN" altLang="en-US"/>
          </a:p>
        </p:txBody>
      </p:sp>
      <p:sp>
        <p:nvSpPr>
          <p:cNvPr id="30" name="圆角矩形 29"/>
          <p:cNvSpPr/>
          <p:nvPr/>
        </p:nvSpPr>
        <p:spPr bwMode="auto">
          <a:xfrm>
            <a:off x="3664409" y="643679"/>
            <a:ext cx="3442946" cy="456370"/>
          </a:xfrm>
          <a:prstGeom prst="roundRect">
            <a:avLst>
              <a:gd name="adj" fmla="val 50000"/>
            </a:avLst>
          </a:prstGeom>
          <a:noFill/>
          <a:ln w="9525" cap="flat" cmpd="sng" algn="ctr">
            <a:solidFill>
              <a:srgbClr val="31486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1614" tIns="40807" rIns="81614" bIns="40807" numCol="1" rtlCol="0" anchor="t" anchorCtr="0" compatLnSpc="1">
            <a:prstTxWarp prst="textNoShape">
              <a:avLst/>
            </a:prstTxWarp>
          </a:bodyPr>
          <a:lstStyle/>
          <a:p>
            <a:pPr defTabSz="816143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3" name="圆角矩形 72"/>
          <p:cNvSpPr/>
          <p:nvPr/>
        </p:nvSpPr>
        <p:spPr bwMode="auto">
          <a:xfrm>
            <a:off x="3860454" y="1263645"/>
            <a:ext cx="3226119" cy="456370"/>
          </a:xfrm>
          <a:prstGeom prst="roundRect">
            <a:avLst>
              <a:gd name="adj" fmla="val 50000"/>
            </a:avLst>
          </a:prstGeom>
          <a:noFill/>
          <a:ln w="9525" cap="flat" cmpd="sng" algn="ctr">
            <a:solidFill>
              <a:srgbClr val="31486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1614" tIns="40807" rIns="81614" bIns="40807" numCol="1" rtlCol="0" anchor="t" anchorCtr="0" compatLnSpc="1">
            <a:prstTxWarp prst="textNoShape">
              <a:avLst/>
            </a:prstTxWarp>
          </a:bodyPr>
          <a:lstStyle/>
          <a:p>
            <a:pPr defTabSz="816143"/>
            <a:endParaRPr lang="zh-CN" altLang="en-US"/>
          </a:p>
        </p:txBody>
      </p:sp>
      <p:sp>
        <p:nvSpPr>
          <p:cNvPr id="74" name="圆角矩形 73"/>
          <p:cNvSpPr/>
          <p:nvPr/>
        </p:nvSpPr>
        <p:spPr bwMode="auto">
          <a:xfrm>
            <a:off x="3941455" y="1893624"/>
            <a:ext cx="3145117" cy="456370"/>
          </a:xfrm>
          <a:prstGeom prst="roundRect">
            <a:avLst>
              <a:gd name="adj" fmla="val 50000"/>
            </a:avLst>
          </a:prstGeom>
          <a:noFill/>
          <a:ln w="9525" cap="flat" cmpd="sng" algn="ctr">
            <a:solidFill>
              <a:srgbClr val="31486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1614" tIns="40807" rIns="81614" bIns="40807" numCol="1" rtlCol="0" anchor="t" anchorCtr="0" compatLnSpc="1">
            <a:prstTxWarp prst="textNoShape">
              <a:avLst/>
            </a:prstTxWarp>
          </a:bodyPr>
          <a:lstStyle/>
          <a:p>
            <a:pPr defTabSz="816143"/>
            <a:endParaRPr lang="zh-CN" altLang="en-US"/>
          </a:p>
        </p:txBody>
      </p:sp>
      <p:sp>
        <p:nvSpPr>
          <p:cNvPr id="75" name="圆角矩形 74"/>
          <p:cNvSpPr/>
          <p:nvPr/>
        </p:nvSpPr>
        <p:spPr bwMode="auto">
          <a:xfrm>
            <a:off x="3910522" y="2535768"/>
            <a:ext cx="3176049" cy="456370"/>
          </a:xfrm>
          <a:prstGeom prst="roundRect">
            <a:avLst>
              <a:gd name="adj" fmla="val 50000"/>
            </a:avLst>
          </a:prstGeom>
          <a:noFill/>
          <a:ln w="9525" cap="flat" cmpd="sng" algn="ctr">
            <a:solidFill>
              <a:srgbClr val="31486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1614" tIns="40807" rIns="81614" bIns="40807" numCol="1" rtlCol="0" anchor="t" anchorCtr="0" compatLnSpc="1">
            <a:prstTxWarp prst="textNoShape">
              <a:avLst/>
            </a:prstTxWarp>
          </a:bodyPr>
          <a:lstStyle/>
          <a:p>
            <a:pPr defTabSz="816143"/>
            <a:endParaRPr lang="zh-CN" altLang="en-US"/>
          </a:p>
        </p:txBody>
      </p:sp>
      <p:sp>
        <p:nvSpPr>
          <p:cNvPr id="76" name="圆角矩形 75"/>
          <p:cNvSpPr/>
          <p:nvPr/>
        </p:nvSpPr>
        <p:spPr bwMode="auto">
          <a:xfrm>
            <a:off x="3809220" y="3166794"/>
            <a:ext cx="3277351" cy="456370"/>
          </a:xfrm>
          <a:prstGeom prst="roundRect">
            <a:avLst>
              <a:gd name="adj" fmla="val 50000"/>
            </a:avLst>
          </a:prstGeom>
          <a:noFill/>
          <a:ln w="9525" cap="flat" cmpd="sng" algn="ctr">
            <a:solidFill>
              <a:srgbClr val="31486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1614" tIns="40807" rIns="81614" bIns="40807" numCol="1" rtlCol="0" anchor="t" anchorCtr="0" compatLnSpc="1">
            <a:prstTxWarp prst="textNoShape">
              <a:avLst/>
            </a:prstTxWarp>
          </a:bodyPr>
          <a:lstStyle/>
          <a:p>
            <a:pPr defTabSz="816143"/>
            <a:endParaRPr lang="zh-CN" altLang="en-US"/>
          </a:p>
        </p:txBody>
      </p:sp>
      <p:sp>
        <p:nvSpPr>
          <p:cNvPr id="77" name="圆角矩形 76"/>
          <p:cNvSpPr/>
          <p:nvPr/>
        </p:nvSpPr>
        <p:spPr bwMode="auto">
          <a:xfrm>
            <a:off x="3546197" y="3802653"/>
            <a:ext cx="3540374" cy="456370"/>
          </a:xfrm>
          <a:prstGeom prst="roundRect">
            <a:avLst>
              <a:gd name="adj" fmla="val 50000"/>
            </a:avLst>
          </a:prstGeom>
          <a:noFill/>
          <a:ln w="9525" cap="flat" cmpd="sng" algn="ctr">
            <a:solidFill>
              <a:srgbClr val="31486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1614" tIns="40807" rIns="81614" bIns="40807" numCol="1" rtlCol="0" anchor="t" anchorCtr="0" compatLnSpc="1">
            <a:prstTxWarp prst="textNoShape">
              <a:avLst/>
            </a:prstTxWarp>
          </a:bodyPr>
          <a:lstStyle/>
          <a:p>
            <a:pPr defTabSz="816143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11522" y="676003"/>
            <a:ext cx="1104182" cy="405576"/>
          </a:xfrm>
          <a:prstGeom prst="rect">
            <a:avLst/>
          </a:prstGeom>
          <a:noFill/>
        </p:spPr>
        <p:txBody>
          <a:bodyPr wrap="none" lIns="81614" tIns="40807" rIns="81614" bIns="40807" rtlCol="0">
            <a:spAutoFit/>
          </a:bodyPr>
          <a:lstStyle/>
          <a:p>
            <a:r>
              <a:rPr lang="zh-CN" altLang="en-US" sz="21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绪     论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15591" y="1293491"/>
            <a:ext cx="2319258" cy="405576"/>
          </a:xfrm>
          <a:prstGeom prst="rect">
            <a:avLst/>
          </a:prstGeom>
          <a:noFill/>
        </p:spPr>
        <p:txBody>
          <a:bodyPr wrap="none" lIns="81614" tIns="40807" rIns="81614" bIns="40807" rtlCol="0">
            <a:spAutoFit/>
          </a:bodyPr>
          <a:lstStyle/>
          <a:p>
            <a:r>
              <a:rPr lang="zh-CN" altLang="en-US" sz="2100" dirty="0" smtClean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选题的意义</a:t>
            </a:r>
            <a:r>
              <a:rPr lang="zh-CN" altLang="en-US" sz="2100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与内容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28482" y="1915495"/>
            <a:ext cx="2588562" cy="405576"/>
          </a:xfrm>
          <a:prstGeom prst="rect">
            <a:avLst/>
          </a:prstGeom>
          <a:noFill/>
        </p:spPr>
        <p:txBody>
          <a:bodyPr wrap="none" lIns="81614" tIns="40807" rIns="81614" bIns="40807" rtlCol="0">
            <a:spAutoFit/>
          </a:bodyPr>
          <a:lstStyle/>
          <a:p>
            <a:r>
              <a:rPr lang="zh-CN" altLang="en-US" sz="2100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研究思路与分析方法</a:t>
            </a:r>
            <a:endParaRPr lang="zh-CN" altLang="en-US" sz="21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86920" y="2566660"/>
            <a:ext cx="2588562" cy="405576"/>
          </a:xfrm>
          <a:prstGeom prst="rect">
            <a:avLst/>
          </a:prstGeom>
          <a:noFill/>
        </p:spPr>
        <p:txBody>
          <a:bodyPr wrap="none" lIns="81614" tIns="40807" rIns="81614" bIns="40807" rtlCol="0">
            <a:spAutoFit/>
          </a:bodyPr>
          <a:lstStyle/>
          <a:p>
            <a:r>
              <a:rPr lang="zh-CN" altLang="en-US" sz="2100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技术重点与难点剖析</a:t>
            </a:r>
            <a:endParaRPr lang="zh-CN" altLang="en-US" sz="21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49403" y="3196639"/>
            <a:ext cx="2588562" cy="405576"/>
          </a:xfrm>
          <a:prstGeom prst="rect">
            <a:avLst/>
          </a:prstGeom>
          <a:noFill/>
        </p:spPr>
        <p:txBody>
          <a:bodyPr wrap="none" lIns="81614" tIns="40807" rIns="81614" bIns="40807" rtlCol="0">
            <a:spAutoFit/>
          </a:bodyPr>
          <a:lstStyle/>
          <a:p>
            <a:r>
              <a:rPr lang="zh-CN" altLang="en-US" sz="2100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研究成果与实践运用</a:t>
            </a:r>
            <a:endParaRPr lang="zh-CN" altLang="en-US" sz="21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28899" y="3833545"/>
            <a:ext cx="2049953" cy="405576"/>
          </a:xfrm>
          <a:prstGeom prst="rect">
            <a:avLst/>
          </a:prstGeom>
          <a:noFill/>
        </p:spPr>
        <p:txBody>
          <a:bodyPr wrap="none" lIns="81614" tIns="40807" rIns="81614" bIns="40807" rtlCol="0">
            <a:spAutoFit/>
          </a:bodyPr>
          <a:lstStyle/>
          <a:p>
            <a:r>
              <a:rPr lang="zh-CN" altLang="en-US" sz="2100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论文建议</a:t>
            </a:r>
            <a:r>
              <a:rPr lang="zh-CN" altLang="en-US" sz="21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与总结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04907" y="609201"/>
            <a:ext cx="339550" cy="497909"/>
          </a:xfrm>
          <a:prstGeom prst="rect">
            <a:avLst/>
          </a:prstGeom>
          <a:noFill/>
        </p:spPr>
        <p:txBody>
          <a:bodyPr wrap="none" lIns="81614" tIns="40807" rIns="81614" bIns="40807" rtlCol="0">
            <a:spAutoFit/>
          </a:bodyPr>
          <a:lstStyle/>
          <a:p>
            <a:r>
              <a:rPr lang="en-US" altLang="zh-CN" sz="2700" b="1" dirty="0">
                <a:solidFill>
                  <a:srgbClr val="F8F8F8"/>
                </a:solidFill>
                <a:latin typeface="+mn-ea"/>
              </a:rPr>
              <a:t>1</a:t>
            </a:r>
            <a:endParaRPr lang="zh-CN" altLang="en-US" sz="2700" b="1" dirty="0">
              <a:solidFill>
                <a:srgbClr val="F8F8F8"/>
              </a:solidFill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91104" y="1237944"/>
            <a:ext cx="339550" cy="497909"/>
          </a:xfrm>
          <a:prstGeom prst="rect">
            <a:avLst/>
          </a:prstGeom>
          <a:noFill/>
        </p:spPr>
        <p:txBody>
          <a:bodyPr wrap="none" lIns="81614" tIns="40807" rIns="81614" bIns="40807" rtlCol="0">
            <a:spAutoFit/>
          </a:bodyPr>
          <a:lstStyle/>
          <a:p>
            <a:r>
              <a:rPr lang="en-US" altLang="zh-CN" sz="2700" b="1" dirty="0">
                <a:solidFill>
                  <a:srgbClr val="F8F8F8"/>
                </a:solidFill>
                <a:latin typeface="+mn-ea"/>
              </a:rPr>
              <a:t>2</a:t>
            </a:r>
            <a:endParaRPr lang="zh-CN" altLang="en-US" sz="2700" b="1" dirty="0">
              <a:solidFill>
                <a:srgbClr val="F8F8F8"/>
              </a:solidFill>
              <a:latin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68840" y="1867736"/>
            <a:ext cx="339550" cy="497909"/>
          </a:xfrm>
          <a:prstGeom prst="rect">
            <a:avLst/>
          </a:prstGeom>
          <a:noFill/>
        </p:spPr>
        <p:txBody>
          <a:bodyPr wrap="none" lIns="81614" tIns="40807" rIns="81614" bIns="40807" rtlCol="0">
            <a:spAutoFit/>
          </a:bodyPr>
          <a:lstStyle/>
          <a:p>
            <a:r>
              <a:rPr lang="en-US" altLang="zh-CN" sz="2700" b="1" dirty="0">
                <a:solidFill>
                  <a:srgbClr val="F8F8F8"/>
                </a:solidFill>
                <a:latin typeface="+mn-ea"/>
              </a:rPr>
              <a:t>3</a:t>
            </a:r>
            <a:endParaRPr lang="zh-CN" altLang="en-US" sz="2700" b="1" dirty="0">
              <a:solidFill>
                <a:srgbClr val="F8F8F8"/>
              </a:solidFill>
              <a:latin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41610" y="2488694"/>
            <a:ext cx="339550" cy="497909"/>
          </a:xfrm>
          <a:prstGeom prst="rect">
            <a:avLst/>
          </a:prstGeom>
          <a:noFill/>
        </p:spPr>
        <p:txBody>
          <a:bodyPr wrap="none" lIns="81614" tIns="40807" rIns="81614" bIns="40807" rtlCol="0">
            <a:spAutoFit/>
          </a:bodyPr>
          <a:lstStyle/>
          <a:p>
            <a:r>
              <a:rPr lang="en-US" altLang="zh-CN" sz="2700" b="1" dirty="0">
                <a:solidFill>
                  <a:srgbClr val="F8F8F8"/>
                </a:solidFill>
                <a:latin typeface="+mn-ea"/>
              </a:rPr>
              <a:t>4</a:t>
            </a:r>
            <a:endParaRPr lang="zh-CN" altLang="en-US" sz="2700" b="1" dirty="0">
              <a:solidFill>
                <a:srgbClr val="F8F8F8"/>
              </a:solidFill>
              <a:latin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19530" y="3127694"/>
            <a:ext cx="339550" cy="497909"/>
          </a:xfrm>
          <a:prstGeom prst="rect">
            <a:avLst/>
          </a:prstGeom>
          <a:noFill/>
        </p:spPr>
        <p:txBody>
          <a:bodyPr wrap="none" lIns="81614" tIns="40807" rIns="81614" bIns="40807" rtlCol="0">
            <a:spAutoFit/>
          </a:bodyPr>
          <a:lstStyle/>
          <a:p>
            <a:r>
              <a:rPr lang="en-US" altLang="zh-CN" sz="2700" b="1" dirty="0">
                <a:solidFill>
                  <a:srgbClr val="F8F8F8"/>
                </a:solidFill>
                <a:latin typeface="+mn-ea"/>
              </a:rPr>
              <a:t>5</a:t>
            </a:r>
            <a:endParaRPr lang="zh-CN" altLang="en-US" sz="2700" b="1" dirty="0">
              <a:solidFill>
                <a:srgbClr val="F8F8F8"/>
              </a:solidFill>
              <a:latin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69878" y="3741725"/>
            <a:ext cx="339550" cy="497909"/>
          </a:xfrm>
          <a:prstGeom prst="rect">
            <a:avLst/>
          </a:prstGeom>
          <a:noFill/>
        </p:spPr>
        <p:txBody>
          <a:bodyPr wrap="none" lIns="81614" tIns="40807" rIns="81614" bIns="40807" rtlCol="0">
            <a:spAutoFit/>
          </a:bodyPr>
          <a:lstStyle/>
          <a:p>
            <a:r>
              <a:rPr lang="en-US" altLang="zh-CN" sz="2700" b="1" dirty="0">
                <a:solidFill>
                  <a:srgbClr val="F8F8F8"/>
                </a:solidFill>
                <a:latin typeface="+mn-ea"/>
              </a:rPr>
              <a:t>6</a:t>
            </a:r>
            <a:endParaRPr lang="zh-CN" altLang="en-US" sz="2700" b="1" dirty="0">
              <a:solidFill>
                <a:srgbClr val="F8F8F8"/>
              </a:solidFill>
              <a:latin typeface="+mn-ea"/>
            </a:endParaRP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943185" y="1496279"/>
            <a:ext cx="1853878" cy="1812622"/>
          </a:xfrm>
          <a:prstGeom prst="ellipse">
            <a:avLst/>
          </a:prstGeom>
          <a:solidFill>
            <a:srgbClr val="314865"/>
          </a:solidFill>
          <a:ln>
            <a:noFill/>
          </a:ln>
          <a:extLst/>
        </p:spPr>
        <p:txBody>
          <a:bodyPr vert="horz" wrap="square" lIns="81614" tIns="40807" rIns="81614" bIns="40807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15"/>
          <p:cNvSpPr>
            <a:spLocks noEditPoints="1"/>
          </p:cNvSpPr>
          <p:nvPr/>
        </p:nvSpPr>
        <p:spPr bwMode="auto">
          <a:xfrm>
            <a:off x="1375799" y="1717803"/>
            <a:ext cx="976939" cy="872172"/>
          </a:xfrm>
          <a:custGeom>
            <a:avLst/>
            <a:gdLst>
              <a:gd name="T0" fmla="*/ 1051 w 1910"/>
              <a:gd name="T1" fmla="*/ 1550 h 1774"/>
              <a:gd name="T2" fmla="*/ 788 w 1910"/>
              <a:gd name="T3" fmla="*/ 1668 h 1774"/>
              <a:gd name="T4" fmla="*/ 535 w 1910"/>
              <a:gd name="T5" fmla="*/ 59 h 1774"/>
              <a:gd name="T6" fmla="*/ 591 w 1910"/>
              <a:gd name="T7" fmla="*/ 95 h 1774"/>
              <a:gd name="T8" fmla="*/ 963 w 1910"/>
              <a:gd name="T9" fmla="*/ 4 h 1774"/>
              <a:gd name="T10" fmla="*/ 477 w 1910"/>
              <a:gd name="T11" fmla="*/ 72 h 1774"/>
              <a:gd name="T12" fmla="*/ 582 w 1910"/>
              <a:gd name="T13" fmla="*/ 175 h 1774"/>
              <a:gd name="T14" fmla="*/ 560 w 1910"/>
              <a:gd name="T15" fmla="*/ 959 h 1774"/>
              <a:gd name="T16" fmla="*/ 454 w 1910"/>
              <a:gd name="T17" fmla="*/ 856 h 1774"/>
              <a:gd name="T18" fmla="*/ 477 w 1910"/>
              <a:gd name="T19" fmla="*/ 72 h 1774"/>
              <a:gd name="T20" fmla="*/ 869 w 1910"/>
              <a:gd name="T21" fmla="*/ 340 h 1774"/>
              <a:gd name="T22" fmla="*/ 1316 w 1910"/>
              <a:gd name="T23" fmla="*/ 289 h 1774"/>
              <a:gd name="T24" fmla="*/ 820 w 1910"/>
              <a:gd name="T25" fmla="*/ 308 h 1774"/>
              <a:gd name="T26" fmla="*/ 845 w 1910"/>
              <a:gd name="T27" fmla="*/ 375 h 1774"/>
              <a:gd name="T28" fmla="*/ 867 w 1910"/>
              <a:gd name="T29" fmla="*/ 1187 h 1774"/>
              <a:gd name="T30" fmla="*/ 762 w 1910"/>
              <a:gd name="T31" fmla="*/ 1155 h 1774"/>
              <a:gd name="T32" fmla="*/ 740 w 1910"/>
              <a:gd name="T33" fmla="*/ 343 h 1774"/>
              <a:gd name="T34" fmla="*/ 908 w 1910"/>
              <a:gd name="T35" fmla="*/ 408 h 1774"/>
              <a:gd name="T36" fmla="*/ 1440 w 1910"/>
              <a:gd name="T37" fmla="*/ 408 h 1774"/>
              <a:gd name="T38" fmla="*/ 1368 w 1910"/>
              <a:gd name="T39" fmla="*/ 1142 h 1774"/>
              <a:gd name="T40" fmla="*/ 908 w 1910"/>
              <a:gd name="T41" fmla="*/ 408 h 1774"/>
              <a:gd name="T42" fmla="*/ 1356 w 1910"/>
              <a:gd name="T43" fmla="*/ 469 h 1774"/>
              <a:gd name="T44" fmla="*/ 996 w 1910"/>
              <a:gd name="T45" fmla="*/ 677 h 1774"/>
              <a:gd name="T46" fmla="*/ 622 w 1910"/>
              <a:gd name="T47" fmla="*/ 158 h 1774"/>
              <a:gd name="T48" fmla="*/ 1155 w 1910"/>
              <a:gd name="T49" fmla="*/ 158 h 1774"/>
              <a:gd name="T50" fmla="*/ 719 w 1910"/>
              <a:gd name="T51" fmla="*/ 233 h 1774"/>
              <a:gd name="T52" fmla="*/ 677 w 1910"/>
              <a:gd name="T53" fmla="*/ 944 h 1774"/>
              <a:gd name="T54" fmla="*/ 622 w 1910"/>
              <a:gd name="T55" fmla="*/ 158 h 1774"/>
              <a:gd name="T56" fmla="*/ 378 w 1910"/>
              <a:gd name="T57" fmla="*/ 530 h 1774"/>
              <a:gd name="T58" fmla="*/ 293 w 1910"/>
              <a:gd name="T59" fmla="*/ 381 h 1774"/>
              <a:gd name="T60" fmla="*/ 152 w 1910"/>
              <a:gd name="T61" fmla="*/ 1314 h 1774"/>
              <a:gd name="T62" fmla="*/ 254 w 1910"/>
              <a:gd name="T63" fmla="*/ 1450 h 1774"/>
              <a:gd name="T64" fmla="*/ 0 w 1910"/>
              <a:gd name="T65" fmla="*/ 1774 h 1774"/>
              <a:gd name="T66" fmla="*/ 1910 w 1910"/>
              <a:gd name="T67" fmla="*/ 1651 h 1774"/>
              <a:gd name="T68" fmla="*/ 1748 w 1910"/>
              <a:gd name="T69" fmla="*/ 1314 h 1774"/>
              <a:gd name="T70" fmla="*/ 1607 w 1910"/>
              <a:gd name="T71" fmla="*/ 381 h 1774"/>
              <a:gd name="T72" fmla="*/ 1523 w 1910"/>
              <a:gd name="T73" fmla="*/ 530 h 1774"/>
              <a:gd name="T74" fmla="*/ 1614 w 1910"/>
              <a:gd name="T75" fmla="*/ 1336 h 1774"/>
              <a:gd name="T76" fmla="*/ 286 w 1910"/>
              <a:gd name="T77" fmla="*/ 530 h 1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10" h="1774">
                <a:moveTo>
                  <a:pt x="848" y="1550"/>
                </a:moveTo>
                <a:lnTo>
                  <a:pt x="1051" y="1550"/>
                </a:lnTo>
                <a:lnTo>
                  <a:pt x="1122" y="1668"/>
                </a:lnTo>
                <a:lnTo>
                  <a:pt x="788" y="1668"/>
                </a:lnTo>
                <a:lnTo>
                  <a:pt x="848" y="1550"/>
                </a:lnTo>
                <a:close/>
                <a:moveTo>
                  <a:pt x="535" y="59"/>
                </a:moveTo>
                <a:lnTo>
                  <a:pt x="584" y="90"/>
                </a:lnTo>
                <a:cubicBezTo>
                  <a:pt x="587" y="92"/>
                  <a:pt x="589" y="93"/>
                  <a:pt x="591" y="95"/>
                </a:cubicBezTo>
                <a:lnTo>
                  <a:pt x="1031" y="39"/>
                </a:lnTo>
                <a:cubicBezTo>
                  <a:pt x="1020" y="15"/>
                  <a:pt x="994" y="0"/>
                  <a:pt x="963" y="4"/>
                </a:cubicBezTo>
                <a:lnTo>
                  <a:pt x="535" y="59"/>
                </a:lnTo>
                <a:close/>
                <a:moveTo>
                  <a:pt x="477" y="72"/>
                </a:moveTo>
                <a:lnTo>
                  <a:pt x="560" y="125"/>
                </a:lnTo>
                <a:cubicBezTo>
                  <a:pt x="572" y="133"/>
                  <a:pt x="582" y="155"/>
                  <a:pt x="582" y="175"/>
                </a:cubicBezTo>
                <a:lnTo>
                  <a:pt x="582" y="937"/>
                </a:lnTo>
                <a:cubicBezTo>
                  <a:pt x="582" y="957"/>
                  <a:pt x="572" y="966"/>
                  <a:pt x="560" y="959"/>
                </a:cubicBezTo>
                <a:lnTo>
                  <a:pt x="477" y="906"/>
                </a:lnTo>
                <a:cubicBezTo>
                  <a:pt x="464" y="898"/>
                  <a:pt x="454" y="875"/>
                  <a:pt x="454" y="856"/>
                </a:cubicBezTo>
                <a:lnTo>
                  <a:pt x="454" y="93"/>
                </a:lnTo>
                <a:cubicBezTo>
                  <a:pt x="454" y="74"/>
                  <a:pt x="464" y="64"/>
                  <a:pt x="477" y="72"/>
                </a:cubicBezTo>
                <a:close/>
                <a:moveTo>
                  <a:pt x="820" y="308"/>
                </a:moveTo>
                <a:lnTo>
                  <a:pt x="869" y="340"/>
                </a:lnTo>
                <a:cubicBezTo>
                  <a:pt x="872" y="341"/>
                  <a:pt x="874" y="343"/>
                  <a:pt x="877" y="345"/>
                </a:cubicBezTo>
                <a:lnTo>
                  <a:pt x="1316" y="289"/>
                </a:lnTo>
                <a:cubicBezTo>
                  <a:pt x="1305" y="264"/>
                  <a:pt x="1279" y="250"/>
                  <a:pt x="1249" y="253"/>
                </a:cubicBezTo>
                <a:lnTo>
                  <a:pt x="820" y="308"/>
                </a:lnTo>
                <a:close/>
                <a:moveTo>
                  <a:pt x="762" y="322"/>
                </a:moveTo>
                <a:lnTo>
                  <a:pt x="845" y="375"/>
                </a:lnTo>
                <a:cubicBezTo>
                  <a:pt x="857" y="382"/>
                  <a:pt x="867" y="405"/>
                  <a:pt x="867" y="424"/>
                </a:cubicBezTo>
                <a:lnTo>
                  <a:pt x="867" y="1187"/>
                </a:lnTo>
                <a:cubicBezTo>
                  <a:pt x="867" y="1206"/>
                  <a:pt x="857" y="1216"/>
                  <a:pt x="845" y="1208"/>
                </a:cubicBezTo>
                <a:lnTo>
                  <a:pt x="762" y="1155"/>
                </a:lnTo>
                <a:cubicBezTo>
                  <a:pt x="750" y="1147"/>
                  <a:pt x="740" y="1125"/>
                  <a:pt x="740" y="1105"/>
                </a:cubicBezTo>
                <a:lnTo>
                  <a:pt x="740" y="343"/>
                </a:lnTo>
                <a:cubicBezTo>
                  <a:pt x="740" y="323"/>
                  <a:pt x="750" y="314"/>
                  <a:pt x="762" y="322"/>
                </a:cubicBezTo>
                <a:close/>
                <a:moveTo>
                  <a:pt x="908" y="408"/>
                </a:moveTo>
                <a:lnTo>
                  <a:pt x="1368" y="349"/>
                </a:lnTo>
                <a:cubicBezTo>
                  <a:pt x="1407" y="344"/>
                  <a:pt x="1440" y="370"/>
                  <a:pt x="1440" y="408"/>
                </a:cubicBezTo>
                <a:lnTo>
                  <a:pt x="1440" y="1064"/>
                </a:lnTo>
                <a:cubicBezTo>
                  <a:pt x="1440" y="1102"/>
                  <a:pt x="1407" y="1137"/>
                  <a:pt x="1368" y="1142"/>
                </a:cubicBezTo>
                <a:lnTo>
                  <a:pt x="908" y="1201"/>
                </a:lnTo>
                <a:lnTo>
                  <a:pt x="908" y="408"/>
                </a:lnTo>
                <a:close/>
                <a:moveTo>
                  <a:pt x="996" y="515"/>
                </a:moveTo>
                <a:lnTo>
                  <a:pt x="1356" y="469"/>
                </a:lnTo>
                <a:lnTo>
                  <a:pt x="1356" y="631"/>
                </a:lnTo>
                <a:lnTo>
                  <a:pt x="996" y="677"/>
                </a:lnTo>
                <a:lnTo>
                  <a:pt x="996" y="515"/>
                </a:lnTo>
                <a:close/>
                <a:moveTo>
                  <a:pt x="622" y="158"/>
                </a:moveTo>
                <a:lnTo>
                  <a:pt x="1082" y="99"/>
                </a:lnTo>
                <a:cubicBezTo>
                  <a:pt x="1122" y="94"/>
                  <a:pt x="1155" y="121"/>
                  <a:pt x="1155" y="158"/>
                </a:cubicBezTo>
                <a:lnTo>
                  <a:pt x="1155" y="177"/>
                </a:lnTo>
                <a:lnTo>
                  <a:pt x="719" y="233"/>
                </a:lnTo>
                <a:cubicBezTo>
                  <a:pt x="688" y="242"/>
                  <a:pt x="676" y="262"/>
                  <a:pt x="677" y="303"/>
                </a:cubicBezTo>
                <a:lnTo>
                  <a:pt x="677" y="944"/>
                </a:lnTo>
                <a:lnTo>
                  <a:pt x="622" y="951"/>
                </a:lnTo>
                <a:lnTo>
                  <a:pt x="622" y="158"/>
                </a:lnTo>
                <a:close/>
                <a:moveTo>
                  <a:pt x="286" y="530"/>
                </a:moveTo>
                <a:lnTo>
                  <a:pt x="378" y="530"/>
                </a:lnTo>
                <a:lnTo>
                  <a:pt x="378" y="381"/>
                </a:lnTo>
                <a:lnTo>
                  <a:pt x="293" y="381"/>
                </a:lnTo>
                <a:cubicBezTo>
                  <a:pt x="215" y="381"/>
                  <a:pt x="152" y="445"/>
                  <a:pt x="152" y="523"/>
                </a:cubicBezTo>
                <a:lnTo>
                  <a:pt x="152" y="1314"/>
                </a:lnTo>
                <a:cubicBezTo>
                  <a:pt x="152" y="1378"/>
                  <a:pt x="195" y="1433"/>
                  <a:pt x="254" y="1450"/>
                </a:cubicBezTo>
                <a:lnTo>
                  <a:pt x="254" y="1450"/>
                </a:lnTo>
                <a:lnTo>
                  <a:pt x="0" y="1651"/>
                </a:lnTo>
                <a:lnTo>
                  <a:pt x="0" y="1774"/>
                </a:lnTo>
                <a:lnTo>
                  <a:pt x="1910" y="1774"/>
                </a:lnTo>
                <a:lnTo>
                  <a:pt x="1910" y="1651"/>
                </a:lnTo>
                <a:lnTo>
                  <a:pt x="1638" y="1452"/>
                </a:lnTo>
                <a:cubicBezTo>
                  <a:pt x="1701" y="1438"/>
                  <a:pt x="1748" y="1381"/>
                  <a:pt x="1748" y="1314"/>
                </a:cubicBezTo>
                <a:lnTo>
                  <a:pt x="1748" y="523"/>
                </a:lnTo>
                <a:cubicBezTo>
                  <a:pt x="1748" y="445"/>
                  <a:pt x="1685" y="381"/>
                  <a:pt x="1607" y="381"/>
                </a:cubicBezTo>
                <a:lnTo>
                  <a:pt x="1523" y="381"/>
                </a:lnTo>
                <a:lnTo>
                  <a:pt x="1523" y="530"/>
                </a:lnTo>
                <a:lnTo>
                  <a:pt x="1614" y="530"/>
                </a:lnTo>
                <a:lnTo>
                  <a:pt x="1614" y="1336"/>
                </a:lnTo>
                <a:lnTo>
                  <a:pt x="286" y="1336"/>
                </a:lnTo>
                <a:lnTo>
                  <a:pt x="286" y="5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1614" tIns="40807" rIns="81614" bIns="40807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1360465" y="2614951"/>
            <a:ext cx="913633" cy="405576"/>
          </a:xfrm>
          <a:prstGeom prst="rect">
            <a:avLst/>
          </a:prstGeom>
          <a:noFill/>
        </p:spPr>
        <p:txBody>
          <a:bodyPr wrap="square" lIns="81614" tIns="40807" rIns="81614" bIns="40807" rtlCol="0">
            <a:spAutoFit/>
          </a:bodyPr>
          <a:lstStyle/>
          <a:p>
            <a:pPr algn="dist"/>
            <a:r>
              <a:rPr lang="zh-CN" altLang="en-US" sz="2100" b="1" dirty="0" smtClean="0">
                <a:solidFill>
                  <a:srgbClr val="F8F8F8"/>
                </a:solidFill>
                <a:latin typeface="+mn-ea"/>
              </a:rPr>
              <a:t>目录</a:t>
            </a:r>
            <a:endParaRPr lang="zh-CN" altLang="en-US" sz="2100" b="1" dirty="0">
              <a:solidFill>
                <a:srgbClr val="F8F8F8"/>
              </a:solidFill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90087" y="2908017"/>
            <a:ext cx="882967" cy="297855"/>
          </a:xfrm>
          <a:prstGeom prst="rect">
            <a:avLst/>
          </a:prstGeom>
          <a:noFill/>
        </p:spPr>
        <p:txBody>
          <a:bodyPr wrap="none" lIns="81614" tIns="40807" rIns="81614" bIns="40807" rtlCol="0">
            <a:spAutoFit/>
          </a:bodyPr>
          <a:lstStyle/>
          <a:p>
            <a:r>
              <a:rPr lang="en-US" altLang="zh-CN" sz="1400" dirty="0">
                <a:solidFill>
                  <a:srgbClr val="F8F8F8"/>
                </a:solidFill>
                <a:latin typeface="+mn-ea"/>
              </a:rPr>
              <a:t>Contents</a:t>
            </a:r>
            <a:endParaRPr lang="zh-CN" altLang="en-US" sz="1400" dirty="0">
              <a:solidFill>
                <a:srgbClr val="F8F8F8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7742642"/>
      </p:ext>
    </p:extLst>
  </p:cSld>
  <p:clrMapOvr>
    <a:masterClrMapping/>
  </p:clrMapOvr>
  <p:transition spd="slow" advClick="0" advTm="1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3 0.3321 L 4.44444E-6 4.75486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1660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14427 0.2174 L 2.22222E-6 -3.84829E-6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" y="-1087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6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16632 0.09506 L 3.61111E-6 -4.27382E-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-476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16632 -0.02752 L 1.11111E-6 4.0333E-6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136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6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1467 -0.15171 L 1.66667E-6 3.46901E-6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6" y="758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6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1024 -0.27127 L -2.5E-6 -1.74838E-6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135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8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30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6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100"/>
                            </p:stCondLst>
                            <p:childTnLst>
                              <p:par>
                                <p:cTn id="9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4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900"/>
                            </p:stCondLst>
                            <p:childTnLst>
                              <p:par>
                                <p:cTn id="1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2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700"/>
                            </p:stCondLst>
                            <p:childTnLst>
                              <p:par>
                                <p:cTn id="1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0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500"/>
                            </p:stCondLst>
                            <p:childTnLst>
                              <p:par>
                                <p:cTn id="1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8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8" grpId="0" animBg="1"/>
      <p:bldP spid="29" grpId="0" animBg="1"/>
      <p:bldP spid="29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30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2" grpId="0"/>
      <p:bldP spid="25" grpId="0"/>
      <p:bldP spid="26" grpId="0"/>
      <p:bldP spid="27" grpId="0"/>
      <p:bldP spid="31" grpId="0"/>
      <p:bldP spid="32" grpId="0"/>
      <p:bldP spid="4" grpId="0"/>
      <p:bldP spid="33" grpId="0"/>
      <p:bldP spid="34" grpId="0"/>
      <p:bldP spid="35" grpId="0"/>
      <p:bldP spid="36" grpId="0"/>
      <p:bldP spid="37" grpId="0"/>
      <p:bldP spid="22" grpId="0" animBg="1"/>
      <p:bldP spid="23" grpId="0" animBg="1"/>
      <p:bldP spid="38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直接连接符 77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14865"/>
                </a:solidFill>
                <a:ea typeface="微软雅黑" pitchFamily="34" charset="-122"/>
              </a:rPr>
              <a:t>技术重点</a:t>
            </a:r>
          </a:p>
        </p:txBody>
      </p:sp>
      <p:sp>
        <p:nvSpPr>
          <p:cNvPr id="109" name="Freeform 5"/>
          <p:cNvSpPr>
            <a:spLocks/>
          </p:cNvSpPr>
          <p:nvPr/>
        </p:nvSpPr>
        <p:spPr bwMode="auto">
          <a:xfrm>
            <a:off x="2811499" y="1466147"/>
            <a:ext cx="1837251" cy="733508"/>
          </a:xfrm>
          <a:custGeom>
            <a:avLst/>
            <a:gdLst>
              <a:gd name="T0" fmla="*/ 281 w 1245"/>
              <a:gd name="T1" fmla="*/ 0 h 427"/>
              <a:gd name="T2" fmla="*/ 0 w 1245"/>
              <a:gd name="T3" fmla="*/ 427 h 427"/>
              <a:gd name="T4" fmla="*/ 1245 w 1245"/>
              <a:gd name="T5" fmla="*/ 427 h 427"/>
              <a:gd name="T6" fmla="*/ 963 w 1245"/>
              <a:gd name="T7" fmla="*/ 0 h 427"/>
              <a:gd name="T8" fmla="*/ 281 w 1245"/>
              <a:gd name="T9" fmla="*/ 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5" h="427">
                <a:moveTo>
                  <a:pt x="281" y="0"/>
                </a:moveTo>
                <a:lnTo>
                  <a:pt x="0" y="427"/>
                </a:lnTo>
                <a:lnTo>
                  <a:pt x="1245" y="427"/>
                </a:lnTo>
                <a:lnTo>
                  <a:pt x="963" y="0"/>
                </a:lnTo>
                <a:lnTo>
                  <a:pt x="281" y="0"/>
                </a:lnTo>
                <a:close/>
              </a:path>
            </a:pathLst>
          </a:custGeom>
          <a:solidFill>
            <a:srgbClr val="21AB82"/>
          </a:solidFill>
          <a:ln w="28575">
            <a:solidFill>
              <a:sysClr val="window" lastClr="FFFFFF">
                <a:lumMod val="95000"/>
              </a:sys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Freeform 6"/>
          <p:cNvSpPr>
            <a:spLocks/>
          </p:cNvSpPr>
          <p:nvPr/>
        </p:nvSpPr>
        <p:spPr bwMode="auto">
          <a:xfrm>
            <a:off x="2393876" y="2199654"/>
            <a:ext cx="2671025" cy="731790"/>
          </a:xfrm>
          <a:custGeom>
            <a:avLst/>
            <a:gdLst>
              <a:gd name="T0" fmla="*/ 283 w 1810"/>
              <a:gd name="T1" fmla="*/ 0 h 426"/>
              <a:gd name="T2" fmla="*/ 0 w 1810"/>
              <a:gd name="T3" fmla="*/ 426 h 426"/>
              <a:gd name="T4" fmla="*/ 1810 w 1810"/>
              <a:gd name="T5" fmla="*/ 426 h 426"/>
              <a:gd name="T6" fmla="*/ 1528 w 1810"/>
              <a:gd name="T7" fmla="*/ 0 h 426"/>
              <a:gd name="T8" fmla="*/ 283 w 1810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426">
                <a:moveTo>
                  <a:pt x="283" y="0"/>
                </a:moveTo>
                <a:lnTo>
                  <a:pt x="0" y="426"/>
                </a:lnTo>
                <a:lnTo>
                  <a:pt x="1810" y="426"/>
                </a:lnTo>
                <a:lnTo>
                  <a:pt x="1528" y="0"/>
                </a:lnTo>
                <a:lnTo>
                  <a:pt x="283" y="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ysClr val="window" lastClr="FFFFFF">
                <a:lumMod val="95000"/>
              </a:sys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1" name="Freeform 7"/>
          <p:cNvSpPr>
            <a:spLocks/>
          </p:cNvSpPr>
          <p:nvPr/>
        </p:nvSpPr>
        <p:spPr bwMode="auto">
          <a:xfrm>
            <a:off x="1979202" y="2931445"/>
            <a:ext cx="3500370" cy="730073"/>
          </a:xfrm>
          <a:custGeom>
            <a:avLst/>
            <a:gdLst>
              <a:gd name="T0" fmla="*/ 281 w 2372"/>
              <a:gd name="T1" fmla="*/ 0 h 425"/>
              <a:gd name="T2" fmla="*/ 0 w 2372"/>
              <a:gd name="T3" fmla="*/ 425 h 425"/>
              <a:gd name="T4" fmla="*/ 2372 w 2372"/>
              <a:gd name="T5" fmla="*/ 425 h 425"/>
              <a:gd name="T6" fmla="*/ 2091 w 2372"/>
              <a:gd name="T7" fmla="*/ 0 h 425"/>
              <a:gd name="T8" fmla="*/ 281 w 2372"/>
              <a:gd name="T9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2" h="425">
                <a:moveTo>
                  <a:pt x="281" y="0"/>
                </a:moveTo>
                <a:lnTo>
                  <a:pt x="0" y="425"/>
                </a:lnTo>
                <a:lnTo>
                  <a:pt x="2372" y="425"/>
                </a:lnTo>
                <a:lnTo>
                  <a:pt x="2091" y="0"/>
                </a:lnTo>
                <a:lnTo>
                  <a:pt x="281" y="0"/>
                </a:lnTo>
                <a:close/>
              </a:path>
            </a:pathLst>
          </a:custGeom>
          <a:solidFill>
            <a:srgbClr val="05BAC8"/>
          </a:solidFill>
          <a:ln w="28575">
            <a:solidFill>
              <a:sysClr val="window" lastClr="FFFFFF">
                <a:lumMod val="95000"/>
              </a:sys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2" name="Freeform 8"/>
          <p:cNvSpPr>
            <a:spLocks/>
          </p:cNvSpPr>
          <p:nvPr/>
        </p:nvSpPr>
        <p:spPr bwMode="auto">
          <a:xfrm>
            <a:off x="1561579" y="3661516"/>
            <a:ext cx="4335619" cy="731790"/>
          </a:xfrm>
          <a:custGeom>
            <a:avLst/>
            <a:gdLst>
              <a:gd name="T0" fmla="*/ 283 w 2938"/>
              <a:gd name="T1" fmla="*/ 0 h 426"/>
              <a:gd name="T2" fmla="*/ 2655 w 2938"/>
              <a:gd name="T3" fmla="*/ 0 h 426"/>
              <a:gd name="T4" fmla="*/ 2938 w 2938"/>
              <a:gd name="T5" fmla="*/ 426 h 426"/>
              <a:gd name="T6" fmla="*/ 0 w 2938"/>
              <a:gd name="T7" fmla="*/ 426 h 426"/>
              <a:gd name="T8" fmla="*/ 283 w 2938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38" h="426">
                <a:moveTo>
                  <a:pt x="283" y="0"/>
                </a:moveTo>
                <a:lnTo>
                  <a:pt x="2655" y="0"/>
                </a:lnTo>
                <a:lnTo>
                  <a:pt x="2938" y="426"/>
                </a:lnTo>
                <a:lnTo>
                  <a:pt x="0" y="426"/>
                </a:lnTo>
                <a:lnTo>
                  <a:pt x="283" y="0"/>
                </a:lnTo>
                <a:close/>
              </a:path>
            </a:pathLst>
          </a:custGeom>
          <a:solidFill>
            <a:srgbClr val="F14124"/>
          </a:solidFill>
          <a:ln w="28575">
            <a:solidFill>
              <a:sysClr val="window" lastClr="FFFFFF">
                <a:lumMod val="95000"/>
              </a:sys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3" name="Text Box 10"/>
          <p:cNvSpPr txBox="1">
            <a:spLocks noChangeArrowheads="1"/>
          </p:cNvSpPr>
          <p:nvPr/>
        </p:nvSpPr>
        <p:spPr bwMode="auto">
          <a:xfrm>
            <a:off x="2655772" y="3888912"/>
            <a:ext cx="21472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marL="0" marR="0" lvl="0" indent="0" algn="ctr" defTabSz="10882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添加文字</a:t>
            </a:r>
            <a:endParaRPr kumimoji="0" lang="en-US" altLang="zh-CN" sz="15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114" name="Text Box 10"/>
          <p:cNvSpPr txBox="1">
            <a:spLocks noChangeArrowheads="1"/>
          </p:cNvSpPr>
          <p:nvPr/>
        </p:nvSpPr>
        <p:spPr bwMode="auto">
          <a:xfrm>
            <a:off x="2655772" y="3157982"/>
            <a:ext cx="21472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marL="0" marR="0" lvl="0" indent="0" algn="ctr" defTabSz="10882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添加文字</a:t>
            </a:r>
            <a:endParaRPr kumimoji="0" lang="en-US" altLang="zh-CN" sz="15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115" name="Text Box 10"/>
          <p:cNvSpPr txBox="1">
            <a:spLocks noChangeArrowheads="1"/>
          </p:cNvSpPr>
          <p:nvPr/>
        </p:nvSpPr>
        <p:spPr bwMode="auto">
          <a:xfrm>
            <a:off x="2909582" y="2427050"/>
            <a:ext cx="16396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marL="0" marR="0" lvl="0" indent="0" algn="ctr" defTabSz="10882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添加文字</a:t>
            </a:r>
            <a:endParaRPr kumimoji="0" lang="en-US" altLang="zh-CN" sz="15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116" name="Text Box 10"/>
          <p:cNvSpPr txBox="1">
            <a:spLocks noChangeArrowheads="1"/>
          </p:cNvSpPr>
          <p:nvPr/>
        </p:nvSpPr>
        <p:spPr bwMode="auto">
          <a:xfrm>
            <a:off x="3029504" y="1694400"/>
            <a:ext cx="13997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marL="0" marR="0" lvl="0" indent="0" algn="ctr" defTabSz="10882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添加文字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117" name="Oval 11"/>
          <p:cNvSpPr/>
          <p:nvPr/>
        </p:nvSpPr>
        <p:spPr>
          <a:xfrm>
            <a:off x="4319033" y="1726796"/>
            <a:ext cx="212210" cy="212210"/>
          </a:xfrm>
          <a:prstGeom prst="ellipse">
            <a:avLst/>
          </a:prstGeom>
          <a:solidFill>
            <a:srgbClr val="21AB82"/>
          </a:solidFill>
          <a:ln w="28575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val 12"/>
          <p:cNvSpPr/>
          <p:nvPr/>
        </p:nvSpPr>
        <p:spPr>
          <a:xfrm>
            <a:off x="4739742" y="2459445"/>
            <a:ext cx="212210" cy="212210"/>
          </a:xfrm>
          <a:prstGeom prst="ellipse">
            <a:avLst/>
          </a:prstGeom>
          <a:solidFill>
            <a:srgbClr val="FFC000"/>
          </a:solidFill>
          <a:ln w="28575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val 13"/>
          <p:cNvSpPr/>
          <p:nvPr/>
        </p:nvSpPr>
        <p:spPr>
          <a:xfrm>
            <a:off x="5165701" y="3190377"/>
            <a:ext cx="212210" cy="212210"/>
          </a:xfrm>
          <a:prstGeom prst="ellipse">
            <a:avLst/>
          </a:prstGeom>
          <a:solidFill>
            <a:srgbClr val="05BAC8"/>
          </a:solidFill>
          <a:ln w="28575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Oval 14"/>
          <p:cNvSpPr/>
          <p:nvPr/>
        </p:nvSpPr>
        <p:spPr>
          <a:xfrm>
            <a:off x="5583435" y="3921307"/>
            <a:ext cx="212210" cy="212210"/>
          </a:xfrm>
          <a:prstGeom prst="ellipse">
            <a:avLst/>
          </a:prstGeom>
          <a:solidFill>
            <a:srgbClr val="F14124"/>
          </a:solidFill>
          <a:ln w="28575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肘形接點 23"/>
          <p:cNvSpPr>
            <a:spLocks noChangeShapeType="1"/>
          </p:cNvSpPr>
          <p:nvPr/>
        </p:nvSpPr>
        <p:spPr bwMode="auto">
          <a:xfrm rot="5400000" flipH="1" flipV="1">
            <a:off x="5092761" y="625431"/>
            <a:ext cx="527832" cy="1674896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" fmla="*/ 0 w 626447"/>
              <a:gd name="connsiteY0" fmla="*/ 0 h 2732562"/>
              <a:gd name="connsiteX1" fmla="*/ 626447 w 626447"/>
              <a:gd name="connsiteY1" fmla="*/ 464024 h 2732562"/>
              <a:gd name="connsiteX2" fmla="*/ 626447 w 626447"/>
              <a:gd name="connsiteY2" fmla="*/ 2732562 h 2732562"/>
              <a:gd name="connsiteX0" fmla="*/ 0 w 626447"/>
              <a:gd name="connsiteY0" fmla="*/ 0 h 2200551"/>
              <a:gd name="connsiteX1" fmla="*/ 626447 w 626447"/>
              <a:gd name="connsiteY1" fmla="*/ 464024 h 2200551"/>
              <a:gd name="connsiteX2" fmla="*/ 622250 w 626447"/>
              <a:gd name="connsiteY2" fmla="*/ 2200551 h 220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6447" h="2200551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2250" y="1444372"/>
                  <a:pt x="622250" y="2200551"/>
                </a:cubicBezTo>
              </a:path>
            </a:pathLst>
          </a:custGeom>
          <a:noFill/>
          <a:ln w="19050" cap="flat" cmpd="sng">
            <a:solidFill>
              <a:srgbClr val="333333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6354429" y="904382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3" name="矩形 47"/>
          <p:cNvSpPr>
            <a:spLocks noChangeArrowheads="1"/>
          </p:cNvSpPr>
          <p:nvPr/>
        </p:nvSpPr>
        <p:spPr bwMode="auto">
          <a:xfrm>
            <a:off x="6354430" y="1167030"/>
            <a:ext cx="2237487" cy="50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124" name="肘形接點 23"/>
          <p:cNvSpPr>
            <a:spLocks noChangeShapeType="1"/>
          </p:cNvSpPr>
          <p:nvPr/>
        </p:nvSpPr>
        <p:spPr bwMode="auto">
          <a:xfrm rot="5400000" flipH="1" flipV="1">
            <a:off x="5401170" y="1712585"/>
            <a:ext cx="343739" cy="1242173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" fmla="*/ 0 w 626447"/>
              <a:gd name="connsiteY0" fmla="*/ 0 h 2732562"/>
              <a:gd name="connsiteX1" fmla="*/ 626447 w 626447"/>
              <a:gd name="connsiteY1" fmla="*/ 464024 h 2732562"/>
              <a:gd name="connsiteX2" fmla="*/ 626447 w 626447"/>
              <a:gd name="connsiteY2" fmla="*/ 2732562 h 2732562"/>
              <a:gd name="connsiteX0" fmla="*/ 0 w 626447"/>
              <a:gd name="connsiteY0" fmla="*/ 0 h 2084046"/>
              <a:gd name="connsiteX1" fmla="*/ 626447 w 626447"/>
              <a:gd name="connsiteY1" fmla="*/ 464024 h 2084046"/>
              <a:gd name="connsiteX2" fmla="*/ 626446 w 626447"/>
              <a:gd name="connsiteY2" fmla="*/ 2084046 h 2084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6447" h="2084046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6446" y="1327867"/>
                  <a:pt x="626446" y="2084046"/>
                </a:cubicBezTo>
              </a:path>
            </a:pathLst>
          </a:custGeom>
          <a:noFill/>
          <a:ln w="19050" cap="flat" cmpd="sng">
            <a:solidFill>
              <a:srgbClr val="333333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6354429" y="1868537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6" name="矩形 47"/>
          <p:cNvSpPr>
            <a:spLocks noChangeArrowheads="1"/>
          </p:cNvSpPr>
          <p:nvPr/>
        </p:nvSpPr>
        <p:spPr bwMode="auto">
          <a:xfrm>
            <a:off x="6354430" y="2131186"/>
            <a:ext cx="2237487" cy="50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在此录入上述图表的描述说明，在此录入上述图表的综合描述说明。</a:t>
            </a:r>
          </a:p>
        </p:txBody>
      </p:sp>
      <p:cxnSp>
        <p:nvCxnSpPr>
          <p:cNvPr id="127" name="直接连接符 126"/>
          <p:cNvCxnSpPr>
            <a:stCxn id="119" idx="6"/>
          </p:cNvCxnSpPr>
          <p:nvPr/>
        </p:nvCxnSpPr>
        <p:spPr>
          <a:xfrm flipV="1">
            <a:off x="5377911" y="3290615"/>
            <a:ext cx="816215" cy="5867"/>
          </a:xfrm>
          <a:prstGeom prst="line">
            <a:avLst/>
          </a:prstGeom>
          <a:noFill/>
          <a:ln w="19050" cap="flat" cmpd="sng">
            <a:solidFill>
              <a:srgbClr val="333333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8" name="直接连接符 127"/>
          <p:cNvCxnSpPr/>
          <p:nvPr/>
        </p:nvCxnSpPr>
        <p:spPr>
          <a:xfrm flipV="1">
            <a:off x="5795646" y="4009525"/>
            <a:ext cx="398480" cy="1"/>
          </a:xfrm>
          <a:prstGeom prst="line">
            <a:avLst/>
          </a:prstGeom>
          <a:noFill/>
          <a:ln w="19050" cap="flat" cmpd="sng">
            <a:solidFill>
              <a:srgbClr val="333333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9" name="矩形 128"/>
          <p:cNvSpPr/>
          <p:nvPr/>
        </p:nvSpPr>
        <p:spPr>
          <a:xfrm>
            <a:off x="6354429" y="2873600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0" name="矩形 47"/>
          <p:cNvSpPr>
            <a:spLocks noChangeArrowheads="1"/>
          </p:cNvSpPr>
          <p:nvPr/>
        </p:nvSpPr>
        <p:spPr bwMode="auto">
          <a:xfrm>
            <a:off x="6354430" y="3136248"/>
            <a:ext cx="2237487" cy="50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131" name="矩形 130"/>
          <p:cNvSpPr/>
          <p:nvPr/>
        </p:nvSpPr>
        <p:spPr>
          <a:xfrm>
            <a:off x="6354429" y="3878699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2" name="矩形 47"/>
          <p:cNvSpPr>
            <a:spLocks noChangeArrowheads="1"/>
          </p:cNvSpPr>
          <p:nvPr/>
        </p:nvSpPr>
        <p:spPr bwMode="auto">
          <a:xfrm>
            <a:off x="6354430" y="4141348"/>
            <a:ext cx="2237487" cy="50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在此录入上述图表的描述说明，在此录入上述图表的综合描述说明。</a:t>
            </a:r>
          </a:p>
        </p:txBody>
      </p:sp>
      <p:sp>
        <p:nvSpPr>
          <p:cNvPr id="133" name="文本框 32"/>
          <p:cNvSpPr txBox="1"/>
          <p:nvPr/>
        </p:nvSpPr>
        <p:spPr>
          <a:xfrm>
            <a:off x="3377608" y="1034013"/>
            <a:ext cx="891897" cy="52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Font typeface="Arial" charset="0"/>
              <a:buNone/>
              <a:defRPr sz="2933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29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难点</a:t>
            </a:r>
          </a:p>
        </p:txBody>
      </p:sp>
    </p:spTree>
    <p:extLst>
      <p:ext uri="{BB962C8B-B14F-4D97-AF65-F5344CB8AC3E}">
        <p14:creationId xmlns:p14="http://schemas.microsoft.com/office/powerpoint/2010/main" val="2376423613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00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3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300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2" dur="3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34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00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7" dur="3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300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1" dur="3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3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300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6" dur="3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300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0" dur="3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2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5" dur="3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9" dur="3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61" presetID="2" presetClass="entr" presetSubtype="4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5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5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6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25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25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7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2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2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7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8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8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9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45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9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10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35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10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1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0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/>
          <p:bldP spid="109" grpId="0" animBg="1"/>
          <p:bldP spid="110" grpId="0" animBg="1"/>
          <p:bldP spid="111" grpId="0" animBg="1"/>
          <p:bldP spid="112" grpId="0" animBg="1"/>
          <p:bldP spid="113" grpId="0"/>
          <p:bldP spid="114" grpId="0"/>
          <p:bldP spid="115" grpId="0"/>
          <p:bldP spid="116" grpId="0"/>
          <p:bldP spid="117" grpId="0" animBg="1"/>
          <p:bldP spid="118" grpId="0" animBg="1"/>
          <p:bldP spid="119" grpId="0" animBg="1"/>
          <p:bldP spid="120" grpId="0" animBg="1"/>
          <p:bldP spid="121" grpId="0" animBg="1"/>
          <p:bldP spid="122" grpId="0"/>
          <p:bldP spid="123" grpId="0"/>
          <p:bldP spid="124" grpId="0" animBg="1"/>
          <p:bldP spid="125" grpId="0"/>
          <p:bldP spid="126" grpId="0"/>
          <p:bldP spid="129" grpId="0"/>
          <p:bldP spid="130" grpId="0"/>
          <p:bldP spid="131" grpId="0"/>
          <p:bldP spid="132" grpId="0"/>
          <p:bldP spid="13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00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3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300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2" dur="3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34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00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7" dur="3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300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1" dur="3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3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300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6" dur="3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300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0" dur="3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2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5" dur="3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9" dur="3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61" presetID="2" presetClass="entr" presetSubtype="4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5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5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6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25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25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7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2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2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7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8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8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9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45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9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10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35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10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1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0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/>
          <p:bldP spid="109" grpId="0" animBg="1"/>
          <p:bldP spid="110" grpId="0" animBg="1"/>
          <p:bldP spid="111" grpId="0" animBg="1"/>
          <p:bldP spid="112" grpId="0" animBg="1"/>
          <p:bldP spid="113" grpId="0"/>
          <p:bldP spid="114" grpId="0"/>
          <p:bldP spid="115" grpId="0"/>
          <p:bldP spid="116" grpId="0"/>
          <p:bldP spid="117" grpId="0" animBg="1"/>
          <p:bldP spid="118" grpId="0" animBg="1"/>
          <p:bldP spid="119" grpId="0" animBg="1"/>
          <p:bldP spid="120" grpId="0" animBg="1"/>
          <p:bldP spid="121" grpId="0" animBg="1"/>
          <p:bldP spid="122" grpId="0"/>
          <p:bldP spid="123" grpId="0"/>
          <p:bldP spid="124" grpId="0" animBg="1"/>
          <p:bldP spid="125" grpId="0"/>
          <p:bldP spid="126" grpId="0"/>
          <p:bldP spid="129" grpId="0"/>
          <p:bldP spid="130" grpId="0"/>
          <p:bldP spid="131" grpId="0"/>
          <p:bldP spid="132" grpId="0"/>
          <p:bldP spid="133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5836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14865"/>
                </a:solidFill>
                <a:ea typeface="微软雅黑" pitchFamily="34" charset="-122"/>
              </a:rPr>
              <a:t>难点剖析</a:t>
            </a:r>
            <a:endParaRPr lang="zh-CN" altLang="en-US" sz="2000" b="1" dirty="0">
              <a:solidFill>
                <a:srgbClr val="314865"/>
              </a:solidFill>
              <a:ea typeface="微软雅黑" pitchFamily="34" charset="-122"/>
            </a:endParaRPr>
          </a:p>
        </p:txBody>
      </p:sp>
      <p:sp>
        <p:nvSpPr>
          <p:cNvPr id="107" name="矩形 47"/>
          <p:cNvSpPr>
            <a:spLocks noChangeArrowheads="1"/>
          </p:cNvSpPr>
          <p:nvPr/>
        </p:nvSpPr>
        <p:spPr bwMode="auto">
          <a:xfrm>
            <a:off x="1692960" y="4009078"/>
            <a:ext cx="6902590" cy="47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在此录入上述图表的描述说明，在此录入上述图表的综合描述说明，在此录入上述图表的综合描述说明，在此录入上述图表的综合描述说明。</a:t>
            </a:r>
          </a:p>
        </p:txBody>
      </p:sp>
      <p:grpSp>
        <p:nvGrpSpPr>
          <p:cNvPr id="108" name="组合 107"/>
          <p:cNvGrpSpPr/>
          <p:nvPr/>
        </p:nvGrpSpPr>
        <p:grpSpPr>
          <a:xfrm>
            <a:off x="1922497" y="1145885"/>
            <a:ext cx="3061841" cy="102062"/>
            <a:chOff x="1507396" y="1628800"/>
            <a:chExt cx="4320480" cy="144016"/>
          </a:xfrm>
        </p:grpSpPr>
        <p:cxnSp>
          <p:nvCxnSpPr>
            <p:cNvPr id="109" name="直接连接符 108"/>
            <p:cNvCxnSpPr/>
            <p:nvPr/>
          </p:nvCxnSpPr>
          <p:spPr>
            <a:xfrm>
              <a:off x="1507396" y="1700808"/>
              <a:ext cx="432048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10" name="直接连接符 109"/>
            <p:cNvCxnSpPr/>
            <p:nvPr/>
          </p:nvCxnSpPr>
          <p:spPr>
            <a:xfrm flipV="1">
              <a:off x="1507396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11" name="直接连接符 110"/>
            <p:cNvCxnSpPr/>
            <p:nvPr/>
          </p:nvCxnSpPr>
          <p:spPr>
            <a:xfrm flipV="1">
              <a:off x="1987449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12" name="直接连接符 111"/>
            <p:cNvCxnSpPr/>
            <p:nvPr/>
          </p:nvCxnSpPr>
          <p:spPr>
            <a:xfrm flipV="1">
              <a:off x="2467502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13" name="直接连接符 112"/>
            <p:cNvCxnSpPr/>
            <p:nvPr/>
          </p:nvCxnSpPr>
          <p:spPr>
            <a:xfrm flipV="1">
              <a:off x="2947555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14" name="直接连接符 113"/>
            <p:cNvCxnSpPr/>
            <p:nvPr/>
          </p:nvCxnSpPr>
          <p:spPr>
            <a:xfrm flipV="1">
              <a:off x="3427608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15" name="直接连接符 114"/>
            <p:cNvCxnSpPr/>
            <p:nvPr/>
          </p:nvCxnSpPr>
          <p:spPr>
            <a:xfrm flipV="1">
              <a:off x="3907661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16" name="直接连接符 115"/>
            <p:cNvCxnSpPr/>
            <p:nvPr/>
          </p:nvCxnSpPr>
          <p:spPr>
            <a:xfrm flipV="1">
              <a:off x="4387714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17" name="直接连接符 116"/>
            <p:cNvCxnSpPr/>
            <p:nvPr/>
          </p:nvCxnSpPr>
          <p:spPr>
            <a:xfrm flipV="1">
              <a:off x="4867767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18" name="直接连接符 117"/>
            <p:cNvCxnSpPr/>
            <p:nvPr/>
          </p:nvCxnSpPr>
          <p:spPr>
            <a:xfrm flipV="1">
              <a:off x="5347820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19" name="直接连接符 118"/>
            <p:cNvCxnSpPr/>
            <p:nvPr/>
          </p:nvCxnSpPr>
          <p:spPr>
            <a:xfrm flipV="1">
              <a:off x="5827876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</p:grpSp>
      <p:grpSp>
        <p:nvGrpSpPr>
          <p:cNvPr id="120" name="组合 119"/>
          <p:cNvGrpSpPr/>
          <p:nvPr/>
        </p:nvGrpSpPr>
        <p:grpSpPr>
          <a:xfrm>
            <a:off x="5377911" y="1145885"/>
            <a:ext cx="3061841" cy="102062"/>
            <a:chOff x="1507396" y="1628800"/>
            <a:chExt cx="4320480" cy="144016"/>
          </a:xfrm>
        </p:grpSpPr>
        <p:cxnSp>
          <p:nvCxnSpPr>
            <p:cNvPr id="121" name="直接连接符 120"/>
            <p:cNvCxnSpPr/>
            <p:nvPr/>
          </p:nvCxnSpPr>
          <p:spPr>
            <a:xfrm>
              <a:off x="1507396" y="1700808"/>
              <a:ext cx="432048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22" name="直接连接符 121"/>
            <p:cNvCxnSpPr/>
            <p:nvPr/>
          </p:nvCxnSpPr>
          <p:spPr>
            <a:xfrm flipV="1">
              <a:off x="1507396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23" name="直接连接符 122"/>
            <p:cNvCxnSpPr/>
            <p:nvPr/>
          </p:nvCxnSpPr>
          <p:spPr>
            <a:xfrm flipV="1">
              <a:off x="1987449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24" name="直接连接符 123"/>
            <p:cNvCxnSpPr/>
            <p:nvPr/>
          </p:nvCxnSpPr>
          <p:spPr>
            <a:xfrm flipV="1">
              <a:off x="2467502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25" name="直接连接符 124"/>
            <p:cNvCxnSpPr/>
            <p:nvPr/>
          </p:nvCxnSpPr>
          <p:spPr>
            <a:xfrm flipV="1">
              <a:off x="2947555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26" name="直接连接符 125"/>
            <p:cNvCxnSpPr/>
            <p:nvPr/>
          </p:nvCxnSpPr>
          <p:spPr>
            <a:xfrm flipV="1">
              <a:off x="3427608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27" name="直接连接符 126"/>
            <p:cNvCxnSpPr/>
            <p:nvPr/>
          </p:nvCxnSpPr>
          <p:spPr>
            <a:xfrm flipV="1">
              <a:off x="3907661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28" name="直接连接符 127"/>
            <p:cNvCxnSpPr/>
            <p:nvPr/>
          </p:nvCxnSpPr>
          <p:spPr>
            <a:xfrm flipV="1">
              <a:off x="4387714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29" name="直接连接符 128"/>
            <p:cNvCxnSpPr/>
            <p:nvPr/>
          </p:nvCxnSpPr>
          <p:spPr>
            <a:xfrm flipV="1">
              <a:off x="4867767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30" name="直接连接符 129"/>
            <p:cNvCxnSpPr/>
            <p:nvPr/>
          </p:nvCxnSpPr>
          <p:spPr>
            <a:xfrm flipV="1">
              <a:off x="5347820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131" name="直接连接符 130"/>
            <p:cNvCxnSpPr/>
            <p:nvPr/>
          </p:nvCxnSpPr>
          <p:spPr>
            <a:xfrm flipV="1">
              <a:off x="5827876" y="1628800"/>
              <a:ext cx="0" cy="144016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132" name="TextBox 132"/>
          <p:cNvSpPr txBox="1"/>
          <p:nvPr/>
        </p:nvSpPr>
        <p:spPr>
          <a:xfrm>
            <a:off x="4849886" y="949583"/>
            <a:ext cx="27315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3" name="TextBox 133"/>
          <p:cNvSpPr txBox="1"/>
          <p:nvPr/>
        </p:nvSpPr>
        <p:spPr>
          <a:xfrm>
            <a:off x="4515080" y="949583"/>
            <a:ext cx="27315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4" name="TextBox 134"/>
          <p:cNvSpPr txBox="1"/>
          <p:nvPr/>
        </p:nvSpPr>
        <p:spPr>
          <a:xfrm>
            <a:off x="4174875" y="949583"/>
            <a:ext cx="27315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30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5" name="TextBox 135"/>
          <p:cNvSpPr txBox="1"/>
          <p:nvPr/>
        </p:nvSpPr>
        <p:spPr>
          <a:xfrm>
            <a:off x="3834671" y="949583"/>
            <a:ext cx="27315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40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6" name="TextBox 136"/>
          <p:cNvSpPr txBox="1"/>
          <p:nvPr/>
        </p:nvSpPr>
        <p:spPr>
          <a:xfrm>
            <a:off x="3494467" y="949583"/>
            <a:ext cx="27315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50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7" name="TextBox 137"/>
          <p:cNvSpPr txBox="1"/>
          <p:nvPr/>
        </p:nvSpPr>
        <p:spPr>
          <a:xfrm>
            <a:off x="3154262" y="949583"/>
            <a:ext cx="27315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60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8" name="TextBox 138"/>
          <p:cNvSpPr txBox="1"/>
          <p:nvPr/>
        </p:nvSpPr>
        <p:spPr>
          <a:xfrm>
            <a:off x="2814059" y="949583"/>
            <a:ext cx="27315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70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9" name="TextBox 139"/>
          <p:cNvSpPr txBox="1"/>
          <p:nvPr/>
        </p:nvSpPr>
        <p:spPr>
          <a:xfrm>
            <a:off x="2473854" y="949583"/>
            <a:ext cx="27315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80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0" name="TextBox 140"/>
          <p:cNvSpPr txBox="1"/>
          <p:nvPr/>
        </p:nvSpPr>
        <p:spPr>
          <a:xfrm>
            <a:off x="2133650" y="949583"/>
            <a:ext cx="27315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90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1" name="TextBox 141"/>
          <p:cNvSpPr txBox="1"/>
          <p:nvPr/>
        </p:nvSpPr>
        <p:spPr>
          <a:xfrm>
            <a:off x="1761637" y="949583"/>
            <a:ext cx="340478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100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2" name="TextBox 142"/>
          <p:cNvSpPr txBox="1"/>
          <p:nvPr/>
        </p:nvSpPr>
        <p:spPr>
          <a:xfrm>
            <a:off x="5250368" y="949583"/>
            <a:ext cx="27315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3" name="TextBox 143"/>
          <p:cNvSpPr txBox="1"/>
          <p:nvPr/>
        </p:nvSpPr>
        <p:spPr>
          <a:xfrm>
            <a:off x="5589065" y="949583"/>
            <a:ext cx="27315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4" name="TextBox 144"/>
          <p:cNvSpPr txBox="1"/>
          <p:nvPr/>
        </p:nvSpPr>
        <p:spPr>
          <a:xfrm>
            <a:off x="5929268" y="949583"/>
            <a:ext cx="27315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30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5" name="TextBox 145"/>
          <p:cNvSpPr txBox="1"/>
          <p:nvPr/>
        </p:nvSpPr>
        <p:spPr>
          <a:xfrm>
            <a:off x="6269473" y="949583"/>
            <a:ext cx="27315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40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6" name="TextBox 146"/>
          <p:cNvSpPr txBox="1"/>
          <p:nvPr/>
        </p:nvSpPr>
        <p:spPr>
          <a:xfrm>
            <a:off x="6609677" y="949583"/>
            <a:ext cx="27315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50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7" name="TextBox 147"/>
          <p:cNvSpPr txBox="1"/>
          <p:nvPr/>
        </p:nvSpPr>
        <p:spPr>
          <a:xfrm>
            <a:off x="6949881" y="949583"/>
            <a:ext cx="27315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60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8" name="TextBox 148"/>
          <p:cNvSpPr txBox="1"/>
          <p:nvPr/>
        </p:nvSpPr>
        <p:spPr>
          <a:xfrm>
            <a:off x="7290086" y="949583"/>
            <a:ext cx="27315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70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9" name="TextBox 149"/>
          <p:cNvSpPr txBox="1"/>
          <p:nvPr/>
        </p:nvSpPr>
        <p:spPr>
          <a:xfrm>
            <a:off x="7630289" y="949583"/>
            <a:ext cx="27315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80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0" name="TextBox 150"/>
          <p:cNvSpPr txBox="1"/>
          <p:nvPr/>
        </p:nvSpPr>
        <p:spPr>
          <a:xfrm>
            <a:off x="7970494" y="949583"/>
            <a:ext cx="27315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90</a:t>
            </a: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1" name="TextBox 151"/>
          <p:cNvSpPr txBox="1"/>
          <p:nvPr/>
        </p:nvSpPr>
        <p:spPr>
          <a:xfrm>
            <a:off x="8278892" y="949583"/>
            <a:ext cx="340478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100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2" name="五边形 151"/>
          <p:cNvSpPr/>
          <p:nvPr/>
        </p:nvSpPr>
        <p:spPr>
          <a:xfrm flipH="1">
            <a:off x="2731957" y="1429403"/>
            <a:ext cx="2252381" cy="229613"/>
          </a:xfrm>
          <a:prstGeom prst="homePlate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53" name="五边形 152"/>
          <p:cNvSpPr/>
          <p:nvPr/>
        </p:nvSpPr>
        <p:spPr>
          <a:xfrm flipH="1">
            <a:off x="3599128" y="1793637"/>
            <a:ext cx="1385210" cy="229613"/>
          </a:xfrm>
          <a:prstGeom prst="homePlate">
            <a:avLst/>
          </a:prstGeom>
          <a:solidFill>
            <a:srgbClr val="B1272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54" name="五边形 153"/>
          <p:cNvSpPr/>
          <p:nvPr/>
        </p:nvSpPr>
        <p:spPr>
          <a:xfrm flipH="1">
            <a:off x="3072161" y="2157872"/>
            <a:ext cx="1912176" cy="229613"/>
          </a:xfrm>
          <a:prstGeom prst="homePlate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55" name="五边形 154"/>
          <p:cNvSpPr/>
          <p:nvPr/>
        </p:nvSpPr>
        <p:spPr>
          <a:xfrm flipH="1">
            <a:off x="1944506" y="2522105"/>
            <a:ext cx="3039833" cy="229613"/>
          </a:xfrm>
          <a:prstGeom prst="homePlate">
            <a:avLst/>
          </a:prstGeom>
          <a:solidFill>
            <a:srgbClr val="05BA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56" name="五边形 155"/>
          <p:cNvSpPr/>
          <p:nvPr/>
        </p:nvSpPr>
        <p:spPr>
          <a:xfrm flipH="1">
            <a:off x="2473856" y="2886340"/>
            <a:ext cx="2510483" cy="229613"/>
          </a:xfrm>
          <a:prstGeom prst="homePlate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57" name="五边形 156"/>
          <p:cNvSpPr/>
          <p:nvPr/>
        </p:nvSpPr>
        <p:spPr>
          <a:xfrm flipH="1">
            <a:off x="3283315" y="3250574"/>
            <a:ext cx="1701023" cy="229613"/>
          </a:xfrm>
          <a:prstGeom prst="homePlate">
            <a:avLst/>
          </a:prstGeom>
          <a:solidFill>
            <a:srgbClr val="66CC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58" name="五边形 157"/>
          <p:cNvSpPr/>
          <p:nvPr/>
        </p:nvSpPr>
        <p:spPr>
          <a:xfrm flipH="1">
            <a:off x="3963722" y="3615143"/>
            <a:ext cx="1020615" cy="229613"/>
          </a:xfrm>
          <a:prstGeom prst="homePlate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59" name="TextBox 159"/>
          <p:cNvSpPr txBox="1"/>
          <p:nvPr/>
        </p:nvSpPr>
        <p:spPr>
          <a:xfrm>
            <a:off x="2281187" y="1435154"/>
            <a:ext cx="393377" cy="22193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文字</a:t>
            </a:r>
          </a:p>
        </p:txBody>
      </p:sp>
      <p:sp>
        <p:nvSpPr>
          <p:cNvPr id="160" name="TextBox 160"/>
          <p:cNvSpPr txBox="1"/>
          <p:nvPr/>
        </p:nvSpPr>
        <p:spPr>
          <a:xfrm>
            <a:off x="3131420" y="1799831"/>
            <a:ext cx="393377" cy="22193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文字</a:t>
            </a:r>
          </a:p>
        </p:txBody>
      </p:sp>
      <p:sp>
        <p:nvSpPr>
          <p:cNvPr id="161" name="TextBox 161"/>
          <p:cNvSpPr txBox="1"/>
          <p:nvPr/>
        </p:nvSpPr>
        <p:spPr>
          <a:xfrm>
            <a:off x="2624252" y="2163789"/>
            <a:ext cx="393377" cy="22193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文字</a:t>
            </a:r>
          </a:p>
        </p:txBody>
      </p:sp>
      <p:sp>
        <p:nvSpPr>
          <p:cNvPr id="162" name="TextBox 162"/>
          <p:cNvSpPr txBox="1"/>
          <p:nvPr/>
        </p:nvSpPr>
        <p:spPr>
          <a:xfrm>
            <a:off x="1537162" y="2522108"/>
            <a:ext cx="393377" cy="22193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文字</a:t>
            </a:r>
          </a:p>
        </p:txBody>
      </p:sp>
      <p:sp>
        <p:nvSpPr>
          <p:cNvPr id="163" name="TextBox 163"/>
          <p:cNvSpPr txBox="1"/>
          <p:nvPr/>
        </p:nvSpPr>
        <p:spPr>
          <a:xfrm>
            <a:off x="2069873" y="2892091"/>
            <a:ext cx="393377" cy="22193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文字</a:t>
            </a:r>
          </a:p>
        </p:txBody>
      </p:sp>
      <p:sp>
        <p:nvSpPr>
          <p:cNvPr id="164" name="TextBox 164"/>
          <p:cNvSpPr txBox="1"/>
          <p:nvPr/>
        </p:nvSpPr>
        <p:spPr>
          <a:xfrm>
            <a:off x="2814060" y="3256768"/>
            <a:ext cx="393377" cy="22193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文字</a:t>
            </a:r>
          </a:p>
        </p:txBody>
      </p:sp>
      <p:sp>
        <p:nvSpPr>
          <p:cNvPr id="165" name="TextBox 165"/>
          <p:cNvSpPr txBox="1"/>
          <p:nvPr/>
        </p:nvSpPr>
        <p:spPr>
          <a:xfrm>
            <a:off x="3488755" y="3620726"/>
            <a:ext cx="393377" cy="22193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文字</a:t>
            </a:r>
          </a:p>
        </p:txBody>
      </p:sp>
      <p:sp>
        <p:nvSpPr>
          <p:cNvPr id="166" name="五边形 165"/>
          <p:cNvSpPr/>
          <p:nvPr/>
        </p:nvSpPr>
        <p:spPr>
          <a:xfrm>
            <a:off x="5377912" y="1429403"/>
            <a:ext cx="1149664" cy="229613"/>
          </a:xfrm>
          <a:prstGeom prst="homePlate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67" name="五边形 166"/>
          <p:cNvSpPr/>
          <p:nvPr/>
        </p:nvSpPr>
        <p:spPr>
          <a:xfrm>
            <a:off x="5377913" y="1793637"/>
            <a:ext cx="2170277" cy="229613"/>
          </a:xfrm>
          <a:prstGeom prst="homePlate">
            <a:avLst/>
          </a:prstGeom>
          <a:solidFill>
            <a:srgbClr val="F14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68" name="五边形 167"/>
          <p:cNvSpPr/>
          <p:nvPr/>
        </p:nvSpPr>
        <p:spPr>
          <a:xfrm>
            <a:off x="5377912" y="2157872"/>
            <a:ext cx="1360817" cy="229613"/>
          </a:xfrm>
          <a:prstGeom prst="homePlate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69" name="五边形 168"/>
          <p:cNvSpPr/>
          <p:nvPr/>
        </p:nvSpPr>
        <p:spPr>
          <a:xfrm>
            <a:off x="5377912" y="2522105"/>
            <a:ext cx="2900981" cy="229613"/>
          </a:xfrm>
          <a:prstGeom prst="homePlate">
            <a:avLst/>
          </a:prstGeom>
          <a:solidFill>
            <a:srgbClr val="FCB8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70" name="五边形 169"/>
          <p:cNvSpPr/>
          <p:nvPr/>
        </p:nvSpPr>
        <p:spPr>
          <a:xfrm>
            <a:off x="5377914" y="2886340"/>
            <a:ext cx="2099593" cy="229613"/>
          </a:xfrm>
          <a:prstGeom prst="homePlate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71" name="五边形 170"/>
          <p:cNvSpPr/>
          <p:nvPr/>
        </p:nvSpPr>
        <p:spPr>
          <a:xfrm>
            <a:off x="5377913" y="3250574"/>
            <a:ext cx="2433519" cy="229613"/>
          </a:xfrm>
          <a:prstGeom prst="homePlate">
            <a:avLst/>
          </a:prstGeom>
          <a:solidFill>
            <a:srgbClr val="21AB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72" name="五边形 171"/>
          <p:cNvSpPr/>
          <p:nvPr/>
        </p:nvSpPr>
        <p:spPr>
          <a:xfrm>
            <a:off x="5377913" y="3615145"/>
            <a:ext cx="1793409" cy="223696"/>
          </a:xfrm>
          <a:prstGeom prst="homePlate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73" name="TextBox 173"/>
          <p:cNvSpPr txBox="1"/>
          <p:nvPr/>
        </p:nvSpPr>
        <p:spPr>
          <a:xfrm>
            <a:off x="6587389" y="1435154"/>
            <a:ext cx="393377" cy="22193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文字</a:t>
            </a:r>
          </a:p>
        </p:txBody>
      </p:sp>
      <p:sp>
        <p:nvSpPr>
          <p:cNvPr id="174" name="TextBox 174"/>
          <p:cNvSpPr txBox="1"/>
          <p:nvPr/>
        </p:nvSpPr>
        <p:spPr>
          <a:xfrm>
            <a:off x="7602476" y="1799831"/>
            <a:ext cx="393377" cy="22193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文字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6785986" y="2163789"/>
            <a:ext cx="393377" cy="22193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文字</a:t>
            </a:r>
          </a:p>
        </p:txBody>
      </p:sp>
      <p:sp>
        <p:nvSpPr>
          <p:cNvPr id="176" name="TextBox 176"/>
          <p:cNvSpPr txBox="1"/>
          <p:nvPr/>
        </p:nvSpPr>
        <p:spPr>
          <a:xfrm>
            <a:off x="8278894" y="2522108"/>
            <a:ext cx="393377" cy="22193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文字</a:t>
            </a:r>
          </a:p>
        </p:txBody>
      </p:sp>
      <p:sp>
        <p:nvSpPr>
          <p:cNvPr id="177" name="TextBox 177"/>
          <p:cNvSpPr txBox="1"/>
          <p:nvPr/>
        </p:nvSpPr>
        <p:spPr>
          <a:xfrm>
            <a:off x="7566674" y="2892091"/>
            <a:ext cx="393377" cy="22193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文字</a:t>
            </a:r>
          </a:p>
        </p:txBody>
      </p:sp>
      <p:sp>
        <p:nvSpPr>
          <p:cNvPr id="178" name="TextBox 178"/>
          <p:cNvSpPr txBox="1"/>
          <p:nvPr/>
        </p:nvSpPr>
        <p:spPr>
          <a:xfrm>
            <a:off x="7855633" y="3256768"/>
            <a:ext cx="393377" cy="22193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文字</a:t>
            </a:r>
          </a:p>
        </p:txBody>
      </p:sp>
      <p:sp>
        <p:nvSpPr>
          <p:cNvPr id="179" name="TextBox 179"/>
          <p:cNvSpPr txBox="1"/>
          <p:nvPr/>
        </p:nvSpPr>
        <p:spPr>
          <a:xfrm>
            <a:off x="7230538" y="3620726"/>
            <a:ext cx="393377" cy="22193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文字</a:t>
            </a:r>
          </a:p>
        </p:txBody>
      </p:sp>
      <p:sp>
        <p:nvSpPr>
          <p:cNvPr id="180" name="TextBox 180"/>
          <p:cNvSpPr txBox="1"/>
          <p:nvPr/>
        </p:nvSpPr>
        <p:spPr>
          <a:xfrm>
            <a:off x="5051504" y="1402434"/>
            <a:ext cx="265938" cy="28738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A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1" name="TextBox 181"/>
          <p:cNvSpPr txBox="1"/>
          <p:nvPr/>
        </p:nvSpPr>
        <p:spPr>
          <a:xfrm>
            <a:off x="5051504" y="1766669"/>
            <a:ext cx="252714" cy="28738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B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2" name="TextBox 182"/>
          <p:cNvSpPr txBox="1"/>
          <p:nvPr/>
        </p:nvSpPr>
        <p:spPr>
          <a:xfrm>
            <a:off x="5051504" y="2130902"/>
            <a:ext cx="259928" cy="28738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C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3" name="TextBox 183"/>
          <p:cNvSpPr txBox="1"/>
          <p:nvPr/>
        </p:nvSpPr>
        <p:spPr>
          <a:xfrm>
            <a:off x="5051504" y="2495137"/>
            <a:ext cx="276759" cy="28738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D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4" name="TextBox 184"/>
          <p:cNvSpPr txBox="1"/>
          <p:nvPr/>
        </p:nvSpPr>
        <p:spPr>
          <a:xfrm>
            <a:off x="5051504" y="2859371"/>
            <a:ext cx="238287" cy="28738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E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5" name="TextBox 185"/>
          <p:cNvSpPr txBox="1"/>
          <p:nvPr/>
        </p:nvSpPr>
        <p:spPr>
          <a:xfrm>
            <a:off x="5051504" y="3223605"/>
            <a:ext cx="234680" cy="28738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F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6" name="TextBox 186"/>
          <p:cNvSpPr txBox="1"/>
          <p:nvPr/>
        </p:nvSpPr>
        <p:spPr>
          <a:xfrm>
            <a:off x="5051504" y="3587840"/>
            <a:ext cx="273152" cy="28738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G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2875294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1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4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0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9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7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5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8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1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4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7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0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1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3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6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1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4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48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52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1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500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56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1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500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0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1" presetID="1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5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4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5" presetID="1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5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8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1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500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2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500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6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7" presetID="1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5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80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1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5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84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5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5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88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1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500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2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3" presetID="1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500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6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9" dur="500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0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1" presetID="1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3" dur="500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4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5" presetID="1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7" dur="500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8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9" presetID="1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1" dur="500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12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3" presetID="1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5" dur="500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16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7" presetID="1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9" dur="500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20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1" presetID="1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3" dur="500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24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107" grpId="0"/>
          <p:bldP spid="132" grpId="0"/>
          <p:bldP spid="133" grpId="0"/>
          <p:bldP spid="134" grpId="0"/>
          <p:bldP spid="135" grpId="0"/>
          <p:bldP spid="136" grpId="0"/>
          <p:bldP spid="137" grpId="0"/>
          <p:bldP spid="138" grpId="0"/>
          <p:bldP spid="139" grpId="0"/>
          <p:bldP spid="140" grpId="0"/>
          <p:bldP spid="141" grpId="0"/>
          <p:bldP spid="142" grpId="0"/>
          <p:bldP spid="143" grpId="0"/>
          <p:bldP spid="144" grpId="0"/>
          <p:bldP spid="145" grpId="0"/>
          <p:bldP spid="146" grpId="0"/>
          <p:bldP spid="147" grpId="0"/>
          <p:bldP spid="148" grpId="0"/>
          <p:bldP spid="149" grpId="0"/>
          <p:bldP spid="150" grpId="0"/>
          <p:bldP spid="151" grpId="0"/>
          <p:bldP spid="152" grpId="0" animBg="1"/>
          <p:bldP spid="153" grpId="0" animBg="1"/>
          <p:bldP spid="154" grpId="0" animBg="1"/>
          <p:bldP spid="155" grpId="0" animBg="1"/>
          <p:bldP spid="156" grpId="0" animBg="1"/>
          <p:bldP spid="157" grpId="0" animBg="1"/>
          <p:bldP spid="158" grpId="0" animBg="1"/>
          <p:bldP spid="159" grpId="0"/>
          <p:bldP spid="160" grpId="0"/>
          <p:bldP spid="161" grpId="0"/>
          <p:bldP spid="162" grpId="0"/>
          <p:bldP spid="163" grpId="0"/>
          <p:bldP spid="164" grpId="0"/>
          <p:bldP spid="165" grpId="0"/>
          <p:bldP spid="166" grpId="0" animBg="1"/>
          <p:bldP spid="167" grpId="0" animBg="1"/>
          <p:bldP spid="168" grpId="0" animBg="1"/>
          <p:bldP spid="169" grpId="0" animBg="1"/>
          <p:bldP spid="170" grpId="0" animBg="1"/>
          <p:bldP spid="171" grpId="0" animBg="1"/>
          <p:bldP spid="172" grpId="0" animBg="1"/>
          <p:bldP spid="173" grpId="0"/>
          <p:bldP spid="174" grpId="0"/>
          <p:bldP spid="175" grpId="0"/>
          <p:bldP spid="176" grpId="0"/>
          <p:bldP spid="177" grpId="0"/>
          <p:bldP spid="178" grpId="0"/>
          <p:bldP spid="179" grpId="0"/>
          <p:bldP spid="180" grpId="0"/>
          <p:bldP spid="181" grpId="0"/>
          <p:bldP spid="182" grpId="0"/>
          <p:bldP spid="183" grpId="0"/>
          <p:bldP spid="184" grpId="0"/>
          <p:bldP spid="185" grpId="0"/>
          <p:bldP spid="18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1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4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0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9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7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5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8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1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4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7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0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1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3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6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1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45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48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52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1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500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56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1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500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0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1" presetID="1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5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4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5" presetID="1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5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8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1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500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2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1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500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6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7" presetID="1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5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80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1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5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84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5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5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88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1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500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2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3" presetID="1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500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6" dur="50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9" dur="500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0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1" presetID="1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3" dur="500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4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5" presetID="1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7" dur="500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08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9" presetID="1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1" dur="500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12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3" presetID="1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5" dur="500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16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7" presetID="1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9" dur="500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20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1" presetID="1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3" dur="500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24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107" grpId="0"/>
          <p:bldP spid="132" grpId="0"/>
          <p:bldP spid="133" grpId="0"/>
          <p:bldP spid="134" grpId="0"/>
          <p:bldP spid="135" grpId="0"/>
          <p:bldP spid="136" grpId="0"/>
          <p:bldP spid="137" grpId="0"/>
          <p:bldP spid="138" grpId="0"/>
          <p:bldP spid="139" grpId="0"/>
          <p:bldP spid="140" grpId="0"/>
          <p:bldP spid="141" grpId="0"/>
          <p:bldP spid="142" grpId="0"/>
          <p:bldP spid="143" grpId="0"/>
          <p:bldP spid="144" grpId="0"/>
          <p:bldP spid="145" grpId="0"/>
          <p:bldP spid="146" grpId="0"/>
          <p:bldP spid="147" grpId="0"/>
          <p:bldP spid="148" grpId="0"/>
          <p:bldP spid="149" grpId="0"/>
          <p:bldP spid="150" grpId="0"/>
          <p:bldP spid="151" grpId="0"/>
          <p:bldP spid="152" grpId="0" animBg="1"/>
          <p:bldP spid="153" grpId="0" animBg="1"/>
          <p:bldP spid="154" grpId="0" animBg="1"/>
          <p:bldP spid="155" grpId="0" animBg="1"/>
          <p:bldP spid="156" grpId="0" animBg="1"/>
          <p:bldP spid="157" grpId="0" animBg="1"/>
          <p:bldP spid="158" grpId="0" animBg="1"/>
          <p:bldP spid="159" grpId="0"/>
          <p:bldP spid="160" grpId="0"/>
          <p:bldP spid="161" grpId="0"/>
          <p:bldP spid="162" grpId="0"/>
          <p:bldP spid="163" grpId="0"/>
          <p:bldP spid="164" grpId="0"/>
          <p:bldP spid="165" grpId="0"/>
          <p:bldP spid="166" grpId="0" animBg="1"/>
          <p:bldP spid="167" grpId="0" animBg="1"/>
          <p:bldP spid="168" grpId="0" animBg="1"/>
          <p:bldP spid="169" grpId="0" animBg="1"/>
          <p:bldP spid="170" grpId="0" animBg="1"/>
          <p:bldP spid="171" grpId="0" animBg="1"/>
          <p:bldP spid="172" grpId="0" animBg="1"/>
          <p:bldP spid="173" grpId="0"/>
          <p:bldP spid="174" grpId="0"/>
          <p:bldP spid="175" grpId="0"/>
          <p:bldP spid="176" grpId="0"/>
          <p:bldP spid="177" grpId="0"/>
          <p:bldP spid="178" grpId="0"/>
          <p:bldP spid="179" grpId="0"/>
          <p:bldP spid="180" grpId="0"/>
          <p:bldP spid="181" grpId="0"/>
          <p:bldP spid="182" grpId="0"/>
          <p:bldP spid="183" grpId="0"/>
          <p:bldP spid="184" grpId="0"/>
          <p:bldP spid="185" grpId="0"/>
          <p:bldP spid="186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5802" objId="2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14865"/>
                </a:solidFill>
                <a:ea typeface="微软雅黑" pitchFamily="34" charset="-122"/>
              </a:rPr>
              <a:t>难点剖析</a:t>
            </a:r>
          </a:p>
        </p:txBody>
      </p:sp>
      <p:sp>
        <p:nvSpPr>
          <p:cNvPr id="89" name="Freeform 6"/>
          <p:cNvSpPr>
            <a:spLocks/>
          </p:cNvSpPr>
          <p:nvPr/>
        </p:nvSpPr>
        <p:spPr bwMode="auto">
          <a:xfrm>
            <a:off x="2373363" y="924110"/>
            <a:ext cx="198847" cy="1215778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" name="Freeform 7"/>
          <p:cNvSpPr>
            <a:spLocks/>
          </p:cNvSpPr>
          <p:nvPr/>
        </p:nvSpPr>
        <p:spPr bwMode="auto">
          <a:xfrm>
            <a:off x="2373363" y="1766865"/>
            <a:ext cx="198847" cy="373023"/>
          </a:xfrm>
          <a:custGeom>
            <a:avLst/>
            <a:gdLst>
              <a:gd name="T0" fmla="*/ 11 w 68"/>
              <a:gd name="T1" fmla="*/ 0 h 128"/>
              <a:gd name="T2" fmla="*/ 57 w 68"/>
              <a:gd name="T3" fmla="*/ 0 h 128"/>
              <a:gd name="T4" fmla="*/ 68 w 68"/>
              <a:gd name="T5" fmla="*/ 11 h 128"/>
              <a:gd name="T6" fmla="*/ 68 w 68"/>
              <a:gd name="T7" fmla="*/ 128 h 128"/>
              <a:gd name="T8" fmla="*/ 0 w 68"/>
              <a:gd name="T9" fmla="*/ 128 h 128"/>
              <a:gd name="T10" fmla="*/ 0 w 68"/>
              <a:gd name="T11" fmla="*/ 11 h 128"/>
              <a:gd name="T12" fmla="*/ 11 w 68"/>
              <a:gd name="T1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128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28"/>
                  <a:pt x="68" y="128"/>
                  <a:pt x="68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21AB82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" name="Freeform 8"/>
          <p:cNvSpPr>
            <a:spLocks/>
          </p:cNvSpPr>
          <p:nvPr/>
        </p:nvSpPr>
        <p:spPr bwMode="auto">
          <a:xfrm>
            <a:off x="2627088" y="924110"/>
            <a:ext cx="198847" cy="1215778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" name="Freeform 9"/>
          <p:cNvSpPr>
            <a:spLocks/>
          </p:cNvSpPr>
          <p:nvPr/>
        </p:nvSpPr>
        <p:spPr bwMode="auto">
          <a:xfrm>
            <a:off x="2880814" y="924110"/>
            <a:ext cx="199915" cy="1215778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" name="Freeform 10"/>
          <p:cNvSpPr>
            <a:spLocks/>
          </p:cNvSpPr>
          <p:nvPr/>
        </p:nvSpPr>
        <p:spPr bwMode="auto">
          <a:xfrm>
            <a:off x="3135607" y="924110"/>
            <a:ext cx="199915" cy="1215778"/>
          </a:xfrm>
          <a:custGeom>
            <a:avLst/>
            <a:gdLst>
              <a:gd name="T0" fmla="*/ 12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2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2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2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" name="Freeform 11"/>
          <p:cNvSpPr>
            <a:spLocks/>
          </p:cNvSpPr>
          <p:nvPr/>
        </p:nvSpPr>
        <p:spPr bwMode="auto">
          <a:xfrm>
            <a:off x="2627088" y="1512870"/>
            <a:ext cx="198847" cy="627018"/>
          </a:xfrm>
          <a:custGeom>
            <a:avLst/>
            <a:gdLst>
              <a:gd name="T0" fmla="*/ 11 w 68"/>
              <a:gd name="T1" fmla="*/ 0 h 215"/>
              <a:gd name="T2" fmla="*/ 57 w 68"/>
              <a:gd name="T3" fmla="*/ 0 h 215"/>
              <a:gd name="T4" fmla="*/ 68 w 68"/>
              <a:gd name="T5" fmla="*/ 11 h 215"/>
              <a:gd name="T6" fmla="*/ 68 w 68"/>
              <a:gd name="T7" fmla="*/ 215 h 215"/>
              <a:gd name="T8" fmla="*/ 0 w 68"/>
              <a:gd name="T9" fmla="*/ 215 h 215"/>
              <a:gd name="T10" fmla="*/ 0 w 68"/>
              <a:gd name="T11" fmla="*/ 11 h 215"/>
              <a:gd name="T12" fmla="*/ 11 w 68"/>
              <a:gd name="T13" fmla="*/ 0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5"/>
                  <a:pt x="68" y="215"/>
                  <a:pt x="68" y="215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14124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" name="Freeform 12"/>
          <p:cNvSpPr>
            <a:spLocks/>
          </p:cNvSpPr>
          <p:nvPr/>
        </p:nvSpPr>
        <p:spPr bwMode="auto">
          <a:xfrm>
            <a:off x="2880814" y="1250371"/>
            <a:ext cx="199915" cy="889516"/>
          </a:xfrm>
          <a:custGeom>
            <a:avLst/>
            <a:gdLst>
              <a:gd name="T0" fmla="*/ 11 w 68"/>
              <a:gd name="T1" fmla="*/ 0 h 305"/>
              <a:gd name="T2" fmla="*/ 57 w 68"/>
              <a:gd name="T3" fmla="*/ 0 h 305"/>
              <a:gd name="T4" fmla="*/ 68 w 68"/>
              <a:gd name="T5" fmla="*/ 11 h 305"/>
              <a:gd name="T6" fmla="*/ 68 w 68"/>
              <a:gd name="T7" fmla="*/ 238 h 305"/>
              <a:gd name="T8" fmla="*/ 68 w 68"/>
              <a:gd name="T9" fmla="*/ 305 h 305"/>
              <a:gd name="T10" fmla="*/ 0 w 68"/>
              <a:gd name="T11" fmla="*/ 305 h 305"/>
              <a:gd name="T12" fmla="*/ 0 w 68"/>
              <a:gd name="T13" fmla="*/ 238 h 305"/>
              <a:gd name="T14" fmla="*/ 0 w 68"/>
              <a:gd name="T15" fmla="*/ 11 h 305"/>
              <a:gd name="T16" fmla="*/ 11 w 68"/>
              <a:gd name="T17" fmla="*/ 0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0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05"/>
                  <a:pt x="68" y="305"/>
                  <a:pt x="68" y="305"/>
                </a:cubicBezTo>
                <a:cubicBezTo>
                  <a:pt x="0" y="305"/>
                  <a:pt x="0" y="305"/>
                  <a:pt x="0" y="305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" name="Freeform 13"/>
          <p:cNvSpPr>
            <a:spLocks/>
          </p:cNvSpPr>
          <p:nvPr/>
        </p:nvSpPr>
        <p:spPr bwMode="auto">
          <a:xfrm>
            <a:off x="3135607" y="1078208"/>
            <a:ext cx="199915" cy="1061681"/>
          </a:xfrm>
          <a:custGeom>
            <a:avLst/>
            <a:gdLst>
              <a:gd name="T0" fmla="*/ 12 w 68"/>
              <a:gd name="T1" fmla="*/ 0 h 364"/>
              <a:gd name="T2" fmla="*/ 57 w 68"/>
              <a:gd name="T3" fmla="*/ 0 h 364"/>
              <a:gd name="T4" fmla="*/ 68 w 68"/>
              <a:gd name="T5" fmla="*/ 11 h 364"/>
              <a:gd name="T6" fmla="*/ 68 w 68"/>
              <a:gd name="T7" fmla="*/ 238 h 364"/>
              <a:gd name="T8" fmla="*/ 68 w 68"/>
              <a:gd name="T9" fmla="*/ 364 h 364"/>
              <a:gd name="T10" fmla="*/ 0 w 68"/>
              <a:gd name="T11" fmla="*/ 364 h 364"/>
              <a:gd name="T12" fmla="*/ 0 w 68"/>
              <a:gd name="T13" fmla="*/ 238 h 364"/>
              <a:gd name="T14" fmla="*/ 0 w 68"/>
              <a:gd name="T15" fmla="*/ 11 h 364"/>
              <a:gd name="T16" fmla="*/ 12 w 68"/>
              <a:gd name="T17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4">
                <a:moveTo>
                  <a:pt x="12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4"/>
                  <a:pt x="68" y="364"/>
                  <a:pt x="68" y="364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2" y="0"/>
                </a:cubicBezTo>
                <a:close/>
              </a:path>
            </a:pathLst>
          </a:custGeom>
          <a:solidFill>
            <a:srgbClr val="05BAC8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" name="Freeform 14"/>
          <p:cNvSpPr>
            <a:spLocks/>
          </p:cNvSpPr>
          <p:nvPr/>
        </p:nvSpPr>
        <p:spPr bwMode="auto">
          <a:xfrm>
            <a:off x="3920271" y="924110"/>
            <a:ext cx="198847" cy="1215778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Freeform 15"/>
          <p:cNvSpPr>
            <a:spLocks/>
          </p:cNvSpPr>
          <p:nvPr/>
        </p:nvSpPr>
        <p:spPr bwMode="auto">
          <a:xfrm>
            <a:off x="4173879" y="924110"/>
            <a:ext cx="199915" cy="1215778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Freeform 16"/>
          <p:cNvSpPr>
            <a:spLocks/>
          </p:cNvSpPr>
          <p:nvPr/>
        </p:nvSpPr>
        <p:spPr bwMode="auto">
          <a:xfrm>
            <a:off x="4428554" y="924110"/>
            <a:ext cx="199915" cy="1215778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" name="Freeform 17"/>
          <p:cNvSpPr>
            <a:spLocks/>
          </p:cNvSpPr>
          <p:nvPr/>
        </p:nvSpPr>
        <p:spPr bwMode="auto">
          <a:xfrm>
            <a:off x="4683228" y="924110"/>
            <a:ext cx="199915" cy="1215778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1" name="Freeform 18"/>
          <p:cNvSpPr>
            <a:spLocks/>
          </p:cNvSpPr>
          <p:nvPr/>
        </p:nvSpPr>
        <p:spPr bwMode="auto">
          <a:xfrm>
            <a:off x="3920271" y="1959222"/>
            <a:ext cx="198847" cy="180666"/>
          </a:xfrm>
          <a:custGeom>
            <a:avLst/>
            <a:gdLst>
              <a:gd name="T0" fmla="*/ 11 w 68"/>
              <a:gd name="T1" fmla="*/ 0 h 62"/>
              <a:gd name="T2" fmla="*/ 57 w 68"/>
              <a:gd name="T3" fmla="*/ 0 h 62"/>
              <a:gd name="T4" fmla="*/ 68 w 68"/>
              <a:gd name="T5" fmla="*/ 11 h 62"/>
              <a:gd name="T6" fmla="*/ 68 w 68"/>
              <a:gd name="T7" fmla="*/ 62 h 62"/>
              <a:gd name="T8" fmla="*/ 0 w 68"/>
              <a:gd name="T9" fmla="*/ 62 h 62"/>
              <a:gd name="T10" fmla="*/ 0 w 68"/>
              <a:gd name="T11" fmla="*/ 11 h 62"/>
              <a:gd name="T12" fmla="*/ 11 w 68"/>
              <a:gd name="T13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62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62"/>
                  <a:pt x="68" y="62"/>
                  <a:pt x="68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21AB82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Freeform 19"/>
          <p:cNvSpPr>
            <a:spLocks/>
          </p:cNvSpPr>
          <p:nvPr/>
        </p:nvSpPr>
        <p:spPr bwMode="auto">
          <a:xfrm>
            <a:off x="4173879" y="1518183"/>
            <a:ext cx="199915" cy="621705"/>
          </a:xfrm>
          <a:custGeom>
            <a:avLst/>
            <a:gdLst>
              <a:gd name="T0" fmla="*/ 11 w 68"/>
              <a:gd name="T1" fmla="*/ 0 h 213"/>
              <a:gd name="T2" fmla="*/ 57 w 68"/>
              <a:gd name="T3" fmla="*/ 0 h 213"/>
              <a:gd name="T4" fmla="*/ 68 w 68"/>
              <a:gd name="T5" fmla="*/ 11 h 213"/>
              <a:gd name="T6" fmla="*/ 68 w 68"/>
              <a:gd name="T7" fmla="*/ 213 h 213"/>
              <a:gd name="T8" fmla="*/ 0 w 68"/>
              <a:gd name="T9" fmla="*/ 213 h 213"/>
              <a:gd name="T10" fmla="*/ 0 w 68"/>
              <a:gd name="T11" fmla="*/ 11 h 213"/>
              <a:gd name="T12" fmla="*/ 11 w 68"/>
              <a:gd name="T13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3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14124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Freeform 20"/>
          <p:cNvSpPr>
            <a:spLocks/>
          </p:cNvSpPr>
          <p:nvPr/>
        </p:nvSpPr>
        <p:spPr bwMode="auto">
          <a:xfrm>
            <a:off x="4428554" y="1078208"/>
            <a:ext cx="199915" cy="1061681"/>
          </a:xfrm>
          <a:custGeom>
            <a:avLst/>
            <a:gdLst>
              <a:gd name="T0" fmla="*/ 11 w 68"/>
              <a:gd name="T1" fmla="*/ 0 h 364"/>
              <a:gd name="T2" fmla="*/ 57 w 68"/>
              <a:gd name="T3" fmla="*/ 0 h 364"/>
              <a:gd name="T4" fmla="*/ 68 w 68"/>
              <a:gd name="T5" fmla="*/ 11 h 364"/>
              <a:gd name="T6" fmla="*/ 68 w 68"/>
              <a:gd name="T7" fmla="*/ 238 h 364"/>
              <a:gd name="T8" fmla="*/ 68 w 68"/>
              <a:gd name="T9" fmla="*/ 364 h 364"/>
              <a:gd name="T10" fmla="*/ 0 w 68"/>
              <a:gd name="T11" fmla="*/ 364 h 364"/>
              <a:gd name="T12" fmla="*/ 0 w 68"/>
              <a:gd name="T13" fmla="*/ 238 h 364"/>
              <a:gd name="T14" fmla="*/ 0 w 68"/>
              <a:gd name="T15" fmla="*/ 11 h 364"/>
              <a:gd name="T16" fmla="*/ 11 w 68"/>
              <a:gd name="T17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4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4"/>
                  <a:pt x="68" y="364"/>
                  <a:pt x="68" y="364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4" name="Freeform 21"/>
          <p:cNvSpPr>
            <a:spLocks/>
          </p:cNvSpPr>
          <p:nvPr/>
        </p:nvSpPr>
        <p:spPr bwMode="auto">
          <a:xfrm>
            <a:off x="4683228" y="1673345"/>
            <a:ext cx="199915" cy="466544"/>
          </a:xfrm>
          <a:custGeom>
            <a:avLst/>
            <a:gdLst>
              <a:gd name="T0" fmla="*/ 11 w 68"/>
              <a:gd name="T1" fmla="*/ 0 h 160"/>
              <a:gd name="T2" fmla="*/ 57 w 68"/>
              <a:gd name="T3" fmla="*/ 0 h 160"/>
              <a:gd name="T4" fmla="*/ 68 w 68"/>
              <a:gd name="T5" fmla="*/ 11 h 160"/>
              <a:gd name="T6" fmla="*/ 68 w 68"/>
              <a:gd name="T7" fmla="*/ 160 h 160"/>
              <a:gd name="T8" fmla="*/ 0 w 68"/>
              <a:gd name="T9" fmla="*/ 160 h 160"/>
              <a:gd name="T10" fmla="*/ 0 w 68"/>
              <a:gd name="T11" fmla="*/ 11 h 160"/>
              <a:gd name="T12" fmla="*/ 11 w 68"/>
              <a:gd name="T1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160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60"/>
                  <a:pt x="68" y="160"/>
                  <a:pt x="68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05BAC8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Freeform 22"/>
          <p:cNvSpPr>
            <a:spLocks/>
          </p:cNvSpPr>
          <p:nvPr/>
        </p:nvSpPr>
        <p:spPr bwMode="auto">
          <a:xfrm>
            <a:off x="5467180" y="924110"/>
            <a:ext cx="199915" cy="1215778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Freeform 23"/>
          <p:cNvSpPr>
            <a:spLocks/>
          </p:cNvSpPr>
          <p:nvPr/>
        </p:nvSpPr>
        <p:spPr bwMode="auto">
          <a:xfrm>
            <a:off x="5722449" y="924110"/>
            <a:ext cx="198847" cy="1215778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7" name="Freeform 24"/>
          <p:cNvSpPr>
            <a:spLocks/>
          </p:cNvSpPr>
          <p:nvPr/>
        </p:nvSpPr>
        <p:spPr bwMode="auto">
          <a:xfrm>
            <a:off x="5976649" y="924110"/>
            <a:ext cx="198847" cy="1215778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8" name="Freeform 25"/>
          <p:cNvSpPr>
            <a:spLocks/>
          </p:cNvSpPr>
          <p:nvPr/>
        </p:nvSpPr>
        <p:spPr bwMode="auto">
          <a:xfrm>
            <a:off x="6230850" y="924110"/>
            <a:ext cx="199915" cy="1215778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9" name="Freeform 26"/>
          <p:cNvSpPr>
            <a:spLocks/>
          </p:cNvSpPr>
          <p:nvPr/>
        </p:nvSpPr>
        <p:spPr bwMode="auto">
          <a:xfrm>
            <a:off x="6230850" y="1072893"/>
            <a:ext cx="199915" cy="1066994"/>
          </a:xfrm>
          <a:custGeom>
            <a:avLst/>
            <a:gdLst>
              <a:gd name="T0" fmla="*/ 11 w 68"/>
              <a:gd name="T1" fmla="*/ 0 h 366"/>
              <a:gd name="T2" fmla="*/ 57 w 68"/>
              <a:gd name="T3" fmla="*/ 0 h 366"/>
              <a:gd name="T4" fmla="*/ 68 w 68"/>
              <a:gd name="T5" fmla="*/ 11 h 366"/>
              <a:gd name="T6" fmla="*/ 68 w 68"/>
              <a:gd name="T7" fmla="*/ 238 h 366"/>
              <a:gd name="T8" fmla="*/ 68 w 68"/>
              <a:gd name="T9" fmla="*/ 366 h 366"/>
              <a:gd name="T10" fmla="*/ 0 w 68"/>
              <a:gd name="T11" fmla="*/ 366 h 366"/>
              <a:gd name="T12" fmla="*/ 0 w 68"/>
              <a:gd name="T13" fmla="*/ 238 h 366"/>
              <a:gd name="T14" fmla="*/ 0 w 68"/>
              <a:gd name="T15" fmla="*/ 11 h 366"/>
              <a:gd name="T16" fmla="*/ 11 w 68"/>
              <a:gd name="T17" fmla="*/ 0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6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6"/>
                  <a:pt x="68" y="366"/>
                  <a:pt x="68" y="366"/>
                </a:cubicBezTo>
                <a:cubicBezTo>
                  <a:pt x="0" y="366"/>
                  <a:pt x="0" y="366"/>
                  <a:pt x="0" y="366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05BAC8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Freeform 27"/>
          <p:cNvSpPr>
            <a:spLocks/>
          </p:cNvSpPr>
          <p:nvPr/>
        </p:nvSpPr>
        <p:spPr bwMode="auto">
          <a:xfrm>
            <a:off x="5976649" y="1270565"/>
            <a:ext cx="198847" cy="869324"/>
          </a:xfrm>
          <a:custGeom>
            <a:avLst/>
            <a:gdLst>
              <a:gd name="T0" fmla="*/ 11 w 68"/>
              <a:gd name="T1" fmla="*/ 0 h 298"/>
              <a:gd name="T2" fmla="*/ 57 w 68"/>
              <a:gd name="T3" fmla="*/ 0 h 298"/>
              <a:gd name="T4" fmla="*/ 68 w 68"/>
              <a:gd name="T5" fmla="*/ 11 h 298"/>
              <a:gd name="T6" fmla="*/ 68 w 68"/>
              <a:gd name="T7" fmla="*/ 238 h 298"/>
              <a:gd name="T8" fmla="*/ 68 w 68"/>
              <a:gd name="T9" fmla="*/ 298 h 298"/>
              <a:gd name="T10" fmla="*/ 0 w 68"/>
              <a:gd name="T11" fmla="*/ 298 h 298"/>
              <a:gd name="T12" fmla="*/ 0 w 68"/>
              <a:gd name="T13" fmla="*/ 238 h 298"/>
              <a:gd name="T14" fmla="*/ 0 w 68"/>
              <a:gd name="T15" fmla="*/ 11 h 298"/>
              <a:gd name="T16" fmla="*/ 11 w 68"/>
              <a:gd name="T17" fmla="*/ 0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298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298"/>
                  <a:pt x="68" y="298"/>
                  <a:pt x="68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1" name="Freeform 28"/>
          <p:cNvSpPr>
            <a:spLocks/>
          </p:cNvSpPr>
          <p:nvPr/>
        </p:nvSpPr>
        <p:spPr bwMode="auto">
          <a:xfrm>
            <a:off x="5722449" y="1518183"/>
            <a:ext cx="198847" cy="621705"/>
          </a:xfrm>
          <a:custGeom>
            <a:avLst/>
            <a:gdLst>
              <a:gd name="T0" fmla="*/ 11 w 68"/>
              <a:gd name="T1" fmla="*/ 0 h 213"/>
              <a:gd name="T2" fmla="*/ 57 w 68"/>
              <a:gd name="T3" fmla="*/ 0 h 213"/>
              <a:gd name="T4" fmla="*/ 68 w 68"/>
              <a:gd name="T5" fmla="*/ 11 h 213"/>
              <a:gd name="T6" fmla="*/ 68 w 68"/>
              <a:gd name="T7" fmla="*/ 213 h 213"/>
              <a:gd name="T8" fmla="*/ 0 w 68"/>
              <a:gd name="T9" fmla="*/ 213 h 213"/>
              <a:gd name="T10" fmla="*/ 0 w 68"/>
              <a:gd name="T11" fmla="*/ 11 h 213"/>
              <a:gd name="T12" fmla="*/ 11 w 68"/>
              <a:gd name="T13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3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14124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2" name="Freeform 29"/>
          <p:cNvSpPr>
            <a:spLocks/>
          </p:cNvSpPr>
          <p:nvPr/>
        </p:nvSpPr>
        <p:spPr bwMode="auto">
          <a:xfrm>
            <a:off x="5467180" y="1775367"/>
            <a:ext cx="199915" cy="364521"/>
          </a:xfrm>
          <a:custGeom>
            <a:avLst/>
            <a:gdLst>
              <a:gd name="T0" fmla="*/ 11 w 68"/>
              <a:gd name="T1" fmla="*/ 0 h 125"/>
              <a:gd name="T2" fmla="*/ 57 w 68"/>
              <a:gd name="T3" fmla="*/ 0 h 125"/>
              <a:gd name="T4" fmla="*/ 68 w 68"/>
              <a:gd name="T5" fmla="*/ 11 h 125"/>
              <a:gd name="T6" fmla="*/ 68 w 68"/>
              <a:gd name="T7" fmla="*/ 125 h 125"/>
              <a:gd name="T8" fmla="*/ 0 w 68"/>
              <a:gd name="T9" fmla="*/ 125 h 125"/>
              <a:gd name="T10" fmla="*/ 0 w 68"/>
              <a:gd name="T11" fmla="*/ 11 h 125"/>
              <a:gd name="T12" fmla="*/ 11 w 68"/>
              <a:gd name="T13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12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25"/>
                  <a:pt x="68" y="125"/>
                  <a:pt x="68" y="125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21AB82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3" name="Freeform 30"/>
          <p:cNvSpPr>
            <a:spLocks/>
          </p:cNvSpPr>
          <p:nvPr/>
        </p:nvSpPr>
        <p:spPr bwMode="auto">
          <a:xfrm>
            <a:off x="7015157" y="924110"/>
            <a:ext cx="199915" cy="1215778"/>
          </a:xfrm>
          <a:custGeom>
            <a:avLst/>
            <a:gdLst>
              <a:gd name="T0" fmla="*/ 11 w 68"/>
              <a:gd name="T1" fmla="*/ 0 h 417"/>
              <a:gd name="T2" fmla="*/ 56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6" y="0"/>
                  <a:pt x="56" y="0"/>
                  <a:pt x="56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>
            <a:off x="7269951" y="924110"/>
            <a:ext cx="199915" cy="1215778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5" name="Freeform 32"/>
          <p:cNvSpPr>
            <a:spLocks/>
          </p:cNvSpPr>
          <p:nvPr/>
        </p:nvSpPr>
        <p:spPr bwMode="auto">
          <a:xfrm>
            <a:off x="7524744" y="924110"/>
            <a:ext cx="198847" cy="1215778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6" name="Freeform 33"/>
          <p:cNvSpPr>
            <a:spLocks/>
          </p:cNvSpPr>
          <p:nvPr/>
        </p:nvSpPr>
        <p:spPr bwMode="auto">
          <a:xfrm>
            <a:off x="7778470" y="924110"/>
            <a:ext cx="198847" cy="1215778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7" name="Freeform 34"/>
          <p:cNvSpPr>
            <a:spLocks/>
          </p:cNvSpPr>
          <p:nvPr/>
        </p:nvSpPr>
        <p:spPr bwMode="auto">
          <a:xfrm>
            <a:off x="7778470" y="1084584"/>
            <a:ext cx="198847" cy="1055305"/>
          </a:xfrm>
          <a:custGeom>
            <a:avLst/>
            <a:gdLst>
              <a:gd name="T0" fmla="*/ 11 w 68"/>
              <a:gd name="T1" fmla="*/ 0 h 362"/>
              <a:gd name="T2" fmla="*/ 57 w 68"/>
              <a:gd name="T3" fmla="*/ 0 h 362"/>
              <a:gd name="T4" fmla="*/ 68 w 68"/>
              <a:gd name="T5" fmla="*/ 11 h 362"/>
              <a:gd name="T6" fmla="*/ 68 w 68"/>
              <a:gd name="T7" fmla="*/ 238 h 362"/>
              <a:gd name="T8" fmla="*/ 68 w 68"/>
              <a:gd name="T9" fmla="*/ 362 h 362"/>
              <a:gd name="T10" fmla="*/ 0 w 68"/>
              <a:gd name="T11" fmla="*/ 362 h 362"/>
              <a:gd name="T12" fmla="*/ 0 w 68"/>
              <a:gd name="T13" fmla="*/ 238 h 362"/>
              <a:gd name="T14" fmla="*/ 0 w 68"/>
              <a:gd name="T15" fmla="*/ 11 h 362"/>
              <a:gd name="T16" fmla="*/ 11 w 68"/>
              <a:gd name="T17" fmla="*/ 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2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2"/>
                  <a:pt x="68" y="362"/>
                  <a:pt x="68" y="362"/>
                </a:cubicBezTo>
                <a:cubicBezTo>
                  <a:pt x="0" y="362"/>
                  <a:pt x="0" y="362"/>
                  <a:pt x="0" y="362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05BAC8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8" name="Freeform 35"/>
          <p:cNvSpPr>
            <a:spLocks/>
          </p:cNvSpPr>
          <p:nvPr/>
        </p:nvSpPr>
        <p:spPr bwMode="auto">
          <a:xfrm>
            <a:off x="7524744" y="1177043"/>
            <a:ext cx="198847" cy="962845"/>
          </a:xfrm>
          <a:custGeom>
            <a:avLst/>
            <a:gdLst>
              <a:gd name="T0" fmla="*/ 11 w 68"/>
              <a:gd name="T1" fmla="*/ 0 h 330"/>
              <a:gd name="T2" fmla="*/ 57 w 68"/>
              <a:gd name="T3" fmla="*/ 0 h 330"/>
              <a:gd name="T4" fmla="*/ 68 w 68"/>
              <a:gd name="T5" fmla="*/ 11 h 330"/>
              <a:gd name="T6" fmla="*/ 68 w 68"/>
              <a:gd name="T7" fmla="*/ 238 h 330"/>
              <a:gd name="T8" fmla="*/ 68 w 68"/>
              <a:gd name="T9" fmla="*/ 330 h 330"/>
              <a:gd name="T10" fmla="*/ 0 w 68"/>
              <a:gd name="T11" fmla="*/ 330 h 330"/>
              <a:gd name="T12" fmla="*/ 0 w 68"/>
              <a:gd name="T13" fmla="*/ 238 h 330"/>
              <a:gd name="T14" fmla="*/ 0 w 68"/>
              <a:gd name="T15" fmla="*/ 11 h 330"/>
              <a:gd name="T16" fmla="*/ 11 w 68"/>
              <a:gd name="T17" fmla="*/ 0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30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30"/>
                  <a:pt x="68" y="330"/>
                  <a:pt x="68" y="330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9" name="Freeform 36"/>
          <p:cNvSpPr>
            <a:spLocks/>
          </p:cNvSpPr>
          <p:nvPr/>
        </p:nvSpPr>
        <p:spPr bwMode="auto">
          <a:xfrm>
            <a:off x="7269951" y="1880578"/>
            <a:ext cx="199915" cy="259310"/>
          </a:xfrm>
          <a:custGeom>
            <a:avLst/>
            <a:gdLst>
              <a:gd name="T0" fmla="*/ 11 w 68"/>
              <a:gd name="T1" fmla="*/ 0 h 89"/>
              <a:gd name="T2" fmla="*/ 57 w 68"/>
              <a:gd name="T3" fmla="*/ 0 h 89"/>
              <a:gd name="T4" fmla="*/ 68 w 68"/>
              <a:gd name="T5" fmla="*/ 11 h 89"/>
              <a:gd name="T6" fmla="*/ 68 w 68"/>
              <a:gd name="T7" fmla="*/ 89 h 89"/>
              <a:gd name="T8" fmla="*/ 0 w 68"/>
              <a:gd name="T9" fmla="*/ 89 h 89"/>
              <a:gd name="T10" fmla="*/ 0 w 68"/>
              <a:gd name="T11" fmla="*/ 11 h 89"/>
              <a:gd name="T12" fmla="*/ 11 w 68"/>
              <a:gd name="T13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89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89"/>
                  <a:pt x="68" y="89"/>
                  <a:pt x="68" y="89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F14124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0" name="Freeform 37"/>
          <p:cNvSpPr>
            <a:spLocks/>
          </p:cNvSpPr>
          <p:nvPr/>
        </p:nvSpPr>
        <p:spPr bwMode="auto">
          <a:xfrm>
            <a:off x="7015157" y="1399155"/>
            <a:ext cx="199915" cy="740732"/>
          </a:xfrm>
          <a:custGeom>
            <a:avLst/>
            <a:gdLst>
              <a:gd name="T0" fmla="*/ 11 w 68"/>
              <a:gd name="T1" fmla="*/ 0 h 254"/>
              <a:gd name="T2" fmla="*/ 56 w 68"/>
              <a:gd name="T3" fmla="*/ 0 h 254"/>
              <a:gd name="T4" fmla="*/ 68 w 68"/>
              <a:gd name="T5" fmla="*/ 11 h 254"/>
              <a:gd name="T6" fmla="*/ 68 w 68"/>
              <a:gd name="T7" fmla="*/ 238 h 254"/>
              <a:gd name="T8" fmla="*/ 68 w 68"/>
              <a:gd name="T9" fmla="*/ 254 h 254"/>
              <a:gd name="T10" fmla="*/ 0 w 68"/>
              <a:gd name="T11" fmla="*/ 254 h 254"/>
              <a:gd name="T12" fmla="*/ 0 w 68"/>
              <a:gd name="T13" fmla="*/ 238 h 254"/>
              <a:gd name="T14" fmla="*/ 0 w 68"/>
              <a:gd name="T15" fmla="*/ 11 h 254"/>
              <a:gd name="T16" fmla="*/ 11 w 68"/>
              <a:gd name="T17" fmla="*/ 0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254">
                <a:moveTo>
                  <a:pt x="11" y="0"/>
                </a:moveTo>
                <a:cubicBezTo>
                  <a:pt x="56" y="0"/>
                  <a:pt x="56" y="0"/>
                  <a:pt x="56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254"/>
                  <a:pt x="68" y="254"/>
                  <a:pt x="68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rgbClr val="21AB82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1" name="Oval 38"/>
          <p:cNvSpPr>
            <a:spLocks noChangeArrowheads="1"/>
          </p:cNvSpPr>
          <p:nvPr/>
        </p:nvSpPr>
        <p:spPr bwMode="auto">
          <a:xfrm>
            <a:off x="2595728" y="2342556"/>
            <a:ext cx="504599" cy="503309"/>
          </a:xfrm>
          <a:prstGeom prst="ellipse">
            <a:avLst/>
          </a:prstGeom>
          <a:solidFill>
            <a:sysClr val="window" lastClr="FFFFFF"/>
          </a:solidFill>
          <a:ln w="12700" cap="flat">
            <a:solidFill>
              <a:srgbClr val="414455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2" name="Freeform 39"/>
          <p:cNvSpPr>
            <a:spLocks noEditPoints="1"/>
          </p:cNvSpPr>
          <p:nvPr/>
        </p:nvSpPr>
        <p:spPr bwMode="auto">
          <a:xfrm>
            <a:off x="2715811" y="2459486"/>
            <a:ext cx="267642" cy="269449"/>
          </a:xfrm>
          <a:custGeom>
            <a:avLst/>
            <a:gdLst>
              <a:gd name="T0" fmla="*/ 43 w 57"/>
              <a:gd name="T1" fmla="*/ 9 h 58"/>
              <a:gd name="T2" fmla="*/ 4 w 57"/>
              <a:gd name="T3" fmla="*/ 22 h 58"/>
              <a:gd name="T4" fmla="*/ 5 w 57"/>
              <a:gd name="T5" fmla="*/ 25 h 58"/>
              <a:gd name="T6" fmla="*/ 6 w 57"/>
              <a:gd name="T7" fmla="*/ 30 h 58"/>
              <a:gd name="T8" fmla="*/ 7 w 57"/>
              <a:gd name="T9" fmla="*/ 35 h 58"/>
              <a:gd name="T10" fmla="*/ 10 w 57"/>
              <a:gd name="T11" fmla="*/ 39 h 58"/>
              <a:gd name="T12" fmla="*/ 12 w 57"/>
              <a:gd name="T13" fmla="*/ 41 h 58"/>
              <a:gd name="T14" fmla="*/ 13 w 57"/>
              <a:gd name="T15" fmla="*/ 49 h 58"/>
              <a:gd name="T16" fmla="*/ 16 w 57"/>
              <a:gd name="T17" fmla="*/ 52 h 58"/>
              <a:gd name="T18" fmla="*/ 17 w 57"/>
              <a:gd name="T19" fmla="*/ 51 h 58"/>
              <a:gd name="T20" fmla="*/ 18 w 57"/>
              <a:gd name="T21" fmla="*/ 47 h 58"/>
              <a:gd name="T22" fmla="*/ 20 w 57"/>
              <a:gd name="T23" fmla="*/ 41 h 58"/>
              <a:gd name="T24" fmla="*/ 24 w 57"/>
              <a:gd name="T25" fmla="*/ 36 h 58"/>
              <a:gd name="T26" fmla="*/ 26 w 57"/>
              <a:gd name="T27" fmla="*/ 33 h 58"/>
              <a:gd name="T28" fmla="*/ 22 w 57"/>
              <a:gd name="T29" fmla="*/ 30 h 58"/>
              <a:gd name="T30" fmla="*/ 19 w 57"/>
              <a:gd name="T31" fmla="*/ 29 h 58"/>
              <a:gd name="T32" fmla="*/ 16 w 57"/>
              <a:gd name="T33" fmla="*/ 26 h 58"/>
              <a:gd name="T34" fmla="*/ 12 w 57"/>
              <a:gd name="T35" fmla="*/ 24 h 58"/>
              <a:gd name="T36" fmla="*/ 8 w 57"/>
              <a:gd name="T37" fmla="*/ 24 h 58"/>
              <a:gd name="T38" fmla="*/ 6 w 57"/>
              <a:gd name="T39" fmla="*/ 22 h 58"/>
              <a:gd name="T40" fmla="*/ 6 w 57"/>
              <a:gd name="T41" fmla="*/ 18 h 58"/>
              <a:gd name="T42" fmla="*/ 4 w 57"/>
              <a:gd name="T43" fmla="*/ 19 h 58"/>
              <a:gd name="T44" fmla="*/ 6 w 57"/>
              <a:gd name="T45" fmla="*/ 15 h 58"/>
              <a:gd name="T46" fmla="*/ 9 w 57"/>
              <a:gd name="T47" fmla="*/ 15 h 58"/>
              <a:gd name="T48" fmla="*/ 11 w 57"/>
              <a:gd name="T49" fmla="*/ 13 h 58"/>
              <a:gd name="T50" fmla="*/ 15 w 57"/>
              <a:gd name="T51" fmla="*/ 9 h 58"/>
              <a:gd name="T52" fmla="*/ 16 w 57"/>
              <a:gd name="T53" fmla="*/ 8 h 58"/>
              <a:gd name="T54" fmla="*/ 21 w 57"/>
              <a:gd name="T55" fmla="*/ 6 h 58"/>
              <a:gd name="T56" fmla="*/ 17 w 57"/>
              <a:gd name="T57" fmla="*/ 4 h 58"/>
              <a:gd name="T58" fmla="*/ 16 w 57"/>
              <a:gd name="T59" fmla="*/ 4 h 58"/>
              <a:gd name="T60" fmla="*/ 24 w 57"/>
              <a:gd name="T61" fmla="*/ 1 h 58"/>
              <a:gd name="T62" fmla="*/ 27 w 57"/>
              <a:gd name="T63" fmla="*/ 3 h 58"/>
              <a:gd name="T64" fmla="*/ 41 w 57"/>
              <a:gd name="T65" fmla="*/ 3 h 58"/>
              <a:gd name="T66" fmla="*/ 39 w 57"/>
              <a:gd name="T67" fmla="*/ 6 h 58"/>
              <a:gd name="T68" fmla="*/ 42 w 57"/>
              <a:gd name="T69" fmla="*/ 10 h 58"/>
              <a:gd name="T70" fmla="*/ 44 w 57"/>
              <a:gd name="T71" fmla="*/ 10 h 58"/>
              <a:gd name="T72" fmla="*/ 46 w 57"/>
              <a:gd name="T73" fmla="*/ 9 h 58"/>
              <a:gd name="T74" fmla="*/ 48 w 57"/>
              <a:gd name="T75" fmla="*/ 12 h 58"/>
              <a:gd name="T76" fmla="*/ 50 w 57"/>
              <a:gd name="T77" fmla="*/ 13 h 58"/>
              <a:gd name="T78" fmla="*/ 47 w 57"/>
              <a:gd name="T79" fmla="*/ 14 h 58"/>
              <a:gd name="T80" fmla="*/ 44 w 57"/>
              <a:gd name="T81" fmla="*/ 12 h 58"/>
              <a:gd name="T82" fmla="*/ 40 w 57"/>
              <a:gd name="T83" fmla="*/ 12 h 58"/>
              <a:gd name="T84" fmla="*/ 36 w 57"/>
              <a:gd name="T85" fmla="*/ 15 h 58"/>
              <a:gd name="T86" fmla="*/ 34 w 57"/>
              <a:gd name="T87" fmla="*/ 20 h 58"/>
              <a:gd name="T88" fmla="*/ 36 w 57"/>
              <a:gd name="T89" fmla="*/ 25 h 58"/>
              <a:gd name="T90" fmla="*/ 40 w 57"/>
              <a:gd name="T91" fmla="*/ 27 h 58"/>
              <a:gd name="T92" fmla="*/ 45 w 57"/>
              <a:gd name="T93" fmla="*/ 27 h 58"/>
              <a:gd name="T94" fmla="*/ 47 w 57"/>
              <a:gd name="T95" fmla="*/ 30 h 58"/>
              <a:gd name="T96" fmla="*/ 47 w 57"/>
              <a:gd name="T97" fmla="*/ 35 h 58"/>
              <a:gd name="T98" fmla="*/ 47 w 57"/>
              <a:gd name="T99" fmla="*/ 40 h 58"/>
              <a:gd name="T100" fmla="*/ 50 w 57"/>
              <a:gd name="T101" fmla="*/ 45 h 58"/>
              <a:gd name="T102" fmla="*/ 53 w 57"/>
              <a:gd name="T103" fmla="*/ 41 h 58"/>
              <a:gd name="T104" fmla="*/ 56 w 57"/>
              <a:gd name="T105" fmla="*/ 34 h 58"/>
              <a:gd name="T106" fmla="*/ 56 w 57"/>
              <a:gd name="T107" fmla="*/ 26 h 58"/>
              <a:gd name="T108" fmla="*/ 54 w 57"/>
              <a:gd name="T109" fmla="*/ 19 h 58"/>
              <a:gd name="T110" fmla="*/ 52 w 57"/>
              <a:gd name="T111" fmla="*/ 16 h 58"/>
              <a:gd name="T112" fmla="*/ 55 w 57"/>
              <a:gd name="T113" fmla="*/ 20 h 58"/>
              <a:gd name="T114" fmla="*/ 39 w 57"/>
              <a:gd name="T115" fmla="*/ 5 h 58"/>
              <a:gd name="T116" fmla="*/ 37 w 57"/>
              <a:gd name="T117" fmla="*/ 3 h 58"/>
              <a:gd name="T118" fmla="*/ 38 w 57"/>
              <a:gd name="T119" fmla="*/ 5 h 58"/>
              <a:gd name="T120" fmla="*/ 36 w 57"/>
              <a:gd name="T121" fmla="*/ 2 h 58"/>
              <a:gd name="T122" fmla="*/ 54 w 57"/>
              <a:gd name="T123" fmla="*/ 4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" h="58">
                <a:moveTo>
                  <a:pt x="3" y="17"/>
                </a:move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lose/>
                <a:moveTo>
                  <a:pt x="2" y="17"/>
                </a:move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lose/>
                <a:moveTo>
                  <a:pt x="43" y="9"/>
                </a:move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lose/>
                <a:moveTo>
                  <a:pt x="55" y="19"/>
                </a:moveTo>
                <a:cubicBezTo>
                  <a:pt x="56" y="22"/>
                  <a:pt x="57" y="25"/>
                  <a:pt x="57" y="29"/>
                </a:cubicBezTo>
                <a:cubicBezTo>
                  <a:pt x="57" y="45"/>
                  <a:pt x="44" y="58"/>
                  <a:pt x="28" y="58"/>
                </a:cubicBezTo>
                <a:cubicBezTo>
                  <a:pt x="13" y="58"/>
                  <a:pt x="0" y="45"/>
                  <a:pt x="0" y="29"/>
                </a:cubicBezTo>
                <a:cubicBezTo>
                  <a:pt x="0" y="25"/>
                  <a:pt x="1" y="21"/>
                  <a:pt x="2" y="18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3"/>
                  <a:pt x="6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9" y="37"/>
                  <a:pt x="9" y="38"/>
                  <a:pt x="9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9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8"/>
                  <a:pt x="12" y="48"/>
                  <a:pt x="13" y="48"/>
                </a:cubicBezTo>
                <a:cubicBezTo>
                  <a:pt x="13" y="48"/>
                  <a:pt x="13" y="48"/>
                  <a:pt x="13" y="48"/>
                </a:cubicBezTo>
                <a:cubicBezTo>
                  <a:pt x="13" y="48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4" y="49"/>
                </a:cubicBezTo>
                <a:cubicBezTo>
                  <a:pt x="14" y="49"/>
                  <a:pt x="14" y="49"/>
                  <a:pt x="14" y="49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5" y="50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3"/>
                  <a:pt x="16" y="53"/>
                  <a:pt x="16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49"/>
                </a:cubicBezTo>
                <a:cubicBezTo>
                  <a:pt x="17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8" y="48"/>
                </a:cubicBezTo>
                <a:cubicBezTo>
                  <a:pt x="18" y="48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20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0"/>
                  <a:pt x="22" y="40"/>
                </a:cubicBezTo>
                <a:cubicBezTo>
                  <a:pt x="22" y="40"/>
                  <a:pt x="22" y="40"/>
                  <a:pt x="22" y="40"/>
                </a:cubicBezTo>
                <a:cubicBezTo>
                  <a:pt x="22" y="40"/>
                  <a:pt x="22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8"/>
                  <a:pt x="24" y="38"/>
                  <a:pt x="24" y="37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6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5" y="32"/>
                </a:cubicBezTo>
                <a:cubicBezTo>
                  <a:pt x="25" y="32"/>
                  <a:pt x="25" y="32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0"/>
                  <a:pt x="23" y="30"/>
                  <a:pt x="23" y="30"/>
                </a:cubicBezTo>
                <a:cubicBezTo>
                  <a:pt x="23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30"/>
                </a:cubicBezTo>
                <a:cubicBezTo>
                  <a:pt x="19" y="30"/>
                  <a:pt x="19" y="30"/>
                  <a:pt x="19" y="30"/>
                </a:cubicBezTo>
                <a:cubicBezTo>
                  <a:pt x="19" y="30"/>
                  <a:pt x="18" y="30"/>
                  <a:pt x="18" y="30"/>
                </a:cubicBezTo>
                <a:cubicBezTo>
                  <a:pt x="18" y="30"/>
                  <a:pt x="18" y="30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7" y="27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3" y="25"/>
                </a:cubicBezTo>
                <a:cubicBezTo>
                  <a:pt x="14" y="25"/>
                  <a:pt x="14" y="24"/>
                  <a:pt x="14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1" y="24"/>
                  <a:pt x="11" y="24"/>
                </a:cubicBezTo>
                <a:cubicBezTo>
                  <a:pt x="11" y="24"/>
                  <a:pt x="11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7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5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6" y="20"/>
                  <a:pt x="6" y="20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9" y="17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2" y="13"/>
                  <a:pt x="12" y="13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5" y="10"/>
                  <a:pt x="15" y="10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7"/>
                  <a:pt x="17" y="7"/>
                  <a:pt x="17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7" y="4"/>
                  <a:pt x="17" y="4"/>
                </a:cubicBezTo>
                <a:cubicBezTo>
                  <a:pt x="17" y="4"/>
                  <a:pt x="17" y="4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20" y="2"/>
                  <a:pt x="22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2"/>
                  <a:pt x="28" y="2"/>
                </a:cubicBezTo>
                <a:cubicBezTo>
                  <a:pt x="28" y="2"/>
                  <a:pt x="28" y="2"/>
                  <a:pt x="28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1"/>
                  <a:pt x="30" y="1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3" y="1"/>
                  <a:pt x="37" y="1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1" y="3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3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8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8" y="6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8"/>
                  <a:pt x="38" y="8"/>
                  <a:pt x="38" y="8"/>
                </a:cubicBezTo>
                <a:cubicBezTo>
                  <a:pt x="39" y="8"/>
                  <a:pt x="39" y="8"/>
                  <a:pt x="39" y="9"/>
                </a:cubicBezTo>
                <a:cubicBezTo>
                  <a:pt x="39" y="9"/>
                  <a:pt x="39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2" y="9"/>
                  <a:pt x="42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0"/>
                  <a:pt x="47" y="10"/>
                  <a:pt x="47" y="10"/>
                </a:cubicBezTo>
                <a:cubicBezTo>
                  <a:pt x="47" y="10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7" y="8"/>
                </a:cubicBezTo>
                <a:cubicBezTo>
                  <a:pt x="47" y="8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8" y="9"/>
                </a:cubicBezTo>
                <a:cubicBezTo>
                  <a:pt x="48" y="9"/>
                  <a:pt x="48" y="9"/>
                  <a:pt x="48" y="9"/>
                </a:cubicBezTo>
                <a:cubicBezTo>
                  <a:pt x="48" y="9"/>
                  <a:pt x="48" y="9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1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11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50" y="12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3" y="12"/>
                  <a:pt x="43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2"/>
                  <a:pt x="43" y="12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3" y="11"/>
                  <a:pt x="43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8" y="12"/>
                  <a:pt x="38" y="12"/>
                </a:cubicBez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8" y="12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5"/>
                  <a:pt x="37" y="15"/>
                  <a:pt x="37" y="15"/>
                </a:cubicBezTo>
                <a:cubicBezTo>
                  <a:pt x="37" y="15"/>
                  <a:pt x="37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5" y="15"/>
                </a:cubicBezTo>
                <a:cubicBezTo>
                  <a:pt x="35" y="15"/>
                  <a:pt x="35" y="15"/>
                  <a:pt x="35" y="15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4" y="17"/>
                  <a:pt x="34" y="17"/>
                  <a:pt x="34" y="17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21"/>
                  <a:pt x="34" y="21"/>
                  <a:pt x="34" y="21"/>
                </a:cubicBezTo>
                <a:cubicBezTo>
                  <a:pt x="34" y="21"/>
                  <a:pt x="34" y="21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5" y="22"/>
                </a:cubicBezTo>
                <a:cubicBezTo>
                  <a:pt x="35" y="22"/>
                  <a:pt x="35" y="22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6" y="23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6"/>
                  <a:pt x="37" y="26"/>
                </a:cubicBezTo>
                <a:cubicBezTo>
                  <a:pt x="37" y="26"/>
                  <a:pt x="37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6"/>
                  <a:pt x="42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5" y="26"/>
                  <a:pt x="45" y="26"/>
                  <a:pt x="45" y="26"/>
                </a:cubicBezTo>
                <a:cubicBezTo>
                  <a:pt x="45" y="26"/>
                  <a:pt x="45" y="26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7" y="28"/>
                  <a:pt x="47" y="28"/>
                </a:cubicBezTo>
                <a:cubicBezTo>
                  <a:pt x="47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7" y="30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30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2"/>
                  <a:pt x="47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7" y="35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6" y="41"/>
                  <a:pt x="46" y="41"/>
                  <a:pt x="46" y="41"/>
                </a:cubicBezTo>
                <a:cubicBezTo>
                  <a:pt x="46" y="43"/>
                  <a:pt x="46" y="43"/>
                  <a:pt x="46" y="43"/>
                </a:cubicBezTo>
                <a:cubicBezTo>
                  <a:pt x="47" y="43"/>
                  <a:pt x="47" y="43"/>
                  <a:pt x="47" y="43"/>
                </a:cubicBezTo>
                <a:cubicBezTo>
                  <a:pt x="47" y="43"/>
                  <a:pt x="47" y="43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4"/>
                  <a:pt x="47" y="45"/>
                  <a:pt x="47" y="45"/>
                </a:cubicBezTo>
                <a:cubicBezTo>
                  <a:pt x="47" y="45"/>
                  <a:pt x="47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7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8" y="46"/>
                  <a:pt x="48" y="46"/>
                </a:cubicBezTo>
                <a:cubicBezTo>
                  <a:pt x="48" y="46"/>
                  <a:pt x="48" y="46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4"/>
                  <a:pt x="50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2" y="44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1" y="42"/>
                  <a:pt x="51" y="42"/>
                </a:cubicBezTo>
                <a:cubicBezTo>
                  <a:pt x="51" y="42"/>
                  <a:pt x="51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3" y="41"/>
                  <a:pt x="53" y="41"/>
                </a:cubicBezTo>
                <a:cubicBezTo>
                  <a:pt x="53" y="41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4" y="39"/>
                  <a:pt x="54" y="39"/>
                </a:cubicBezTo>
                <a:cubicBezTo>
                  <a:pt x="54" y="39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7"/>
                  <a:pt x="54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36"/>
                  <a:pt x="55" y="35"/>
                  <a:pt x="55" y="35"/>
                </a:cubicBezTo>
                <a:cubicBezTo>
                  <a:pt x="55" y="35"/>
                  <a:pt x="55" y="35"/>
                  <a:pt x="55" y="35"/>
                </a:cubicBezTo>
                <a:cubicBezTo>
                  <a:pt x="55" y="35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4"/>
                  <a:pt x="56" y="33"/>
                  <a:pt x="56" y="33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6"/>
                  <a:pt x="56" y="26"/>
                  <a:pt x="56" y="26"/>
                </a:cubicBezTo>
                <a:cubicBezTo>
                  <a:pt x="56" y="26"/>
                  <a:pt x="56" y="26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4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1" y="16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2" y="15"/>
                  <a:pt x="52" y="15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3" y="17"/>
                  <a:pt x="53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3" y="17"/>
                  <a:pt x="53" y="17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2"/>
                </a:cubicBezTo>
                <a:cubicBezTo>
                  <a:pt x="55" y="22"/>
                  <a:pt x="55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5" y="20"/>
                </a:cubicBezTo>
                <a:cubicBezTo>
                  <a:pt x="55" y="19"/>
                  <a:pt x="55" y="19"/>
                  <a:pt x="55" y="19"/>
                </a:cubicBezTo>
                <a:close/>
                <a:moveTo>
                  <a:pt x="39" y="3"/>
                </a:moveTo>
                <a:cubicBezTo>
                  <a:pt x="39" y="3"/>
                  <a:pt x="39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9" y="3"/>
                  <a:pt x="39" y="3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5"/>
                  <a:pt x="38" y="5"/>
                  <a:pt x="38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lose/>
                <a:moveTo>
                  <a:pt x="37" y="3"/>
                </a:move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8" y="5"/>
                  <a:pt x="38" y="5"/>
                </a:cubicBezTo>
                <a:cubicBezTo>
                  <a:pt x="38" y="5"/>
                  <a:pt x="38" y="5"/>
                  <a:pt x="38" y="5"/>
                </a:cubicBezTo>
                <a:cubicBezTo>
                  <a:pt x="38" y="5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2"/>
                  <a:pt x="38" y="2"/>
                </a:cubicBezTo>
                <a:cubicBezTo>
                  <a:pt x="38" y="2"/>
                  <a:pt x="38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lose/>
                <a:moveTo>
                  <a:pt x="55" y="38"/>
                </a:moveTo>
                <a:cubicBezTo>
                  <a:pt x="56" y="38"/>
                  <a:pt x="56" y="38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40"/>
                  <a:pt x="54" y="40"/>
                  <a:pt x="54" y="40"/>
                </a:cubicBezTo>
                <a:cubicBezTo>
                  <a:pt x="54" y="40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5" y="41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lose/>
              </a:path>
            </a:pathLst>
          </a:custGeom>
          <a:solidFill>
            <a:srgbClr val="05BAC8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3" name="Oval 40"/>
          <p:cNvSpPr>
            <a:spLocks noChangeArrowheads="1"/>
          </p:cNvSpPr>
          <p:nvPr/>
        </p:nvSpPr>
        <p:spPr bwMode="auto">
          <a:xfrm>
            <a:off x="4140774" y="2342556"/>
            <a:ext cx="506305" cy="503309"/>
          </a:xfrm>
          <a:prstGeom prst="ellipse">
            <a:avLst/>
          </a:prstGeom>
          <a:solidFill>
            <a:sysClr val="window" lastClr="FFFFFF"/>
          </a:solidFill>
          <a:ln w="12700" cap="flat">
            <a:solidFill>
              <a:srgbClr val="414455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4" name="Oval 41"/>
          <p:cNvSpPr>
            <a:spLocks noChangeArrowheads="1"/>
          </p:cNvSpPr>
          <p:nvPr/>
        </p:nvSpPr>
        <p:spPr bwMode="auto">
          <a:xfrm>
            <a:off x="5691074" y="2342556"/>
            <a:ext cx="504599" cy="503309"/>
          </a:xfrm>
          <a:prstGeom prst="ellipse">
            <a:avLst/>
          </a:prstGeom>
          <a:solidFill>
            <a:sysClr val="window" lastClr="FFFFFF"/>
          </a:solidFill>
          <a:ln w="12700" cap="flat">
            <a:solidFill>
              <a:srgbClr val="414455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5" name="Oval 42"/>
          <p:cNvSpPr>
            <a:spLocks noChangeArrowheads="1"/>
          </p:cNvSpPr>
          <p:nvPr/>
        </p:nvSpPr>
        <p:spPr bwMode="auto">
          <a:xfrm>
            <a:off x="7245010" y="2342556"/>
            <a:ext cx="504599" cy="503309"/>
          </a:xfrm>
          <a:prstGeom prst="ellipse">
            <a:avLst/>
          </a:prstGeom>
          <a:solidFill>
            <a:sysClr val="window" lastClr="FFFFFF"/>
          </a:solidFill>
          <a:ln w="12700" cap="flat">
            <a:solidFill>
              <a:srgbClr val="414455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6" name="Freeform 43"/>
          <p:cNvSpPr>
            <a:spLocks noEditPoints="1"/>
          </p:cNvSpPr>
          <p:nvPr/>
        </p:nvSpPr>
        <p:spPr bwMode="auto">
          <a:xfrm>
            <a:off x="5838533" y="2510325"/>
            <a:ext cx="209681" cy="167773"/>
          </a:xfrm>
          <a:custGeom>
            <a:avLst/>
            <a:gdLst>
              <a:gd name="T0" fmla="*/ 25 w 45"/>
              <a:gd name="T1" fmla="*/ 23 h 36"/>
              <a:gd name="T2" fmla="*/ 25 w 45"/>
              <a:gd name="T3" fmla="*/ 24 h 36"/>
              <a:gd name="T4" fmla="*/ 24 w 45"/>
              <a:gd name="T5" fmla="*/ 24 h 36"/>
              <a:gd name="T6" fmla="*/ 23 w 45"/>
              <a:gd name="T7" fmla="*/ 24 h 36"/>
              <a:gd name="T8" fmla="*/ 21 w 45"/>
              <a:gd name="T9" fmla="*/ 24 h 36"/>
              <a:gd name="T10" fmla="*/ 21 w 45"/>
              <a:gd name="T11" fmla="*/ 24 h 36"/>
              <a:gd name="T12" fmla="*/ 21 w 45"/>
              <a:gd name="T13" fmla="*/ 23 h 36"/>
              <a:gd name="T14" fmla="*/ 0 w 45"/>
              <a:gd name="T15" fmla="*/ 16 h 36"/>
              <a:gd name="T16" fmla="*/ 0 w 45"/>
              <a:gd name="T17" fmla="*/ 29 h 36"/>
              <a:gd name="T18" fmla="*/ 7 w 45"/>
              <a:gd name="T19" fmla="*/ 36 h 36"/>
              <a:gd name="T20" fmla="*/ 23 w 45"/>
              <a:gd name="T21" fmla="*/ 36 h 36"/>
              <a:gd name="T22" fmla="*/ 38 w 45"/>
              <a:gd name="T23" fmla="*/ 36 h 36"/>
              <a:gd name="T24" fmla="*/ 45 w 45"/>
              <a:gd name="T25" fmla="*/ 29 h 36"/>
              <a:gd name="T26" fmla="*/ 45 w 45"/>
              <a:gd name="T27" fmla="*/ 16 h 36"/>
              <a:gd name="T28" fmla="*/ 25 w 45"/>
              <a:gd name="T29" fmla="*/ 23 h 36"/>
              <a:gd name="T30" fmla="*/ 23 w 45"/>
              <a:gd name="T31" fmla="*/ 21 h 36"/>
              <a:gd name="T32" fmla="*/ 23 w 45"/>
              <a:gd name="T33" fmla="*/ 21 h 36"/>
              <a:gd name="T34" fmla="*/ 24 w 45"/>
              <a:gd name="T35" fmla="*/ 21 h 36"/>
              <a:gd name="T36" fmla="*/ 24 w 45"/>
              <a:gd name="T37" fmla="*/ 23 h 36"/>
              <a:gd name="T38" fmla="*/ 23 w 45"/>
              <a:gd name="T39" fmla="*/ 24 h 36"/>
              <a:gd name="T40" fmla="*/ 23 w 45"/>
              <a:gd name="T41" fmla="*/ 24 h 36"/>
              <a:gd name="T42" fmla="*/ 22 w 45"/>
              <a:gd name="T43" fmla="*/ 24 h 36"/>
              <a:gd name="T44" fmla="*/ 21 w 45"/>
              <a:gd name="T45" fmla="*/ 23 h 36"/>
              <a:gd name="T46" fmla="*/ 21 w 45"/>
              <a:gd name="T47" fmla="*/ 21 h 36"/>
              <a:gd name="T48" fmla="*/ 22 w 45"/>
              <a:gd name="T49" fmla="*/ 21 h 36"/>
              <a:gd name="T50" fmla="*/ 23 w 45"/>
              <a:gd name="T51" fmla="*/ 21 h 36"/>
              <a:gd name="T52" fmla="*/ 21 w 45"/>
              <a:gd name="T53" fmla="*/ 21 h 36"/>
              <a:gd name="T54" fmla="*/ 21 w 45"/>
              <a:gd name="T55" fmla="*/ 22 h 36"/>
              <a:gd name="T56" fmla="*/ 0 w 45"/>
              <a:gd name="T57" fmla="*/ 15 h 36"/>
              <a:gd name="T58" fmla="*/ 7 w 45"/>
              <a:gd name="T59" fmla="*/ 9 h 36"/>
              <a:gd name="T60" fmla="*/ 23 w 45"/>
              <a:gd name="T61" fmla="*/ 9 h 36"/>
              <a:gd name="T62" fmla="*/ 38 w 45"/>
              <a:gd name="T63" fmla="*/ 9 h 36"/>
              <a:gd name="T64" fmla="*/ 45 w 45"/>
              <a:gd name="T65" fmla="*/ 15 h 36"/>
              <a:gd name="T66" fmla="*/ 25 w 45"/>
              <a:gd name="T67" fmla="*/ 22 h 36"/>
              <a:gd name="T68" fmla="*/ 25 w 45"/>
              <a:gd name="T69" fmla="*/ 21 h 36"/>
              <a:gd name="T70" fmla="*/ 24 w 45"/>
              <a:gd name="T71" fmla="*/ 20 h 36"/>
              <a:gd name="T72" fmla="*/ 23 w 45"/>
              <a:gd name="T73" fmla="*/ 20 h 36"/>
              <a:gd name="T74" fmla="*/ 21 w 45"/>
              <a:gd name="T75" fmla="*/ 20 h 36"/>
              <a:gd name="T76" fmla="*/ 21 w 45"/>
              <a:gd name="T77" fmla="*/ 21 h 36"/>
              <a:gd name="T78" fmla="*/ 23 w 45"/>
              <a:gd name="T79" fmla="*/ 1 h 36"/>
              <a:gd name="T80" fmla="*/ 23 w 45"/>
              <a:gd name="T81" fmla="*/ 1 h 36"/>
              <a:gd name="T82" fmla="*/ 30 w 45"/>
              <a:gd name="T83" fmla="*/ 8 h 36"/>
              <a:gd name="T84" fmla="*/ 31 w 45"/>
              <a:gd name="T85" fmla="*/ 8 h 36"/>
              <a:gd name="T86" fmla="*/ 23 w 45"/>
              <a:gd name="T87" fmla="*/ 0 h 36"/>
              <a:gd name="T88" fmla="*/ 23 w 45"/>
              <a:gd name="T89" fmla="*/ 0 h 36"/>
              <a:gd name="T90" fmla="*/ 14 w 45"/>
              <a:gd name="T91" fmla="*/ 8 h 36"/>
              <a:gd name="T92" fmla="*/ 16 w 45"/>
              <a:gd name="T93" fmla="*/ 8 h 36"/>
              <a:gd name="T94" fmla="*/ 23 w 45"/>
              <a:gd name="T95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5" h="36">
                <a:moveTo>
                  <a:pt x="25" y="23"/>
                </a:moveTo>
                <a:cubicBezTo>
                  <a:pt x="25" y="24"/>
                  <a:pt x="25" y="24"/>
                  <a:pt x="25" y="24"/>
                </a:cubicBezTo>
                <a:cubicBezTo>
                  <a:pt x="25" y="24"/>
                  <a:pt x="25" y="24"/>
                  <a:pt x="24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3"/>
                  <a:pt x="21" y="23"/>
                  <a:pt x="21" y="2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33"/>
                  <a:pt x="3" y="36"/>
                  <a:pt x="7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38" y="36"/>
                  <a:pt x="38" y="36"/>
                  <a:pt x="38" y="36"/>
                </a:cubicBezTo>
                <a:cubicBezTo>
                  <a:pt x="42" y="36"/>
                  <a:pt x="45" y="33"/>
                  <a:pt x="45" y="29"/>
                </a:cubicBezTo>
                <a:cubicBezTo>
                  <a:pt x="45" y="16"/>
                  <a:pt x="45" y="16"/>
                  <a:pt x="45" y="16"/>
                </a:cubicBezTo>
                <a:cubicBezTo>
                  <a:pt x="25" y="23"/>
                  <a:pt x="25" y="23"/>
                  <a:pt x="25" y="23"/>
                </a:cubicBezTo>
                <a:close/>
                <a:moveTo>
                  <a:pt x="23" y="21"/>
                </a:moveTo>
                <a:cubicBezTo>
                  <a:pt x="23" y="21"/>
                  <a:pt x="23" y="21"/>
                  <a:pt x="23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4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4"/>
                  <a:pt x="21" y="23"/>
                  <a:pt x="21" y="23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lose/>
                <a:moveTo>
                  <a:pt x="21" y="21"/>
                </a:moveTo>
                <a:cubicBezTo>
                  <a:pt x="21" y="22"/>
                  <a:pt x="21" y="22"/>
                  <a:pt x="21" y="22"/>
                </a:cubicBezTo>
                <a:cubicBezTo>
                  <a:pt x="0" y="15"/>
                  <a:pt x="0" y="15"/>
                  <a:pt x="0" y="15"/>
                </a:cubicBezTo>
                <a:cubicBezTo>
                  <a:pt x="1" y="11"/>
                  <a:pt x="4" y="9"/>
                  <a:pt x="7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38" y="9"/>
                  <a:pt x="38" y="9"/>
                  <a:pt x="38" y="9"/>
                </a:cubicBezTo>
                <a:cubicBezTo>
                  <a:pt x="42" y="9"/>
                  <a:pt x="45" y="11"/>
                  <a:pt x="45" y="15"/>
                </a:cubicBezTo>
                <a:cubicBezTo>
                  <a:pt x="25" y="22"/>
                  <a:pt x="25" y="22"/>
                  <a:pt x="25" y="22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0"/>
                  <a:pt x="25" y="20"/>
                  <a:pt x="24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20"/>
                  <a:pt x="21" y="20"/>
                  <a:pt x="21" y="21"/>
                </a:cubicBezTo>
                <a:close/>
                <a:moveTo>
                  <a:pt x="23" y="1"/>
                </a:moveTo>
                <a:cubicBezTo>
                  <a:pt x="23" y="1"/>
                  <a:pt x="23" y="1"/>
                  <a:pt x="23" y="1"/>
                </a:cubicBezTo>
                <a:cubicBezTo>
                  <a:pt x="27" y="1"/>
                  <a:pt x="30" y="4"/>
                  <a:pt x="30" y="8"/>
                </a:cubicBezTo>
                <a:cubicBezTo>
                  <a:pt x="31" y="8"/>
                  <a:pt x="31" y="8"/>
                  <a:pt x="31" y="8"/>
                </a:cubicBezTo>
                <a:cubicBezTo>
                  <a:pt x="31" y="4"/>
                  <a:pt x="27" y="0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8" y="0"/>
                  <a:pt x="14" y="4"/>
                  <a:pt x="14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4"/>
                  <a:pt x="19" y="1"/>
                  <a:pt x="23" y="1"/>
                </a:cubicBezTo>
                <a:close/>
              </a:path>
            </a:pathLst>
          </a:custGeom>
          <a:solidFill>
            <a:srgbClr val="F14124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7" name="Freeform 44"/>
          <p:cNvSpPr>
            <a:spLocks noEditPoints="1"/>
          </p:cNvSpPr>
          <p:nvPr/>
        </p:nvSpPr>
        <p:spPr bwMode="auto">
          <a:xfrm>
            <a:off x="4248489" y="2469338"/>
            <a:ext cx="289805" cy="250808"/>
          </a:xfrm>
          <a:custGeom>
            <a:avLst/>
            <a:gdLst>
              <a:gd name="T0" fmla="*/ 41 w 62"/>
              <a:gd name="T1" fmla="*/ 31 h 54"/>
              <a:gd name="T2" fmla="*/ 34 w 62"/>
              <a:gd name="T3" fmla="*/ 23 h 54"/>
              <a:gd name="T4" fmla="*/ 33 w 62"/>
              <a:gd name="T5" fmla="*/ 17 h 54"/>
              <a:gd name="T6" fmla="*/ 30 w 62"/>
              <a:gd name="T7" fmla="*/ 20 h 54"/>
              <a:gd name="T8" fmla="*/ 23 w 62"/>
              <a:gd name="T9" fmla="*/ 13 h 54"/>
              <a:gd name="T10" fmla="*/ 18 w 62"/>
              <a:gd name="T11" fmla="*/ 17 h 54"/>
              <a:gd name="T12" fmla="*/ 7 w 62"/>
              <a:gd name="T13" fmla="*/ 17 h 54"/>
              <a:gd name="T14" fmla="*/ 7 w 62"/>
              <a:gd name="T15" fmla="*/ 23 h 54"/>
              <a:gd name="T16" fmla="*/ 0 w 62"/>
              <a:gd name="T17" fmla="*/ 31 h 54"/>
              <a:gd name="T18" fmla="*/ 4 w 62"/>
              <a:gd name="T19" fmla="*/ 36 h 54"/>
              <a:gd name="T20" fmla="*/ 4 w 62"/>
              <a:gd name="T21" fmla="*/ 46 h 54"/>
              <a:gd name="T22" fmla="*/ 10 w 62"/>
              <a:gd name="T23" fmla="*/ 47 h 54"/>
              <a:gd name="T24" fmla="*/ 18 w 62"/>
              <a:gd name="T25" fmla="*/ 54 h 54"/>
              <a:gd name="T26" fmla="*/ 23 w 62"/>
              <a:gd name="T27" fmla="*/ 50 h 54"/>
              <a:gd name="T28" fmla="*/ 32 w 62"/>
              <a:gd name="T29" fmla="*/ 48 h 54"/>
              <a:gd name="T30" fmla="*/ 37 w 62"/>
              <a:gd name="T31" fmla="*/ 46 h 54"/>
              <a:gd name="T32" fmla="*/ 37 w 62"/>
              <a:gd name="T33" fmla="*/ 36 h 54"/>
              <a:gd name="T34" fmla="*/ 32 w 62"/>
              <a:gd name="T35" fmla="*/ 38 h 54"/>
              <a:gd name="T36" fmla="*/ 20 w 62"/>
              <a:gd name="T37" fmla="*/ 46 h 54"/>
              <a:gd name="T38" fmla="*/ 20 w 62"/>
              <a:gd name="T39" fmla="*/ 21 h 54"/>
              <a:gd name="T40" fmla="*/ 33 w 62"/>
              <a:gd name="T41" fmla="*/ 33 h 54"/>
              <a:gd name="T42" fmla="*/ 58 w 62"/>
              <a:gd name="T43" fmla="*/ 35 h 54"/>
              <a:gd name="T44" fmla="*/ 62 w 62"/>
              <a:gd name="T45" fmla="*/ 38 h 54"/>
              <a:gd name="T46" fmla="*/ 60 w 62"/>
              <a:gd name="T47" fmla="*/ 41 h 54"/>
              <a:gd name="T48" fmla="*/ 59 w 62"/>
              <a:gd name="T49" fmla="*/ 46 h 54"/>
              <a:gd name="T50" fmla="*/ 56 w 62"/>
              <a:gd name="T51" fmla="*/ 47 h 54"/>
              <a:gd name="T52" fmla="*/ 52 w 62"/>
              <a:gd name="T53" fmla="*/ 50 h 54"/>
              <a:gd name="T54" fmla="*/ 50 w 62"/>
              <a:gd name="T55" fmla="*/ 48 h 54"/>
              <a:gd name="T56" fmla="*/ 45 w 62"/>
              <a:gd name="T57" fmla="*/ 48 h 54"/>
              <a:gd name="T58" fmla="*/ 44 w 62"/>
              <a:gd name="T59" fmla="*/ 45 h 54"/>
              <a:gd name="T60" fmla="*/ 41 w 62"/>
              <a:gd name="T61" fmla="*/ 41 h 54"/>
              <a:gd name="T62" fmla="*/ 43 w 62"/>
              <a:gd name="T63" fmla="*/ 39 h 54"/>
              <a:gd name="T64" fmla="*/ 43 w 62"/>
              <a:gd name="T65" fmla="*/ 33 h 54"/>
              <a:gd name="T66" fmla="*/ 46 w 62"/>
              <a:gd name="T67" fmla="*/ 33 h 54"/>
              <a:gd name="T68" fmla="*/ 50 w 62"/>
              <a:gd name="T69" fmla="*/ 29 h 54"/>
              <a:gd name="T70" fmla="*/ 52 w 62"/>
              <a:gd name="T71" fmla="*/ 31 h 54"/>
              <a:gd name="T72" fmla="*/ 58 w 62"/>
              <a:gd name="T73" fmla="*/ 31 h 54"/>
              <a:gd name="T74" fmla="*/ 58 w 62"/>
              <a:gd name="T75" fmla="*/ 35 h 54"/>
              <a:gd name="T76" fmla="*/ 57 w 62"/>
              <a:gd name="T77" fmla="*/ 40 h 54"/>
              <a:gd name="T78" fmla="*/ 45 w 62"/>
              <a:gd name="T79" fmla="*/ 40 h 54"/>
              <a:gd name="T80" fmla="*/ 51 w 62"/>
              <a:gd name="T81" fmla="*/ 46 h 54"/>
              <a:gd name="T82" fmla="*/ 62 w 62"/>
              <a:gd name="T83" fmla="*/ 12 h 54"/>
              <a:gd name="T84" fmla="*/ 59 w 62"/>
              <a:gd name="T85" fmla="*/ 15 h 54"/>
              <a:gd name="T86" fmla="*/ 59 w 62"/>
              <a:gd name="T87" fmla="*/ 22 h 54"/>
              <a:gd name="T88" fmla="*/ 55 w 62"/>
              <a:gd name="T89" fmla="*/ 23 h 54"/>
              <a:gd name="T90" fmla="*/ 50 w 62"/>
              <a:gd name="T91" fmla="*/ 28 h 54"/>
              <a:gd name="T92" fmla="*/ 46 w 62"/>
              <a:gd name="T93" fmla="*/ 25 h 54"/>
              <a:gd name="T94" fmla="*/ 39 w 62"/>
              <a:gd name="T95" fmla="*/ 25 h 54"/>
              <a:gd name="T96" fmla="*/ 39 w 62"/>
              <a:gd name="T97" fmla="*/ 20 h 54"/>
              <a:gd name="T98" fmla="*/ 34 w 62"/>
              <a:gd name="T99" fmla="*/ 15 h 54"/>
              <a:gd name="T100" fmla="*/ 37 w 62"/>
              <a:gd name="T101" fmla="*/ 12 h 54"/>
              <a:gd name="T102" fmla="*/ 37 w 62"/>
              <a:gd name="T103" fmla="*/ 5 h 54"/>
              <a:gd name="T104" fmla="*/ 41 w 62"/>
              <a:gd name="T105" fmla="*/ 5 h 54"/>
              <a:gd name="T106" fmla="*/ 46 w 62"/>
              <a:gd name="T107" fmla="*/ 0 h 54"/>
              <a:gd name="T108" fmla="*/ 49 w 62"/>
              <a:gd name="T109" fmla="*/ 3 h 54"/>
              <a:gd name="T110" fmla="*/ 56 w 62"/>
              <a:gd name="T111" fmla="*/ 3 h 54"/>
              <a:gd name="T112" fmla="*/ 57 w 62"/>
              <a:gd name="T113" fmla="*/ 7 h 54"/>
              <a:gd name="T114" fmla="*/ 48 w 62"/>
              <a:gd name="T115" fmla="*/ 22 h 54"/>
              <a:gd name="T116" fmla="*/ 40 w 62"/>
              <a:gd name="T117" fmla="*/ 14 h 54"/>
              <a:gd name="T118" fmla="*/ 56 w 62"/>
              <a:gd name="T119" fmla="*/ 1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2" h="54">
                <a:moveTo>
                  <a:pt x="41" y="36"/>
                </a:moveTo>
                <a:cubicBezTo>
                  <a:pt x="41" y="31"/>
                  <a:pt x="41" y="31"/>
                  <a:pt x="41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28"/>
                  <a:pt x="36" y="25"/>
                  <a:pt x="34" y="23"/>
                </a:cubicBezTo>
                <a:cubicBezTo>
                  <a:pt x="37" y="20"/>
                  <a:pt x="37" y="20"/>
                  <a:pt x="37" y="20"/>
                </a:cubicBezTo>
                <a:cubicBezTo>
                  <a:pt x="33" y="17"/>
                  <a:pt x="33" y="17"/>
                  <a:pt x="33" y="17"/>
                </a:cubicBezTo>
                <a:cubicBezTo>
                  <a:pt x="32" y="18"/>
                  <a:pt x="32" y="18"/>
                  <a:pt x="32" y="18"/>
                </a:cubicBezTo>
                <a:cubicBezTo>
                  <a:pt x="30" y="20"/>
                  <a:pt x="30" y="20"/>
                  <a:pt x="30" y="20"/>
                </a:cubicBezTo>
                <a:cubicBezTo>
                  <a:pt x="28" y="18"/>
                  <a:pt x="26" y="17"/>
                  <a:pt x="23" y="17"/>
                </a:cubicBezTo>
                <a:cubicBezTo>
                  <a:pt x="23" y="13"/>
                  <a:pt x="23" y="13"/>
                  <a:pt x="23" y="13"/>
                </a:cubicBezTo>
                <a:cubicBezTo>
                  <a:pt x="18" y="13"/>
                  <a:pt x="18" y="13"/>
                  <a:pt x="18" y="13"/>
                </a:cubicBezTo>
                <a:cubicBezTo>
                  <a:pt x="18" y="17"/>
                  <a:pt x="18" y="17"/>
                  <a:pt x="18" y="17"/>
                </a:cubicBezTo>
                <a:cubicBezTo>
                  <a:pt x="15" y="17"/>
                  <a:pt x="12" y="18"/>
                  <a:pt x="10" y="20"/>
                </a:cubicBezTo>
                <a:cubicBezTo>
                  <a:pt x="7" y="17"/>
                  <a:pt x="7" y="17"/>
                  <a:pt x="7" y="17"/>
                </a:cubicBezTo>
                <a:cubicBezTo>
                  <a:pt x="4" y="20"/>
                  <a:pt x="4" y="20"/>
                  <a:pt x="4" y="20"/>
                </a:cubicBezTo>
                <a:cubicBezTo>
                  <a:pt x="7" y="23"/>
                  <a:pt x="7" y="23"/>
                  <a:pt x="7" y="23"/>
                </a:cubicBezTo>
                <a:cubicBezTo>
                  <a:pt x="5" y="26"/>
                  <a:pt x="4" y="28"/>
                  <a:pt x="4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6"/>
                  <a:pt x="0" y="36"/>
                  <a:pt x="0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9"/>
                  <a:pt x="5" y="41"/>
                  <a:pt x="7" y="44"/>
                </a:cubicBezTo>
                <a:cubicBezTo>
                  <a:pt x="4" y="46"/>
                  <a:pt x="4" y="46"/>
                  <a:pt x="4" y="46"/>
                </a:cubicBezTo>
                <a:cubicBezTo>
                  <a:pt x="7" y="50"/>
                  <a:pt x="7" y="50"/>
                  <a:pt x="7" y="50"/>
                </a:cubicBezTo>
                <a:cubicBezTo>
                  <a:pt x="10" y="47"/>
                  <a:pt x="10" y="47"/>
                  <a:pt x="10" y="47"/>
                </a:cubicBezTo>
                <a:cubicBezTo>
                  <a:pt x="12" y="49"/>
                  <a:pt x="15" y="50"/>
                  <a:pt x="18" y="50"/>
                </a:cubicBezTo>
                <a:cubicBezTo>
                  <a:pt x="18" y="54"/>
                  <a:pt x="18" y="54"/>
                  <a:pt x="18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0"/>
                  <a:pt x="23" y="50"/>
                  <a:pt x="23" y="50"/>
                </a:cubicBezTo>
                <a:cubicBezTo>
                  <a:pt x="26" y="50"/>
                  <a:pt x="28" y="49"/>
                  <a:pt x="31" y="47"/>
                </a:cubicBezTo>
                <a:cubicBezTo>
                  <a:pt x="32" y="48"/>
                  <a:pt x="32" y="48"/>
                  <a:pt x="32" y="48"/>
                </a:cubicBezTo>
                <a:cubicBezTo>
                  <a:pt x="33" y="50"/>
                  <a:pt x="33" y="50"/>
                  <a:pt x="33" y="50"/>
                </a:cubicBezTo>
                <a:cubicBezTo>
                  <a:pt x="37" y="46"/>
                  <a:pt x="37" y="46"/>
                  <a:pt x="37" y="46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41"/>
                  <a:pt x="37" y="39"/>
                  <a:pt x="37" y="36"/>
                </a:cubicBezTo>
                <a:cubicBezTo>
                  <a:pt x="41" y="36"/>
                  <a:pt x="41" y="36"/>
                  <a:pt x="41" y="36"/>
                </a:cubicBezTo>
                <a:close/>
                <a:moveTo>
                  <a:pt x="32" y="38"/>
                </a:moveTo>
                <a:cubicBezTo>
                  <a:pt x="32" y="38"/>
                  <a:pt x="32" y="38"/>
                  <a:pt x="32" y="38"/>
                </a:cubicBezTo>
                <a:cubicBezTo>
                  <a:pt x="30" y="43"/>
                  <a:pt x="26" y="46"/>
                  <a:pt x="20" y="46"/>
                </a:cubicBezTo>
                <a:cubicBezTo>
                  <a:pt x="14" y="46"/>
                  <a:pt x="8" y="40"/>
                  <a:pt x="8" y="33"/>
                </a:cubicBezTo>
                <a:cubicBezTo>
                  <a:pt x="8" y="27"/>
                  <a:pt x="14" y="21"/>
                  <a:pt x="20" y="21"/>
                </a:cubicBezTo>
                <a:cubicBezTo>
                  <a:pt x="26" y="21"/>
                  <a:pt x="30" y="24"/>
                  <a:pt x="32" y="29"/>
                </a:cubicBezTo>
                <a:cubicBezTo>
                  <a:pt x="32" y="30"/>
                  <a:pt x="33" y="32"/>
                  <a:pt x="33" y="33"/>
                </a:cubicBezTo>
                <a:cubicBezTo>
                  <a:pt x="33" y="35"/>
                  <a:pt x="32" y="37"/>
                  <a:pt x="32" y="38"/>
                </a:cubicBezTo>
                <a:close/>
                <a:moveTo>
                  <a:pt x="58" y="35"/>
                </a:moveTo>
                <a:cubicBezTo>
                  <a:pt x="59" y="36"/>
                  <a:pt x="59" y="37"/>
                  <a:pt x="60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41"/>
                  <a:pt x="62" y="41"/>
                  <a:pt x="62" y="41"/>
                </a:cubicBezTo>
                <a:cubicBezTo>
                  <a:pt x="60" y="41"/>
                  <a:pt x="60" y="41"/>
                  <a:pt x="60" y="41"/>
                </a:cubicBezTo>
                <a:cubicBezTo>
                  <a:pt x="59" y="42"/>
                  <a:pt x="59" y="44"/>
                  <a:pt x="58" y="45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8"/>
                  <a:pt x="58" y="48"/>
                  <a:pt x="58" y="48"/>
                </a:cubicBezTo>
                <a:cubicBezTo>
                  <a:pt x="56" y="47"/>
                  <a:pt x="56" y="47"/>
                  <a:pt x="56" y="47"/>
                </a:cubicBezTo>
                <a:cubicBezTo>
                  <a:pt x="55" y="47"/>
                  <a:pt x="54" y="48"/>
                  <a:pt x="52" y="48"/>
                </a:cubicBezTo>
                <a:cubicBezTo>
                  <a:pt x="52" y="50"/>
                  <a:pt x="52" y="50"/>
                  <a:pt x="52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48"/>
                  <a:pt x="50" y="48"/>
                  <a:pt x="50" y="48"/>
                </a:cubicBezTo>
                <a:cubicBezTo>
                  <a:pt x="49" y="48"/>
                  <a:pt x="47" y="47"/>
                  <a:pt x="46" y="47"/>
                </a:cubicBezTo>
                <a:cubicBezTo>
                  <a:pt x="45" y="48"/>
                  <a:pt x="45" y="48"/>
                  <a:pt x="45" y="48"/>
                </a:cubicBezTo>
                <a:cubicBezTo>
                  <a:pt x="43" y="46"/>
                  <a:pt x="43" y="46"/>
                  <a:pt x="43" y="46"/>
                </a:cubicBezTo>
                <a:cubicBezTo>
                  <a:pt x="44" y="45"/>
                  <a:pt x="44" y="45"/>
                  <a:pt x="44" y="45"/>
                </a:cubicBezTo>
                <a:cubicBezTo>
                  <a:pt x="43" y="44"/>
                  <a:pt x="43" y="42"/>
                  <a:pt x="43" y="41"/>
                </a:cubicBezTo>
                <a:cubicBezTo>
                  <a:pt x="41" y="41"/>
                  <a:pt x="41" y="41"/>
                  <a:pt x="41" y="41"/>
                </a:cubicBezTo>
                <a:cubicBezTo>
                  <a:pt x="41" y="39"/>
                  <a:pt x="41" y="39"/>
                  <a:pt x="41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3" y="37"/>
                  <a:pt x="43" y="36"/>
                  <a:pt x="44" y="35"/>
                </a:cubicBezTo>
                <a:cubicBezTo>
                  <a:pt x="43" y="33"/>
                  <a:pt x="43" y="33"/>
                  <a:pt x="43" y="33"/>
                </a:cubicBezTo>
                <a:cubicBezTo>
                  <a:pt x="45" y="32"/>
                  <a:pt x="45" y="32"/>
                  <a:pt x="45" y="32"/>
                </a:cubicBezTo>
                <a:cubicBezTo>
                  <a:pt x="46" y="33"/>
                  <a:pt x="46" y="33"/>
                  <a:pt x="46" y="33"/>
                </a:cubicBezTo>
                <a:cubicBezTo>
                  <a:pt x="47" y="32"/>
                  <a:pt x="48" y="32"/>
                  <a:pt x="50" y="31"/>
                </a:cubicBezTo>
                <a:cubicBezTo>
                  <a:pt x="50" y="29"/>
                  <a:pt x="50" y="29"/>
                  <a:pt x="50" y="29"/>
                </a:cubicBezTo>
                <a:cubicBezTo>
                  <a:pt x="52" y="29"/>
                  <a:pt x="52" y="29"/>
                  <a:pt x="52" y="29"/>
                </a:cubicBezTo>
                <a:cubicBezTo>
                  <a:pt x="52" y="31"/>
                  <a:pt x="52" y="31"/>
                  <a:pt x="52" y="31"/>
                </a:cubicBezTo>
                <a:cubicBezTo>
                  <a:pt x="54" y="32"/>
                  <a:pt x="55" y="32"/>
                  <a:pt x="56" y="33"/>
                </a:cubicBezTo>
                <a:cubicBezTo>
                  <a:pt x="58" y="31"/>
                  <a:pt x="58" y="31"/>
                  <a:pt x="58" y="31"/>
                </a:cubicBezTo>
                <a:cubicBezTo>
                  <a:pt x="59" y="33"/>
                  <a:pt x="59" y="33"/>
                  <a:pt x="59" y="33"/>
                </a:cubicBezTo>
                <a:cubicBezTo>
                  <a:pt x="58" y="35"/>
                  <a:pt x="58" y="35"/>
                  <a:pt x="58" y="35"/>
                </a:cubicBezTo>
                <a:close/>
                <a:moveTo>
                  <a:pt x="51" y="46"/>
                </a:moveTo>
                <a:cubicBezTo>
                  <a:pt x="55" y="46"/>
                  <a:pt x="57" y="43"/>
                  <a:pt x="57" y="40"/>
                </a:cubicBezTo>
                <a:cubicBezTo>
                  <a:pt x="57" y="36"/>
                  <a:pt x="55" y="34"/>
                  <a:pt x="51" y="34"/>
                </a:cubicBezTo>
                <a:cubicBezTo>
                  <a:pt x="48" y="34"/>
                  <a:pt x="45" y="36"/>
                  <a:pt x="45" y="40"/>
                </a:cubicBezTo>
                <a:cubicBezTo>
                  <a:pt x="45" y="43"/>
                  <a:pt x="48" y="46"/>
                  <a:pt x="51" y="46"/>
                </a:cubicBezTo>
                <a:cubicBezTo>
                  <a:pt x="51" y="46"/>
                  <a:pt x="51" y="46"/>
                  <a:pt x="51" y="46"/>
                </a:cubicBezTo>
                <a:close/>
                <a:moveTo>
                  <a:pt x="59" y="12"/>
                </a:moveTo>
                <a:cubicBezTo>
                  <a:pt x="62" y="12"/>
                  <a:pt x="62" y="12"/>
                  <a:pt x="62" y="12"/>
                </a:cubicBezTo>
                <a:cubicBezTo>
                  <a:pt x="62" y="15"/>
                  <a:pt x="62" y="15"/>
                  <a:pt x="62" y="15"/>
                </a:cubicBezTo>
                <a:cubicBezTo>
                  <a:pt x="59" y="15"/>
                  <a:pt x="59" y="15"/>
                  <a:pt x="59" y="15"/>
                </a:cubicBezTo>
                <a:cubicBezTo>
                  <a:pt x="59" y="17"/>
                  <a:pt x="58" y="19"/>
                  <a:pt x="57" y="20"/>
                </a:cubicBezTo>
                <a:cubicBezTo>
                  <a:pt x="59" y="22"/>
                  <a:pt x="59" y="22"/>
                  <a:pt x="59" y="22"/>
                </a:cubicBezTo>
                <a:cubicBezTo>
                  <a:pt x="56" y="25"/>
                  <a:pt x="56" y="25"/>
                  <a:pt x="56" y="25"/>
                </a:cubicBezTo>
                <a:cubicBezTo>
                  <a:pt x="55" y="23"/>
                  <a:pt x="55" y="23"/>
                  <a:pt x="55" y="23"/>
                </a:cubicBezTo>
                <a:cubicBezTo>
                  <a:pt x="53" y="24"/>
                  <a:pt x="51" y="25"/>
                  <a:pt x="50" y="25"/>
                </a:cubicBezTo>
                <a:cubicBezTo>
                  <a:pt x="50" y="28"/>
                  <a:pt x="50" y="28"/>
                  <a:pt x="50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5"/>
                  <a:pt x="46" y="25"/>
                  <a:pt x="46" y="25"/>
                </a:cubicBezTo>
                <a:cubicBezTo>
                  <a:pt x="44" y="25"/>
                  <a:pt x="43" y="24"/>
                  <a:pt x="41" y="23"/>
                </a:cubicBezTo>
                <a:cubicBezTo>
                  <a:pt x="39" y="25"/>
                  <a:pt x="39" y="25"/>
                  <a:pt x="39" y="25"/>
                </a:cubicBezTo>
                <a:cubicBezTo>
                  <a:pt x="37" y="22"/>
                  <a:pt x="37" y="22"/>
                  <a:pt x="37" y="22"/>
                </a:cubicBezTo>
                <a:cubicBezTo>
                  <a:pt x="39" y="20"/>
                  <a:pt x="39" y="20"/>
                  <a:pt x="39" y="20"/>
                </a:cubicBezTo>
                <a:cubicBezTo>
                  <a:pt x="38" y="19"/>
                  <a:pt x="37" y="17"/>
                  <a:pt x="37" y="15"/>
                </a:cubicBezTo>
                <a:cubicBezTo>
                  <a:pt x="34" y="15"/>
                  <a:pt x="34" y="15"/>
                  <a:pt x="34" y="15"/>
                </a:cubicBezTo>
                <a:cubicBezTo>
                  <a:pt x="34" y="12"/>
                  <a:pt x="34" y="12"/>
                  <a:pt x="34" y="12"/>
                </a:cubicBezTo>
                <a:cubicBezTo>
                  <a:pt x="37" y="12"/>
                  <a:pt x="37" y="12"/>
                  <a:pt x="37" y="12"/>
                </a:cubicBezTo>
                <a:cubicBezTo>
                  <a:pt x="37" y="10"/>
                  <a:pt x="38" y="9"/>
                  <a:pt x="39" y="7"/>
                </a:cubicBezTo>
                <a:cubicBezTo>
                  <a:pt x="37" y="5"/>
                  <a:pt x="37" y="5"/>
                  <a:pt x="37" y="5"/>
                </a:cubicBezTo>
                <a:cubicBezTo>
                  <a:pt x="39" y="3"/>
                  <a:pt x="39" y="3"/>
                  <a:pt x="39" y="3"/>
                </a:cubicBezTo>
                <a:cubicBezTo>
                  <a:pt x="41" y="5"/>
                  <a:pt x="41" y="5"/>
                  <a:pt x="41" y="5"/>
                </a:cubicBezTo>
                <a:cubicBezTo>
                  <a:pt x="43" y="4"/>
                  <a:pt x="44" y="3"/>
                  <a:pt x="46" y="3"/>
                </a:cubicBezTo>
                <a:cubicBezTo>
                  <a:pt x="46" y="0"/>
                  <a:pt x="46" y="0"/>
                  <a:pt x="46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9" y="3"/>
                  <a:pt x="49" y="3"/>
                  <a:pt x="49" y="3"/>
                </a:cubicBezTo>
                <a:cubicBezTo>
                  <a:pt x="51" y="3"/>
                  <a:pt x="53" y="4"/>
                  <a:pt x="54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9" y="5"/>
                  <a:pt x="59" y="5"/>
                  <a:pt x="59" y="5"/>
                </a:cubicBezTo>
                <a:cubicBezTo>
                  <a:pt x="57" y="7"/>
                  <a:pt x="57" y="7"/>
                  <a:pt x="57" y="7"/>
                </a:cubicBezTo>
                <a:cubicBezTo>
                  <a:pt x="58" y="8"/>
                  <a:pt x="59" y="10"/>
                  <a:pt x="59" y="12"/>
                </a:cubicBezTo>
                <a:close/>
                <a:moveTo>
                  <a:pt x="48" y="22"/>
                </a:moveTo>
                <a:cubicBezTo>
                  <a:pt x="48" y="22"/>
                  <a:pt x="48" y="22"/>
                  <a:pt x="48" y="22"/>
                </a:cubicBezTo>
                <a:cubicBezTo>
                  <a:pt x="43" y="22"/>
                  <a:pt x="40" y="18"/>
                  <a:pt x="40" y="14"/>
                </a:cubicBezTo>
                <a:cubicBezTo>
                  <a:pt x="40" y="9"/>
                  <a:pt x="43" y="6"/>
                  <a:pt x="48" y="6"/>
                </a:cubicBezTo>
                <a:cubicBezTo>
                  <a:pt x="52" y="6"/>
                  <a:pt x="56" y="9"/>
                  <a:pt x="56" y="14"/>
                </a:cubicBezTo>
                <a:cubicBezTo>
                  <a:pt x="56" y="18"/>
                  <a:pt x="52" y="22"/>
                  <a:pt x="48" y="22"/>
                </a:cubicBezTo>
                <a:close/>
              </a:path>
            </a:pathLst>
          </a:custGeom>
          <a:solidFill>
            <a:srgbClr val="FCB813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8" name="Freeform 45"/>
          <p:cNvSpPr>
            <a:spLocks noEditPoints="1"/>
          </p:cNvSpPr>
          <p:nvPr/>
        </p:nvSpPr>
        <p:spPr bwMode="auto">
          <a:xfrm>
            <a:off x="7377878" y="2473992"/>
            <a:ext cx="214797" cy="237250"/>
          </a:xfrm>
          <a:custGeom>
            <a:avLst/>
            <a:gdLst>
              <a:gd name="T0" fmla="*/ 40 w 46"/>
              <a:gd name="T1" fmla="*/ 28 h 51"/>
              <a:gd name="T2" fmla="*/ 35 w 46"/>
              <a:gd name="T3" fmla="*/ 41 h 51"/>
              <a:gd name="T4" fmla="*/ 34 w 46"/>
              <a:gd name="T5" fmla="*/ 34 h 51"/>
              <a:gd name="T6" fmla="*/ 29 w 46"/>
              <a:gd name="T7" fmla="*/ 30 h 51"/>
              <a:gd name="T8" fmla="*/ 29 w 46"/>
              <a:gd name="T9" fmla="*/ 30 h 51"/>
              <a:gd name="T10" fmla="*/ 27 w 46"/>
              <a:gd name="T11" fmla="*/ 30 h 51"/>
              <a:gd name="T12" fmla="*/ 25 w 46"/>
              <a:gd name="T13" fmla="*/ 35 h 51"/>
              <a:gd name="T14" fmla="*/ 24 w 46"/>
              <a:gd name="T15" fmla="*/ 38 h 51"/>
              <a:gd name="T16" fmla="*/ 24 w 46"/>
              <a:gd name="T17" fmla="*/ 32 h 51"/>
              <a:gd name="T18" fmla="*/ 24 w 46"/>
              <a:gd name="T19" fmla="*/ 31 h 51"/>
              <a:gd name="T20" fmla="*/ 23 w 46"/>
              <a:gd name="T21" fmla="*/ 30 h 51"/>
              <a:gd name="T22" fmla="*/ 22 w 46"/>
              <a:gd name="T23" fmla="*/ 31 h 51"/>
              <a:gd name="T24" fmla="*/ 22 w 46"/>
              <a:gd name="T25" fmla="*/ 32 h 51"/>
              <a:gd name="T26" fmla="*/ 21 w 46"/>
              <a:gd name="T27" fmla="*/ 38 h 51"/>
              <a:gd name="T28" fmla="*/ 20 w 46"/>
              <a:gd name="T29" fmla="*/ 35 h 51"/>
              <a:gd name="T30" fmla="*/ 19 w 46"/>
              <a:gd name="T31" fmla="*/ 30 h 51"/>
              <a:gd name="T32" fmla="*/ 15 w 46"/>
              <a:gd name="T33" fmla="*/ 30 h 51"/>
              <a:gd name="T34" fmla="*/ 15 w 46"/>
              <a:gd name="T35" fmla="*/ 30 h 51"/>
              <a:gd name="T36" fmla="*/ 11 w 46"/>
              <a:gd name="T37" fmla="*/ 34 h 51"/>
              <a:gd name="T38" fmla="*/ 10 w 46"/>
              <a:gd name="T39" fmla="*/ 41 h 51"/>
              <a:gd name="T40" fmla="*/ 5 w 46"/>
              <a:gd name="T41" fmla="*/ 28 h 51"/>
              <a:gd name="T42" fmla="*/ 23 w 46"/>
              <a:gd name="T43" fmla="*/ 11 h 51"/>
              <a:gd name="T44" fmla="*/ 23 w 46"/>
              <a:gd name="T45" fmla="*/ 14 h 51"/>
              <a:gd name="T46" fmla="*/ 25 w 46"/>
              <a:gd name="T47" fmla="*/ 15 h 51"/>
              <a:gd name="T48" fmla="*/ 28 w 46"/>
              <a:gd name="T49" fmla="*/ 13 h 51"/>
              <a:gd name="T50" fmla="*/ 32 w 46"/>
              <a:gd name="T51" fmla="*/ 11 h 51"/>
              <a:gd name="T52" fmla="*/ 34 w 46"/>
              <a:gd name="T53" fmla="*/ 9 h 51"/>
              <a:gd name="T54" fmla="*/ 34 w 46"/>
              <a:gd name="T55" fmla="*/ 7 h 51"/>
              <a:gd name="T56" fmla="*/ 32 w 46"/>
              <a:gd name="T57" fmla="*/ 5 h 51"/>
              <a:gd name="T58" fmla="*/ 28 w 46"/>
              <a:gd name="T59" fmla="*/ 3 h 51"/>
              <a:gd name="T60" fmla="*/ 25 w 46"/>
              <a:gd name="T61" fmla="*/ 1 h 51"/>
              <a:gd name="T62" fmla="*/ 23 w 46"/>
              <a:gd name="T63" fmla="*/ 2 h 51"/>
              <a:gd name="T64" fmla="*/ 23 w 46"/>
              <a:gd name="T65" fmla="*/ 5 h 51"/>
              <a:gd name="T66" fmla="*/ 0 w 46"/>
              <a:gd name="T67" fmla="*/ 28 h 51"/>
              <a:gd name="T68" fmla="*/ 23 w 46"/>
              <a:gd name="T69" fmla="*/ 51 h 51"/>
              <a:gd name="T70" fmla="*/ 46 w 46"/>
              <a:gd name="T71" fmla="*/ 28 h 51"/>
              <a:gd name="T72" fmla="*/ 40 w 46"/>
              <a:gd name="T73" fmla="*/ 28 h 51"/>
              <a:gd name="T74" fmla="*/ 23 w 46"/>
              <a:gd name="T75" fmla="*/ 19 h 51"/>
              <a:gd name="T76" fmla="*/ 28 w 46"/>
              <a:gd name="T77" fmla="*/ 24 h 51"/>
              <a:gd name="T78" fmla="*/ 23 w 46"/>
              <a:gd name="T79" fmla="*/ 29 h 51"/>
              <a:gd name="T80" fmla="*/ 17 w 46"/>
              <a:gd name="T81" fmla="*/ 24 h 51"/>
              <a:gd name="T82" fmla="*/ 23 w 46"/>
              <a:gd name="T83" fmla="*/ 19 h 51"/>
              <a:gd name="T84" fmla="*/ 30 w 46"/>
              <a:gd name="T85" fmla="*/ 37 h 51"/>
              <a:gd name="T86" fmla="*/ 30 w 46"/>
              <a:gd name="T87" fmla="*/ 37 h 51"/>
              <a:gd name="T88" fmla="*/ 30 w 46"/>
              <a:gd name="T89" fmla="*/ 37 h 51"/>
              <a:gd name="T90" fmla="*/ 30 w 46"/>
              <a:gd name="T91" fmla="*/ 44 h 51"/>
              <a:gd name="T92" fmla="*/ 30 w 46"/>
              <a:gd name="T93" fmla="*/ 44 h 51"/>
              <a:gd name="T94" fmla="*/ 29 w 46"/>
              <a:gd name="T95" fmla="*/ 37 h 51"/>
              <a:gd name="T96" fmla="*/ 30 w 46"/>
              <a:gd name="T97" fmla="*/ 37 h 51"/>
              <a:gd name="T98" fmla="*/ 15 w 46"/>
              <a:gd name="T99" fmla="*/ 37 h 51"/>
              <a:gd name="T100" fmla="*/ 15 w 46"/>
              <a:gd name="T101" fmla="*/ 37 h 51"/>
              <a:gd name="T102" fmla="*/ 15 w 46"/>
              <a:gd name="T103" fmla="*/ 44 h 51"/>
              <a:gd name="T104" fmla="*/ 14 w 46"/>
              <a:gd name="T105" fmla="*/ 44 h 51"/>
              <a:gd name="T106" fmla="*/ 14 w 46"/>
              <a:gd name="T107" fmla="*/ 37 h 51"/>
              <a:gd name="T108" fmla="*/ 15 w 46"/>
              <a:gd name="T109" fmla="*/ 37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6" h="51">
                <a:moveTo>
                  <a:pt x="40" y="28"/>
                </a:moveTo>
                <a:cubicBezTo>
                  <a:pt x="40" y="33"/>
                  <a:pt x="38" y="38"/>
                  <a:pt x="35" y="41"/>
                </a:cubicBezTo>
                <a:cubicBezTo>
                  <a:pt x="34" y="38"/>
                  <a:pt x="34" y="35"/>
                  <a:pt x="34" y="34"/>
                </a:cubicBezTo>
                <a:cubicBezTo>
                  <a:pt x="33" y="31"/>
                  <a:pt x="30" y="30"/>
                  <a:pt x="29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7" y="30"/>
                  <a:pt x="27" y="30"/>
                  <a:pt x="27" y="30"/>
                </a:cubicBezTo>
                <a:cubicBezTo>
                  <a:pt x="25" y="35"/>
                  <a:pt x="25" y="35"/>
                  <a:pt x="25" y="35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2"/>
                  <a:pt x="24" y="31"/>
                  <a:pt x="24" y="31"/>
                </a:cubicBezTo>
                <a:cubicBezTo>
                  <a:pt x="24" y="31"/>
                  <a:pt x="23" y="30"/>
                  <a:pt x="23" y="30"/>
                </a:cubicBezTo>
                <a:cubicBezTo>
                  <a:pt x="22" y="30"/>
                  <a:pt x="22" y="31"/>
                  <a:pt x="22" y="31"/>
                </a:cubicBezTo>
                <a:cubicBezTo>
                  <a:pt x="22" y="31"/>
                  <a:pt x="22" y="32"/>
                  <a:pt x="22" y="32"/>
                </a:cubicBezTo>
                <a:cubicBezTo>
                  <a:pt x="21" y="38"/>
                  <a:pt x="21" y="38"/>
                  <a:pt x="21" y="38"/>
                </a:cubicBezTo>
                <a:cubicBezTo>
                  <a:pt x="20" y="35"/>
                  <a:pt x="20" y="35"/>
                  <a:pt x="20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3" y="31"/>
                  <a:pt x="11" y="31"/>
                  <a:pt x="11" y="34"/>
                </a:cubicBezTo>
                <a:cubicBezTo>
                  <a:pt x="10" y="35"/>
                  <a:pt x="10" y="37"/>
                  <a:pt x="10" y="41"/>
                </a:cubicBezTo>
                <a:cubicBezTo>
                  <a:pt x="7" y="37"/>
                  <a:pt x="5" y="33"/>
                  <a:pt x="5" y="28"/>
                </a:cubicBezTo>
                <a:cubicBezTo>
                  <a:pt x="5" y="19"/>
                  <a:pt x="13" y="11"/>
                  <a:pt x="23" y="11"/>
                </a:cubicBezTo>
                <a:cubicBezTo>
                  <a:pt x="23" y="14"/>
                  <a:pt x="23" y="14"/>
                  <a:pt x="23" y="14"/>
                </a:cubicBezTo>
                <a:cubicBezTo>
                  <a:pt x="23" y="15"/>
                  <a:pt x="24" y="15"/>
                  <a:pt x="25" y="15"/>
                </a:cubicBezTo>
                <a:cubicBezTo>
                  <a:pt x="28" y="13"/>
                  <a:pt x="28" y="13"/>
                  <a:pt x="28" y="13"/>
                </a:cubicBezTo>
                <a:cubicBezTo>
                  <a:pt x="29" y="12"/>
                  <a:pt x="30" y="11"/>
                  <a:pt x="32" y="11"/>
                </a:cubicBezTo>
                <a:cubicBezTo>
                  <a:pt x="34" y="9"/>
                  <a:pt x="34" y="9"/>
                  <a:pt x="34" y="9"/>
                </a:cubicBezTo>
                <a:cubicBezTo>
                  <a:pt x="36" y="8"/>
                  <a:pt x="36" y="7"/>
                  <a:pt x="34" y="7"/>
                </a:cubicBezTo>
                <a:cubicBezTo>
                  <a:pt x="32" y="5"/>
                  <a:pt x="32" y="5"/>
                  <a:pt x="32" y="5"/>
                </a:cubicBezTo>
                <a:cubicBezTo>
                  <a:pt x="30" y="4"/>
                  <a:pt x="29" y="3"/>
                  <a:pt x="28" y="3"/>
                </a:cubicBezTo>
                <a:cubicBezTo>
                  <a:pt x="25" y="1"/>
                  <a:pt x="25" y="1"/>
                  <a:pt x="25" y="1"/>
                </a:cubicBezTo>
                <a:cubicBezTo>
                  <a:pt x="24" y="0"/>
                  <a:pt x="23" y="1"/>
                  <a:pt x="23" y="2"/>
                </a:cubicBezTo>
                <a:cubicBezTo>
                  <a:pt x="23" y="5"/>
                  <a:pt x="23" y="5"/>
                  <a:pt x="23" y="5"/>
                </a:cubicBezTo>
                <a:cubicBezTo>
                  <a:pt x="10" y="5"/>
                  <a:pt x="0" y="16"/>
                  <a:pt x="0" y="28"/>
                </a:cubicBezTo>
                <a:cubicBezTo>
                  <a:pt x="0" y="41"/>
                  <a:pt x="10" y="51"/>
                  <a:pt x="23" y="51"/>
                </a:cubicBezTo>
                <a:cubicBezTo>
                  <a:pt x="35" y="51"/>
                  <a:pt x="46" y="41"/>
                  <a:pt x="46" y="28"/>
                </a:cubicBezTo>
                <a:cubicBezTo>
                  <a:pt x="40" y="28"/>
                  <a:pt x="40" y="28"/>
                  <a:pt x="40" y="28"/>
                </a:cubicBezTo>
                <a:close/>
                <a:moveTo>
                  <a:pt x="23" y="19"/>
                </a:moveTo>
                <a:cubicBezTo>
                  <a:pt x="26" y="19"/>
                  <a:pt x="28" y="21"/>
                  <a:pt x="28" y="24"/>
                </a:cubicBezTo>
                <a:cubicBezTo>
                  <a:pt x="28" y="27"/>
                  <a:pt x="26" y="29"/>
                  <a:pt x="23" y="29"/>
                </a:cubicBezTo>
                <a:cubicBezTo>
                  <a:pt x="20" y="29"/>
                  <a:pt x="17" y="27"/>
                  <a:pt x="17" y="24"/>
                </a:cubicBezTo>
                <a:cubicBezTo>
                  <a:pt x="17" y="21"/>
                  <a:pt x="20" y="19"/>
                  <a:pt x="23" y="19"/>
                </a:cubicBezTo>
                <a:close/>
                <a:moveTo>
                  <a:pt x="30" y="37"/>
                </a:moveTo>
                <a:cubicBezTo>
                  <a:pt x="30" y="37"/>
                  <a:pt x="30" y="37"/>
                  <a:pt x="30" y="37"/>
                </a:cubicBezTo>
                <a:cubicBezTo>
                  <a:pt x="30" y="37"/>
                  <a:pt x="30" y="37"/>
                  <a:pt x="30" y="37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29" y="37"/>
                  <a:pt x="29" y="37"/>
                  <a:pt x="29" y="37"/>
                </a:cubicBezTo>
                <a:cubicBezTo>
                  <a:pt x="30" y="37"/>
                  <a:pt x="30" y="37"/>
                  <a:pt x="30" y="37"/>
                </a:cubicBezTo>
                <a:close/>
                <a:moveTo>
                  <a:pt x="15" y="37"/>
                </a:moveTo>
                <a:cubicBezTo>
                  <a:pt x="15" y="37"/>
                  <a:pt x="15" y="37"/>
                  <a:pt x="15" y="37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4"/>
                  <a:pt x="14" y="44"/>
                  <a:pt x="14" y="44"/>
                </a:cubicBezTo>
                <a:cubicBezTo>
                  <a:pt x="14" y="37"/>
                  <a:pt x="14" y="37"/>
                  <a:pt x="14" y="37"/>
                </a:cubicBezTo>
                <a:cubicBezTo>
                  <a:pt x="14" y="37"/>
                  <a:pt x="14" y="37"/>
                  <a:pt x="15" y="37"/>
                </a:cubicBezTo>
                <a:close/>
              </a:path>
            </a:pathLst>
          </a:custGeom>
          <a:solidFill>
            <a:srgbClr val="21AB82"/>
          </a:solidFill>
          <a:ln>
            <a:noFill/>
          </a:ln>
          <a:extLst/>
        </p:spPr>
        <p:txBody>
          <a:bodyPr vert="horz" wrap="square" lIns="61415" tIns="30707" rIns="61415" bIns="3070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2141605" y="3173913"/>
            <a:ext cx="1412846" cy="162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ct val="0"/>
              </a:spcBef>
              <a:buFont typeface="Arial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您的内容打在这里，或者通过复制您的文本后。您的内容打在这里，或者通过复制您的文本后。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2394057" y="2917458"/>
            <a:ext cx="1164421" cy="37702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3701614" y="3173913"/>
            <a:ext cx="1412846" cy="162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Font typeface="Arial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您的内容打在这里，或者通过复制您的文本后。您的内容打在这里，或者通过复制您的文本后。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3954066" y="2942858"/>
            <a:ext cx="1164421" cy="37702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5261623" y="3173913"/>
            <a:ext cx="1412846" cy="162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Font typeface="Arial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微软雅黑" pitchFamily="34" charset="-122"/>
                <a:ea typeface="微软雅黑" pitchFamily="34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您的内容打在这里，或者通过复制您的文本后。您的内容打在这里，或者通过复制您的文本后。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5514075" y="2942858"/>
            <a:ext cx="1164421" cy="37702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6797568" y="3173913"/>
            <a:ext cx="1412846" cy="1077676"/>
          </a:xfrm>
          <a:prstGeom prst="rect">
            <a:avLst/>
          </a:prstGeom>
          <a:noFill/>
        </p:spPr>
        <p:txBody>
          <a:bodyPr wrap="square" lIns="61415" tIns="30707" rIns="61415" bIns="30707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您的内容打在这里，或者通过复制您的文本后。您的内容打在这里，或者通过复制您的文本后。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7050020" y="2942858"/>
            <a:ext cx="1164421" cy="37702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403547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5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66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77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2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5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8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10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2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5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8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113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12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7" dur="1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10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2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2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2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2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5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14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9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2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5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8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160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3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0" fill="hold">
                                <p:stCondLst>
                                  <p:cond delay="7800"/>
                                </p:stCondLst>
                                <p:childTnLst>
                                  <p:par>
                                    <p:cTn id="17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3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4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5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10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9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3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2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6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2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9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0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3" fill="hold">
                                <p:stCondLst>
                                  <p:cond delay="8900"/>
                                </p:stCondLst>
                                <p:childTnLst>
                                  <p:par>
                                    <p:cTn id="19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9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5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9" grpId="0" animBg="1"/>
          <p:bldP spid="90" grpId="0" animBg="1"/>
          <p:bldP spid="91" grpId="0" animBg="1"/>
          <p:bldP spid="92" grpId="0" animBg="1"/>
          <p:bldP spid="93" grpId="0" animBg="1"/>
          <p:bldP spid="94" grpId="0" animBg="1"/>
          <p:bldP spid="95" grpId="0" animBg="1"/>
          <p:bldP spid="96" grpId="0" animBg="1"/>
          <p:bldP spid="97" grpId="0" animBg="1"/>
          <p:bldP spid="98" grpId="0" animBg="1"/>
          <p:bldP spid="99" grpId="0" animBg="1"/>
          <p:bldP spid="100" grpId="0" animBg="1"/>
          <p:bldP spid="101" grpId="0" animBg="1"/>
          <p:bldP spid="102" grpId="0" animBg="1"/>
          <p:bldP spid="103" grpId="0" animBg="1"/>
          <p:bldP spid="104" grpId="0" animBg="1"/>
          <p:bldP spid="105" grpId="0" animBg="1"/>
          <p:bldP spid="106" grpId="0" animBg="1"/>
          <p:bldP spid="107" grpId="0" animBg="1"/>
          <p:bldP spid="108" grpId="0" animBg="1"/>
          <p:bldP spid="109" grpId="0" animBg="1"/>
          <p:bldP spid="110" grpId="0" animBg="1"/>
          <p:bldP spid="111" grpId="0" animBg="1"/>
          <p:bldP spid="112" grpId="0" animBg="1"/>
          <p:bldP spid="113" grpId="0" animBg="1"/>
          <p:bldP spid="114" grpId="0" animBg="1"/>
          <p:bldP spid="115" grpId="0" animBg="1"/>
          <p:bldP spid="116" grpId="0" animBg="1"/>
          <p:bldP spid="117" grpId="0" animBg="1"/>
          <p:bldP spid="118" grpId="0" animBg="1"/>
          <p:bldP spid="119" grpId="0" animBg="1"/>
          <p:bldP spid="120" grpId="0" animBg="1"/>
          <p:bldP spid="121" grpId="0" animBg="1"/>
          <p:bldP spid="122" grpId="0" animBg="1"/>
          <p:bldP spid="123" grpId="0" animBg="1"/>
          <p:bldP spid="124" grpId="0" animBg="1"/>
          <p:bldP spid="125" grpId="0" animBg="1"/>
          <p:bldP spid="126" grpId="0" animBg="1"/>
          <p:bldP spid="127" grpId="0" animBg="1"/>
          <p:bldP spid="128" grpId="0" animBg="1"/>
          <p:bldP spid="129" grpId="0"/>
          <p:bldP spid="130" grpId="0"/>
          <p:bldP spid="131" grpId="0"/>
          <p:bldP spid="132" grpId="0"/>
          <p:bldP spid="133" grpId="0"/>
          <p:bldP spid="134" grpId="0"/>
          <p:bldP spid="135" grpId="0"/>
          <p:bldP spid="13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5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66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77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2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5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8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10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2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5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8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113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12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7" dur="1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10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2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2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2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2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5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14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9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2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5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8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160" presetID="4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3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0" fill="hold">
                                <p:stCondLst>
                                  <p:cond delay="7800"/>
                                </p:stCondLst>
                                <p:childTnLst>
                                  <p:par>
                                    <p:cTn id="17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3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4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5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10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9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3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2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6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2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9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0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3" fill="hold">
                                <p:stCondLst>
                                  <p:cond delay="8900"/>
                                </p:stCondLst>
                                <p:childTnLst>
                                  <p:par>
                                    <p:cTn id="19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9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5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9" grpId="0" animBg="1"/>
          <p:bldP spid="90" grpId="0" animBg="1"/>
          <p:bldP spid="91" grpId="0" animBg="1"/>
          <p:bldP spid="92" grpId="0" animBg="1"/>
          <p:bldP spid="93" grpId="0" animBg="1"/>
          <p:bldP spid="94" grpId="0" animBg="1"/>
          <p:bldP spid="95" grpId="0" animBg="1"/>
          <p:bldP spid="96" grpId="0" animBg="1"/>
          <p:bldP spid="97" grpId="0" animBg="1"/>
          <p:bldP spid="98" grpId="0" animBg="1"/>
          <p:bldP spid="99" grpId="0" animBg="1"/>
          <p:bldP spid="100" grpId="0" animBg="1"/>
          <p:bldP spid="101" grpId="0" animBg="1"/>
          <p:bldP spid="102" grpId="0" animBg="1"/>
          <p:bldP spid="103" grpId="0" animBg="1"/>
          <p:bldP spid="104" grpId="0" animBg="1"/>
          <p:bldP spid="105" grpId="0" animBg="1"/>
          <p:bldP spid="106" grpId="0" animBg="1"/>
          <p:bldP spid="107" grpId="0" animBg="1"/>
          <p:bldP spid="108" grpId="0" animBg="1"/>
          <p:bldP spid="109" grpId="0" animBg="1"/>
          <p:bldP spid="110" grpId="0" animBg="1"/>
          <p:bldP spid="111" grpId="0" animBg="1"/>
          <p:bldP spid="112" grpId="0" animBg="1"/>
          <p:bldP spid="113" grpId="0" animBg="1"/>
          <p:bldP spid="114" grpId="0" animBg="1"/>
          <p:bldP spid="115" grpId="0" animBg="1"/>
          <p:bldP spid="116" grpId="0" animBg="1"/>
          <p:bldP spid="117" grpId="0" animBg="1"/>
          <p:bldP spid="118" grpId="0" animBg="1"/>
          <p:bldP spid="119" grpId="0" animBg="1"/>
          <p:bldP spid="120" grpId="0" animBg="1"/>
          <p:bldP spid="121" grpId="0" animBg="1"/>
          <p:bldP spid="122" grpId="0" animBg="1"/>
          <p:bldP spid="123" grpId="0" animBg="1"/>
          <p:bldP spid="124" grpId="0" animBg="1"/>
          <p:bldP spid="125" grpId="0" animBg="1"/>
          <p:bldP spid="126" grpId="0" animBg="1"/>
          <p:bldP spid="127" grpId="0" animBg="1"/>
          <p:bldP spid="128" grpId="0" animBg="1"/>
          <p:bldP spid="129" grpId="0"/>
          <p:bldP spid="130" grpId="0"/>
          <p:bldP spid="131" grpId="0"/>
          <p:bldP spid="132" grpId="0"/>
          <p:bldP spid="133" grpId="0"/>
          <p:bldP spid="134" grpId="0"/>
          <p:bldP spid="135" grpId="0"/>
          <p:bldP spid="136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7628" objId="2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直接连接符 58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14865"/>
                </a:solidFill>
                <a:ea typeface="微软雅黑" pitchFamily="34" charset="-122"/>
              </a:rPr>
              <a:t>难点剖析</a:t>
            </a:r>
          </a:p>
        </p:txBody>
      </p:sp>
      <p:grpSp>
        <p:nvGrpSpPr>
          <p:cNvPr id="80" name="组合 79"/>
          <p:cNvGrpSpPr/>
          <p:nvPr/>
        </p:nvGrpSpPr>
        <p:grpSpPr>
          <a:xfrm>
            <a:off x="2756472" y="1476099"/>
            <a:ext cx="1401445" cy="1400036"/>
            <a:chOff x="5305425" y="2638424"/>
            <a:chExt cx="1579563" cy="1577975"/>
          </a:xfrm>
          <a:solidFill>
            <a:srgbClr val="000000">
              <a:alpha val="60000"/>
            </a:srgbClr>
          </a:solidFill>
        </p:grpSpPr>
        <p:sp>
          <p:nvSpPr>
            <p:cNvPr id="81" name="Freeform 6"/>
            <p:cNvSpPr>
              <a:spLocks noEditPoints="1"/>
            </p:cNvSpPr>
            <p:nvPr/>
          </p:nvSpPr>
          <p:spPr bwMode="auto">
            <a:xfrm>
              <a:off x="5305425" y="2638424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rgbClr val="21AB8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3612859" y="2331135"/>
            <a:ext cx="1759201" cy="1756384"/>
            <a:chOff x="5102225" y="2441575"/>
            <a:chExt cx="1982788" cy="1979613"/>
          </a:xfrm>
          <a:solidFill>
            <a:srgbClr val="000000">
              <a:alpha val="60000"/>
            </a:srgbClr>
          </a:solidFill>
        </p:grpSpPr>
        <p:sp>
          <p:nvSpPr>
            <p:cNvPr id="84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rgbClr val="05BAC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5109956" y="1987084"/>
            <a:ext cx="1153551" cy="1170452"/>
            <a:chOff x="5803900" y="2852738"/>
            <a:chExt cx="1300163" cy="1319212"/>
          </a:xfrm>
          <a:solidFill>
            <a:srgbClr val="000000">
              <a:alpha val="60000"/>
            </a:srgbClr>
          </a:solidFill>
        </p:grpSpPr>
        <p:sp>
          <p:nvSpPr>
            <p:cNvPr id="87" name="Freeform 18"/>
            <p:cNvSpPr>
              <a:spLocks noEditPoints="1"/>
            </p:cNvSpPr>
            <p:nvPr/>
          </p:nvSpPr>
          <p:spPr bwMode="auto">
            <a:xfrm>
              <a:off x="5803900" y="2852738"/>
              <a:ext cx="1300163" cy="1319212"/>
            </a:xfrm>
            <a:custGeom>
              <a:avLst/>
              <a:gdLst>
                <a:gd name="T0" fmla="*/ 309 w 347"/>
                <a:gd name="T1" fmla="*/ 176 h 352"/>
                <a:gd name="T2" fmla="*/ 326 w 347"/>
                <a:gd name="T3" fmla="*/ 150 h 352"/>
                <a:gd name="T4" fmla="*/ 335 w 347"/>
                <a:gd name="T5" fmla="*/ 103 h 352"/>
                <a:gd name="T6" fmla="*/ 294 w 347"/>
                <a:gd name="T7" fmla="*/ 113 h 352"/>
                <a:gd name="T8" fmla="*/ 282 w 347"/>
                <a:gd name="T9" fmla="*/ 65 h 352"/>
                <a:gd name="T10" fmla="*/ 262 w 347"/>
                <a:gd name="T11" fmla="*/ 22 h 352"/>
                <a:gd name="T12" fmla="*/ 234 w 347"/>
                <a:gd name="T13" fmla="*/ 54 h 352"/>
                <a:gd name="T14" fmla="*/ 196 w 347"/>
                <a:gd name="T15" fmla="*/ 23 h 352"/>
                <a:gd name="T16" fmla="*/ 155 w 347"/>
                <a:gd name="T17" fmla="*/ 0 h 352"/>
                <a:gd name="T18" fmla="*/ 151 w 347"/>
                <a:gd name="T19" fmla="*/ 42 h 352"/>
                <a:gd name="T20" fmla="*/ 102 w 347"/>
                <a:gd name="T21" fmla="*/ 39 h 352"/>
                <a:gd name="T22" fmla="*/ 55 w 347"/>
                <a:gd name="T23" fmla="*/ 44 h 352"/>
                <a:gd name="T24" fmla="*/ 77 w 347"/>
                <a:gd name="T25" fmla="*/ 81 h 352"/>
                <a:gd name="T26" fmla="*/ 35 w 347"/>
                <a:gd name="T27" fmla="*/ 107 h 352"/>
                <a:gd name="T28" fmla="*/ 0 w 347"/>
                <a:gd name="T29" fmla="*/ 139 h 352"/>
                <a:gd name="T30" fmla="*/ 39 w 347"/>
                <a:gd name="T31" fmla="*/ 156 h 352"/>
                <a:gd name="T32" fmla="*/ 39 w 347"/>
                <a:gd name="T33" fmla="*/ 195 h 352"/>
                <a:gd name="T34" fmla="*/ 0 w 347"/>
                <a:gd name="T35" fmla="*/ 212 h 352"/>
                <a:gd name="T36" fmla="*/ 35 w 347"/>
                <a:gd name="T37" fmla="*/ 244 h 352"/>
                <a:gd name="T38" fmla="*/ 77 w 347"/>
                <a:gd name="T39" fmla="*/ 271 h 352"/>
                <a:gd name="T40" fmla="*/ 55 w 347"/>
                <a:gd name="T41" fmla="*/ 307 h 352"/>
                <a:gd name="T42" fmla="*/ 102 w 347"/>
                <a:gd name="T43" fmla="*/ 313 h 352"/>
                <a:gd name="T44" fmla="*/ 151 w 347"/>
                <a:gd name="T45" fmla="*/ 309 h 352"/>
                <a:gd name="T46" fmla="*/ 155 w 347"/>
                <a:gd name="T47" fmla="*/ 352 h 352"/>
                <a:gd name="T48" fmla="*/ 196 w 347"/>
                <a:gd name="T49" fmla="*/ 329 h 352"/>
                <a:gd name="T50" fmla="*/ 234 w 347"/>
                <a:gd name="T51" fmla="*/ 297 h 352"/>
                <a:gd name="T52" fmla="*/ 262 w 347"/>
                <a:gd name="T53" fmla="*/ 329 h 352"/>
                <a:gd name="T54" fmla="*/ 282 w 347"/>
                <a:gd name="T55" fmla="*/ 286 h 352"/>
                <a:gd name="T56" fmla="*/ 294 w 347"/>
                <a:gd name="T57" fmla="*/ 239 h 352"/>
                <a:gd name="T58" fmla="*/ 335 w 347"/>
                <a:gd name="T59" fmla="*/ 248 h 352"/>
                <a:gd name="T60" fmla="*/ 326 w 347"/>
                <a:gd name="T61" fmla="*/ 201 h 352"/>
                <a:gd name="T62" fmla="*/ 174 w 347"/>
                <a:gd name="T63" fmla="*/ 201 h 352"/>
                <a:gd name="T64" fmla="*/ 174 w 347"/>
                <a:gd name="T65" fmla="*/ 150 h 352"/>
                <a:gd name="T66" fmla="*/ 174 w 347"/>
                <a:gd name="T67" fmla="*/ 20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7" h="352">
                  <a:moveTo>
                    <a:pt x="308" y="195"/>
                  </a:moveTo>
                  <a:cubicBezTo>
                    <a:pt x="309" y="189"/>
                    <a:pt x="309" y="182"/>
                    <a:pt x="309" y="176"/>
                  </a:cubicBezTo>
                  <a:cubicBezTo>
                    <a:pt x="309" y="169"/>
                    <a:pt x="309" y="162"/>
                    <a:pt x="308" y="156"/>
                  </a:cubicBezTo>
                  <a:cubicBezTo>
                    <a:pt x="326" y="150"/>
                    <a:pt x="326" y="150"/>
                    <a:pt x="326" y="150"/>
                  </a:cubicBezTo>
                  <a:cubicBezTo>
                    <a:pt x="347" y="139"/>
                    <a:pt x="347" y="139"/>
                    <a:pt x="347" y="139"/>
                  </a:cubicBezTo>
                  <a:cubicBezTo>
                    <a:pt x="335" y="103"/>
                    <a:pt x="335" y="103"/>
                    <a:pt x="335" y="103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88" y="101"/>
                    <a:pt x="280" y="90"/>
                    <a:pt x="271" y="81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45" y="39"/>
                    <a:pt x="245" y="39"/>
                    <a:pt x="245" y="39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22" y="48"/>
                    <a:pt x="210" y="44"/>
                    <a:pt x="196" y="42"/>
                  </a:cubicBezTo>
                  <a:cubicBezTo>
                    <a:pt x="196" y="23"/>
                    <a:pt x="196" y="23"/>
                    <a:pt x="196" y="23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8" y="44"/>
                    <a:pt x="125" y="48"/>
                    <a:pt x="113" y="54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67" y="90"/>
                    <a:pt x="60" y="101"/>
                    <a:pt x="53" y="113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8" y="162"/>
                    <a:pt x="38" y="169"/>
                    <a:pt x="38" y="176"/>
                  </a:cubicBezTo>
                  <a:cubicBezTo>
                    <a:pt x="38" y="182"/>
                    <a:pt x="38" y="189"/>
                    <a:pt x="39" y="195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60" y="250"/>
                    <a:pt x="67" y="261"/>
                    <a:pt x="77" y="271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55" y="307"/>
                    <a:pt x="55" y="307"/>
                    <a:pt x="55" y="307"/>
                  </a:cubicBezTo>
                  <a:cubicBezTo>
                    <a:pt x="85" y="329"/>
                    <a:pt x="85" y="329"/>
                    <a:pt x="85" y="329"/>
                  </a:cubicBezTo>
                  <a:cubicBezTo>
                    <a:pt x="102" y="313"/>
                    <a:pt x="102" y="313"/>
                    <a:pt x="102" y="313"/>
                  </a:cubicBezTo>
                  <a:cubicBezTo>
                    <a:pt x="113" y="297"/>
                    <a:pt x="113" y="297"/>
                    <a:pt x="113" y="297"/>
                  </a:cubicBezTo>
                  <a:cubicBezTo>
                    <a:pt x="125" y="303"/>
                    <a:pt x="138" y="307"/>
                    <a:pt x="151" y="309"/>
                  </a:cubicBezTo>
                  <a:cubicBezTo>
                    <a:pt x="151" y="329"/>
                    <a:pt x="151" y="329"/>
                    <a:pt x="151" y="329"/>
                  </a:cubicBezTo>
                  <a:cubicBezTo>
                    <a:pt x="155" y="352"/>
                    <a:pt x="155" y="352"/>
                    <a:pt x="155" y="352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196" y="329"/>
                    <a:pt x="196" y="329"/>
                    <a:pt x="196" y="32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10" y="307"/>
                    <a:pt x="222" y="303"/>
                    <a:pt x="234" y="297"/>
                  </a:cubicBezTo>
                  <a:cubicBezTo>
                    <a:pt x="245" y="313"/>
                    <a:pt x="245" y="313"/>
                    <a:pt x="245" y="313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92" y="307"/>
                    <a:pt x="292" y="307"/>
                    <a:pt x="292" y="307"/>
                  </a:cubicBezTo>
                  <a:cubicBezTo>
                    <a:pt x="282" y="286"/>
                    <a:pt x="282" y="286"/>
                    <a:pt x="282" y="286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80" y="261"/>
                    <a:pt x="288" y="250"/>
                    <a:pt x="294" y="239"/>
                  </a:cubicBezTo>
                  <a:cubicBezTo>
                    <a:pt x="312" y="244"/>
                    <a:pt x="312" y="244"/>
                    <a:pt x="312" y="244"/>
                  </a:cubicBezTo>
                  <a:cubicBezTo>
                    <a:pt x="335" y="248"/>
                    <a:pt x="335" y="248"/>
                    <a:pt x="335" y="248"/>
                  </a:cubicBezTo>
                  <a:cubicBezTo>
                    <a:pt x="347" y="212"/>
                    <a:pt x="347" y="212"/>
                    <a:pt x="347" y="212"/>
                  </a:cubicBezTo>
                  <a:cubicBezTo>
                    <a:pt x="326" y="201"/>
                    <a:pt x="326" y="201"/>
                    <a:pt x="326" y="201"/>
                  </a:cubicBezTo>
                  <a:lnTo>
                    <a:pt x="308" y="195"/>
                  </a:lnTo>
                  <a:close/>
                  <a:moveTo>
                    <a:pt x="174" y="201"/>
                  </a:moveTo>
                  <a:cubicBezTo>
                    <a:pt x="159" y="201"/>
                    <a:pt x="148" y="190"/>
                    <a:pt x="148" y="176"/>
                  </a:cubicBezTo>
                  <a:cubicBezTo>
                    <a:pt x="148" y="162"/>
                    <a:pt x="159" y="150"/>
                    <a:pt x="174" y="150"/>
                  </a:cubicBezTo>
                  <a:cubicBezTo>
                    <a:pt x="188" y="150"/>
                    <a:pt x="199" y="162"/>
                    <a:pt x="199" y="176"/>
                  </a:cubicBezTo>
                  <a:cubicBezTo>
                    <a:pt x="199" y="190"/>
                    <a:pt x="188" y="201"/>
                    <a:pt x="174" y="20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19"/>
            <p:cNvSpPr>
              <a:spLocks noEditPoints="1"/>
            </p:cNvSpPr>
            <p:nvPr/>
          </p:nvSpPr>
          <p:spPr bwMode="auto">
            <a:xfrm>
              <a:off x="6080125" y="3136900"/>
              <a:ext cx="747713" cy="746125"/>
            </a:xfrm>
            <a:custGeom>
              <a:avLst/>
              <a:gdLst>
                <a:gd name="T0" fmla="*/ 100 w 199"/>
                <a:gd name="T1" fmla="*/ 0 h 199"/>
                <a:gd name="T2" fmla="*/ 0 w 199"/>
                <a:gd name="T3" fmla="*/ 100 h 199"/>
                <a:gd name="T4" fmla="*/ 100 w 199"/>
                <a:gd name="T5" fmla="*/ 199 h 199"/>
                <a:gd name="T6" fmla="*/ 199 w 199"/>
                <a:gd name="T7" fmla="*/ 100 h 199"/>
                <a:gd name="T8" fmla="*/ 100 w 199"/>
                <a:gd name="T9" fmla="*/ 0 h 199"/>
                <a:gd name="T10" fmla="*/ 100 w 199"/>
                <a:gd name="T11" fmla="*/ 150 h 199"/>
                <a:gd name="T12" fmla="*/ 49 w 199"/>
                <a:gd name="T13" fmla="*/ 100 h 199"/>
                <a:gd name="T14" fmla="*/ 100 w 199"/>
                <a:gd name="T15" fmla="*/ 49 h 199"/>
                <a:gd name="T16" fmla="*/ 150 w 199"/>
                <a:gd name="T17" fmla="*/ 100 h 199"/>
                <a:gd name="T18" fmla="*/ 100 w 199"/>
                <a:gd name="T19" fmla="*/ 15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199"/>
                    <a:pt x="100" y="199"/>
                  </a:cubicBezTo>
                  <a:cubicBezTo>
                    <a:pt x="155" y="199"/>
                    <a:pt x="199" y="155"/>
                    <a:pt x="199" y="100"/>
                  </a:cubicBezTo>
                  <a:cubicBezTo>
                    <a:pt x="199" y="45"/>
                    <a:pt x="155" y="0"/>
                    <a:pt x="100" y="0"/>
                  </a:cubicBezTo>
                  <a:close/>
                  <a:moveTo>
                    <a:pt x="100" y="150"/>
                  </a:moveTo>
                  <a:cubicBezTo>
                    <a:pt x="72" y="150"/>
                    <a:pt x="49" y="128"/>
                    <a:pt x="49" y="100"/>
                  </a:cubicBezTo>
                  <a:cubicBezTo>
                    <a:pt x="49" y="72"/>
                    <a:pt x="72" y="49"/>
                    <a:pt x="100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100" y="15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6096286" y="2205861"/>
            <a:ext cx="1401445" cy="1400036"/>
            <a:chOff x="5305425" y="2638425"/>
            <a:chExt cx="1579563" cy="1577975"/>
          </a:xfrm>
          <a:solidFill>
            <a:srgbClr val="000000">
              <a:alpha val="60000"/>
            </a:srgbClr>
          </a:solidFill>
        </p:grpSpPr>
        <p:sp>
          <p:nvSpPr>
            <p:cNvPr id="90" name="Freeform 6"/>
            <p:cNvSpPr>
              <a:spLocks noEditPoints="1"/>
            </p:cNvSpPr>
            <p:nvPr/>
          </p:nvSpPr>
          <p:spPr bwMode="auto">
            <a:xfrm>
              <a:off x="5305425" y="2638425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rgbClr val="F1412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8" name="TextBox 51"/>
          <p:cNvSpPr txBox="1"/>
          <p:nvPr/>
        </p:nvSpPr>
        <p:spPr>
          <a:xfrm>
            <a:off x="1780369" y="2141360"/>
            <a:ext cx="817529" cy="881780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录入上述图表的描述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说明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2850745" y="1061752"/>
            <a:ext cx="1199171" cy="3308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103" name="TextBox 53"/>
          <p:cNvSpPr txBox="1"/>
          <p:nvPr/>
        </p:nvSpPr>
        <p:spPr>
          <a:xfrm>
            <a:off x="2038262" y="3120765"/>
            <a:ext cx="1301066" cy="1103379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3880842" y="4164240"/>
            <a:ext cx="1199171" cy="3308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111" name="TextBox 55"/>
          <p:cNvSpPr txBox="1"/>
          <p:nvPr/>
        </p:nvSpPr>
        <p:spPr>
          <a:xfrm>
            <a:off x="6589369" y="1336440"/>
            <a:ext cx="1314013" cy="1103379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5047967" y="1556854"/>
            <a:ext cx="1199171" cy="3308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119" name="TextBox 57"/>
          <p:cNvSpPr txBox="1"/>
          <p:nvPr/>
        </p:nvSpPr>
        <p:spPr>
          <a:xfrm>
            <a:off x="7498185" y="3205464"/>
            <a:ext cx="1070288" cy="678647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录入上述图表的描述说明</a:t>
            </a:r>
          </a:p>
        </p:txBody>
      </p:sp>
      <p:sp>
        <p:nvSpPr>
          <p:cNvPr id="120" name="矩形 119"/>
          <p:cNvSpPr/>
          <p:nvPr/>
        </p:nvSpPr>
        <p:spPr>
          <a:xfrm>
            <a:off x="6174358" y="3689940"/>
            <a:ext cx="1199171" cy="3308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cxnSp>
        <p:nvCxnSpPr>
          <p:cNvPr id="121" name="肘形连接符 120"/>
          <p:cNvCxnSpPr/>
          <p:nvPr/>
        </p:nvCxnSpPr>
        <p:spPr>
          <a:xfrm rot="10800000" flipV="1">
            <a:off x="1862793" y="2341352"/>
            <a:ext cx="999983" cy="599233"/>
          </a:xfrm>
          <a:prstGeom prst="bentConnector3">
            <a:avLst>
              <a:gd name="adj1" fmla="val 25936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ysDash"/>
            <a:miter lim="800000"/>
          </a:ln>
          <a:effectLst/>
        </p:spPr>
      </p:cxnSp>
      <p:cxnSp>
        <p:nvCxnSpPr>
          <p:cNvPr id="122" name="肘形连接符 121"/>
          <p:cNvCxnSpPr/>
          <p:nvPr/>
        </p:nvCxnSpPr>
        <p:spPr>
          <a:xfrm rot="10800000">
            <a:off x="2146046" y="3326133"/>
            <a:ext cx="1711498" cy="375837"/>
          </a:xfrm>
          <a:prstGeom prst="bentConnector3">
            <a:avLst>
              <a:gd name="adj1" fmla="val 29965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ysDash"/>
            <a:miter lim="800000"/>
          </a:ln>
          <a:effectLst/>
        </p:spPr>
      </p:cxnSp>
      <p:cxnSp>
        <p:nvCxnSpPr>
          <p:cNvPr id="123" name="肘形连接符 122"/>
          <p:cNvCxnSpPr/>
          <p:nvPr/>
        </p:nvCxnSpPr>
        <p:spPr>
          <a:xfrm rot="10800000" flipV="1">
            <a:off x="6994436" y="3172289"/>
            <a:ext cx="1391574" cy="395905"/>
          </a:xfrm>
          <a:prstGeom prst="bentConnector3">
            <a:avLst>
              <a:gd name="adj1" fmla="val 65563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ysDash"/>
            <a:miter lim="800000"/>
          </a:ln>
          <a:effectLst/>
        </p:spPr>
      </p:cxnSp>
      <p:cxnSp>
        <p:nvCxnSpPr>
          <p:cNvPr id="124" name="肘形连接符 123"/>
          <p:cNvCxnSpPr/>
          <p:nvPr/>
        </p:nvCxnSpPr>
        <p:spPr>
          <a:xfrm rot="10800000" flipV="1">
            <a:off x="6097163" y="1552855"/>
            <a:ext cx="1610002" cy="611813"/>
          </a:xfrm>
          <a:prstGeom prst="bentConnector3">
            <a:avLst>
              <a:gd name="adj1" fmla="val 74661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ys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826309741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1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86400000">
                                          <p:cBhvr>
                                            <p:cTn id="24" dur="8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76680000">
                                          <p:cBhvr>
                                            <p:cTn id="41" dur="7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108000000">
                                          <p:cBhvr>
                                            <p:cTn id="58" dur="7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1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86400000">
                                          <p:cBhvr>
                                            <p:cTn id="75" dur="6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/>
          <p:bldP spid="98" grpId="0"/>
          <p:bldP spid="100" grpId="0"/>
          <p:bldP spid="103" grpId="0"/>
          <p:bldP spid="109" grpId="0"/>
          <p:bldP spid="111" grpId="0"/>
          <p:bldP spid="114" grpId="0"/>
          <p:bldP spid="119" grpId="0"/>
          <p:bldP spid="1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1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86400000">
                                          <p:cBhvr>
                                            <p:cTn id="24" dur="8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76680000">
                                          <p:cBhvr>
                                            <p:cTn id="41" dur="7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108000000">
                                          <p:cBhvr>
                                            <p:cTn id="58" dur="7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1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86400000">
                                          <p:cBhvr>
                                            <p:cTn id="75" dur="6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/>
          <p:bldP spid="98" grpId="0"/>
          <p:bldP spid="100" grpId="0"/>
          <p:bldP spid="103" grpId="0"/>
          <p:bldP spid="109" grpId="0"/>
          <p:bldP spid="111" grpId="0"/>
          <p:bldP spid="114" grpId="0"/>
          <p:bldP spid="119" grpId="0"/>
          <p:bldP spid="120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58"/>
          <p:cNvSpPr>
            <a:spLocks noChangeArrowheads="1"/>
          </p:cNvSpPr>
          <p:nvPr/>
        </p:nvSpPr>
        <p:spPr bwMode="auto">
          <a:xfrm>
            <a:off x="857551" y="2139704"/>
            <a:ext cx="7530876" cy="1039240"/>
          </a:xfrm>
          <a:prstGeom prst="roundRect">
            <a:avLst>
              <a:gd name="adj" fmla="val 50000"/>
            </a:avLst>
          </a:prstGeom>
          <a:solidFill>
            <a:srgbClr val="314865"/>
          </a:solidFill>
          <a:ln w="349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zh-CN" sz="16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宋体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50884" y="2209253"/>
            <a:ext cx="893128" cy="865406"/>
            <a:chOff x="950884" y="2209253"/>
            <a:chExt cx="893128" cy="865406"/>
          </a:xfrm>
        </p:grpSpPr>
        <p:sp>
          <p:nvSpPr>
            <p:cNvPr id="4" name="椭圆 259"/>
            <p:cNvSpPr>
              <a:spLocks noChangeArrowheads="1"/>
            </p:cNvSpPr>
            <p:nvPr/>
          </p:nvSpPr>
          <p:spPr bwMode="auto">
            <a:xfrm rot="16200000">
              <a:off x="978485" y="2262247"/>
              <a:ext cx="812259" cy="81256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E2E9E9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endParaRPr>
            </a:p>
          </p:txBody>
        </p:sp>
        <p:sp>
          <p:nvSpPr>
            <p:cNvPr id="5" name="Text Box 39"/>
            <p:cNvSpPr>
              <a:spLocks noChangeArrowheads="1"/>
            </p:cNvSpPr>
            <p:nvPr/>
          </p:nvSpPr>
          <p:spPr bwMode="auto">
            <a:xfrm>
              <a:off x="950884" y="2209253"/>
              <a:ext cx="893128" cy="74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rgbClr val="314865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5</a:t>
              </a:r>
              <a:endParaRPr lang="zh-CN" altLang="en-US" dirty="0">
                <a:solidFill>
                  <a:srgbClr val="314865"/>
                </a:solidFill>
                <a:ea typeface="微软雅黑" pitchFamily="34" charset="-122"/>
              </a:endParaRPr>
            </a:p>
          </p:txBody>
        </p:sp>
      </p:grpSp>
      <p:sp>
        <p:nvSpPr>
          <p:cNvPr id="6" name="Text Box 39"/>
          <p:cNvSpPr>
            <a:spLocks noChangeArrowheads="1"/>
          </p:cNvSpPr>
          <p:nvPr/>
        </p:nvSpPr>
        <p:spPr bwMode="auto">
          <a:xfrm>
            <a:off x="2267744" y="2097909"/>
            <a:ext cx="47831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tx1"/>
              </a:buClr>
            </a:pPr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anose="020B0503020204020204" pitchFamily="34" charset="-122"/>
                <a:sym typeface="微软雅黑" pitchFamily="34" charset="-122"/>
              </a:rPr>
              <a:t>研究成果与实践运用</a:t>
            </a:r>
            <a:endParaRPr 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264841"/>
            <a:ext cx="1790898" cy="449319"/>
            <a:chOff x="-1" y="588691"/>
            <a:chExt cx="3026771" cy="449319"/>
          </a:xfrm>
          <a:solidFill>
            <a:srgbClr val="314865"/>
          </a:solidFill>
        </p:grpSpPr>
        <p:sp>
          <p:nvSpPr>
            <p:cNvPr id="8" name="矩形 1"/>
            <p:cNvSpPr/>
            <p:nvPr/>
          </p:nvSpPr>
          <p:spPr>
            <a:xfrm>
              <a:off x="-1" y="588691"/>
              <a:ext cx="3026771" cy="449319"/>
            </a:xfrm>
            <a:custGeom>
              <a:avLst/>
              <a:gdLst>
                <a:gd name="connsiteX0" fmla="*/ 0 w 2411760"/>
                <a:gd name="connsiteY0" fmla="*/ 0 h 484751"/>
                <a:gd name="connsiteX1" fmla="*/ 2411760 w 2411760"/>
                <a:gd name="connsiteY1" fmla="*/ 0 h 484751"/>
                <a:gd name="connsiteX2" fmla="*/ 2411760 w 2411760"/>
                <a:gd name="connsiteY2" fmla="*/ 484751 h 484751"/>
                <a:gd name="connsiteX3" fmla="*/ 0 w 2411760"/>
                <a:gd name="connsiteY3" fmla="*/ 484751 h 484751"/>
                <a:gd name="connsiteX4" fmla="*/ 0 w 2411760"/>
                <a:gd name="connsiteY4" fmla="*/ 0 h 484751"/>
                <a:gd name="connsiteX0" fmla="*/ 0 w 2849910"/>
                <a:gd name="connsiteY0" fmla="*/ 0 h 484751"/>
                <a:gd name="connsiteX1" fmla="*/ 2411760 w 2849910"/>
                <a:gd name="connsiteY1" fmla="*/ 0 h 484751"/>
                <a:gd name="connsiteX2" fmla="*/ 2849910 w 2849910"/>
                <a:gd name="connsiteY2" fmla="*/ 484751 h 484751"/>
                <a:gd name="connsiteX3" fmla="*/ 0 w 2849910"/>
                <a:gd name="connsiteY3" fmla="*/ 484751 h 484751"/>
                <a:gd name="connsiteX4" fmla="*/ 0 w 2849910"/>
                <a:gd name="connsiteY4" fmla="*/ 0 h 484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9910" h="484751">
                  <a:moveTo>
                    <a:pt x="0" y="0"/>
                  </a:moveTo>
                  <a:lnTo>
                    <a:pt x="2411760" y="0"/>
                  </a:lnTo>
                  <a:lnTo>
                    <a:pt x="2849910" y="484751"/>
                  </a:lnTo>
                  <a:lnTo>
                    <a:pt x="0" y="48475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10875" y="628375"/>
              <a:ext cx="1612523" cy="4001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CN" altLang="en-US" sz="20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过渡页</a:t>
              </a:r>
              <a:endParaRPr lang="zh-CN" altLang="en-US" sz="2000" b="1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0477691"/>
      </p:ext>
    </p:extLst>
  </p:cSld>
  <p:clrMapOvr>
    <a:masterClrMapping/>
  </p:clrMapOvr>
  <p:transition spd="slow" advClick="0" advTm="1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  <p:extLst mod="1">
    <p:ext uri="{E180D4A7-C9FB-4DFB-919C-405C955672EB}">
      <p14:showEvtLst xmlns:p14="http://schemas.microsoft.com/office/powerpoint/2010/main">
        <p14:playEvt time="0" objId="2"/>
        <p14:stopEvt time="5282" objId="2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14865"/>
                </a:solidFill>
                <a:ea typeface="微软雅黑" pitchFamily="34" charset="-122"/>
              </a:rPr>
              <a:t>研究成果</a:t>
            </a:r>
            <a:endParaRPr lang="zh-CN" altLang="en-US" sz="2000" b="1" dirty="0">
              <a:solidFill>
                <a:srgbClr val="314865"/>
              </a:solidFill>
              <a:ea typeface="微软雅黑" pitchFamily="34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2070469" y="1382696"/>
            <a:ext cx="1116480" cy="1112936"/>
          </a:xfrm>
          <a:prstGeom prst="rect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2070469" y="2495632"/>
            <a:ext cx="1116480" cy="667762"/>
          </a:xfrm>
          <a:prstGeom prst="rect">
            <a:avLst/>
          </a:prstGeom>
          <a:solidFill>
            <a:srgbClr val="1A92A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标题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3332091" y="1382696"/>
            <a:ext cx="1116480" cy="1112936"/>
          </a:xfrm>
          <a:prstGeom prst="rect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3332091" y="2495632"/>
            <a:ext cx="1116480" cy="667762"/>
          </a:xfrm>
          <a:prstGeom prst="rect">
            <a:avLst/>
          </a:prstGeom>
          <a:solidFill>
            <a:srgbClr val="21AB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</a:t>
            </a:r>
            <a:r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标题</a:t>
            </a: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4593714" y="1382696"/>
            <a:ext cx="1116480" cy="1112936"/>
          </a:xfrm>
          <a:prstGeom prst="rect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4593714" y="2495632"/>
            <a:ext cx="1116480" cy="667762"/>
          </a:xfrm>
          <a:prstGeom prst="rect">
            <a:avLst/>
          </a:prstGeom>
          <a:solidFill>
            <a:srgbClr val="05BA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</a:t>
            </a:r>
            <a:r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标题</a:t>
            </a: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5855337" y="1382696"/>
            <a:ext cx="1116480" cy="1112936"/>
          </a:xfrm>
          <a:prstGeom prst="rect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5855337" y="2495632"/>
            <a:ext cx="1116480" cy="667762"/>
          </a:xfrm>
          <a:prstGeom prst="rect">
            <a:avLst/>
          </a:prstGeom>
          <a:solidFill>
            <a:srgbClr val="FCB8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</a:t>
            </a:r>
            <a:r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标题</a:t>
            </a: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7116959" y="1382696"/>
            <a:ext cx="1116480" cy="1112936"/>
          </a:xfrm>
          <a:prstGeom prst="rect">
            <a:avLst/>
          </a:prstGeom>
          <a:solidFill>
            <a:srgbClr val="F14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7116959" y="2495632"/>
            <a:ext cx="1116480" cy="667762"/>
          </a:xfrm>
          <a:prstGeom prst="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点击添加标题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</a:t>
            </a:r>
            <a:r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标题</a:t>
            </a: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grpSp>
        <p:nvGrpSpPr>
          <p:cNvPr id="97" name="组合 96"/>
          <p:cNvGrpSpPr/>
          <p:nvPr/>
        </p:nvGrpSpPr>
        <p:grpSpPr>
          <a:xfrm>
            <a:off x="2427906" y="1516247"/>
            <a:ext cx="401606" cy="514602"/>
            <a:chOff x="3095876" y="2479873"/>
            <a:chExt cx="366231" cy="470769"/>
          </a:xfrm>
        </p:grpSpPr>
        <p:sp>
          <p:nvSpPr>
            <p:cNvPr id="98" name="Freeform 108"/>
            <p:cNvSpPr>
              <a:spLocks/>
            </p:cNvSpPr>
            <p:nvPr/>
          </p:nvSpPr>
          <p:spPr bwMode="auto">
            <a:xfrm flipH="1">
              <a:off x="3095876" y="2898027"/>
              <a:ext cx="51923" cy="52615"/>
            </a:xfrm>
            <a:custGeom>
              <a:avLst/>
              <a:gdLst>
                <a:gd name="T0" fmla="*/ 0 w 32"/>
                <a:gd name="T1" fmla="*/ 32 h 32"/>
                <a:gd name="T2" fmla="*/ 16 w 32"/>
                <a:gd name="T3" fmla="*/ 32 h 32"/>
                <a:gd name="T4" fmla="*/ 32 w 32"/>
                <a:gd name="T5" fmla="*/ 16 h 32"/>
                <a:gd name="T6" fmla="*/ 32 w 32"/>
                <a:gd name="T7" fmla="*/ 0 h 32"/>
                <a:gd name="T8" fmla="*/ 0 w 32"/>
                <a:gd name="T9" fmla="*/ 0 h 32"/>
                <a:gd name="T10" fmla="*/ 0 w 32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2">
                  <a:moveTo>
                    <a:pt x="0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6402">
                <a:defRPr/>
              </a:pPr>
              <a:endParaRPr lang="zh-CN" altLang="en-US" sz="110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99" name="Freeform 109"/>
            <p:cNvSpPr>
              <a:spLocks noEditPoints="1"/>
            </p:cNvSpPr>
            <p:nvPr/>
          </p:nvSpPr>
          <p:spPr bwMode="auto">
            <a:xfrm flipH="1">
              <a:off x="3095876" y="2479873"/>
              <a:ext cx="366231" cy="470769"/>
            </a:xfrm>
            <a:custGeom>
              <a:avLst/>
              <a:gdLst>
                <a:gd name="T0" fmla="*/ 208 w 224"/>
                <a:gd name="T1" fmla="*/ 0 h 288"/>
                <a:gd name="T2" fmla="*/ 16 w 224"/>
                <a:gd name="T3" fmla="*/ 0 h 288"/>
                <a:gd name="T4" fmla="*/ 0 w 224"/>
                <a:gd name="T5" fmla="*/ 16 h 288"/>
                <a:gd name="T6" fmla="*/ 0 w 224"/>
                <a:gd name="T7" fmla="*/ 272 h 288"/>
                <a:gd name="T8" fmla="*/ 16 w 224"/>
                <a:gd name="T9" fmla="*/ 288 h 288"/>
                <a:gd name="T10" fmla="*/ 176 w 224"/>
                <a:gd name="T11" fmla="*/ 288 h 288"/>
                <a:gd name="T12" fmla="*/ 176 w 224"/>
                <a:gd name="T13" fmla="*/ 144 h 288"/>
                <a:gd name="T14" fmla="*/ 224 w 224"/>
                <a:gd name="T15" fmla="*/ 144 h 288"/>
                <a:gd name="T16" fmla="*/ 224 w 224"/>
                <a:gd name="T17" fmla="*/ 16 h 288"/>
                <a:gd name="T18" fmla="*/ 208 w 224"/>
                <a:gd name="T19" fmla="*/ 0 h 288"/>
                <a:gd name="T20" fmla="*/ 168 w 224"/>
                <a:gd name="T21" fmla="*/ 104 h 288"/>
                <a:gd name="T22" fmla="*/ 56 w 224"/>
                <a:gd name="T23" fmla="*/ 104 h 288"/>
                <a:gd name="T24" fmla="*/ 56 w 224"/>
                <a:gd name="T25" fmla="*/ 88 h 288"/>
                <a:gd name="T26" fmla="*/ 168 w 224"/>
                <a:gd name="T27" fmla="*/ 88 h 288"/>
                <a:gd name="T28" fmla="*/ 168 w 224"/>
                <a:gd name="T29" fmla="*/ 104 h 288"/>
                <a:gd name="T30" fmla="*/ 168 w 224"/>
                <a:gd name="T31" fmla="*/ 72 h 288"/>
                <a:gd name="T32" fmla="*/ 56 w 224"/>
                <a:gd name="T33" fmla="*/ 72 h 288"/>
                <a:gd name="T34" fmla="*/ 56 w 224"/>
                <a:gd name="T35" fmla="*/ 56 h 288"/>
                <a:gd name="T36" fmla="*/ 168 w 224"/>
                <a:gd name="T37" fmla="*/ 56 h 288"/>
                <a:gd name="T38" fmla="*/ 168 w 224"/>
                <a:gd name="T39" fmla="*/ 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" h="288">
                  <a:moveTo>
                    <a:pt x="20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81"/>
                    <a:pt x="7" y="288"/>
                    <a:pt x="16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7"/>
                    <a:pt x="217" y="0"/>
                    <a:pt x="208" y="0"/>
                  </a:cubicBezTo>
                  <a:close/>
                  <a:moveTo>
                    <a:pt x="168" y="104"/>
                  </a:moveTo>
                  <a:cubicBezTo>
                    <a:pt x="56" y="104"/>
                    <a:pt x="56" y="104"/>
                    <a:pt x="56" y="104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168" y="88"/>
                    <a:pt x="168" y="88"/>
                    <a:pt x="168" y="88"/>
                  </a:cubicBezTo>
                  <a:lnTo>
                    <a:pt x="168" y="104"/>
                  </a:lnTo>
                  <a:close/>
                  <a:moveTo>
                    <a:pt x="168" y="72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6402">
                <a:defRPr/>
              </a:pPr>
              <a:endParaRPr lang="zh-CN" altLang="en-US" sz="110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0" name="Rectangle 110"/>
            <p:cNvSpPr>
              <a:spLocks noChangeArrowheads="1"/>
            </p:cNvSpPr>
            <p:nvPr/>
          </p:nvSpPr>
          <p:spPr bwMode="auto">
            <a:xfrm flipH="1">
              <a:off x="3095876" y="2741565"/>
              <a:ext cx="51923" cy="519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6402">
                <a:defRPr/>
              </a:pPr>
              <a:endParaRPr lang="zh-CN" altLang="en-US" sz="110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1" name="Rectangle 111"/>
            <p:cNvSpPr>
              <a:spLocks noChangeArrowheads="1"/>
            </p:cNvSpPr>
            <p:nvPr/>
          </p:nvSpPr>
          <p:spPr bwMode="auto">
            <a:xfrm flipH="1">
              <a:off x="3095876" y="2819796"/>
              <a:ext cx="51923" cy="526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6402">
                <a:defRPr/>
              </a:pPr>
              <a:endParaRPr lang="zh-CN" altLang="en-US" sz="110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102" name="Freeform 64"/>
          <p:cNvSpPr>
            <a:spLocks noEditPoints="1"/>
          </p:cNvSpPr>
          <p:nvPr/>
        </p:nvSpPr>
        <p:spPr bwMode="auto">
          <a:xfrm flipH="1">
            <a:off x="3613901" y="1545106"/>
            <a:ext cx="552862" cy="456884"/>
          </a:xfrm>
          <a:custGeom>
            <a:avLst/>
            <a:gdLst>
              <a:gd name="T0" fmla="*/ 188 w 308"/>
              <a:gd name="T1" fmla="*/ 19 h 256"/>
              <a:gd name="T2" fmla="*/ 154 w 308"/>
              <a:gd name="T3" fmla="*/ 0 h 256"/>
              <a:gd name="T4" fmla="*/ 120 w 308"/>
              <a:gd name="T5" fmla="*/ 19 h 256"/>
              <a:gd name="T6" fmla="*/ 8 w 308"/>
              <a:gd name="T7" fmla="*/ 195 h 256"/>
              <a:gd name="T8" fmla="*/ 7 w 308"/>
              <a:gd name="T9" fmla="*/ 235 h 256"/>
              <a:gd name="T10" fmla="*/ 42 w 308"/>
              <a:gd name="T11" fmla="*/ 256 h 256"/>
              <a:gd name="T12" fmla="*/ 266 w 308"/>
              <a:gd name="T13" fmla="*/ 256 h 256"/>
              <a:gd name="T14" fmla="*/ 301 w 308"/>
              <a:gd name="T15" fmla="*/ 235 h 256"/>
              <a:gd name="T16" fmla="*/ 300 w 308"/>
              <a:gd name="T17" fmla="*/ 195 h 256"/>
              <a:gd name="T18" fmla="*/ 188 w 308"/>
              <a:gd name="T19" fmla="*/ 19 h 256"/>
              <a:gd name="T20" fmla="*/ 154 w 308"/>
              <a:gd name="T21" fmla="*/ 216 h 256"/>
              <a:gd name="T22" fmla="*/ 138 w 308"/>
              <a:gd name="T23" fmla="*/ 200 h 256"/>
              <a:gd name="T24" fmla="*/ 154 w 308"/>
              <a:gd name="T25" fmla="*/ 184 h 256"/>
              <a:gd name="T26" fmla="*/ 170 w 308"/>
              <a:gd name="T27" fmla="*/ 200 h 256"/>
              <a:gd name="T28" fmla="*/ 154 w 308"/>
              <a:gd name="T29" fmla="*/ 216 h 256"/>
              <a:gd name="T30" fmla="*/ 170 w 308"/>
              <a:gd name="T31" fmla="*/ 152 h 256"/>
              <a:gd name="T32" fmla="*/ 154 w 308"/>
              <a:gd name="T33" fmla="*/ 168 h 256"/>
              <a:gd name="T34" fmla="*/ 138 w 308"/>
              <a:gd name="T35" fmla="*/ 152 h 256"/>
              <a:gd name="T36" fmla="*/ 138 w 308"/>
              <a:gd name="T37" fmla="*/ 96 h 256"/>
              <a:gd name="T38" fmla="*/ 154 w 308"/>
              <a:gd name="T39" fmla="*/ 80 h 256"/>
              <a:gd name="T40" fmla="*/ 170 w 308"/>
              <a:gd name="T41" fmla="*/ 96 h 256"/>
              <a:gd name="T42" fmla="*/ 170 w 308"/>
              <a:gd name="T43" fmla="*/ 15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08" h="256">
                <a:moveTo>
                  <a:pt x="188" y="19"/>
                </a:moveTo>
                <a:cubicBezTo>
                  <a:pt x="180" y="7"/>
                  <a:pt x="168" y="0"/>
                  <a:pt x="154" y="0"/>
                </a:cubicBezTo>
                <a:cubicBezTo>
                  <a:pt x="140" y="0"/>
                  <a:pt x="128" y="7"/>
                  <a:pt x="120" y="19"/>
                </a:cubicBezTo>
                <a:cubicBezTo>
                  <a:pt x="8" y="195"/>
                  <a:pt x="8" y="195"/>
                  <a:pt x="8" y="195"/>
                </a:cubicBezTo>
                <a:cubicBezTo>
                  <a:pt x="0" y="207"/>
                  <a:pt x="0" y="222"/>
                  <a:pt x="7" y="235"/>
                </a:cubicBezTo>
                <a:cubicBezTo>
                  <a:pt x="14" y="248"/>
                  <a:pt x="27" y="256"/>
                  <a:pt x="42" y="256"/>
                </a:cubicBezTo>
                <a:cubicBezTo>
                  <a:pt x="266" y="256"/>
                  <a:pt x="266" y="256"/>
                  <a:pt x="266" y="256"/>
                </a:cubicBezTo>
                <a:cubicBezTo>
                  <a:pt x="281" y="256"/>
                  <a:pt x="294" y="248"/>
                  <a:pt x="301" y="235"/>
                </a:cubicBezTo>
                <a:cubicBezTo>
                  <a:pt x="308" y="222"/>
                  <a:pt x="308" y="207"/>
                  <a:pt x="300" y="195"/>
                </a:cubicBezTo>
                <a:lnTo>
                  <a:pt x="188" y="19"/>
                </a:lnTo>
                <a:close/>
                <a:moveTo>
                  <a:pt x="154" y="216"/>
                </a:moveTo>
                <a:cubicBezTo>
                  <a:pt x="145" y="216"/>
                  <a:pt x="138" y="209"/>
                  <a:pt x="138" y="200"/>
                </a:cubicBezTo>
                <a:cubicBezTo>
                  <a:pt x="138" y="191"/>
                  <a:pt x="145" y="184"/>
                  <a:pt x="154" y="184"/>
                </a:cubicBezTo>
                <a:cubicBezTo>
                  <a:pt x="163" y="184"/>
                  <a:pt x="170" y="191"/>
                  <a:pt x="170" y="200"/>
                </a:cubicBezTo>
                <a:cubicBezTo>
                  <a:pt x="170" y="209"/>
                  <a:pt x="163" y="216"/>
                  <a:pt x="154" y="216"/>
                </a:cubicBezTo>
                <a:close/>
                <a:moveTo>
                  <a:pt x="170" y="152"/>
                </a:moveTo>
                <a:cubicBezTo>
                  <a:pt x="170" y="161"/>
                  <a:pt x="163" y="168"/>
                  <a:pt x="154" y="168"/>
                </a:cubicBezTo>
                <a:cubicBezTo>
                  <a:pt x="145" y="168"/>
                  <a:pt x="138" y="161"/>
                  <a:pt x="138" y="152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38" y="87"/>
                  <a:pt x="145" y="80"/>
                  <a:pt x="154" y="80"/>
                </a:cubicBezTo>
                <a:cubicBezTo>
                  <a:pt x="163" y="80"/>
                  <a:pt x="170" y="87"/>
                  <a:pt x="170" y="96"/>
                </a:cubicBezTo>
                <a:lnTo>
                  <a:pt x="170" y="1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6640" tIns="28320" rIns="56640" bIns="283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66402">
              <a:defRPr/>
            </a:pPr>
            <a:endParaRPr lang="zh-CN" altLang="en-US" sz="1100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grpSp>
        <p:nvGrpSpPr>
          <p:cNvPr id="103" name="组合 102"/>
          <p:cNvGrpSpPr/>
          <p:nvPr/>
        </p:nvGrpSpPr>
        <p:grpSpPr>
          <a:xfrm>
            <a:off x="4979389" y="1523194"/>
            <a:ext cx="345129" cy="500710"/>
            <a:chOff x="5690315" y="3674507"/>
            <a:chExt cx="314729" cy="458061"/>
          </a:xfrm>
        </p:grpSpPr>
        <p:sp>
          <p:nvSpPr>
            <p:cNvPr id="104" name="Freeform 36"/>
            <p:cNvSpPr>
              <a:spLocks/>
            </p:cNvSpPr>
            <p:nvPr/>
          </p:nvSpPr>
          <p:spPr bwMode="auto">
            <a:xfrm flipH="1">
              <a:off x="5782528" y="4054387"/>
              <a:ext cx="130302" cy="78181"/>
            </a:xfrm>
            <a:custGeom>
              <a:avLst/>
              <a:gdLst>
                <a:gd name="T0" fmla="*/ 73 w 80"/>
                <a:gd name="T1" fmla="*/ 2 h 48"/>
                <a:gd name="T2" fmla="*/ 44 w 80"/>
                <a:gd name="T3" fmla="*/ 8 h 48"/>
                <a:gd name="T4" fmla="*/ 40 w 80"/>
                <a:gd name="T5" fmla="*/ 8 h 48"/>
                <a:gd name="T6" fmla="*/ 36 w 80"/>
                <a:gd name="T7" fmla="*/ 8 h 48"/>
                <a:gd name="T8" fmla="*/ 7 w 80"/>
                <a:gd name="T9" fmla="*/ 2 h 48"/>
                <a:gd name="T10" fmla="*/ 0 w 80"/>
                <a:gd name="T11" fmla="*/ 0 h 48"/>
                <a:gd name="T12" fmla="*/ 0 w 80"/>
                <a:gd name="T13" fmla="*/ 0 h 48"/>
                <a:gd name="T14" fmla="*/ 40 w 80"/>
                <a:gd name="T15" fmla="*/ 48 h 48"/>
                <a:gd name="T16" fmla="*/ 80 w 80"/>
                <a:gd name="T17" fmla="*/ 0 h 48"/>
                <a:gd name="T18" fmla="*/ 80 w 80"/>
                <a:gd name="T19" fmla="*/ 0 h 48"/>
                <a:gd name="T20" fmla="*/ 73 w 80"/>
                <a:gd name="T21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48">
                  <a:moveTo>
                    <a:pt x="73" y="2"/>
                  </a:moveTo>
                  <a:cubicBezTo>
                    <a:pt x="65" y="5"/>
                    <a:pt x="55" y="7"/>
                    <a:pt x="44" y="8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39" y="8"/>
                    <a:pt x="38" y="8"/>
                    <a:pt x="36" y="8"/>
                  </a:cubicBezTo>
                  <a:cubicBezTo>
                    <a:pt x="25" y="7"/>
                    <a:pt x="15" y="5"/>
                    <a:pt x="7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13" y="48"/>
                    <a:pt x="40" y="48"/>
                  </a:cubicBezTo>
                  <a:cubicBezTo>
                    <a:pt x="67" y="48"/>
                    <a:pt x="80" y="27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77" y="1"/>
                    <a:pt x="7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6402">
                <a:defRPr/>
              </a:pPr>
              <a:endParaRPr lang="zh-CN" altLang="en-US" sz="110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5" name="Freeform 37"/>
            <p:cNvSpPr>
              <a:spLocks noEditPoints="1"/>
            </p:cNvSpPr>
            <p:nvPr/>
          </p:nvSpPr>
          <p:spPr bwMode="auto">
            <a:xfrm flipH="1">
              <a:off x="5690315" y="3674507"/>
              <a:ext cx="314729" cy="366849"/>
            </a:xfrm>
            <a:custGeom>
              <a:avLst/>
              <a:gdLst>
                <a:gd name="T0" fmla="*/ 96 w 192"/>
                <a:gd name="T1" fmla="*/ 0 h 224"/>
                <a:gd name="T2" fmla="*/ 0 w 192"/>
                <a:gd name="T3" fmla="*/ 96 h 224"/>
                <a:gd name="T4" fmla="*/ 48 w 192"/>
                <a:gd name="T5" fmla="*/ 200 h 224"/>
                <a:gd name="T6" fmla="*/ 67 w 192"/>
                <a:gd name="T7" fmla="*/ 219 h 224"/>
                <a:gd name="T8" fmla="*/ 90 w 192"/>
                <a:gd name="T9" fmla="*/ 224 h 224"/>
                <a:gd name="T10" fmla="*/ 96 w 192"/>
                <a:gd name="T11" fmla="*/ 224 h 224"/>
                <a:gd name="T12" fmla="*/ 125 w 192"/>
                <a:gd name="T13" fmla="*/ 218 h 224"/>
                <a:gd name="T14" fmla="*/ 144 w 192"/>
                <a:gd name="T15" fmla="*/ 200 h 224"/>
                <a:gd name="T16" fmla="*/ 192 w 192"/>
                <a:gd name="T17" fmla="*/ 96 h 224"/>
                <a:gd name="T18" fmla="*/ 96 w 192"/>
                <a:gd name="T19" fmla="*/ 0 h 224"/>
                <a:gd name="T20" fmla="*/ 113 w 192"/>
                <a:gd name="T21" fmla="*/ 40 h 224"/>
                <a:gd name="T22" fmla="*/ 31 w 192"/>
                <a:gd name="T23" fmla="*/ 121 h 224"/>
                <a:gd name="T24" fmla="*/ 31 w 192"/>
                <a:gd name="T25" fmla="*/ 128 h 224"/>
                <a:gd name="T26" fmla="*/ 24 w 192"/>
                <a:gd name="T27" fmla="*/ 98 h 224"/>
                <a:gd name="T28" fmla="*/ 99 w 192"/>
                <a:gd name="T29" fmla="*/ 24 h 224"/>
                <a:gd name="T30" fmla="*/ 160 w 192"/>
                <a:gd name="T31" fmla="*/ 54 h 224"/>
                <a:gd name="T32" fmla="*/ 113 w 192"/>
                <a:gd name="T33" fmla="*/ 4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224">
                  <a:moveTo>
                    <a:pt x="96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4"/>
                    <a:pt x="48" y="184"/>
                    <a:pt x="48" y="200"/>
                  </a:cubicBezTo>
                  <a:cubicBezTo>
                    <a:pt x="48" y="205"/>
                    <a:pt x="54" y="213"/>
                    <a:pt x="67" y="219"/>
                  </a:cubicBezTo>
                  <a:cubicBezTo>
                    <a:pt x="73" y="220"/>
                    <a:pt x="82" y="223"/>
                    <a:pt x="90" y="224"/>
                  </a:cubicBezTo>
                  <a:cubicBezTo>
                    <a:pt x="92" y="224"/>
                    <a:pt x="94" y="224"/>
                    <a:pt x="96" y="224"/>
                  </a:cubicBezTo>
                  <a:cubicBezTo>
                    <a:pt x="103" y="224"/>
                    <a:pt x="113" y="222"/>
                    <a:pt x="125" y="218"/>
                  </a:cubicBezTo>
                  <a:cubicBezTo>
                    <a:pt x="138" y="213"/>
                    <a:pt x="144" y="205"/>
                    <a:pt x="144" y="200"/>
                  </a:cubicBezTo>
                  <a:cubicBezTo>
                    <a:pt x="144" y="184"/>
                    <a:pt x="192" y="144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lose/>
                  <a:moveTo>
                    <a:pt x="113" y="40"/>
                  </a:moveTo>
                  <a:cubicBezTo>
                    <a:pt x="68" y="40"/>
                    <a:pt x="31" y="76"/>
                    <a:pt x="31" y="121"/>
                  </a:cubicBezTo>
                  <a:cubicBezTo>
                    <a:pt x="31" y="123"/>
                    <a:pt x="31" y="126"/>
                    <a:pt x="31" y="128"/>
                  </a:cubicBezTo>
                  <a:cubicBezTo>
                    <a:pt x="27" y="119"/>
                    <a:pt x="24" y="109"/>
                    <a:pt x="24" y="98"/>
                  </a:cubicBezTo>
                  <a:cubicBezTo>
                    <a:pt x="24" y="57"/>
                    <a:pt x="58" y="24"/>
                    <a:pt x="99" y="24"/>
                  </a:cubicBezTo>
                  <a:cubicBezTo>
                    <a:pt x="124" y="24"/>
                    <a:pt x="146" y="36"/>
                    <a:pt x="160" y="54"/>
                  </a:cubicBezTo>
                  <a:cubicBezTo>
                    <a:pt x="147" y="45"/>
                    <a:pt x="131" y="40"/>
                    <a:pt x="113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6402">
                <a:defRPr/>
              </a:pPr>
              <a:endParaRPr lang="zh-CN" altLang="en-US" sz="110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106" name="Freeform 9"/>
          <p:cNvSpPr>
            <a:spLocks/>
          </p:cNvSpPr>
          <p:nvPr/>
        </p:nvSpPr>
        <p:spPr bwMode="auto">
          <a:xfrm flipH="1">
            <a:off x="6126704" y="1594410"/>
            <a:ext cx="573745" cy="358277"/>
          </a:xfrm>
          <a:custGeom>
            <a:avLst/>
            <a:gdLst>
              <a:gd name="T0" fmla="*/ 262 w 320"/>
              <a:gd name="T1" fmla="*/ 70 h 200"/>
              <a:gd name="T2" fmla="*/ 163 w 320"/>
              <a:gd name="T3" fmla="*/ 0 h 200"/>
              <a:gd name="T4" fmla="*/ 63 w 320"/>
              <a:gd name="T5" fmla="*/ 94 h 200"/>
              <a:gd name="T6" fmla="*/ 54 w 320"/>
              <a:gd name="T7" fmla="*/ 93 h 200"/>
              <a:gd name="T8" fmla="*/ 0 w 320"/>
              <a:gd name="T9" fmla="*/ 146 h 200"/>
              <a:gd name="T10" fmla="*/ 43 w 320"/>
              <a:gd name="T11" fmla="*/ 200 h 200"/>
              <a:gd name="T12" fmla="*/ 251 w 320"/>
              <a:gd name="T13" fmla="*/ 200 h 200"/>
              <a:gd name="T14" fmla="*/ 320 w 320"/>
              <a:gd name="T15" fmla="*/ 134 h 200"/>
              <a:gd name="T16" fmla="*/ 262 w 320"/>
              <a:gd name="T17" fmla="*/ 7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0" h="200">
                <a:moveTo>
                  <a:pt x="262" y="70"/>
                </a:moveTo>
                <a:cubicBezTo>
                  <a:pt x="249" y="29"/>
                  <a:pt x="209" y="0"/>
                  <a:pt x="163" y="0"/>
                </a:cubicBezTo>
                <a:cubicBezTo>
                  <a:pt x="108" y="0"/>
                  <a:pt x="66" y="41"/>
                  <a:pt x="63" y="94"/>
                </a:cubicBezTo>
                <a:cubicBezTo>
                  <a:pt x="60" y="94"/>
                  <a:pt x="57" y="93"/>
                  <a:pt x="54" y="93"/>
                </a:cubicBezTo>
                <a:cubicBezTo>
                  <a:pt x="24" y="93"/>
                  <a:pt x="0" y="117"/>
                  <a:pt x="0" y="146"/>
                </a:cubicBezTo>
                <a:cubicBezTo>
                  <a:pt x="0" y="171"/>
                  <a:pt x="19" y="195"/>
                  <a:pt x="43" y="200"/>
                </a:cubicBezTo>
                <a:cubicBezTo>
                  <a:pt x="251" y="200"/>
                  <a:pt x="251" y="200"/>
                  <a:pt x="251" y="200"/>
                </a:cubicBezTo>
                <a:cubicBezTo>
                  <a:pt x="287" y="200"/>
                  <a:pt x="320" y="170"/>
                  <a:pt x="320" y="134"/>
                </a:cubicBezTo>
                <a:cubicBezTo>
                  <a:pt x="320" y="101"/>
                  <a:pt x="295" y="74"/>
                  <a:pt x="262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6640" tIns="28320" rIns="56640" bIns="283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66402">
              <a:defRPr/>
            </a:pPr>
            <a:endParaRPr lang="zh-CN" altLang="en-US" sz="1100">
              <a:solidFill>
                <a:sysClr val="windowText" lastClr="000000"/>
              </a:solidFill>
              <a:latin typeface="Calibri"/>
              <a:ea typeface="宋体"/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7430643" y="1544559"/>
            <a:ext cx="489113" cy="457981"/>
            <a:chOff x="1784487" y="2486066"/>
            <a:chExt cx="446032" cy="418971"/>
          </a:xfrm>
        </p:grpSpPr>
        <p:sp>
          <p:nvSpPr>
            <p:cNvPr id="108" name="Freeform 68"/>
            <p:cNvSpPr>
              <a:spLocks/>
            </p:cNvSpPr>
            <p:nvPr/>
          </p:nvSpPr>
          <p:spPr bwMode="auto">
            <a:xfrm flipH="1">
              <a:off x="1784487" y="2669491"/>
              <a:ext cx="66153" cy="235546"/>
            </a:xfrm>
            <a:custGeom>
              <a:avLst/>
              <a:gdLst>
                <a:gd name="T0" fmla="*/ 24 w 40"/>
                <a:gd name="T1" fmla="*/ 0 h 144"/>
                <a:gd name="T2" fmla="*/ 0 w 40"/>
                <a:gd name="T3" fmla="*/ 0 h 144"/>
                <a:gd name="T4" fmla="*/ 0 w 40"/>
                <a:gd name="T5" fmla="*/ 100 h 144"/>
                <a:gd name="T6" fmla="*/ 9 w 40"/>
                <a:gd name="T7" fmla="*/ 108 h 144"/>
                <a:gd name="T8" fmla="*/ 9 w 40"/>
                <a:gd name="T9" fmla="*/ 109 h 144"/>
                <a:gd name="T10" fmla="*/ 11 w 40"/>
                <a:gd name="T11" fmla="*/ 111 h 144"/>
                <a:gd name="T12" fmla="*/ 12 w 40"/>
                <a:gd name="T13" fmla="*/ 113 h 144"/>
                <a:gd name="T14" fmla="*/ 13 w 40"/>
                <a:gd name="T15" fmla="*/ 115 h 144"/>
                <a:gd name="T16" fmla="*/ 14 w 40"/>
                <a:gd name="T17" fmla="*/ 117 h 144"/>
                <a:gd name="T18" fmla="*/ 15 w 40"/>
                <a:gd name="T19" fmla="*/ 119 h 144"/>
                <a:gd name="T20" fmla="*/ 15 w 40"/>
                <a:gd name="T21" fmla="*/ 122 h 144"/>
                <a:gd name="T22" fmla="*/ 16 w 40"/>
                <a:gd name="T23" fmla="*/ 123 h 144"/>
                <a:gd name="T24" fmla="*/ 16 w 40"/>
                <a:gd name="T25" fmla="*/ 128 h 144"/>
                <a:gd name="T26" fmla="*/ 15 w 40"/>
                <a:gd name="T27" fmla="*/ 133 h 144"/>
                <a:gd name="T28" fmla="*/ 15 w 40"/>
                <a:gd name="T29" fmla="*/ 136 h 144"/>
                <a:gd name="T30" fmla="*/ 14 w 40"/>
                <a:gd name="T31" fmla="*/ 138 h 144"/>
                <a:gd name="T32" fmla="*/ 12 w 40"/>
                <a:gd name="T33" fmla="*/ 144 h 144"/>
                <a:gd name="T34" fmla="*/ 24 w 40"/>
                <a:gd name="T35" fmla="*/ 144 h 144"/>
                <a:gd name="T36" fmla="*/ 40 w 40"/>
                <a:gd name="T37" fmla="*/ 128 h 144"/>
                <a:gd name="T38" fmla="*/ 40 w 40"/>
                <a:gd name="T39" fmla="*/ 16 h 144"/>
                <a:gd name="T40" fmla="*/ 24 w 40"/>
                <a:gd name="T4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144">
                  <a:moveTo>
                    <a:pt x="2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" y="102"/>
                    <a:pt x="6" y="105"/>
                    <a:pt x="9" y="108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0" y="110"/>
                    <a:pt x="11" y="111"/>
                  </a:cubicBezTo>
                  <a:cubicBezTo>
                    <a:pt x="11" y="112"/>
                    <a:pt x="12" y="112"/>
                    <a:pt x="12" y="113"/>
                  </a:cubicBezTo>
                  <a:cubicBezTo>
                    <a:pt x="12" y="113"/>
                    <a:pt x="13" y="114"/>
                    <a:pt x="13" y="115"/>
                  </a:cubicBezTo>
                  <a:cubicBezTo>
                    <a:pt x="13" y="115"/>
                    <a:pt x="14" y="116"/>
                    <a:pt x="14" y="117"/>
                  </a:cubicBezTo>
                  <a:cubicBezTo>
                    <a:pt x="14" y="118"/>
                    <a:pt x="14" y="118"/>
                    <a:pt x="15" y="119"/>
                  </a:cubicBezTo>
                  <a:cubicBezTo>
                    <a:pt x="15" y="120"/>
                    <a:pt x="15" y="121"/>
                    <a:pt x="15" y="122"/>
                  </a:cubicBezTo>
                  <a:cubicBezTo>
                    <a:pt x="15" y="122"/>
                    <a:pt x="16" y="123"/>
                    <a:pt x="16" y="123"/>
                  </a:cubicBezTo>
                  <a:cubicBezTo>
                    <a:pt x="16" y="125"/>
                    <a:pt x="16" y="126"/>
                    <a:pt x="16" y="128"/>
                  </a:cubicBezTo>
                  <a:cubicBezTo>
                    <a:pt x="16" y="130"/>
                    <a:pt x="16" y="132"/>
                    <a:pt x="15" y="133"/>
                  </a:cubicBezTo>
                  <a:cubicBezTo>
                    <a:pt x="15" y="134"/>
                    <a:pt x="15" y="135"/>
                    <a:pt x="15" y="136"/>
                  </a:cubicBezTo>
                  <a:cubicBezTo>
                    <a:pt x="15" y="136"/>
                    <a:pt x="15" y="137"/>
                    <a:pt x="14" y="138"/>
                  </a:cubicBezTo>
                  <a:cubicBezTo>
                    <a:pt x="14" y="140"/>
                    <a:pt x="13" y="142"/>
                    <a:pt x="12" y="144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33" y="144"/>
                    <a:pt x="40" y="137"/>
                    <a:pt x="40" y="128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7"/>
                    <a:pt x="33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6402">
                <a:defRPr/>
              </a:pPr>
              <a:endParaRPr lang="zh-CN" altLang="en-US" sz="110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09" name="Freeform 69"/>
            <p:cNvSpPr>
              <a:spLocks/>
            </p:cNvSpPr>
            <p:nvPr/>
          </p:nvSpPr>
          <p:spPr bwMode="auto">
            <a:xfrm flipH="1">
              <a:off x="1850640" y="2852915"/>
              <a:ext cx="313727" cy="52121"/>
            </a:xfrm>
            <a:custGeom>
              <a:avLst/>
              <a:gdLst>
                <a:gd name="T0" fmla="*/ 191 w 192"/>
                <a:gd name="T1" fmla="*/ 10 h 32"/>
                <a:gd name="T2" fmla="*/ 189 w 192"/>
                <a:gd name="T3" fmla="*/ 8 h 32"/>
                <a:gd name="T4" fmla="*/ 188 w 192"/>
                <a:gd name="T5" fmla="*/ 6 h 32"/>
                <a:gd name="T6" fmla="*/ 187 w 192"/>
                <a:gd name="T7" fmla="*/ 4 h 32"/>
                <a:gd name="T8" fmla="*/ 184 w 192"/>
                <a:gd name="T9" fmla="*/ 3 h 32"/>
                <a:gd name="T10" fmla="*/ 181 w 192"/>
                <a:gd name="T11" fmla="*/ 1 h 32"/>
                <a:gd name="T12" fmla="*/ 176 w 192"/>
                <a:gd name="T13" fmla="*/ 0 h 32"/>
                <a:gd name="T14" fmla="*/ 16 w 192"/>
                <a:gd name="T15" fmla="*/ 0 h 32"/>
                <a:gd name="T16" fmla="*/ 11 w 192"/>
                <a:gd name="T17" fmla="*/ 1 h 32"/>
                <a:gd name="T18" fmla="*/ 8 w 192"/>
                <a:gd name="T19" fmla="*/ 3 h 32"/>
                <a:gd name="T20" fmla="*/ 5 w 192"/>
                <a:gd name="T21" fmla="*/ 4 h 32"/>
                <a:gd name="T22" fmla="*/ 4 w 192"/>
                <a:gd name="T23" fmla="*/ 6 h 32"/>
                <a:gd name="T24" fmla="*/ 3 w 192"/>
                <a:gd name="T25" fmla="*/ 8 h 32"/>
                <a:gd name="T26" fmla="*/ 1 w 192"/>
                <a:gd name="T27" fmla="*/ 10 h 32"/>
                <a:gd name="T28" fmla="*/ 1 w 192"/>
                <a:gd name="T29" fmla="*/ 11 h 32"/>
                <a:gd name="T30" fmla="*/ 0 w 192"/>
                <a:gd name="T31" fmla="*/ 16 h 32"/>
                <a:gd name="T32" fmla="*/ 2 w 192"/>
                <a:gd name="T33" fmla="*/ 24 h 32"/>
                <a:gd name="T34" fmla="*/ 3 w 192"/>
                <a:gd name="T35" fmla="*/ 25 h 32"/>
                <a:gd name="T36" fmla="*/ 16 w 192"/>
                <a:gd name="T37" fmla="*/ 32 h 32"/>
                <a:gd name="T38" fmla="*/ 176 w 192"/>
                <a:gd name="T39" fmla="*/ 32 h 32"/>
                <a:gd name="T40" fmla="*/ 189 w 192"/>
                <a:gd name="T41" fmla="*/ 25 h 32"/>
                <a:gd name="T42" fmla="*/ 190 w 192"/>
                <a:gd name="T43" fmla="*/ 24 h 32"/>
                <a:gd name="T44" fmla="*/ 192 w 192"/>
                <a:gd name="T45" fmla="*/ 16 h 32"/>
                <a:gd name="T46" fmla="*/ 191 w 192"/>
                <a:gd name="T47" fmla="*/ 11 h 32"/>
                <a:gd name="T48" fmla="*/ 191 w 192"/>
                <a:gd name="T4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2" h="32">
                  <a:moveTo>
                    <a:pt x="191" y="10"/>
                  </a:moveTo>
                  <a:cubicBezTo>
                    <a:pt x="190" y="9"/>
                    <a:pt x="190" y="8"/>
                    <a:pt x="189" y="8"/>
                  </a:cubicBezTo>
                  <a:cubicBezTo>
                    <a:pt x="189" y="7"/>
                    <a:pt x="188" y="6"/>
                    <a:pt x="188" y="6"/>
                  </a:cubicBezTo>
                  <a:cubicBezTo>
                    <a:pt x="188" y="5"/>
                    <a:pt x="187" y="5"/>
                    <a:pt x="187" y="4"/>
                  </a:cubicBezTo>
                  <a:cubicBezTo>
                    <a:pt x="186" y="4"/>
                    <a:pt x="185" y="3"/>
                    <a:pt x="184" y="3"/>
                  </a:cubicBezTo>
                  <a:cubicBezTo>
                    <a:pt x="183" y="2"/>
                    <a:pt x="182" y="1"/>
                    <a:pt x="181" y="1"/>
                  </a:cubicBezTo>
                  <a:cubicBezTo>
                    <a:pt x="180" y="0"/>
                    <a:pt x="178" y="0"/>
                    <a:pt x="17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2" y="0"/>
                    <a:pt x="11" y="1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7" y="3"/>
                    <a:pt x="6" y="4"/>
                    <a:pt x="5" y="4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2" y="8"/>
                    <a:pt x="2" y="9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0" y="19"/>
                    <a:pt x="1" y="21"/>
                    <a:pt x="2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5" y="29"/>
                    <a:pt x="10" y="32"/>
                    <a:pt x="16" y="32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82" y="32"/>
                    <a:pt x="187" y="29"/>
                    <a:pt x="189" y="25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191" y="21"/>
                    <a:pt x="192" y="19"/>
                    <a:pt x="192" y="16"/>
                  </a:cubicBezTo>
                  <a:cubicBezTo>
                    <a:pt x="192" y="14"/>
                    <a:pt x="192" y="13"/>
                    <a:pt x="191" y="11"/>
                  </a:cubicBezTo>
                  <a:cubicBezTo>
                    <a:pt x="191" y="11"/>
                    <a:pt x="191" y="10"/>
                    <a:pt x="191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6402">
                <a:defRPr/>
              </a:pPr>
              <a:endParaRPr lang="zh-CN" altLang="en-US" sz="110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0" name="Freeform 70"/>
            <p:cNvSpPr>
              <a:spLocks/>
            </p:cNvSpPr>
            <p:nvPr/>
          </p:nvSpPr>
          <p:spPr bwMode="auto">
            <a:xfrm flipH="1">
              <a:off x="2164366" y="2669491"/>
              <a:ext cx="66153" cy="235546"/>
            </a:xfrm>
            <a:custGeom>
              <a:avLst/>
              <a:gdLst>
                <a:gd name="T0" fmla="*/ 40 w 40"/>
                <a:gd name="T1" fmla="*/ 96 h 144"/>
                <a:gd name="T2" fmla="*/ 40 w 40"/>
                <a:gd name="T3" fmla="*/ 64 h 144"/>
                <a:gd name="T4" fmla="*/ 24 w 40"/>
                <a:gd name="T5" fmla="*/ 64 h 144"/>
                <a:gd name="T6" fmla="*/ 24 w 40"/>
                <a:gd name="T7" fmla="*/ 48 h 144"/>
                <a:gd name="T8" fmla="*/ 40 w 40"/>
                <a:gd name="T9" fmla="*/ 48 h 144"/>
                <a:gd name="T10" fmla="*/ 40 w 40"/>
                <a:gd name="T11" fmla="*/ 32 h 144"/>
                <a:gd name="T12" fmla="*/ 24 w 40"/>
                <a:gd name="T13" fmla="*/ 32 h 144"/>
                <a:gd name="T14" fmla="*/ 24 w 40"/>
                <a:gd name="T15" fmla="*/ 16 h 144"/>
                <a:gd name="T16" fmla="*/ 40 w 40"/>
                <a:gd name="T17" fmla="*/ 16 h 144"/>
                <a:gd name="T18" fmla="*/ 40 w 40"/>
                <a:gd name="T19" fmla="*/ 0 h 144"/>
                <a:gd name="T20" fmla="*/ 16 w 40"/>
                <a:gd name="T21" fmla="*/ 0 h 144"/>
                <a:gd name="T22" fmla="*/ 0 w 40"/>
                <a:gd name="T23" fmla="*/ 16 h 144"/>
                <a:gd name="T24" fmla="*/ 0 w 40"/>
                <a:gd name="T25" fmla="*/ 128 h 144"/>
                <a:gd name="T26" fmla="*/ 16 w 40"/>
                <a:gd name="T27" fmla="*/ 144 h 144"/>
                <a:gd name="T28" fmla="*/ 28 w 40"/>
                <a:gd name="T29" fmla="*/ 144 h 144"/>
                <a:gd name="T30" fmla="*/ 26 w 40"/>
                <a:gd name="T31" fmla="*/ 138 h 144"/>
                <a:gd name="T32" fmla="*/ 25 w 40"/>
                <a:gd name="T33" fmla="*/ 136 h 144"/>
                <a:gd name="T34" fmla="*/ 25 w 40"/>
                <a:gd name="T35" fmla="*/ 133 h 144"/>
                <a:gd name="T36" fmla="*/ 24 w 40"/>
                <a:gd name="T37" fmla="*/ 128 h 144"/>
                <a:gd name="T38" fmla="*/ 24 w 40"/>
                <a:gd name="T39" fmla="*/ 123 h 144"/>
                <a:gd name="T40" fmla="*/ 25 w 40"/>
                <a:gd name="T41" fmla="*/ 122 h 144"/>
                <a:gd name="T42" fmla="*/ 25 w 40"/>
                <a:gd name="T43" fmla="*/ 119 h 144"/>
                <a:gd name="T44" fmla="*/ 26 w 40"/>
                <a:gd name="T45" fmla="*/ 117 h 144"/>
                <a:gd name="T46" fmla="*/ 27 w 40"/>
                <a:gd name="T47" fmla="*/ 115 h 144"/>
                <a:gd name="T48" fmla="*/ 28 w 40"/>
                <a:gd name="T49" fmla="*/ 113 h 144"/>
                <a:gd name="T50" fmla="*/ 29 w 40"/>
                <a:gd name="T51" fmla="*/ 111 h 144"/>
                <a:gd name="T52" fmla="*/ 31 w 40"/>
                <a:gd name="T53" fmla="*/ 109 h 144"/>
                <a:gd name="T54" fmla="*/ 31 w 40"/>
                <a:gd name="T55" fmla="*/ 108 h 144"/>
                <a:gd name="T56" fmla="*/ 40 w 40"/>
                <a:gd name="T57" fmla="*/ 100 h 144"/>
                <a:gd name="T58" fmla="*/ 40 w 40"/>
                <a:gd name="T59" fmla="*/ 9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" h="144">
                  <a:moveTo>
                    <a:pt x="40" y="96"/>
                  </a:moveTo>
                  <a:cubicBezTo>
                    <a:pt x="40" y="64"/>
                    <a:pt x="40" y="64"/>
                    <a:pt x="40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7"/>
                    <a:pt x="7" y="144"/>
                    <a:pt x="16" y="144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7" y="142"/>
                    <a:pt x="26" y="140"/>
                    <a:pt x="26" y="138"/>
                  </a:cubicBezTo>
                  <a:cubicBezTo>
                    <a:pt x="25" y="137"/>
                    <a:pt x="25" y="136"/>
                    <a:pt x="25" y="136"/>
                  </a:cubicBezTo>
                  <a:cubicBezTo>
                    <a:pt x="25" y="135"/>
                    <a:pt x="25" y="134"/>
                    <a:pt x="25" y="133"/>
                  </a:cubicBezTo>
                  <a:cubicBezTo>
                    <a:pt x="24" y="132"/>
                    <a:pt x="24" y="130"/>
                    <a:pt x="24" y="128"/>
                  </a:cubicBezTo>
                  <a:cubicBezTo>
                    <a:pt x="24" y="126"/>
                    <a:pt x="24" y="125"/>
                    <a:pt x="24" y="123"/>
                  </a:cubicBezTo>
                  <a:cubicBezTo>
                    <a:pt x="24" y="123"/>
                    <a:pt x="25" y="122"/>
                    <a:pt x="25" y="122"/>
                  </a:cubicBezTo>
                  <a:cubicBezTo>
                    <a:pt x="25" y="121"/>
                    <a:pt x="25" y="120"/>
                    <a:pt x="25" y="119"/>
                  </a:cubicBezTo>
                  <a:cubicBezTo>
                    <a:pt x="26" y="118"/>
                    <a:pt x="26" y="118"/>
                    <a:pt x="26" y="117"/>
                  </a:cubicBezTo>
                  <a:cubicBezTo>
                    <a:pt x="26" y="116"/>
                    <a:pt x="27" y="115"/>
                    <a:pt x="27" y="115"/>
                  </a:cubicBezTo>
                  <a:cubicBezTo>
                    <a:pt x="27" y="114"/>
                    <a:pt x="28" y="113"/>
                    <a:pt x="28" y="113"/>
                  </a:cubicBezTo>
                  <a:cubicBezTo>
                    <a:pt x="28" y="112"/>
                    <a:pt x="29" y="112"/>
                    <a:pt x="29" y="111"/>
                  </a:cubicBezTo>
                  <a:cubicBezTo>
                    <a:pt x="30" y="110"/>
                    <a:pt x="30" y="109"/>
                    <a:pt x="31" y="109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4" y="105"/>
                    <a:pt x="37" y="102"/>
                    <a:pt x="40" y="100"/>
                  </a:cubicBezTo>
                  <a:lnTo>
                    <a:pt x="40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6402">
                <a:defRPr/>
              </a:pPr>
              <a:endParaRPr lang="zh-CN" altLang="en-US" sz="110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1" name="Freeform 71"/>
            <p:cNvSpPr>
              <a:spLocks/>
            </p:cNvSpPr>
            <p:nvPr/>
          </p:nvSpPr>
          <p:spPr bwMode="auto">
            <a:xfrm flipH="1">
              <a:off x="1863670" y="2486066"/>
              <a:ext cx="91211" cy="91211"/>
            </a:xfrm>
            <a:custGeom>
              <a:avLst/>
              <a:gdLst>
                <a:gd name="T0" fmla="*/ 16 w 56"/>
                <a:gd name="T1" fmla="*/ 56 h 56"/>
                <a:gd name="T2" fmla="*/ 56 w 56"/>
                <a:gd name="T3" fmla="*/ 56 h 56"/>
                <a:gd name="T4" fmla="*/ 0 w 56"/>
                <a:gd name="T5" fmla="*/ 0 h 56"/>
                <a:gd name="T6" fmla="*/ 0 w 56"/>
                <a:gd name="T7" fmla="*/ 40 h 56"/>
                <a:gd name="T8" fmla="*/ 16 w 56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16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9"/>
                    <a:pt x="7" y="56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6402">
                <a:defRPr/>
              </a:pPr>
              <a:endParaRPr lang="zh-CN" altLang="en-US" sz="110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2" name="Freeform 72"/>
            <p:cNvSpPr>
              <a:spLocks/>
            </p:cNvSpPr>
            <p:nvPr/>
          </p:nvSpPr>
          <p:spPr bwMode="auto">
            <a:xfrm flipH="1">
              <a:off x="1863670" y="2486066"/>
              <a:ext cx="287666" cy="157365"/>
            </a:xfrm>
            <a:custGeom>
              <a:avLst/>
              <a:gdLst>
                <a:gd name="T0" fmla="*/ 176 w 176"/>
                <a:gd name="T1" fmla="*/ 72 h 96"/>
                <a:gd name="T2" fmla="*/ 120 w 176"/>
                <a:gd name="T3" fmla="*/ 72 h 96"/>
                <a:gd name="T4" fmla="*/ 104 w 176"/>
                <a:gd name="T5" fmla="*/ 56 h 96"/>
                <a:gd name="T6" fmla="*/ 104 w 176"/>
                <a:gd name="T7" fmla="*/ 40 h 96"/>
                <a:gd name="T8" fmla="*/ 104 w 176"/>
                <a:gd name="T9" fmla="*/ 0 h 96"/>
                <a:gd name="T10" fmla="*/ 16 w 176"/>
                <a:gd name="T11" fmla="*/ 0 h 96"/>
                <a:gd name="T12" fmla="*/ 0 w 176"/>
                <a:gd name="T13" fmla="*/ 16 h 96"/>
                <a:gd name="T14" fmla="*/ 0 w 176"/>
                <a:gd name="T15" fmla="*/ 96 h 96"/>
                <a:gd name="T16" fmla="*/ 176 w 176"/>
                <a:gd name="T17" fmla="*/ 96 h 96"/>
                <a:gd name="T18" fmla="*/ 176 w 176"/>
                <a:gd name="T19" fmla="*/ 7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96">
                  <a:moveTo>
                    <a:pt x="176" y="72"/>
                  </a:moveTo>
                  <a:cubicBezTo>
                    <a:pt x="120" y="72"/>
                    <a:pt x="120" y="72"/>
                    <a:pt x="120" y="72"/>
                  </a:cubicBezTo>
                  <a:cubicBezTo>
                    <a:pt x="111" y="72"/>
                    <a:pt x="104" y="65"/>
                    <a:pt x="104" y="56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176" y="96"/>
                    <a:pt x="176" y="96"/>
                    <a:pt x="176" y="96"/>
                  </a:cubicBezTo>
                  <a:lnTo>
                    <a:pt x="176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6402">
                <a:defRPr/>
              </a:pPr>
              <a:endParaRPr lang="zh-CN" altLang="en-US" sz="110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  <p:sp>
          <p:nvSpPr>
            <p:cNvPr id="113" name="Rectangle 73"/>
            <p:cNvSpPr>
              <a:spLocks noChangeArrowheads="1"/>
            </p:cNvSpPr>
            <p:nvPr/>
          </p:nvSpPr>
          <p:spPr bwMode="auto">
            <a:xfrm flipH="1">
              <a:off x="1876700" y="2669491"/>
              <a:ext cx="261606" cy="1563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66402">
                <a:defRPr/>
              </a:pPr>
              <a:endParaRPr lang="zh-CN" altLang="en-US" sz="1100">
                <a:solidFill>
                  <a:sysClr val="windowText" lastClr="000000"/>
                </a:solidFill>
                <a:latin typeface="Calibri"/>
                <a:ea typeface="宋体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61721" y="2184009"/>
            <a:ext cx="5180468" cy="133553"/>
            <a:chOff x="1918742" y="3212976"/>
            <a:chExt cx="8352927" cy="216024"/>
          </a:xfrm>
        </p:grpSpPr>
        <p:sp>
          <p:nvSpPr>
            <p:cNvPr id="115" name="椭圆 114"/>
            <p:cNvSpPr/>
            <p:nvPr/>
          </p:nvSpPr>
          <p:spPr>
            <a:xfrm>
              <a:off x="1918742" y="3212976"/>
              <a:ext cx="216024" cy="21602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3913428" y="3212976"/>
              <a:ext cx="216024" cy="21602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5987194" y="3212976"/>
              <a:ext cx="216024" cy="21602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>
              <a:off x="8021420" y="3212976"/>
              <a:ext cx="216024" cy="21602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10055645" y="3212976"/>
              <a:ext cx="216024" cy="21602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0" name="矩形 119"/>
            <p:cNvSpPr/>
            <p:nvPr/>
          </p:nvSpPr>
          <p:spPr>
            <a:xfrm>
              <a:off x="1959948" y="3298129"/>
              <a:ext cx="8136905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121" name="等腰三角形 120"/>
          <p:cNvSpPr/>
          <p:nvPr/>
        </p:nvSpPr>
        <p:spPr>
          <a:xfrm flipV="1">
            <a:off x="2551002" y="3163393"/>
            <a:ext cx="155414" cy="133553"/>
          </a:xfrm>
          <a:prstGeom prst="triangle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22" name="等腰三角形 121"/>
          <p:cNvSpPr/>
          <p:nvPr/>
        </p:nvSpPr>
        <p:spPr>
          <a:xfrm flipV="1">
            <a:off x="3812625" y="3163393"/>
            <a:ext cx="155414" cy="133553"/>
          </a:xfrm>
          <a:prstGeom prst="triangle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23" name="等腰三角形 122"/>
          <p:cNvSpPr/>
          <p:nvPr/>
        </p:nvSpPr>
        <p:spPr>
          <a:xfrm flipV="1">
            <a:off x="5074248" y="3163393"/>
            <a:ext cx="155414" cy="133553"/>
          </a:xfrm>
          <a:prstGeom prst="triangle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24" name="等腰三角形 123"/>
          <p:cNvSpPr/>
          <p:nvPr/>
        </p:nvSpPr>
        <p:spPr>
          <a:xfrm flipV="1">
            <a:off x="6335870" y="3163393"/>
            <a:ext cx="155414" cy="133553"/>
          </a:xfrm>
          <a:prstGeom prst="triangle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25" name="等腰三角形 124"/>
          <p:cNvSpPr/>
          <p:nvPr/>
        </p:nvSpPr>
        <p:spPr>
          <a:xfrm flipV="1">
            <a:off x="7597493" y="3163393"/>
            <a:ext cx="155414" cy="133553"/>
          </a:xfrm>
          <a:prstGeom prst="triangle">
            <a:avLst/>
          </a:prstGeom>
          <a:solidFill>
            <a:srgbClr val="F14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2212443" y="3380236"/>
            <a:ext cx="832532" cy="272637"/>
          </a:xfrm>
          <a:prstGeom prst="rect">
            <a:avLst/>
          </a:prstGeom>
          <a:noFill/>
        </p:spPr>
        <p:txBody>
          <a:bodyPr wrap="none" lIns="56640" tIns="28320" rIns="56640" bIns="28320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添加文字</a:t>
            </a:r>
            <a:endParaRPr lang="zh-CN" altLang="en-US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74066" y="3380236"/>
            <a:ext cx="832532" cy="272637"/>
          </a:xfrm>
          <a:prstGeom prst="rect">
            <a:avLst/>
          </a:prstGeom>
          <a:noFill/>
        </p:spPr>
        <p:txBody>
          <a:bodyPr wrap="none" lIns="56640" tIns="28320" rIns="56640" bIns="28320" rtlCol="0">
            <a:spAutoFit/>
          </a:bodyPr>
          <a:lstStyle/>
          <a:p>
            <a:pPr algn="ctr"/>
            <a:r>
              <a:rPr lang="zh-CN" altLang="en-US" b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添加文字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4735689" y="3380236"/>
            <a:ext cx="832532" cy="272637"/>
          </a:xfrm>
          <a:prstGeom prst="rect">
            <a:avLst/>
          </a:prstGeom>
          <a:noFill/>
        </p:spPr>
        <p:txBody>
          <a:bodyPr wrap="none" lIns="56640" tIns="28320" rIns="56640" bIns="28320" rtlCol="0">
            <a:spAutoFit/>
          </a:bodyPr>
          <a:lstStyle/>
          <a:p>
            <a:pPr algn="ctr"/>
            <a:r>
              <a:rPr lang="zh-CN" altLang="en-US" b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添加文字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5997312" y="3380236"/>
            <a:ext cx="832532" cy="272637"/>
          </a:xfrm>
          <a:prstGeom prst="rect">
            <a:avLst/>
          </a:prstGeom>
          <a:noFill/>
        </p:spPr>
        <p:txBody>
          <a:bodyPr wrap="none" lIns="56640" tIns="28320" rIns="56640" bIns="28320" rtlCol="0">
            <a:spAutoFit/>
          </a:bodyPr>
          <a:lstStyle/>
          <a:p>
            <a:pPr algn="ctr"/>
            <a:r>
              <a:rPr lang="zh-CN" altLang="en-US" b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添加文字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258934" y="3380236"/>
            <a:ext cx="832532" cy="272637"/>
          </a:xfrm>
          <a:prstGeom prst="rect">
            <a:avLst/>
          </a:prstGeom>
          <a:noFill/>
        </p:spPr>
        <p:txBody>
          <a:bodyPr wrap="none" lIns="56640" tIns="28320" rIns="56640" bIns="28320" rtlCol="0">
            <a:spAutoFit/>
          </a:bodyPr>
          <a:lstStyle/>
          <a:p>
            <a:pPr algn="ctr"/>
            <a:r>
              <a:rPr lang="zh-CN" altLang="en-US" b="1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添加文字</a:t>
            </a:r>
          </a:p>
        </p:txBody>
      </p:sp>
      <p:sp>
        <p:nvSpPr>
          <p:cNvPr id="131" name="矩形 130"/>
          <p:cNvSpPr/>
          <p:nvPr/>
        </p:nvSpPr>
        <p:spPr>
          <a:xfrm>
            <a:off x="2070469" y="3697603"/>
            <a:ext cx="6162971" cy="364265"/>
          </a:xfrm>
          <a:prstGeom prst="rect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6640" tIns="28320" rIns="56640" bIns="283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研究成果</a:t>
            </a:r>
          </a:p>
        </p:txBody>
      </p:sp>
    </p:spTree>
    <p:extLst>
      <p:ext uri="{BB962C8B-B14F-4D97-AF65-F5344CB8AC3E}">
        <p14:creationId xmlns:p14="http://schemas.microsoft.com/office/powerpoint/2010/main" val="3237356481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42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42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42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2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10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87" grpId="0" animBg="1"/>
          <p:bldP spid="88" grpId="0" animBg="1"/>
          <p:bldP spid="89" grpId="0" animBg="1"/>
          <p:bldP spid="90" grpId="0" animBg="1"/>
          <p:bldP spid="91" grpId="0" animBg="1"/>
          <p:bldP spid="92" grpId="0" animBg="1"/>
          <p:bldP spid="93" grpId="0" animBg="1"/>
          <p:bldP spid="94" grpId="0" animBg="1"/>
          <p:bldP spid="95" grpId="0" animBg="1"/>
          <p:bldP spid="96" grpId="0" animBg="1"/>
          <p:bldP spid="102" grpId="0" animBg="1"/>
          <p:bldP spid="106" grpId="0" animBg="1"/>
          <p:bldP spid="121" grpId="0" animBg="1"/>
          <p:bldP spid="122" grpId="0" animBg="1"/>
          <p:bldP spid="123" grpId="0" animBg="1"/>
          <p:bldP spid="124" grpId="0" animBg="1"/>
          <p:bldP spid="125" grpId="0" animBg="1"/>
          <p:bldP spid="126" grpId="0"/>
          <p:bldP spid="127" grpId="0"/>
          <p:bldP spid="128" grpId="0"/>
          <p:bldP spid="129" grpId="0"/>
          <p:bldP spid="130" grpId="0"/>
          <p:bldP spid="13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42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42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42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2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10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87" grpId="0" animBg="1"/>
          <p:bldP spid="88" grpId="0" animBg="1"/>
          <p:bldP spid="89" grpId="0" animBg="1"/>
          <p:bldP spid="90" grpId="0" animBg="1"/>
          <p:bldP spid="91" grpId="0" animBg="1"/>
          <p:bldP spid="92" grpId="0" animBg="1"/>
          <p:bldP spid="93" grpId="0" animBg="1"/>
          <p:bldP spid="94" grpId="0" animBg="1"/>
          <p:bldP spid="95" grpId="0" animBg="1"/>
          <p:bldP spid="96" grpId="0" animBg="1"/>
          <p:bldP spid="102" grpId="0" animBg="1"/>
          <p:bldP spid="106" grpId="0" animBg="1"/>
          <p:bldP spid="121" grpId="0" animBg="1"/>
          <p:bldP spid="122" grpId="0" animBg="1"/>
          <p:bldP spid="123" grpId="0" animBg="1"/>
          <p:bldP spid="124" grpId="0" animBg="1"/>
          <p:bldP spid="125" grpId="0" animBg="1"/>
          <p:bldP spid="126" grpId="0"/>
          <p:bldP spid="127" grpId="0"/>
          <p:bldP spid="128" grpId="0"/>
          <p:bldP spid="129" grpId="0"/>
          <p:bldP spid="130" grpId="0"/>
          <p:bldP spid="131" grpId="0" animBg="1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6062" objId="2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25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14865"/>
                </a:solidFill>
                <a:ea typeface="微软雅黑" pitchFamily="34" charset="-122"/>
              </a:rPr>
              <a:t>研究成果</a:t>
            </a:r>
          </a:p>
        </p:txBody>
      </p:sp>
      <p:cxnSp>
        <p:nvCxnSpPr>
          <p:cNvPr id="57" name="直接连接符 56"/>
          <p:cNvCxnSpPr/>
          <p:nvPr/>
        </p:nvCxnSpPr>
        <p:spPr>
          <a:xfrm>
            <a:off x="1657665" y="2165261"/>
            <a:ext cx="149114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>
            <a:off x="1657665" y="3246291"/>
            <a:ext cx="149114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/>
          <p:cNvSpPr/>
          <p:nvPr/>
        </p:nvSpPr>
        <p:spPr>
          <a:xfrm>
            <a:off x="1586554" y="1119875"/>
            <a:ext cx="1102541" cy="330854"/>
          </a:xfrm>
          <a:prstGeom prst="rect">
            <a:avLst/>
          </a:prstGeom>
        </p:spPr>
        <p:txBody>
          <a:bodyPr wrap="square" lIns="68573" tIns="34287" rIns="68573" bIns="34287">
            <a:spAutoFit/>
          </a:bodyPr>
          <a:lstStyle/>
          <a:p>
            <a:r>
              <a:rPr lang="zh-CN" altLang="en-US" sz="1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7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矩形 47"/>
          <p:cNvSpPr>
            <a:spLocks noChangeArrowheads="1"/>
          </p:cNvSpPr>
          <p:nvPr/>
        </p:nvSpPr>
        <p:spPr bwMode="auto">
          <a:xfrm>
            <a:off x="1588863" y="1430551"/>
            <a:ext cx="1699715" cy="67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61" name="矩形 60"/>
          <p:cNvSpPr/>
          <p:nvPr/>
        </p:nvSpPr>
        <p:spPr>
          <a:xfrm>
            <a:off x="1586554" y="2224968"/>
            <a:ext cx="1102541" cy="330854"/>
          </a:xfrm>
          <a:prstGeom prst="rect">
            <a:avLst/>
          </a:prstGeom>
        </p:spPr>
        <p:txBody>
          <a:bodyPr wrap="square" lIns="68573" tIns="34287" rIns="68573" bIns="34287">
            <a:spAutoFit/>
          </a:bodyPr>
          <a:lstStyle/>
          <a:p>
            <a:r>
              <a:rPr lang="zh-CN" altLang="en-US" sz="1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7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2" name="矩形 47"/>
          <p:cNvSpPr>
            <a:spLocks noChangeArrowheads="1"/>
          </p:cNvSpPr>
          <p:nvPr/>
        </p:nvSpPr>
        <p:spPr bwMode="auto">
          <a:xfrm>
            <a:off x="1588863" y="2535643"/>
            <a:ext cx="1699715" cy="67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63" name="矩形 62"/>
          <p:cNvSpPr/>
          <p:nvPr/>
        </p:nvSpPr>
        <p:spPr>
          <a:xfrm>
            <a:off x="1586554" y="3330061"/>
            <a:ext cx="1102541" cy="330854"/>
          </a:xfrm>
          <a:prstGeom prst="rect">
            <a:avLst/>
          </a:prstGeom>
        </p:spPr>
        <p:txBody>
          <a:bodyPr wrap="square" lIns="68573" tIns="34287" rIns="68573" bIns="34287">
            <a:spAutoFit/>
          </a:bodyPr>
          <a:lstStyle/>
          <a:p>
            <a:r>
              <a:rPr lang="zh-CN" altLang="en-US" sz="1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7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" name="矩形 47"/>
          <p:cNvSpPr>
            <a:spLocks noChangeArrowheads="1"/>
          </p:cNvSpPr>
          <p:nvPr/>
        </p:nvSpPr>
        <p:spPr bwMode="auto">
          <a:xfrm>
            <a:off x="1588863" y="3640738"/>
            <a:ext cx="1699715" cy="67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grpSp>
        <p:nvGrpSpPr>
          <p:cNvPr id="65" name="组合 64"/>
          <p:cNvGrpSpPr/>
          <p:nvPr/>
        </p:nvGrpSpPr>
        <p:grpSpPr>
          <a:xfrm>
            <a:off x="3393738" y="2772183"/>
            <a:ext cx="1646263" cy="1420449"/>
            <a:chOff x="3474720" y="4038600"/>
            <a:chExt cx="2331720" cy="1752600"/>
          </a:xfrm>
        </p:grpSpPr>
        <p:sp>
          <p:nvSpPr>
            <p:cNvPr id="66" name="文本框 99"/>
            <p:cNvSpPr txBox="1"/>
            <p:nvPr/>
          </p:nvSpPr>
          <p:spPr>
            <a:xfrm>
              <a:off x="3596580" y="4758223"/>
              <a:ext cx="2088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2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7" name="文本框 100"/>
            <p:cNvSpPr txBox="1"/>
            <p:nvPr/>
          </p:nvSpPr>
          <p:spPr>
            <a:xfrm>
              <a:off x="3596580" y="5299085"/>
              <a:ext cx="2088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2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8" name="文本框 101"/>
            <p:cNvSpPr txBox="1"/>
            <p:nvPr/>
          </p:nvSpPr>
          <p:spPr>
            <a:xfrm>
              <a:off x="3596580" y="4217364"/>
              <a:ext cx="2088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2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3474720" y="4038600"/>
              <a:ext cx="2331720" cy="1752600"/>
            </a:xfrm>
            <a:prstGeom prst="rect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70" name="直接连接符 69"/>
            <p:cNvCxnSpPr/>
            <p:nvPr/>
          </p:nvCxnSpPr>
          <p:spPr>
            <a:xfrm>
              <a:off x="3596580" y="4643482"/>
              <a:ext cx="2088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3596580" y="5189592"/>
              <a:ext cx="2088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/>
          <p:nvPr/>
        </p:nvGrpSpPr>
        <p:grpSpPr>
          <a:xfrm>
            <a:off x="5231937" y="2772183"/>
            <a:ext cx="1646263" cy="1420449"/>
            <a:chOff x="3474720" y="4038600"/>
            <a:chExt cx="2331720" cy="1752600"/>
          </a:xfrm>
        </p:grpSpPr>
        <p:sp>
          <p:nvSpPr>
            <p:cNvPr id="73" name="文本框 106"/>
            <p:cNvSpPr txBox="1"/>
            <p:nvPr/>
          </p:nvSpPr>
          <p:spPr>
            <a:xfrm>
              <a:off x="3596580" y="4758224"/>
              <a:ext cx="2088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2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4" name="文本框 107"/>
            <p:cNvSpPr txBox="1"/>
            <p:nvPr/>
          </p:nvSpPr>
          <p:spPr>
            <a:xfrm>
              <a:off x="3596580" y="5299085"/>
              <a:ext cx="2088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2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5" name="文本框 108"/>
            <p:cNvSpPr txBox="1"/>
            <p:nvPr/>
          </p:nvSpPr>
          <p:spPr>
            <a:xfrm>
              <a:off x="3596580" y="4217364"/>
              <a:ext cx="2088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2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3474720" y="4038600"/>
              <a:ext cx="2331720" cy="1752600"/>
            </a:xfrm>
            <a:prstGeom prst="rect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77" name="直接连接符 76"/>
            <p:cNvCxnSpPr/>
            <p:nvPr/>
          </p:nvCxnSpPr>
          <p:spPr>
            <a:xfrm>
              <a:off x="3596580" y="4643482"/>
              <a:ext cx="2088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>
              <a:off x="3596580" y="5189592"/>
              <a:ext cx="2088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/>
          <p:cNvGrpSpPr/>
          <p:nvPr/>
        </p:nvGrpSpPr>
        <p:grpSpPr>
          <a:xfrm>
            <a:off x="7038123" y="2772183"/>
            <a:ext cx="1646263" cy="1420449"/>
            <a:chOff x="3474720" y="4038600"/>
            <a:chExt cx="2331720" cy="1752600"/>
          </a:xfrm>
        </p:grpSpPr>
        <p:sp>
          <p:nvSpPr>
            <p:cNvPr id="80" name="文本框 113"/>
            <p:cNvSpPr txBox="1"/>
            <p:nvPr/>
          </p:nvSpPr>
          <p:spPr>
            <a:xfrm>
              <a:off x="3596580" y="4758224"/>
              <a:ext cx="2088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2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1" name="文本框 114"/>
            <p:cNvSpPr txBox="1"/>
            <p:nvPr/>
          </p:nvSpPr>
          <p:spPr>
            <a:xfrm>
              <a:off x="3596580" y="5299085"/>
              <a:ext cx="2088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2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2" name="文本框 115"/>
            <p:cNvSpPr txBox="1"/>
            <p:nvPr/>
          </p:nvSpPr>
          <p:spPr>
            <a:xfrm>
              <a:off x="3596580" y="4217364"/>
              <a:ext cx="2088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200" baseline="-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3474720" y="4038600"/>
              <a:ext cx="2331720" cy="1752600"/>
            </a:xfrm>
            <a:prstGeom prst="rect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84" name="直接连接符 83"/>
            <p:cNvCxnSpPr/>
            <p:nvPr/>
          </p:nvCxnSpPr>
          <p:spPr>
            <a:xfrm>
              <a:off x="3596580" y="4643482"/>
              <a:ext cx="2088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3596580" y="5189592"/>
              <a:ext cx="2088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组合 85"/>
          <p:cNvGrpSpPr/>
          <p:nvPr/>
        </p:nvGrpSpPr>
        <p:grpSpPr>
          <a:xfrm>
            <a:off x="3393738" y="1216378"/>
            <a:ext cx="1646263" cy="1556318"/>
            <a:chOff x="3569970" y="1908810"/>
            <a:chExt cx="2331720" cy="1920240"/>
          </a:xfrm>
        </p:grpSpPr>
        <p:sp>
          <p:nvSpPr>
            <p:cNvPr id="87" name="矩形 86"/>
            <p:cNvSpPr/>
            <p:nvPr/>
          </p:nvSpPr>
          <p:spPr>
            <a:xfrm>
              <a:off x="3569970" y="1908810"/>
              <a:ext cx="2331720" cy="1920240"/>
            </a:xfrm>
            <a:prstGeom prst="rect">
              <a:avLst/>
            </a:prstGeom>
            <a:solidFill>
              <a:srgbClr val="1A92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8" name="Freeform 151"/>
            <p:cNvSpPr>
              <a:spLocks noEditPoints="1"/>
            </p:cNvSpPr>
            <p:nvPr/>
          </p:nvSpPr>
          <p:spPr bwMode="auto">
            <a:xfrm>
              <a:off x="4226741" y="2245834"/>
              <a:ext cx="984095" cy="863594"/>
            </a:xfrm>
            <a:custGeom>
              <a:avLst/>
              <a:gdLst>
                <a:gd name="T0" fmla="*/ 93 w 123"/>
                <a:gd name="T1" fmla="*/ 129 h 129"/>
                <a:gd name="T2" fmla="*/ 62 w 123"/>
                <a:gd name="T3" fmla="*/ 111 h 129"/>
                <a:gd name="T4" fmla="*/ 89 w 123"/>
                <a:gd name="T5" fmla="*/ 84 h 129"/>
                <a:gd name="T6" fmla="*/ 91 w 123"/>
                <a:gd name="T7" fmla="*/ 98 h 129"/>
                <a:gd name="T8" fmla="*/ 111 w 123"/>
                <a:gd name="T9" fmla="*/ 70 h 129"/>
                <a:gd name="T10" fmla="*/ 109 w 123"/>
                <a:gd name="T11" fmla="*/ 62 h 129"/>
                <a:gd name="T12" fmla="*/ 114 w 123"/>
                <a:gd name="T13" fmla="*/ 59 h 129"/>
                <a:gd name="T14" fmla="*/ 122 w 123"/>
                <a:gd name="T15" fmla="*/ 79 h 129"/>
                <a:gd name="T16" fmla="*/ 92 w 123"/>
                <a:gd name="T17" fmla="*/ 118 h 129"/>
                <a:gd name="T18" fmla="*/ 93 w 123"/>
                <a:gd name="T19" fmla="*/ 129 h 129"/>
                <a:gd name="T20" fmla="*/ 0 w 123"/>
                <a:gd name="T21" fmla="*/ 58 h 129"/>
                <a:gd name="T22" fmla="*/ 30 w 123"/>
                <a:gd name="T23" fmla="*/ 38 h 129"/>
                <a:gd name="T24" fmla="*/ 42 w 123"/>
                <a:gd name="T25" fmla="*/ 74 h 129"/>
                <a:gd name="T26" fmla="*/ 29 w 123"/>
                <a:gd name="T27" fmla="*/ 69 h 129"/>
                <a:gd name="T28" fmla="*/ 45 w 123"/>
                <a:gd name="T29" fmla="*/ 99 h 129"/>
                <a:gd name="T30" fmla="*/ 53 w 123"/>
                <a:gd name="T31" fmla="*/ 101 h 129"/>
                <a:gd name="T32" fmla="*/ 53 w 123"/>
                <a:gd name="T33" fmla="*/ 107 h 129"/>
                <a:gd name="T34" fmla="*/ 33 w 123"/>
                <a:gd name="T35" fmla="*/ 105 h 129"/>
                <a:gd name="T36" fmla="*/ 11 w 123"/>
                <a:gd name="T37" fmla="*/ 62 h 129"/>
                <a:gd name="T38" fmla="*/ 0 w 123"/>
                <a:gd name="T39" fmla="*/ 58 h 129"/>
                <a:gd name="T40" fmla="*/ 111 w 123"/>
                <a:gd name="T41" fmla="*/ 9 h 129"/>
                <a:gd name="T42" fmla="*/ 102 w 123"/>
                <a:gd name="T43" fmla="*/ 16 h 129"/>
                <a:gd name="T44" fmla="*/ 54 w 123"/>
                <a:gd name="T45" fmla="*/ 12 h 129"/>
                <a:gd name="T46" fmla="*/ 41 w 123"/>
                <a:gd name="T47" fmla="*/ 28 h 129"/>
                <a:gd name="T48" fmla="*/ 46 w 123"/>
                <a:gd name="T49" fmla="*/ 32 h 129"/>
                <a:gd name="T50" fmla="*/ 52 w 123"/>
                <a:gd name="T51" fmla="*/ 26 h 129"/>
                <a:gd name="T52" fmla="*/ 86 w 123"/>
                <a:gd name="T53" fmla="*/ 28 h 129"/>
                <a:gd name="T54" fmla="*/ 75 w 123"/>
                <a:gd name="T55" fmla="*/ 37 h 129"/>
                <a:gd name="T56" fmla="*/ 112 w 123"/>
                <a:gd name="T57" fmla="*/ 46 h 129"/>
                <a:gd name="T58" fmla="*/ 111 w 123"/>
                <a:gd name="T59" fmla="*/ 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3" h="129">
                  <a:moveTo>
                    <a:pt x="93" y="129"/>
                  </a:moveTo>
                  <a:cubicBezTo>
                    <a:pt x="62" y="111"/>
                    <a:pt x="62" y="111"/>
                    <a:pt x="62" y="111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91" y="98"/>
                    <a:pt x="91" y="98"/>
                    <a:pt x="91" y="98"/>
                  </a:cubicBezTo>
                  <a:cubicBezTo>
                    <a:pt x="103" y="95"/>
                    <a:pt x="112" y="83"/>
                    <a:pt x="111" y="70"/>
                  </a:cubicBezTo>
                  <a:cubicBezTo>
                    <a:pt x="110" y="67"/>
                    <a:pt x="110" y="64"/>
                    <a:pt x="109" y="62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8" y="65"/>
                    <a:pt x="121" y="71"/>
                    <a:pt x="122" y="79"/>
                  </a:cubicBezTo>
                  <a:cubicBezTo>
                    <a:pt x="123" y="98"/>
                    <a:pt x="111" y="114"/>
                    <a:pt x="92" y="118"/>
                  </a:cubicBezTo>
                  <a:cubicBezTo>
                    <a:pt x="93" y="129"/>
                    <a:pt x="93" y="129"/>
                    <a:pt x="93" y="129"/>
                  </a:cubicBezTo>
                  <a:close/>
                  <a:moveTo>
                    <a:pt x="0" y="58"/>
                  </a:moveTo>
                  <a:cubicBezTo>
                    <a:pt x="30" y="38"/>
                    <a:pt x="30" y="38"/>
                    <a:pt x="30" y="38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6" y="82"/>
                    <a:pt x="33" y="95"/>
                    <a:pt x="45" y="99"/>
                  </a:cubicBezTo>
                  <a:cubicBezTo>
                    <a:pt x="48" y="100"/>
                    <a:pt x="51" y="101"/>
                    <a:pt x="53" y="101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47" y="108"/>
                    <a:pt x="39" y="108"/>
                    <a:pt x="33" y="105"/>
                  </a:cubicBezTo>
                  <a:cubicBezTo>
                    <a:pt x="15" y="99"/>
                    <a:pt x="6" y="80"/>
                    <a:pt x="11" y="62"/>
                  </a:cubicBezTo>
                  <a:cubicBezTo>
                    <a:pt x="0" y="58"/>
                    <a:pt x="0" y="58"/>
                    <a:pt x="0" y="58"/>
                  </a:cubicBezTo>
                  <a:close/>
                  <a:moveTo>
                    <a:pt x="111" y="9"/>
                  </a:moveTo>
                  <a:cubicBezTo>
                    <a:pt x="102" y="16"/>
                    <a:pt x="102" y="16"/>
                    <a:pt x="102" y="16"/>
                  </a:cubicBezTo>
                  <a:cubicBezTo>
                    <a:pt x="90" y="3"/>
                    <a:pt x="69" y="0"/>
                    <a:pt x="54" y="12"/>
                  </a:cubicBezTo>
                  <a:cubicBezTo>
                    <a:pt x="48" y="16"/>
                    <a:pt x="44" y="22"/>
                    <a:pt x="41" y="28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8" y="29"/>
                    <a:pt x="49" y="27"/>
                    <a:pt x="52" y="26"/>
                  </a:cubicBezTo>
                  <a:cubicBezTo>
                    <a:pt x="62" y="18"/>
                    <a:pt x="77" y="19"/>
                    <a:pt x="86" y="28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112" y="46"/>
                    <a:pt x="112" y="46"/>
                    <a:pt x="112" y="46"/>
                  </a:cubicBezTo>
                  <a:lnTo>
                    <a:pt x="111" y="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9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9" name="文本框 122"/>
            <p:cNvSpPr txBox="1"/>
            <p:nvPr/>
          </p:nvSpPr>
          <p:spPr>
            <a:xfrm>
              <a:off x="3691830" y="3351637"/>
              <a:ext cx="2088001" cy="380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5243367" y="1216378"/>
            <a:ext cx="1646263" cy="1556318"/>
            <a:chOff x="6252210" y="1908810"/>
            <a:chExt cx="2331720" cy="1920240"/>
          </a:xfrm>
        </p:grpSpPr>
        <p:sp>
          <p:nvSpPr>
            <p:cNvPr id="91" name="矩形 90"/>
            <p:cNvSpPr/>
            <p:nvPr/>
          </p:nvSpPr>
          <p:spPr>
            <a:xfrm>
              <a:off x="6252210" y="1908810"/>
              <a:ext cx="2331720" cy="192024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2" name="文本框 125"/>
            <p:cNvSpPr txBox="1"/>
            <p:nvPr/>
          </p:nvSpPr>
          <p:spPr>
            <a:xfrm>
              <a:off x="6358830" y="3351636"/>
              <a:ext cx="2088001" cy="379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rgbClr val="E7E7E7"/>
                  </a:solidFill>
                  <a:latin typeface="TeXGyreAdventor" panose="00000500000000000000" pitchFamily="50" charset="0"/>
                </a:defRPr>
              </a:lvl1pPr>
            </a:lstStyle>
            <a:p>
              <a:r>
                <a:rPr lang="en-US" altLang="zh-CN" sz="14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7043840" y="1216378"/>
            <a:ext cx="1646263" cy="1556318"/>
            <a:chOff x="9025890" y="1908810"/>
            <a:chExt cx="2331720" cy="1920240"/>
          </a:xfrm>
        </p:grpSpPr>
        <p:sp>
          <p:nvSpPr>
            <p:cNvPr id="94" name="矩形 93"/>
            <p:cNvSpPr/>
            <p:nvPr/>
          </p:nvSpPr>
          <p:spPr>
            <a:xfrm>
              <a:off x="9025890" y="1908810"/>
              <a:ext cx="2331720" cy="1920240"/>
            </a:xfrm>
            <a:prstGeom prst="rect">
              <a:avLst/>
            </a:prstGeom>
            <a:solidFill>
              <a:srgbClr val="05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5" name="Freeform 145"/>
            <p:cNvSpPr>
              <a:spLocks noEditPoints="1"/>
            </p:cNvSpPr>
            <p:nvPr/>
          </p:nvSpPr>
          <p:spPr bwMode="auto">
            <a:xfrm>
              <a:off x="9712449" y="2282643"/>
              <a:ext cx="958600" cy="826785"/>
            </a:xfrm>
            <a:custGeom>
              <a:avLst/>
              <a:gdLst>
                <a:gd name="T0" fmla="*/ 95 w 111"/>
                <a:gd name="T1" fmla="*/ 16 h 111"/>
                <a:gd name="T2" fmla="*/ 95 w 111"/>
                <a:gd name="T3" fmla="*/ 94 h 111"/>
                <a:gd name="T4" fmla="*/ 16 w 111"/>
                <a:gd name="T5" fmla="*/ 94 h 111"/>
                <a:gd name="T6" fmla="*/ 16 w 111"/>
                <a:gd name="T7" fmla="*/ 16 h 111"/>
                <a:gd name="T8" fmla="*/ 51 w 111"/>
                <a:gd name="T9" fmla="*/ 100 h 111"/>
                <a:gd name="T10" fmla="*/ 38 w 111"/>
                <a:gd name="T11" fmla="*/ 85 h 111"/>
                <a:gd name="T12" fmla="*/ 51 w 111"/>
                <a:gd name="T13" fmla="*/ 100 h 111"/>
                <a:gd name="T14" fmla="*/ 51 w 111"/>
                <a:gd name="T15" fmla="*/ 60 h 111"/>
                <a:gd name="T16" fmla="*/ 35 w 111"/>
                <a:gd name="T17" fmla="*/ 75 h 111"/>
                <a:gd name="T18" fmla="*/ 51 w 111"/>
                <a:gd name="T19" fmla="*/ 50 h 111"/>
                <a:gd name="T20" fmla="*/ 35 w 111"/>
                <a:gd name="T21" fmla="*/ 36 h 111"/>
                <a:gd name="T22" fmla="*/ 51 w 111"/>
                <a:gd name="T23" fmla="*/ 50 h 111"/>
                <a:gd name="T24" fmla="*/ 51 w 111"/>
                <a:gd name="T25" fmla="*/ 10 h 111"/>
                <a:gd name="T26" fmla="*/ 38 w 111"/>
                <a:gd name="T27" fmla="*/ 25 h 111"/>
                <a:gd name="T28" fmla="*/ 61 w 111"/>
                <a:gd name="T29" fmla="*/ 10 h 111"/>
                <a:gd name="T30" fmla="*/ 73 w 111"/>
                <a:gd name="T31" fmla="*/ 25 h 111"/>
                <a:gd name="T32" fmla="*/ 61 w 111"/>
                <a:gd name="T33" fmla="*/ 10 h 111"/>
                <a:gd name="T34" fmla="*/ 61 w 111"/>
                <a:gd name="T35" fmla="*/ 50 h 111"/>
                <a:gd name="T36" fmla="*/ 77 w 111"/>
                <a:gd name="T37" fmla="*/ 36 h 111"/>
                <a:gd name="T38" fmla="*/ 61 w 111"/>
                <a:gd name="T39" fmla="*/ 60 h 111"/>
                <a:gd name="T40" fmla="*/ 77 w 111"/>
                <a:gd name="T41" fmla="*/ 75 h 111"/>
                <a:gd name="T42" fmla="*/ 61 w 111"/>
                <a:gd name="T43" fmla="*/ 60 h 111"/>
                <a:gd name="T44" fmla="*/ 61 w 111"/>
                <a:gd name="T45" fmla="*/ 100 h 111"/>
                <a:gd name="T46" fmla="*/ 73 w 111"/>
                <a:gd name="T47" fmla="*/ 85 h 111"/>
                <a:gd name="T48" fmla="*/ 11 w 111"/>
                <a:gd name="T49" fmla="*/ 50 h 111"/>
                <a:gd name="T50" fmla="*/ 24 w 111"/>
                <a:gd name="T51" fmla="*/ 39 h 111"/>
                <a:gd name="T52" fmla="*/ 11 w 111"/>
                <a:gd name="T53" fmla="*/ 50 h 111"/>
                <a:gd name="T54" fmla="*/ 100 w 111"/>
                <a:gd name="T55" fmla="*/ 50 h 111"/>
                <a:gd name="T56" fmla="*/ 87 w 111"/>
                <a:gd name="T57" fmla="*/ 39 h 111"/>
                <a:gd name="T58" fmla="*/ 100 w 111"/>
                <a:gd name="T59" fmla="*/ 60 h 111"/>
                <a:gd name="T60" fmla="*/ 87 w 111"/>
                <a:gd name="T61" fmla="*/ 71 h 111"/>
                <a:gd name="T62" fmla="*/ 100 w 111"/>
                <a:gd name="T63" fmla="*/ 60 h 111"/>
                <a:gd name="T64" fmla="*/ 11 w 111"/>
                <a:gd name="T65" fmla="*/ 60 h 111"/>
                <a:gd name="T66" fmla="*/ 24 w 111"/>
                <a:gd name="T67" fmla="*/ 71 h 111"/>
                <a:gd name="T68" fmla="*/ 96 w 111"/>
                <a:gd name="T69" fmla="*/ 77 h 111"/>
                <a:gd name="T70" fmla="*/ 84 w 111"/>
                <a:gd name="T71" fmla="*/ 82 h 111"/>
                <a:gd name="T72" fmla="*/ 79 w 111"/>
                <a:gd name="T73" fmla="*/ 95 h 111"/>
                <a:gd name="T74" fmla="*/ 96 w 111"/>
                <a:gd name="T75" fmla="*/ 77 h 111"/>
                <a:gd name="T76" fmla="*/ 18 w 111"/>
                <a:gd name="T77" fmla="*/ 78 h 111"/>
                <a:gd name="T78" fmla="*/ 23 w 111"/>
                <a:gd name="T79" fmla="*/ 88 h 111"/>
                <a:gd name="T80" fmla="*/ 32 w 111"/>
                <a:gd name="T81" fmla="*/ 93 h 111"/>
                <a:gd name="T82" fmla="*/ 15 w 111"/>
                <a:gd name="T83" fmla="*/ 33 h 111"/>
                <a:gd name="T84" fmla="*/ 27 w 111"/>
                <a:gd name="T85" fmla="*/ 28 h 111"/>
                <a:gd name="T86" fmla="*/ 33 w 111"/>
                <a:gd name="T87" fmla="*/ 16 h 111"/>
                <a:gd name="T88" fmla="*/ 15 w 111"/>
                <a:gd name="T89" fmla="*/ 33 h 111"/>
                <a:gd name="T90" fmla="*/ 94 w 111"/>
                <a:gd name="T91" fmla="*/ 32 h 111"/>
                <a:gd name="T92" fmla="*/ 88 w 111"/>
                <a:gd name="T93" fmla="*/ 23 h 111"/>
                <a:gd name="T94" fmla="*/ 80 w 111"/>
                <a:gd name="T95" fmla="*/ 1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1" h="111">
                  <a:moveTo>
                    <a:pt x="56" y="0"/>
                  </a:moveTo>
                  <a:cubicBezTo>
                    <a:pt x="71" y="0"/>
                    <a:pt x="85" y="6"/>
                    <a:pt x="95" y="16"/>
                  </a:cubicBezTo>
                  <a:cubicBezTo>
                    <a:pt x="105" y="26"/>
                    <a:pt x="111" y="40"/>
                    <a:pt x="111" y="55"/>
                  </a:cubicBezTo>
                  <a:cubicBezTo>
                    <a:pt x="111" y="71"/>
                    <a:pt x="105" y="84"/>
                    <a:pt x="95" y="94"/>
                  </a:cubicBezTo>
                  <a:cubicBezTo>
                    <a:pt x="85" y="104"/>
                    <a:pt x="71" y="111"/>
                    <a:pt x="56" y="111"/>
                  </a:cubicBezTo>
                  <a:cubicBezTo>
                    <a:pt x="40" y="111"/>
                    <a:pt x="27" y="104"/>
                    <a:pt x="16" y="94"/>
                  </a:cubicBezTo>
                  <a:cubicBezTo>
                    <a:pt x="6" y="84"/>
                    <a:pt x="0" y="71"/>
                    <a:pt x="0" y="55"/>
                  </a:cubicBezTo>
                  <a:cubicBezTo>
                    <a:pt x="0" y="40"/>
                    <a:pt x="6" y="26"/>
                    <a:pt x="16" y="16"/>
                  </a:cubicBezTo>
                  <a:cubicBezTo>
                    <a:pt x="27" y="6"/>
                    <a:pt x="40" y="0"/>
                    <a:pt x="56" y="0"/>
                  </a:cubicBezTo>
                  <a:close/>
                  <a:moveTo>
                    <a:pt x="51" y="100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47" y="87"/>
                    <a:pt x="42" y="86"/>
                    <a:pt x="38" y="85"/>
                  </a:cubicBezTo>
                  <a:cubicBezTo>
                    <a:pt x="39" y="87"/>
                    <a:pt x="40" y="88"/>
                    <a:pt x="40" y="89"/>
                  </a:cubicBezTo>
                  <a:cubicBezTo>
                    <a:pt x="43" y="94"/>
                    <a:pt x="47" y="98"/>
                    <a:pt x="51" y="100"/>
                  </a:cubicBezTo>
                  <a:close/>
                  <a:moveTo>
                    <a:pt x="51" y="77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5"/>
                    <a:pt x="34" y="70"/>
                    <a:pt x="35" y="75"/>
                  </a:cubicBezTo>
                  <a:cubicBezTo>
                    <a:pt x="40" y="76"/>
                    <a:pt x="45" y="77"/>
                    <a:pt x="51" y="77"/>
                  </a:cubicBezTo>
                  <a:close/>
                  <a:moveTo>
                    <a:pt x="51" y="50"/>
                  </a:moveTo>
                  <a:cubicBezTo>
                    <a:pt x="51" y="33"/>
                    <a:pt x="51" y="33"/>
                    <a:pt x="51" y="33"/>
                  </a:cubicBezTo>
                  <a:cubicBezTo>
                    <a:pt x="45" y="34"/>
                    <a:pt x="40" y="34"/>
                    <a:pt x="35" y="36"/>
                  </a:cubicBezTo>
                  <a:cubicBezTo>
                    <a:pt x="34" y="40"/>
                    <a:pt x="33" y="45"/>
                    <a:pt x="33" y="50"/>
                  </a:cubicBezTo>
                  <a:cubicBezTo>
                    <a:pt x="51" y="50"/>
                    <a:pt x="51" y="50"/>
                    <a:pt x="51" y="50"/>
                  </a:cubicBezTo>
                  <a:close/>
                  <a:moveTo>
                    <a:pt x="51" y="24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47" y="12"/>
                    <a:pt x="43" y="16"/>
                    <a:pt x="40" y="22"/>
                  </a:cubicBezTo>
                  <a:cubicBezTo>
                    <a:pt x="40" y="23"/>
                    <a:pt x="39" y="24"/>
                    <a:pt x="38" y="25"/>
                  </a:cubicBezTo>
                  <a:cubicBezTo>
                    <a:pt x="42" y="24"/>
                    <a:pt x="47" y="24"/>
                    <a:pt x="51" y="24"/>
                  </a:cubicBezTo>
                  <a:close/>
                  <a:moveTo>
                    <a:pt x="61" y="10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5" y="24"/>
                    <a:pt x="69" y="24"/>
                    <a:pt x="73" y="25"/>
                  </a:cubicBezTo>
                  <a:cubicBezTo>
                    <a:pt x="72" y="24"/>
                    <a:pt x="72" y="23"/>
                    <a:pt x="71" y="22"/>
                  </a:cubicBezTo>
                  <a:cubicBezTo>
                    <a:pt x="68" y="16"/>
                    <a:pt x="65" y="12"/>
                    <a:pt x="61" y="10"/>
                  </a:cubicBezTo>
                  <a:close/>
                  <a:moveTo>
                    <a:pt x="61" y="33"/>
                  </a:moveTo>
                  <a:cubicBezTo>
                    <a:pt x="61" y="50"/>
                    <a:pt x="61" y="50"/>
                    <a:pt x="61" y="50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78" y="45"/>
                    <a:pt x="78" y="40"/>
                    <a:pt x="77" y="36"/>
                  </a:cubicBezTo>
                  <a:cubicBezTo>
                    <a:pt x="72" y="34"/>
                    <a:pt x="66" y="34"/>
                    <a:pt x="61" y="33"/>
                  </a:cubicBezTo>
                  <a:close/>
                  <a:moveTo>
                    <a:pt x="61" y="60"/>
                  </a:moveTo>
                  <a:cubicBezTo>
                    <a:pt x="61" y="77"/>
                    <a:pt x="61" y="77"/>
                    <a:pt x="61" y="77"/>
                  </a:cubicBezTo>
                  <a:cubicBezTo>
                    <a:pt x="66" y="77"/>
                    <a:pt x="72" y="76"/>
                    <a:pt x="77" y="75"/>
                  </a:cubicBezTo>
                  <a:cubicBezTo>
                    <a:pt x="78" y="70"/>
                    <a:pt x="78" y="65"/>
                    <a:pt x="79" y="60"/>
                  </a:cubicBezTo>
                  <a:cubicBezTo>
                    <a:pt x="61" y="60"/>
                    <a:pt x="61" y="60"/>
                    <a:pt x="61" y="60"/>
                  </a:cubicBezTo>
                  <a:close/>
                  <a:moveTo>
                    <a:pt x="61" y="87"/>
                  </a:moveTo>
                  <a:cubicBezTo>
                    <a:pt x="61" y="100"/>
                    <a:pt x="61" y="100"/>
                    <a:pt x="61" y="100"/>
                  </a:cubicBezTo>
                  <a:cubicBezTo>
                    <a:pt x="65" y="98"/>
                    <a:pt x="68" y="94"/>
                    <a:pt x="71" y="89"/>
                  </a:cubicBezTo>
                  <a:cubicBezTo>
                    <a:pt x="72" y="88"/>
                    <a:pt x="72" y="87"/>
                    <a:pt x="73" y="85"/>
                  </a:cubicBezTo>
                  <a:cubicBezTo>
                    <a:pt x="69" y="86"/>
                    <a:pt x="65" y="87"/>
                    <a:pt x="61" y="87"/>
                  </a:cubicBezTo>
                  <a:close/>
                  <a:moveTo>
                    <a:pt x="11" y="50"/>
                  </a:moveTo>
                  <a:cubicBezTo>
                    <a:pt x="23" y="50"/>
                    <a:pt x="23" y="50"/>
                    <a:pt x="23" y="50"/>
                  </a:cubicBezTo>
                  <a:cubicBezTo>
                    <a:pt x="23" y="47"/>
                    <a:pt x="24" y="43"/>
                    <a:pt x="24" y="39"/>
                  </a:cubicBezTo>
                  <a:cubicBezTo>
                    <a:pt x="24" y="40"/>
                    <a:pt x="23" y="40"/>
                    <a:pt x="22" y="40"/>
                  </a:cubicBezTo>
                  <a:cubicBezTo>
                    <a:pt x="17" y="43"/>
                    <a:pt x="13" y="47"/>
                    <a:pt x="11" y="50"/>
                  </a:cubicBezTo>
                  <a:close/>
                  <a:moveTo>
                    <a:pt x="88" y="50"/>
                  </a:moveTo>
                  <a:cubicBezTo>
                    <a:pt x="100" y="50"/>
                    <a:pt x="100" y="50"/>
                    <a:pt x="100" y="50"/>
                  </a:cubicBezTo>
                  <a:cubicBezTo>
                    <a:pt x="99" y="47"/>
                    <a:pt x="95" y="43"/>
                    <a:pt x="89" y="40"/>
                  </a:cubicBezTo>
                  <a:cubicBezTo>
                    <a:pt x="89" y="40"/>
                    <a:pt x="88" y="40"/>
                    <a:pt x="87" y="39"/>
                  </a:cubicBezTo>
                  <a:cubicBezTo>
                    <a:pt x="88" y="43"/>
                    <a:pt x="88" y="47"/>
                    <a:pt x="88" y="50"/>
                  </a:cubicBezTo>
                  <a:close/>
                  <a:moveTo>
                    <a:pt x="100" y="60"/>
                  </a:moveTo>
                  <a:cubicBezTo>
                    <a:pt x="88" y="60"/>
                    <a:pt x="88" y="60"/>
                    <a:pt x="88" y="60"/>
                  </a:cubicBezTo>
                  <a:cubicBezTo>
                    <a:pt x="88" y="64"/>
                    <a:pt x="88" y="67"/>
                    <a:pt x="87" y="71"/>
                  </a:cubicBezTo>
                  <a:cubicBezTo>
                    <a:pt x="88" y="71"/>
                    <a:pt x="89" y="70"/>
                    <a:pt x="89" y="70"/>
                  </a:cubicBezTo>
                  <a:cubicBezTo>
                    <a:pt x="95" y="67"/>
                    <a:pt x="99" y="64"/>
                    <a:pt x="100" y="60"/>
                  </a:cubicBezTo>
                  <a:close/>
                  <a:moveTo>
                    <a:pt x="23" y="60"/>
                  </a:moveTo>
                  <a:cubicBezTo>
                    <a:pt x="11" y="60"/>
                    <a:pt x="11" y="60"/>
                    <a:pt x="11" y="60"/>
                  </a:cubicBezTo>
                  <a:cubicBezTo>
                    <a:pt x="13" y="64"/>
                    <a:pt x="17" y="67"/>
                    <a:pt x="22" y="70"/>
                  </a:cubicBezTo>
                  <a:cubicBezTo>
                    <a:pt x="23" y="70"/>
                    <a:pt x="24" y="71"/>
                    <a:pt x="24" y="71"/>
                  </a:cubicBezTo>
                  <a:cubicBezTo>
                    <a:pt x="24" y="67"/>
                    <a:pt x="23" y="64"/>
                    <a:pt x="23" y="60"/>
                  </a:cubicBezTo>
                  <a:close/>
                  <a:moveTo>
                    <a:pt x="96" y="77"/>
                  </a:moveTo>
                  <a:cubicBezTo>
                    <a:pt x="95" y="78"/>
                    <a:pt x="95" y="78"/>
                    <a:pt x="94" y="78"/>
                  </a:cubicBezTo>
                  <a:cubicBezTo>
                    <a:pt x="91" y="80"/>
                    <a:pt x="88" y="81"/>
                    <a:pt x="84" y="82"/>
                  </a:cubicBezTo>
                  <a:cubicBezTo>
                    <a:pt x="83" y="86"/>
                    <a:pt x="81" y="90"/>
                    <a:pt x="80" y="93"/>
                  </a:cubicBezTo>
                  <a:cubicBezTo>
                    <a:pt x="79" y="94"/>
                    <a:pt x="79" y="94"/>
                    <a:pt x="79" y="95"/>
                  </a:cubicBezTo>
                  <a:cubicBezTo>
                    <a:pt x="82" y="93"/>
                    <a:pt x="85" y="90"/>
                    <a:pt x="88" y="88"/>
                  </a:cubicBezTo>
                  <a:cubicBezTo>
                    <a:pt x="91" y="85"/>
                    <a:pt x="94" y="81"/>
                    <a:pt x="96" y="77"/>
                  </a:cubicBezTo>
                  <a:close/>
                  <a:moveTo>
                    <a:pt x="27" y="82"/>
                  </a:moveTo>
                  <a:cubicBezTo>
                    <a:pt x="24" y="81"/>
                    <a:pt x="20" y="80"/>
                    <a:pt x="18" y="78"/>
                  </a:cubicBezTo>
                  <a:cubicBezTo>
                    <a:pt x="17" y="78"/>
                    <a:pt x="16" y="78"/>
                    <a:pt x="15" y="77"/>
                  </a:cubicBezTo>
                  <a:cubicBezTo>
                    <a:pt x="18" y="81"/>
                    <a:pt x="20" y="85"/>
                    <a:pt x="23" y="88"/>
                  </a:cubicBezTo>
                  <a:cubicBezTo>
                    <a:pt x="26" y="90"/>
                    <a:pt x="29" y="93"/>
                    <a:pt x="33" y="95"/>
                  </a:cubicBezTo>
                  <a:cubicBezTo>
                    <a:pt x="32" y="94"/>
                    <a:pt x="32" y="94"/>
                    <a:pt x="32" y="93"/>
                  </a:cubicBezTo>
                  <a:cubicBezTo>
                    <a:pt x="30" y="90"/>
                    <a:pt x="28" y="86"/>
                    <a:pt x="27" y="82"/>
                  </a:cubicBezTo>
                  <a:close/>
                  <a:moveTo>
                    <a:pt x="15" y="33"/>
                  </a:moveTo>
                  <a:cubicBezTo>
                    <a:pt x="16" y="33"/>
                    <a:pt x="17" y="32"/>
                    <a:pt x="18" y="32"/>
                  </a:cubicBezTo>
                  <a:cubicBezTo>
                    <a:pt x="20" y="30"/>
                    <a:pt x="24" y="29"/>
                    <a:pt x="27" y="28"/>
                  </a:cubicBezTo>
                  <a:cubicBezTo>
                    <a:pt x="28" y="24"/>
                    <a:pt x="30" y="20"/>
                    <a:pt x="32" y="17"/>
                  </a:cubicBezTo>
                  <a:cubicBezTo>
                    <a:pt x="32" y="17"/>
                    <a:pt x="32" y="16"/>
                    <a:pt x="33" y="16"/>
                  </a:cubicBezTo>
                  <a:cubicBezTo>
                    <a:pt x="29" y="18"/>
                    <a:pt x="26" y="20"/>
                    <a:pt x="23" y="23"/>
                  </a:cubicBezTo>
                  <a:cubicBezTo>
                    <a:pt x="20" y="26"/>
                    <a:pt x="18" y="29"/>
                    <a:pt x="15" y="33"/>
                  </a:cubicBezTo>
                  <a:close/>
                  <a:moveTo>
                    <a:pt x="84" y="28"/>
                  </a:moveTo>
                  <a:cubicBezTo>
                    <a:pt x="88" y="29"/>
                    <a:pt x="91" y="30"/>
                    <a:pt x="94" y="32"/>
                  </a:cubicBezTo>
                  <a:cubicBezTo>
                    <a:pt x="95" y="32"/>
                    <a:pt x="95" y="33"/>
                    <a:pt x="96" y="33"/>
                  </a:cubicBezTo>
                  <a:cubicBezTo>
                    <a:pt x="94" y="29"/>
                    <a:pt x="91" y="26"/>
                    <a:pt x="88" y="23"/>
                  </a:cubicBezTo>
                  <a:cubicBezTo>
                    <a:pt x="85" y="20"/>
                    <a:pt x="82" y="18"/>
                    <a:pt x="79" y="16"/>
                  </a:cubicBezTo>
                  <a:cubicBezTo>
                    <a:pt x="79" y="16"/>
                    <a:pt x="79" y="17"/>
                    <a:pt x="80" y="17"/>
                  </a:cubicBezTo>
                  <a:cubicBezTo>
                    <a:pt x="81" y="20"/>
                    <a:pt x="83" y="24"/>
                    <a:pt x="84" y="2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9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6" name="文本框 129"/>
            <p:cNvSpPr txBox="1"/>
            <p:nvPr/>
          </p:nvSpPr>
          <p:spPr>
            <a:xfrm>
              <a:off x="9140130" y="3351636"/>
              <a:ext cx="2088001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rgbClr val="9DA8B1"/>
                  </a:solidFill>
                  <a:latin typeface="TeXGyreAdventor" panose="00000500000000000000" pitchFamily="50" charset="0"/>
                </a:defRPr>
              </a:lvl1pPr>
            </a:lstStyle>
            <a:p>
              <a:r>
                <a:rPr lang="en-US" altLang="zh-CN" sz="14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TEXT HERE</a:t>
              </a:r>
              <a:endParaRPr lang="zh-CN" alt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97" name="Freeform 123"/>
          <p:cNvSpPr>
            <a:spLocks noEditPoints="1"/>
          </p:cNvSpPr>
          <p:nvPr/>
        </p:nvSpPr>
        <p:spPr bwMode="auto">
          <a:xfrm>
            <a:off x="5764097" y="1653706"/>
            <a:ext cx="604800" cy="427604"/>
          </a:xfrm>
          <a:custGeom>
            <a:avLst/>
            <a:gdLst>
              <a:gd name="T0" fmla="*/ 0 w 61"/>
              <a:gd name="T1" fmla="*/ 5 h 40"/>
              <a:gd name="T2" fmla="*/ 0 w 61"/>
              <a:gd name="T3" fmla="*/ 5 h 40"/>
              <a:gd name="T4" fmla="*/ 0 w 61"/>
              <a:gd name="T5" fmla="*/ 35 h 40"/>
              <a:gd name="T6" fmla="*/ 0 w 61"/>
              <a:gd name="T7" fmla="*/ 35 h 40"/>
              <a:gd name="T8" fmla="*/ 16 w 61"/>
              <a:gd name="T9" fmla="*/ 20 h 40"/>
              <a:gd name="T10" fmla="*/ 0 w 61"/>
              <a:gd name="T11" fmla="*/ 5 h 40"/>
              <a:gd name="T12" fmla="*/ 19 w 61"/>
              <a:gd name="T13" fmla="*/ 17 h 40"/>
              <a:gd name="T14" fmla="*/ 22 w 61"/>
              <a:gd name="T15" fmla="*/ 20 h 40"/>
              <a:gd name="T16" fmla="*/ 26 w 61"/>
              <a:gd name="T17" fmla="*/ 23 h 40"/>
              <a:gd name="T18" fmla="*/ 31 w 61"/>
              <a:gd name="T19" fmla="*/ 25 h 40"/>
              <a:gd name="T20" fmla="*/ 36 w 61"/>
              <a:gd name="T21" fmla="*/ 23 h 40"/>
              <a:gd name="T22" fmla="*/ 38 w 61"/>
              <a:gd name="T23" fmla="*/ 21 h 40"/>
              <a:gd name="T24" fmla="*/ 42 w 61"/>
              <a:gd name="T25" fmla="*/ 17 h 40"/>
              <a:gd name="T26" fmla="*/ 58 w 61"/>
              <a:gd name="T27" fmla="*/ 2 h 40"/>
              <a:gd name="T28" fmla="*/ 59 w 61"/>
              <a:gd name="T29" fmla="*/ 0 h 40"/>
              <a:gd name="T30" fmla="*/ 2 w 61"/>
              <a:gd name="T31" fmla="*/ 0 h 40"/>
              <a:gd name="T32" fmla="*/ 3 w 61"/>
              <a:gd name="T33" fmla="*/ 1 h 40"/>
              <a:gd name="T34" fmla="*/ 19 w 61"/>
              <a:gd name="T35" fmla="*/ 17 h 40"/>
              <a:gd name="T36" fmla="*/ 42 w 61"/>
              <a:gd name="T37" fmla="*/ 24 h 40"/>
              <a:gd name="T38" fmla="*/ 38 w 61"/>
              <a:gd name="T39" fmla="*/ 27 h 40"/>
              <a:gd name="T40" fmla="*/ 31 w 61"/>
              <a:gd name="T41" fmla="*/ 30 h 40"/>
              <a:gd name="T42" fmla="*/ 23 w 61"/>
              <a:gd name="T43" fmla="*/ 27 h 40"/>
              <a:gd name="T44" fmla="*/ 19 w 61"/>
              <a:gd name="T45" fmla="*/ 23 h 40"/>
              <a:gd name="T46" fmla="*/ 3 w 61"/>
              <a:gd name="T47" fmla="*/ 39 h 40"/>
              <a:gd name="T48" fmla="*/ 2 w 61"/>
              <a:gd name="T49" fmla="*/ 40 h 40"/>
              <a:gd name="T50" fmla="*/ 59 w 61"/>
              <a:gd name="T51" fmla="*/ 40 h 40"/>
              <a:gd name="T52" fmla="*/ 58 w 61"/>
              <a:gd name="T53" fmla="*/ 39 h 40"/>
              <a:gd name="T54" fmla="*/ 42 w 61"/>
              <a:gd name="T55" fmla="*/ 24 h 40"/>
              <a:gd name="T56" fmla="*/ 60 w 61"/>
              <a:gd name="T57" fmla="*/ 6 h 40"/>
              <a:gd name="T58" fmla="*/ 45 w 61"/>
              <a:gd name="T59" fmla="*/ 21 h 40"/>
              <a:gd name="T60" fmla="*/ 60 w 61"/>
              <a:gd name="T61" fmla="*/ 36 h 40"/>
              <a:gd name="T62" fmla="*/ 61 w 61"/>
              <a:gd name="T63" fmla="*/ 36 h 40"/>
              <a:gd name="T64" fmla="*/ 61 w 61"/>
              <a:gd name="T65" fmla="*/ 5 h 40"/>
              <a:gd name="T66" fmla="*/ 60 w 61"/>
              <a:gd name="T67" fmla="*/ 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1" h="40"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16" y="20"/>
                  <a:pt x="16" y="20"/>
                  <a:pt x="16" y="20"/>
                </a:cubicBezTo>
                <a:lnTo>
                  <a:pt x="0" y="5"/>
                </a:lnTo>
                <a:close/>
                <a:moveTo>
                  <a:pt x="19" y="17"/>
                </a:moveTo>
                <a:cubicBezTo>
                  <a:pt x="22" y="20"/>
                  <a:pt x="22" y="20"/>
                  <a:pt x="22" y="20"/>
                </a:cubicBezTo>
                <a:cubicBezTo>
                  <a:pt x="26" y="23"/>
                  <a:pt x="26" y="23"/>
                  <a:pt x="26" y="23"/>
                </a:cubicBezTo>
                <a:cubicBezTo>
                  <a:pt x="27" y="24"/>
                  <a:pt x="29" y="25"/>
                  <a:pt x="31" y="25"/>
                </a:cubicBezTo>
                <a:cubicBezTo>
                  <a:pt x="32" y="25"/>
                  <a:pt x="34" y="24"/>
                  <a:pt x="36" y="23"/>
                </a:cubicBezTo>
                <a:cubicBezTo>
                  <a:pt x="38" y="21"/>
                  <a:pt x="38" y="21"/>
                  <a:pt x="38" y="21"/>
                </a:cubicBezTo>
                <a:cubicBezTo>
                  <a:pt x="42" y="17"/>
                  <a:pt x="42" y="17"/>
                  <a:pt x="42" y="17"/>
                </a:cubicBezTo>
                <a:cubicBezTo>
                  <a:pt x="58" y="2"/>
                  <a:pt x="58" y="2"/>
                  <a:pt x="58" y="2"/>
                </a:cubicBezTo>
                <a:cubicBezTo>
                  <a:pt x="58" y="1"/>
                  <a:pt x="59" y="1"/>
                  <a:pt x="59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3" y="1"/>
                  <a:pt x="3" y="1"/>
                </a:cubicBezTo>
                <a:lnTo>
                  <a:pt x="19" y="17"/>
                </a:lnTo>
                <a:close/>
                <a:moveTo>
                  <a:pt x="42" y="24"/>
                </a:moveTo>
                <a:cubicBezTo>
                  <a:pt x="38" y="27"/>
                  <a:pt x="38" y="27"/>
                  <a:pt x="38" y="27"/>
                </a:cubicBezTo>
                <a:cubicBezTo>
                  <a:pt x="36" y="29"/>
                  <a:pt x="33" y="30"/>
                  <a:pt x="31" y="30"/>
                </a:cubicBezTo>
                <a:cubicBezTo>
                  <a:pt x="28" y="30"/>
                  <a:pt x="25" y="29"/>
                  <a:pt x="23" y="27"/>
                </a:cubicBezTo>
                <a:cubicBezTo>
                  <a:pt x="19" y="23"/>
                  <a:pt x="19" y="23"/>
                  <a:pt x="19" y="23"/>
                </a:cubicBezTo>
                <a:cubicBezTo>
                  <a:pt x="3" y="39"/>
                  <a:pt x="3" y="39"/>
                  <a:pt x="3" y="39"/>
                </a:cubicBezTo>
                <a:cubicBezTo>
                  <a:pt x="2" y="39"/>
                  <a:pt x="2" y="40"/>
                  <a:pt x="2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8" y="40"/>
                  <a:pt x="58" y="40"/>
                  <a:pt x="58" y="39"/>
                </a:cubicBezTo>
                <a:lnTo>
                  <a:pt x="42" y="24"/>
                </a:lnTo>
                <a:close/>
                <a:moveTo>
                  <a:pt x="60" y="6"/>
                </a:moveTo>
                <a:cubicBezTo>
                  <a:pt x="45" y="21"/>
                  <a:pt x="45" y="21"/>
                  <a:pt x="45" y="21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6"/>
                  <a:pt x="60" y="36"/>
                  <a:pt x="61" y="36"/>
                </a:cubicBezTo>
                <a:cubicBezTo>
                  <a:pt x="61" y="5"/>
                  <a:pt x="61" y="5"/>
                  <a:pt x="61" y="5"/>
                </a:cubicBezTo>
                <a:cubicBezTo>
                  <a:pt x="60" y="5"/>
                  <a:pt x="60" y="5"/>
                  <a:pt x="60" y="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vert="horz" wrap="square" lIns="68573" tIns="34287" rIns="68573" bIns="34287" numCol="1" anchor="t" anchorCtr="0" compatLnSpc="1">
            <a:prstTxWarp prst="textNoShape">
              <a:avLst/>
            </a:prstTxWarp>
          </a:bodyPr>
          <a:lstStyle/>
          <a:p>
            <a:endParaRPr lang="zh-CN" altLang="en-US" sz="1900"/>
          </a:p>
        </p:txBody>
      </p:sp>
    </p:spTree>
    <p:extLst>
      <p:ext uri="{BB962C8B-B14F-4D97-AF65-F5344CB8AC3E}">
        <p14:creationId xmlns:p14="http://schemas.microsoft.com/office/powerpoint/2010/main" val="1873490208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6" presetClass="entr" presetSubtype="21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6" presetClass="entr" presetSubtype="2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2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2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2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1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59" grpId="0"/>
          <p:bldP spid="60" grpId="0"/>
          <p:bldP spid="61" grpId="0"/>
          <p:bldP spid="62" grpId="0"/>
          <p:bldP spid="63" grpId="0"/>
          <p:bldP spid="64" grpId="0"/>
          <p:bldP spid="9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6" presetClass="entr" presetSubtype="21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6" presetClass="entr" presetSubtype="2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2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2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2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1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59" grpId="0"/>
          <p:bldP spid="60" grpId="0"/>
          <p:bldP spid="61" grpId="0"/>
          <p:bldP spid="62" grpId="0"/>
          <p:bldP spid="63" grpId="0"/>
          <p:bldP spid="64" grpId="0"/>
          <p:bldP spid="97" grpId="0" animBg="1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6327" objId="2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14865"/>
                </a:solidFill>
                <a:ea typeface="微软雅黑" pitchFamily="34" charset="-122"/>
              </a:rPr>
              <a:t>研究成果</a:t>
            </a:r>
          </a:p>
        </p:txBody>
      </p:sp>
      <p:sp>
        <p:nvSpPr>
          <p:cNvPr id="51" name="矩形 50"/>
          <p:cNvSpPr/>
          <p:nvPr/>
        </p:nvSpPr>
        <p:spPr>
          <a:xfrm>
            <a:off x="1917738" y="1391574"/>
            <a:ext cx="850848" cy="850848"/>
          </a:xfrm>
          <a:prstGeom prst="rect">
            <a:avLst/>
          </a:prstGeom>
          <a:solidFill>
            <a:srgbClr val="66CC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2835019" y="1391574"/>
            <a:ext cx="850848" cy="850848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3752300" y="1391574"/>
            <a:ext cx="850848" cy="850848"/>
          </a:xfrm>
          <a:prstGeom prst="rect">
            <a:avLst/>
          </a:prstGeom>
          <a:solidFill>
            <a:srgbClr val="FCB8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917738" y="2301490"/>
            <a:ext cx="850848" cy="850848"/>
          </a:xfrm>
          <a:prstGeom prst="rect">
            <a:avLst/>
          </a:prstGeom>
          <a:solidFill>
            <a:srgbClr val="66CC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2835019" y="2301490"/>
            <a:ext cx="850848" cy="850848"/>
          </a:xfrm>
          <a:prstGeom prst="rect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752300" y="2301490"/>
            <a:ext cx="850848" cy="850848"/>
          </a:xfrm>
          <a:prstGeom prst="rect">
            <a:avLst/>
          </a:prstGeom>
          <a:solidFill>
            <a:srgbClr val="F14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1917738" y="3211406"/>
            <a:ext cx="850848" cy="850848"/>
          </a:xfrm>
          <a:prstGeom prst="rect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2835019" y="3211406"/>
            <a:ext cx="850848" cy="850848"/>
          </a:xfrm>
          <a:prstGeom prst="rect">
            <a:avLst/>
          </a:prstGeom>
          <a:solidFill>
            <a:srgbClr val="21AB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3752300" y="3211406"/>
            <a:ext cx="850848" cy="850848"/>
          </a:xfrm>
          <a:prstGeom prst="rect">
            <a:avLst/>
          </a:prstGeom>
          <a:solidFill>
            <a:srgbClr val="66CC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1917738" y="1391574"/>
            <a:ext cx="850848" cy="850848"/>
          </a:xfrm>
          <a:prstGeom prst="rect">
            <a:avLst/>
          </a:prstGeom>
          <a:blipFill>
            <a:blip r:embed="rId3"/>
            <a:srcRect/>
            <a:stretch>
              <a:fillRect l="-86745" r="-3698" b="-7114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2835019" y="2301490"/>
            <a:ext cx="850848" cy="850848"/>
          </a:xfrm>
          <a:prstGeom prst="rect">
            <a:avLst/>
          </a:prstGeom>
          <a:blipFill>
            <a:blip r:embed="rId4"/>
            <a:srcRect/>
            <a:stretch>
              <a:fillRect l="-1" t="-27169" r="-14508" b="-9813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752300" y="1391574"/>
            <a:ext cx="850848" cy="850848"/>
          </a:xfrm>
          <a:prstGeom prst="rect">
            <a:avLst/>
          </a:prstGeom>
          <a:blipFill>
            <a:blip r:embed="rId5"/>
            <a:srcRect/>
            <a:stretch>
              <a:fillRect l="-15781" r="-27531" b="-4544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752300" y="3211406"/>
            <a:ext cx="850848" cy="850848"/>
          </a:xfrm>
          <a:prstGeom prst="rect">
            <a:avLst/>
          </a:prstGeom>
          <a:blipFill>
            <a:blip r:embed="rId6"/>
            <a:srcRect/>
            <a:stretch>
              <a:fillRect l="-35634" r="-30125" b="-3438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1917738" y="3211406"/>
            <a:ext cx="850848" cy="850848"/>
          </a:xfrm>
          <a:prstGeom prst="rect">
            <a:avLst/>
          </a:prstGeom>
          <a:blipFill>
            <a:blip r:embed="rId7"/>
            <a:srcRect/>
            <a:stretch>
              <a:fillRect l="-27581" t="-1" r="-20914" b="-4701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65" name="线形标注 2(带强调线) 2"/>
          <p:cNvSpPr>
            <a:spLocks/>
          </p:cNvSpPr>
          <p:nvPr/>
        </p:nvSpPr>
        <p:spPr bwMode="auto">
          <a:xfrm>
            <a:off x="5354880" y="1436693"/>
            <a:ext cx="3145172" cy="428210"/>
          </a:xfrm>
          <a:prstGeom prst="accentCallout2">
            <a:avLst>
              <a:gd name="adj1" fmla="val 21366"/>
              <a:gd name="adj2" fmla="val -1991"/>
              <a:gd name="adj3" fmla="val 18745"/>
              <a:gd name="adj4" fmla="val -80296"/>
              <a:gd name="adj5" fmla="val 66369"/>
              <a:gd name="adj6" fmla="val -86411"/>
            </a:avLst>
          </a:prstGeom>
          <a:noFill/>
          <a:ln w="15875" cmpd="sng">
            <a:solidFill>
              <a:sysClr val="window" lastClr="FFFFFF">
                <a:lumMod val="50000"/>
              </a:sysClr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6640" tIns="28320" rIns="56640" bIns="28320" anchor="ctr"/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综合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描述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说明，在此录入上述图表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的综合描述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说明。</a:t>
            </a:r>
          </a:p>
        </p:txBody>
      </p:sp>
      <p:sp>
        <p:nvSpPr>
          <p:cNvPr id="66" name="线形标注 2(带强调线) 3"/>
          <p:cNvSpPr>
            <a:spLocks/>
          </p:cNvSpPr>
          <p:nvPr/>
        </p:nvSpPr>
        <p:spPr bwMode="auto">
          <a:xfrm>
            <a:off x="5354880" y="1975586"/>
            <a:ext cx="3145171" cy="429610"/>
          </a:xfrm>
          <a:prstGeom prst="accentCallout2">
            <a:avLst>
              <a:gd name="adj1" fmla="val 21366"/>
              <a:gd name="adj2" fmla="val -1991"/>
              <a:gd name="adj3" fmla="val 20681"/>
              <a:gd name="adj4" fmla="val -22926"/>
              <a:gd name="adj5" fmla="val -57167"/>
              <a:gd name="adj6" fmla="val -31815"/>
            </a:avLst>
          </a:prstGeom>
          <a:noFill/>
          <a:ln w="15875" cmpd="sng">
            <a:solidFill>
              <a:sysClr val="window" lastClr="FFFFFF">
                <a:lumMod val="50000"/>
              </a:sysClr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6640" tIns="28320" rIns="56640" bIns="2832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。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7" name="线形标注 2(带强调线) 4"/>
          <p:cNvSpPr>
            <a:spLocks/>
          </p:cNvSpPr>
          <p:nvPr/>
        </p:nvSpPr>
        <p:spPr bwMode="auto">
          <a:xfrm>
            <a:off x="5354880" y="2508000"/>
            <a:ext cx="3145171" cy="429610"/>
          </a:xfrm>
          <a:prstGeom prst="accentCallout2">
            <a:avLst>
              <a:gd name="adj1" fmla="val 21366"/>
              <a:gd name="adj2" fmla="val -1991"/>
              <a:gd name="adj3" fmla="val 22171"/>
              <a:gd name="adj4" fmla="val -43032"/>
              <a:gd name="adj5" fmla="val 22153"/>
              <a:gd name="adj6" fmla="val -59153"/>
            </a:avLst>
          </a:prstGeom>
          <a:noFill/>
          <a:ln w="15875" cmpd="sng">
            <a:solidFill>
              <a:sysClr val="window" lastClr="FFFFFF">
                <a:lumMod val="50000"/>
              </a:sysClr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6640" tIns="28320" rIns="56640" bIns="28320" anchor="ctr"/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68" name="线形标注 2(带强调线) 5"/>
          <p:cNvSpPr>
            <a:spLocks/>
          </p:cNvSpPr>
          <p:nvPr/>
        </p:nvSpPr>
        <p:spPr bwMode="auto">
          <a:xfrm>
            <a:off x="5354880" y="3048189"/>
            <a:ext cx="3145172" cy="428210"/>
          </a:xfrm>
          <a:prstGeom prst="accentCallout2">
            <a:avLst>
              <a:gd name="adj1" fmla="val 48468"/>
              <a:gd name="adj2" fmla="val -1968"/>
              <a:gd name="adj3" fmla="val 47782"/>
              <a:gd name="adj4" fmla="val -82347"/>
              <a:gd name="adj5" fmla="val 82199"/>
              <a:gd name="adj6" fmla="val -85088"/>
            </a:avLst>
          </a:prstGeom>
          <a:noFill/>
          <a:ln w="15875" cmpd="sng">
            <a:solidFill>
              <a:sysClr val="window" lastClr="FFFFFF">
                <a:lumMod val="50000"/>
              </a:sysClr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6640" tIns="28320" rIns="56640" bIns="28320" anchor="ctr"/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69" name="线形标注 2(带强调线) 6"/>
          <p:cNvSpPr>
            <a:spLocks/>
          </p:cNvSpPr>
          <p:nvPr/>
        </p:nvSpPr>
        <p:spPr bwMode="auto">
          <a:xfrm>
            <a:off x="5354882" y="3587083"/>
            <a:ext cx="3145171" cy="429610"/>
          </a:xfrm>
          <a:prstGeom prst="accentCallout2">
            <a:avLst>
              <a:gd name="adj1" fmla="val 21366"/>
              <a:gd name="adj2" fmla="val -1991"/>
              <a:gd name="adj3" fmla="val 22616"/>
              <a:gd name="adj4" fmla="val -23181"/>
              <a:gd name="adj5" fmla="val -39750"/>
              <a:gd name="adj6" fmla="val -31556"/>
            </a:avLst>
          </a:prstGeom>
          <a:noFill/>
          <a:ln w="15875" cmpd="sng">
            <a:solidFill>
              <a:sysClr val="window" lastClr="FFFFFF">
                <a:lumMod val="50000"/>
              </a:sysClr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6640" tIns="28320" rIns="56640" bIns="28320" anchor="ctr"/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</p:spTree>
    <p:extLst>
      <p:ext uri="{BB962C8B-B14F-4D97-AF65-F5344CB8AC3E}">
        <p14:creationId xmlns:p14="http://schemas.microsoft.com/office/powerpoint/2010/main" val="524498459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3" presetClass="entr" presetSubtype="52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6" presetClass="emph" presetSubtype="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3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1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3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1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52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3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1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52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3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1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3" presetClass="entr" presetSubtype="52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3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1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3" presetClass="entr" presetSubtype="52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3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15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3" presetClass="entr" presetSubtype="52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3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1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3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0" dur="1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52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3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15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4" presetClass="entr" presetSubtype="1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7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1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5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1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68" grpId="0" animBg="1"/>
          <p:bldP spid="6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3" presetClass="entr" presetSubtype="52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6" presetClass="emph" presetSubtype="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3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1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3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1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52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3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1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52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3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1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3" presetClass="entr" presetSubtype="52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3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1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3" presetClass="entr" presetSubtype="52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3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15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3" presetClass="entr" presetSubtype="52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3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1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3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0" dur="1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52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3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15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4" presetClass="entr" presetSubtype="1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7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1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5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1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68" grpId="0" animBg="1"/>
          <p:bldP spid="69" grpId="0" animBg="1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7808" objId="2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直接连接符 39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14865"/>
                </a:solidFill>
                <a:ea typeface="微软雅黑" pitchFamily="34" charset="-122"/>
              </a:rPr>
              <a:t>实践运用</a:t>
            </a:r>
            <a:endParaRPr lang="zh-CN" altLang="en-US" sz="2000" b="1" dirty="0">
              <a:solidFill>
                <a:srgbClr val="314865"/>
              </a:solidFill>
              <a:ea typeface="微软雅黑" pitchFamily="34" charset="-122"/>
            </a:endParaRPr>
          </a:p>
        </p:txBody>
      </p:sp>
      <p:sp>
        <p:nvSpPr>
          <p:cNvPr id="46" name="Rectangle 3"/>
          <p:cNvSpPr/>
          <p:nvPr/>
        </p:nvSpPr>
        <p:spPr>
          <a:xfrm>
            <a:off x="3528844" y="1188092"/>
            <a:ext cx="3352800" cy="963133"/>
          </a:xfrm>
          <a:prstGeom prst="rect">
            <a:avLst/>
          </a:prstGeom>
          <a:solidFill>
            <a:srgbClr val="21AB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"/>
          <p:cNvSpPr/>
          <p:nvPr/>
        </p:nvSpPr>
        <p:spPr>
          <a:xfrm>
            <a:off x="3528844" y="2262611"/>
            <a:ext cx="3352800" cy="963133"/>
          </a:xfrm>
          <a:prstGeom prst="rect">
            <a:avLst/>
          </a:prstGeom>
          <a:solidFill>
            <a:srgbClr val="05BA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3528844" y="3337128"/>
            <a:ext cx="3352800" cy="963133"/>
          </a:xfrm>
          <a:prstGeom prst="rect">
            <a:avLst/>
          </a:prstGeom>
          <a:solidFill>
            <a:srgbClr val="F14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Group 9"/>
          <p:cNvGrpSpPr/>
          <p:nvPr/>
        </p:nvGrpSpPr>
        <p:grpSpPr>
          <a:xfrm>
            <a:off x="5986917" y="2524338"/>
            <a:ext cx="647523" cy="480154"/>
            <a:chOff x="4572000" y="3414713"/>
            <a:chExt cx="374651" cy="277813"/>
          </a:xfrm>
          <a:solidFill>
            <a:sysClr val="window" lastClr="FFFFFF"/>
          </a:solidFill>
        </p:grpSpPr>
        <p:sp>
          <p:nvSpPr>
            <p:cNvPr id="50" name="Freeform 17"/>
            <p:cNvSpPr>
              <a:spLocks/>
            </p:cNvSpPr>
            <p:nvPr/>
          </p:nvSpPr>
          <p:spPr bwMode="auto">
            <a:xfrm>
              <a:off x="4713288" y="3481388"/>
              <a:ext cx="233363" cy="211138"/>
            </a:xfrm>
            <a:custGeom>
              <a:avLst/>
              <a:gdLst>
                <a:gd name="T0" fmla="*/ 89 w 89"/>
                <a:gd name="T1" fmla="*/ 33 h 81"/>
                <a:gd name="T2" fmla="*/ 43 w 89"/>
                <a:gd name="T3" fmla="*/ 0 h 81"/>
                <a:gd name="T4" fmla="*/ 40 w 89"/>
                <a:gd name="T5" fmla="*/ 1 h 81"/>
                <a:gd name="T6" fmla="*/ 43 w 89"/>
                <a:gd name="T7" fmla="*/ 11 h 81"/>
                <a:gd name="T8" fmla="*/ 0 w 89"/>
                <a:gd name="T9" fmla="*/ 44 h 81"/>
                <a:gd name="T10" fmla="*/ 0 w 89"/>
                <a:gd name="T11" fmla="*/ 44 h 81"/>
                <a:gd name="T12" fmla="*/ 40 w 89"/>
                <a:gd name="T13" fmla="*/ 65 h 81"/>
                <a:gd name="T14" fmla="*/ 74 w 89"/>
                <a:gd name="T15" fmla="*/ 81 h 81"/>
                <a:gd name="T16" fmla="*/ 64 w 89"/>
                <a:gd name="T17" fmla="*/ 62 h 81"/>
                <a:gd name="T18" fmla="*/ 89 w 89"/>
                <a:gd name="T19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1">
                  <a:moveTo>
                    <a:pt x="89" y="33"/>
                  </a:moveTo>
                  <a:cubicBezTo>
                    <a:pt x="89" y="15"/>
                    <a:pt x="68" y="0"/>
                    <a:pt x="43" y="0"/>
                  </a:cubicBezTo>
                  <a:cubicBezTo>
                    <a:pt x="42" y="0"/>
                    <a:pt x="41" y="1"/>
                    <a:pt x="40" y="1"/>
                  </a:cubicBezTo>
                  <a:cubicBezTo>
                    <a:pt x="42" y="4"/>
                    <a:pt x="43" y="8"/>
                    <a:pt x="43" y="11"/>
                  </a:cubicBezTo>
                  <a:cubicBezTo>
                    <a:pt x="43" y="29"/>
                    <a:pt x="24" y="43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" y="56"/>
                    <a:pt x="21" y="64"/>
                    <a:pt x="40" y="65"/>
                  </a:cubicBezTo>
                  <a:cubicBezTo>
                    <a:pt x="53" y="75"/>
                    <a:pt x="74" y="81"/>
                    <a:pt x="74" y="81"/>
                  </a:cubicBezTo>
                  <a:cubicBezTo>
                    <a:pt x="64" y="72"/>
                    <a:pt x="63" y="65"/>
                    <a:pt x="64" y="62"/>
                  </a:cubicBezTo>
                  <a:cubicBezTo>
                    <a:pt x="79" y="56"/>
                    <a:pt x="89" y="46"/>
                    <a:pt x="8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18"/>
            <p:cNvSpPr>
              <a:spLocks/>
            </p:cNvSpPr>
            <p:nvPr/>
          </p:nvSpPr>
          <p:spPr bwMode="auto">
            <a:xfrm>
              <a:off x="4572000" y="3414713"/>
              <a:ext cx="241300" cy="209550"/>
            </a:xfrm>
            <a:custGeom>
              <a:avLst/>
              <a:gdLst>
                <a:gd name="T0" fmla="*/ 89 w 92"/>
                <a:gd name="T1" fmla="*/ 21 h 80"/>
                <a:gd name="T2" fmla="*/ 46 w 92"/>
                <a:gd name="T3" fmla="*/ 0 h 80"/>
                <a:gd name="T4" fmla="*/ 0 w 92"/>
                <a:gd name="T5" fmla="*/ 32 h 80"/>
                <a:gd name="T6" fmla="*/ 25 w 92"/>
                <a:gd name="T7" fmla="*/ 61 h 80"/>
                <a:gd name="T8" fmla="*/ 14 w 92"/>
                <a:gd name="T9" fmla="*/ 80 h 80"/>
                <a:gd name="T10" fmla="*/ 48 w 92"/>
                <a:gd name="T11" fmla="*/ 65 h 80"/>
                <a:gd name="T12" fmla="*/ 49 w 92"/>
                <a:gd name="T13" fmla="*/ 64 h 80"/>
                <a:gd name="T14" fmla="*/ 92 w 92"/>
                <a:gd name="T15" fmla="*/ 32 h 80"/>
                <a:gd name="T16" fmla="*/ 89 w 92"/>
                <a:gd name="T17" fmla="*/ 2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80">
                  <a:moveTo>
                    <a:pt x="89" y="21"/>
                  </a:moveTo>
                  <a:cubicBezTo>
                    <a:pt x="83" y="9"/>
                    <a:pt x="66" y="0"/>
                    <a:pt x="46" y="0"/>
                  </a:cubicBezTo>
                  <a:cubicBezTo>
                    <a:pt x="20" y="0"/>
                    <a:pt x="0" y="14"/>
                    <a:pt x="0" y="32"/>
                  </a:cubicBezTo>
                  <a:cubicBezTo>
                    <a:pt x="0" y="45"/>
                    <a:pt x="10" y="56"/>
                    <a:pt x="25" y="61"/>
                  </a:cubicBezTo>
                  <a:cubicBezTo>
                    <a:pt x="26" y="65"/>
                    <a:pt x="25" y="71"/>
                    <a:pt x="14" y="80"/>
                  </a:cubicBezTo>
                  <a:cubicBezTo>
                    <a:pt x="14" y="80"/>
                    <a:pt x="36" y="75"/>
                    <a:pt x="48" y="65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73" y="63"/>
                    <a:pt x="92" y="49"/>
                    <a:pt x="92" y="32"/>
                  </a:cubicBezTo>
                  <a:cubicBezTo>
                    <a:pt x="92" y="28"/>
                    <a:pt x="91" y="25"/>
                    <a:pt x="8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2" name="Group 12"/>
          <p:cNvGrpSpPr/>
          <p:nvPr/>
        </p:nvGrpSpPr>
        <p:grpSpPr>
          <a:xfrm>
            <a:off x="3820651" y="3551704"/>
            <a:ext cx="544382" cy="533978"/>
            <a:chOff x="2905125" y="4002088"/>
            <a:chExt cx="249238" cy="244475"/>
          </a:xfrm>
          <a:solidFill>
            <a:sysClr val="window" lastClr="FFFFFF"/>
          </a:solidFill>
        </p:grpSpPr>
        <p:sp>
          <p:nvSpPr>
            <p:cNvPr id="53" name="Freeform 50"/>
            <p:cNvSpPr>
              <a:spLocks noEditPoints="1"/>
            </p:cNvSpPr>
            <p:nvPr/>
          </p:nvSpPr>
          <p:spPr bwMode="auto">
            <a:xfrm>
              <a:off x="2905125" y="4002088"/>
              <a:ext cx="249238" cy="244475"/>
            </a:xfrm>
            <a:custGeom>
              <a:avLst/>
              <a:gdLst>
                <a:gd name="T0" fmla="*/ 82 w 95"/>
                <a:gd name="T1" fmla="*/ 58 h 93"/>
                <a:gd name="T2" fmla="*/ 95 w 95"/>
                <a:gd name="T3" fmla="*/ 52 h 93"/>
                <a:gd name="T4" fmla="*/ 95 w 95"/>
                <a:gd name="T5" fmla="*/ 42 h 93"/>
                <a:gd name="T6" fmla="*/ 82 w 95"/>
                <a:gd name="T7" fmla="*/ 36 h 93"/>
                <a:gd name="T8" fmla="*/ 79 w 95"/>
                <a:gd name="T9" fmla="*/ 31 h 93"/>
                <a:gd name="T10" fmla="*/ 84 w 95"/>
                <a:gd name="T11" fmla="*/ 18 h 93"/>
                <a:gd name="T12" fmla="*/ 77 w 95"/>
                <a:gd name="T13" fmla="*/ 10 h 93"/>
                <a:gd name="T14" fmla="*/ 64 w 95"/>
                <a:gd name="T15" fmla="*/ 16 h 93"/>
                <a:gd name="T16" fmla="*/ 58 w 95"/>
                <a:gd name="T17" fmla="*/ 13 h 93"/>
                <a:gd name="T18" fmla="*/ 52 w 95"/>
                <a:gd name="T19" fmla="*/ 0 h 93"/>
                <a:gd name="T20" fmla="*/ 42 w 95"/>
                <a:gd name="T21" fmla="*/ 0 h 93"/>
                <a:gd name="T22" fmla="*/ 36 w 95"/>
                <a:gd name="T23" fmla="*/ 13 h 93"/>
                <a:gd name="T24" fmla="*/ 31 w 95"/>
                <a:gd name="T25" fmla="*/ 16 h 93"/>
                <a:gd name="T26" fmla="*/ 17 w 95"/>
                <a:gd name="T27" fmla="*/ 11 h 93"/>
                <a:gd name="T28" fmla="*/ 10 w 95"/>
                <a:gd name="T29" fmla="*/ 18 h 93"/>
                <a:gd name="T30" fmla="*/ 15 w 95"/>
                <a:gd name="T31" fmla="*/ 31 h 93"/>
                <a:gd name="T32" fmla="*/ 13 w 95"/>
                <a:gd name="T33" fmla="*/ 36 h 93"/>
                <a:gd name="T34" fmla="*/ 0 w 95"/>
                <a:gd name="T35" fmla="*/ 42 h 93"/>
                <a:gd name="T36" fmla="*/ 0 w 95"/>
                <a:gd name="T37" fmla="*/ 52 h 93"/>
                <a:gd name="T38" fmla="*/ 13 w 95"/>
                <a:gd name="T39" fmla="*/ 58 h 93"/>
                <a:gd name="T40" fmla="*/ 15 w 95"/>
                <a:gd name="T41" fmla="*/ 63 h 93"/>
                <a:gd name="T42" fmla="*/ 10 w 95"/>
                <a:gd name="T43" fmla="*/ 76 h 93"/>
                <a:gd name="T44" fmla="*/ 18 w 95"/>
                <a:gd name="T45" fmla="*/ 84 h 93"/>
                <a:gd name="T46" fmla="*/ 31 w 95"/>
                <a:gd name="T47" fmla="*/ 78 h 93"/>
                <a:gd name="T48" fmla="*/ 37 w 95"/>
                <a:gd name="T49" fmla="*/ 81 h 93"/>
                <a:gd name="T50" fmla="*/ 42 w 95"/>
                <a:gd name="T51" fmla="*/ 93 h 93"/>
                <a:gd name="T52" fmla="*/ 53 w 95"/>
                <a:gd name="T53" fmla="*/ 93 h 93"/>
                <a:gd name="T54" fmla="*/ 58 w 95"/>
                <a:gd name="T55" fmla="*/ 81 h 93"/>
                <a:gd name="T56" fmla="*/ 64 w 95"/>
                <a:gd name="T57" fmla="*/ 78 h 93"/>
                <a:gd name="T58" fmla="*/ 77 w 95"/>
                <a:gd name="T59" fmla="*/ 83 h 93"/>
                <a:gd name="T60" fmla="*/ 85 w 95"/>
                <a:gd name="T61" fmla="*/ 76 h 93"/>
                <a:gd name="T62" fmla="*/ 79 w 95"/>
                <a:gd name="T63" fmla="*/ 63 h 93"/>
                <a:gd name="T64" fmla="*/ 82 w 95"/>
                <a:gd name="T65" fmla="*/ 58 h 93"/>
                <a:gd name="T66" fmla="*/ 47 w 95"/>
                <a:gd name="T67" fmla="*/ 62 h 93"/>
                <a:gd name="T68" fmla="*/ 32 w 95"/>
                <a:gd name="T69" fmla="*/ 47 h 93"/>
                <a:gd name="T70" fmla="*/ 47 w 95"/>
                <a:gd name="T71" fmla="*/ 32 h 93"/>
                <a:gd name="T72" fmla="*/ 63 w 95"/>
                <a:gd name="T73" fmla="*/ 47 h 93"/>
                <a:gd name="T74" fmla="*/ 47 w 95"/>
                <a:gd name="T75" fmla="*/ 6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93">
                  <a:moveTo>
                    <a:pt x="82" y="58"/>
                  </a:moveTo>
                  <a:cubicBezTo>
                    <a:pt x="82" y="58"/>
                    <a:pt x="95" y="53"/>
                    <a:pt x="95" y="5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1"/>
                    <a:pt x="82" y="36"/>
                    <a:pt x="82" y="36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79" y="31"/>
                    <a:pt x="85" y="18"/>
                    <a:pt x="84" y="18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10"/>
                    <a:pt x="64" y="16"/>
                    <a:pt x="64" y="16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3" y="0"/>
                    <a:pt x="5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36" y="13"/>
                    <a:pt x="36" y="13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6"/>
                    <a:pt x="18" y="10"/>
                    <a:pt x="17" y="11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15" y="31"/>
                    <a:pt x="15" y="31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6"/>
                    <a:pt x="0" y="41"/>
                    <a:pt x="0" y="4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3" y="58"/>
                    <a:pt x="13" y="58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3"/>
                    <a:pt x="10" y="76"/>
                    <a:pt x="10" y="76"/>
                  </a:cubicBezTo>
                  <a:cubicBezTo>
                    <a:pt x="18" y="84"/>
                    <a:pt x="18" y="84"/>
                    <a:pt x="18" y="84"/>
                  </a:cubicBezTo>
                  <a:cubicBezTo>
                    <a:pt x="18" y="84"/>
                    <a:pt x="31" y="78"/>
                    <a:pt x="31" y="78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7" y="81"/>
                    <a:pt x="42" y="93"/>
                    <a:pt x="42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3" y="93"/>
                    <a:pt x="58" y="81"/>
                    <a:pt x="58" y="81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4" y="78"/>
                    <a:pt x="77" y="84"/>
                    <a:pt x="77" y="83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6"/>
                    <a:pt x="79" y="63"/>
                    <a:pt x="79" y="63"/>
                  </a:cubicBezTo>
                  <a:lnTo>
                    <a:pt x="82" y="58"/>
                  </a:lnTo>
                  <a:close/>
                  <a:moveTo>
                    <a:pt x="47" y="62"/>
                  </a:moveTo>
                  <a:cubicBezTo>
                    <a:pt x="39" y="62"/>
                    <a:pt x="32" y="55"/>
                    <a:pt x="32" y="47"/>
                  </a:cubicBezTo>
                  <a:cubicBezTo>
                    <a:pt x="32" y="39"/>
                    <a:pt x="39" y="32"/>
                    <a:pt x="47" y="32"/>
                  </a:cubicBezTo>
                  <a:cubicBezTo>
                    <a:pt x="56" y="32"/>
                    <a:pt x="63" y="39"/>
                    <a:pt x="63" y="47"/>
                  </a:cubicBezTo>
                  <a:cubicBezTo>
                    <a:pt x="63" y="55"/>
                    <a:pt x="56" y="62"/>
                    <a:pt x="4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Oval 51"/>
            <p:cNvSpPr>
              <a:spLocks noChangeArrowheads="1"/>
            </p:cNvSpPr>
            <p:nvPr/>
          </p:nvSpPr>
          <p:spPr bwMode="auto">
            <a:xfrm>
              <a:off x="3005138" y="4102100"/>
              <a:ext cx="49213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5" name="Group 15"/>
          <p:cNvGrpSpPr/>
          <p:nvPr/>
        </p:nvGrpSpPr>
        <p:grpSpPr>
          <a:xfrm>
            <a:off x="3792369" y="1438013"/>
            <a:ext cx="646980" cy="477816"/>
            <a:chOff x="3052763" y="2647950"/>
            <a:chExt cx="346075" cy="255588"/>
          </a:xfrm>
          <a:solidFill>
            <a:sysClr val="window" lastClr="FFFFFF"/>
          </a:solidFill>
        </p:grpSpPr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3175000" y="2825750"/>
              <a:ext cx="100013" cy="77788"/>
            </a:xfrm>
            <a:custGeom>
              <a:avLst/>
              <a:gdLst>
                <a:gd name="T0" fmla="*/ 36 w 38"/>
                <a:gd name="T1" fmla="*/ 11 h 30"/>
                <a:gd name="T2" fmla="*/ 1 w 38"/>
                <a:gd name="T3" fmla="*/ 11 h 30"/>
                <a:gd name="T4" fmla="*/ 1 w 38"/>
                <a:gd name="T5" fmla="*/ 13 h 30"/>
                <a:gd name="T6" fmla="*/ 19 w 38"/>
                <a:gd name="T7" fmla="*/ 30 h 30"/>
                <a:gd name="T8" fmla="*/ 36 w 38"/>
                <a:gd name="T9" fmla="*/ 13 h 30"/>
                <a:gd name="T10" fmla="*/ 36 w 38"/>
                <a:gd name="T11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0">
                  <a:moveTo>
                    <a:pt x="36" y="11"/>
                  </a:moveTo>
                  <a:cubicBezTo>
                    <a:pt x="26" y="1"/>
                    <a:pt x="12" y="0"/>
                    <a:pt x="1" y="11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2"/>
                    <a:pt x="37" y="11"/>
                    <a:pt x="3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3109913" y="2736850"/>
              <a:ext cx="230188" cy="101600"/>
            </a:xfrm>
            <a:custGeom>
              <a:avLst/>
              <a:gdLst>
                <a:gd name="T0" fmla="*/ 87 w 88"/>
                <a:gd name="T1" fmla="*/ 24 h 39"/>
                <a:gd name="T2" fmla="*/ 0 w 88"/>
                <a:gd name="T3" fmla="*/ 24 h 39"/>
                <a:gd name="T4" fmla="*/ 0 w 88"/>
                <a:gd name="T5" fmla="*/ 26 h 39"/>
                <a:gd name="T6" fmla="*/ 13 w 88"/>
                <a:gd name="T7" fmla="*/ 38 h 39"/>
                <a:gd name="T8" fmla="*/ 15 w 88"/>
                <a:gd name="T9" fmla="*/ 38 h 39"/>
                <a:gd name="T10" fmla="*/ 73 w 88"/>
                <a:gd name="T11" fmla="*/ 38 h 39"/>
                <a:gd name="T12" fmla="*/ 75 w 88"/>
                <a:gd name="T13" fmla="*/ 38 h 39"/>
                <a:gd name="T14" fmla="*/ 87 w 88"/>
                <a:gd name="T15" fmla="*/ 26 h 39"/>
                <a:gd name="T16" fmla="*/ 87 w 88"/>
                <a:gd name="T17" fmla="*/ 26 h 39"/>
                <a:gd name="T18" fmla="*/ 87 w 88"/>
                <a:gd name="T19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39">
                  <a:moveTo>
                    <a:pt x="87" y="24"/>
                  </a:moveTo>
                  <a:cubicBezTo>
                    <a:pt x="63" y="0"/>
                    <a:pt x="24" y="0"/>
                    <a:pt x="0" y="24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9"/>
                    <a:pt x="14" y="39"/>
                    <a:pt x="15" y="38"/>
                  </a:cubicBezTo>
                  <a:cubicBezTo>
                    <a:pt x="31" y="22"/>
                    <a:pt x="57" y="22"/>
                    <a:pt x="73" y="38"/>
                  </a:cubicBezTo>
                  <a:cubicBezTo>
                    <a:pt x="73" y="39"/>
                    <a:pt x="74" y="39"/>
                    <a:pt x="75" y="38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8" y="25"/>
                    <a:pt x="88" y="24"/>
                    <a:pt x="8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3052763" y="2647950"/>
              <a:ext cx="346075" cy="134938"/>
            </a:xfrm>
            <a:custGeom>
              <a:avLst/>
              <a:gdLst>
                <a:gd name="T0" fmla="*/ 131 w 132"/>
                <a:gd name="T1" fmla="*/ 36 h 52"/>
                <a:gd name="T2" fmla="*/ 131 w 132"/>
                <a:gd name="T3" fmla="*/ 36 h 52"/>
                <a:gd name="T4" fmla="*/ 1 w 132"/>
                <a:gd name="T5" fmla="*/ 36 h 52"/>
                <a:gd name="T6" fmla="*/ 1 w 132"/>
                <a:gd name="T7" fmla="*/ 38 h 52"/>
                <a:gd name="T8" fmla="*/ 13 w 132"/>
                <a:gd name="T9" fmla="*/ 51 h 52"/>
                <a:gd name="T10" fmla="*/ 16 w 132"/>
                <a:gd name="T11" fmla="*/ 51 h 52"/>
                <a:gd name="T12" fmla="*/ 116 w 132"/>
                <a:gd name="T13" fmla="*/ 51 h 52"/>
                <a:gd name="T14" fmla="*/ 118 w 132"/>
                <a:gd name="T15" fmla="*/ 51 h 52"/>
                <a:gd name="T16" fmla="*/ 131 w 132"/>
                <a:gd name="T17" fmla="*/ 38 h 52"/>
                <a:gd name="T18" fmla="*/ 131 w 132"/>
                <a:gd name="T19" fmla="*/ 38 h 52"/>
                <a:gd name="T20" fmla="*/ 131 w 132"/>
                <a:gd name="T21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52">
                  <a:moveTo>
                    <a:pt x="131" y="36"/>
                  </a:moveTo>
                  <a:cubicBezTo>
                    <a:pt x="131" y="36"/>
                    <a:pt x="131" y="36"/>
                    <a:pt x="131" y="36"/>
                  </a:cubicBezTo>
                  <a:cubicBezTo>
                    <a:pt x="95" y="0"/>
                    <a:pt x="36" y="0"/>
                    <a:pt x="1" y="36"/>
                  </a:cubicBezTo>
                  <a:cubicBezTo>
                    <a:pt x="0" y="37"/>
                    <a:pt x="0" y="38"/>
                    <a:pt x="1" y="38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4" y="52"/>
                    <a:pt x="15" y="52"/>
                    <a:pt x="16" y="51"/>
                  </a:cubicBezTo>
                  <a:cubicBezTo>
                    <a:pt x="43" y="23"/>
                    <a:pt x="88" y="23"/>
                    <a:pt x="116" y="51"/>
                  </a:cubicBezTo>
                  <a:cubicBezTo>
                    <a:pt x="117" y="52"/>
                    <a:pt x="118" y="52"/>
                    <a:pt x="118" y="51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2" y="38"/>
                    <a:pt x="132" y="37"/>
                    <a:pt x="1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641730" y="1778819"/>
            <a:ext cx="829711" cy="829711"/>
            <a:chOff x="9347515" y="2921594"/>
            <a:chExt cx="1106281" cy="1106281"/>
          </a:xfrm>
        </p:grpSpPr>
        <p:sp>
          <p:nvSpPr>
            <p:cNvPr id="60" name="Oval 20"/>
            <p:cNvSpPr/>
            <p:nvPr/>
          </p:nvSpPr>
          <p:spPr>
            <a:xfrm>
              <a:off x="9347515" y="2921594"/>
              <a:ext cx="1106281" cy="1106281"/>
            </a:xfrm>
            <a:prstGeom prst="ellipse">
              <a:avLst/>
            </a:prstGeom>
            <a:noFill/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9677520" y="3159972"/>
              <a:ext cx="446271" cy="582632"/>
              <a:chOff x="9896690" y="3140691"/>
              <a:chExt cx="425020" cy="554888"/>
            </a:xfrm>
            <a:solidFill>
              <a:srgbClr val="64A0DC"/>
            </a:solidFill>
          </p:grpSpPr>
          <p:sp>
            <p:nvSpPr>
              <p:cNvPr id="62" name="Freeform 37"/>
              <p:cNvSpPr>
                <a:spLocks noEditPoints="1"/>
              </p:cNvSpPr>
              <p:nvPr/>
            </p:nvSpPr>
            <p:spPr bwMode="auto">
              <a:xfrm>
                <a:off x="9896690" y="3140691"/>
                <a:ext cx="425020" cy="554888"/>
              </a:xfrm>
              <a:custGeom>
                <a:avLst/>
                <a:gdLst>
                  <a:gd name="T0" fmla="*/ 103 w 109"/>
                  <a:gd name="T1" fmla="*/ 68 h 142"/>
                  <a:gd name="T2" fmla="*/ 96 w 109"/>
                  <a:gd name="T3" fmla="*/ 68 h 142"/>
                  <a:gd name="T4" fmla="*/ 96 w 109"/>
                  <a:gd name="T5" fmla="*/ 44 h 142"/>
                  <a:gd name="T6" fmla="*/ 84 w 109"/>
                  <a:gd name="T7" fmla="*/ 13 h 142"/>
                  <a:gd name="T8" fmla="*/ 54 w 109"/>
                  <a:gd name="T9" fmla="*/ 0 h 142"/>
                  <a:gd name="T10" fmla="*/ 25 w 109"/>
                  <a:gd name="T11" fmla="*/ 13 h 142"/>
                  <a:gd name="T12" fmla="*/ 13 w 109"/>
                  <a:gd name="T13" fmla="*/ 44 h 142"/>
                  <a:gd name="T14" fmla="*/ 13 w 109"/>
                  <a:gd name="T15" fmla="*/ 68 h 142"/>
                  <a:gd name="T16" fmla="*/ 5 w 109"/>
                  <a:gd name="T17" fmla="*/ 68 h 142"/>
                  <a:gd name="T18" fmla="*/ 0 w 109"/>
                  <a:gd name="T19" fmla="*/ 73 h 142"/>
                  <a:gd name="T20" fmla="*/ 0 w 109"/>
                  <a:gd name="T21" fmla="*/ 137 h 142"/>
                  <a:gd name="T22" fmla="*/ 5 w 109"/>
                  <a:gd name="T23" fmla="*/ 142 h 142"/>
                  <a:gd name="T24" fmla="*/ 103 w 109"/>
                  <a:gd name="T25" fmla="*/ 142 h 142"/>
                  <a:gd name="T26" fmla="*/ 109 w 109"/>
                  <a:gd name="T27" fmla="*/ 137 h 142"/>
                  <a:gd name="T28" fmla="*/ 109 w 109"/>
                  <a:gd name="T29" fmla="*/ 73 h 142"/>
                  <a:gd name="T30" fmla="*/ 103 w 109"/>
                  <a:gd name="T31" fmla="*/ 68 h 142"/>
                  <a:gd name="T32" fmla="*/ 66 w 109"/>
                  <a:gd name="T33" fmla="*/ 124 h 142"/>
                  <a:gd name="T34" fmla="*/ 54 w 109"/>
                  <a:gd name="T35" fmla="*/ 136 h 142"/>
                  <a:gd name="T36" fmla="*/ 42 w 109"/>
                  <a:gd name="T37" fmla="*/ 124 h 142"/>
                  <a:gd name="T38" fmla="*/ 42 w 109"/>
                  <a:gd name="T39" fmla="*/ 102 h 142"/>
                  <a:gd name="T40" fmla="*/ 54 w 109"/>
                  <a:gd name="T41" fmla="*/ 91 h 142"/>
                  <a:gd name="T42" fmla="*/ 66 w 109"/>
                  <a:gd name="T43" fmla="*/ 102 h 142"/>
                  <a:gd name="T44" fmla="*/ 66 w 109"/>
                  <a:gd name="T45" fmla="*/ 124 h 142"/>
                  <a:gd name="T46" fmla="*/ 76 w 109"/>
                  <a:gd name="T47" fmla="*/ 68 h 142"/>
                  <a:gd name="T48" fmla="*/ 32 w 109"/>
                  <a:gd name="T49" fmla="*/ 68 h 142"/>
                  <a:gd name="T50" fmla="*/ 32 w 109"/>
                  <a:gd name="T51" fmla="*/ 44 h 142"/>
                  <a:gd name="T52" fmla="*/ 39 w 109"/>
                  <a:gd name="T53" fmla="*/ 27 h 142"/>
                  <a:gd name="T54" fmla="*/ 54 w 109"/>
                  <a:gd name="T55" fmla="*/ 20 h 142"/>
                  <a:gd name="T56" fmla="*/ 70 w 109"/>
                  <a:gd name="T57" fmla="*/ 27 h 142"/>
                  <a:gd name="T58" fmla="*/ 76 w 109"/>
                  <a:gd name="T59" fmla="*/ 44 h 142"/>
                  <a:gd name="T60" fmla="*/ 76 w 109"/>
                  <a:gd name="T61" fmla="*/ 68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9" h="142">
                    <a:moveTo>
                      <a:pt x="103" y="68"/>
                    </a:move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44"/>
                      <a:pt x="96" y="44"/>
                      <a:pt x="96" y="44"/>
                    </a:cubicBezTo>
                    <a:cubicBezTo>
                      <a:pt x="96" y="32"/>
                      <a:pt x="92" y="21"/>
                      <a:pt x="84" y="13"/>
                    </a:cubicBezTo>
                    <a:cubicBezTo>
                      <a:pt x="77" y="5"/>
                      <a:pt x="66" y="0"/>
                      <a:pt x="54" y="0"/>
                    </a:cubicBezTo>
                    <a:cubicBezTo>
                      <a:pt x="43" y="0"/>
                      <a:pt x="32" y="5"/>
                      <a:pt x="25" y="13"/>
                    </a:cubicBezTo>
                    <a:cubicBezTo>
                      <a:pt x="17" y="21"/>
                      <a:pt x="13" y="32"/>
                      <a:pt x="13" y="44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2" y="68"/>
                      <a:pt x="0" y="70"/>
                      <a:pt x="0" y="73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0" y="140"/>
                      <a:pt x="2" y="142"/>
                      <a:pt x="5" y="142"/>
                    </a:cubicBezTo>
                    <a:cubicBezTo>
                      <a:pt x="103" y="142"/>
                      <a:pt x="103" y="142"/>
                      <a:pt x="103" y="142"/>
                    </a:cubicBezTo>
                    <a:cubicBezTo>
                      <a:pt x="106" y="142"/>
                      <a:pt x="109" y="140"/>
                      <a:pt x="109" y="137"/>
                    </a:cubicBezTo>
                    <a:cubicBezTo>
                      <a:pt x="109" y="73"/>
                      <a:pt x="109" y="73"/>
                      <a:pt x="109" y="73"/>
                    </a:cubicBezTo>
                    <a:cubicBezTo>
                      <a:pt x="109" y="70"/>
                      <a:pt x="106" y="68"/>
                      <a:pt x="103" y="68"/>
                    </a:cubicBezTo>
                    <a:close/>
                    <a:moveTo>
                      <a:pt x="66" y="124"/>
                    </a:moveTo>
                    <a:cubicBezTo>
                      <a:pt x="66" y="131"/>
                      <a:pt x="61" y="136"/>
                      <a:pt x="54" y="136"/>
                    </a:cubicBezTo>
                    <a:cubicBezTo>
                      <a:pt x="48" y="136"/>
                      <a:pt x="42" y="131"/>
                      <a:pt x="42" y="124"/>
                    </a:cubicBezTo>
                    <a:cubicBezTo>
                      <a:pt x="42" y="102"/>
                      <a:pt x="42" y="102"/>
                      <a:pt x="42" y="102"/>
                    </a:cubicBezTo>
                    <a:cubicBezTo>
                      <a:pt x="42" y="96"/>
                      <a:pt x="48" y="91"/>
                      <a:pt x="54" y="91"/>
                    </a:cubicBezTo>
                    <a:cubicBezTo>
                      <a:pt x="61" y="91"/>
                      <a:pt x="66" y="96"/>
                      <a:pt x="66" y="102"/>
                    </a:cubicBezTo>
                    <a:lnTo>
                      <a:pt x="66" y="124"/>
                    </a:lnTo>
                    <a:close/>
                    <a:moveTo>
                      <a:pt x="76" y="68"/>
                    </a:moveTo>
                    <a:cubicBezTo>
                      <a:pt x="32" y="68"/>
                      <a:pt x="32" y="68"/>
                      <a:pt x="32" y="68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37"/>
                      <a:pt x="35" y="31"/>
                      <a:pt x="39" y="27"/>
                    </a:cubicBezTo>
                    <a:cubicBezTo>
                      <a:pt x="43" y="22"/>
                      <a:pt x="48" y="20"/>
                      <a:pt x="54" y="20"/>
                    </a:cubicBezTo>
                    <a:cubicBezTo>
                      <a:pt x="60" y="20"/>
                      <a:pt x="66" y="22"/>
                      <a:pt x="70" y="27"/>
                    </a:cubicBezTo>
                    <a:cubicBezTo>
                      <a:pt x="74" y="31"/>
                      <a:pt x="76" y="37"/>
                      <a:pt x="76" y="44"/>
                    </a:cubicBezTo>
                    <a:lnTo>
                      <a:pt x="76" y="68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reeform 38"/>
              <p:cNvSpPr>
                <a:spLocks/>
              </p:cNvSpPr>
              <p:nvPr/>
            </p:nvSpPr>
            <p:spPr bwMode="auto">
              <a:xfrm>
                <a:off x="10080866" y="3518487"/>
                <a:ext cx="56669" cy="125146"/>
              </a:xfrm>
              <a:custGeom>
                <a:avLst/>
                <a:gdLst>
                  <a:gd name="T0" fmla="*/ 7 w 14"/>
                  <a:gd name="T1" fmla="*/ 0 h 32"/>
                  <a:gd name="T2" fmla="*/ 0 w 14"/>
                  <a:gd name="T3" fmla="*/ 7 h 32"/>
                  <a:gd name="T4" fmla="*/ 0 w 14"/>
                  <a:gd name="T5" fmla="*/ 25 h 32"/>
                  <a:gd name="T6" fmla="*/ 7 w 14"/>
                  <a:gd name="T7" fmla="*/ 32 h 32"/>
                  <a:gd name="T8" fmla="*/ 14 w 14"/>
                  <a:gd name="T9" fmla="*/ 25 h 32"/>
                  <a:gd name="T10" fmla="*/ 14 w 14"/>
                  <a:gd name="T11" fmla="*/ 7 h 32"/>
                  <a:gd name="T12" fmla="*/ 7 w 14"/>
                  <a:gd name="T1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2">
                    <a:moveTo>
                      <a:pt x="7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9"/>
                      <a:pt x="4" y="32"/>
                      <a:pt x="7" y="32"/>
                    </a:cubicBezTo>
                    <a:cubicBezTo>
                      <a:pt x="11" y="32"/>
                      <a:pt x="14" y="29"/>
                      <a:pt x="14" y="25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1920973" y="1778819"/>
            <a:ext cx="829711" cy="829711"/>
            <a:chOff x="1529661" y="2921594"/>
            <a:chExt cx="1106281" cy="1106281"/>
          </a:xfrm>
        </p:grpSpPr>
        <p:sp>
          <p:nvSpPr>
            <p:cNvPr id="65" name="Oval 25"/>
            <p:cNvSpPr/>
            <p:nvPr/>
          </p:nvSpPr>
          <p:spPr>
            <a:xfrm>
              <a:off x="1529661" y="2921594"/>
              <a:ext cx="1106281" cy="1106281"/>
            </a:xfrm>
            <a:prstGeom prst="ellipse">
              <a:avLst/>
            </a:prstGeom>
            <a:noFill/>
            <a:ln w="12700" cap="flat" cmpd="sng" algn="ctr">
              <a:solidFill>
                <a:srgbClr val="05BAC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任意多边形 65"/>
            <p:cNvSpPr>
              <a:spLocks/>
            </p:cNvSpPr>
            <p:nvPr/>
          </p:nvSpPr>
          <p:spPr bwMode="auto">
            <a:xfrm>
              <a:off x="1757443" y="3159097"/>
              <a:ext cx="650717" cy="631275"/>
            </a:xfrm>
            <a:custGeom>
              <a:avLst/>
              <a:gdLst>
                <a:gd name="connsiteX0" fmla="*/ 355975 w 703391"/>
                <a:gd name="connsiteY0" fmla="*/ 151108 h 682375"/>
                <a:gd name="connsiteX1" fmla="*/ 595644 w 703391"/>
                <a:gd name="connsiteY1" fmla="*/ 373898 h 682375"/>
                <a:gd name="connsiteX2" fmla="*/ 595644 w 703391"/>
                <a:gd name="connsiteY2" fmla="*/ 656669 h 682375"/>
                <a:gd name="connsiteX3" fmla="*/ 587085 w 703391"/>
                <a:gd name="connsiteY3" fmla="*/ 682375 h 682375"/>
                <a:gd name="connsiteX4" fmla="*/ 561406 w 703391"/>
                <a:gd name="connsiteY4" fmla="*/ 682375 h 682375"/>
                <a:gd name="connsiteX5" fmla="*/ 433011 w 703391"/>
                <a:gd name="connsiteY5" fmla="*/ 682375 h 682375"/>
                <a:gd name="connsiteX6" fmla="*/ 424452 w 703391"/>
                <a:gd name="connsiteY6" fmla="*/ 682375 h 682375"/>
                <a:gd name="connsiteX7" fmla="*/ 415892 w 703391"/>
                <a:gd name="connsiteY7" fmla="*/ 673806 h 682375"/>
                <a:gd name="connsiteX8" fmla="*/ 415892 w 703391"/>
                <a:gd name="connsiteY8" fmla="*/ 536705 h 682375"/>
                <a:gd name="connsiteX9" fmla="*/ 287498 w 703391"/>
                <a:gd name="connsiteY9" fmla="*/ 536705 h 682375"/>
                <a:gd name="connsiteX10" fmla="*/ 287498 w 703391"/>
                <a:gd name="connsiteY10" fmla="*/ 673806 h 682375"/>
                <a:gd name="connsiteX11" fmla="*/ 287498 w 703391"/>
                <a:gd name="connsiteY11" fmla="*/ 682375 h 682375"/>
                <a:gd name="connsiteX12" fmla="*/ 270379 w 703391"/>
                <a:gd name="connsiteY12" fmla="*/ 682375 h 682375"/>
                <a:gd name="connsiteX13" fmla="*/ 141985 w 703391"/>
                <a:gd name="connsiteY13" fmla="*/ 682375 h 682375"/>
                <a:gd name="connsiteX14" fmla="*/ 124865 w 703391"/>
                <a:gd name="connsiteY14" fmla="*/ 682375 h 682375"/>
                <a:gd name="connsiteX15" fmla="*/ 107746 w 703391"/>
                <a:gd name="connsiteY15" fmla="*/ 656669 h 682375"/>
                <a:gd name="connsiteX16" fmla="*/ 107746 w 703391"/>
                <a:gd name="connsiteY16" fmla="*/ 373898 h 682375"/>
                <a:gd name="connsiteX17" fmla="*/ 351696 w 703391"/>
                <a:gd name="connsiteY17" fmla="*/ 0 h 682375"/>
                <a:gd name="connsiteX18" fmla="*/ 381718 w 703391"/>
                <a:gd name="connsiteY18" fmla="*/ 12890 h 682375"/>
                <a:gd name="connsiteX19" fmla="*/ 501810 w 703391"/>
                <a:gd name="connsiteY19" fmla="*/ 124605 h 682375"/>
                <a:gd name="connsiteX20" fmla="*/ 501810 w 703391"/>
                <a:gd name="connsiteY20" fmla="*/ 30077 h 682375"/>
                <a:gd name="connsiteX21" fmla="*/ 518965 w 703391"/>
                <a:gd name="connsiteY21" fmla="*/ 12890 h 682375"/>
                <a:gd name="connsiteX22" fmla="*/ 561855 w 703391"/>
                <a:gd name="connsiteY22" fmla="*/ 12890 h 682375"/>
                <a:gd name="connsiteX23" fmla="*/ 579011 w 703391"/>
                <a:gd name="connsiteY23" fmla="*/ 30077 h 682375"/>
                <a:gd name="connsiteX24" fmla="*/ 579011 w 703391"/>
                <a:gd name="connsiteY24" fmla="*/ 193352 h 682375"/>
                <a:gd name="connsiteX25" fmla="*/ 690524 w 703391"/>
                <a:gd name="connsiteY25" fmla="*/ 296474 h 682375"/>
                <a:gd name="connsiteX26" fmla="*/ 690524 w 703391"/>
                <a:gd name="connsiteY26" fmla="*/ 365221 h 682375"/>
                <a:gd name="connsiteX27" fmla="*/ 630479 w 703391"/>
                <a:gd name="connsiteY27" fmla="*/ 365221 h 682375"/>
                <a:gd name="connsiteX28" fmla="*/ 355985 w 703391"/>
                <a:gd name="connsiteY28" fmla="*/ 107418 h 682375"/>
                <a:gd name="connsiteX29" fmla="*/ 81490 w 703391"/>
                <a:gd name="connsiteY29" fmla="*/ 365221 h 682375"/>
                <a:gd name="connsiteX30" fmla="*/ 47179 w 703391"/>
                <a:gd name="connsiteY30" fmla="*/ 373815 h 682375"/>
                <a:gd name="connsiteX31" fmla="*/ 12867 w 703391"/>
                <a:gd name="connsiteY31" fmla="*/ 365221 h 682375"/>
                <a:gd name="connsiteX32" fmla="*/ 12867 w 703391"/>
                <a:gd name="connsiteY32" fmla="*/ 296474 h 682375"/>
                <a:gd name="connsiteX33" fmla="*/ 321673 w 703391"/>
                <a:gd name="connsiteY33" fmla="*/ 12890 h 682375"/>
                <a:gd name="connsiteX34" fmla="*/ 351696 w 703391"/>
                <a:gd name="connsiteY34" fmla="*/ 0 h 68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03391" h="682375">
                  <a:moveTo>
                    <a:pt x="355975" y="151108"/>
                  </a:moveTo>
                  <a:cubicBezTo>
                    <a:pt x="355975" y="151108"/>
                    <a:pt x="355975" y="151108"/>
                    <a:pt x="595644" y="373898"/>
                  </a:cubicBezTo>
                  <a:cubicBezTo>
                    <a:pt x="595644" y="373898"/>
                    <a:pt x="595644" y="373898"/>
                    <a:pt x="595644" y="656669"/>
                  </a:cubicBezTo>
                  <a:cubicBezTo>
                    <a:pt x="595644" y="673806"/>
                    <a:pt x="587085" y="682375"/>
                    <a:pt x="587085" y="682375"/>
                  </a:cubicBezTo>
                  <a:cubicBezTo>
                    <a:pt x="578525" y="682375"/>
                    <a:pt x="569965" y="682375"/>
                    <a:pt x="561406" y="682375"/>
                  </a:cubicBezTo>
                  <a:cubicBezTo>
                    <a:pt x="561406" y="682375"/>
                    <a:pt x="561406" y="682375"/>
                    <a:pt x="433011" y="682375"/>
                  </a:cubicBezTo>
                  <a:cubicBezTo>
                    <a:pt x="433011" y="682375"/>
                    <a:pt x="424452" y="682375"/>
                    <a:pt x="424452" y="682375"/>
                  </a:cubicBezTo>
                  <a:cubicBezTo>
                    <a:pt x="424452" y="682375"/>
                    <a:pt x="415892" y="673806"/>
                    <a:pt x="415892" y="673806"/>
                  </a:cubicBezTo>
                  <a:cubicBezTo>
                    <a:pt x="415892" y="673806"/>
                    <a:pt x="415892" y="673806"/>
                    <a:pt x="415892" y="536705"/>
                  </a:cubicBezTo>
                  <a:cubicBezTo>
                    <a:pt x="415892" y="536705"/>
                    <a:pt x="415892" y="536705"/>
                    <a:pt x="287498" y="536705"/>
                  </a:cubicBezTo>
                  <a:cubicBezTo>
                    <a:pt x="287498" y="536705"/>
                    <a:pt x="287498" y="536705"/>
                    <a:pt x="287498" y="673806"/>
                  </a:cubicBezTo>
                  <a:cubicBezTo>
                    <a:pt x="287498" y="673806"/>
                    <a:pt x="287498" y="682375"/>
                    <a:pt x="287498" y="682375"/>
                  </a:cubicBezTo>
                  <a:cubicBezTo>
                    <a:pt x="278938" y="682375"/>
                    <a:pt x="278938" y="682375"/>
                    <a:pt x="270379" y="682375"/>
                  </a:cubicBezTo>
                  <a:cubicBezTo>
                    <a:pt x="270379" y="682375"/>
                    <a:pt x="270379" y="682375"/>
                    <a:pt x="141985" y="682375"/>
                  </a:cubicBezTo>
                  <a:cubicBezTo>
                    <a:pt x="133425" y="682375"/>
                    <a:pt x="133425" y="682375"/>
                    <a:pt x="124865" y="682375"/>
                  </a:cubicBezTo>
                  <a:cubicBezTo>
                    <a:pt x="116306" y="682375"/>
                    <a:pt x="107746" y="673806"/>
                    <a:pt x="107746" y="656669"/>
                  </a:cubicBezTo>
                  <a:cubicBezTo>
                    <a:pt x="107746" y="656669"/>
                    <a:pt x="107746" y="656669"/>
                    <a:pt x="107746" y="373898"/>
                  </a:cubicBezTo>
                  <a:close/>
                  <a:moveTo>
                    <a:pt x="351696" y="0"/>
                  </a:moveTo>
                  <a:cubicBezTo>
                    <a:pt x="362418" y="0"/>
                    <a:pt x="373140" y="4296"/>
                    <a:pt x="381718" y="12890"/>
                  </a:cubicBezTo>
                  <a:cubicBezTo>
                    <a:pt x="381718" y="12890"/>
                    <a:pt x="381718" y="12890"/>
                    <a:pt x="501810" y="124605"/>
                  </a:cubicBezTo>
                  <a:cubicBezTo>
                    <a:pt x="501810" y="124605"/>
                    <a:pt x="501810" y="124605"/>
                    <a:pt x="501810" y="30077"/>
                  </a:cubicBezTo>
                  <a:cubicBezTo>
                    <a:pt x="501810" y="21483"/>
                    <a:pt x="510388" y="12890"/>
                    <a:pt x="518965" y="12890"/>
                  </a:cubicBezTo>
                  <a:cubicBezTo>
                    <a:pt x="518965" y="12890"/>
                    <a:pt x="518965" y="12890"/>
                    <a:pt x="561855" y="12890"/>
                  </a:cubicBezTo>
                  <a:cubicBezTo>
                    <a:pt x="570433" y="12890"/>
                    <a:pt x="579011" y="21483"/>
                    <a:pt x="579011" y="30077"/>
                  </a:cubicBezTo>
                  <a:cubicBezTo>
                    <a:pt x="579011" y="30077"/>
                    <a:pt x="579011" y="30077"/>
                    <a:pt x="579011" y="193352"/>
                  </a:cubicBezTo>
                  <a:cubicBezTo>
                    <a:pt x="579011" y="193352"/>
                    <a:pt x="579011" y="193352"/>
                    <a:pt x="690524" y="296474"/>
                  </a:cubicBezTo>
                  <a:cubicBezTo>
                    <a:pt x="707680" y="313661"/>
                    <a:pt x="707680" y="339441"/>
                    <a:pt x="690524" y="365221"/>
                  </a:cubicBezTo>
                  <a:cubicBezTo>
                    <a:pt x="681946" y="382408"/>
                    <a:pt x="647635" y="382408"/>
                    <a:pt x="630479" y="365221"/>
                  </a:cubicBezTo>
                  <a:cubicBezTo>
                    <a:pt x="630479" y="365221"/>
                    <a:pt x="630479" y="365221"/>
                    <a:pt x="355985" y="107418"/>
                  </a:cubicBezTo>
                  <a:cubicBezTo>
                    <a:pt x="355985" y="107418"/>
                    <a:pt x="355985" y="107418"/>
                    <a:pt x="81490" y="365221"/>
                  </a:cubicBezTo>
                  <a:cubicBezTo>
                    <a:pt x="72912" y="373815"/>
                    <a:pt x="55757" y="373815"/>
                    <a:pt x="47179" y="373815"/>
                  </a:cubicBezTo>
                  <a:cubicBezTo>
                    <a:pt x="38601" y="373815"/>
                    <a:pt x="21445" y="373815"/>
                    <a:pt x="12867" y="365221"/>
                  </a:cubicBezTo>
                  <a:cubicBezTo>
                    <a:pt x="-4289" y="339441"/>
                    <a:pt x="-4289" y="313661"/>
                    <a:pt x="12867" y="296474"/>
                  </a:cubicBezTo>
                  <a:cubicBezTo>
                    <a:pt x="12867" y="296474"/>
                    <a:pt x="12867" y="296474"/>
                    <a:pt x="321673" y="12890"/>
                  </a:cubicBezTo>
                  <a:cubicBezTo>
                    <a:pt x="330251" y="4296"/>
                    <a:pt x="340973" y="0"/>
                    <a:pt x="351696" y="0"/>
                  </a:cubicBezTo>
                  <a:close/>
                </a:path>
              </a:pathLst>
            </a:custGeom>
            <a:solidFill>
              <a:srgbClr val="05BAC8"/>
            </a:soli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67" name="矩形 66"/>
          <p:cNvSpPr/>
          <p:nvPr/>
        </p:nvSpPr>
        <p:spPr>
          <a:xfrm>
            <a:off x="1769165" y="2724931"/>
            <a:ext cx="1163825" cy="330854"/>
          </a:xfrm>
          <a:prstGeom prst="rect">
            <a:avLst/>
          </a:prstGeom>
        </p:spPr>
        <p:txBody>
          <a:bodyPr wrap="square" lIns="68573" tIns="34287" rIns="68573" bIns="34287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8" name="矩形 47"/>
          <p:cNvSpPr>
            <a:spLocks noChangeArrowheads="1"/>
          </p:cNvSpPr>
          <p:nvPr/>
        </p:nvSpPr>
        <p:spPr bwMode="auto">
          <a:xfrm>
            <a:off x="1611806" y="3040218"/>
            <a:ext cx="1478542" cy="67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69" name="矩形 68"/>
          <p:cNvSpPr/>
          <p:nvPr/>
        </p:nvSpPr>
        <p:spPr>
          <a:xfrm>
            <a:off x="7474673" y="2724931"/>
            <a:ext cx="1163825" cy="330854"/>
          </a:xfrm>
          <a:prstGeom prst="rect">
            <a:avLst/>
          </a:prstGeom>
        </p:spPr>
        <p:txBody>
          <a:bodyPr wrap="square" lIns="68573" tIns="34287" rIns="68573" bIns="34287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0" name="矩形 47"/>
          <p:cNvSpPr>
            <a:spLocks noChangeArrowheads="1"/>
          </p:cNvSpPr>
          <p:nvPr/>
        </p:nvSpPr>
        <p:spPr bwMode="auto">
          <a:xfrm>
            <a:off x="7317314" y="3040218"/>
            <a:ext cx="1478542" cy="67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71" name="矩形 70"/>
          <p:cNvSpPr/>
          <p:nvPr/>
        </p:nvSpPr>
        <p:spPr>
          <a:xfrm>
            <a:off x="4500330" y="1219869"/>
            <a:ext cx="1163825" cy="330854"/>
          </a:xfrm>
          <a:prstGeom prst="rect">
            <a:avLst/>
          </a:prstGeom>
        </p:spPr>
        <p:txBody>
          <a:bodyPr wrap="square" lIns="68573" tIns="34287" rIns="68573" bIns="34287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" name="矩形 47"/>
          <p:cNvSpPr>
            <a:spLocks noChangeArrowheads="1"/>
          </p:cNvSpPr>
          <p:nvPr/>
        </p:nvSpPr>
        <p:spPr bwMode="auto">
          <a:xfrm>
            <a:off x="4500330" y="1535157"/>
            <a:ext cx="2301220" cy="57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73" name="矩形 72"/>
          <p:cNvSpPr/>
          <p:nvPr/>
        </p:nvSpPr>
        <p:spPr>
          <a:xfrm>
            <a:off x="4500330" y="3377416"/>
            <a:ext cx="1163825" cy="330854"/>
          </a:xfrm>
          <a:prstGeom prst="rect">
            <a:avLst/>
          </a:prstGeom>
        </p:spPr>
        <p:txBody>
          <a:bodyPr wrap="square" lIns="68573" tIns="34287" rIns="68573" bIns="34287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4" name="矩形 47"/>
          <p:cNvSpPr>
            <a:spLocks noChangeArrowheads="1"/>
          </p:cNvSpPr>
          <p:nvPr/>
        </p:nvSpPr>
        <p:spPr bwMode="auto">
          <a:xfrm>
            <a:off x="4500330" y="3692703"/>
            <a:ext cx="2301220" cy="57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75" name="矩形 74"/>
          <p:cNvSpPr/>
          <p:nvPr/>
        </p:nvSpPr>
        <p:spPr>
          <a:xfrm>
            <a:off x="3664682" y="2303313"/>
            <a:ext cx="1163825" cy="330854"/>
          </a:xfrm>
          <a:prstGeom prst="rect">
            <a:avLst/>
          </a:prstGeom>
        </p:spPr>
        <p:txBody>
          <a:bodyPr wrap="square" lIns="68573" tIns="34287" rIns="68573" bIns="34287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6" name="矩形 47"/>
          <p:cNvSpPr>
            <a:spLocks noChangeArrowheads="1"/>
          </p:cNvSpPr>
          <p:nvPr/>
        </p:nvSpPr>
        <p:spPr bwMode="auto">
          <a:xfrm>
            <a:off x="3664681" y="2618600"/>
            <a:ext cx="2301220" cy="57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</p:spTree>
    <p:extLst>
      <p:ext uri="{BB962C8B-B14F-4D97-AF65-F5344CB8AC3E}">
        <p14:creationId xmlns:p14="http://schemas.microsoft.com/office/powerpoint/2010/main" val="674098664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350"/>
                                </p:stCondLst>
                                <p:childTnLst>
                                  <p:par>
                                    <p:cTn id="3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4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3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5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4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4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3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3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3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350"/>
                                </p:stCondLst>
                                <p:childTnLst>
                                  <p:par>
                                    <p:cTn id="7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5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8" dur="4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0" presetID="3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8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9" dur="4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2" dur="4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94" presetID="3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10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3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6" dur="4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46" grpId="0" animBg="1"/>
          <p:bldP spid="47" grpId="0" animBg="1"/>
          <p:bldP spid="48" grpId="0" animBg="1"/>
          <p:bldP spid="67" grpId="0"/>
          <p:bldP spid="68" grpId="0"/>
          <p:bldP spid="69" grpId="0"/>
          <p:bldP spid="70" grpId="0"/>
          <p:bldP spid="71" grpId="0"/>
          <p:bldP spid="72" grpId="0"/>
          <p:bldP spid="73" grpId="0"/>
          <p:bldP spid="74" grpId="0"/>
          <p:bldP spid="75" grpId="0"/>
          <p:bldP spid="7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350"/>
                                </p:stCondLst>
                                <p:childTnLst>
                                  <p:par>
                                    <p:cTn id="3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3" dur="4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3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5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4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4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3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3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3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350"/>
                                </p:stCondLst>
                                <p:childTnLst>
                                  <p:par>
                                    <p:cTn id="7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5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8" dur="4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0" presetID="3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8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9" dur="4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2" dur="4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94" presetID="3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10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3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6" dur="4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46" grpId="0" animBg="1"/>
          <p:bldP spid="47" grpId="0" animBg="1"/>
          <p:bldP spid="48" grpId="0" animBg="1"/>
          <p:bldP spid="67" grpId="0"/>
          <p:bldP spid="68" grpId="0"/>
          <p:bldP spid="69" grpId="0"/>
          <p:bldP spid="70" grpId="0"/>
          <p:bldP spid="71" grpId="0"/>
          <p:bldP spid="72" grpId="0"/>
          <p:bldP spid="73" grpId="0"/>
          <p:bldP spid="74" grpId="0"/>
          <p:bldP spid="75" grpId="0"/>
          <p:bldP spid="76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4756" objId="2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14865"/>
                </a:solidFill>
                <a:ea typeface="微软雅黑" pitchFamily="34" charset="-122"/>
              </a:rPr>
              <a:t>实践运用</a:t>
            </a:r>
            <a:endParaRPr lang="zh-CN" altLang="en-US" sz="2000" b="1" dirty="0">
              <a:solidFill>
                <a:srgbClr val="314865"/>
              </a:solidFill>
              <a:ea typeface="微软雅黑" pitchFamily="34" charset="-122"/>
            </a:endParaRPr>
          </a:p>
        </p:txBody>
      </p:sp>
      <p:sp>
        <p:nvSpPr>
          <p:cNvPr id="50" name="任意多边形 49"/>
          <p:cNvSpPr/>
          <p:nvPr/>
        </p:nvSpPr>
        <p:spPr>
          <a:xfrm rot="5400000">
            <a:off x="3255205" y="2567816"/>
            <a:ext cx="1127934" cy="542568"/>
          </a:xfrm>
          <a:custGeom>
            <a:avLst/>
            <a:gdLst>
              <a:gd name="connsiteX0" fmla="*/ 0 w 1503912"/>
              <a:gd name="connsiteY0" fmla="*/ 487471 h 723424"/>
              <a:gd name="connsiteX1" fmla="*/ 546441 w 1503912"/>
              <a:gd name="connsiteY1" fmla="*/ 194123 h 723424"/>
              <a:gd name="connsiteX2" fmla="*/ 622201 w 1503912"/>
              <a:gd name="connsiteY2" fmla="*/ 182561 h 723424"/>
              <a:gd name="connsiteX3" fmla="*/ 759473 w 1503912"/>
              <a:gd name="connsiteY3" fmla="*/ 0 h 723424"/>
              <a:gd name="connsiteX4" fmla="*/ 896982 w 1503912"/>
              <a:gd name="connsiteY4" fmla="*/ 182876 h 723424"/>
              <a:gd name="connsiteX5" fmla="*/ 951826 w 1503912"/>
              <a:gd name="connsiteY5" fmla="*/ 190149 h 723424"/>
              <a:gd name="connsiteX6" fmla="*/ 1503912 w 1503912"/>
              <a:gd name="connsiteY6" fmla="*/ 472727 h 723424"/>
              <a:gd name="connsiteX7" fmla="*/ 1272630 w 1503912"/>
              <a:gd name="connsiteY7" fmla="*/ 713261 h 723424"/>
              <a:gd name="connsiteX8" fmla="*/ 235953 w 1503912"/>
              <a:gd name="connsiteY8" fmla="*/ 723424 h 72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close/>
              </a:path>
            </a:pathLst>
          </a:custGeom>
          <a:solidFill>
            <a:srgbClr val="F14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68580" tIns="34290" rIns="68580" bIns="3429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1" name="任意多边形 50"/>
          <p:cNvSpPr/>
          <p:nvPr/>
        </p:nvSpPr>
        <p:spPr>
          <a:xfrm rot="18900000">
            <a:off x="2101115" y="2432613"/>
            <a:ext cx="794657" cy="805388"/>
          </a:xfrm>
          <a:custGeom>
            <a:avLst/>
            <a:gdLst>
              <a:gd name="connsiteX0" fmla="*/ 1053001 w 1059543"/>
              <a:gd name="connsiteY0" fmla="*/ 0 h 1073851"/>
              <a:gd name="connsiteX1" fmla="*/ 1059543 w 1059543"/>
              <a:gd name="connsiteY1" fmla="*/ 333624 h 1073851"/>
              <a:gd name="connsiteX2" fmla="*/ 333688 w 1059543"/>
              <a:gd name="connsiteY2" fmla="*/ 1073851 h 1073851"/>
              <a:gd name="connsiteX3" fmla="*/ 0 w 1059543"/>
              <a:gd name="connsiteY3" fmla="*/ 1073851 h 1073851"/>
              <a:gd name="connsiteX4" fmla="*/ 178963 w 1059543"/>
              <a:gd name="connsiteY4" fmla="*/ 480031 h 1073851"/>
              <a:gd name="connsiteX5" fmla="*/ 224358 w 1059543"/>
              <a:gd name="connsiteY5" fmla="*/ 418287 h 1073851"/>
              <a:gd name="connsiteX6" fmla="*/ 192333 w 1059543"/>
              <a:gd name="connsiteY6" fmla="*/ 192129 h 1073851"/>
              <a:gd name="connsiteX7" fmla="*/ 418880 w 1059543"/>
              <a:gd name="connsiteY7" fmla="*/ 224209 h 1073851"/>
              <a:gd name="connsiteX8" fmla="*/ 462804 w 1059543"/>
              <a:gd name="connsiteY8" fmla="*/ 190570 h 1073851"/>
              <a:gd name="connsiteX9" fmla="*/ 1053001 w 1059543"/>
              <a:gd name="connsiteY9" fmla="*/ 0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rgbClr val="05BA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68580" tIns="34290" rIns="68580" bIns="3429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2" name="任意多边形 51"/>
          <p:cNvSpPr/>
          <p:nvPr/>
        </p:nvSpPr>
        <p:spPr>
          <a:xfrm rot="18900000" flipV="1">
            <a:off x="2721189" y="3052024"/>
            <a:ext cx="794657" cy="805388"/>
          </a:xfrm>
          <a:custGeom>
            <a:avLst/>
            <a:gdLst>
              <a:gd name="connsiteX0" fmla="*/ 333688 w 1059543"/>
              <a:gd name="connsiteY0" fmla="*/ 1073851 h 1073851"/>
              <a:gd name="connsiteX1" fmla="*/ 1059543 w 1059543"/>
              <a:gd name="connsiteY1" fmla="*/ 333624 h 1073851"/>
              <a:gd name="connsiteX2" fmla="*/ 1053001 w 1059543"/>
              <a:gd name="connsiteY2" fmla="*/ 0 h 1073851"/>
              <a:gd name="connsiteX3" fmla="*/ 462804 w 1059543"/>
              <a:gd name="connsiteY3" fmla="*/ 190570 h 1073851"/>
              <a:gd name="connsiteX4" fmla="*/ 418881 w 1059543"/>
              <a:gd name="connsiteY4" fmla="*/ 224208 h 1073851"/>
              <a:gd name="connsiteX5" fmla="*/ 192334 w 1059543"/>
              <a:gd name="connsiteY5" fmla="*/ 192128 h 1073851"/>
              <a:gd name="connsiteX6" fmla="*/ 224359 w 1059543"/>
              <a:gd name="connsiteY6" fmla="*/ 418285 h 1073851"/>
              <a:gd name="connsiteX7" fmla="*/ 178964 w 1059543"/>
              <a:gd name="connsiteY7" fmla="*/ 480031 h 1073851"/>
              <a:gd name="connsiteX8" fmla="*/ 0 w 1059543"/>
              <a:gd name="connsiteY8" fmla="*/ 1073851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close/>
              </a:path>
            </a:pathLst>
          </a:custGeom>
          <a:solidFill>
            <a:srgbClr val="21AB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68580" tIns="34290" rIns="68580" bIns="3429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3" name="任意多边形 52"/>
          <p:cNvSpPr/>
          <p:nvPr/>
        </p:nvSpPr>
        <p:spPr>
          <a:xfrm rot="2700000">
            <a:off x="2706900" y="1810903"/>
            <a:ext cx="794657" cy="805388"/>
          </a:xfrm>
          <a:custGeom>
            <a:avLst/>
            <a:gdLst>
              <a:gd name="connsiteX0" fmla="*/ 219275 w 1059543"/>
              <a:gd name="connsiteY0" fmla="*/ 192128 h 1073851"/>
              <a:gd name="connsiteX1" fmla="*/ 423085 w 1059543"/>
              <a:gd name="connsiteY1" fmla="*/ 220989 h 1073851"/>
              <a:gd name="connsiteX2" fmla="*/ 462804 w 1059543"/>
              <a:gd name="connsiteY2" fmla="*/ 190570 h 1073851"/>
              <a:gd name="connsiteX3" fmla="*/ 1053001 w 1059543"/>
              <a:gd name="connsiteY3" fmla="*/ 0 h 1073851"/>
              <a:gd name="connsiteX4" fmla="*/ 1059543 w 1059543"/>
              <a:gd name="connsiteY4" fmla="*/ 333624 h 1073851"/>
              <a:gd name="connsiteX5" fmla="*/ 333688 w 1059543"/>
              <a:gd name="connsiteY5" fmla="*/ 1073851 h 1073851"/>
              <a:gd name="connsiteX6" fmla="*/ 0 w 1059543"/>
              <a:gd name="connsiteY6" fmla="*/ 1073851 h 1073851"/>
              <a:gd name="connsiteX7" fmla="*/ 239386 w 1059543"/>
              <a:gd name="connsiteY7" fmla="*/ 397847 h 1073851"/>
              <a:gd name="connsiteX8" fmla="*/ 247170 w 1059543"/>
              <a:gd name="connsiteY8" fmla="*/ 389121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close/>
              </a:path>
            </a:pathLst>
          </a:custGeom>
          <a:solidFill>
            <a:srgbClr val="FCB8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68580" tIns="34290" rIns="68580" bIns="3429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4" name="心形 53"/>
          <p:cNvSpPr/>
          <p:nvPr/>
        </p:nvSpPr>
        <p:spPr>
          <a:xfrm>
            <a:off x="2990535" y="1553083"/>
            <a:ext cx="263769" cy="219808"/>
          </a:xfrm>
          <a:prstGeom prst="heart">
            <a:avLst/>
          </a:prstGeom>
          <a:solidFill>
            <a:srgbClr val="FCB8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4213568" y="2653260"/>
            <a:ext cx="168654" cy="423457"/>
            <a:chOff x="3114596" y="2996938"/>
            <a:chExt cx="224872" cy="564609"/>
          </a:xfrm>
          <a:solidFill>
            <a:srgbClr val="F14124"/>
          </a:solidFill>
        </p:grpSpPr>
        <p:sp>
          <p:nvSpPr>
            <p:cNvPr id="56" name="椭圆 55"/>
            <p:cNvSpPr/>
            <p:nvPr/>
          </p:nvSpPr>
          <p:spPr>
            <a:xfrm>
              <a:off x="3184508" y="2996938"/>
              <a:ext cx="90487" cy="9048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7" name="同侧圆角矩形 56"/>
            <p:cNvSpPr/>
            <p:nvPr/>
          </p:nvSpPr>
          <p:spPr>
            <a:xfrm>
              <a:off x="3114865" y="3096786"/>
              <a:ext cx="224603" cy="6314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3170785" y="3159935"/>
              <a:ext cx="112763" cy="154601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9" name="同侧圆角矩形 58"/>
            <p:cNvSpPr/>
            <p:nvPr/>
          </p:nvSpPr>
          <p:spPr>
            <a:xfrm rot="10800000">
              <a:off x="3170785" y="3304372"/>
              <a:ext cx="45719" cy="25717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0" name="同侧圆角矩形 59"/>
            <p:cNvSpPr/>
            <p:nvPr/>
          </p:nvSpPr>
          <p:spPr>
            <a:xfrm rot="10800000">
              <a:off x="3237416" y="3304372"/>
              <a:ext cx="45719" cy="25717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1" name="同侧圆角矩形 60"/>
            <p:cNvSpPr/>
            <p:nvPr/>
          </p:nvSpPr>
          <p:spPr>
            <a:xfrm rot="10800000">
              <a:off x="3114596" y="3144503"/>
              <a:ext cx="31089" cy="18000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2" name="同侧圆角矩形 61"/>
            <p:cNvSpPr/>
            <p:nvPr/>
          </p:nvSpPr>
          <p:spPr>
            <a:xfrm rot="10800000">
              <a:off x="3307081" y="3144503"/>
              <a:ext cx="31089" cy="18000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732216" y="2718962"/>
            <a:ext cx="329893" cy="233826"/>
            <a:chOff x="4979939" y="3638125"/>
            <a:chExt cx="439857" cy="311768"/>
          </a:xfrm>
          <a:solidFill>
            <a:srgbClr val="05BAC8"/>
          </a:solidFill>
        </p:grpSpPr>
        <p:grpSp>
          <p:nvGrpSpPr>
            <p:cNvPr id="64" name="组合 63"/>
            <p:cNvGrpSpPr/>
            <p:nvPr/>
          </p:nvGrpSpPr>
          <p:grpSpPr>
            <a:xfrm>
              <a:off x="4979939" y="3681386"/>
              <a:ext cx="439857" cy="268507"/>
              <a:chOff x="4975778" y="3669385"/>
              <a:chExt cx="439857" cy="268507"/>
            </a:xfrm>
            <a:grpFill/>
          </p:grpSpPr>
          <p:grpSp>
            <p:nvGrpSpPr>
              <p:cNvPr id="66" name="组合 65"/>
              <p:cNvGrpSpPr/>
              <p:nvPr/>
            </p:nvGrpSpPr>
            <p:grpSpPr>
              <a:xfrm>
                <a:off x="4975778" y="3689944"/>
                <a:ext cx="439857" cy="24689"/>
                <a:chOff x="4902784" y="3688900"/>
                <a:chExt cx="439857" cy="24689"/>
              </a:xfrm>
              <a:grpFill/>
            </p:grpSpPr>
            <p:sp>
              <p:nvSpPr>
                <p:cNvPr id="70" name="矩形 69"/>
                <p:cNvSpPr/>
                <p:nvPr/>
              </p:nvSpPr>
              <p:spPr>
                <a:xfrm rot="19380000">
                  <a:off x="4902784" y="3688900"/>
                  <a:ext cx="252000" cy="2468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71" name="矩形 70"/>
                <p:cNvSpPr/>
                <p:nvPr/>
              </p:nvSpPr>
              <p:spPr>
                <a:xfrm rot="2220000" flipH="1">
                  <a:off x="5090641" y="3688901"/>
                  <a:ext cx="252000" cy="2468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67" name="等腰三角形 66"/>
              <p:cNvSpPr/>
              <p:nvPr/>
            </p:nvSpPr>
            <p:spPr>
              <a:xfrm>
                <a:off x="5044333" y="3669385"/>
                <a:ext cx="302746" cy="127806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5043860" y="3797191"/>
                <a:ext cx="106784" cy="140701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5238624" y="3797191"/>
                <a:ext cx="106784" cy="140701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  <p:sp>
          <p:nvSpPr>
            <p:cNvPr id="65" name="剪去单角的矩形 64"/>
            <p:cNvSpPr/>
            <p:nvPr/>
          </p:nvSpPr>
          <p:spPr>
            <a:xfrm flipH="1" flipV="1">
              <a:off x="5266528" y="3638125"/>
              <a:ext cx="45719" cy="88107"/>
            </a:xfrm>
            <a:prstGeom prst="snip1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2946968" y="3908057"/>
            <a:ext cx="349019" cy="313842"/>
            <a:chOff x="2928203" y="5369694"/>
            <a:chExt cx="465358" cy="418456"/>
          </a:xfrm>
          <a:solidFill>
            <a:srgbClr val="21AB82"/>
          </a:solidFill>
        </p:grpSpPr>
        <p:grpSp>
          <p:nvGrpSpPr>
            <p:cNvPr id="73" name="组合 72"/>
            <p:cNvGrpSpPr/>
            <p:nvPr/>
          </p:nvGrpSpPr>
          <p:grpSpPr>
            <a:xfrm>
              <a:off x="2928203" y="5369694"/>
              <a:ext cx="460390" cy="418456"/>
              <a:chOff x="10760386" y="4041158"/>
              <a:chExt cx="460390" cy="418456"/>
            </a:xfrm>
            <a:grpFill/>
          </p:grpSpPr>
          <p:sp>
            <p:nvSpPr>
              <p:cNvPr id="76" name="任意多边形 75"/>
              <p:cNvSpPr/>
              <p:nvPr/>
            </p:nvSpPr>
            <p:spPr>
              <a:xfrm>
                <a:off x="10813541" y="4041158"/>
                <a:ext cx="407235" cy="357637"/>
              </a:xfrm>
              <a:custGeom>
                <a:avLst/>
                <a:gdLst>
                  <a:gd name="connsiteX0" fmla="*/ 6665 w 406232"/>
                  <a:gd name="connsiteY0" fmla="*/ 305095 h 348959"/>
                  <a:gd name="connsiteX1" fmla="*/ 6665 w 406232"/>
                  <a:gd name="connsiteY1" fmla="*/ 226514 h 348959"/>
                  <a:gd name="connsiteX2" fmla="*/ 73340 w 406232"/>
                  <a:gd name="connsiteY2" fmla="*/ 128882 h 348959"/>
                  <a:gd name="connsiteX3" fmla="*/ 244790 w 406232"/>
                  <a:gd name="connsiteY3" fmla="*/ 43157 h 348959"/>
                  <a:gd name="connsiteX4" fmla="*/ 401952 w 406232"/>
                  <a:gd name="connsiteY4" fmla="*/ 295 h 348959"/>
                  <a:gd name="connsiteX5" fmla="*/ 359090 w 406232"/>
                  <a:gd name="connsiteY5" fmla="*/ 26489 h 348959"/>
                  <a:gd name="connsiteX6" fmla="*/ 330515 w 406232"/>
                  <a:gd name="connsiteY6" fmla="*/ 69351 h 348959"/>
                  <a:gd name="connsiteX7" fmla="*/ 304321 w 406232"/>
                  <a:gd name="connsiteY7" fmla="*/ 114595 h 348959"/>
                  <a:gd name="connsiteX8" fmla="*/ 278127 w 406232"/>
                  <a:gd name="connsiteY8" fmla="*/ 209845 h 348959"/>
                  <a:gd name="connsiteX9" fmla="*/ 211452 w 406232"/>
                  <a:gd name="connsiteY9" fmla="*/ 305095 h 348959"/>
                  <a:gd name="connsiteX10" fmla="*/ 128108 w 406232"/>
                  <a:gd name="connsiteY10" fmla="*/ 345576 h 348959"/>
                  <a:gd name="connsiteX11" fmla="*/ 44765 w 406232"/>
                  <a:gd name="connsiteY11" fmla="*/ 345576 h 348959"/>
                  <a:gd name="connsiteX12" fmla="*/ 6665 w 406232"/>
                  <a:gd name="connsiteY12" fmla="*/ 305095 h 348959"/>
                  <a:gd name="connsiteX0" fmla="*/ 6665 w 406232"/>
                  <a:gd name="connsiteY0" fmla="*/ 305095 h 348959"/>
                  <a:gd name="connsiteX1" fmla="*/ 6665 w 406232"/>
                  <a:gd name="connsiteY1" fmla="*/ 226514 h 348959"/>
                  <a:gd name="connsiteX2" fmla="*/ 73340 w 406232"/>
                  <a:gd name="connsiteY2" fmla="*/ 128882 h 348959"/>
                  <a:gd name="connsiteX3" fmla="*/ 244790 w 406232"/>
                  <a:gd name="connsiteY3" fmla="*/ 43157 h 348959"/>
                  <a:gd name="connsiteX4" fmla="*/ 401952 w 406232"/>
                  <a:gd name="connsiteY4" fmla="*/ 295 h 348959"/>
                  <a:gd name="connsiteX5" fmla="*/ 359090 w 406232"/>
                  <a:gd name="connsiteY5" fmla="*/ 26489 h 348959"/>
                  <a:gd name="connsiteX6" fmla="*/ 330515 w 406232"/>
                  <a:gd name="connsiteY6" fmla="*/ 69351 h 348959"/>
                  <a:gd name="connsiteX7" fmla="*/ 278127 w 406232"/>
                  <a:gd name="connsiteY7" fmla="*/ 209845 h 348959"/>
                  <a:gd name="connsiteX8" fmla="*/ 211452 w 406232"/>
                  <a:gd name="connsiteY8" fmla="*/ 305095 h 348959"/>
                  <a:gd name="connsiteX9" fmla="*/ 128108 w 406232"/>
                  <a:gd name="connsiteY9" fmla="*/ 345576 h 348959"/>
                  <a:gd name="connsiteX10" fmla="*/ 44765 w 406232"/>
                  <a:gd name="connsiteY10" fmla="*/ 345576 h 348959"/>
                  <a:gd name="connsiteX11" fmla="*/ 6665 w 406232"/>
                  <a:gd name="connsiteY11" fmla="*/ 305095 h 348959"/>
                  <a:gd name="connsiteX0" fmla="*/ 6665 w 406232"/>
                  <a:gd name="connsiteY0" fmla="*/ 305095 h 357637"/>
                  <a:gd name="connsiteX1" fmla="*/ 6665 w 406232"/>
                  <a:gd name="connsiteY1" fmla="*/ 226514 h 357637"/>
                  <a:gd name="connsiteX2" fmla="*/ 73340 w 406232"/>
                  <a:gd name="connsiteY2" fmla="*/ 128882 h 357637"/>
                  <a:gd name="connsiteX3" fmla="*/ 244790 w 406232"/>
                  <a:gd name="connsiteY3" fmla="*/ 43157 h 357637"/>
                  <a:gd name="connsiteX4" fmla="*/ 401952 w 406232"/>
                  <a:gd name="connsiteY4" fmla="*/ 295 h 357637"/>
                  <a:gd name="connsiteX5" fmla="*/ 359090 w 406232"/>
                  <a:gd name="connsiteY5" fmla="*/ 26489 h 357637"/>
                  <a:gd name="connsiteX6" fmla="*/ 330515 w 406232"/>
                  <a:gd name="connsiteY6" fmla="*/ 69351 h 357637"/>
                  <a:gd name="connsiteX7" fmla="*/ 278127 w 406232"/>
                  <a:gd name="connsiteY7" fmla="*/ 209845 h 357637"/>
                  <a:gd name="connsiteX8" fmla="*/ 211452 w 406232"/>
                  <a:gd name="connsiteY8" fmla="*/ 305095 h 357637"/>
                  <a:gd name="connsiteX9" fmla="*/ 120964 w 406232"/>
                  <a:gd name="connsiteY9" fmla="*/ 355101 h 357637"/>
                  <a:gd name="connsiteX10" fmla="*/ 44765 w 406232"/>
                  <a:gd name="connsiteY10" fmla="*/ 345576 h 357637"/>
                  <a:gd name="connsiteX11" fmla="*/ 6665 w 406232"/>
                  <a:gd name="connsiteY11" fmla="*/ 305095 h 357637"/>
                  <a:gd name="connsiteX0" fmla="*/ 6665 w 406232"/>
                  <a:gd name="connsiteY0" fmla="*/ 305095 h 357637"/>
                  <a:gd name="connsiteX1" fmla="*/ 6665 w 406232"/>
                  <a:gd name="connsiteY1" fmla="*/ 226514 h 357637"/>
                  <a:gd name="connsiteX2" fmla="*/ 73340 w 406232"/>
                  <a:gd name="connsiteY2" fmla="*/ 128882 h 357637"/>
                  <a:gd name="connsiteX3" fmla="*/ 244790 w 406232"/>
                  <a:gd name="connsiteY3" fmla="*/ 43157 h 357637"/>
                  <a:gd name="connsiteX4" fmla="*/ 401952 w 406232"/>
                  <a:gd name="connsiteY4" fmla="*/ 295 h 357637"/>
                  <a:gd name="connsiteX5" fmla="*/ 359090 w 406232"/>
                  <a:gd name="connsiteY5" fmla="*/ 26489 h 357637"/>
                  <a:gd name="connsiteX6" fmla="*/ 330515 w 406232"/>
                  <a:gd name="connsiteY6" fmla="*/ 69351 h 357637"/>
                  <a:gd name="connsiteX7" fmla="*/ 278127 w 406232"/>
                  <a:gd name="connsiteY7" fmla="*/ 209845 h 357637"/>
                  <a:gd name="connsiteX8" fmla="*/ 211452 w 406232"/>
                  <a:gd name="connsiteY8" fmla="*/ 305095 h 357637"/>
                  <a:gd name="connsiteX9" fmla="*/ 120964 w 406232"/>
                  <a:gd name="connsiteY9" fmla="*/ 355101 h 357637"/>
                  <a:gd name="connsiteX10" fmla="*/ 44765 w 406232"/>
                  <a:gd name="connsiteY10" fmla="*/ 345576 h 357637"/>
                  <a:gd name="connsiteX11" fmla="*/ 6665 w 406232"/>
                  <a:gd name="connsiteY11" fmla="*/ 305095 h 357637"/>
                  <a:gd name="connsiteX0" fmla="*/ 6665 w 406232"/>
                  <a:gd name="connsiteY0" fmla="*/ 305095 h 357637"/>
                  <a:gd name="connsiteX1" fmla="*/ 6665 w 406232"/>
                  <a:gd name="connsiteY1" fmla="*/ 226514 h 357637"/>
                  <a:gd name="connsiteX2" fmla="*/ 73340 w 406232"/>
                  <a:gd name="connsiteY2" fmla="*/ 128882 h 357637"/>
                  <a:gd name="connsiteX3" fmla="*/ 244790 w 406232"/>
                  <a:gd name="connsiteY3" fmla="*/ 43157 h 357637"/>
                  <a:gd name="connsiteX4" fmla="*/ 401952 w 406232"/>
                  <a:gd name="connsiteY4" fmla="*/ 295 h 357637"/>
                  <a:gd name="connsiteX5" fmla="*/ 359090 w 406232"/>
                  <a:gd name="connsiteY5" fmla="*/ 26489 h 357637"/>
                  <a:gd name="connsiteX6" fmla="*/ 330515 w 406232"/>
                  <a:gd name="connsiteY6" fmla="*/ 69351 h 357637"/>
                  <a:gd name="connsiteX7" fmla="*/ 278127 w 406232"/>
                  <a:gd name="connsiteY7" fmla="*/ 209845 h 357637"/>
                  <a:gd name="connsiteX8" fmla="*/ 211452 w 406232"/>
                  <a:gd name="connsiteY8" fmla="*/ 305095 h 357637"/>
                  <a:gd name="connsiteX9" fmla="*/ 120964 w 406232"/>
                  <a:gd name="connsiteY9" fmla="*/ 355101 h 357637"/>
                  <a:gd name="connsiteX10" fmla="*/ 44765 w 406232"/>
                  <a:gd name="connsiteY10" fmla="*/ 345576 h 357637"/>
                  <a:gd name="connsiteX11" fmla="*/ 6665 w 406232"/>
                  <a:gd name="connsiteY11" fmla="*/ 305095 h 357637"/>
                  <a:gd name="connsiteX0" fmla="*/ 6665 w 406232"/>
                  <a:gd name="connsiteY0" fmla="*/ 305095 h 357637"/>
                  <a:gd name="connsiteX1" fmla="*/ 6665 w 406232"/>
                  <a:gd name="connsiteY1" fmla="*/ 226514 h 357637"/>
                  <a:gd name="connsiteX2" fmla="*/ 73340 w 406232"/>
                  <a:gd name="connsiteY2" fmla="*/ 128882 h 357637"/>
                  <a:gd name="connsiteX3" fmla="*/ 244790 w 406232"/>
                  <a:gd name="connsiteY3" fmla="*/ 43157 h 357637"/>
                  <a:gd name="connsiteX4" fmla="*/ 401952 w 406232"/>
                  <a:gd name="connsiteY4" fmla="*/ 295 h 357637"/>
                  <a:gd name="connsiteX5" fmla="*/ 359090 w 406232"/>
                  <a:gd name="connsiteY5" fmla="*/ 26489 h 357637"/>
                  <a:gd name="connsiteX6" fmla="*/ 330515 w 406232"/>
                  <a:gd name="connsiteY6" fmla="*/ 69351 h 357637"/>
                  <a:gd name="connsiteX7" fmla="*/ 278127 w 406232"/>
                  <a:gd name="connsiteY7" fmla="*/ 209845 h 357637"/>
                  <a:gd name="connsiteX8" fmla="*/ 211452 w 406232"/>
                  <a:gd name="connsiteY8" fmla="*/ 305095 h 357637"/>
                  <a:gd name="connsiteX9" fmla="*/ 120964 w 406232"/>
                  <a:gd name="connsiteY9" fmla="*/ 355101 h 357637"/>
                  <a:gd name="connsiteX10" fmla="*/ 44765 w 406232"/>
                  <a:gd name="connsiteY10" fmla="*/ 345576 h 357637"/>
                  <a:gd name="connsiteX11" fmla="*/ 6665 w 406232"/>
                  <a:gd name="connsiteY11" fmla="*/ 305095 h 357637"/>
                  <a:gd name="connsiteX0" fmla="*/ 7668 w 407235"/>
                  <a:gd name="connsiteY0" fmla="*/ 305095 h 357637"/>
                  <a:gd name="connsiteX1" fmla="*/ 7668 w 407235"/>
                  <a:gd name="connsiteY1" fmla="*/ 226514 h 357637"/>
                  <a:gd name="connsiteX2" fmla="*/ 74343 w 407235"/>
                  <a:gd name="connsiteY2" fmla="*/ 128882 h 357637"/>
                  <a:gd name="connsiteX3" fmla="*/ 245793 w 407235"/>
                  <a:gd name="connsiteY3" fmla="*/ 43157 h 357637"/>
                  <a:gd name="connsiteX4" fmla="*/ 402955 w 407235"/>
                  <a:gd name="connsiteY4" fmla="*/ 295 h 357637"/>
                  <a:gd name="connsiteX5" fmla="*/ 360093 w 407235"/>
                  <a:gd name="connsiteY5" fmla="*/ 26489 h 357637"/>
                  <a:gd name="connsiteX6" fmla="*/ 331518 w 407235"/>
                  <a:gd name="connsiteY6" fmla="*/ 69351 h 357637"/>
                  <a:gd name="connsiteX7" fmla="*/ 279130 w 407235"/>
                  <a:gd name="connsiteY7" fmla="*/ 209845 h 357637"/>
                  <a:gd name="connsiteX8" fmla="*/ 212455 w 407235"/>
                  <a:gd name="connsiteY8" fmla="*/ 305095 h 357637"/>
                  <a:gd name="connsiteX9" fmla="*/ 121967 w 407235"/>
                  <a:gd name="connsiteY9" fmla="*/ 355101 h 357637"/>
                  <a:gd name="connsiteX10" fmla="*/ 45768 w 407235"/>
                  <a:gd name="connsiteY10" fmla="*/ 345576 h 357637"/>
                  <a:gd name="connsiteX11" fmla="*/ 7668 w 407235"/>
                  <a:gd name="connsiteY11" fmla="*/ 305095 h 35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77" name="任意多边形 76"/>
              <p:cNvSpPr/>
              <p:nvPr/>
            </p:nvSpPr>
            <p:spPr>
              <a:xfrm>
                <a:off x="10760386" y="4337977"/>
                <a:ext cx="95196" cy="121637"/>
              </a:xfrm>
              <a:custGeom>
                <a:avLst/>
                <a:gdLst>
                  <a:gd name="connsiteX0" fmla="*/ 114303 w 114583"/>
                  <a:gd name="connsiteY0" fmla="*/ 621 h 110589"/>
                  <a:gd name="connsiteX1" fmla="*/ 66678 w 114583"/>
                  <a:gd name="connsiteY1" fmla="*/ 60153 h 110589"/>
                  <a:gd name="connsiteX2" fmla="*/ 40484 w 114583"/>
                  <a:gd name="connsiteY2" fmla="*/ 110159 h 110589"/>
                  <a:gd name="connsiteX3" fmla="*/ 3 w 114583"/>
                  <a:gd name="connsiteY3" fmla="*/ 81584 h 110589"/>
                  <a:gd name="connsiteX4" fmla="*/ 42865 w 114583"/>
                  <a:gd name="connsiteY4" fmla="*/ 33959 h 110589"/>
                  <a:gd name="connsiteX5" fmla="*/ 114303 w 114583"/>
                  <a:gd name="connsiteY5" fmla="*/ 621 h 110589"/>
                  <a:gd name="connsiteX0" fmla="*/ 114303 w 114766"/>
                  <a:gd name="connsiteY0" fmla="*/ 7143 h 117111"/>
                  <a:gd name="connsiteX1" fmla="*/ 66678 w 114766"/>
                  <a:gd name="connsiteY1" fmla="*/ 66675 h 117111"/>
                  <a:gd name="connsiteX2" fmla="*/ 40484 w 114766"/>
                  <a:gd name="connsiteY2" fmla="*/ 116681 h 117111"/>
                  <a:gd name="connsiteX3" fmla="*/ 3 w 114766"/>
                  <a:gd name="connsiteY3" fmla="*/ 88106 h 117111"/>
                  <a:gd name="connsiteX4" fmla="*/ 42865 w 114766"/>
                  <a:gd name="connsiteY4" fmla="*/ 40481 h 117111"/>
                  <a:gd name="connsiteX5" fmla="*/ 88109 w 114766"/>
                  <a:gd name="connsiteY5" fmla="*/ 4762 h 117111"/>
                  <a:gd name="connsiteX6" fmla="*/ 114303 w 114766"/>
                  <a:gd name="connsiteY6" fmla="*/ 7143 h 117111"/>
                  <a:gd name="connsiteX0" fmla="*/ 114306 w 114769"/>
                  <a:gd name="connsiteY0" fmla="*/ 7143 h 109586"/>
                  <a:gd name="connsiteX1" fmla="*/ 66681 w 114769"/>
                  <a:gd name="connsiteY1" fmla="*/ 66675 h 109586"/>
                  <a:gd name="connsiteX2" fmla="*/ 29099 w 114769"/>
                  <a:gd name="connsiteY2" fmla="*/ 108934 h 109586"/>
                  <a:gd name="connsiteX3" fmla="*/ 6 w 114769"/>
                  <a:gd name="connsiteY3" fmla="*/ 88106 h 109586"/>
                  <a:gd name="connsiteX4" fmla="*/ 42868 w 114769"/>
                  <a:gd name="connsiteY4" fmla="*/ 40481 h 109586"/>
                  <a:gd name="connsiteX5" fmla="*/ 88112 w 114769"/>
                  <a:gd name="connsiteY5" fmla="*/ 4762 h 109586"/>
                  <a:gd name="connsiteX6" fmla="*/ 114306 w 114769"/>
                  <a:gd name="connsiteY6" fmla="*/ 7143 h 109586"/>
                  <a:gd name="connsiteX0" fmla="*/ 148467 w 148642"/>
                  <a:gd name="connsiteY0" fmla="*/ 2864 h 123382"/>
                  <a:gd name="connsiteX1" fmla="*/ 66681 w 148642"/>
                  <a:gd name="connsiteY1" fmla="*/ 80472 h 123382"/>
                  <a:gd name="connsiteX2" fmla="*/ 29099 w 148642"/>
                  <a:gd name="connsiteY2" fmla="*/ 122731 h 123382"/>
                  <a:gd name="connsiteX3" fmla="*/ 6 w 148642"/>
                  <a:gd name="connsiteY3" fmla="*/ 101903 h 123382"/>
                  <a:gd name="connsiteX4" fmla="*/ 42868 w 148642"/>
                  <a:gd name="connsiteY4" fmla="*/ 54278 h 123382"/>
                  <a:gd name="connsiteX5" fmla="*/ 88112 w 148642"/>
                  <a:gd name="connsiteY5" fmla="*/ 18559 h 123382"/>
                  <a:gd name="connsiteX6" fmla="*/ 148467 w 148642"/>
                  <a:gd name="connsiteY6" fmla="*/ 2864 h 123382"/>
                  <a:gd name="connsiteX0" fmla="*/ 148467 w 151739"/>
                  <a:gd name="connsiteY0" fmla="*/ 11381 h 131899"/>
                  <a:gd name="connsiteX1" fmla="*/ 66681 w 151739"/>
                  <a:gd name="connsiteY1" fmla="*/ 88989 h 131899"/>
                  <a:gd name="connsiteX2" fmla="*/ 29099 w 151739"/>
                  <a:gd name="connsiteY2" fmla="*/ 131248 h 131899"/>
                  <a:gd name="connsiteX3" fmla="*/ 6 w 151739"/>
                  <a:gd name="connsiteY3" fmla="*/ 110420 h 131899"/>
                  <a:gd name="connsiteX4" fmla="*/ 42868 w 151739"/>
                  <a:gd name="connsiteY4" fmla="*/ 62795 h 131899"/>
                  <a:gd name="connsiteX5" fmla="*/ 129865 w 151739"/>
                  <a:gd name="connsiteY5" fmla="*/ 3837 h 131899"/>
                  <a:gd name="connsiteX6" fmla="*/ 148467 w 151739"/>
                  <a:gd name="connsiteY6" fmla="*/ 11381 h 13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</p:grpSp>
        <p:sp>
          <p:nvSpPr>
            <p:cNvPr id="74" name="任意多边形 73"/>
            <p:cNvSpPr/>
            <p:nvPr/>
          </p:nvSpPr>
          <p:spPr>
            <a:xfrm>
              <a:off x="3070141" y="5369694"/>
              <a:ext cx="323420" cy="355925"/>
            </a:xfrm>
            <a:custGeom>
              <a:avLst/>
              <a:gdLst>
                <a:gd name="connsiteX0" fmla="*/ 319140 w 323420"/>
                <a:gd name="connsiteY0" fmla="*/ 295 h 355925"/>
                <a:gd name="connsiteX1" fmla="*/ 276278 w 323420"/>
                <a:gd name="connsiteY1" fmla="*/ 26489 h 355925"/>
                <a:gd name="connsiteX2" fmla="*/ 247703 w 323420"/>
                <a:gd name="connsiteY2" fmla="*/ 69351 h 355925"/>
                <a:gd name="connsiteX3" fmla="*/ 195315 w 323420"/>
                <a:gd name="connsiteY3" fmla="*/ 209845 h 355925"/>
                <a:gd name="connsiteX4" fmla="*/ 128640 w 323420"/>
                <a:gd name="connsiteY4" fmla="*/ 305095 h 355925"/>
                <a:gd name="connsiteX5" fmla="*/ 84656 w 323420"/>
                <a:gd name="connsiteY5" fmla="*/ 336177 h 355925"/>
                <a:gd name="connsiteX6" fmla="*/ 36710 w 323420"/>
                <a:gd name="connsiteY6" fmla="*/ 355132 h 355925"/>
                <a:gd name="connsiteX7" fmla="*/ 0 w 323420"/>
                <a:gd name="connsiteY7" fmla="*/ 355925 h 355925"/>
                <a:gd name="connsiteX8" fmla="*/ 82794 w 323420"/>
                <a:gd name="connsiteY8" fmla="*/ 77974 h 355925"/>
                <a:gd name="connsiteX9" fmla="*/ 115655 w 323420"/>
                <a:gd name="connsiteY9" fmla="*/ 62635 h 355925"/>
                <a:gd name="connsiteX10" fmla="*/ 161978 w 323420"/>
                <a:gd name="connsiteY10" fmla="*/ 43157 h 355925"/>
                <a:gd name="connsiteX11" fmla="*/ 319140 w 323420"/>
                <a:gd name="connsiteY11" fmla="*/ 295 h 35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5" name="任意多边形 74"/>
            <p:cNvSpPr/>
            <p:nvPr/>
          </p:nvSpPr>
          <p:spPr>
            <a:xfrm>
              <a:off x="2996123" y="5505148"/>
              <a:ext cx="181927" cy="183765"/>
            </a:xfrm>
            <a:custGeom>
              <a:avLst/>
              <a:gdLst>
                <a:gd name="connsiteX0" fmla="*/ 975 w 178496"/>
                <a:gd name="connsiteY0" fmla="*/ 166776 h 170879"/>
                <a:gd name="connsiteX1" fmla="*/ 91463 w 178496"/>
                <a:gd name="connsiteY1" fmla="*/ 64383 h 170879"/>
                <a:gd name="connsiteX2" fmla="*/ 177188 w 178496"/>
                <a:gd name="connsiteY2" fmla="*/ 89 h 170879"/>
                <a:gd name="connsiteX3" fmla="*/ 136706 w 178496"/>
                <a:gd name="connsiteY3" fmla="*/ 52476 h 170879"/>
                <a:gd name="connsiteX4" fmla="*/ 48600 w 178496"/>
                <a:gd name="connsiteY4" fmla="*/ 138201 h 170879"/>
                <a:gd name="connsiteX5" fmla="*/ 975 w 178496"/>
                <a:gd name="connsiteY5" fmla="*/ 166776 h 170879"/>
                <a:gd name="connsiteX0" fmla="*/ 3352 w 180873"/>
                <a:gd name="connsiteY0" fmla="*/ 166776 h 173137"/>
                <a:gd name="connsiteX1" fmla="*/ 93840 w 180873"/>
                <a:gd name="connsiteY1" fmla="*/ 64383 h 173137"/>
                <a:gd name="connsiteX2" fmla="*/ 179565 w 180873"/>
                <a:gd name="connsiteY2" fmla="*/ 89 h 173137"/>
                <a:gd name="connsiteX3" fmla="*/ 139083 w 180873"/>
                <a:gd name="connsiteY3" fmla="*/ 52476 h 173137"/>
                <a:gd name="connsiteX4" fmla="*/ 50977 w 180873"/>
                <a:gd name="connsiteY4" fmla="*/ 138201 h 173137"/>
                <a:gd name="connsiteX5" fmla="*/ 22402 w 180873"/>
                <a:gd name="connsiteY5" fmla="*/ 159633 h 173137"/>
                <a:gd name="connsiteX6" fmla="*/ 3352 w 180873"/>
                <a:gd name="connsiteY6" fmla="*/ 166776 h 173137"/>
                <a:gd name="connsiteX0" fmla="*/ 4789 w 182310"/>
                <a:gd name="connsiteY0" fmla="*/ 166776 h 185696"/>
                <a:gd name="connsiteX1" fmla="*/ 95277 w 182310"/>
                <a:gd name="connsiteY1" fmla="*/ 64383 h 185696"/>
                <a:gd name="connsiteX2" fmla="*/ 181002 w 182310"/>
                <a:gd name="connsiteY2" fmla="*/ 89 h 185696"/>
                <a:gd name="connsiteX3" fmla="*/ 140520 w 182310"/>
                <a:gd name="connsiteY3" fmla="*/ 52476 h 185696"/>
                <a:gd name="connsiteX4" fmla="*/ 52414 w 182310"/>
                <a:gd name="connsiteY4" fmla="*/ 138201 h 185696"/>
                <a:gd name="connsiteX5" fmla="*/ 16695 w 182310"/>
                <a:gd name="connsiteY5" fmla="*/ 183445 h 185696"/>
                <a:gd name="connsiteX6" fmla="*/ 4789 w 182310"/>
                <a:gd name="connsiteY6" fmla="*/ 166776 h 185696"/>
                <a:gd name="connsiteX0" fmla="*/ 4789 w 181809"/>
                <a:gd name="connsiteY0" fmla="*/ 166776 h 185696"/>
                <a:gd name="connsiteX1" fmla="*/ 95277 w 181809"/>
                <a:gd name="connsiteY1" fmla="*/ 64383 h 185696"/>
                <a:gd name="connsiteX2" fmla="*/ 181002 w 181809"/>
                <a:gd name="connsiteY2" fmla="*/ 89 h 185696"/>
                <a:gd name="connsiteX3" fmla="*/ 133376 w 181809"/>
                <a:gd name="connsiteY3" fmla="*/ 52476 h 185696"/>
                <a:gd name="connsiteX4" fmla="*/ 52414 w 181809"/>
                <a:gd name="connsiteY4" fmla="*/ 138201 h 185696"/>
                <a:gd name="connsiteX5" fmla="*/ 16695 w 181809"/>
                <a:gd name="connsiteY5" fmla="*/ 183445 h 185696"/>
                <a:gd name="connsiteX6" fmla="*/ 4789 w 181809"/>
                <a:gd name="connsiteY6" fmla="*/ 166776 h 185696"/>
                <a:gd name="connsiteX0" fmla="*/ 4789 w 181809"/>
                <a:gd name="connsiteY0" fmla="*/ 166776 h 185696"/>
                <a:gd name="connsiteX1" fmla="*/ 95277 w 181809"/>
                <a:gd name="connsiteY1" fmla="*/ 64383 h 185696"/>
                <a:gd name="connsiteX2" fmla="*/ 181002 w 181809"/>
                <a:gd name="connsiteY2" fmla="*/ 89 h 185696"/>
                <a:gd name="connsiteX3" fmla="*/ 133376 w 181809"/>
                <a:gd name="connsiteY3" fmla="*/ 52476 h 185696"/>
                <a:gd name="connsiteX4" fmla="*/ 52414 w 181809"/>
                <a:gd name="connsiteY4" fmla="*/ 133439 h 185696"/>
                <a:gd name="connsiteX5" fmla="*/ 16695 w 181809"/>
                <a:gd name="connsiteY5" fmla="*/ 183445 h 185696"/>
                <a:gd name="connsiteX6" fmla="*/ 4789 w 181809"/>
                <a:gd name="connsiteY6" fmla="*/ 166776 h 185696"/>
                <a:gd name="connsiteX0" fmla="*/ 6892 w 183912"/>
                <a:gd name="connsiteY0" fmla="*/ 166776 h 183799"/>
                <a:gd name="connsiteX1" fmla="*/ 97380 w 183912"/>
                <a:gd name="connsiteY1" fmla="*/ 64383 h 183799"/>
                <a:gd name="connsiteX2" fmla="*/ 183105 w 183912"/>
                <a:gd name="connsiteY2" fmla="*/ 89 h 183799"/>
                <a:gd name="connsiteX3" fmla="*/ 135479 w 183912"/>
                <a:gd name="connsiteY3" fmla="*/ 52476 h 183799"/>
                <a:gd name="connsiteX4" fmla="*/ 54517 w 183912"/>
                <a:gd name="connsiteY4" fmla="*/ 133439 h 183799"/>
                <a:gd name="connsiteX5" fmla="*/ 11655 w 183912"/>
                <a:gd name="connsiteY5" fmla="*/ 181064 h 183799"/>
                <a:gd name="connsiteX6" fmla="*/ 6892 w 183912"/>
                <a:gd name="connsiteY6" fmla="*/ 166776 h 183799"/>
                <a:gd name="connsiteX0" fmla="*/ 6892 w 183575"/>
                <a:gd name="connsiteY0" fmla="*/ 166823 h 183846"/>
                <a:gd name="connsiteX1" fmla="*/ 97380 w 183575"/>
                <a:gd name="connsiteY1" fmla="*/ 64430 h 183846"/>
                <a:gd name="connsiteX2" fmla="*/ 183105 w 183575"/>
                <a:gd name="connsiteY2" fmla="*/ 136 h 183846"/>
                <a:gd name="connsiteX3" fmla="*/ 128336 w 183575"/>
                <a:gd name="connsiteY3" fmla="*/ 50142 h 183846"/>
                <a:gd name="connsiteX4" fmla="*/ 54517 w 183575"/>
                <a:gd name="connsiteY4" fmla="*/ 133486 h 183846"/>
                <a:gd name="connsiteX5" fmla="*/ 11655 w 183575"/>
                <a:gd name="connsiteY5" fmla="*/ 181111 h 183846"/>
                <a:gd name="connsiteX6" fmla="*/ 6892 w 183575"/>
                <a:gd name="connsiteY6" fmla="*/ 166823 h 183846"/>
                <a:gd name="connsiteX0" fmla="*/ 6892 w 183417"/>
                <a:gd name="connsiteY0" fmla="*/ 166742 h 183765"/>
                <a:gd name="connsiteX1" fmla="*/ 97380 w 183417"/>
                <a:gd name="connsiteY1" fmla="*/ 64349 h 183765"/>
                <a:gd name="connsiteX2" fmla="*/ 183105 w 183417"/>
                <a:gd name="connsiteY2" fmla="*/ 55 h 183765"/>
                <a:gd name="connsiteX3" fmla="*/ 123574 w 183417"/>
                <a:gd name="connsiteY3" fmla="*/ 54824 h 183765"/>
                <a:gd name="connsiteX4" fmla="*/ 54517 w 183417"/>
                <a:gd name="connsiteY4" fmla="*/ 133405 h 183765"/>
                <a:gd name="connsiteX5" fmla="*/ 11655 w 183417"/>
                <a:gd name="connsiteY5" fmla="*/ 181030 h 183765"/>
                <a:gd name="connsiteX6" fmla="*/ 6892 w 183417"/>
                <a:gd name="connsiteY6" fmla="*/ 166742 h 183765"/>
                <a:gd name="connsiteX0" fmla="*/ 5402 w 181927"/>
                <a:gd name="connsiteY0" fmla="*/ 166742 h 183765"/>
                <a:gd name="connsiteX1" fmla="*/ 95890 w 181927"/>
                <a:gd name="connsiteY1" fmla="*/ 64349 h 183765"/>
                <a:gd name="connsiteX2" fmla="*/ 181615 w 181927"/>
                <a:gd name="connsiteY2" fmla="*/ 55 h 183765"/>
                <a:gd name="connsiteX3" fmla="*/ 122084 w 181927"/>
                <a:gd name="connsiteY3" fmla="*/ 54824 h 183765"/>
                <a:gd name="connsiteX4" fmla="*/ 53027 w 181927"/>
                <a:gd name="connsiteY4" fmla="*/ 133405 h 183765"/>
                <a:gd name="connsiteX5" fmla="*/ 14927 w 181927"/>
                <a:gd name="connsiteY5" fmla="*/ 181030 h 183765"/>
                <a:gd name="connsiteX6" fmla="*/ 5402 w 181927"/>
                <a:gd name="connsiteY6" fmla="*/ 166742 h 183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78" name="矩形 77"/>
          <p:cNvSpPr/>
          <p:nvPr/>
        </p:nvSpPr>
        <p:spPr>
          <a:xfrm>
            <a:off x="4833234" y="1605494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9" name="矩形 47"/>
          <p:cNvSpPr>
            <a:spLocks noChangeArrowheads="1"/>
          </p:cNvSpPr>
          <p:nvPr/>
        </p:nvSpPr>
        <p:spPr bwMode="auto">
          <a:xfrm>
            <a:off x="4833234" y="1968866"/>
            <a:ext cx="1812683" cy="72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80" name="矩形 79"/>
          <p:cNvSpPr/>
          <p:nvPr/>
        </p:nvSpPr>
        <p:spPr>
          <a:xfrm>
            <a:off x="6756848" y="1605494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1" name="矩形 47"/>
          <p:cNvSpPr>
            <a:spLocks noChangeArrowheads="1"/>
          </p:cNvSpPr>
          <p:nvPr/>
        </p:nvSpPr>
        <p:spPr bwMode="auto">
          <a:xfrm>
            <a:off x="6756847" y="1968866"/>
            <a:ext cx="1800383" cy="72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82" name="矩形 81"/>
          <p:cNvSpPr/>
          <p:nvPr/>
        </p:nvSpPr>
        <p:spPr>
          <a:xfrm>
            <a:off x="4833234" y="3149771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3" name="矩形 47"/>
          <p:cNvSpPr>
            <a:spLocks noChangeArrowheads="1"/>
          </p:cNvSpPr>
          <p:nvPr/>
        </p:nvSpPr>
        <p:spPr bwMode="auto">
          <a:xfrm>
            <a:off x="4833234" y="3513143"/>
            <a:ext cx="1812683" cy="72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84" name="矩形 83"/>
          <p:cNvSpPr/>
          <p:nvPr/>
        </p:nvSpPr>
        <p:spPr>
          <a:xfrm>
            <a:off x="6756848" y="3149771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5" name="矩形 47"/>
          <p:cNvSpPr>
            <a:spLocks noChangeArrowheads="1"/>
          </p:cNvSpPr>
          <p:nvPr/>
        </p:nvSpPr>
        <p:spPr bwMode="auto">
          <a:xfrm>
            <a:off x="6756847" y="3513143"/>
            <a:ext cx="1800383" cy="72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</p:spTree>
    <p:extLst>
      <p:ext uri="{BB962C8B-B14F-4D97-AF65-F5344CB8AC3E}">
        <p14:creationId xmlns:p14="http://schemas.microsoft.com/office/powerpoint/2010/main" val="502660146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3" dur="4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6" dur="4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68" presetID="14" presetClass="entr" presetSubtype="10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4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4" presetClass="entr" presetSubtype="1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3" dur="4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75" presetID="14" presetClass="entr" presetSubtype="10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4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4" presetClass="entr" presetSubtype="1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4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82" presetID="14" presetClass="entr" presetSubtype="10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4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4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78" grpId="0"/>
          <p:bldP spid="79" grpId="0"/>
          <p:bldP spid="80" grpId="0"/>
          <p:bldP spid="81" grpId="0"/>
          <p:bldP spid="82" grpId="0"/>
          <p:bldP spid="83" grpId="0"/>
          <p:bldP spid="84" grpId="0"/>
          <p:bldP spid="8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3" dur="4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6" dur="4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68" presetID="14" presetClass="entr" presetSubtype="10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4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4" presetClass="entr" presetSubtype="1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3" dur="4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75" presetID="14" presetClass="entr" presetSubtype="10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4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4" presetClass="entr" presetSubtype="1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4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82" presetID="14" presetClass="entr" presetSubtype="10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4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4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78" grpId="0"/>
          <p:bldP spid="79" grpId="0"/>
          <p:bldP spid="80" grpId="0"/>
          <p:bldP spid="81" grpId="0"/>
          <p:bldP spid="82" grpId="0"/>
          <p:bldP spid="83" grpId="0"/>
          <p:bldP spid="84" grpId="0"/>
          <p:bldP spid="85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12237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58"/>
          <p:cNvSpPr>
            <a:spLocks noChangeArrowheads="1"/>
          </p:cNvSpPr>
          <p:nvPr/>
        </p:nvSpPr>
        <p:spPr bwMode="auto">
          <a:xfrm>
            <a:off x="857551" y="2139704"/>
            <a:ext cx="7530876" cy="1039240"/>
          </a:xfrm>
          <a:prstGeom prst="roundRect">
            <a:avLst>
              <a:gd name="adj" fmla="val 50000"/>
            </a:avLst>
          </a:prstGeom>
          <a:solidFill>
            <a:srgbClr val="314865"/>
          </a:solidFill>
          <a:ln w="349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zh-CN" sz="16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宋体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50884" y="2209253"/>
            <a:ext cx="893128" cy="865406"/>
            <a:chOff x="950884" y="2209253"/>
            <a:chExt cx="893128" cy="865406"/>
          </a:xfrm>
        </p:grpSpPr>
        <p:sp>
          <p:nvSpPr>
            <p:cNvPr id="4" name="椭圆 259"/>
            <p:cNvSpPr>
              <a:spLocks noChangeArrowheads="1"/>
            </p:cNvSpPr>
            <p:nvPr/>
          </p:nvSpPr>
          <p:spPr bwMode="auto">
            <a:xfrm rot="16200000">
              <a:off x="978485" y="2262247"/>
              <a:ext cx="812259" cy="812566"/>
            </a:xfrm>
            <a:prstGeom prst="ellipse">
              <a:avLst/>
            </a:prstGeom>
            <a:solidFill>
              <a:schemeClr val="bg1"/>
            </a:solidFill>
            <a:ln w="2540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endParaRPr>
            </a:p>
          </p:txBody>
        </p:sp>
        <p:sp>
          <p:nvSpPr>
            <p:cNvPr id="5" name="Text Box 39"/>
            <p:cNvSpPr>
              <a:spLocks noChangeArrowheads="1"/>
            </p:cNvSpPr>
            <p:nvPr/>
          </p:nvSpPr>
          <p:spPr bwMode="auto">
            <a:xfrm>
              <a:off x="950884" y="2209253"/>
              <a:ext cx="893128" cy="74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>
                  <a:solidFill>
                    <a:srgbClr val="314865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1</a:t>
              </a:r>
              <a:endParaRPr lang="zh-CN" altLang="en-US" dirty="0">
                <a:solidFill>
                  <a:srgbClr val="314865"/>
                </a:solidFill>
                <a:ea typeface="微软雅黑" pitchFamily="34" charset="-122"/>
              </a:endParaRPr>
            </a:p>
          </p:txBody>
        </p:sp>
      </p:grpSp>
      <p:sp>
        <p:nvSpPr>
          <p:cNvPr id="6" name="Text Box 39"/>
          <p:cNvSpPr>
            <a:spLocks noChangeArrowheads="1"/>
          </p:cNvSpPr>
          <p:nvPr/>
        </p:nvSpPr>
        <p:spPr bwMode="auto">
          <a:xfrm>
            <a:off x="1384243" y="2097909"/>
            <a:ext cx="4248471" cy="90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tx1"/>
              </a:buClr>
            </a:pPr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anose="020B0503020204020204" pitchFamily="34" charset="-122"/>
                <a:sym typeface="微软雅黑" pitchFamily="34" charset="-122"/>
              </a:rPr>
              <a:t>绪   论</a:t>
            </a:r>
            <a:endParaRPr 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264841"/>
            <a:ext cx="1790898" cy="449319"/>
            <a:chOff x="-1" y="588691"/>
            <a:chExt cx="3026771" cy="449319"/>
          </a:xfrm>
          <a:solidFill>
            <a:srgbClr val="314865"/>
          </a:solidFill>
        </p:grpSpPr>
        <p:sp>
          <p:nvSpPr>
            <p:cNvPr id="9" name="矩形 1"/>
            <p:cNvSpPr/>
            <p:nvPr/>
          </p:nvSpPr>
          <p:spPr>
            <a:xfrm>
              <a:off x="-1" y="588691"/>
              <a:ext cx="3026771" cy="449319"/>
            </a:xfrm>
            <a:custGeom>
              <a:avLst/>
              <a:gdLst>
                <a:gd name="connsiteX0" fmla="*/ 0 w 2411760"/>
                <a:gd name="connsiteY0" fmla="*/ 0 h 484751"/>
                <a:gd name="connsiteX1" fmla="*/ 2411760 w 2411760"/>
                <a:gd name="connsiteY1" fmla="*/ 0 h 484751"/>
                <a:gd name="connsiteX2" fmla="*/ 2411760 w 2411760"/>
                <a:gd name="connsiteY2" fmla="*/ 484751 h 484751"/>
                <a:gd name="connsiteX3" fmla="*/ 0 w 2411760"/>
                <a:gd name="connsiteY3" fmla="*/ 484751 h 484751"/>
                <a:gd name="connsiteX4" fmla="*/ 0 w 2411760"/>
                <a:gd name="connsiteY4" fmla="*/ 0 h 484751"/>
                <a:gd name="connsiteX0" fmla="*/ 0 w 2849910"/>
                <a:gd name="connsiteY0" fmla="*/ 0 h 484751"/>
                <a:gd name="connsiteX1" fmla="*/ 2411760 w 2849910"/>
                <a:gd name="connsiteY1" fmla="*/ 0 h 484751"/>
                <a:gd name="connsiteX2" fmla="*/ 2849910 w 2849910"/>
                <a:gd name="connsiteY2" fmla="*/ 484751 h 484751"/>
                <a:gd name="connsiteX3" fmla="*/ 0 w 2849910"/>
                <a:gd name="connsiteY3" fmla="*/ 484751 h 484751"/>
                <a:gd name="connsiteX4" fmla="*/ 0 w 2849910"/>
                <a:gd name="connsiteY4" fmla="*/ 0 h 484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9910" h="484751">
                  <a:moveTo>
                    <a:pt x="0" y="0"/>
                  </a:moveTo>
                  <a:lnTo>
                    <a:pt x="2411760" y="0"/>
                  </a:lnTo>
                  <a:lnTo>
                    <a:pt x="2849910" y="484751"/>
                  </a:lnTo>
                  <a:lnTo>
                    <a:pt x="0" y="48475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10875" y="628375"/>
              <a:ext cx="1612523" cy="4001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CN" altLang="en-US" sz="20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过渡页</a:t>
              </a:r>
              <a:endParaRPr lang="zh-CN" altLang="en-US" sz="2000" b="1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0002590"/>
      </p:ext>
    </p:extLst>
  </p:cSld>
  <p:clrMapOvr>
    <a:masterClrMapping/>
  </p:clrMapOvr>
  <p:transition spd="slow" advClick="0" advTm="1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  <p:extLst mod="1">
    <p:ext uri="{E180D4A7-C9FB-4DFB-919C-405C955672EB}">
      <p14:showEvtLst xmlns:p14="http://schemas.microsoft.com/office/powerpoint/2010/main">
        <p14:playEvt time="0" objId="2"/>
        <p14:stopEvt time="5293" objId="2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直接连接符 77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14865"/>
                </a:solidFill>
                <a:ea typeface="微软雅黑" pitchFamily="34" charset="-122"/>
              </a:rPr>
              <a:t>实践运用</a:t>
            </a:r>
          </a:p>
        </p:txBody>
      </p:sp>
      <p:cxnSp>
        <p:nvCxnSpPr>
          <p:cNvPr id="92" name="Straight Connector 53"/>
          <p:cNvCxnSpPr/>
          <p:nvPr/>
        </p:nvCxnSpPr>
        <p:spPr>
          <a:xfrm>
            <a:off x="3199844" y="573794"/>
            <a:ext cx="0" cy="36694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54"/>
          <p:cNvCxnSpPr/>
          <p:nvPr/>
        </p:nvCxnSpPr>
        <p:spPr>
          <a:xfrm>
            <a:off x="4984695" y="573793"/>
            <a:ext cx="0" cy="36694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55"/>
          <p:cNvCxnSpPr/>
          <p:nvPr/>
        </p:nvCxnSpPr>
        <p:spPr>
          <a:xfrm>
            <a:off x="6777478" y="573794"/>
            <a:ext cx="0" cy="366945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组合 58"/>
          <p:cNvGrpSpPr/>
          <p:nvPr/>
        </p:nvGrpSpPr>
        <p:grpSpPr>
          <a:xfrm>
            <a:off x="3220922" y="1755384"/>
            <a:ext cx="3576576" cy="3424211"/>
            <a:chOff x="3513680" y="1931126"/>
            <a:chExt cx="5164640" cy="4944623"/>
          </a:xfrm>
        </p:grpSpPr>
        <p:pic>
          <p:nvPicPr>
            <p:cNvPr id="60" name="Picture 2" descr="E:\lizzy\PPT-by lizzy\自制PNG\iphone5-b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13680" y="1931126"/>
              <a:ext cx="5164640" cy="4926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矩形 60"/>
            <p:cNvSpPr/>
            <p:nvPr/>
          </p:nvSpPr>
          <p:spPr>
            <a:xfrm>
              <a:off x="4405360" y="3112168"/>
              <a:ext cx="3276704" cy="3763581"/>
            </a:xfrm>
            <a:prstGeom prst="rect">
              <a:avLst/>
            </a:prstGeom>
            <a:blipFill>
              <a:blip r:embed="rId4"/>
              <a:srcRect/>
              <a:stretch>
                <a:fillRect t="-199" b="-20659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148502" y="2737459"/>
            <a:ext cx="1113111" cy="1113111"/>
            <a:chOff x="3427660" y="3452388"/>
            <a:chExt cx="1484148" cy="1484148"/>
          </a:xfrm>
        </p:grpSpPr>
        <p:sp>
          <p:nvSpPr>
            <p:cNvPr id="63" name="椭圆 62"/>
            <p:cNvSpPr/>
            <p:nvPr/>
          </p:nvSpPr>
          <p:spPr>
            <a:xfrm>
              <a:off x="3427660" y="3452388"/>
              <a:ext cx="1484148" cy="1484148"/>
            </a:xfrm>
            <a:prstGeom prst="ellipse">
              <a:avLst/>
            </a:prstGeom>
            <a:solidFill>
              <a:srgbClr val="FCB81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64" name="组合 63"/>
            <p:cNvGrpSpPr>
              <a:grpSpLocks noChangeAspect="1"/>
            </p:cNvGrpSpPr>
            <p:nvPr/>
          </p:nvGrpSpPr>
          <p:grpSpPr>
            <a:xfrm>
              <a:off x="3809886" y="3874477"/>
              <a:ext cx="719696" cy="551771"/>
              <a:chOff x="5611813" y="1835150"/>
              <a:chExt cx="285750" cy="219076"/>
            </a:xfrm>
            <a:solidFill>
              <a:sysClr val="window" lastClr="FFFFFF"/>
            </a:solidFill>
          </p:grpSpPr>
          <p:sp>
            <p:nvSpPr>
              <p:cNvPr id="65" name="Freeform 57"/>
              <p:cNvSpPr>
                <a:spLocks/>
              </p:cNvSpPr>
              <p:nvPr/>
            </p:nvSpPr>
            <p:spPr bwMode="auto">
              <a:xfrm>
                <a:off x="5611813" y="2046288"/>
                <a:ext cx="285750" cy="7938"/>
              </a:xfrm>
              <a:custGeom>
                <a:avLst/>
                <a:gdLst>
                  <a:gd name="T0" fmla="*/ 2 w 76"/>
                  <a:gd name="T1" fmla="*/ 2 h 2"/>
                  <a:gd name="T2" fmla="*/ 0 w 76"/>
                  <a:gd name="T3" fmla="*/ 1 h 2"/>
                  <a:gd name="T4" fmla="*/ 2 w 76"/>
                  <a:gd name="T5" fmla="*/ 0 h 2"/>
                  <a:gd name="T6" fmla="*/ 75 w 76"/>
                  <a:gd name="T7" fmla="*/ 0 h 2"/>
                  <a:gd name="T8" fmla="*/ 76 w 76"/>
                  <a:gd name="T9" fmla="*/ 1 h 2"/>
                  <a:gd name="T10" fmla="*/ 75 w 76"/>
                  <a:gd name="T11" fmla="*/ 2 h 2"/>
                  <a:gd name="T12" fmla="*/ 2 w 76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2">
                    <a:moveTo>
                      <a:pt x="2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0"/>
                      <a:pt x="76" y="0"/>
                      <a:pt x="76" y="1"/>
                    </a:cubicBezTo>
                    <a:cubicBezTo>
                      <a:pt x="76" y="2"/>
                      <a:pt x="75" y="2"/>
                      <a:pt x="75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Rectangle 58"/>
              <p:cNvSpPr>
                <a:spLocks noChangeArrowheads="1"/>
              </p:cNvSpPr>
              <p:nvPr/>
            </p:nvSpPr>
            <p:spPr bwMode="auto">
              <a:xfrm>
                <a:off x="5648326" y="1884363"/>
                <a:ext cx="41275" cy="1397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Rectangle 59"/>
              <p:cNvSpPr>
                <a:spLocks noChangeArrowheads="1"/>
              </p:cNvSpPr>
              <p:nvPr/>
            </p:nvSpPr>
            <p:spPr bwMode="auto">
              <a:xfrm>
                <a:off x="5708651" y="1835150"/>
                <a:ext cx="41275" cy="1889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Rectangle 60"/>
              <p:cNvSpPr>
                <a:spLocks noChangeArrowheads="1"/>
              </p:cNvSpPr>
              <p:nvPr/>
            </p:nvSpPr>
            <p:spPr bwMode="auto">
              <a:xfrm>
                <a:off x="5768976" y="1895475"/>
                <a:ext cx="41275" cy="1285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Rectangle 61"/>
              <p:cNvSpPr>
                <a:spLocks noChangeArrowheads="1"/>
              </p:cNvSpPr>
              <p:nvPr/>
            </p:nvSpPr>
            <p:spPr bwMode="auto">
              <a:xfrm>
                <a:off x="5829301" y="1936750"/>
                <a:ext cx="41275" cy="873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5693383" y="3433082"/>
            <a:ext cx="1113111" cy="1113111"/>
            <a:chOff x="7270150" y="4604902"/>
            <a:chExt cx="1484148" cy="1484148"/>
          </a:xfrm>
        </p:grpSpPr>
        <p:sp>
          <p:nvSpPr>
            <p:cNvPr id="71" name="椭圆 70"/>
            <p:cNvSpPr/>
            <p:nvPr/>
          </p:nvSpPr>
          <p:spPr>
            <a:xfrm>
              <a:off x="7270150" y="4604902"/>
              <a:ext cx="1484148" cy="1484148"/>
            </a:xfrm>
            <a:prstGeom prst="ellipse">
              <a:avLst/>
            </a:prstGeom>
            <a:solidFill>
              <a:srgbClr val="21AB8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2" name="椭圆形标注 71"/>
            <p:cNvSpPr/>
            <p:nvPr/>
          </p:nvSpPr>
          <p:spPr>
            <a:xfrm>
              <a:off x="7640426" y="5076976"/>
              <a:ext cx="743596" cy="540000"/>
            </a:xfrm>
            <a:prstGeom prst="wedgeEllipseCallout">
              <a:avLst>
                <a:gd name="adj1" fmla="val -38188"/>
                <a:gd name="adj2" fmla="val 61829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73" name="矩形 72"/>
          <p:cNvSpPr/>
          <p:nvPr/>
        </p:nvSpPr>
        <p:spPr>
          <a:xfrm>
            <a:off x="6825906" y="1513960"/>
            <a:ext cx="1010525" cy="330858"/>
          </a:xfrm>
          <a:prstGeom prst="rect">
            <a:avLst/>
          </a:prstGeom>
        </p:spPr>
        <p:txBody>
          <a:bodyPr wrap="none" lIns="68576" tIns="34289" rIns="68576" bIns="34289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4" name="矩形 47"/>
          <p:cNvSpPr>
            <a:spLocks noChangeArrowheads="1"/>
          </p:cNvSpPr>
          <p:nvPr/>
        </p:nvSpPr>
        <p:spPr bwMode="auto">
          <a:xfrm>
            <a:off x="6825907" y="1852540"/>
            <a:ext cx="1829345" cy="88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在此录入本图表的综合描述说明，在此录入本图表的综合描述说明，在此录入本图表的综合描述说明。</a:t>
            </a:r>
          </a:p>
        </p:txBody>
      </p:sp>
      <p:grpSp>
        <p:nvGrpSpPr>
          <p:cNvPr id="75" name="组合 74"/>
          <p:cNvGrpSpPr/>
          <p:nvPr/>
        </p:nvGrpSpPr>
        <p:grpSpPr>
          <a:xfrm>
            <a:off x="5577614" y="1477286"/>
            <a:ext cx="1113111" cy="1113111"/>
            <a:chOff x="7270150" y="1939337"/>
            <a:chExt cx="1484148" cy="1484148"/>
          </a:xfrm>
        </p:grpSpPr>
        <p:sp>
          <p:nvSpPr>
            <p:cNvPr id="76" name="椭圆 75"/>
            <p:cNvSpPr/>
            <p:nvPr/>
          </p:nvSpPr>
          <p:spPr>
            <a:xfrm>
              <a:off x="7270150" y="1939337"/>
              <a:ext cx="1484148" cy="1484148"/>
            </a:xfrm>
            <a:prstGeom prst="ellipse">
              <a:avLst/>
            </a:prstGeom>
            <a:solidFill>
              <a:srgbClr val="05BA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7628394" y="2388545"/>
              <a:ext cx="767661" cy="585733"/>
              <a:chOff x="12227116" y="4392007"/>
              <a:chExt cx="627436" cy="478740"/>
            </a:xfrm>
          </p:grpSpPr>
          <p:sp>
            <p:nvSpPr>
              <p:cNvPr id="81" name="Freeform 112"/>
              <p:cNvSpPr>
                <a:spLocks noEditPoints="1"/>
              </p:cNvSpPr>
              <p:nvPr/>
            </p:nvSpPr>
            <p:spPr bwMode="auto">
              <a:xfrm>
                <a:off x="12303279" y="4392007"/>
                <a:ext cx="482364" cy="301026"/>
              </a:xfrm>
              <a:custGeom>
                <a:avLst/>
                <a:gdLst>
                  <a:gd name="T0" fmla="*/ 52 w 56"/>
                  <a:gd name="T1" fmla="*/ 0 h 35"/>
                  <a:gd name="T2" fmla="*/ 4 w 56"/>
                  <a:gd name="T3" fmla="*/ 0 h 35"/>
                  <a:gd name="T4" fmla="*/ 0 w 56"/>
                  <a:gd name="T5" fmla="*/ 4 h 35"/>
                  <a:gd name="T6" fmla="*/ 0 w 56"/>
                  <a:gd name="T7" fmla="*/ 31 h 35"/>
                  <a:gd name="T8" fmla="*/ 4 w 56"/>
                  <a:gd name="T9" fmla="*/ 35 h 35"/>
                  <a:gd name="T10" fmla="*/ 52 w 56"/>
                  <a:gd name="T11" fmla="*/ 35 h 35"/>
                  <a:gd name="T12" fmla="*/ 56 w 56"/>
                  <a:gd name="T13" fmla="*/ 31 h 35"/>
                  <a:gd name="T14" fmla="*/ 56 w 56"/>
                  <a:gd name="T15" fmla="*/ 4 h 35"/>
                  <a:gd name="T16" fmla="*/ 52 w 56"/>
                  <a:gd name="T17" fmla="*/ 0 h 35"/>
                  <a:gd name="T18" fmla="*/ 49 w 56"/>
                  <a:gd name="T19" fmla="*/ 27 h 35"/>
                  <a:gd name="T20" fmla="*/ 46 w 56"/>
                  <a:gd name="T21" fmla="*/ 30 h 35"/>
                  <a:gd name="T22" fmla="*/ 9 w 56"/>
                  <a:gd name="T23" fmla="*/ 30 h 35"/>
                  <a:gd name="T24" fmla="*/ 6 w 56"/>
                  <a:gd name="T25" fmla="*/ 27 h 35"/>
                  <a:gd name="T26" fmla="*/ 6 w 56"/>
                  <a:gd name="T27" fmla="*/ 8 h 35"/>
                  <a:gd name="T28" fmla="*/ 9 w 56"/>
                  <a:gd name="T29" fmla="*/ 5 h 35"/>
                  <a:gd name="T30" fmla="*/ 46 w 56"/>
                  <a:gd name="T31" fmla="*/ 5 h 35"/>
                  <a:gd name="T32" fmla="*/ 49 w 56"/>
                  <a:gd name="T33" fmla="*/ 8 h 35"/>
                  <a:gd name="T34" fmla="*/ 49 w 56"/>
                  <a:gd name="T35" fmla="*/ 2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6" h="35">
                    <a:moveTo>
                      <a:pt x="5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3"/>
                      <a:pt x="2" y="35"/>
                      <a:pt x="4" y="35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4" y="35"/>
                      <a:pt x="56" y="33"/>
                      <a:pt x="56" y="31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2"/>
                      <a:pt x="54" y="0"/>
                      <a:pt x="52" y="0"/>
                    </a:cubicBezTo>
                    <a:close/>
                    <a:moveTo>
                      <a:pt x="49" y="27"/>
                    </a:moveTo>
                    <a:cubicBezTo>
                      <a:pt x="49" y="29"/>
                      <a:pt x="48" y="30"/>
                      <a:pt x="46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30"/>
                      <a:pt x="6" y="29"/>
                      <a:pt x="6" y="2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7" y="5"/>
                      <a:pt x="9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8" y="5"/>
                      <a:pt x="49" y="6"/>
                      <a:pt x="49" y="8"/>
                    </a:cubicBez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Freeform 113"/>
              <p:cNvSpPr>
                <a:spLocks noEditPoints="1"/>
              </p:cNvSpPr>
              <p:nvPr/>
            </p:nvSpPr>
            <p:spPr bwMode="auto">
              <a:xfrm>
                <a:off x="12227116" y="4707540"/>
                <a:ext cx="627436" cy="163207"/>
              </a:xfrm>
              <a:custGeom>
                <a:avLst/>
                <a:gdLst>
                  <a:gd name="T0" fmla="*/ 67 w 73"/>
                  <a:gd name="T1" fmla="*/ 3 h 19"/>
                  <a:gd name="T2" fmla="*/ 63 w 73"/>
                  <a:gd name="T3" fmla="*/ 0 h 19"/>
                  <a:gd name="T4" fmla="*/ 10 w 73"/>
                  <a:gd name="T5" fmla="*/ 0 h 19"/>
                  <a:gd name="T6" fmla="*/ 7 w 73"/>
                  <a:gd name="T7" fmla="*/ 3 h 19"/>
                  <a:gd name="T8" fmla="*/ 1 w 73"/>
                  <a:gd name="T9" fmla="*/ 13 h 19"/>
                  <a:gd name="T10" fmla="*/ 73 w 73"/>
                  <a:gd name="T11" fmla="*/ 13 h 19"/>
                  <a:gd name="T12" fmla="*/ 67 w 73"/>
                  <a:gd name="T13" fmla="*/ 3 h 19"/>
                  <a:gd name="T14" fmla="*/ 25 w 73"/>
                  <a:gd name="T15" fmla="*/ 12 h 19"/>
                  <a:gd name="T16" fmla="*/ 27 w 73"/>
                  <a:gd name="T17" fmla="*/ 9 h 19"/>
                  <a:gd name="T18" fmla="*/ 47 w 73"/>
                  <a:gd name="T19" fmla="*/ 9 h 19"/>
                  <a:gd name="T20" fmla="*/ 48 w 73"/>
                  <a:gd name="T21" fmla="*/ 12 h 19"/>
                  <a:gd name="T22" fmla="*/ 25 w 73"/>
                  <a:gd name="T23" fmla="*/ 12 h 19"/>
                  <a:gd name="T24" fmla="*/ 62 w 73"/>
                  <a:gd name="T25" fmla="*/ 7 h 19"/>
                  <a:gd name="T26" fmla="*/ 12 w 73"/>
                  <a:gd name="T27" fmla="*/ 7 h 19"/>
                  <a:gd name="T28" fmla="*/ 9 w 73"/>
                  <a:gd name="T29" fmla="*/ 6 h 19"/>
                  <a:gd name="T30" fmla="*/ 10 w 73"/>
                  <a:gd name="T31" fmla="*/ 3 h 19"/>
                  <a:gd name="T32" fmla="*/ 13 w 73"/>
                  <a:gd name="T33" fmla="*/ 2 h 19"/>
                  <a:gd name="T34" fmla="*/ 61 w 73"/>
                  <a:gd name="T35" fmla="*/ 2 h 19"/>
                  <a:gd name="T36" fmla="*/ 63 w 73"/>
                  <a:gd name="T37" fmla="*/ 3 h 19"/>
                  <a:gd name="T38" fmla="*/ 65 w 73"/>
                  <a:gd name="T39" fmla="*/ 6 h 19"/>
                  <a:gd name="T40" fmla="*/ 62 w 73"/>
                  <a:gd name="T41" fmla="*/ 7 h 19"/>
                  <a:gd name="T42" fmla="*/ 0 w 73"/>
                  <a:gd name="T43" fmla="*/ 15 h 19"/>
                  <a:gd name="T44" fmla="*/ 3 w 73"/>
                  <a:gd name="T45" fmla="*/ 19 h 19"/>
                  <a:gd name="T46" fmla="*/ 70 w 73"/>
                  <a:gd name="T47" fmla="*/ 19 h 19"/>
                  <a:gd name="T48" fmla="*/ 73 w 73"/>
                  <a:gd name="T49" fmla="*/ 15 h 19"/>
                  <a:gd name="T50" fmla="*/ 0 w 73"/>
                  <a:gd name="T51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19">
                    <a:moveTo>
                      <a:pt x="67" y="3"/>
                    </a:moveTo>
                    <a:cubicBezTo>
                      <a:pt x="66" y="1"/>
                      <a:pt x="65" y="0"/>
                      <a:pt x="63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0"/>
                      <a:pt x="7" y="2"/>
                      <a:pt x="7" y="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73" y="13"/>
                      <a:pt x="73" y="13"/>
                      <a:pt x="73" y="13"/>
                    </a:cubicBezTo>
                    <a:lnTo>
                      <a:pt x="67" y="3"/>
                    </a:lnTo>
                    <a:close/>
                    <a:moveTo>
                      <a:pt x="25" y="12"/>
                    </a:moveTo>
                    <a:cubicBezTo>
                      <a:pt x="27" y="9"/>
                      <a:pt x="27" y="9"/>
                      <a:pt x="2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8" y="12"/>
                      <a:pt x="48" y="12"/>
                      <a:pt x="48" y="12"/>
                    </a:cubicBezTo>
                    <a:lnTo>
                      <a:pt x="25" y="12"/>
                    </a:lnTo>
                    <a:close/>
                    <a:moveTo>
                      <a:pt x="6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2"/>
                      <a:pt x="13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2" y="2"/>
                      <a:pt x="63" y="3"/>
                      <a:pt x="63" y="3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7"/>
                      <a:pt x="62" y="7"/>
                    </a:cubicBezTo>
                    <a:close/>
                    <a:moveTo>
                      <a:pt x="0" y="15"/>
                    </a:moveTo>
                    <a:cubicBezTo>
                      <a:pt x="0" y="16"/>
                      <a:pt x="2" y="17"/>
                      <a:pt x="3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2" y="17"/>
                      <a:pt x="73" y="16"/>
                      <a:pt x="73" y="15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83" name="矩形 82"/>
          <p:cNvSpPr/>
          <p:nvPr/>
        </p:nvSpPr>
        <p:spPr>
          <a:xfrm>
            <a:off x="6941675" y="3484031"/>
            <a:ext cx="1010525" cy="330858"/>
          </a:xfrm>
          <a:prstGeom prst="rect">
            <a:avLst/>
          </a:prstGeom>
        </p:spPr>
        <p:txBody>
          <a:bodyPr wrap="none" lIns="68576" tIns="34289" rIns="68576" bIns="34289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4" name="矩形 47"/>
          <p:cNvSpPr>
            <a:spLocks noChangeArrowheads="1"/>
          </p:cNvSpPr>
          <p:nvPr/>
        </p:nvSpPr>
        <p:spPr bwMode="auto">
          <a:xfrm>
            <a:off x="6941677" y="3822611"/>
            <a:ext cx="1829345" cy="88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在此录入本图表的综合描述说明，在此录入本图表的综合描述说明，在此录入本图表的综合描述说明。</a:t>
            </a:r>
          </a:p>
        </p:txBody>
      </p:sp>
      <p:sp>
        <p:nvSpPr>
          <p:cNvPr id="106" name="矩形 105"/>
          <p:cNvSpPr/>
          <p:nvPr/>
        </p:nvSpPr>
        <p:spPr>
          <a:xfrm>
            <a:off x="2016777" y="2731249"/>
            <a:ext cx="1010525" cy="330858"/>
          </a:xfrm>
          <a:prstGeom prst="rect">
            <a:avLst/>
          </a:prstGeom>
        </p:spPr>
        <p:txBody>
          <a:bodyPr wrap="none" lIns="68576" tIns="34289" rIns="68576" bIns="34289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0" name="矩形 47"/>
          <p:cNvSpPr>
            <a:spLocks noChangeArrowheads="1"/>
          </p:cNvSpPr>
          <p:nvPr/>
        </p:nvSpPr>
        <p:spPr bwMode="auto">
          <a:xfrm>
            <a:off x="1612232" y="3069829"/>
            <a:ext cx="1415070" cy="88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，在此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录入本图表的综合描述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说明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9297446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7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/>
          <p:bldP spid="73" grpId="0"/>
          <p:bldP spid="74" grpId="0"/>
          <p:bldP spid="83" grpId="0"/>
          <p:bldP spid="104" grpId="0"/>
          <p:bldP spid="106" grpId="0"/>
          <p:bldP spid="1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7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/>
          <p:bldP spid="73" grpId="0"/>
          <p:bldP spid="74" grpId="0"/>
          <p:bldP spid="83" grpId="0"/>
          <p:bldP spid="104" grpId="0"/>
          <p:bldP spid="106" grpId="0"/>
          <p:bldP spid="110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5836" objId="2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58"/>
          <p:cNvSpPr>
            <a:spLocks noChangeArrowheads="1"/>
          </p:cNvSpPr>
          <p:nvPr/>
        </p:nvSpPr>
        <p:spPr bwMode="auto">
          <a:xfrm>
            <a:off x="857551" y="2139704"/>
            <a:ext cx="7530876" cy="1039240"/>
          </a:xfrm>
          <a:prstGeom prst="roundRect">
            <a:avLst>
              <a:gd name="adj" fmla="val 50000"/>
            </a:avLst>
          </a:prstGeom>
          <a:solidFill>
            <a:srgbClr val="314865"/>
          </a:solidFill>
          <a:ln w="349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zh-CN" sz="16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宋体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50884" y="2209253"/>
            <a:ext cx="893128" cy="865406"/>
            <a:chOff x="950884" y="2209253"/>
            <a:chExt cx="893128" cy="865406"/>
          </a:xfrm>
        </p:grpSpPr>
        <p:sp>
          <p:nvSpPr>
            <p:cNvPr id="4" name="椭圆 259"/>
            <p:cNvSpPr>
              <a:spLocks noChangeArrowheads="1"/>
            </p:cNvSpPr>
            <p:nvPr/>
          </p:nvSpPr>
          <p:spPr bwMode="auto">
            <a:xfrm rot="16200000">
              <a:off x="978485" y="2262247"/>
              <a:ext cx="812259" cy="81256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E2E9E9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endParaRPr>
            </a:p>
          </p:txBody>
        </p:sp>
        <p:sp>
          <p:nvSpPr>
            <p:cNvPr id="5" name="Text Box 39"/>
            <p:cNvSpPr>
              <a:spLocks noChangeArrowheads="1"/>
            </p:cNvSpPr>
            <p:nvPr/>
          </p:nvSpPr>
          <p:spPr bwMode="auto">
            <a:xfrm>
              <a:off x="950884" y="2209253"/>
              <a:ext cx="893128" cy="74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rgbClr val="314865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5</a:t>
              </a:r>
              <a:endParaRPr lang="zh-CN" altLang="en-US" dirty="0">
                <a:solidFill>
                  <a:srgbClr val="314865"/>
                </a:solidFill>
                <a:ea typeface="微软雅黑" pitchFamily="34" charset="-122"/>
              </a:endParaRPr>
            </a:p>
          </p:txBody>
        </p:sp>
      </p:grpSp>
      <p:sp>
        <p:nvSpPr>
          <p:cNvPr id="6" name="Text Box 39"/>
          <p:cNvSpPr>
            <a:spLocks noChangeArrowheads="1"/>
          </p:cNvSpPr>
          <p:nvPr/>
        </p:nvSpPr>
        <p:spPr bwMode="auto">
          <a:xfrm>
            <a:off x="2267743" y="2097909"/>
            <a:ext cx="480456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tx1"/>
              </a:buClr>
            </a:pPr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anose="020B0503020204020204" pitchFamily="34" charset="-122"/>
                <a:sym typeface="微软雅黑" pitchFamily="34" charset="-122"/>
              </a:rPr>
              <a:t>论文建议与总结</a:t>
            </a:r>
            <a:endParaRPr 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264841"/>
            <a:ext cx="1790898" cy="449319"/>
            <a:chOff x="-1" y="588691"/>
            <a:chExt cx="3026771" cy="449319"/>
          </a:xfrm>
          <a:solidFill>
            <a:srgbClr val="314865"/>
          </a:solidFill>
        </p:grpSpPr>
        <p:sp>
          <p:nvSpPr>
            <p:cNvPr id="8" name="矩形 1"/>
            <p:cNvSpPr/>
            <p:nvPr/>
          </p:nvSpPr>
          <p:spPr>
            <a:xfrm>
              <a:off x="-1" y="588691"/>
              <a:ext cx="3026771" cy="449319"/>
            </a:xfrm>
            <a:custGeom>
              <a:avLst/>
              <a:gdLst>
                <a:gd name="connsiteX0" fmla="*/ 0 w 2411760"/>
                <a:gd name="connsiteY0" fmla="*/ 0 h 484751"/>
                <a:gd name="connsiteX1" fmla="*/ 2411760 w 2411760"/>
                <a:gd name="connsiteY1" fmla="*/ 0 h 484751"/>
                <a:gd name="connsiteX2" fmla="*/ 2411760 w 2411760"/>
                <a:gd name="connsiteY2" fmla="*/ 484751 h 484751"/>
                <a:gd name="connsiteX3" fmla="*/ 0 w 2411760"/>
                <a:gd name="connsiteY3" fmla="*/ 484751 h 484751"/>
                <a:gd name="connsiteX4" fmla="*/ 0 w 2411760"/>
                <a:gd name="connsiteY4" fmla="*/ 0 h 484751"/>
                <a:gd name="connsiteX0" fmla="*/ 0 w 2849910"/>
                <a:gd name="connsiteY0" fmla="*/ 0 h 484751"/>
                <a:gd name="connsiteX1" fmla="*/ 2411760 w 2849910"/>
                <a:gd name="connsiteY1" fmla="*/ 0 h 484751"/>
                <a:gd name="connsiteX2" fmla="*/ 2849910 w 2849910"/>
                <a:gd name="connsiteY2" fmla="*/ 484751 h 484751"/>
                <a:gd name="connsiteX3" fmla="*/ 0 w 2849910"/>
                <a:gd name="connsiteY3" fmla="*/ 484751 h 484751"/>
                <a:gd name="connsiteX4" fmla="*/ 0 w 2849910"/>
                <a:gd name="connsiteY4" fmla="*/ 0 h 484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9910" h="484751">
                  <a:moveTo>
                    <a:pt x="0" y="0"/>
                  </a:moveTo>
                  <a:lnTo>
                    <a:pt x="2411760" y="0"/>
                  </a:lnTo>
                  <a:lnTo>
                    <a:pt x="2849910" y="484751"/>
                  </a:lnTo>
                  <a:lnTo>
                    <a:pt x="0" y="48475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10875" y="628375"/>
              <a:ext cx="1612523" cy="4001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CN" altLang="en-US" sz="20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过渡页</a:t>
              </a:r>
              <a:endParaRPr lang="zh-CN" altLang="en-US" sz="2000" b="1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621814"/>
      </p:ext>
    </p:extLst>
  </p:cSld>
  <p:clrMapOvr>
    <a:masterClrMapping/>
  </p:clrMapOvr>
  <p:transition spd="slow" advClick="0" advTm="1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  <p:extLst mod="1">
    <p:ext uri="{E180D4A7-C9FB-4DFB-919C-405C955672EB}">
      <p14:showEvtLst xmlns:p14="http://schemas.microsoft.com/office/powerpoint/2010/main">
        <p14:playEvt time="0" objId="2"/>
        <p14:stopEvt time="4256" objId="2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14865"/>
                </a:solidFill>
                <a:ea typeface="微软雅黑" pitchFamily="34" charset="-122"/>
              </a:rPr>
              <a:t>亮点与不足</a:t>
            </a:r>
            <a:endParaRPr lang="zh-CN" altLang="en-US" sz="2000" b="1" dirty="0">
              <a:solidFill>
                <a:srgbClr val="314865"/>
              </a:solidFill>
              <a:ea typeface="微软雅黑" pitchFamily="34" charset="-122"/>
            </a:endParaRPr>
          </a:p>
        </p:txBody>
      </p:sp>
      <p:cxnSp>
        <p:nvCxnSpPr>
          <p:cNvPr id="69" name="肘形连接符 68"/>
          <p:cNvCxnSpPr>
            <a:stCxn id="71" idx="6"/>
            <a:endCxn id="96" idx="2"/>
          </p:cNvCxnSpPr>
          <p:nvPr/>
        </p:nvCxnSpPr>
        <p:spPr>
          <a:xfrm>
            <a:off x="4158493" y="1576087"/>
            <a:ext cx="4019972" cy="822728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grpSp>
        <p:nvGrpSpPr>
          <p:cNvPr id="70" name="组合 69"/>
          <p:cNvGrpSpPr/>
          <p:nvPr/>
        </p:nvGrpSpPr>
        <p:grpSpPr>
          <a:xfrm>
            <a:off x="3591493" y="1292587"/>
            <a:ext cx="567000" cy="567000"/>
            <a:chOff x="4534974" y="2492893"/>
            <a:chExt cx="756000" cy="756000"/>
          </a:xfrm>
        </p:grpSpPr>
        <p:sp>
          <p:nvSpPr>
            <p:cNvPr id="71" name="椭圆 70"/>
            <p:cNvSpPr/>
            <p:nvPr/>
          </p:nvSpPr>
          <p:spPr>
            <a:xfrm>
              <a:off x="4534974" y="2492893"/>
              <a:ext cx="756000" cy="756000"/>
            </a:xfrm>
            <a:prstGeom prst="ellipse">
              <a:avLst/>
            </a:prstGeom>
            <a:solidFill>
              <a:srgbClr val="FCB81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4687974" y="2629656"/>
              <a:ext cx="450000" cy="434596"/>
              <a:chOff x="5512720" y="2152017"/>
              <a:chExt cx="583915" cy="496874"/>
            </a:xfrm>
          </p:grpSpPr>
          <p:sp>
            <p:nvSpPr>
              <p:cNvPr id="73" name="Freeform 159"/>
              <p:cNvSpPr>
                <a:spLocks/>
              </p:cNvSpPr>
              <p:nvPr/>
            </p:nvSpPr>
            <p:spPr bwMode="auto">
              <a:xfrm>
                <a:off x="5574376" y="2246314"/>
                <a:ext cx="460603" cy="402577"/>
              </a:xfrm>
              <a:custGeom>
                <a:avLst/>
                <a:gdLst>
                  <a:gd name="T0" fmla="*/ 29 w 54"/>
                  <a:gd name="T1" fmla="*/ 1 h 47"/>
                  <a:gd name="T2" fmla="*/ 24 w 54"/>
                  <a:gd name="T3" fmla="*/ 1 h 47"/>
                  <a:gd name="T4" fmla="*/ 2 w 54"/>
                  <a:gd name="T5" fmla="*/ 15 h 47"/>
                  <a:gd name="T6" fmla="*/ 0 w 54"/>
                  <a:gd name="T7" fmla="*/ 20 h 47"/>
                  <a:gd name="T8" fmla="*/ 0 w 54"/>
                  <a:gd name="T9" fmla="*/ 44 h 47"/>
                  <a:gd name="T10" fmla="*/ 3 w 54"/>
                  <a:gd name="T11" fmla="*/ 47 h 47"/>
                  <a:gd name="T12" fmla="*/ 13 w 54"/>
                  <a:gd name="T13" fmla="*/ 47 h 47"/>
                  <a:gd name="T14" fmla="*/ 16 w 54"/>
                  <a:gd name="T15" fmla="*/ 44 h 47"/>
                  <a:gd name="T16" fmla="*/ 16 w 54"/>
                  <a:gd name="T17" fmla="*/ 27 h 47"/>
                  <a:gd name="T18" fmla="*/ 19 w 54"/>
                  <a:gd name="T19" fmla="*/ 24 h 47"/>
                  <a:gd name="T20" fmla="*/ 35 w 54"/>
                  <a:gd name="T21" fmla="*/ 24 h 47"/>
                  <a:gd name="T22" fmla="*/ 38 w 54"/>
                  <a:gd name="T23" fmla="*/ 27 h 47"/>
                  <a:gd name="T24" fmla="*/ 38 w 54"/>
                  <a:gd name="T25" fmla="*/ 44 h 47"/>
                  <a:gd name="T26" fmla="*/ 41 w 54"/>
                  <a:gd name="T27" fmla="*/ 47 h 47"/>
                  <a:gd name="T28" fmla="*/ 51 w 54"/>
                  <a:gd name="T29" fmla="*/ 47 h 47"/>
                  <a:gd name="T30" fmla="*/ 54 w 54"/>
                  <a:gd name="T31" fmla="*/ 44 h 47"/>
                  <a:gd name="T32" fmla="*/ 54 w 54"/>
                  <a:gd name="T33" fmla="*/ 20 h 47"/>
                  <a:gd name="T34" fmla="*/ 52 w 54"/>
                  <a:gd name="T35" fmla="*/ 16 h 47"/>
                  <a:gd name="T36" fmla="*/ 29 w 54"/>
                  <a:gd name="T3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4" h="47">
                    <a:moveTo>
                      <a:pt x="29" y="1"/>
                    </a:moveTo>
                    <a:cubicBezTo>
                      <a:pt x="28" y="0"/>
                      <a:pt x="25" y="0"/>
                      <a:pt x="24" y="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0" y="18"/>
                      <a:pt x="0" y="2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1" y="47"/>
                      <a:pt x="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4" y="47"/>
                      <a:pt x="16" y="46"/>
                      <a:pt x="16" y="44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7" y="24"/>
                      <a:pt x="1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7" y="24"/>
                      <a:pt x="38" y="26"/>
                      <a:pt x="38" y="27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38" y="46"/>
                      <a:pt x="39" y="47"/>
                      <a:pt x="4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3" y="47"/>
                      <a:pt x="54" y="46"/>
                      <a:pt x="54" y="44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3" y="17"/>
                      <a:pt x="52" y="16"/>
                    </a:cubicBez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160"/>
              <p:cNvSpPr>
                <a:spLocks/>
              </p:cNvSpPr>
              <p:nvPr/>
            </p:nvSpPr>
            <p:spPr bwMode="auto">
              <a:xfrm>
                <a:off x="5512720" y="2152017"/>
                <a:ext cx="583915" cy="224863"/>
              </a:xfrm>
              <a:custGeom>
                <a:avLst/>
                <a:gdLst>
                  <a:gd name="T0" fmla="*/ 64 w 68"/>
                  <a:gd name="T1" fmla="*/ 20 h 26"/>
                  <a:gd name="T2" fmla="*/ 61 w 68"/>
                  <a:gd name="T3" fmla="*/ 15 h 26"/>
                  <a:gd name="T4" fmla="*/ 61 w 68"/>
                  <a:gd name="T5" fmla="*/ 10 h 26"/>
                  <a:gd name="T6" fmla="*/ 58 w 68"/>
                  <a:gd name="T7" fmla="*/ 7 h 26"/>
                  <a:gd name="T8" fmla="*/ 57 w 68"/>
                  <a:gd name="T9" fmla="*/ 7 h 26"/>
                  <a:gd name="T10" fmla="*/ 54 w 68"/>
                  <a:gd name="T11" fmla="*/ 10 h 26"/>
                  <a:gd name="T12" fmla="*/ 54 w 68"/>
                  <a:gd name="T13" fmla="*/ 10 h 26"/>
                  <a:gd name="T14" fmla="*/ 52 w 68"/>
                  <a:gd name="T15" fmla="*/ 12 h 26"/>
                  <a:gd name="T16" fmla="*/ 36 w 68"/>
                  <a:gd name="T17" fmla="*/ 1 h 26"/>
                  <a:gd name="T18" fmla="*/ 33 w 68"/>
                  <a:gd name="T19" fmla="*/ 0 h 26"/>
                  <a:gd name="T20" fmla="*/ 30 w 68"/>
                  <a:gd name="T21" fmla="*/ 1 h 26"/>
                  <a:gd name="T22" fmla="*/ 2 w 68"/>
                  <a:gd name="T23" fmla="*/ 20 h 26"/>
                  <a:gd name="T24" fmla="*/ 1 w 68"/>
                  <a:gd name="T25" fmla="*/ 24 h 26"/>
                  <a:gd name="T26" fmla="*/ 5 w 68"/>
                  <a:gd name="T27" fmla="*/ 24 h 26"/>
                  <a:gd name="T28" fmla="*/ 31 w 68"/>
                  <a:gd name="T29" fmla="*/ 7 h 26"/>
                  <a:gd name="T30" fmla="*/ 36 w 68"/>
                  <a:gd name="T31" fmla="*/ 7 h 26"/>
                  <a:gd name="T32" fmla="*/ 63 w 68"/>
                  <a:gd name="T33" fmla="*/ 25 h 26"/>
                  <a:gd name="T34" fmla="*/ 67 w 68"/>
                  <a:gd name="T35" fmla="*/ 25 h 26"/>
                  <a:gd name="T36" fmla="*/ 66 w 68"/>
                  <a:gd name="T37" fmla="*/ 21 h 26"/>
                  <a:gd name="T38" fmla="*/ 64 w 68"/>
                  <a:gd name="T3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8" h="26">
                    <a:moveTo>
                      <a:pt x="64" y="20"/>
                    </a:moveTo>
                    <a:cubicBezTo>
                      <a:pt x="62" y="19"/>
                      <a:pt x="61" y="17"/>
                      <a:pt x="61" y="15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8"/>
                      <a:pt x="60" y="7"/>
                      <a:pt x="58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6" y="7"/>
                      <a:pt x="54" y="8"/>
                      <a:pt x="54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2"/>
                      <a:pt x="53" y="13"/>
                      <a:pt x="52" y="12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3" y="0"/>
                      <a:pt x="33" y="0"/>
                    </a:cubicBezTo>
                    <a:cubicBezTo>
                      <a:pt x="33" y="0"/>
                      <a:pt x="32" y="1"/>
                      <a:pt x="30" y="1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2" y="25"/>
                      <a:pt x="3" y="25"/>
                      <a:pt x="5" y="24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6"/>
                      <a:pt x="34" y="6"/>
                      <a:pt x="36" y="7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4" y="26"/>
                      <a:pt x="66" y="26"/>
                      <a:pt x="67" y="25"/>
                    </a:cubicBezTo>
                    <a:cubicBezTo>
                      <a:pt x="68" y="24"/>
                      <a:pt x="67" y="22"/>
                      <a:pt x="66" y="21"/>
                    </a:cubicBezTo>
                    <a:lnTo>
                      <a:pt x="6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cxnSp>
        <p:nvCxnSpPr>
          <p:cNvPr id="75" name="肘形连接符 74"/>
          <p:cNvCxnSpPr>
            <a:stCxn id="77" idx="6"/>
            <a:endCxn id="98" idx="2"/>
          </p:cNvCxnSpPr>
          <p:nvPr/>
        </p:nvCxnSpPr>
        <p:spPr>
          <a:xfrm>
            <a:off x="4158493" y="3216062"/>
            <a:ext cx="2168946" cy="398798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grpSp>
        <p:nvGrpSpPr>
          <p:cNvPr id="76" name="组合 75"/>
          <p:cNvGrpSpPr/>
          <p:nvPr/>
        </p:nvGrpSpPr>
        <p:grpSpPr>
          <a:xfrm>
            <a:off x="3591493" y="2932561"/>
            <a:ext cx="567000" cy="567000"/>
            <a:chOff x="4534974" y="4368345"/>
            <a:chExt cx="756000" cy="756000"/>
          </a:xfrm>
        </p:grpSpPr>
        <p:sp>
          <p:nvSpPr>
            <p:cNvPr id="77" name="椭圆 76"/>
            <p:cNvSpPr/>
            <p:nvPr/>
          </p:nvSpPr>
          <p:spPr>
            <a:xfrm>
              <a:off x="4534974" y="4368345"/>
              <a:ext cx="756000" cy="756000"/>
            </a:xfrm>
            <a:prstGeom prst="ellipse">
              <a:avLst/>
            </a:prstGeom>
            <a:solidFill>
              <a:srgbClr val="21AB8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8" name="Freeform 277"/>
            <p:cNvSpPr>
              <a:spLocks noEditPoints="1"/>
            </p:cNvSpPr>
            <p:nvPr/>
          </p:nvSpPr>
          <p:spPr bwMode="auto">
            <a:xfrm>
              <a:off x="4725418" y="4490152"/>
              <a:ext cx="383972" cy="455826"/>
            </a:xfrm>
            <a:custGeom>
              <a:avLst/>
              <a:gdLst>
                <a:gd name="T0" fmla="*/ 62 w 72"/>
                <a:gd name="T1" fmla="*/ 33 h 86"/>
                <a:gd name="T2" fmla="*/ 57 w 72"/>
                <a:gd name="T3" fmla="*/ 33 h 86"/>
                <a:gd name="T4" fmla="*/ 57 w 72"/>
                <a:gd name="T5" fmla="*/ 19 h 86"/>
                <a:gd name="T6" fmla="*/ 38 w 72"/>
                <a:gd name="T7" fmla="*/ 0 h 86"/>
                <a:gd name="T8" fmla="*/ 34 w 72"/>
                <a:gd name="T9" fmla="*/ 0 h 86"/>
                <a:gd name="T10" fmla="*/ 15 w 72"/>
                <a:gd name="T11" fmla="*/ 19 h 86"/>
                <a:gd name="T12" fmla="*/ 15 w 72"/>
                <a:gd name="T13" fmla="*/ 33 h 86"/>
                <a:gd name="T14" fmla="*/ 10 w 72"/>
                <a:gd name="T15" fmla="*/ 33 h 86"/>
                <a:gd name="T16" fmla="*/ 0 w 72"/>
                <a:gd name="T17" fmla="*/ 43 h 86"/>
                <a:gd name="T18" fmla="*/ 0 w 72"/>
                <a:gd name="T19" fmla="*/ 76 h 86"/>
                <a:gd name="T20" fmla="*/ 10 w 72"/>
                <a:gd name="T21" fmla="*/ 86 h 86"/>
                <a:gd name="T22" fmla="*/ 62 w 72"/>
                <a:gd name="T23" fmla="*/ 86 h 86"/>
                <a:gd name="T24" fmla="*/ 72 w 72"/>
                <a:gd name="T25" fmla="*/ 76 h 86"/>
                <a:gd name="T26" fmla="*/ 72 w 72"/>
                <a:gd name="T27" fmla="*/ 43 h 86"/>
                <a:gd name="T28" fmla="*/ 62 w 72"/>
                <a:gd name="T29" fmla="*/ 33 h 86"/>
                <a:gd name="T30" fmla="*/ 42 w 72"/>
                <a:gd name="T31" fmla="*/ 78 h 86"/>
                <a:gd name="T32" fmla="*/ 31 w 72"/>
                <a:gd name="T33" fmla="*/ 78 h 86"/>
                <a:gd name="T34" fmla="*/ 32 w 72"/>
                <a:gd name="T35" fmla="*/ 64 h 86"/>
                <a:gd name="T36" fmla="*/ 29 w 72"/>
                <a:gd name="T37" fmla="*/ 58 h 86"/>
                <a:gd name="T38" fmla="*/ 36 w 72"/>
                <a:gd name="T39" fmla="*/ 51 h 86"/>
                <a:gd name="T40" fmla="*/ 43 w 72"/>
                <a:gd name="T41" fmla="*/ 58 h 86"/>
                <a:gd name="T42" fmla="*/ 40 w 72"/>
                <a:gd name="T43" fmla="*/ 64 h 86"/>
                <a:gd name="T44" fmla="*/ 42 w 72"/>
                <a:gd name="T45" fmla="*/ 78 h 86"/>
                <a:gd name="T46" fmla="*/ 50 w 72"/>
                <a:gd name="T47" fmla="*/ 33 h 86"/>
                <a:gd name="T48" fmla="*/ 22 w 72"/>
                <a:gd name="T49" fmla="*/ 33 h 86"/>
                <a:gd name="T50" fmla="*/ 22 w 72"/>
                <a:gd name="T51" fmla="*/ 19 h 86"/>
                <a:gd name="T52" fmla="*/ 34 w 72"/>
                <a:gd name="T53" fmla="*/ 7 h 86"/>
                <a:gd name="T54" fmla="*/ 38 w 72"/>
                <a:gd name="T55" fmla="*/ 7 h 86"/>
                <a:gd name="T56" fmla="*/ 50 w 72"/>
                <a:gd name="T57" fmla="*/ 19 h 86"/>
                <a:gd name="T58" fmla="*/ 50 w 72"/>
                <a:gd name="T59" fmla="*/ 3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2" h="86">
                  <a:moveTo>
                    <a:pt x="62" y="33"/>
                  </a:moveTo>
                  <a:cubicBezTo>
                    <a:pt x="57" y="33"/>
                    <a:pt x="57" y="33"/>
                    <a:pt x="57" y="33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9"/>
                    <a:pt x="49" y="0"/>
                    <a:pt x="3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4" y="0"/>
                    <a:pt x="15" y="9"/>
                    <a:pt x="15" y="19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5" y="33"/>
                    <a:pt x="0" y="37"/>
                    <a:pt x="0" y="4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1"/>
                    <a:pt x="5" y="86"/>
                    <a:pt x="10" y="8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8" y="86"/>
                    <a:pt x="72" y="81"/>
                    <a:pt x="72" y="76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37"/>
                    <a:pt x="68" y="33"/>
                    <a:pt x="62" y="33"/>
                  </a:cubicBezTo>
                  <a:close/>
                  <a:moveTo>
                    <a:pt x="42" y="78"/>
                  </a:moveTo>
                  <a:cubicBezTo>
                    <a:pt x="31" y="78"/>
                    <a:pt x="31" y="78"/>
                    <a:pt x="31" y="78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0" y="63"/>
                    <a:pt x="29" y="60"/>
                    <a:pt x="29" y="58"/>
                  </a:cubicBezTo>
                  <a:cubicBezTo>
                    <a:pt x="29" y="54"/>
                    <a:pt x="32" y="51"/>
                    <a:pt x="36" y="51"/>
                  </a:cubicBezTo>
                  <a:cubicBezTo>
                    <a:pt x="40" y="51"/>
                    <a:pt x="43" y="54"/>
                    <a:pt x="43" y="58"/>
                  </a:cubicBezTo>
                  <a:cubicBezTo>
                    <a:pt x="43" y="60"/>
                    <a:pt x="42" y="63"/>
                    <a:pt x="40" y="64"/>
                  </a:cubicBezTo>
                  <a:lnTo>
                    <a:pt x="42" y="78"/>
                  </a:lnTo>
                  <a:close/>
                  <a:moveTo>
                    <a:pt x="50" y="33"/>
                  </a:moveTo>
                  <a:cubicBezTo>
                    <a:pt x="22" y="33"/>
                    <a:pt x="22" y="33"/>
                    <a:pt x="22" y="33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3"/>
                    <a:pt x="28" y="7"/>
                    <a:pt x="34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5" y="7"/>
                    <a:pt x="50" y="13"/>
                    <a:pt x="50" y="19"/>
                  </a:cubicBezTo>
                  <a:lnTo>
                    <a:pt x="50" y="33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9" name="肘形连接符 78"/>
          <p:cNvCxnSpPr>
            <a:stCxn id="81" idx="6"/>
            <a:endCxn id="97" idx="2"/>
          </p:cNvCxnSpPr>
          <p:nvPr/>
        </p:nvCxnSpPr>
        <p:spPr>
          <a:xfrm>
            <a:off x="4158493" y="2396075"/>
            <a:ext cx="3094460" cy="738805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grpSp>
        <p:nvGrpSpPr>
          <p:cNvPr id="80" name="组合 79"/>
          <p:cNvGrpSpPr/>
          <p:nvPr/>
        </p:nvGrpSpPr>
        <p:grpSpPr>
          <a:xfrm>
            <a:off x="3591493" y="2112574"/>
            <a:ext cx="567000" cy="567000"/>
            <a:chOff x="4534974" y="3430619"/>
            <a:chExt cx="756000" cy="756000"/>
          </a:xfrm>
        </p:grpSpPr>
        <p:sp>
          <p:nvSpPr>
            <p:cNvPr id="81" name="椭圆 80"/>
            <p:cNvSpPr/>
            <p:nvPr/>
          </p:nvSpPr>
          <p:spPr>
            <a:xfrm>
              <a:off x="4534974" y="3430619"/>
              <a:ext cx="756000" cy="756000"/>
            </a:xfrm>
            <a:prstGeom prst="ellipse">
              <a:avLst/>
            </a:prstGeom>
            <a:solidFill>
              <a:srgbClr val="05BA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82" name="Group 92"/>
            <p:cNvGrpSpPr/>
            <p:nvPr/>
          </p:nvGrpSpPr>
          <p:grpSpPr>
            <a:xfrm>
              <a:off x="4688410" y="3660828"/>
              <a:ext cx="474528" cy="295582"/>
              <a:chOff x="5172076" y="1938338"/>
              <a:chExt cx="471488" cy="293688"/>
            </a:xfrm>
            <a:solidFill>
              <a:sysClr val="window" lastClr="FFFFFF"/>
            </a:solidFill>
          </p:grpSpPr>
          <p:sp>
            <p:nvSpPr>
              <p:cNvPr id="83" name="Freeform 8"/>
              <p:cNvSpPr>
                <a:spLocks noEditPoints="1"/>
              </p:cNvSpPr>
              <p:nvPr/>
            </p:nvSpPr>
            <p:spPr bwMode="auto">
              <a:xfrm>
                <a:off x="5172076" y="1938338"/>
                <a:ext cx="471488" cy="293688"/>
              </a:xfrm>
              <a:custGeom>
                <a:avLst/>
                <a:gdLst>
                  <a:gd name="T0" fmla="*/ 113 w 125"/>
                  <a:gd name="T1" fmla="*/ 18 h 78"/>
                  <a:gd name="T2" fmla="*/ 113 w 125"/>
                  <a:gd name="T3" fmla="*/ 0 h 78"/>
                  <a:gd name="T4" fmla="*/ 0 w 125"/>
                  <a:gd name="T5" fmla="*/ 0 h 78"/>
                  <a:gd name="T6" fmla="*/ 0 w 125"/>
                  <a:gd name="T7" fmla="*/ 78 h 78"/>
                  <a:gd name="T8" fmla="*/ 113 w 125"/>
                  <a:gd name="T9" fmla="*/ 78 h 78"/>
                  <a:gd name="T10" fmla="*/ 113 w 125"/>
                  <a:gd name="T11" fmla="*/ 60 h 78"/>
                  <a:gd name="T12" fmla="*/ 125 w 125"/>
                  <a:gd name="T13" fmla="*/ 54 h 78"/>
                  <a:gd name="T14" fmla="*/ 125 w 125"/>
                  <a:gd name="T15" fmla="*/ 26 h 78"/>
                  <a:gd name="T16" fmla="*/ 113 w 125"/>
                  <a:gd name="T17" fmla="*/ 18 h 78"/>
                  <a:gd name="T18" fmla="*/ 104 w 125"/>
                  <a:gd name="T19" fmla="*/ 69 h 78"/>
                  <a:gd name="T20" fmla="*/ 10 w 125"/>
                  <a:gd name="T21" fmla="*/ 69 h 78"/>
                  <a:gd name="T22" fmla="*/ 10 w 125"/>
                  <a:gd name="T23" fmla="*/ 10 h 78"/>
                  <a:gd name="T24" fmla="*/ 104 w 125"/>
                  <a:gd name="T25" fmla="*/ 10 h 78"/>
                  <a:gd name="T26" fmla="*/ 104 w 125"/>
                  <a:gd name="T27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Rectangle 9"/>
              <p:cNvSpPr>
                <a:spLocks noChangeArrowheads="1"/>
              </p:cNvSpPr>
              <p:nvPr/>
            </p:nvSpPr>
            <p:spPr bwMode="auto">
              <a:xfrm>
                <a:off x="5235576" y="2001838"/>
                <a:ext cx="90488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Rectangle 10"/>
              <p:cNvSpPr>
                <a:spLocks noChangeArrowheads="1"/>
              </p:cNvSpPr>
              <p:nvPr/>
            </p:nvSpPr>
            <p:spPr bwMode="auto">
              <a:xfrm>
                <a:off x="5341938" y="2001838"/>
                <a:ext cx="85725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cxnSp>
        <p:nvCxnSpPr>
          <p:cNvPr id="86" name="直接连接符 85"/>
          <p:cNvCxnSpPr>
            <a:endCxn id="88" idx="6"/>
          </p:cNvCxnSpPr>
          <p:nvPr/>
        </p:nvCxnSpPr>
        <p:spPr>
          <a:xfrm flipH="1" flipV="1">
            <a:off x="4158493" y="4036048"/>
            <a:ext cx="960065" cy="1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grpSp>
        <p:nvGrpSpPr>
          <p:cNvPr id="87" name="组合 86"/>
          <p:cNvGrpSpPr/>
          <p:nvPr/>
        </p:nvGrpSpPr>
        <p:grpSpPr>
          <a:xfrm>
            <a:off x="3591493" y="3752548"/>
            <a:ext cx="567000" cy="567000"/>
            <a:chOff x="4534974" y="5306072"/>
            <a:chExt cx="756000" cy="756000"/>
          </a:xfrm>
        </p:grpSpPr>
        <p:sp>
          <p:nvSpPr>
            <p:cNvPr id="88" name="椭圆 87"/>
            <p:cNvSpPr/>
            <p:nvPr/>
          </p:nvSpPr>
          <p:spPr>
            <a:xfrm>
              <a:off x="4534974" y="5306072"/>
              <a:ext cx="756000" cy="756000"/>
            </a:xfrm>
            <a:prstGeom prst="ellipse">
              <a:avLst/>
            </a:prstGeom>
            <a:solidFill>
              <a:srgbClr val="F141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89" name="Group 9"/>
            <p:cNvGrpSpPr/>
            <p:nvPr/>
          </p:nvGrpSpPr>
          <p:grpSpPr>
            <a:xfrm>
              <a:off x="4659950" y="5504420"/>
              <a:ext cx="516045" cy="382660"/>
              <a:chOff x="4572000" y="3414713"/>
              <a:chExt cx="374651" cy="277813"/>
            </a:xfrm>
            <a:solidFill>
              <a:sysClr val="window" lastClr="FFFFFF"/>
            </a:solidFill>
          </p:grpSpPr>
          <p:sp>
            <p:nvSpPr>
              <p:cNvPr id="90" name="Freeform 17"/>
              <p:cNvSpPr>
                <a:spLocks/>
              </p:cNvSpPr>
              <p:nvPr/>
            </p:nvSpPr>
            <p:spPr bwMode="auto">
              <a:xfrm>
                <a:off x="4713288" y="3481388"/>
                <a:ext cx="233363" cy="211138"/>
              </a:xfrm>
              <a:custGeom>
                <a:avLst/>
                <a:gdLst>
                  <a:gd name="T0" fmla="*/ 89 w 89"/>
                  <a:gd name="T1" fmla="*/ 33 h 81"/>
                  <a:gd name="T2" fmla="*/ 43 w 89"/>
                  <a:gd name="T3" fmla="*/ 0 h 81"/>
                  <a:gd name="T4" fmla="*/ 40 w 89"/>
                  <a:gd name="T5" fmla="*/ 1 h 81"/>
                  <a:gd name="T6" fmla="*/ 43 w 89"/>
                  <a:gd name="T7" fmla="*/ 11 h 81"/>
                  <a:gd name="T8" fmla="*/ 0 w 89"/>
                  <a:gd name="T9" fmla="*/ 44 h 81"/>
                  <a:gd name="T10" fmla="*/ 0 w 89"/>
                  <a:gd name="T11" fmla="*/ 44 h 81"/>
                  <a:gd name="T12" fmla="*/ 40 w 89"/>
                  <a:gd name="T13" fmla="*/ 65 h 81"/>
                  <a:gd name="T14" fmla="*/ 74 w 89"/>
                  <a:gd name="T15" fmla="*/ 81 h 81"/>
                  <a:gd name="T16" fmla="*/ 64 w 89"/>
                  <a:gd name="T17" fmla="*/ 62 h 81"/>
                  <a:gd name="T18" fmla="*/ 89 w 89"/>
                  <a:gd name="T19" fmla="*/ 3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" h="81">
                    <a:moveTo>
                      <a:pt x="89" y="33"/>
                    </a:moveTo>
                    <a:cubicBezTo>
                      <a:pt x="89" y="15"/>
                      <a:pt x="68" y="0"/>
                      <a:pt x="43" y="0"/>
                    </a:cubicBezTo>
                    <a:cubicBezTo>
                      <a:pt x="42" y="0"/>
                      <a:pt x="41" y="1"/>
                      <a:pt x="40" y="1"/>
                    </a:cubicBezTo>
                    <a:cubicBezTo>
                      <a:pt x="42" y="4"/>
                      <a:pt x="43" y="8"/>
                      <a:pt x="43" y="11"/>
                    </a:cubicBezTo>
                    <a:cubicBezTo>
                      <a:pt x="43" y="29"/>
                      <a:pt x="24" y="43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" y="56"/>
                      <a:pt x="21" y="64"/>
                      <a:pt x="40" y="65"/>
                    </a:cubicBezTo>
                    <a:cubicBezTo>
                      <a:pt x="53" y="75"/>
                      <a:pt x="74" y="81"/>
                      <a:pt x="74" y="81"/>
                    </a:cubicBezTo>
                    <a:cubicBezTo>
                      <a:pt x="64" y="72"/>
                      <a:pt x="63" y="65"/>
                      <a:pt x="64" y="62"/>
                    </a:cubicBezTo>
                    <a:cubicBezTo>
                      <a:pt x="79" y="56"/>
                      <a:pt x="89" y="46"/>
                      <a:pt x="89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sp>
            <p:nvSpPr>
              <p:cNvPr id="91" name="Freeform 18"/>
              <p:cNvSpPr>
                <a:spLocks/>
              </p:cNvSpPr>
              <p:nvPr/>
            </p:nvSpPr>
            <p:spPr bwMode="auto">
              <a:xfrm>
                <a:off x="4572000" y="3414713"/>
                <a:ext cx="241300" cy="209550"/>
              </a:xfrm>
              <a:custGeom>
                <a:avLst/>
                <a:gdLst>
                  <a:gd name="T0" fmla="*/ 89 w 92"/>
                  <a:gd name="T1" fmla="*/ 21 h 80"/>
                  <a:gd name="T2" fmla="*/ 46 w 92"/>
                  <a:gd name="T3" fmla="*/ 0 h 80"/>
                  <a:gd name="T4" fmla="*/ 0 w 92"/>
                  <a:gd name="T5" fmla="*/ 32 h 80"/>
                  <a:gd name="T6" fmla="*/ 25 w 92"/>
                  <a:gd name="T7" fmla="*/ 61 h 80"/>
                  <a:gd name="T8" fmla="*/ 14 w 92"/>
                  <a:gd name="T9" fmla="*/ 80 h 80"/>
                  <a:gd name="T10" fmla="*/ 48 w 92"/>
                  <a:gd name="T11" fmla="*/ 65 h 80"/>
                  <a:gd name="T12" fmla="*/ 49 w 92"/>
                  <a:gd name="T13" fmla="*/ 64 h 80"/>
                  <a:gd name="T14" fmla="*/ 92 w 92"/>
                  <a:gd name="T15" fmla="*/ 32 h 80"/>
                  <a:gd name="T16" fmla="*/ 89 w 92"/>
                  <a:gd name="T17" fmla="*/ 2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80">
                    <a:moveTo>
                      <a:pt x="89" y="21"/>
                    </a:moveTo>
                    <a:cubicBezTo>
                      <a:pt x="83" y="9"/>
                      <a:pt x="66" y="0"/>
                      <a:pt x="46" y="0"/>
                    </a:cubicBezTo>
                    <a:cubicBezTo>
                      <a:pt x="20" y="0"/>
                      <a:pt x="0" y="14"/>
                      <a:pt x="0" y="32"/>
                    </a:cubicBezTo>
                    <a:cubicBezTo>
                      <a:pt x="0" y="45"/>
                      <a:pt x="10" y="56"/>
                      <a:pt x="25" y="61"/>
                    </a:cubicBezTo>
                    <a:cubicBezTo>
                      <a:pt x="26" y="65"/>
                      <a:pt x="25" y="71"/>
                      <a:pt x="14" y="80"/>
                    </a:cubicBezTo>
                    <a:cubicBezTo>
                      <a:pt x="14" y="80"/>
                      <a:pt x="36" y="75"/>
                      <a:pt x="48" y="65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73" y="63"/>
                      <a:pt x="92" y="49"/>
                      <a:pt x="92" y="32"/>
                    </a:cubicBezTo>
                    <a:cubicBezTo>
                      <a:pt x="92" y="28"/>
                      <a:pt x="91" y="25"/>
                      <a:pt x="8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92" name="任意多边形 91"/>
          <p:cNvSpPr/>
          <p:nvPr/>
        </p:nvSpPr>
        <p:spPr>
          <a:xfrm>
            <a:off x="7843551" y="1513184"/>
            <a:ext cx="885825" cy="2774156"/>
          </a:xfrm>
          <a:custGeom>
            <a:avLst/>
            <a:gdLst>
              <a:gd name="connsiteX0" fmla="*/ 1176576 w 1181100"/>
              <a:gd name="connsiteY0" fmla="*/ 0 h 3698875"/>
              <a:gd name="connsiteX1" fmla="*/ 1181100 w 1181100"/>
              <a:gd name="connsiteY1" fmla="*/ 0 h 3698875"/>
              <a:gd name="connsiteX2" fmla="*/ 1181100 w 1181100"/>
              <a:gd name="connsiteY2" fmla="*/ 3698875 h 3698875"/>
              <a:gd name="connsiteX3" fmla="*/ 0 w 1181100"/>
              <a:gd name="connsiteY3" fmla="*/ 3698875 h 3698875"/>
              <a:gd name="connsiteX4" fmla="*/ 0 w 1181100"/>
              <a:gd name="connsiteY4" fmla="*/ 1735795 h 3698875"/>
              <a:gd name="connsiteX5" fmla="*/ 48924 w 1181100"/>
              <a:gd name="connsiteY5" fmla="*/ 1697678 h 3698875"/>
              <a:gd name="connsiteX6" fmla="*/ 278759 w 1181100"/>
              <a:gd name="connsiteY6" fmla="*/ 1500788 h 3698875"/>
              <a:gd name="connsiteX7" fmla="*/ 453153 w 1181100"/>
              <a:gd name="connsiteY7" fmla="*/ 1330349 h 3698875"/>
              <a:gd name="connsiteX8" fmla="*/ 510936 w 1181100"/>
              <a:gd name="connsiteY8" fmla="*/ 1369307 h 3698875"/>
              <a:gd name="connsiteX9" fmla="*/ 590551 w 1181100"/>
              <a:gd name="connsiteY9" fmla="*/ 1385380 h 3698875"/>
              <a:gd name="connsiteX10" fmla="*/ 795088 w 1181100"/>
              <a:gd name="connsiteY10" fmla="*/ 1180843 h 3698875"/>
              <a:gd name="connsiteX11" fmla="*/ 735181 w 1181100"/>
              <a:gd name="connsiteY11" fmla="*/ 1036213 h 3698875"/>
              <a:gd name="connsiteX12" fmla="*/ 717723 w 1181100"/>
              <a:gd name="connsiteY12" fmla="*/ 1024442 h 3698875"/>
              <a:gd name="connsiteX13" fmla="*/ 820291 w 1181100"/>
              <a:gd name="connsiteY13" fmla="*/ 886780 h 3698875"/>
              <a:gd name="connsiteX14" fmla="*/ 1174186 w 1181100"/>
              <a:gd name="connsiteY14" fmla="*/ 21448 h 3698875"/>
              <a:gd name="connsiteX15" fmla="*/ 1176576 w 1181100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81100" h="3698875">
                <a:moveTo>
                  <a:pt x="1176576" y="0"/>
                </a:moveTo>
                <a:lnTo>
                  <a:pt x="1181100" y="0"/>
                </a:lnTo>
                <a:lnTo>
                  <a:pt x="1181100" y="3698875"/>
                </a:lnTo>
                <a:lnTo>
                  <a:pt x="0" y="3698875"/>
                </a:lnTo>
                <a:lnTo>
                  <a:pt x="0" y="1735795"/>
                </a:lnTo>
                <a:lnTo>
                  <a:pt x="48924" y="1697678"/>
                </a:lnTo>
                <a:cubicBezTo>
                  <a:pt x="129510" y="1632743"/>
                  <a:pt x="206155" y="1567101"/>
                  <a:pt x="278759" y="1500788"/>
                </a:cubicBezTo>
                <a:lnTo>
                  <a:pt x="453153" y="1330349"/>
                </a:lnTo>
                <a:lnTo>
                  <a:pt x="510936" y="1369307"/>
                </a:lnTo>
                <a:cubicBezTo>
                  <a:pt x="535406" y="1379657"/>
                  <a:pt x="562310" y="1385380"/>
                  <a:pt x="590551" y="1385380"/>
                </a:cubicBezTo>
                <a:cubicBezTo>
                  <a:pt x="703514" y="1385380"/>
                  <a:pt x="795088" y="1293806"/>
                  <a:pt x="795088" y="1180843"/>
                </a:cubicBezTo>
                <a:cubicBezTo>
                  <a:pt x="795088" y="1124362"/>
                  <a:pt x="772195" y="1073227"/>
                  <a:pt x="735181" y="1036213"/>
                </a:cubicBezTo>
                <a:lnTo>
                  <a:pt x="717723" y="1024442"/>
                </a:lnTo>
                <a:lnTo>
                  <a:pt x="820291" y="886780"/>
                </a:lnTo>
                <a:cubicBezTo>
                  <a:pt x="1010014" y="606666"/>
                  <a:pt x="1130158" y="317479"/>
                  <a:pt x="1174186" y="21448"/>
                </a:cubicBezTo>
                <a:lnTo>
                  <a:pt x="1176576" y="0"/>
                </a:lnTo>
                <a:close/>
              </a:path>
            </a:pathLst>
          </a:custGeom>
          <a:solidFill>
            <a:srgbClr val="152F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3" name="任意多边形 92"/>
          <p:cNvSpPr/>
          <p:nvPr/>
        </p:nvSpPr>
        <p:spPr>
          <a:xfrm>
            <a:off x="6918039" y="2845947"/>
            <a:ext cx="885825" cy="1441391"/>
          </a:xfrm>
          <a:custGeom>
            <a:avLst/>
            <a:gdLst>
              <a:gd name="connsiteX0" fmla="*/ 1181100 w 1181100"/>
              <a:gd name="connsiteY0" fmla="*/ 0 h 1921854"/>
              <a:gd name="connsiteX1" fmla="*/ 1181100 w 1181100"/>
              <a:gd name="connsiteY1" fmla="*/ 1921854 h 1921854"/>
              <a:gd name="connsiteX2" fmla="*/ 0 w 1181100"/>
              <a:gd name="connsiteY2" fmla="*/ 1921854 h 1921854"/>
              <a:gd name="connsiteX3" fmla="*/ 0 w 1181100"/>
              <a:gd name="connsiteY3" fmla="*/ 731966 h 1921854"/>
              <a:gd name="connsiteX4" fmla="*/ 319230 w 1181100"/>
              <a:gd name="connsiteY4" fmla="*/ 562253 h 1921854"/>
              <a:gd name="connsiteX5" fmla="*/ 425975 w 1181100"/>
              <a:gd name="connsiteY5" fmla="*/ 500289 h 1921854"/>
              <a:gd name="connsiteX6" fmla="*/ 445921 w 1181100"/>
              <a:gd name="connsiteY6" fmla="*/ 529872 h 1921854"/>
              <a:gd name="connsiteX7" fmla="*/ 590551 w 1181100"/>
              <a:gd name="connsiteY7" fmla="*/ 589779 h 1921854"/>
              <a:gd name="connsiteX8" fmla="*/ 795088 w 1181100"/>
              <a:gd name="connsiteY8" fmla="*/ 385242 h 1921854"/>
              <a:gd name="connsiteX9" fmla="*/ 779015 w 1181100"/>
              <a:gd name="connsiteY9" fmla="*/ 305627 h 1921854"/>
              <a:gd name="connsiteX10" fmla="*/ 768996 w 1181100"/>
              <a:gd name="connsiteY10" fmla="*/ 290767 h 1921854"/>
              <a:gd name="connsiteX11" fmla="*/ 952789 w 1181100"/>
              <a:gd name="connsiteY11" fmla="*/ 167545 h 1921854"/>
              <a:gd name="connsiteX12" fmla="*/ 1140954 w 1181100"/>
              <a:gd name="connsiteY12" fmla="*/ 31276 h 1921854"/>
              <a:gd name="connsiteX13" fmla="*/ 1181100 w 1181100"/>
              <a:gd name="connsiteY13" fmla="*/ 0 h 192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81100" h="1921854">
                <a:moveTo>
                  <a:pt x="1181100" y="0"/>
                </a:moveTo>
                <a:lnTo>
                  <a:pt x="1181100" y="1921854"/>
                </a:lnTo>
                <a:lnTo>
                  <a:pt x="0" y="1921854"/>
                </a:lnTo>
                <a:lnTo>
                  <a:pt x="0" y="731966"/>
                </a:lnTo>
                <a:lnTo>
                  <a:pt x="319230" y="562253"/>
                </a:lnTo>
                <a:lnTo>
                  <a:pt x="425975" y="500289"/>
                </a:lnTo>
                <a:lnTo>
                  <a:pt x="445921" y="529872"/>
                </a:lnTo>
                <a:cubicBezTo>
                  <a:pt x="482935" y="566886"/>
                  <a:pt x="534069" y="589779"/>
                  <a:pt x="590551" y="589779"/>
                </a:cubicBezTo>
                <a:cubicBezTo>
                  <a:pt x="703514" y="589779"/>
                  <a:pt x="795088" y="498205"/>
                  <a:pt x="795088" y="385242"/>
                </a:cubicBezTo>
                <a:cubicBezTo>
                  <a:pt x="795088" y="357001"/>
                  <a:pt x="789365" y="330097"/>
                  <a:pt x="779015" y="305627"/>
                </a:cubicBezTo>
                <a:lnTo>
                  <a:pt x="768996" y="290767"/>
                </a:lnTo>
                <a:lnTo>
                  <a:pt x="952789" y="167545"/>
                </a:lnTo>
                <a:cubicBezTo>
                  <a:pt x="1017466" y="122501"/>
                  <a:pt x="1080201" y="77074"/>
                  <a:pt x="1140954" y="31276"/>
                </a:cubicBezTo>
                <a:lnTo>
                  <a:pt x="1181100" y="0"/>
                </a:lnTo>
                <a:close/>
              </a:path>
            </a:pathLst>
          </a:custGeom>
          <a:solidFill>
            <a:srgbClr val="152F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4" name="任意多边形 93"/>
          <p:cNvSpPr/>
          <p:nvPr/>
        </p:nvSpPr>
        <p:spPr>
          <a:xfrm>
            <a:off x="5992526" y="3416024"/>
            <a:ext cx="885825" cy="871316"/>
          </a:xfrm>
          <a:custGeom>
            <a:avLst/>
            <a:gdLst>
              <a:gd name="connsiteX0" fmla="*/ 1181100 w 1181100"/>
              <a:gd name="connsiteY0" fmla="*/ 0 h 1161755"/>
              <a:gd name="connsiteX1" fmla="*/ 1181100 w 1181100"/>
              <a:gd name="connsiteY1" fmla="*/ 1161755 h 1161755"/>
              <a:gd name="connsiteX2" fmla="*/ 0 w 1181100"/>
              <a:gd name="connsiteY2" fmla="*/ 1161755 h 1161755"/>
              <a:gd name="connsiteX3" fmla="*/ 0 w 1181100"/>
              <a:gd name="connsiteY3" fmla="*/ 517854 h 1161755"/>
              <a:gd name="connsiteX4" fmla="*/ 336342 w 1181100"/>
              <a:gd name="connsiteY4" fmla="*/ 385518 h 1161755"/>
              <a:gd name="connsiteX5" fmla="*/ 408490 w 1181100"/>
              <a:gd name="connsiteY5" fmla="*/ 354228 h 1161755"/>
              <a:gd name="connsiteX6" fmla="*/ 445921 w 1181100"/>
              <a:gd name="connsiteY6" fmla="*/ 409746 h 1161755"/>
              <a:gd name="connsiteX7" fmla="*/ 590551 w 1181100"/>
              <a:gd name="connsiteY7" fmla="*/ 469653 h 1161755"/>
              <a:gd name="connsiteX8" fmla="*/ 795088 w 1181100"/>
              <a:gd name="connsiteY8" fmla="*/ 265116 h 1161755"/>
              <a:gd name="connsiteX9" fmla="*/ 790933 w 1181100"/>
              <a:gd name="connsiteY9" fmla="*/ 223895 h 1161755"/>
              <a:gd name="connsiteX10" fmla="*/ 781056 w 1181100"/>
              <a:gd name="connsiteY10" fmla="*/ 192076 h 1161755"/>
              <a:gd name="connsiteX11" fmla="*/ 1174526 w 1181100"/>
              <a:gd name="connsiteY11" fmla="*/ 3495 h 1161755"/>
              <a:gd name="connsiteX12" fmla="*/ 1181100 w 1181100"/>
              <a:gd name="connsiteY12" fmla="*/ 0 h 116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1100" h="1161755">
                <a:moveTo>
                  <a:pt x="1181100" y="0"/>
                </a:moveTo>
                <a:lnTo>
                  <a:pt x="1181100" y="1161755"/>
                </a:lnTo>
                <a:lnTo>
                  <a:pt x="0" y="1161755"/>
                </a:lnTo>
                <a:lnTo>
                  <a:pt x="0" y="517854"/>
                </a:lnTo>
                <a:lnTo>
                  <a:pt x="336342" y="385518"/>
                </a:lnTo>
                <a:lnTo>
                  <a:pt x="408490" y="354228"/>
                </a:lnTo>
                <a:lnTo>
                  <a:pt x="445921" y="409746"/>
                </a:lnTo>
                <a:cubicBezTo>
                  <a:pt x="482935" y="446760"/>
                  <a:pt x="534070" y="469653"/>
                  <a:pt x="590551" y="469653"/>
                </a:cubicBezTo>
                <a:cubicBezTo>
                  <a:pt x="703514" y="469653"/>
                  <a:pt x="795088" y="378079"/>
                  <a:pt x="795088" y="265116"/>
                </a:cubicBezTo>
                <a:cubicBezTo>
                  <a:pt x="795088" y="250996"/>
                  <a:pt x="793657" y="237210"/>
                  <a:pt x="790933" y="223895"/>
                </a:cubicBezTo>
                <a:lnTo>
                  <a:pt x="781056" y="192076"/>
                </a:lnTo>
                <a:lnTo>
                  <a:pt x="1174526" y="3495"/>
                </a:lnTo>
                <a:lnTo>
                  <a:pt x="1181100" y="0"/>
                </a:lnTo>
                <a:close/>
              </a:path>
            </a:pathLst>
          </a:custGeom>
          <a:solidFill>
            <a:srgbClr val="152F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5" name="任意多边形 94"/>
          <p:cNvSpPr/>
          <p:nvPr/>
        </p:nvSpPr>
        <p:spPr>
          <a:xfrm>
            <a:off x="4500276" y="3820028"/>
            <a:ext cx="1452561" cy="467310"/>
          </a:xfrm>
          <a:custGeom>
            <a:avLst/>
            <a:gdLst>
              <a:gd name="connsiteX0" fmla="*/ 1936748 w 1936748"/>
              <a:gd name="connsiteY0" fmla="*/ 0 h 623080"/>
              <a:gd name="connsiteX1" fmla="*/ 1936748 w 1936748"/>
              <a:gd name="connsiteY1" fmla="*/ 623080 h 623080"/>
              <a:gd name="connsiteX2" fmla="*/ 0 w 1936748"/>
              <a:gd name="connsiteY2" fmla="*/ 623080 h 623080"/>
              <a:gd name="connsiteX3" fmla="*/ 0 w 1936748"/>
              <a:gd name="connsiteY3" fmla="*/ 613884 h 623080"/>
              <a:gd name="connsiteX4" fmla="*/ 352298 w 1936748"/>
              <a:gd name="connsiteY4" fmla="*/ 519526 h 623080"/>
              <a:gd name="connsiteX5" fmla="*/ 750617 w 1936748"/>
              <a:gd name="connsiteY5" fmla="*/ 403342 h 623080"/>
              <a:gd name="connsiteX6" fmla="*/ 791646 w 1936748"/>
              <a:gd name="connsiteY6" fmla="*/ 390480 h 623080"/>
              <a:gd name="connsiteX7" fmla="*/ 823745 w 1936748"/>
              <a:gd name="connsiteY7" fmla="*/ 438090 h 623080"/>
              <a:gd name="connsiteX8" fmla="*/ 968375 w 1936748"/>
              <a:gd name="connsiteY8" fmla="*/ 497997 h 623080"/>
              <a:gd name="connsiteX9" fmla="*/ 1172912 w 1936748"/>
              <a:gd name="connsiteY9" fmla="*/ 293460 h 623080"/>
              <a:gd name="connsiteX10" fmla="*/ 1170635 w 1936748"/>
              <a:gd name="connsiteY10" fmla="*/ 270869 h 623080"/>
              <a:gd name="connsiteX11" fmla="*/ 1509041 w 1936748"/>
              <a:gd name="connsiteY11" fmla="*/ 156899 h 623080"/>
              <a:gd name="connsiteX12" fmla="*/ 1868376 w 1936748"/>
              <a:gd name="connsiteY12" fmla="*/ 26902 h 623080"/>
              <a:gd name="connsiteX13" fmla="*/ 1936748 w 1936748"/>
              <a:gd name="connsiteY13" fmla="*/ 0 h 62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6748" h="623080">
                <a:moveTo>
                  <a:pt x="1936748" y="0"/>
                </a:moveTo>
                <a:lnTo>
                  <a:pt x="1936748" y="623080"/>
                </a:lnTo>
                <a:lnTo>
                  <a:pt x="0" y="623080"/>
                </a:lnTo>
                <a:lnTo>
                  <a:pt x="0" y="613884"/>
                </a:lnTo>
                <a:lnTo>
                  <a:pt x="352298" y="519526"/>
                </a:lnTo>
                <a:cubicBezTo>
                  <a:pt x="487129" y="481602"/>
                  <a:pt x="619924" y="442867"/>
                  <a:pt x="750617" y="403342"/>
                </a:cubicBezTo>
                <a:lnTo>
                  <a:pt x="791646" y="390480"/>
                </a:lnTo>
                <a:lnTo>
                  <a:pt x="823745" y="438090"/>
                </a:lnTo>
                <a:cubicBezTo>
                  <a:pt x="860759" y="475104"/>
                  <a:pt x="911894" y="497997"/>
                  <a:pt x="968375" y="497997"/>
                </a:cubicBezTo>
                <a:cubicBezTo>
                  <a:pt x="1081338" y="497997"/>
                  <a:pt x="1172912" y="406423"/>
                  <a:pt x="1172912" y="293460"/>
                </a:cubicBezTo>
                <a:lnTo>
                  <a:pt x="1170635" y="270869"/>
                </a:lnTo>
                <a:lnTo>
                  <a:pt x="1509041" y="156899"/>
                </a:lnTo>
                <a:cubicBezTo>
                  <a:pt x="1631071" y="114305"/>
                  <a:pt x="1750871" y="70965"/>
                  <a:pt x="1868376" y="26902"/>
                </a:cubicBezTo>
                <a:lnTo>
                  <a:pt x="1936748" y="0"/>
                </a:lnTo>
                <a:close/>
              </a:path>
            </a:pathLst>
          </a:custGeom>
          <a:solidFill>
            <a:srgbClr val="152F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8178464" y="2290815"/>
            <a:ext cx="216000" cy="216000"/>
          </a:xfrm>
          <a:prstGeom prst="ellipse">
            <a:avLst/>
          </a:prstGeom>
          <a:solidFill>
            <a:srgbClr val="FCB8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7252952" y="3026879"/>
            <a:ext cx="216000" cy="216000"/>
          </a:xfrm>
          <a:prstGeom prst="ellipse">
            <a:avLst/>
          </a:prstGeom>
          <a:solidFill>
            <a:srgbClr val="05BA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6327439" y="3506860"/>
            <a:ext cx="216000" cy="216000"/>
          </a:xfrm>
          <a:prstGeom prst="ellipse">
            <a:avLst/>
          </a:prstGeom>
          <a:solidFill>
            <a:srgbClr val="21AB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5118557" y="3932123"/>
            <a:ext cx="216000" cy="216000"/>
          </a:xfrm>
          <a:prstGeom prst="ellipse">
            <a:avLst/>
          </a:prstGeom>
          <a:solidFill>
            <a:srgbClr val="F14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2548045" y="1233580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r"/>
            <a:r>
              <a:rPr lang="zh-CN" altLang="en-US" sz="17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7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1636294" y="1518562"/>
            <a:ext cx="1922270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zh-CN" altLang="en-US" sz="1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点击输入图表</a:t>
            </a:r>
            <a:r>
              <a:rPr lang="zh-CN" altLang="en-US" sz="1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的描述</a:t>
            </a:r>
            <a:r>
              <a:rPr lang="zh-CN" altLang="en-US" sz="1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说明，</a:t>
            </a:r>
            <a:r>
              <a:rPr lang="zh-CN" altLang="en-US" sz="1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点击输入图表的描述说明</a:t>
            </a:r>
            <a:endParaRPr lang="zh-CN" altLang="en-US" sz="11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2548045" y="2059946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r"/>
            <a:r>
              <a:rPr lang="zh-CN" altLang="en-US" sz="17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7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1636294" y="2344928"/>
            <a:ext cx="1922270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zh-CN" altLang="en-US" sz="1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点击输入图表</a:t>
            </a:r>
            <a:r>
              <a:rPr lang="zh-CN" altLang="en-US" sz="1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的描述说明，点击输入图表的描述</a:t>
            </a:r>
            <a:r>
              <a:rPr lang="zh-CN" altLang="en-US" sz="1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说明</a:t>
            </a:r>
            <a:endParaRPr lang="zh-CN" altLang="en-US" sz="11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2548045" y="2886312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r"/>
            <a:r>
              <a:rPr lang="zh-CN" altLang="en-US" sz="17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7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1636294" y="3171294"/>
            <a:ext cx="1922270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zh-CN" altLang="en-US" sz="1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点击输入图表</a:t>
            </a:r>
            <a:r>
              <a:rPr lang="zh-CN" altLang="en-US" sz="1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的描述说明，点击输入图表的描述</a:t>
            </a:r>
            <a:r>
              <a:rPr lang="zh-CN" altLang="en-US" sz="1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说明</a:t>
            </a:r>
            <a:endParaRPr lang="zh-CN" altLang="en-US" sz="11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2548045" y="3712677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r"/>
            <a:r>
              <a:rPr lang="zh-CN" altLang="en-US" sz="17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7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1636294" y="3997660"/>
            <a:ext cx="1922270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zh-CN" altLang="en-US" sz="1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点击输入图表</a:t>
            </a:r>
            <a:r>
              <a:rPr lang="zh-CN" altLang="en-US" sz="1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的描述说明，点击输入图表的描述</a:t>
            </a:r>
            <a:r>
              <a:rPr lang="zh-CN" altLang="en-US" sz="11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说明</a:t>
            </a:r>
            <a:endParaRPr lang="zh-CN" altLang="en-US" sz="11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7932681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4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6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9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25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63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7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7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82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8" dur="6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7350"/>
                                </p:stCondLst>
                                <p:childTnLst>
                                  <p:par>
                                    <p:cTn id="9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7850"/>
                                </p:stCondLst>
                                <p:childTnLst>
                                  <p:par>
                                    <p:cTn id="9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9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8350"/>
                                </p:stCondLst>
                                <p:childTnLst>
                                  <p:par>
                                    <p:cTn id="101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8850"/>
                                </p:stCondLst>
                                <p:childTnLst>
                                  <p:par>
                                    <p:cTn id="10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7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10100"/>
                                </p:stCondLst>
                                <p:childTnLst>
                                  <p:par>
                                    <p:cTn id="11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92" grpId="0" animBg="1"/>
          <p:bldP spid="93" grpId="0" animBg="1"/>
          <p:bldP spid="94" grpId="0" animBg="1"/>
          <p:bldP spid="95" grpId="0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99" grpId="0" animBg="1"/>
          <p:bldP spid="99" grpId="1" animBg="1"/>
          <p:bldP spid="100" grpId="0"/>
          <p:bldP spid="101" grpId="0"/>
          <p:bldP spid="102" grpId="0"/>
          <p:bldP spid="103" grpId="0"/>
          <p:bldP spid="104" grpId="0"/>
          <p:bldP spid="105" grpId="0"/>
          <p:bldP spid="106" grpId="0"/>
          <p:bldP spid="10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4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6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9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25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63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7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7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82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8" dur="6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7350"/>
                                </p:stCondLst>
                                <p:childTnLst>
                                  <p:par>
                                    <p:cTn id="9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7850"/>
                                </p:stCondLst>
                                <p:childTnLst>
                                  <p:par>
                                    <p:cTn id="9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9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8350"/>
                                </p:stCondLst>
                                <p:childTnLst>
                                  <p:par>
                                    <p:cTn id="101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8850"/>
                                </p:stCondLst>
                                <p:childTnLst>
                                  <p:par>
                                    <p:cTn id="10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7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10100"/>
                                </p:stCondLst>
                                <p:childTnLst>
                                  <p:par>
                                    <p:cTn id="11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92" grpId="0" animBg="1"/>
          <p:bldP spid="93" grpId="0" animBg="1"/>
          <p:bldP spid="94" grpId="0" animBg="1"/>
          <p:bldP spid="95" grpId="0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99" grpId="0" animBg="1"/>
          <p:bldP spid="99" grpId="1" animBg="1"/>
          <p:bldP spid="100" grpId="0"/>
          <p:bldP spid="101" grpId="0"/>
          <p:bldP spid="102" grpId="0"/>
          <p:bldP spid="103" grpId="0"/>
          <p:bldP spid="104" grpId="0"/>
          <p:bldP spid="105" grpId="0"/>
          <p:bldP spid="106" grpId="0"/>
          <p:bldP spid="107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14865"/>
                </a:solidFill>
                <a:ea typeface="微软雅黑" pitchFamily="34" charset="-122"/>
              </a:rPr>
              <a:t>相关建议</a:t>
            </a:r>
            <a:endParaRPr lang="zh-CN" altLang="en-US" sz="2000" b="1" dirty="0">
              <a:solidFill>
                <a:srgbClr val="314865"/>
              </a:solidFill>
              <a:ea typeface="微软雅黑" pitchFamily="34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H="1">
            <a:off x="6580257" y="3344720"/>
            <a:ext cx="459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5408830" y="4262122"/>
            <a:ext cx="968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3252772" y="3358018"/>
            <a:ext cx="459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3252773" y="2328843"/>
            <a:ext cx="459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4119801" y="1178023"/>
            <a:ext cx="781181" cy="197168"/>
            <a:chOff x="4470269" y="1661160"/>
            <a:chExt cx="1290451" cy="262890"/>
          </a:xfrm>
        </p:grpSpPr>
        <p:cxnSp>
          <p:nvCxnSpPr>
            <p:cNvPr id="22" name="直接连接符 21"/>
            <p:cNvCxnSpPr/>
            <p:nvPr/>
          </p:nvCxnSpPr>
          <p:spPr>
            <a:xfrm flipH="1" flipV="1">
              <a:off x="5410200" y="1661160"/>
              <a:ext cx="350520" cy="26289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4470269" y="1663541"/>
              <a:ext cx="942312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5689162" y="1933558"/>
            <a:ext cx="902970" cy="788671"/>
            <a:chOff x="6842760" y="2637270"/>
            <a:chExt cx="1203960" cy="1051560"/>
          </a:xfrm>
          <a:solidFill>
            <a:srgbClr val="B91F38"/>
          </a:solidFill>
        </p:grpSpPr>
        <p:sp>
          <p:nvSpPr>
            <p:cNvPr id="25" name="六边形 24"/>
            <p:cNvSpPr/>
            <p:nvPr/>
          </p:nvSpPr>
          <p:spPr>
            <a:xfrm>
              <a:off x="6842760" y="2637270"/>
              <a:ext cx="1203960" cy="1051560"/>
            </a:xfrm>
            <a:prstGeom prst="hexagon">
              <a:avLst/>
            </a:prstGeom>
            <a:solidFill>
              <a:srgbClr val="21A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6" name="文本框 61"/>
            <p:cNvSpPr txBox="1"/>
            <p:nvPr/>
          </p:nvSpPr>
          <p:spPr>
            <a:xfrm>
              <a:off x="7024263" y="2809107"/>
              <a:ext cx="820724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rgbClr val="E7E7E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3000" baseline="-3000" dirty="0">
                <a:solidFill>
                  <a:srgbClr val="E7E7E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701481" y="1364915"/>
            <a:ext cx="902970" cy="788672"/>
            <a:chOff x="5525852" y="1879080"/>
            <a:chExt cx="1203960" cy="1051560"/>
          </a:xfrm>
        </p:grpSpPr>
        <p:sp>
          <p:nvSpPr>
            <p:cNvPr id="28" name="六边形 27"/>
            <p:cNvSpPr/>
            <p:nvPr/>
          </p:nvSpPr>
          <p:spPr>
            <a:xfrm>
              <a:off x="5525852" y="1879080"/>
              <a:ext cx="1203960" cy="1051560"/>
            </a:xfrm>
            <a:prstGeom prst="hexagon">
              <a:avLst/>
            </a:prstGeom>
            <a:solidFill>
              <a:srgbClr val="05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" name="文本框 64"/>
            <p:cNvSpPr txBox="1"/>
            <p:nvPr/>
          </p:nvSpPr>
          <p:spPr>
            <a:xfrm>
              <a:off x="5686669" y="1989362"/>
              <a:ext cx="882327" cy="861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0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3000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677288" y="2950385"/>
            <a:ext cx="902970" cy="788672"/>
            <a:chOff x="6842760" y="4008870"/>
            <a:chExt cx="1203960" cy="1051560"/>
          </a:xfrm>
        </p:grpSpPr>
        <p:sp>
          <p:nvSpPr>
            <p:cNvPr id="31" name="六边形 30"/>
            <p:cNvSpPr/>
            <p:nvPr/>
          </p:nvSpPr>
          <p:spPr>
            <a:xfrm>
              <a:off x="6842760" y="4008870"/>
              <a:ext cx="1203960" cy="1051560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2" name="文本框 67"/>
            <p:cNvSpPr txBox="1"/>
            <p:nvPr/>
          </p:nvSpPr>
          <p:spPr>
            <a:xfrm>
              <a:off x="6981635" y="4119152"/>
              <a:ext cx="926211" cy="861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0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03</a:t>
              </a:r>
              <a:endParaRPr lang="zh-CN" altLang="en-US" sz="3000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711770" y="2962260"/>
            <a:ext cx="902970" cy="788672"/>
            <a:chOff x="4206240" y="4008870"/>
            <a:chExt cx="1203960" cy="1051560"/>
          </a:xfrm>
        </p:grpSpPr>
        <p:sp>
          <p:nvSpPr>
            <p:cNvPr id="34" name="六边形 33"/>
            <p:cNvSpPr/>
            <p:nvPr/>
          </p:nvSpPr>
          <p:spPr>
            <a:xfrm>
              <a:off x="4206240" y="4008870"/>
              <a:ext cx="1203960" cy="1051560"/>
            </a:xfrm>
            <a:prstGeom prst="hexagon">
              <a:avLst/>
            </a:prstGeom>
            <a:solidFill>
              <a:srgbClr val="21A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5" name="文本框 70"/>
            <p:cNvSpPr txBox="1"/>
            <p:nvPr/>
          </p:nvSpPr>
          <p:spPr>
            <a:xfrm>
              <a:off x="4397857" y="4119152"/>
              <a:ext cx="820725" cy="861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0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05</a:t>
              </a:r>
              <a:endParaRPr lang="zh-CN" altLang="en-US" sz="3000" baseline="-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711770" y="1933558"/>
            <a:ext cx="902970" cy="788671"/>
            <a:chOff x="4206240" y="2637270"/>
            <a:chExt cx="1203960" cy="1051560"/>
          </a:xfrm>
        </p:grpSpPr>
        <p:sp>
          <p:nvSpPr>
            <p:cNvPr id="37" name="六边形 36"/>
            <p:cNvSpPr/>
            <p:nvPr/>
          </p:nvSpPr>
          <p:spPr>
            <a:xfrm>
              <a:off x="4206240" y="2637270"/>
              <a:ext cx="1203960" cy="1051560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8" name="文本框 73"/>
            <p:cNvSpPr txBox="1"/>
            <p:nvPr/>
          </p:nvSpPr>
          <p:spPr>
            <a:xfrm>
              <a:off x="4387743" y="2809107"/>
              <a:ext cx="820724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rgbClr val="E7E7E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06</a:t>
              </a:r>
              <a:endParaRPr lang="zh-CN" altLang="en-US" sz="3000" baseline="-3000" dirty="0">
                <a:solidFill>
                  <a:srgbClr val="E7E7E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701481" y="3479912"/>
            <a:ext cx="902970" cy="788671"/>
            <a:chOff x="5525852" y="4683240"/>
            <a:chExt cx="1203960" cy="1051560"/>
          </a:xfrm>
          <a:solidFill>
            <a:srgbClr val="1F8EB9"/>
          </a:solidFill>
        </p:grpSpPr>
        <p:sp>
          <p:nvSpPr>
            <p:cNvPr id="40" name="六边形 39"/>
            <p:cNvSpPr/>
            <p:nvPr/>
          </p:nvSpPr>
          <p:spPr>
            <a:xfrm>
              <a:off x="5525852" y="4683240"/>
              <a:ext cx="1203960" cy="1051560"/>
            </a:xfrm>
            <a:prstGeom prst="hexagon">
              <a:avLst/>
            </a:prstGeom>
            <a:solidFill>
              <a:srgbClr val="05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1" name="文本框 76"/>
            <p:cNvSpPr txBox="1"/>
            <p:nvPr/>
          </p:nvSpPr>
          <p:spPr>
            <a:xfrm>
              <a:off x="5693281" y="4855077"/>
              <a:ext cx="820724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dirty="0">
                  <a:solidFill>
                    <a:srgbClr val="E7E7E7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04</a:t>
              </a:r>
              <a:endParaRPr lang="zh-CN" altLang="en-US" sz="3000" baseline="-3000" dirty="0">
                <a:solidFill>
                  <a:srgbClr val="E7E7E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3182408" y="1002900"/>
            <a:ext cx="907928" cy="300076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r"/>
            <a:r>
              <a: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5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1622817" y="1276609"/>
            <a:ext cx="2467519" cy="47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44" name="矩形 43"/>
          <p:cNvSpPr/>
          <p:nvPr/>
        </p:nvSpPr>
        <p:spPr>
          <a:xfrm>
            <a:off x="2285920" y="2019787"/>
            <a:ext cx="907928" cy="300076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r"/>
            <a:r>
              <a: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5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矩形 47"/>
          <p:cNvSpPr>
            <a:spLocks noChangeArrowheads="1"/>
          </p:cNvSpPr>
          <p:nvPr/>
        </p:nvSpPr>
        <p:spPr bwMode="auto">
          <a:xfrm>
            <a:off x="1695838" y="2293497"/>
            <a:ext cx="1498010" cy="67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46" name="矩形 45"/>
          <p:cNvSpPr/>
          <p:nvPr/>
        </p:nvSpPr>
        <p:spPr>
          <a:xfrm>
            <a:off x="2285920" y="3084312"/>
            <a:ext cx="907928" cy="300076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r"/>
            <a:r>
              <a: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5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矩形 47"/>
          <p:cNvSpPr>
            <a:spLocks noChangeArrowheads="1"/>
          </p:cNvSpPr>
          <p:nvPr/>
        </p:nvSpPr>
        <p:spPr bwMode="auto">
          <a:xfrm>
            <a:off x="1695838" y="3358018"/>
            <a:ext cx="1498009" cy="67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48" name="矩形 47"/>
          <p:cNvSpPr/>
          <p:nvPr/>
        </p:nvSpPr>
        <p:spPr>
          <a:xfrm>
            <a:off x="7086605" y="1576176"/>
            <a:ext cx="907928" cy="300076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5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矩形 47"/>
          <p:cNvSpPr>
            <a:spLocks noChangeArrowheads="1"/>
          </p:cNvSpPr>
          <p:nvPr/>
        </p:nvSpPr>
        <p:spPr bwMode="auto">
          <a:xfrm>
            <a:off x="7086604" y="1861709"/>
            <a:ext cx="1605531" cy="67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50" name="矩形 49"/>
          <p:cNvSpPr/>
          <p:nvPr/>
        </p:nvSpPr>
        <p:spPr>
          <a:xfrm>
            <a:off x="7099919" y="2838570"/>
            <a:ext cx="907928" cy="300076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5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矩形 47"/>
          <p:cNvSpPr>
            <a:spLocks noChangeArrowheads="1"/>
          </p:cNvSpPr>
          <p:nvPr/>
        </p:nvSpPr>
        <p:spPr bwMode="auto">
          <a:xfrm>
            <a:off x="7099919" y="3124103"/>
            <a:ext cx="1605531" cy="67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52" name="矩形 51"/>
          <p:cNvSpPr/>
          <p:nvPr/>
        </p:nvSpPr>
        <p:spPr>
          <a:xfrm>
            <a:off x="6476102" y="3875193"/>
            <a:ext cx="907928" cy="300076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5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矩形 47"/>
          <p:cNvSpPr>
            <a:spLocks noChangeArrowheads="1"/>
          </p:cNvSpPr>
          <p:nvPr/>
        </p:nvSpPr>
        <p:spPr bwMode="auto">
          <a:xfrm>
            <a:off x="6476104" y="4160727"/>
            <a:ext cx="2139811" cy="47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grpSp>
        <p:nvGrpSpPr>
          <p:cNvPr id="54" name="组合 53"/>
          <p:cNvGrpSpPr/>
          <p:nvPr/>
        </p:nvGrpSpPr>
        <p:grpSpPr>
          <a:xfrm flipH="1">
            <a:off x="6388045" y="1746823"/>
            <a:ext cx="663084" cy="197168"/>
            <a:chOff x="4255294" y="1661160"/>
            <a:chExt cx="1505426" cy="262890"/>
          </a:xfrm>
        </p:grpSpPr>
        <p:cxnSp>
          <p:nvCxnSpPr>
            <p:cNvPr id="55" name="直接连接符 54"/>
            <p:cNvCxnSpPr/>
            <p:nvPr/>
          </p:nvCxnSpPr>
          <p:spPr>
            <a:xfrm flipH="1" flipV="1">
              <a:off x="5410200" y="1661160"/>
              <a:ext cx="350520" cy="26289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4255294" y="1663541"/>
              <a:ext cx="1157287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56"/>
          <p:cNvGrpSpPr/>
          <p:nvPr/>
        </p:nvGrpSpPr>
        <p:grpSpPr>
          <a:xfrm>
            <a:off x="4445325" y="2224478"/>
            <a:ext cx="1415291" cy="1194435"/>
            <a:chOff x="5927099" y="3207123"/>
            <a:chExt cx="1887055" cy="1592580"/>
          </a:xfrm>
        </p:grpSpPr>
        <p:sp>
          <p:nvSpPr>
            <p:cNvPr id="58" name="六边形 57"/>
            <p:cNvSpPr/>
            <p:nvPr/>
          </p:nvSpPr>
          <p:spPr>
            <a:xfrm>
              <a:off x="5927099" y="3207123"/>
              <a:ext cx="1887055" cy="1592580"/>
            </a:xfrm>
            <a:prstGeom prst="hexagon">
              <a:avLst/>
            </a:prstGeom>
            <a:solidFill>
              <a:srgbClr val="B12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9" name="文本框 1"/>
            <p:cNvSpPr txBox="1"/>
            <p:nvPr/>
          </p:nvSpPr>
          <p:spPr>
            <a:xfrm>
              <a:off x="6291627" y="3451750"/>
              <a:ext cx="1157999" cy="110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研究结论</a:t>
              </a:r>
              <a:endParaRPr lang="zh-CN" altLang="en-US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585106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3" presetClass="entr" presetSubtype="52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1" presetID="2" presetClass="entr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7" presetID="2" presetClass="entr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73" presetID="2" presetClass="entr" presetSubtype="4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7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8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89" presetID="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9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6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05" presetID="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1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2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9750"/>
                                </p:stCondLst>
                                <p:childTnLst>
                                  <p:par>
                                    <p:cTn id="11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42" grpId="0"/>
          <p:bldP spid="43" grpId="0"/>
          <p:bldP spid="44" grpId="0"/>
          <p:bldP spid="45" grpId="0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3" presetClass="entr" presetSubtype="52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1" presetID="2" presetClass="entr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7" presetID="2" presetClass="entr" presetSubtype="2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73" presetID="2" presetClass="entr" presetSubtype="4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7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8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89" presetID="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9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6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05" presetID="2" presetClass="entr" presetSubtype="8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1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2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9750"/>
                                </p:stCondLst>
                                <p:childTnLst>
                                  <p:par>
                                    <p:cTn id="11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42" grpId="0"/>
          <p:bldP spid="43" grpId="0"/>
          <p:bldP spid="44" grpId="0"/>
          <p:bldP spid="45" grpId="0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7102" objId="2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14865"/>
                </a:solidFill>
                <a:ea typeface="微软雅黑" pitchFamily="34" charset="-122"/>
              </a:rPr>
              <a:t>相关建议</a:t>
            </a:r>
            <a:endParaRPr lang="zh-CN" altLang="en-US" sz="2000" b="1" dirty="0">
              <a:solidFill>
                <a:srgbClr val="314865"/>
              </a:solidFill>
              <a:ea typeface="微软雅黑" pitchFamily="34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5528861" y="1153760"/>
            <a:ext cx="0" cy="3170057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3034154" y="1381765"/>
            <a:ext cx="2158403" cy="295466"/>
            <a:chOff x="3249264" y="1751685"/>
            <a:chExt cx="2994025" cy="393953"/>
          </a:xfrm>
        </p:grpSpPr>
        <p:grpSp>
          <p:nvGrpSpPr>
            <p:cNvPr id="19" name="组合 18"/>
            <p:cNvGrpSpPr/>
            <p:nvPr/>
          </p:nvGrpSpPr>
          <p:grpSpPr>
            <a:xfrm>
              <a:off x="3249264" y="1776444"/>
              <a:ext cx="2994025" cy="314202"/>
              <a:chOff x="2940050" y="2132898"/>
              <a:chExt cx="2994025" cy="314202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940050" y="2132898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2940050" y="2132898"/>
                <a:ext cx="2108200" cy="314202"/>
              </a:xfrm>
              <a:prstGeom prst="roundRect">
                <a:avLst>
                  <a:gd name="adj" fmla="val 50000"/>
                </a:avLst>
              </a:prstGeom>
              <a:solidFill>
                <a:srgbClr val="05BA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文本框 4"/>
            <p:cNvSpPr txBox="1"/>
            <p:nvPr/>
          </p:nvSpPr>
          <p:spPr>
            <a:xfrm>
              <a:off x="5335260" y="1751685"/>
              <a:ext cx="673755" cy="393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70%</a:t>
              </a:r>
              <a:endParaRPr lang="zh-CN" altLang="en-US" sz="1100" baseline="-3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034154" y="1690066"/>
            <a:ext cx="2158403" cy="295466"/>
            <a:chOff x="3249264" y="2162753"/>
            <a:chExt cx="2994025" cy="393954"/>
          </a:xfrm>
        </p:grpSpPr>
        <p:grpSp>
          <p:nvGrpSpPr>
            <p:cNvPr id="24" name="组合 23"/>
            <p:cNvGrpSpPr/>
            <p:nvPr/>
          </p:nvGrpSpPr>
          <p:grpSpPr>
            <a:xfrm>
              <a:off x="3249264" y="2178703"/>
              <a:ext cx="2994025" cy="314618"/>
              <a:chOff x="2940050" y="2519659"/>
              <a:chExt cx="2994025" cy="314618"/>
            </a:xfrm>
          </p:grpSpPr>
          <p:sp>
            <p:nvSpPr>
              <p:cNvPr id="26" name="圆角矩形 25"/>
              <p:cNvSpPr/>
              <p:nvPr/>
            </p:nvSpPr>
            <p:spPr>
              <a:xfrm>
                <a:off x="2940050" y="2520075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2940051" y="2519659"/>
                <a:ext cx="889000" cy="314202"/>
              </a:xfrm>
              <a:prstGeom prst="roundRect">
                <a:avLst>
                  <a:gd name="adj" fmla="val 50000"/>
                </a:avLst>
              </a:prstGeom>
              <a:solidFill>
                <a:srgbClr val="05BA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文本框 9"/>
            <p:cNvSpPr txBox="1"/>
            <p:nvPr/>
          </p:nvSpPr>
          <p:spPr>
            <a:xfrm>
              <a:off x="4118871" y="2162753"/>
              <a:ext cx="673755" cy="393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30%</a:t>
              </a:r>
              <a:endParaRPr lang="zh-CN" altLang="en-US" sz="1100" baseline="-3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030407" y="3017705"/>
            <a:ext cx="2171044" cy="295466"/>
            <a:chOff x="3244272" y="3932941"/>
            <a:chExt cx="3011560" cy="393953"/>
          </a:xfrm>
        </p:grpSpPr>
        <p:sp>
          <p:nvSpPr>
            <p:cNvPr id="29" name="圆角矩形 28"/>
            <p:cNvSpPr/>
            <p:nvPr/>
          </p:nvSpPr>
          <p:spPr>
            <a:xfrm>
              <a:off x="3261807" y="3971332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3244272" y="3971332"/>
              <a:ext cx="1201953" cy="31420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1" name="文本框 15"/>
            <p:cNvSpPr txBox="1"/>
            <p:nvPr/>
          </p:nvSpPr>
          <p:spPr>
            <a:xfrm>
              <a:off x="4418923" y="3932941"/>
              <a:ext cx="907694" cy="393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rgbClr val="333333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40%</a:t>
              </a:r>
              <a:endParaRPr lang="zh-CN" altLang="en-US" sz="1100" baseline="-3000" dirty="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030411" y="3311729"/>
            <a:ext cx="2168869" cy="295466"/>
            <a:chOff x="3244272" y="4324968"/>
            <a:chExt cx="3008542" cy="393953"/>
          </a:xfrm>
        </p:grpSpPr>
        <p:sp>
          <p:nvSpPr>
            <p:cNvPr id="33" name="圆角矩形 32"/>
            <p:cNvSpPr/>
            <p:nvPr/>
          </p:nvSpPr>
          <p:spPr>
            <a:xfrm>
              <a:off x="3258789" y="4362615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3244272" y="4362651"/>
              <a:ext cx="2108200" cy="31420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5" name="文本框 19"/>
            <p:cNvSpPr txBox="1"/>
            <p:nvPr/>
          </p:nvSpPr>
          <p:spPr>
            <a:xfrm>
              <a:off x="5326614" y="4324968"/>
              <a:ext cx="673754" cy="393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rgbClr val="333333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60%</a:t>
              </a:r>
              <a:endParaRPr lang="zh-CN" altLang="en-US" sz="1100" baseline="-3000" dirty="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560154" y="1153760"/>
            <a:ext cx="1618841" cy="1647000"/>
            <a:chOff x="471707" y="1675770"/>
            <a:chExt cx="2158455" cy="2196000"/>
          </a:xfrm>
          <a:solidFill>
            <a:srgbClr val="05BAC8"/>
          </a:solidFill>
        </p:grpSpPr>
        <p:grpSp>
          <p:nvGrpSpPr>
            <p:cNvPr id="37" name="组合 36"/>
            <p:cNvGrpSpPr>
              <a:grpSpLocks noChangeAspect="1"/>
            </p:cNvGrpSpPr>
            <p:nvPr/>
          </p:nvGrpSpPr>
          <p:grpSpPr>
            <a:xfrm>
              <a:off x="471707" y="1675770"/>
              <a:ext cx="2158455" cy="2196000"/>
              <a:chOff x="5397500" y="5734050"/>
              <a:chExt cx="365125" cy="371476"/>
            </a:xfrm>
            <a:grpFill/>
          </p:grpSpPr>
          <p:sp>
            <p:nvSpPr>
              <p:cNvPr id="41" name="Freeform 288"/>
              <p:cNvSpPr>
                <a:spLocks/>
              </p:cNvSpPr>
              <p:nvPr/>
            </p:nvSpPr>
            <p:spPr bwMode="auto">
              <a:xfrm>
                <a:off x="5532438" y="5907088"/>
                <a:ext cx="71438" cy="68263"/>
              </a:xfrm>
              <a:custGeom>
                <a:avLst/>
                <a:gdLst>
                  <a:gd name="T0" fmla="*/ 45 w 45"/>
                  <a:gd name="T1" fmla="*/ 17 h 43"/>
                  <a:gd name="T2" fmla="*/ 17 w 45"/>
                  <a:gd name="T3" fmla="*/ 43 h 43"/>
                  <a:gd name="T4" fmla="*/ 0 w 45"/>
                  <a:gd name="T5" fmla="*/ 26 h 43"/>
                  <a:gd name="T6" fmla="*/ 29 w 45"/>
                  <a:gd name="T7" fmla="*/ 0 h 43"/>
                  <a:gd name="T8" fmla="*/ 45 w 45"/>
                  <a:gd name="T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solidFill>
                <a:srgbClr val="152F47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89"/>
              <p:cNvSpPr>
                <a:spLocks noEditPoints="1"/>
              </p:cNvSpPr>
              <p:nvPr/>
            </p:nvSpPr>
            <p:spPr bwMode="auto">
              <a:xfrm>
                <a:off x="5537200" y="5734050"/>
                <a:ext cx="225425" cy="225425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0 w 60"/>
                  <a:gd name="T11" fmla="*/ 51 h 60"/>
                  <a:gd name="T12" fmla="*/ 8 w 60"/>
                  <a:gd name="T13" fmla="*/ 30 h 60"/>
                  <a:gd name="T14" fmla="*/ 30 w 60"/>
                  <a:gd name="T15" fmla="*/ 8 h 60"/>
                  <a:gd name="T16" fmla="*/ 52 w 60"/>
                  <a:gd name="T17" fmla="*/ 30 h 60"/>
                  <a:gd name="T18" fmla="*/ 30 w 60"/>
                  <a:gd name="T19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solidFill>
                <a:srgbClr val="152F47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91"/>
              <p:cNvSpPr>
                <a:spLocks/>
              </p:cNvSpPr>
              <p:nvPr/>
            </p:nvSpPr>
            <p:spPr bwMode="auto">
              <a:xfrm>
                <a:off x="5397500" y="5951538"/>
                <a:ext cx="158750" cy="153988"/>
              </a:xfrm>
              <a:custGeom>
                <a:avLst/>
                <a:gdLst>
                  <a:gd name="T0" fmla="*/ 30 w 42"/>
                  <a:gd name="T1" fmla="*/ 0 h 41"/>
                  <a:gd name="T2" fmla="*/ 3 w 42"/>
                  <a:gd name="T3" fmla="*/ 26 h 41"/>
                  <a:gd name="T4" fmla="*/ 3 w 42"/>
                  <a:gd name="T5" fmla="*/ 38 h 41"/>
                  <a:gd name="T6" fmla="*/ 15 w 42"/>
                  <a:gd name="T7" fmla="*/ 38 h 41"/>
                  <a:gd name="T8" fmla="*/ 42 w 42"/>
                  <a:gd name="T9" fmla="*/ 12 h 41"/>
                  <a:gd name="T10" fmla="*/ 30 w 42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52F47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组合 37"/>
            <p:cNvGrpSpPr>
              <a:grpSpLocks noChangeAspect="1"/>
            </p:cNvGrpSpPr>
            <p:nvPr/>
          </p:nvGrpSpPr>
          <p:grpSpPr>
            <a:xfrm>
              <a:off x="1735995" y="2108076"/>
              <a:ext cx="462003" cy="468000"/>
              <a:chOff x="2665061" y="4979202"/>
              <a:chExt cx="284308" cy="288000"/>
            </a:xfrm>
            <a:grpFill/>
          </p:grpSpPr>
          <p:sp>
            <p:nvSpPr>
              <p:cNvPr id="39" name="Freeform 932"/>
              <p:cNvSpPr>
                <a:spLocks noEditPoints="1"/>
              </p:cNvSpPr>
              <p:nvPr/>
            </p:nvSpPr>
            <p:spPr bwMode="auto">
              <a:xfrm>
                <a:off x="2665061" y="4979202"/>
                <a:ext cx="284308" cy="288000"/>
              </a:xfrm>
              <a:custGeom>
                <a:avLst/>
                <a:gdLst>
                  <a:gd name="T0" fmla="*/ 70 w 98"/>
                  <a:gd name="T1" fmla="*/ 42 h 99"/>
                  <a:gd name="T2" fmla="*/ 66 w 98"/>
                  <a:gd name="T3" fmla="*/ 42 h 99"/>
                  <a:gd name="T4" fmla="*/ 41 w 98"/>
                  <a:gd name="T5" fmla="*/ 67 h 99"/>
                  <a:gd name="T6" fmla="*/ 41 w 98"/>
                  <a:gd name="T7" fmla="*/ 70 h 99"/>
                  <a:gd name="T8" fmla="*/ 70 w 98"/>
                  <a:gd name="T9" fmla="*/ 99 h 99"/>
                  <a:gd name="T10" fmla="*/ 98 w 98"/>
                  <a:gd name="T11" fmla="*/ 70 h 99"/>
                  <a:gd name="T12" fmla="*/ 70 w 98"/>
                  <a:gd name="T13" fmla="*/ 42 h 99"/>
                  <a:gd name="T14" fmla="*/ 70 w 98"/>
                  <a:gd name="T15" fmla="*/ 90 h 99"/>
                  <a:gd name="T16" fmla="*/ 50 w 98"/>
                  <a:gd name="T17" fmla="*/ 70 h 99"/>
                  <a:gd name="T18" fmla="*/ 70 w 98"/>
                  <a:gd name="T19" fmla="*/ 51 h 99"/>
                  <a:gd name="T20" fmla="*/ 89 w 98"/>
                  <a:gd name="T21" fmla="*/ 70 h 99"/>
                  <a:gd name="T22" fmla="*/ 70 w 98"/>
                  <a:gd name="T23" fmla="*/ 90 h 99"/>
                  <a:gd name="T24" fmla="*/ 57 w 98"/>
                  <a:gd name="T25" fmla="*/ 29 h 99"/>
                  <a:gd name="T26" fmla="*/ 28 w 98"/>
                  <a:gd name="T27" fmla="*/ 0 h 99"/>
                  <a:gd name="T28" fmla="*/ 0 w 98"/>
                  <a:gd name="T29" fmla="*/ 29 h 99"/>
                  <a:gd name="T30" fmla="*/ 28 w 98"/>
                  <a:gd name="T31" fmla="*/ 57 h 99"/>
                  <a:gd name="T32" fmla="*/ 32 w 98"/>
                  <a:gd name="T33" fmla="*/ 57 h 99"/>
                  <a:gd name="T34" fmla="*/ 56 w 98"/>
                  <a:gd name="T35" fmla="*/ 32 h 99"/>
                  <a:gd name="T36" fmla="*/ 57 w 98"/>
                  <a:gd name="T37" fmla="*/ 29 h 99"/>
                  <a:gd name="T38" fmla="*/ 28 w 98"/>
                  <a:gd name="T39" fmla="*/ 48 h 99"/>
                  <a:gd name="T40" fmla="*/ 8 w 98"/>
                  <a:gd name="T41" fmla="*/ 29 h 99"/>
                  <a:gd name="T42" fmla="*/ 28 w 98"/>
                  <a:gd name="T43" fmla="*/ 9 h 99"/>
                  <a:gd name="T44" fmla="*/ 48 w 98"/>
                  <a:gd name="T45" fmla="*/ 29 h 99"/>
                  <a:gd name="T46" fmla="*/ 28 w 98"/>
                  <a:gd name="T47" fmla="*/ 4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8" h="99">
                    <a:moveTo>
                      <a:pt x="70" y="42"/>
                    </a:moveTo>
                    <a:cubicBezTo>
                      <a:pt x="68" y="42"/>
                      <a:pt x="67" y="42"/>
                      <a:pt x="66" y="42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41" y="68"/>
                      <a:pt x="41" y="69"/>
                      <a:pt x="41" y="70"/>
                    </a:cubicBezTo>
                    <a:cubicBezTo>
                      <a:pt x="41" y="86"/>
                      <a:pt x="54" y="99"/>
                      <a:pt x="70" y="99"/>
                    </a:cubicBezTo>
                    <a:cubicBezTo>
                      <a:pt x="85" y="99"/>
                      <a:pt x="98" y="86"/>
                      <a:pt x="98" y="70"/>
                    </a:cubicBezTo>
                    <a:cubicBezTo>
                      <a:pt x="98" y="55"/>
                      <a:pt x="85" y="42"/>
                      <a:pt x="70" y="42"/>
                    </a:cubicBezTo>
                    <a:close/>
                    <a:moveTo>
                      <a:pt x="70" y="90"/>
                    </a:moveTo>
                    <a:cubicBezTo>
                      <a:pt x="59" y="90"/>
                      <a:pt x="50" y="81"/>
                      <a:pt x="50" y="70"/>
                    </a:cubicBezTo>
                    <a:cubicBezTo>
                      <a:pt x="50" y="59"/>
                      <a:pt x="59" y="51"/>
                      <a:pt x="70" y="51"/>
                    </a:cubicBezTo>
                    <a:cubicBezTo>
                      <a:pt x="81" y="51"/>
                      <a:pt x="89" y="59"/>
                      <a:pt x="89" y="70"/>
                    </a:cubicBezTo>
                    <a:cubicBezTo>
                      <a:pt x="89" y="81"/>
                      <a:pt x="81" y="90"/>
                      <a:pt x="70" y="90"/>
                    </a:cubicBezTo>
                    <a:close/>
                    <a:moveTo>
                      <a:pt x="57" y="29"/>
                    </a:moveTo>
                    <a:cubicBezTo>
                      <a:pt x="57" y="13"/>
                      <a:pt x="44" y="0"/>
                      <a:pt x="28" y="0"/>
                    </a:cubicBezTo>
                    <a:cubicBezTo>
                      <a:pt x="12" y="0"/>
                      <a:pt x="0" y="13"/>
                      <a:pt x="0" y="29"/>
                    </a:cubicBezTo>
                    <a:cubicBezTo>
                      <a:pt x="0" y="44"/>
                      <a:pt x="12" y="57"/>
                      <a:pt x="28" y="57"/>
                    </a:cubicBezTo>
                    <a:cubicBezTo>
                      <a:pt x="29" y="57"/>
                      <a:pt x="31" y="57"/>
                      <a:pt x="32" y="57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1"/>
                      <a:pt x="57" y="30"/>
                      <a:pt x="57" y="29"/>
                    </a:cubicBezTo>
                    <a:close/>
                    <a:moveTo>
                      <a:pt x="28" y="48"/>
                    </a:moveTo>
                    <a:cubicBezTo>
                      <a:pt x="17" y="48"/>
                      <a:pt x="8" y="40"/>
                      <a:pt x="8" y="29"/>
                    </a:cubicBezTo>
                    <a:cubicBezTo>
                      <a:pt x="8" y="18"/>
                      <a:pt x="17" y="9"/>
                      <a:pt x="28" y="9"/>
                    </a:cubicBezTo>
                    <a:cubicBezTo>
                      <a:pt x="39" y="9"/>
                      <a:pt x="48" y="18"/>
                      <a:pt x="48" y="29"/>
                    </a:cubicBezTo>
                    <a:cubicBezTo>
                      <a:pt x="48" y="40"/>
                      <a:pt x="39" y="48"/>
                      <a:pt x="28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933"/>
              <p:cNvSpPr>
                <a:spLocks/>
              </p:cNvSpPr>
              <p:nvPr/>
            </p:nvSpPr>
            <p:spPr bwMode="auto">
              <a:xfrm>
                <a:off x="2697060" y="5013664"/>
                <a:ext cx="220308" cy="219077"/>
              </a:xfrm>
              <a:custGeom>
                <a:avLst/>
                <a:gdLst>
                  <a:gd name="T0" fmla="*/ 179 w 179"/>
                  <a:gd name="T1" fmla="*/ 12 h 178"/>
                  <a:gd name="T2" fmla="*/ 14 w 179"/>
                  <a:gd name="T3" fmla="*/ 178 h 178"/>
                  <a:gd name="T4" fmla="*/ 0 w 179"/>
                  <a:gd name="T5" fmla="*/ 166 h 178"/>
                  <a:gd name="T6" fmla="*/ 165 w 179"/>
                  <a:gd name="T7" fmla="*/ 0 h 178"/>
                  <a:gd name="T8" fmla="*/ 179 w 179"/>
                  <a:gd name="T9" fmla="*/ 1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178">
                    <a:moveTo>
                      <a:pt x="179" y="12"/>
                    </a:moveTo>
                    <a:lnTo>
                      <a:pt x="14" y="178"/>
                    </a:lnTo>
                    <a:lnTo>
                      <a:pt x="0" y="166"/>
                    </a:lnTo>
                    <a:lnTo>
                      <a:pt x="165" y="0"/>
                    </a:lnTo>
                    <a:lnTo>
                      <a:pt x="179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1567711" y="2814284"/>
            <a:ext cx="1618841" cy="1647000"/>
            <a:chOff x="478903" y="4355475"/>
            <a:chExt cx="2158455" cy="2196000"/>
          </a:xfrm>
          <a:solidFill>
            <a:srgbClr val="FFC000"/>
          </a:solidFill>
        </p:grpSpPr>
        <p:grpSp>
          <p:nvGrpSpPr>
            <p:cNvPr id="45" name="组合 44"/>
            <p:cNvGrpSpPr>
              <a:grpSpLocks noChangeAspect="1"/>
            </p:cNvGrpSpPr>
            <p:nvPr/>
          </p:nvGrpSpPr>
          <p:grpSpPr>
            <a:xfrm>
              <a:off x="1795203" y="4733013"/>
              <a:ext cx="366333" cy="576000"/>
              <a:chOff x="2257888" y="5547128"/>
              <a:chExt cx="137373" cy="216000"/>
            </a:xfrm>
            <a:grpFill/>
          </p:grpSpPr>
          <p:sp>
            <p:nvSpPr>
              <p:cNvPr id="50" name="Freeform 69"/>
              <p:cNvSpPr>
                <a:spLocks/>
              </p:cNvSpPr>
              <p:nvPr/>
            </p:nvSpPr>
            <p:spPr bwMode="auto">
              <a:xfrm>
                <a:off x="2257888" y="5547128"/>
                <a:ext cx="137373" cy="140987"/>
              </a:xfrm>
              <a:custGeom>
                <a:avLst/>
                <a:gdLst>
                  <a:gd name="T0" fmla="*/ 57 w 64"/>
                  <a:gd name="T1" fmla="*/ 37 h 66"/>
                  <a:gd name="T2" fmla="*/ 43 w 64"/>
                  <a:gd name="T3" fmla="*/ 12 h 66"/>
                  <a:gd name="T4" fmla="*/ 39 w 64"/>
                  <a:gd name="T5" fmla="*/ 6 h 66"/>
                  <a:gd name="T6" fmla="*/ 25 w 64"/>
                  <a:gd name="T7" fmla="*/ 6 h 66"/>
                  <a:gd name="T8" fmla="*/ 22 w 64"/>
                  <a:gd name="T9" fmla="*/ 12 h 66"/>
                  <a:gd name="T10" fmla="*/ 8 w 64"/>
                  <a:gd name="T11" fmla="*/ 37 h 66"/>
                  <a:gd name="T12" fmla="*/ 4 w 64"/>
                  <a:gd name="T13" fmla="*/ 43 h 66"/>
                  <a:gd name="T14" fmla="*/ 11 w 64"/>
                  <a:gd name="T15" fmla="*/ 55 h 66"/>
                  <a:gd name="T16" fmla="*/ 18 w 64"/>
                  <a:gd name="T17" fmla="*/ 55 h 66"/>
                  <a:gd name="T18" fmla="*/ 19 w 64"/>
                  <a:gd name="T19" fmla="*/ 55 h 66"/>
                  <a:gd name="T20" fmla="*/ 19 w 64"/>
                  <a:gd name="T21" fmla="*/ 66 h 66"/>
                  <a:gd name="T22" fmla="*/ 32 w 64"/>
                  <a:gd name="T23" fmla="*/ 62 h 66"/>
                  <a:gd name="T24" fmla="*/ 32 w 64"/>
                  <a:gd name="T25" fmla="*/ 62 h 66"/>
                  <a:gd name="T26" fmla="*/ 46 w 64"/>
                  <a:gd name="T27" fmla="*/ 66 h 66"/>
                  <a:gd name="T28" fmla="*/ 46 w 64"/>
                  <a:gd name="T29" fmla="*/ 55 h 66"/>
                  <a:gd name="T30" fmla="*/ 46 w 64"/>
                  <a:gd name="T31" fmla="*/ 55 h 66"/>
                  <a:gd name="T32" fmla="*/ 53 w 64"/>
                  <a:gd name="T33" fmla="*/ 55 h 66"/>
                  <a:gd name="T34" fmla="*/ 60 w 64"/>
                  <a:gd name="T35" fmla="*/ 43 h 66"/>
                  <a:gd name="T36" fmla="*/ 57 w 64"/>
                  <a:gd name="T37" fmla="*/ 3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4" h="66">
                    <a:moveTo>
                      <a:pt x="57" y="37"/>
                    </a:moveTo>
                    <a:cubicBezTo>
                      <a:pt x="53" y="30"/>
                      <a:pt x="47" y="19"/>
                      <a:pt x="43" y="12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5" y="0"/>
                      <a:pt x="29" y="0"/>
                      <a:pt x="25" y="6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18" y="19"/>
                      <a:pt x="11" y="30"/>
                      <a:pt x="8" y="37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0" y="50"/>
                      <a:pt x="3" y="55"/>
                      <a:pt x="11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3" y="63"/>
                      <a:pt x="27" y="62"/>
                      <a:pt x="32" y="62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7" y="62"/>
                      <a:pt x="42" y="63"/>
                      <a:pt x="46" y="66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61" y="55"/>
                      <a:pt x="64" y="49"/>
                      <a:pt x="60" y="43"/>
                    </a:cubicBezTo>
                    <a:lnTo>
                      <a:pt x="57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9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70"/>
              <p:cNvSpPr>
                <a:spLocks/>
              </p:cNvSpPr>
              <p:nvPr/>
            </p:nvSpPr>
            <p:spPr bwMode="auto">
              <a:xfrm>
                <a:off x="2290424" y="5688115"/>
                <a:ext cx="75013" cy="75013"/>
              </a:xfrm>
              <a:custGeom>
                <a:avLst/>
                <a:gdLst>
                  <a:gd name="T0" fmla="*/ 17 w 35"/>
                  <a:gd name="T1" fmla="*/ 0 h 35"/>
                  <a:gd name="T2" fmla="*/ 17 w 35"/>
                  <a:gd name="T3" fmla="*/ 0 h 35"/>
                  <a:gd name="T4" fmla="*/ 17 w 35"/>
                  <a:gd name="T5" fmla="*/ 0 h 35"/>
                  <a:gd name="T6" fmla="*/ 17 w 35"/>
                  <a:gd name="T7" fmla="*/ 0 h 35"/>
                  <a:gd name="T8" fmla="*/ 17 w 35"/>
                  <a:gd name="T9" fmla="*/ 0 h 35"/>
                  <a:gd name="T10" fmla="*/ 4 w 35"/>
                  <a:gd name="T11" fmla="*/ 6 h 35"/>
                  <a:gd name="T12" fmla="*/ 0 w 35"/>
                  <a:gd name="T13" fmla="*/ 17 h 35"/>
                  <a:gd name="T14" fmla="*/ 0 w 35"/>
                  <a:gd name="T15" fmla="*/ 17 h 35"/>
                  <a:gd name="T16" fmla="*/ 17 w 35"/>
                  <a:gd name="T17" fmla="*/ 35 h 35"/>
                  <a:gd name="T18" fmla="*/ 17 w 35"/>
                  <a:gd name="T19" fmla="*/ 35 h 35"/>
                  <a:gd name="T20" fmla="*/ 35 w 35"/>
                  <a:gd name="T21" fmla="*/ 17 h 35"/>
                  <a:gd name="T22" fmla="*/ 35 w 35"/>
                  <a:gd name="T23" fmla="*/ 17 h 35"/>
                  <a:gd name="T24" fmla="*/ 31 w 35"/>
                  <a:gd name="T25" fmla="*/ 6 h 35"/>
                  <a:gd name="T26" fmla="*/ 17 w 35"/>
                  <a:gd name="T2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35">
                    <a:moveTo>
                      <a:pt x="1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2" y="0"/>
                      <a:pt x="7" y="2"/>
                      <a:pt x="4" y="6"/>
                    </a:cubicBezTo>
                    <a:cubicBezTo>
                      <a:pt x="1" y="9"/>
                      <a:pt x="0" y="1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7"/>
                      <a:pt x="8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7" y="35"/>
                      <a:pt x="35" y="2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3"/>
                      <a:pt x="33" y="9"/>
                      <a:pt x="31" y="6"/>
                    </a:cubicBezTo>
                    <a:cubicBezTo>
                      <a:pt x="27" y="2"/>
                      <a:pt x="23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9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组合 45"/>
            <p:cNvGrpSpPr>
              <a:grpSpLocks noChangeAspect="1"/>
            </p:cNvGrpSpPr>
            <p:nvPr/>
          </p:nvGrpSpPr>
          <p:grpSpPr>
            <a:xfrm>
              <a:off x="478903" y="4355475"/>
              <a:ext cx="2158455" cy="2196000"/>
              <a:chOff x="5397500" y="5734050"/>
              <a:chExt cx="365125" cy="371476"/>
            </a:xfrm>
            <a:grpFill/>
          </p:grpSpPr>
          <p:sp>
            <p:nvSpPr>
              <p:cNvPr id="47" name="Freeform 288"/>
              <p:cNvSpPr>
                <a:spLocks/>
              </p:cNvSpPr>
              <p:nvPr/>
            </p:nvSpPr>
            <p:spPr bwMode="auto">
              <a:xfrm>
                <a:off x="5532438" y="5907088"/>
                <a:ext cx="71438" cy="68263"/>
              </a:xfrm>
              <a:custGeom>
                <a:avLst/>
                <a:gdLst>
                  <a:gd name="T0" fmla="*/ 45 w 45"/>
                  <a:gd name="T1" fmla="*/ 17 h 43"/>
                  <a:gd name="T2" fmla="*/ 17 w 45"/>
                  <a:gd name="T3" fmla="*/ 43 h 43"/>
                  <a:gd name="T4" fmla="*/ 0 w 45"/>
                  <a:gd name="T5" fmla="*/ 26 h 43"/>
                  <a:gd name="T6" fmla="*/ 29 w 45"/>
                  <a:gd name="T7" fmla="*/ 0 h 43"/>
                  <a:gd name="T8" fmla="*/ 45 w 45"/>
                  <a:gd name="T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solidFill>
                <a:srgbClr val="152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9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289"/>
              <p:cNvSpPr>
                <a:spLocks noEditPoints="1"/>
              </p:cNvSpPr>
              <p:nvPr/>
            </p:nvSpPr>
            <p:spPr bwMode="auto">
              <a:xfrm>
                <a:off x="5537200" y="5734050"/>
                <a:ext cx="225425" cy="225425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0 w 60"/>
                  <a:gd name="T11" fmla="*/ 51 h 60"/>
                  <a:gd name="T12" fmla="*/ 8 w 60"/>
                  <a:gd name="T13" fmla="*/ 30 h 60"/>
                  <a:gd name="T14" fmla="*/ 30 w 60"/>
                  <a:gd name="T15" fmla="*/ 8 h 60"/>
                  <a:gd name="T16" fmla="*/ 52 w 60"/>
                  <a:gd name="T17" fmla="*/ 30 h 60"/>
                  <a:gd name="T18" fmla="*/ 30 w 60"/>
                  <a:gd name="T19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solidFill>
                <a:srgbClr val="152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9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291"/>
              <p:cNvSpPr>
                <a:spLocks/>
              </p:cNvSpPr>
              <p:nvPr/>
            </p:nvSpPr>
            <p:spPr bwMode="auto">
              <a:xfrm>
                <a:off x="5397500" y="5951538"/>
                <a:ext cx="158750" cy="153988"/>
              </a:xfrm>
              <a:custGeom>
                <a:avLst/>
                <a:gdLst>
                  <a:gd name="T0" fmla="*/ 30 w 42"/>
                  <a:gd name="T1" fmla="*/ 0 h 41"/>
                  <a:gd name="T2" fmla="*/ 3 w 42"/>
                  <a:gd name="T3" fmla="*/ 26 h 41"/>
                  <a:gd name="T4" fmla="*/ 3 w 42"/>
                  <a:gd name="T5" fmla="*/ 38 h 41"/>
                  <a:gd name="T6" fmla="*/ 15 w 42"/>
                  <a:gd name="T7" fmla="*/ 38 h 41"/>
                  <a:gd name="T8" fmla="*/ 42 w 42"/>
                  <a:gd name="T9" fmla="*/ 12 h 41"/>
                  <a:gd name="T10" fmla="*/ 30 w 42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52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9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2" name="矩形 51"/>
          <p:cNvSpPr/>
          <p:nvPr/>
        </p:nvSpPr>
        <p:spPr>
          <a:xfrm>
            <a:off x="5914739" y="1178400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sz="17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7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矩形 47"/>
          <p:cNvSpPr>
            <a:spLocks noChangeArrowheads="1"/>
          </p:cNvSpPr>
          <p:nvPr/>
        </p:nvSpPr>
        <p:spPr bwMode="auto">
          <a:xfrm>
            <a:off x="5914740" y="1469623"/>
            <a:ext cx="2716163" cy="67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rgbClr val="333333"/>
                </a:solidFill>
                <a:sym typeface="微软雅黑" pitchFamily="34" charset="-122"/>
              </a:rPr>
              <a:t>在此录入上述图表的综合描述说明，在此录入上述图表的综合描述说明，在此录入上述图表的综合描述说明。</a:t>
            </a:r>
          </a:p>
        </p:txBody>
      </p:sp>
      <p:sp>
        <p:nvSpPr>
          <p:cNvPr id="54" name="矩形 53"/>
          <p:cNvSpPr/>
          <p:nvPr/>
        </p:nvSpPr>
        <p:spPr>
          <a:xfrm>
            <a:off x="5914739" y="2321344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sz="17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7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5914740" y="2612566"/>
            <a:ext cx="2716163" cy="67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rgbClr val="333333"/>
                </a:solidFill>
                <a:sym typeface="微软雅黑" pitchFamily="34" charset="-122"/>
              </a:rPr>
              <a:t>在此录入上述图表的综合描述说明，在此录入上述图表的综合描述说明，在此录入上述图表的综合描述说明。</a:t>
            </a:r>
          </a:p>
        </p:txBody>
      </p:sp>
      <p:sp>
        <p:nvSpPr>
          <p:cNvPr id="56" name="矩形 55"/>
          <p:cNvSpPr/>
          <p:nvPr/>
        </p:nvSpPr>
        <p:spPr>
          <a:xfrm>
            <a:off x="5914739" y="3464287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sz="1700" b="1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700" b="1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7" name="矩形 47"/>
          <p:cNvSpPr>
            <a:spLocks noChangeArrowheads="1"/>
          </p:cNvSpPr>
          <p:nvPr/>
        </p:nvSpPr>
        <p:spPr bwMode="auto">
          <a:xfrm>
            <a:off x="5914740" y="3755509"/>
            <a:ext cx="2716163" cy="67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rgbClr val="333333"/>
                </a:solidFill>
                <a:sym typeface="微软雅黑" pitchFamily="34" charset="-122"/>
              </a:rPr>
              <a:t>在此录入上述图表的综合描述说明，在此录入上述图表的综合描述说明，在此录入上述图表的描述说明。</a:t>
            </a:r>
          </a:p>
        </p:txBody>
      </p:sp>
      <p:sp>
        <p:nvSpPr>
          <p:cNvPr id="58" name="矩形 57"/>
          <p:cNvSpPr/>
          <p:nvPr/>
        </p:nvSpPr>
        <p:spPr>
          <a:xfrm>
            <a:off x="3103778" y="1080512"/>
            <a:ext cx="907928" cy="300076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矩形 47"/>
          <p:cNvSpPr>
            <a:spLocks noChangeArrowheads="1"/>
          </p:cNvSpPr>
          <p:nvPr/>
        </p:nvSpPr>
        <p:spPr bwMode="auto">
          <a:xfrm>
            <a:off x="3091957" y="1967067"/>
            <a:ext cx="2109497" cy="40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60" name="矩形 59"/>
          <p:cNvSpPr/>
          <p:nvPr/>
        </p:nvSpPr>
        <p:spPr>
          <a:xfrm>
            <a:off x="3103778" y="2734548"/>
            <a:ext cx="907928" cy="300076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5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矩形 47"/>
          <p:cNvSpPr>
            <a:spLocks noChangeArrowheads="1"/>
          </p:cNvSpPr>
          <p:nvPr/>
        </p:nvSpPr>
        <p:spPr bwMode="auto">
          <a:xfrm>
            <a:off x="3091957" y="3609280"/>
            <a:ext cx="2109497" cy="40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</p:spTree>
    <p:extLst>
      <p:ext uri="{BB962C8B-B14F-4D97-AF65-F5344CB8AC3E}">
        <p14:creationId xmlns:p14="http://schemas.microsoft.com/office/powerpoint/2010/main" val="745191399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3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4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1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6" presetClass="entr" presetSubtype="26" fill="hold" nodeType="withEffect">
                                      <p:stCondLst>
                                        <p:cond delay="6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5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95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8450"/>
                                </p:stCondLst>
                                <p:childTnLst>
                                  <p:par>
                                    <p:cTn id="64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9450"/>
                                </p:stCondLst>
                                <p:childTnLst>
                                  <p:par>
                                    <p:cTn id="71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0" grpId="0"/>
          <p:bldP spid="6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3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4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1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6" presetClass="entr" presetSubtype="26" fill="hold" nodeType="withEffect">
                                      <p:stCondLst>
                                        <p:cond delay="6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5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950"/>
                                </p:stCondLst>
                                <p:childTnLst>
                                  <p:par>
                                    <p:cTn id="5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8450"/>
                                </p:stCondLst>
                                <p:childTnLst>
                                  <p:par>
                                    <p:cTn id="64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9450"/>
                                </p:stCondLst>
                                <p:childTnLst>
                                  <p:par>
                                    <p:cTn id="71" presetID="10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0" grpId="0"/>
          <p:bldP spid="61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4470" objId="2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14865"/>
                </a:solidFill>
                <a:ea typeface="微软雅黑" pitchFamily="34" charset="-122"/>
              </a:rPr>
              <a:t>论文总结</a:t>
            </a:r>
            <a:endParaRPr lang="zh-CN" altLang="en-US" sz="2000" b="1" dirty="0">
              <a:solidFill>
                <a:srgbClr val="314865"/>
              </a:solidFill>
              <a:ea typeface="微软雅黑" pitchFamily="34" charset="-122"/>
            </a:endParaRPr>
          </a:p>
        </p:txBody>
      </p:sp>
      <p:sp>
        <p:nvSpPr>
          <p:cNvPr id="36" name="Text Placeholder 3"/>
          <p:cNvSpPr txBox="1">
            <a:spLocks/>
          </p:cNvSpPr>
          <p:nvPr/>
        </p:nvSpPr>
        <p:spPr>
          <a:xfrm>
            <a:off x="1926866" y="1200296"/>
            <a:ext cx="1636244" cy="1636244"/>
          </a:xfrm>
          <a:prstGeom prst="ellipse">
            <a:avLst/>
          </a:prstGeom>
          <a:solidFill>
            <a:srgbClr val="152F47"/>
          </a:solidFill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JM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7" name="Text Placeholder 4"/>
          <p:cNvSpPr txBox="1">
            <a:spLocks/>
          </p:cNvSpPr>
          <p:nvPr/>
        </p:nvSpPr>
        <p:spPr>
          <a:xfrm>
            <a:off x="4386496" y="1208196"/>
            <a:ext cx="1636244" cy="1636244"/>
          </a:xfrm>
          <a:prstGeom prst="ellipse">
            <a:avLst/>
          </a:prstGeom>
          <a:solidFill>
            <a:srgbClr val="152F47"/>
          </a:solidFill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JM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8" name="Text Placeholder 5"/>
          <p:cNvSpPr txBox="1">
            <a:spLocks/>
          </p:cNvSpPr>
          <p:nvPr/>
        </p:nvSpPr>
        <p:spPr>
          <a:xfrm>
            <a:off x="6846127" y="1208196"/>
            <a:ext cx="1636244" cy="1636244"/>
          </a:xfrm>
          <a:prstGeom prst="ellipse">
            <a:avLst/>
          </a:prstGeom>
          <a:solidFill>
            <a:srgbClr val="152F47"/>
          </a:solidFill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JM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Right Arrow 10"/>
          <p:cNvSpPr/>
          <p:nvPr/>
        </p:nvSpPr>
        <p:spPr>
          <a:xfrm rot="16200000" flipV="1">
            <a:off x="1646834" y="1815328"/>
            <a:ext cx="692590" cy="467498"/>
          </a:xfrm>
          <a:prstGeom prst="rightArrow">
            <a:avLst/>
          </a:prstGeom>
          <a:solidFill>
            <a:srgbClr val="05BA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ight Arrow 11"/>
          <p:cNvSpPr/>
          <p:nvPr/>
        </p:nvSpPr>
        <p:spPr>
          <a:xfrm rot="16200000" flipV="1">
            <a:off x="4106681" y="1815328"/>
            <a:ext cx="692590" cy="467498"/>
          </a:xfrm>
          <a:prstGeom prst="rightArrow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ight Arrow 12"/>
          <p:cNvSpPr/>
          <p:nvPr/>
        </p:nvSpPr>
        <p:spPr>
          <a:xfrm rot="5400000" flipV="1">
            <a:off x="6581322" y="1815328"/>
            <a:ext cx="692590" cy="467498"/>
          </a:xfrm>
          <a:prstGeom prst="rightArrow">
            <a:avLst/>
          </a:prstGeom>
          <a:solidFill>
            <a:srgbClr val="F14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1746430" y="3150617"/>
            <a:ext cx="1997243" cy="1154075"/>
            <a:chOff x="1687778" y="4584791"/>
            <a:chExt cx="2343898" cy="992595"/>
          </a:xfrm>
        </p:grpSpPr>
        <p:sp>
          <p:nvSpPr>
            <p:cNvPr id="43" name="文本框 76"/>
            <p:cNvSpPr txBox="1"/>
            <p:nvPr/>
          </p:nvSpPr>
          <p:spPr>
            <a:xfrm>
              <a:off x="1687778" y="4872230"/>
              <a:ext cx="2343898" cy="705156"/>
            </a:xfrm>
            <a:prstGeom prst="rect">
              <a:avLst/>
            </a:prstGeom>
          </p:spPr>
          <p:txBody>
            <a:bodyPr vert="horz" lIns="121807" tIns="60904" rIns="121807" bIns="60904" rtlCol="0" anchor="t">
              <a:noAutofit/>
            </a:bodyPr>
            <a:lstStyle>
              <a:lvl1pPr indent="0">
                <a:lnSpc>
                  <a:spcPct val="15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1pPr>
              <a:lvl2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2000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2pPr>
              <a:lvl3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3pPr>
              <a:lvl4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4pPr>
              <a:lvl5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5pPr>
              <a:lvl6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6pPr>
              <a:lvl7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7pPr>
              <a:lvl8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8pPr>
              <a:lvl9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在此录入上述图表的综合描述说明，在此录入上述图表的综合描述说明，在此录入上述图表的综合描述说明。</a:t>
              </a:r>
            </a:p>
          </p:txBody>
        </p:sp>
        <p:sp>
          <p:nvSpPr>
            <p:cNvPr id="44" name="文本框 77"/>
            <p:cNvSpPr txBox="1"/>
            <p:nvPr/>
          </p:nvSpPr>
          <p:spPr>
            <a:xfrm>
              <a:off x="2269773" y="4584791"/>
              <a:ext cx="1179908" cy="291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添加内容</a:t>
              </a:r>
            </a:p>
          </p:txBody>
        </p:sp>
      </p:grpSp>
      <p:sp>
        <p:nvSpPr>
          <p:cNvPr id="45" name="文本框 79"/>
          <p:cNvSpPr txBox="1"/>
          <p:nvPr/>
        </p:nvSpPr>
        <p:spPr>
          <a:xfrm>
            <a:off x="2296972" y="1864736"/>
            <a:ext cx="1031547" cy="3308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添加内容</a:t>
            </a:r>
          </a:p>
        </p:txBody>
      </p:sp>
      <p:sp>
        <p:nvSpPr>
          <p:cNvPr id="46" name="文本框 80"/>
          <p:cNvSpPr txBox="1"/>
          <p:nvPr/>
        </p:nvSpPr>
        <p:spPr>
          <a:xfrm>
            <a:off x="4780192" y="1864736"/>
            <a:ext cx="1031547" cy="3308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添加内容</a:t>
            </a:r>
          </a:p>
        </p:txBody>
      </p:sp>
      <p:sp>
        <p:nvSpPr>
          <p:cNvPr id="47" name="文本框 81"/>
          <p:cNvSpPr txBox="1"/>
          <p:nvPr/>
        </p:nvSpPr>
        <p:spPr>
          <a:xfrm>
            <a:off x="7216232" y="1864736"/>
            <a:ext cx="1031547" cy="3308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添加内容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4206213" y="3150617"/>
            <a:ext cx="1997243" cy="1154075"/>
            <a:chOff x="1687778" y="4584791"/>
            <a:chExt cx="2343898" cy="992595"/>
          </a:xfrm>
        </p:grpSpPr>
        <p:sp>
          <p:nvSpPr>
            <p:cNvPr id="49" name="文本框 83"/>
            <p:cNvSpPr txBox="1"/>
            <p:nvPr/>
          </p:nvSpPr>
          <p:spPr>
            <a:xfrm>
              <a:off x="1687778" y="4872230"/>
              <a:ext cx="2343898" cy="705156"/>
            </a:xfrm>
            <a:prstGeom prst="rect">
              <a:avLst/>
            </a:prstGeom>
          </p:spPr>
          <p:txBody>
            <a:bodyPr vert="horz" lIns="121807" tIns="60904" rIns="121807" bIns="60904" rtlCol="0" anchor="t">
              <a:noAutofit/>
            </a:bodyPr>
            <a:lstStyle>
              <a:lvl1pPr indent="0">
                <a:lnSpc>
                  <a:spcPct val="15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1pPr>
              <a:lvl2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2000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2pPr>
              <a:lvl3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3pPr>
              <a:lvl4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4pPr>
              <a:lvl5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5pPr>
              <a:lvl6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6pPr>
              <a:lvl7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7pPr>
              <a:lvl8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8pPr>
              <a:lvl9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在此录入上述图表的综合描述说明，在此录入上述图表的综合描述说明，在此录入上述图表的综合描述说明。</a:t>
              </a:r>
            </a:p>
          </p:txBody>
        </p:sp>
        <p:sp>
          <p:nvSpPr>
            <p:cNvPr id="50" name="文本框 84"/>
            <p:cNvSpPr txBox="1"/>
            <p:nvPr/>
          </p:nvSpPr>
          <p:spPr>
            <a:xfrm>
              <a:off x="2269773" y="4584791"/>
              <a:ext cx="1179908" cy="291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添加内容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665627" y="3150617"/>
            <a:ext cx="1997243" cy="1154075"/>
            <a:chOff x="1687778" y="4584791"/>
            <a:chExt cx="2343898" cy="992595"/>
          </a:xfrm>
        </p:grpSpPr>
        <p:sp>
          <p:nvSpPr>
            <p:cNvPr id="52" name="文本框 86"/>
            <p:cNvSpPr txBox="1"/>
            <p:nvPr/>
          </p:nvSpPr>
          <p:spPr>
            <a:xfrm>
              <a:off x="1687778" y="4872230"/>
              <a:ext cx="2343898" cy="705156"/>
            </a:xfrm>
            <a:prstGeom prst="rect">
              <a:avLst/>
            </a:prstGeom>
          </p:spPr>
          <p:txBody>
            <a:bodyPr vert="horz" lIns="121807" tIns="60904" rIns="121807" bIns="60904" rtlCol="0" anchor="t">
              <a:noAutofit/>
            </a:bodyPr>
            <a:lstStyle>
              <a:lvl1pPr indent="0">
                <a:lnSpc>
                  <a:spcPct val="15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1pPr>
              <a:lvl2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2000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2pPr>
              <a:lvl3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3pPr>
              <a:lvl4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4pPr>
              <a:lvl5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>
                  <a:latin typeface="Microsoft YaHei UI" panose="020B0503020204020204" pitchFamily="34" charset="-122"/>
                  <a:ea typeface="Microsoft YaHei UI" panose="020B0503020204020204" pitchFamily="34" charset="-122"/>
                </a:defRPr>
              </a:lvl5pPr>
              <a:lvl6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6pPr>
              <a:lvl7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7pPr>
              <a:lvl8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8pPr>
              <a:lvl9pPr indent="0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None/>
                <a:defRPr lang="zh-CN" sz="1600"/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在此录入上述图表的综合描述说明，在此录入上述图表的综合描述说明，在此录入上述图表的综合描述说明。</a:t>
              </a:r>
            </a:p>
          </p:txBody>
        </p:sp>
        <p:sp>
          <p:nvSpPr>
            <p:cNvPr id="53" name="文本框 87"/>
            <p:cNvSpPr txBox="1"/>
            <p:nvPr/>
          </p:nvSpPr>
          <p:spPr>
            <a:xfrm>
              <a:off x="2269773" y="4584791"/>
              <a:ext cx="1179908" cy="291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添加内容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7439757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3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5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6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7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6" grpId="0" build="p" animBg="1"/>
          <p:bldP spid="37" grpId="0" build="p" animBg="1"/>
          <p:bldP spid="38" grpId="0" build="p" animBg="1"/>
          <p:bldP spid="39" grpId="0" animBg="1"/>
          <p:bldP spid="40" grpId="0" animBg="1"/>
          <p:bldP spid="41" grpId="0" animBg="1"/>
          <p:bldP spid="45" grpId="0"/>
          <p:bldP spid="46" grpId="0"/>
          <p:bldP spid="4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3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3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3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5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3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6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7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6" grpId="0" build="p" animBg="1"/>
          <p:bldP spid="37" grpId="0" build="p" animBg="1"/>
          <p:bldP spid="38" grpId="0" build="p" animBg="1"/>
          <p:bldP spid="39" grpId="0" animBg="1"/>
          <p:bldP spid="40" grpId="0" animBg="1"/>
          <p:bldP spid="41" grpId="0" animBg="1"/>
          <p:bldP spid="45" grpId="0"/>
          <p:bldP spid="46" grpId="0"/>
          <p:bldP spid="47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6684" objId="2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14865"/>
                </a:solidFill>
                <a:ea typeface="微软雅黑" pitchFamily="34" charset="-122"/>
              </a:rPr>
              <a:t>论文总结</a:t>
            </a:r>
            <a:endParaRPr lang="zh-CN" altLang="en-US" sz="2000" b="1" dirty="0">
              <a:solidFill>
                <a:srgbClr val="314865"/>
              </a:solidFill>
              <a:ea typeface="微软雅黑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097168" y="3519704"/>
            <a:ext cx="628650" cy="628650"/>
            <a:chOff x="8799095" y="1876644"/>
            <a:chExt cx="838200" cy="838200"/>
          </a:xfrm>
        </p:grpSpPr>
        <p:sp>
          <p:nvSpPr>
            <p:cNvPr id="21" name="Rounded Rectangle 13"/>
            <p:cNvSpPr/>
            <p:nvPr/>
          </p:nvSpPr>
          <p:spPr>
            <a:xfrm>
              <a:off x="8799095" y="1876644"/>
              <a:ext cx="838200" cy="838200"/>
            </a:xfrm>
            <a:prstGeom prst="roundRect">
              <a:avLst/>
            </a:prstGeom>
            <a:solidFill>
              <a:srgbClr val="05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44"/>
            <p:cNvSpPr>
              <a:spLocks noEditPoints="1"/>
            </p:cNvSpPr>
            <p:nvPr/>
          </p:nvSpPr>
          <p:spPr bwMode="auto">
            <a:xfrm>
              <a:off x="9017284" y="2097329"/>
              <a:ext cx="401822" cy="396830"/>
            </a:xfrm>
            <a:custGeom>
              <a:avLst/>
              <a:gdLst>
                <a:gd name="T0" fmla="*/ 114 w 121"/>
                <a:gd name="T1" fmla="*/ 89 h 119"/>
                <a:gd name="T2" fmla="*/ 88 w 121"/>
                <a:gd name="T3" fmla="*/ 62 h 119"/>
                <a:gd name="T4" fmla="*/ 71 w 121"/>
                <a:gd name="T5" fmla="*/ 58 h 119"/>
                <a:gd name="T6" fmla="*/ 61 w 121"/>
                <a:gd name="T7" fmla="*/ 48 h 119"/>
                <a:gd name="T8" fmla="*/ 56 w 121"/>
                <a:gd name="T9" fmla="*/ 33 h 119"/>
                <a:gd name="T10" fmla="*/ 30 w 121"/>
                <a:gd name="T11" fmla="*/ 6 h 119"/>
                <a:gd name="T12" fmla="*/ 7 w 121"/>
                <a:gd name="T13" fmla="*/ 6 h 119"/>
                <a:gd name="T14" fmla="*/ 7 w 121"/>
                <a:gd name="T15" fmla="*/ 29 h 119"/>
                <a:gd name="T16" fmla="*/ 33 w 121"/>
                <a:gd name="T17" fmla="*/ 56 h 119"/>
                <a:gd name="T18" fmla="*/ 51 w 121"/>
                <a:gd name="T19" fmla="*/ 60 h 119"/>
                <a:gd name="T20" fmla="*/ 60 w 121"/>
                <a:gd name="T21" fmla="*/ 70 h 119"/>
                <a:gd name="T22" fmla="*/ 65 w 121"/>
                <a:gd name="T23" fmla="*/ 85 h 119"/>
                <a:gd name="T24" fmla="*/ 91 w 121"/>
                <a:gd name="T25" fmla="*/ 112 h 119"/>
                <a:gd name="T26" fmla="*/ 114 w 121"/>
                <a:gd name="T27" fmla="*/ 112 h 119"/>
                <a:gd name="T28" fmla="*/ 114 w 121"/>
                <a:gd name="T29" fmla="*/ 89 h 119"/>
                <a:gd name="T30" fmla="*/ 36 w 121"/>
                <a:gd name="T31" fmla="*/ 51 h 119"/>
                <a:gd name="T32" fmla="*/ 12 w 121"/>
                <a:gd name="T33" fmla="*/ 27 h 119"/>
                <a:gd name="T34" fmla="*/ 11 w 121"/>
                <a:gd name="T35" fmla="*/ 11 h 119"/>
                <a:gd name="T36" fmla="*/ 27 w 121"/>
                <a:gd name="T37" fmla="*/ 12 h 119"/>
                <a:gd name="T38" fmla="*/ 51 w 121"/>
                <a:gd name="T39" fmla="*/ 36 h 119"/>
                <a:gd name="T40" fmla="*/ 54 w 121"/>
                <a:gd name="T41" fmla="*/ 42 h 119"/>
                <a:gd name="T42" fmla="*/ 43 w 121"/>
                <a:gd name="T43" fmla="*/ 42 h 119"/>
                <a:gd name="T44" fmla="*/ 43 w 121"/>
                <a:gd name="T45" fmla="*/ 53 h 119"/>
                <a:gd name="T46" fmla="*/ 45 w 121"/>
                <a:gd name="T47" fmla="*/ 54 h 119"/>
                <a:gd name="T48" fmla="*/ 36 w 121"/>
                <a:gd name="T49" fmla="*/ 51 h 119"/>
                <a:gd name="T50" fmla="*/ 110 w 121"/>
                <a:gd name="T51" fmla="*/ 107 h 119"/>
                <a:gd name="T52" fmla="*/ 94 w 121"/>
                <a:gd name="T53" fmla="*/ 107 h 119"/>
                <a:gd name="T54" fmla="*/ 70 w 121"/>
                <a:gd name="T55" fmla="*/ 83 h 119"/>
                <a:gd name="T56" fmla="*/ 67 w 121"/>
                <a:gd name="T57" fmla="*/ 76 h 119"/>
                <a:gd name="T58" fmla="*/ 71 w 121"/>
                <a:gd name="T59" fmla="*/ 80 h 119"/>
                <a:gd name="T60" fmla="*/ 82 w 121"/>
                <a:gd name="T61" fmla="*/ 80 h 119"/>
                <a:gd name="T62" fmla="*/ 82 w 121"/>
                <a:gd name="T63" fmla="*/ 69 h 119"/>
                <a:gd name="T64" fmla="*/ 77 w 121"/>
                <a:gd name="T65" fmla="*/ 64 h 119"/>
                <a:gd name="T66" fmla="*/ 85 w 121"/>
                <a:gd name="T67" fmla="*/ 68 h 119"/>
                <a:gd name="T68" fmla="*/ 109 w 121"/>
                <a:gd name="T69" fmla="*/ 92 h 119"/>
                <a:gd name="T70" fmla="*/ 110 w 121"/>
                <a:gd name="T71" fmla="*/ 10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1" h="119">
                  <a:moveTo>
                    <a:pt x="114" y="89"/>
                  </a:moveTo>
                  <a:cubicBezTo>
                    <a:pt x="88" y="62"/>
                    <a:pt x="88" y="62"/>
                    <a:pt x="88" y="62"/>
                  </a:cubicBezTo>
                  <a:cubicBezTo>
                    <a:pt x="83" y="58"/>
                    <a:pt x="77" y="57"/>
                    <a:pt x="71" y="58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3"/>
                    <a:pt x="61" y="37"/>
                    <a:pt x="56" y="33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3" y="0"/>
                    <a:pt x="13" y="0"/>
                    <a:pt x="7" y="6"/>
                  </a:cubicBezTo>
                  <a:cubicBezTo>
                    <a:pt x="0" y="13"/>
                    <a:pt x="0" y="23"/>
                    <a:pt x="7" y="2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8" y="61"/>
                    <a:pt x="45" y="62"/>
                    <a:pt x="51" y="60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59" y="75"/>
                    <a:pt x="60" y="81"/>
                    <a:pt x="65" y="85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8" y="119"/>
                    <a:pt x="108" y="119"/>
                    <a:pt x="114" y="112"/>
                  </a:cubicBezTo>
                  <a:cubicBezTo>
                    <a:pt x="121" y="106"/>
                    <a:pt x="121" y="95"/>
                    <a:pt x="114" y="89"/>
                  </a:cubicBezTo>
                  <a:close/>
                  <a:moveTo>
                    <a:pt x="36" y="51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7" y="22"/>
                    <a:pt x="7" y="15"/>
                    <a:pt x="11" y="11"/>
                  </a:cubicBezTo>
                  <a:cubicBezTo>
                    <a:pt x="16" y="7"/>
                    <a:pt x="23" y="7"/>
                    <a:pt x="27" y="1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3" y="37"/>
                    <a:pt x="54" y="40"/>
                    <a:pt x="54" y="42"/>
                  </a:cubicBezTo>
                  <a:cubicBezTo>
                    <a:pt x="51" y="39"/>
                    <a:pt x="46" y="39"/>
                    <a:pt x="43" y="42"/>
                  </a:cubicBezTo>
                  <a:cubicBezTo>
                    <a:pt x="40" y="45"/>
                    <a:pt x="40" y="50"/>
                    <a:pt x="43" y="53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2" y="54"/>
                    <a:pt x="38" y="53"/>
                    <a:pt x="36" y="51"/>
                  </a:cubicBezTo>
                  <a:close/>
                  <a:moveTo>
                    <a:pt x="110" y="107"/>
                  </a:moveTo>
                  <a:cubicBezTo>
                    <a:pt x="105" y="111"/>
                    <a:pt x="98" y="111"/>
                    <a:pt x="94" y="107"/>
                  </a:cubicBezTo>
                  <a:cubicBezTo>
                    <a:pt x="70" y="83"/>
                    <a:pt x="70" y="83"/>
                    <a:pt x="70" y="83"/>
                  </a:cubicBezTo>
                  <a:cubicBezTo>
                    <a:pt x="68" y="81"/>
                    <a:pt x="67" y="78"/>
                    <a:pt x="67" y="76"/>
                  </a:cubicBezTo>
                  <a:cubicBezTo>
                    <a:pt x="71" y="80"/>
                    <a:pt x="71" y="80"/>
                    <a:pt x="71" y="80"/>
                  </a:cubicBezTo>
                  <a:cubicBezTo>
                    <a:pt x="74" y="83"/>
                    <a:pt x="79" y="83"/>
                    <a:pt x="82" y="80"/>
                  </a:cubicBezTo>
                  <a:cubicBezTo>
                    <a:pt x="85" y="77"/>
                    <a:pt x="85" y="72"/>
                    <a:pt x="82" y="69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80" y="64"/>
                    <a:pt x="83" y="65"/>
                    <a:pt x="85" y="68"/>
                  </a:cubicBezTo>
                  <a:cubicBezTo>
                    <a:pt x="109" y="92"/>
                    <a:pt x="109" y="92"/>
                    <a:pt x="109" y="92"/>
                  </a:cubicBezTo>
                  <a:cubicBezTo>
                    <a:pt x="114" y="96"/>
                    <a:pt x="114" y="103"/>
                    <a:pt x="110" y="1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277385" y="1226414"/>
            <a:ext cx="628650" cy="628650"/>
            <a:chOff x="6226075" y="1876644"/>
            <a:chExt cx="838200" cy="838200"/>
          </a:xfrm>
        </p:grpSpPr>
        <p:sp>
          <p:nvSpPr>
            <p:cNvPr id="24" name="Rounded Rectangle 11"/>
            <p:cNvSpPr/>
            <p:nvPr/>
          </p:nvSpPr>
          <p:spPr>
            <a:xfrm>
              <a:off x="6226075" y="1876644"/>
              <a:ext cx="838200" cy="838200"/>
            </a:xfrm>
            <a:prstGeom prst="roundRect">
              <a:avLst/>
            </a:prstGeom>
            <a:solidFill>
              <a:srgbClr val="F14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439272" y="2107312"/>
              <a:ext cx="411805" cy="376863"/>
              <a:chOff x="6726389" y="1486674"/>
              <a:chExt cx="411805" cy="376863"/>
            </a:xfrm>
            <a:solidFill>
              <a:schemeClr val="bg1"/>
            </a:solidFill>
          </p:grpSpPr>
          <p:sp>
            <p:nvSpPr>
              <p:cNvPr id="26" name="Oval 52"/>
              <p:cNvSpPr>
                <a:spLocks noChangeArrowheads="1"/>
              </p:cNvSpPr>
              <p:nvPr/>
            </p:nvSpPr>
            <p:spPr bwMode="auto">
              <a:xfrm>
                <a:off x="6773808" y="1786168"/>
                <a:ext cx="44924" cy="4242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Oval 53"/>
              <p:cNvSpPr>
                <a:spLocks noChangeArrowheads="1"/>
              </p:cNvSpPr>
              <p:nvPr/>
            </p:nvSpPr>
            <p:spPr bwMode="auto">
              <a:xfrm>
                <a:off x="6748851" y="1836083"/>
                <a:ext cx="24958" cy="2745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54"/>
              <p:cNvSpPr>
                <a:spLocks/>
              </p:cNvSpPr>
              <p:nvPr/>
            </p:nvSpPr>
            <p:spPr bwMode="auto">
              <a:xfrm>
                <a:off x="6726389" y="1486674"/>
                <a:ext cx="411805" cy="292007"/>
              </a:xfrm>
              <a:custGeom>
                <a:avLst/>
                <a:gdLst>
                  <a:gd name="T0" fmla="*/ 124 w 124"/>
                  <a:gd name="T1" fmla="*/ 34 h 88"/>
                  <a:gd name="T2" fmla="*/ 99 w 124"/>
                  <a:gd name="T3" fmla="*/ 9 h 88"/>
                  <a:gd name="T4" fmla="*/ 93 w 124"/>
                  <a:gd name="T5" fmla="*/ 10 h 88"/>
                  <a:gd name="T6" fmla="*/ 74 w 124"/>
                  <a:gd name="T7" fmla="*/ 0 h 88"/>
                  <a:gd name="T8" fmla="*/ 60 w 124"/>
                  <a:gd name="T9" fmla="*/ 5 h 88"/>
                  <a:gd name="T10" fmla="*/ 46 w 124"/>
                  <a:gd name="T11" fmla="*/ 0 h 88"/>
                  <a:gd name="T12" fmla="*/ 31 w 124"/>
                  <a:gd name="T13" fmla="*/ 5 h 88"/>
                  <a:gd name="T14" fmla="*/ 25 w 124"/>
                  <a:gd name="T15" fmla="*/ 5 h 88"/>
                  <a:gd name="T16" fmla="*/ 0 w 124"/>
                  <a:gd name="T17" fmla="*/ 30 h 88"/>
                  <a:gd name="T18" fmla="*/ 3 w 124"/>
                  <a:gd name="T19" fmla="*/ 43 h 88"/>
                  <a:gd name="T20" fmla="*/ 0 w 124"/>
                  <a:gd name="T21" fmla="*/ 55 h 88"/>
                  <a:gd name="T22" fmla="*/ 25 w 124"/>
                  <a:gd name="T23" fmla="*/ 80 h 88"/>
                  <a:gd name="T24" fmla="*/ 28 w 124"/>
                  <a:gd name="T25" fmla="*/ 80 h 88"/>
                  <a:gd name="T26" fmla="*/ 46 w 124"/>
                  <a:gd name="T27" fmla="*/ 88 h 88"/>
                  <a:gd name="T28" fmla="*/ 64 w 124"/>
                  <a:gd name="T29" fmla="*/ 80 h 88"/>
                  <a:gd name="T30" fmla="*/ 79 w 124"/>
                  <a:gd name="T31" fmla="*/ 85 h 88"/>
                  <a:gd name="T32" fmla="*/ 104 w 124"/>
                  <a:gd name="T33" fmla="*/ 60 h 88"/>
                  <a:gd name="T34" fmla="*/ 104 w 124"/>
                  <a:gd name="T35" fmla="*/ 59 h 88"/>
                  <a:gd name="T36" fmla="*/ 124 w 124"/>
                  <a:gd name="T37" fmla="*/ 34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4" h="88">
                    <a:moveTo>
                      <a:pt x="124" y="34"/>
                    </a:moveTo>
                    <a:cubicBezTo>
                      <a:pt x="124" y="21"/>
                      <a:pt x="113" y="9"/>
                      <a:pt x="99" y="9"/>
                    </a:cubicBezTo>
                    <a:cubicBezTo>
                      <a:pt x="97" y="9"/>
                      <a:pt x="95" y="10"/>
                      <a:pt x="93" y="10"/>
                    </a:cubicBezTo>
                    <a:cubicBezTo>
                      <a:pt x="89" y="4"/>
                      <a:pt x="82" y="0"/>
                      <a:pt x="74" y="0"/>
                    </a:cubicBezTo>
                    <a:cubicBezTo>
                      <a:pt x="69" y="0"/>
                      <a:pt x="64" y="2"/>
                      <a:pt x="60" y="5"/>
                    </a:cubicBezTo>
                    <a:cubicBezTo>
                      <a:pt x="56" y="2"/>
                      <a:pt x="51" y="0"/>
                      <a:pt x="46" y="0"/>
                    </a:cubicBezTo>
                    <a:cubicBezTo>
                      <a:pt x="40" y="0"/>
                      <a:pt x="35" y="2"/>
                      <a:pt x="31" y="5"/>
                    </a:cubicBezTo>
                    <a:cubicBezTo>
                      <a:pt x="29" y="5"/>
                      <a:pt x="27" y="5"/>
                      <a:pt x="25" y="5"/>
                    </a:cubicBezTo>
                    <a:cubicBezTo>
                      <a:pt x="11" y="5"/>
                      <a:pt x="0" y="16"/>
                      <a:pt x="0" y="30"/>
                    </a:cubicBezTo>
                    <a:cubicBezTo>
                      <a:pt x="0" y="35"/>
                      <a:pt x="1" y="39"/>
                      <a:pt x="3" y="43"/>
                    </a:cubicBezTo>
                    <a:cubicBezTo>
                      <a:pt x="1" y="46"/>
                      <a:pt x="0" y="51"/>
                      <a:pt x="0" y="55"/>
                    </a:cubicBezTo>
                    <a:cubicBezTo>
                      <a:pt x="0" y="69"/>
                      <a:pt x="11" y="80"/>
                      <a:pt x="25" y="80"/>
                    </a:cubicBezTo>
                    <a:cubicBezTo>
                      <a:pt x="26" y="80"/>
                      <a:pt x="27" y="80"/>
                      <a:pt x="28" y="80"/>
                    </a:cubicBezTo>
                    <a:cubicBezTo>
                      <a:pt x="32" y="85"/>
                      <a:pt x="39" y="88"/>
                      <a:pt x="46" y="88"/>
                    </a:cubicBezTo>
                    <a:cubicBezTo>
                      <a:pt x="53" y="88"/>
                      <a:pt x="59" y="85"/>
                      <a:pt x="64" y="80"/>
                    </a:cubicBezTo>
                    <a:cubicBezTo>
                      <a:pt x="68" y="83"/>
                      <a:pt x="73" y="85"/>
                      <a:pt x="79" y="85"/>
                    </a:cubicBezTo>
                    <a:cubicBezTo>
                      <a:pt x="92" y="85"/>
                      <a:pt x="104" y="74"/>
                      <a:pt x="104" y="60"/>
                    </a:cubicBezTo>
                    <a:cubicBezTo>
                      <a:pt x="104" y="60"/>
                      <a:pt x="104" y="59"/>
                      <a:pt x="104" y="59"/>
                    </a:cubicBezTo>
                    <a:cubicBezTo>
                      <a:pt x="115" y="57"/>
                      <a:pt x="124" y="47"/>
                      <a:pt x="12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2097168" y="2373059"/>
            <a:ext cx="628650" cy="628650"/>
            <a:chOff x="3693695" y="3225466"/>
            <a:chExt cx="838200" cy="838200"/>
          </a:xfrm>
        </p:grpSpPr>
        <p:sp>
          <p:nvSpPr>
            <p:cNvPr id="30" name="Rounded Rectangle 15"/>
            <p:cNvSpPr/>
            <p:nvPr/>
          </p:nvSpPr>
          <p:spPr>
            <a:xfrm>
              <a:off x="3693695" y="3225466"/>
              <a:ext cx="838200" cy="8382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55"/>
            <p:cNvSpPr>
              <a:spLocks noEditPoints="1"/>
            </p:cNvSpPr>
            <p:nvPr/>
          </p:nvSpPr>
          <p:spPr bwMode="auto">
            <a:xfrm>
              <a:off x="3898158" y="3419946"/>
              <a:ext cx="429274" cy="449241"/>
            </a:xfrm>
            <a:custGeom>
              <a:avLst/>
              <a:gdLst>
                <a:gd name="T0" fmla="*/ 83 w 129"/>
                <a:gd name="T1" fmla="*/ 92 h 135"/>
                <a:gd name="T2" fmla="*/ 127 w 129"/>
                <a:gd name="T3" fmla="*/ 26 h 135"/>
                <a:gd name="T4" fmla="*/ 127 w 129"/>
                <a:gd name="T5" fmla="*/ 21 h 135"/>
                <a:gd name="T6" fmla="*/ 117 w 129"/>
                <a:gd name="T7" fmla="*/ 10 h 135"/>
                <a:gd name="T8" fmla="*/ 112 w 129"/>
                <a:gd name="T9" fmla="*/ 10 h 135"/>
                <a:gd name="T10" fmla="*/ 107 w 129"/>
                <a:gd name="T11" fmla="*/ 16 h 135"/>
                <a:gd name="T12" fmla="*/ 101 w 129"/>
                <a:gd name="T13" fmla="*/ 16 h 135"/>
                <a:gd name="T14" fmla="*/ 101 w 129"/>
                <a:gd name="T15" fmla="*/ 0 h 135"/>
                <a:gd name="T16" fmla="*/ 27 w 129"/>
                <a:gd name="T17" fmla="*/ 0 h 135"/>
                <a:gd name="T18" fmla="*/ 27 w 129"/>
                <a:gd name="T19" fmla="*/ 16 h 135"/>
                <a:gd name="T20" fmla="*/ 22 w 129"/>
                <a:gd name="T21" fmla="*/ 16 h 135"/>
                <a:gd name="T22" fmla="*/ 17 w 129"/>
                <a:gd name="T23" fmla="*/ 10 h 135"/>
                <a:gd name="T24" fmla="*/ 12 w 129"/>
                <a:gd name="T25" fmla="*/ 10 h 135"/>
                <a:gd name="T26" fmla="*/ 1 w 129"/>
                <a:gd name="T27" fmla="*/ 21 h 135"/>
                <a:gd name="T28" fmla="*/ 1 w 129"/>
                <a:gd name="T29" fmla="*/ 26 h 135"/>
                <a:gd name="T30" fmla="*/ 46 w 129"/>
                <a:gd name="T31" fmla="*/ 92 h 135"/>
                <a:gd name="T32" fmla="*/ 59 w 129"/>
                <a:gd name="T33" fmla="*/ 98 h 135"/>
                <a:gd name="T34" fmla="*/ 59 w 129"/>
                <a:gd name="T35" fmla="*/ 103 h 135"/>
                <a:gd name="T36" fmla="*/ 54 w 129"/>
                <a:gd name="T37" fmla="*/ 106 h 135"/>
                <a:gd name="T38" fmla="*/ 59 w 129"/>
                <a:gd name="T39" fmla="*/ 108 h 135"/>
                <a:gd name="T40" fmla="*/ 59 w 129"/>
                <a:gd name="T41" fmla="*/ 114 h 135"/>
                <a:gd name="T42" fmla="*/ 54 w 129"/>
                <a:gd name="T43" fmla="*/ 119 h 135"/>
                <a:gd name="T44" fmla="*/ 48 w 129"/>
                <a:gd name="T45" fmla="*/ 124 h 135"/>
                <a:gd name="T46" fmla="*/ 43 w 129"/>
                <a:gd name="T47" fmla="*/ 129 h 135"/>
                <a:gd name="T48" fmla="*/ 49 w 129"/>
                <a:gd name="T49" fmla="*/ 135 h 135"/>
                <a:gd name="T50" fmla="*/ 80 w 129"/>
                <a:gd name="T51" fmla="*/ 135 h 135"/>
                <a:gd name="T52" fmla="*/ 85 w 129"/>
                <a:gd name="T53" fmla="*/ 129 h 135"/>
                <a:gd name="T54" fmla="*/ 80 w 129"/>
                <a:gd name="T55" fmla="*/ 124 h 135"/>
                <a:gd name="T56" fmla="*/ 74 w 129"/>
                <a:gd name="T57" fmla="*/ 119 h 135"/>
                <a:gd name="T58" fmla="*/ 69 w 129"/>
                <a:gd name="T59" fmla="*/ 114 h 135"/>
                <a:gd name="T60" fmla="*/ 69 w 129"/>
                <a:gd name="T61" fmla="*/ 108 h 135"/>
                <a:gd name="T62" fmla="*/ 75 w 129"/>
                <a:gd name="T63" fmla="*/ 106 h 135"/>
                <a:gd name="T64" fmla="*/ 69 w 129"/>
                <a:gd name="T65" fmla="*/ 103 h 135"/>
                <a:gd name="T66" fmla="*/ 69 w 129"/>
                <a:gd name="T67" fmla="*/ 98 h 135"/>
                <a:gd name="T68" fmla="*/ 83 w 129"/>
                <a:gd name="T69" fmla="*/ 92 h 135"/>
                <a:gd name="T70" fmla="*/ 101 w 129"/>
                <a:gd name="T71" fmla="*/ 21 h 135"/>
                <a:gd name="T72" fmla="*/ 107 w 129"/>
                <a:gd name="T73" fmla="*/ 21 h 135"/>
                <a:gd name="T74" fmla="*/ 112 w 129"/>
                <a:gd name="T75" fmla="*/ 16 h 135"/>
                <a:gd name="T76" fmla="*/ 117 w 129"/>
                <a:gd name="T77" fmla="*/ 21 h 135"/>
                <a:gd name="T78" fmla="*/ 117 w 129"/>
                <a:gd name="T79" fmla="*/ 26 h 135"/>
                <a:gd name="T80" fmla="*/ 91 w 129"/>
                <a:gd name="T81" fmla="*/ 71 h 135"/>
                <a:gd name="T82" fmla="*/ 101 w 129"/>
                <a:gd name="T83" fmla="*/ 21 h 135"/>
                <a:gd name="T84" fmla="*/ 36 w 129"/>
                <a:gd name="T85" fmla="*/ 72 h 135"/>
                <a:gd name="T86" fmla="*/ 10 w 129"/>
                <a:gd name="T87" fmla="*/ 27 h 135"/>
                <a:gd name="T88" fmla="*/ 10 w 129"/>
                <a:gd name="T89" fmla="*/ 22 h 135"/>
                <a:gd name="T90" fmla="*/ 15 w 129"/>
                <a:gd name="T91" fmla="*/ 17 h 135"/>
                <a:gd name="T92" fmla="*/ 20 w 129"/>
                <a:gd name="T93" fmla="*/ 22 h 135"/>
                <a:gd name="T94" fmla="*/ 26 w 129"/>
                <a:gd name="T95" fmla="*/ 22 h 135"/>
                <a:gd name="T96" fmla="*/ 36 w 129"/>
                <a:gd name="T97" fmla="*/ 7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9" h="135">
                  <a:moveTo>
                    <a:pt x="83" y="92"/>
                  </a:moveTo>
                  <a:cubicBezTo>
                    <a:pt x="129" y="63"/>
                    <a:pt x="127" y="26"/>
                    <a:pt x="127" y="26"/>
                  </a:cubicBezTo>
                  <a:cubicBezTo>
                    <a:pt x="127" y="21"/>
                    <a:pt x="127" y="21"/>
                    <a:pt x="127" y="21"/>
                  </a:cubicBezTo>
                  <a:cubicBezTo>
                    <a:pt x="127" y="21"/>
                    <a:pt x="128" y="10"/>
                    <a:pt x="117" y="10"/>
                  </a:cubicBezTo>
                  <a:cubicBezTo>
                    <a:pt x="114" y="10"/>
                    <a:pt x="112" y="10"/>
                    <a:pt x="112" y="10"/>
                  </a:cubicBezTo>
                  <a:cubicBezTo>
                    <a:pt x="107" y="10"/>
                    <a:pt x="107" y="16"/>
                    <a:pt x="107" y="16"/>
                  </a:cubicBezTo>
                  <a:cubicBezTo>
                    <a:pt x="107" y="16"/>
                    <a:pt x="104" y="16"/>
                    <a:pt x="101" y="16"/>
                  </a:cubicBezTo>
                  <a:cubicBezTo>
                    <a:pt x="101" y="12"/>
                    <a:pt x="101" y="0"/>
                    <a:pt x="101" y="0"/>
                  </a:cubicBezTo>
                  <a:cubicBezTo>
                    <a:pt x="56" y="7"/>
                    <a:pt x="27" y="0"/>
                    <a:pt x="27" y="0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3" y="16"/>
                    <a:pt x="22" y="16"/>
                    <a:pt x="22" y="16"/>
                  </a:cubicBezTo>
                  <a:cubicBezTo>
                    <a:pt x="22" y="16"/>
                    <a:pt x="22" y="10"/>
                    <a:pt x="17" y="10"/>
                  </a:cubicBezTo>
                  <a:cubicBezTo>
                    <a:pt x="17" y="10"/>
                    <a:pt x="15" y="10"/>
                    <a:pt x="12" y="10"/>
                  </a:cubicBezTo>
                  <a:cubicBezTo>
                    <a:pt x="1" y="10"/>
                    <a:pt x="1" y="21"/>
                    <a:pt x="1" y="21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63"/>
                    <a:pt x="46" y="92"/>
                  </a:cubicBezTo>
                  <a:cubicBezTo>
                    <a:pt x="46" y="92"/>
                    <a:pt x="52" y="98"/>
                    <a:pt x="59" y="98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3"/>
                    <a:pt x="54" y="103"/>
                    <a:pt x="54" y="106"/>
                  </a:cubicBezTo>
                  <a:cubicBezTo>
                    <a:pt x="54" y="109"/>
                    <a:pt x="59" y="108"/>
                    <a:pt x="59" y="108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9" y="114"/>
                    <a:pt x="58" y="119"/>
                    <a:pt x="54" y="119"/>
                  </a:cubicBezTo>
                  <a:cubicBezTo>
                    <a:pt x="54" y="124"/>
                    <a:pt x="48" y="124"/>
                    <a:pt x="48" y="124"/>
                  </a:cubicBezTo>
                  <a:cubicBezTo>
                    <a:pt x="48" y="124"/>
                    <a:pt x="43" y="125"/>
                    <a:pt x="43" y="129"/>
                  </a:cubicBezTo>
                  <a:cubicBezTo>
                    <a:pt x="43" y="129"/>
                    <a:pt x="42" y="135"/>
                    <a:pt x="49" y="135"/>
                  </a:cubicBezTo>
                  <a:cubicBezTo>
                    <a:pt x="56" y="135"/>
                    <a:pt x="80" y="135"/>
                    <a:pt x="80" y="135"/>
                  </a:cubicBezTo>
                  <a:cubicBezTo>
                    <a:pt x="85" y="135"/>
                    <a:pt x="85" y="129"/>
                    <a:pt x="85" y="129"/>
                  </a:cubicBezTo>
                  <a:cubicBezTo>
                    <a:pt x="85" y="129"/>
                    <a:pt x="85" y="124"/>
                    <a:pt x="80" y="124"/>
                  </a:cubicBezTo>
                  <a:cubicBezTo>
                    <a:pt x="74" y="124"/>
                    <a:pt x="74" y="119"/>
                    <a:pt x="74" y="119"/>
                  </a:cubicBezTo>
                  <a:cubicBezTo>
                    <a:pt x="74" y="119"/>
                    <a:pt x="69" y="119"/>
                    <a:pt x="69" y="114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69" y="108"/>
                    <a:pt x="75" y="109"/>
                    <a:pt x="75" y="106"/>
                  </a:cubicBezTo>
                  <a:cubicBezTo>
                    <a:pt x="75" y="103"/>
                    <a:pt x="69" y="103"/>
                    <a:pt x="69" y="103"/>
                  </a:cubicBezTo>
                  <a:cubicBezTo>
                    <a:pt x="69" y="98"/>
                    <a:pt x="69" y="98"/>
                    <a:pt x="69" y="98"/>
                  </a:cubicBezTo>
                  <a:cubicBezTo>
                    <a:pt x="75" y="98"/>
                    <a:pt x="79" y="96"/>
                    <a:pt x="83" y="92"/>
                  </a:cubicBezTo>
                  <a:close/>
                  <a:moveTo>
                    <a:pt x="101" y="21"/>
                  </a:moveTo>
                  <a:cubicBezTo>
                    <a:pt x="103" y="21"/>
                    <a:pt x="107" y="21"/>
                    <a:pt x="107" y="21"/>
                  </a:cubicBezTo>
                  <a:cubicBezTo>
                    <a:pt x="112" y="21"/>
                    <a:pt x="112" y="16"/>
                    <a:pt x="112" y="16"/>
                  </a:cubicBezTo>
                  <a:cubicBezTo>
                    <a:pt x="117" y="16"/>
                    <a:pt x="117" y="21"/>
                    <a:pt x="117" y="21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17" y="26"/>
                    <a:pt x="116" y="47"/>
                    <a:pt x="91" y="71"/>
                  </a:cubicBezTo>
                  <a:cubicBezTo>
                    <a:pt x="96" y="61"/>
                    <a:pt x="101" y="38"/>
                    <a:pt x="101" y="21"/>
                  </a:cubicBezTo>
                  <a:close/>
                  <a:moveTo>
                    <a:pt x="36" y="72"/>
                  </a:moveTo>
                  <a:cubicBezTo>
                    <a:pt x="11" y="48"/>
                    <a:pt x="10" y="27"/>
                    <a:pt x="10" y="27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0" y="17"/>
                    <a:pt x="15" y="17"/>
                  </a:cubicBezTo>
                  <a:cubicBezTo>
                    <a:pt x="15" y="17"/>
                    <a:pt x="15" y="22"/>
                    <a:pt x="20" y="22"/>
                  </a:cubicBezTo>
                  <a:cubicBezTo>
                    <a:pt x="20" y="22"/>
                    <a:pt x="24" y="22"/>
                    <a:pt x="26" y="22"/>
                  </a:cubicBezTo>
                  <a:cubicBezTo>
                    <a:pt x="26" y="39"/>
                    <a:pt x="30" y="62"/>
                    <a:pt x="36" y="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277385" y="2373059"/>
            <a:ext cx="628650" cy="628650"/>
            <a:chOff x="6226075" y="3225466"/>
            <a:chExt cx="838200" cy="838200"/>
          </a:xfrm>
        </p:grpSpPr>
        <p:sp>
          <p:nvSpPr>
            <p:cNvPr id="33" name="Rounded Rectangle 17"/>
            <p:cNvSpPr/>
            <p:nvPr/>
          </p:nvSpPr>
          <p:spPr>
            <a:xfrm>
              <a:off x="6226075" y="3225466"/>
              <a:ext cx="838200" cy="838200"/>
            </a:xfrm>
            <a:prstGeom prst="roundRect">
              <a:avLst/>
            </a:prstGeom>
            <a:solidFill>
              <a:srgbClr val="21A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29"/>
            <p:cNvGrpSpPr/>
            <p:nvPr/>
          </p:nvGrpSpPr>
          <p:grpSpPr>
            <a:xfrm>
              <a:off x="6482949" y="3448336"/>
              <a:ext cx="324452" cy="406813"/>
              <a:chOff x="5106627" y="2260366"/>
              <a:chExt cx="324452" cy="406813"/>
            </a:xfrm>
            <a:solidFill>
              <a:schemeClr val="bg1"/>
            </a:solidFill>
          </p:grpSpPr>
          <p:sp>
            <p:nvSpPr>
              <p:cNvPr id="35" name="Freeform 80"/>
              <p:cNvSpPr>
                <a:spLocks/>
              </p:cNvSpPr>
              <p:nvPr/>
            </p:nvSpPr>
            <p:spPr bwMode="auto">
              <a:xfrm>
                <a:off x="5106627" y="2430079"/>
                <a:ext cx="324452" cy="134772"/>
              </a:xfrm>
              <a:custGeom>
                <a:avLst/>
                <a:gdLst>
                  <a:gd name="T0" fmla="*/ 49 w 98"/>
                  <a:gd name="T1" fmla="*/ 16 h 40"/>
                  <a:gd name="T2" fmla="*/ 2 w 98"/>
                  <a:gd name="T3" fmla="*/ 0 h 40"/>
                  <a:gd name="T4" fmla="*/ 0 w 98"/>
                  <a:gd name="T5" fmla="*/ 5 h 40"/>
                  <a:gd name="T6" fmla="*/ 0 w 98"/>
                  <a:gd name="T7" fmla="*/ 20 h 40"/>
                  <a:gd name="T8" fmla="*/ 49 w 98"/>
                  <a:gd name="T9" fmla="*/ 40 h 40"/>
                  <a:gd name="T10" fmla="*/ 98 w 98"/>
                  <a:gd name="T11" fmla="*/ 20 h 40"/>
                  <a:gd name="T12" fmla="*/ 98 w 98"/>
                  <a:gd name="T13" fmla="*/ 5 h 40"/>
                  <a:gd name="T14" fmla="*/ 96 w 98"/>
                  <a:gd name="T15" fmla="*/ 0 h 40"/>
                  <a:gd name="T16" fmla="*/ 49 w 98"/>
                  <a:gd name="T17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0">
                    <a:moveTo>
                      <a:pt x="49" y="16"/>
                    </a:moveTo>
                    <a:cubicBezTo>
                      <a:pt x="26" y="16"/>
                      <a:pt x="7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ubicBezTo>
                      <a:pt x="91" y="9"/>
                      <a:pt x="72" y="16"/>
                      <a:pt x="4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81"/>
              <p:cNvSpPr>
                <a:spLocks/>
              </p:cNvSpPr>
              <p:nvPr/>
            </p:nvSpPr>
            <p:spPr bwMode="auto">
              <a:xfrm>
                <a:off x="5106627" y="2534902"/>
                <a:ext cx="324452" cy="132277"/>
              </a:xfrm>
              <a:custGeom>
                <a:avLst/>
                <a:gdLst>
                  <a:gd name="T0" fmla="*/ 49 w 98"/>
                  <a:gd name="T1" fmla="*/ 15 h 40"/>
                  <a:gd name="T2" fmla="*/ 2 w 98"/>
                  <a:gd name="T3" fmla="*/ 0 h 40"/>
                  <a:gd name="T4" fmla="*/ 0 w 98"/>
                  <a:gd name="T5" fmla="*/ 4 h 40"/>
                  <a:gd name="T6" fmla="*/ 0 w 98"/>
                  <a:gd name="T7" fmla="*/ 19 h 40"/>
                  <a:gd name="T8" fmla="*/ 49 w 98"/>
                  <a:gd name="T9" fmla="*/ 40 h 40"/>
                  <a:gd name="T10" fmla="*/ 98 w 98"/>
                  <a:gd name="T11" fmla="*/ 19 h 40"/>
                  <a:gd name="T12" fmla="*/ 98 w 98"/>
                  <a:gd name="T13" fmla="*/ 4 h 40"/>
                  <a:gd name="T14" fmla="*/ 96 w 98"/>
                  <a:gd name="T15" fmla="*/ 0 h 40"/>
                  <a:gd name="T16" fmla="*/ 49 w 98"/>
                  <a:gd name="T17" fmla="*/ 1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0">
                    <a:moveTo>
                      <a:pt x="49" y="15"/>
                    </a:moveTo>
                    <a:cubicBezTo>
                      <a:pt x="26" y="15"/>
                      <a:pt x="7" y="9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19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98" y="3"/>
                      <a:pt x="97" y="1"/>
                      <a:pt x="96" y="0"/>
                    </a:cubicBezTo>
                    <a:cubicBezTo>
                      <a:pt x="91" y="9"/>
                      <a:pt x="72" y="15"/>
                      <a:pt x="49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82"/>
              <p:cNvSpPr>
                <a:spLocks/>
              </p:cNvSpPr>
              <p:nvPr/>
            </p:nvSpPr>
            <p:spPr bwMode="auto">
              <a:xfrm>
                <a:off x="5106627" y="2330248"/>
                <a:ext cx="324452" cy="137269"/>
              </a:xfrm>
              <a:custGeom>
                <a:avLst/>
                <a:gdLst>
                  <a:gd name="T0" fmla="*/ 96 w 98"/>
                  <a:gd name="T1" fmla="*/ 0 h 41"/>
                  <a:gd name="T2" fmla="*/ 49 w 98"/>
                  <a:gd name="T3" fmla="*/ 15 h 41"/>
                  <a:gd name="T4" fmla="*/ 2 w 98"/>
                  <a:gd name="T5" fmla="*/ 0 h 41"/>
                  <a:gd name="T6" fmla="*/ 0 w 98"/>
                  <a:gd name="T7" fmla="*/ 5 h 41"/>
                  <a:gd name="T8" fmla="*/ 0 w 98"/>
                  <a:gd name="T9" fmla="*/ 20 h 41"/>
                  <a:gd name="T10" fmla="*/ 49 w 98"/>
                  <a:gd name="T11" fmla="*/ 41 h 41"/>
                  <a:gd name="T12" fmla="*/ 98 w 98"/>
                  <a:gd name="T13" fmla="*/ 20 h 41"/>
                  <a:gd name="T14" fmla="*/ 98 w 98"/>
                  <a:gd name="T15" fmla="*/ 5 h 41"/>
                  <a:gd name="T16" fmla="*/ 96 w 98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1">
                    <a:moveTo>
                      <a:pt x="96" y="0"/>
                    </a:moveTo>
                    <a:cubicBezTo>
                      <a:pt x="95" y="9"/>
                      <a:pt x="75" y="15"/>
                      <a:pt x="49" y="15"/>
                    </a:cubicBezTo>
                    <a:cubicBezTo>
                      <a:pt x="24" y="15"/>
                      <a:pt x="3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1"/>
                      <a:pt x="49" y="41"/>
                    </a:cubicBezTo>
                    <a:cubicBezTo>
                      <a:pt x="76" y="41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Oval 83"/>
              <p:cNvSpPr>
                <a:spLocks noChangeArrowheads="1"/>
              </p:cNvSpPr>
              <p:nvPr/>
            </p:nvSpPr>
            <p:spPr bwMode="auto">
              <a:xfrm>
                <a:off x="5111618" y="2260366"/>
                <a:ext cx="316965" cy="1073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5277385" y="3519704"/>
            <a:ext cx="628650" cy="628650"/>
            <a:chOff x="8799095" y="3225466"/>
            <a:chExt cx="838200" cy="838200"/>
          </a:xfrm>
        </p:grpSpPr>
        <p:sp>
          <p:nvSpPr>
            <p:cNvPr id="40" name="Rounded Rectangle 19"/>
            <p:cNvSpPr/>
            <p:nvPr/>
          </p:nvSpPr>
          <p:spPr>
            <a:xfrm>
              <a:off x="8799095" y="3225466"/>
              <a:ext cx="838200" cy="838200"/>
            </a:xfrm>
            <a:prstGeom prst="roundRect">
              <a:avLst/>
            </a:prstGeom>
            <a:solidFill>
              <a:srgbClr val="B127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34"/>
            <p:cNvGrpSpPr/>
            <p:nvPr/>
          </p:nvGrpSpPr>
          <p:grpSpPr>
            <a:xfrm>
              <a:off x="9018533" y="3535999"/>
              <a:ext cx="399324" cy="217134"/>
              <a:chOff x="7682273" y="3211260"/>
              <a:chExt cx="399324" cy="217134"/>
            </a:xfrm>
            <a:solidFill>
              <a:schemeClr val="bg1"/>
            </a:solidFill>
          </p:grpSpPr>
          <p:sp>
            <p:nvSpPr>
              <p:cNvPr id="42" name="Freeform 98"/>
              <p:cNvSpPr>
                <a:spLocks noEditPoints="1"/>
              </p:cNvSpPr>
              <p:nvPr/>
            </p:nvSpPr>
            <p:spPr bwMode="auto">
              <a:xfrm>
                <a:off x="7682273" y="3211260"/>
                <a:ext cx="289511" cy="217134"/>
              </a:xfrm>
              <a:custGeom>
                <a:avLst/>
                <a:gdLst>
                  <a:gd name="T0" fmla="*/ 26 w 87"/>
                  <a:gd name="T1" fmla="*/ 23 h 65"/>
                  <a:gd name="T2" fmla="*/ 26 w 87"/>
                  <a:gd name="T3" fmla="*/ 33 h 65"/>
                  <a:gd name="T4" fmla="*/ 7 w 87"/>
                  <a:gd name="T5" fmla="*/ 17 h 65"/>
                  <a:gd name="T6" fmla="*/ 7 w 87"/>
                  <a:gd name="T7" fmla="*/ 0 h 65"/>
                  <a:gd name="T8" fmla="*/ 0 w 87"/>
                  <a:gd name="T9" fmla="*/ 0 h 65"/>
                  <a:gd name="T10" fmla="*/ 0 w 87"/>
                  <a:gd name="T11" fmla="*/ 17 h 65"/>
                  <a:gd name="T12" fmla="*/ 26 w 87"/>
                  <a:gd name="T13" fmla="*/ 42 h 65"/>
                  <a:gd name="T14" fmla="*/ 26 w 87"/>
                  <a:gd name="T15" fmla="*/ 42 h 65"/>
                  <a:gd name="T16" fmla="*/ 26 w 87"/>
                  <a:gd name="T17" fmla="*/ 49 h 65"/>
                  <a:gd name="T18" fmla="*/ 41 w 87"/>
                  <a:gd name="T19" fmla="*/ 65 h 65"/>
                  <a:gd name="T20" fmla="*/ 87 w 87"/>
                  <a:gd name="T21" fmla="*/ 65 h 65"/>
                  <a:gd name="T22" fmla="*/ 87 w 87"/>
                  <a:gd name="T23" fmla="*/ 9 h 65"/>
                  <a:gd name="T24" fmla="*/ 40 w 87"/>
                  <a:gd name="T25" fmla="*/ 9 h 65"/>
                  <a:gd name="T26" fmla="*/ 26 w 87"/>
                  <a:gd name="T27" fmla="*/ 23 h 65"/>
                  <a:gd name="T28" fmla="*/ 73 w 87"/>
                  <a:gd name="T29" fmla="*/ 19 h 65"/>
                  <a:gd name="T30" fmla="*/ 80 w 87"/>
                  <a:gd name="T31" fmla="*/ 19 h 65"/>
                  <a:gd name="T32" fmla="*/ 80 w 87"/>
                  <a:gd name="T33" fmla="*/ 56 h 65"/>
                  <a:gd name="T34" fmla="*/ 73 w 87"/>
                  <a:gd name="T35" fmla="*/ 56 h 65"/>
                  <a:gd name="T36" fmla="*/ 73 w 87"/>
                  <a:gd name="T37" fmla="*/ 1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" h="65">
                    <a:moveTo>
                      <a:pt x="26" y="23"/>
                    </a:moveTo>
                    <a:cubicBezTo>
                      <a:pt x="26" y="33"/>
                      <a:pt x="26" y="33"/>
                      <a:pt x="26" y="33"/>
                    </a:cubicBezTo>
                    <a:cubicBezTo>
                      <a:pt x="6" y="33"/>
                      <a:pt x="7" y="17"/>
                      <a:pt x="7" y="17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43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65"/>
                      <a:pt x="41" y="65"/>
                    </a:cubicBezTo>
                    <a:cubicBezTo>
                      <a:pt x="60" y="65"/>
                      <a:pt x="87" y="65"/>
                      <a:pt x="87" y="65"/>
                    </a:cubicBezTo>
                    <a:cubicBezTo>
                      <a:pt x="87" y="9"/>
                      <a:pt x="87" y="9"/>
                      <a:pt x="87" y="9"/>
                    </a:cubicBezTo>
                    <a:cubicBezTo>
                      <a:pt x="87" y="9"/>
                      <a:pt x="60" y="9"/>
                      <a:pt x="40" y="9"/>
                    </a:cubicBezTo>
                    <a:cubicBezTo>
                      <a:pt x="25" y="9"/>
                      <a:pt x="26" y="23"/>
                      <a:pt x="26" y="23"/>
                    </a:cubicBezTo>
                    <a:close/>
                    <a:moveTo>
                      <a:pt x="73" y="19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56"/>
                      <a:pt x="80" y="56"/>
                      <a:pt x="80" y="56"/>
                    </a:cubicBezTo>
                    <a:cubicBezTo>
                      <a:pt x="73" y="56"/>
                      <a:pt x="73" y="56"/>
                      <a:pt x="73" y="56"/>
                    </a:cubicBezTo>
                    <a:lnTo>
                      <a:pt x="73" y="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99"/>
              <p:cNvSpPr>
                <a:spLocks noEditPoints="1"/>
              </p:cNvSpPr>
              <p:nvPr/>
            </p:nvSpPr>
            <p:spPr bwMode="auto">
              <a:xfrm>
                <a:off x="7981766" y="3368493"/>
                <a:ext cx="99831" cy="32446"/>
              </a:xfrm>
              <a:custGeom>
                <a:avLst/>
                <a:gdLst>
                  <a:gd name="T0" fmla="*/ 0 w 30"/>
                  <a:gd name="T1" fmla="*/ 10 h 10"/>
                  <a:gd name="T2" fmla="*/ 30 w 30"/>
                  <a:gd name="T3" fmla="*/ 10 h 10"/>
                  <a:gd name="T4" fmla="*/ 30 w 30"/>
                  <a:gd name="T5" fmla="*/ 0 h 10"/>
                  <a:gd name="T6" fmla="*/ 0 w 30"/>
                  <a:gd name="T7" fmla="*/ 0 h 10"/>
                  <a:gd name="T8" fmla="*/ 0 w 30"/>
                  <a:gd name="T9" fmla="*/ 10 h 10"/>
                  <a:gd name="T10" fmla="*/ 25 w 30"/>
                  <a:gd name="T11" fmla="*/ 2 h 10"/>
                  <a:gd name="T12" fmla="*/ 28 w 30"/>
                  <a:gd name="T13" fmla="*/ 5 h 10"/>
                  <a:gd name="T14" fmla="*/ 25 w 30"/>
                  <a:gd name="T15" fmla="*/ 8 h 10"/>
                  <a:gd name="T16" fmla="*/ 22 w 30"/>
                  <a:gd name="T17" fmla="*/ 5 h 10"/>
                  <a:gd name="T18" fmla="*/ 25 w 30"/>
                  <a:gd name="T1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10">
                    <a:moveTo>
                      <a:pt x="0" y="10"/>
                    </a:moveTo>
                    <a:cubicBezTo>
                      <a:pt x="30" y="10"/>
                      <a:pt x="30" y="10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"/>
                    </a:lnTo>
                    <a:close/>
                    <a:moveTo>
                      <a:pt x="25" y="2"/>
                    </a:moveTo>
                    <a:cubicBezTo>
                      <a:pt x="27" y="2"/>
                      <a:pt x="28" y="4"/>
                      <a:pt x="28" y="5"/>
                    </a:cubicBezTo>
                    <a:cubicBezTo>
                      <a:pt x="28" y="7"/>
                      <a:pt x="27" y="8"/>
                      <a:pt x="25" y="8"/>
                    </a:cubicBezTo>
                    <a:cubicBezTo>
                      <a:pt x="23" y="8"/>
                      <a:pt x="22" y="7"/>
                      <a:pt x="22" y="5"/>
                    </a:cubicBezTo>
                    <a:cubicBezTo>
                      <a:pt x="22" y="4"/>
                      <a:pt x="23" y="2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00"/>
              <p:cNvSpPr>
                <a:spLocks noEditPoints="1"/>
              </p:cNvSpPr>
              <p:nvPr/>
            </p:nvSpPr>
            <p:spPr bwMode="auto">
              <a:xfrm>
                <a:off x="7981766" y="3276150"/>
                <a:ext cx="99831" cy="32446"/>
              </a:xfrm>
              <a:custGeom>
                <a:avLst/>
                <a:gdLst>
                  <a:gd name="T0" fmla="*/ 0 w 30"/>
                  <a:gd name="T1" fmla="*/ 0 h 10"/>
                  <a:gd name="T2" fmla="*/ 0 w 30"/>
                  <a:gd name="T3" fmla="*/ 10 h 10"/>
                  <a:gd name="T4" fmla="*/ 30 w 30"/>
                  <a:gd name="T5" fmla="*/ 10 h 10"/>
                  <a:gd name="T6" fmla="*/ 30 w 30"/>
                  <a:gd name="T7" fmla="*/ 0 h 10"/>
                  <a:gd name="T8" fmla="*/ 0 w 30"/>
                  <a:gd name="T9" fmla="*/ 0 h 10"/>
                  <a:gd name="T10" fmla="*/ 25 w 30"/>
                  <a:gd name="T11" fmla="*/ 8 h 10"/>
                  <a:gd name="T12" fmla="*/ 22 w 30"/>
                  <a:gd name="T13" fmla="*/ 5 h 10"/>
                  <a:gd name="T14" fmla="*/ 25 w 30"/>
                  <a:gd name="T15" fmla="*/ 3 h 10"/>
                  <a:gd name="T16" fmla="*/ 28 w 30"/>
                  <a:gd name="T17" fmla="*/ 5 h 10"/>
                  <a:gd name="T18" fmla="*/ 25 w 30"/>
                  <a:gd name="T1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10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  <a:lnTo>
                      <a:pt x="0" y="0"/>
                    </a:lnTo>
                    <a:close/>
                    <a:moveTo>
                      <a:pt x="25" y="8"/>
                    </a:moveTo>
                    <a:cubicBezTo>
                      <a:pt x="23" y="8"/>
                      <a:pt x="22" y="7"/>
                      <a:pt x="22" y="5"/>
                    </a:cubicBezTo>
                    <a:cubicBezTo>
                      <a:pt x="22" y="4"/>
                      <a:pt x="23" y="3"/>
                      <a:pt x="25" y="3"/>
                    </a:cubicBezTo>
                    <a:cubicBezTo>
                      <a:pt x="27" y="3"/>
                      <a:pt x="28" y="4"/>
                      <a:pt x="28" y="5"/>
                    </a:cubicBezTo>
                    <a:cubicBezTo>
                      <a:pt x="28" y="7"/>
                      <a:pt x="27" y="8"/>
                      <a:pt x="25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2097168" y="1226414"/>
            <a:ext cx="628650" cy="628650"/>
            <a:chOff x="3693695" y="1876644"/>
            <a:chExt cx="838200" cy="838200"/>
          </a:xfrm>
        </p:grpSpPr>
        <p:sp>
          <p:nvSpPr>
            <p:cNvPr id="46" name="Rounded Rectangle 5"/>
            <p:cNvSpPr/>
            <p:nvPr/>
          </p:nvSpPr>
          <p:spPr>
            <a:xfrm>
              <a:off x="3693695" y="1876644"/>
              <a:ext cx="838200" cy="838200"/>
            </a:xfrm>
            <a:prstGeom prst="roundRect">
              <a:avLst/>
            </a:prstGeom>
            <a:solidFill>
              <a:srgbClr val="5DCE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38"/>
            <p:cNvGrpSpPr/>
            <p:nvPr/>
          </p:nvGrpSpPr>
          <p:grpSpPr>
            <a:xfrm>
              <a:off x="3898158" y="2053653"/>
              <a:ext cx="429274" cy="484183"/>
              <a:chOff x="5513440" y="1766202"/>
              <a:chExt cx="429274" cy="484183"/>
            </a:xfrm>
            <a:solidFill>
              <a:schemeClr val="bg1"/>
            </a:solidFill>
          </p:grpSpPr>
          <p:sp>
            <p:nvSpPr>
              <p:cNvPr id="48" name="Freeform 147"/>
              <p:cNvSpPr>
                <a:spLocks/>
              </p:cNvSpPr>
              <p:nvPr/>
            </p:nvSpPr>
            <p:spPr bwMode="auto">
              <a:xfrm>
                <a:off x="5513440" y="1766202"/>
                <a:ext cx="429274" cy="87353"/>
              </a:xfrm>
              <a:custGeom>
                <a:avLst/>
                <a:gdLst>
                  <a:gd name="T0" fmla="*/ 68 w 129"/>
                  <a:gd name="T1" fmla="*/ 8 h 26"/>
                  <a:gd name="T2" fmla="*/ 68 w 129"/>
                  <a:gd name="T3" fmla="*/ 4 h 26"/>
                  <a:gd name="T4" fmla="*/ 64 w 129"/>
                  <a:gd name="T5" fmla="*/ 0 h 26"/>
                  <a:gd name="T6" fmla="*/ 61 w 129"/>
                  <a:gd name="T7" fmla="*/ 4 h 26"/>
                  <a:gd name="T8" fmla="*/ 61 w 129"/>
                  <a:gd name="T9" fmla="*/ 8 h 26"/>
                  <a:gd name="T10" fmla="*/ 0 w 129"/>
                  <a:gd name="T11" fmla="*/ 8 h 26"/>
                  <a:gd name="T12" fmla="*/ 0 w 129"/>
                  <a:gd name="T13" fmla="*/ 26 h 26"/>
                  <a:gd name="T14" fmla="*/ 129 w 129"/>
                  <a:gd name="T15" fmla="*/ 26 h 26"/>
                  <a:gd name="T16" fmla="*/ 129 w 129"/>
                  <a:gd name="T17" fmla="*/ 8 h 26"/>
                  <a:gd name="T18" fmla="*/ 68 w 129"/>
                  <a:gd name="T19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" h="26">
                    <a:moveTo>
                      <a:pt x="68" y="8"/>
                    </a:moveTo>
                    <a:cubicBezTo>
                      <a:pt x="68" y="4"/>
                      <a:pt x="68" y="4"/>
                      <a:pt x="68" y="4"/>
                    </a:cubicBezTo>
                    <a:cubicBezTo>
                      <a:pt x="68" y="2"/>
                      <a:pt x="66" y="0"/>
                      <a:pt x="64" y="0"/>
                    </a:cubicBezTo>
                    <a:cubicBezTo>
                      <a:pt x="63" y="0"/>
                      <a:pt x="61" y="2"/>
                      <a:pt x="61" y="4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29" y="26"/>
                      <a:pt x="129" y="26"/>
                      <a:pt x="129" y="26"/>
                    </a:cubicBezTo>
                    <a:cubicBezTo>
                      <a:pt x="129" y="8"/>
                      <a:pt x="129" y="8"/>
                      <a:pt x="129" y="8"/>
                    </a:cubicBezTo>
                    <a:lnTo>
                      <a:pt x="6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148"/>
              <p:cNvSpPr>
                <a:spLocks noEditPoints="1"/>
              </p:cNvSpPr>
              <p:nvPr/>
            </p:nvSpPr>
            <p:spPr bwMode="auto">
              <a:xfrm>
                <a:off x="5550876" y="1873521"/>
                <a:ext cx="356897" cy="376864"/>
              </a:xfrm>
              <a:custGeom>
                <a:avLst/>
                <a:gdLst>
                  <a:gd name="T0" fmla="*/ 143 w 143"/>
                  <a:gd name="T1" fmla="*/ 95 h 151"/>
                  <a:gd name="T2" fmla="*/ 143 w 143"/>
                  <a:gd name="T3" fmla="*/ 0 h 151"/>
                  <a:gd name="T4" fmla="*/ 0 w 143"/>
                  <a:gd name="T5" fmla="*/ 0 h 151"/>
                  <a:gd name="T6" fmla="*/ 0 w 143"/>
                  <a:gd name="T7" fmla="*/ 95 h 151"/>
                  <a:gd name="T8" fmla="*/ 63 w 143"/>
                  <a:gd name="T9" fmla="*/ 95 h 151"/>
                  <a:gd name="T10" fmla="*/ 63 w 143"/>
                  <a:gd name="T11" fmla="*/ 125 h 151"/>
                  <a:gd name="T12" fmla="*/ 45 w 143"/>
                  <a:gd name="T13" fmla="*/ 125 h 151"/>
                  <a:gd name="T14" fmla="*/ 45 w 143"/>
                  <a:gd name="T15" fmla="*/ 121 h 151"/>
                  <a:gd name="T16" fmla="*/ 37 w 143"/>
                  <a:gd name="T17" fmla="*/ 121 h 151"/>
                  <a:gd name="T18" fmla="*/ 25 w 143"/>
                  <a:gd name="T19" fmla="*/ 151 h 151"/>
                  <a:gd name="T20" fmla="*/ 33 w 143"/>
                  <a:gd name="T21" fmla="*/ 151 h 151"/>
                  <a:gd name="T22" fmla="*/ 40 w 143"/>
                  <a:gd name="T23" fmla="*/ 137 h 151"/>
                  <a:gd name="T24" fmla="*/ 104 w 143"/>
                  <a:gd name="T25" fmla="*/ 137 h 151"/>
                  <a:gd name="T26" fmla="*/ 109 w 143"/>
                  <a:gd name="T27" fmla="*/ 151 h 151"/>
                  <a:gd name="T28" fmla="*/ 119 w 143"/>
                  <a:gd name="T29" fmla="*/ 151 h 151"/>
                  <a:gd name="T30" fmla="*/ 107 w 143"/>
                  <a:gd name="T31" fmla="*/ 121 h 151"/>
                  <a:gd name="T32" fmla="*/ 97 w 143"/>
                  <a:gd name="T33" fmla="*/ 121 h 151"/>
                  <a:gd name="T34" fmla="*/ 97 w 143"/>
                  <a:gd name="T35" fmla="*/ 125 h 151"/>
                  <a:gd name="T36" fmla="*/ 80 w 143"/>
                  <a:gd name="T37" fmla="*/ 125 h 151"/>
                  <a:gd name="T38" fmla="*/ 80 w 143"/>
                  <a:gd name="T39" fmla="*/ 95 h 151"/>
                  <a:gd name="T40" fmla="*/ 143 w 143"/>
                  <a:gd name="T41" fmla="*/ 95 h 151"/>
                  <a:gd name="T42" fmla="*/ 92 w 143"/>
                  <a:gd name="T43" fmla="*/ 28 h 151"/>
                  <a:gd name="T44" fmla="*/ 133 w 143"/>
                  <a:gd name="T45" fmla="*/ 28 h 151"/>
                  <a:gd name="T46" fmla="*/ 133 w 143"/>
                  <a:gd name="T47" fmla="*/ 37 h 151"/>
                  <a:gd name="T48" fmla="*/ 92 w 143"/>
                  <a:gd name="T49" fmla="*/ 37 h 151"/>
                  <a:gd name="T50" fmla="*/ 92 w 143"/>
                  <a:gd name="T51" fmla="*/ 28 h 151"/>
                  <a:gd name="T52" fmla="*/ 92 w 143"/>
                  <a:gd name="T53" fmla="*/ 46 h 151"/>
                  <a:gd name="T54" fmla="*/ 133 w 143"/>
                  <a:gd name="T55" fmla="*/ 46 h 151"/>
                  <a:gd name="T56" fmla="*/ 133 w 143"/>
                  <a:gd name="T57" fmla="*/ 56 h 151"/>
                  <a:gd name="T58" fmla="*/ 92 w 143"/>
                  <a:gd name="T59" fmla="*/ 56 h 151"/>
                  <a:gd name="T60" fmla="*/ 92 w 143"/>
                  <a:gd name="T61" fmla="*/ 46 h 151"/>
                  <a:gd name="T62" fmla="*/ 92 w 143"/>
                  <a:gd name="T63" fmla="*/ 63 h 151"/>
                  <a:gd name="T64" fmla="*/ 133 w 143"/>
                  <a:gd name="T65" fmla="*/ 63 h 151"/>
                  <a:gd name="T66" fmla="*/ 133 w 143"/>
                  <a:gd name="T67" fmla="*/ 74 h 151"/>
                  <a:gd name="T68" fmla="*/ 92 w 143"/>
                  <a:gd name="T69" fmla="*/ 74 h 151"/>
                  <a:gd name="T70" fmla="*/ 92 w 143"/>
                  <a:gd name="T71" fmla="*/ 63 h 151"/>
                  <a:gd name="T72" fmla="*/ 8 w 143"/>
                  <a:gd name="T73" fmla="*/ 75 h 151"/>
                  <a:gd name="T74" fmla="*/ 8 w 143"/>
                  <a:gd name="T75" fmla="*/ 24 h 151"/>
                  <a:gd name="T76" fmla="*/ 83 w 143"/>
                  <a:gd name="T77" fmla="*/ 24 h 151"/>
                  <a:gd name="T78" fmla="*/ 83 w 143"/>
                  <a:gd name="T79" fmla="*/ 75 h 151"/>
                  <a:gd name="T80" fmla="*/ 8 w 143"/>
                  <a:gd name="T81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3" h="151">
                    <a:moveTo>
                      <a:pt x="143" y="95"/>
                    </a:moveTo>
                    <a:lnTo>
                      <a:pt x="143" y="0"/>
                    </a:lnTo>
                    <a:lnTo>
                      <a:pt x="0" y="0"/>
                    </a:lnTo>
                    <a:lnTo>
                      <a:pt x="0" y="95"/>
                    </a:lnTo>
                    <a:lnTo>
                      <a:pt x="63" y="95"/>
                    </a:lnTo>
                    <a:lnTo>
                      <a:pt x="63" y="125"/>
                    </a:lnTo>
                    <a:lnTo>
                      <a:pt x="45" y="125"/>
                    </a:lnTo>
                    <a:lnTo>
                      <a:pt x="45" y="121"/>
                    </a:lnTo>
                    <a:lnTo>
                      <a:pt x="37" y="121"/>
                    </a:lnTo>
                    <a:lnTo>
                      <a:pt x="25" y="151"/>
                    </a:lnTo>
                    <a:lnTo>
                      <a:pt x="33" y="151"/>
                    </a:lnTo>
                    <a:lnTo>
                      <a:pt x="40" y="137"/>
                    </a:lnTo>
                    <a:lnTo>
                      <a:pt x="104" y="137"/>
                    </a:lnTo>
                    <a:lnTo>
                      <a:pt x="109" y="151"/>
                    </a:lnTo>
                    <a:lnTo>
                      <a:pt x="119" y="151"/>
                    </a:lnTo>
                    <a:lnTo>
                      <a:pt x="107" y="121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80" y="125"/>
                    </a:lnTo>
                    <a:lnTo>
                      <a:pt x="80" y="95"/>
                    </a:lnTo>
                    <a:lnTo>
                      <a:pt x="143" y="95"/>
                    </a:lnTo>
                    <a:close/>
                    <a:moveTo>
                      <a:pt x="92" y="28"/>
                    </a:moveTo>
                    <a:lnTo>
                      <a:pt x="133" y="28"/>
                    </a:lnTo>
                    <a:lnTo>
                      <a:pt x="133" y="37"/>
                    </a:lnTo>
                    <a:lnTo>
                      <a:pt x="92" y="37"/>
                    </a:lnTo>
                    <a:lnTo>
                      <a:pt x="92" y="28"/>
                    </a:lnTo>
                    <a:close/>
                    <a:moveTo>
                      <a:pt x="92" y="46"/>
                    </a:moveTo>
                    <a:lnTo>
                      <a:pt x="133" y="46"/>
                    </a:lnTo>
                    <a:lnTo>
                      <a:pt x="133" y="56"/>
                    </a:lnTo>
                    <a:lnTo>
                      <a:pt x="92" y="56"/>
                    </a:lnTo>
                    <a:lnTo>
                      <a:pt x="92" y="46"/>
                    </a:lnTo>
                    <a:close/>
                    <a:moveTo>
                      <a:pt x="92" y="63"/>
                    </a:moveTo>
                    <a:lnTo>
                      <a:pt x="133" y="63"/>
                    </a:lnTo>
                    <a:lnTo>
                      <a:pt x="133" y="74"/>
                    </a:lnTo>
                    <a:lnTo>
                      <a:pt x="92" y="74"/>
                    </a:lnTo>
                    <a:lnTo>
                      <a:pt x="92" y="63"/>
                    </a:lnTo>
                    <a:close/>
                    <a:moveTo>
                      <a:pt x="8" y="75"/>
                    </a:moveTo>
                    <a:lnTo>
                      <a:pt x="8" y="24"/>
                    </a:lnTo>
                    <a:lnTo>
                      <a:pt x="83" y="24"/>
                    </a:lnTo>
                    <a:lnTo>
                      <a:pt x="83" y="75"/>
                    </a:lnTo>
                    <a:lnTo>
                      <a:pt x="8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149"/>
              <p:cNvSpPr>
                <a:spLocks/>
              </p:cNvSpPr>
              <p:nvPr/>
            </p:nvSpPr>
            <p:spPr bwMode="auto">
              <a:xfrm>
                <a:off x="5578330" y="1945898"/>
                <a:ext cx="174705" cy="102328"/>
              </a:xfrm>
              <a:custGeom>
                <a:avLst/>
                <a:gdLst>
                  <a:gd name="T0" fmla="*/ 58 w 70"/>
                  <a:gd name="T1" fmla="*/ 12 h 41"/>
                  <a:gd name="T2" fmla="*/ 54 w 70"/>
                  <a:gd name="T3" fmla="*/ 20 h 41"/>
                  <a:gd name="T4" fmla="*/ 48 w 70"/>
                  <a:gd name="T5" fmla="*/ 16 h 41"/>
                  <a:gd name="T6" fmla="*/ 48 w 70"/>
                  <a:gd name="T7" fmla="*/ 16 h 41"/>
                  <a:gd name="T8" fmla="*/ 34 w 70"/>
                  <a:gd name="T9" fmla="*/ 8 h 41"/>
                  <a:gd name="T10" fmla="*/ 32 w 70"/>
                  <a:gd name="T11" fmla="*/ 12 h 41"/>
                  <a:gd name="T12" fmla="*/ 28 w 70"/>
                  <a:gd name="T13" fmla="*/ 20 h 41"/>
                  <a:gd name="T14" fmla="*/ 16 w 70"/>
                  <a:gd name="T15" fmla="*/ 12 h 41"/>
                  <a:gd name="T16" fmla="*/ 12 w 70"/>
                  <a:gd name="T17" fmla="*/ 17 h 41"/>
                  <a:gd name="T18" fmla="*/ 12 w 70"/>
                  <a:gd name="T19" fmla="*/ 17 h 41"/>
                  <a:gd name="T20" fmla="*/ 0 w 70"/>
                  <a:gd name="T21" fmla="*/ 37 h 41"/>
                  <a:gd name="T22" fmla="*/ 5 w 70"/>
                  <a:gd name="T23" fmla="*/ 41 h 41"/>
                  <a:gd name="T24" fmla="*/ 17 w 70"/>
                  <a:gd name="T25" fmla="*/ 21 h 41"/>
                  <a:gd name="T26" fmla="*/ 24 w 70"/>
                  <a:gd name="T27" fmla="*/ 25 h 41"/>
                  <a:gd name="T28" fmla="*/ 24 w 70"/>
                  <a:gd name="T29" fmla="*/ 25 h 41"/>
                  <a:gd name="T30" fmla="*/ 30 w 70"/>
                  <a:gd name="T31" fmla="*/ 29 h 41"/>
                  <a:gd name="T32" fmla="*/ 37 w 70"/>
                  <a:gd name="T33" fmla="*/ 17 h 41"/>
                  <a:gd name="T34" fmla="*/ 42 w 70"/>
                  <a:gd name="T35" fmla="*/ 21 h 41"/>
                  <a:gd name="T36" fmla="*/ 42 w 70"/>
                  <a:gd name="T37" fmla="*/ 21 h 41"/>
                  <a:gd name="T38" fmla="*/ 56 w 70"/>
                  <a:gd name="T39" fmla="*/ 28 h 41"/>
                  <a:gd name="T40" fmla="*/ 57 w 70"/>
                  <a:gd name="T41" fmla="*/ 28 h 41"/>
                  <a:gd name="T42" fmla="*/ 57 w 70"/>
                  <a:gd name="T43" fmla="*/ 28 h 41"/>
                  <a:gd name="T44" fmla="*/ 64 w 70"/>
                  <a:gd name="T45" fmla="*/ 17 h 41"/>
                  <a:gd name="T46" fmla="*/ 64 w 70"/>
                  <a:gd name="T47" fmla="*/ 17 h 41"/>
                  <a:gd name="T48" fmla="*/ 70 w 70"/>
                  <a:gd name="T49" fmla="*/ 4 h 41"/>
                  <a:gd name="T50" fmla="*/ 65 w 70"/>
                  <a:gd name="T51" fmla="*/ 0 h 41"/>
                  <a:gd name="T52" fmla="*/ 58 w 70"/>
                  <a:gd name="T53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0" h="41">
                    <a:moveTo>
                      <a:pt x="58" y="12"/>
                    </a:moveTo>
                    <a:lnTo>
                      <a:pt x="54" y="20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34" y="8"/>
                    </a:lnTo>
                    <a:lnTo>
                      <a:pt x="32" y="12"/>
                    </a:lnTo>
                    <a:lnTo>
                      <a:pt x="28" y="20"/>
                    </a:lnTo>
                    <a:lnTo>
                      <a:pt x="16" y="12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0" y="37"/>
                    </a:lnTo>
                    <a:lnTo>
                      <a:pt x="5" y="41"/>
                    </a:lnTo>
                    <a:lnTo>
                      <a:pt x="17" y="21"/>
                    </a:lnTo>
                    <a:lnTo>
                      <a:pt x="24" y="25"/>
                    </a:lnTo>
                    <a:lnTo>
                      <a:pt x="24" y="25"/>
                    </a:lnTo>
                    <a:lnTo>
                      <a:pt x="30" y="29"/>
                    </a:lnTo>
                    <a:lnTo>
                      <a:pt x="37" y="17"/>
                    </a:lnTo>
                    <a:lnTo>
                      <a:pt x="42" y="21"/>
                    </a:lnTo>
                    <a:lnTo>
                      <a:pt x="42" y="21"/>
                    </a:lnTo>
                    <a:lnTo>
                      <a:pt x="56" y="28"/>
                    </a:lnTo>
                    <a:lnTo>
                      <a:pt x="57" y="28"/>
                    </a:lnTo>
                    <a:lnTo>
                      <a:pt x="57" y="28"/>
                    </a:lnTo>
                    <a:lnTo>
                      <a:pt x="64" y="17"/>
                    </a:lnTo>
                    <a:lnTo>
                      <a:pt x="64" y="17"/>
                    </a:lnTo>
                    <a:lnTo>
                      <a:pt x="70" y="4"/>
                    </a:lnTo>
                    <a:lnTo>
                      <a:pt x="65" y="0"/>
                    </a:lnTo>
                    <a:lnTo>
                      <a:pt x="58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1" name="文本框 7"/>
          <p:cNvSpPr txBox="1"/>
          <p:nvPr/>
        </p:nvSpPr>
        <p:spPr>
          <a:xfrm>
            <a:off x="2854965" y="1217280"/>
            <a:ext cx="1292662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5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点击输入书名</a:t>
            </a:r>
            <a:endParaRPr lang="zh-CN" altLang="en-US" sz="15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8"/>
          <p:cNvSpPr txBox="1"/>
          <p:nvPr/>
        </p:nvSpPr>
        <p:spPr>
          <a:xfrm>
            <a:off x="2850285" y="1491308"/>
            <a:ext cx="2037938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作者：王二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主要内容：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在此录入上述图表的综合描述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说明。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53" name="文本框 88"/>
          <p:cNvSpPr txBox="1"/>
          <p:nvPr/>
        </p:nvSpPr>
        <p:spPr>
          <a:xfrm>
            <a:off x="2854965" y="2366382"/>
            <a:ext cx="1292662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5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点击输入书名</a:t>
            </a:r>
            <a:endParaRPr lang="zh-CN" altLang="en-US" sz="15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89"/>
          <p:cNvSpPr txBox="1"/>
          <p:nvPr/>
        </p:nvSpPr>
        <p:spPr>
          <a:xfrm>
            <a:off x="2850285" y="2640411"/>
            <a:ext cx="2037938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作者：王二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主要内容：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在此录入上述图表的综合描述说明，在此录入上述图表的综合描述说明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。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55" name="文本框 90"/>
          <p:cNvSpPr txBox="1"/>
          <p:nvPr/>
        </p:nvSpPr>
        <p:spPr>
          <a:xfrm>
            <a:off x="2854965" y="3515483"/>
            <a:ext cx="1292662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5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点击输入书名</a:t>
            </a:r>
            <a:endParaRPr lang="zh-CN" altLang="en-US" sz="15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91"/>
          <p:cNvSpPr txBox="1"/>
          <p:nvPr/>
        </p:nvSpPr>
        <p:spPr>
          <a:xfrm>
            <a:off x="2850285" y="3789512"/>
            <a:ext cx="2037938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作者：王二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主要内容：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在此录入上述图表的综合描述说明，在此录入上述图表的综合描述说明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。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57" name="文本框 92"/>
          <p:cNvSpPr txBox="1"/>
          <p:nvPr/>
        </p:nvSpPr>
        <p:spPr>
          <a:xfrm>
            <a:off x="6085320" y="1217280"/>
            <a:ext cx="1292662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5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点击输入书名</a:t>
            </a:r>
            <a:endParaRPr lang="zh-CN" altLang="en-US" sz="15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93"/>
          <p:cNvSpPr txBox="1"/>
          <p:nvPr/>
        </p:nvSpPr>
        <p:spPr>
          <a:xfrm>
            <a:off x="6080640" y="1491309"/>
            <a:ext cx="2037938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作者：王二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主要内容：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在此录入上述图表的综合描述说明，在此录入上述图表的综合描述说明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。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59" name="文本框 94"/>
          <p:cNvSpPr txBox="1"/>
          <p:nvPr/>
        </p:nvSpPr>
        <p:spPr>
          <a:xfrm>
            <a:off x="6085320" y="2366382"/>
            <a:ext cx="1292662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5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点击输入书名</a:t>
            </a:r>
            <a:endParaRPr lang="zh-CN" altLang="en-US" sz="15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95"/>
          <p:cNvSpPr txBox="1"/>
          <p:nvPr/>
        </p:nvSpPr>
        <p:spPr>
          <a:xfrm>
            <a:off x="6080640" y="2640410"/>
            <a:ext cx="2037938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作者：王二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主要内容：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在此录入上述图表的综合描述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说明。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61" name="文本框 96"/>
          <p:cNvSpPr txBox="1"/>
          <p:nvPr/>
        </p:nvSpPr>
        <p:spPr>
          <a:xfrm>
            <a:off x="6085320" y="3515483"/>
            <a:ext cx="1292662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15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点击输入书名</a:t>
            </a:r>
            <a:endParaRPr lang="zh-CN" altLang="en-US" sz="15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97"/>
          <p:cNvSpPr txBox="1"/>
          <p:nvPr/>
        </p:nvSpPr>
        <p:spPr>
          <a:xfrm>
            <a:off x="6080640" y="3789512"/>
            <a:ext cx="2037938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作者：王二</a:t>
            </a:r>
            <a:endParaRPr lang="en-US" altLang="zh-CN" sz="1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主要内容：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在此录入上述图表的综合描述说明，在此录入上述图表的综合描述说明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。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3059118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2" dur="2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4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25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6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5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25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8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7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0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79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25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2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0" grpId="0"/>
          <p:bldP spid="61" grpId="0"/>
          <p:bldP spid="6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2" dur="2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1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5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4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25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6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5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25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8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7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25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0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79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25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2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0" grpId="0"/>
          <p:bldP spid="61" grpId="0"/>
          <p:bldP spid="62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4786" objId="2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870486" y="952200"/>
            <a:ext cx="1463254" cy="682575"/>
          </a:xfrm>
          <a:prstGeom prst="rect">
            <a:avLst/>
          </a:prstGeom>
          <a:noFill/>
        </p:spPr>
        <p:txBody>
          <a:bodyPr wrap="none" lIns="81614" tIns="40807" rIns="81614" bIns="40807" rtlCol="0">
            <a:spAutoFit/>
          </a:bodyPr>
          <a:lstStyle/>
          <a:p>
            <a:r>
              <a:rPr lang="zh-CN" altLang="en-US" sz="3900" b="1" dirty="0">
                <a:solidFill>
                  <a:srgbClr val="314865"/>
                </a:solidFill>
                <a:latin typeface="微软雅黑"/>
                <a:ea typeface="微软雅黑"/>
              </a:rPr>
              <a:t>致  谢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8237" y="1761661"/>
            <a:ext cx="7766078" cy="2021403"/>
          </a:xfrm>
          <a:prstGeom prst="rect">
            <a:avLst/>
          </a:prstGeom>
          <a:noFill/>
        </p:spPr>
        <p:txBody>
          <a:bodyPr wrap="square" lIns="81614" tIns="40807" rIns="81614" bIns="40807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100" dirty="0">
                <a:solidFill>
                  <a:srgbClr val="314865"/>
                </a:solidFill>
                <a:latin typeface="+mj-ea"/>
                <a:ea typeface="+mj-ea"/>
              </a:rPr>
              <a:t>感谢母校提供的学习与实践的机会；</a:t>
            </a:r>
            <a:endParaRPr lang="en-US" altLang="zh-CN" sz="2100" dirty="0">
              <a:solidFill>
                <a:srgbClr val="314865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100" dirty="0">
                <a:solidFill>
                  <a:srgbClr val="314865"/>
                </a:solidFill>
                <a:latin typeface="+mj-ea"/>
                <a:ea typeface="+mj-ea"/>
              </a:rPr>
              <a:t>感谢导师团队，特别</a:t>
            </a:r>
            <a:r>
              <a:rPr lang="zh-CN" altLang="en-US" sz="2100" dirty="0" smtClean="0">
                <a:solidFill>
                  <a:srgbClr val="314865"/>
                </a:solidFill>
                <a:latin typeface="+mj-ea"/>
                <a:ea typeface="+mj-ea"/>
              </a:rPr>
              <a:t>感谢李教授给予</a:t>
            </a:r>
            <a:r>
              <a:rPr lang="zh-CN" altLang="en-US" sz="2100" dirty="0">
                <a:solidFill>
                  <a:srgbClr val="314865"/>
                </a:solidFill>
                <a:latin typeface="+mj-ea"/>
                <a:ea typeface="+mj-ea"/>
              </a:rPr>
              <a:t>的耐心指导；</a:t>
            </a:r>
            <a:endParaRPr lang="en-US" altLang="zh-CN" sz="2100" dirty="0">
              <a:solidFill>
                <a:srgbClr val="314865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100" dirty="0">
                <a:solidFill>
                  <a:srgbClr val="314865"/>
                </a:solidFill>
                <a:latin typeface="+mj-ea"/>
                <a:ea typeface="+mj-ea"/>
              </a:rPr>
              <a:t>感谢同学及舍友的帮助；</a:t>
            </a:r>
            <a:endParaRPr lang="en-US" altLang="zh-CN" sz="2100" dirty="0">
              <a:solidFill>
                <a:srgbClr val="314865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100" dirty="0">
                <a:solidFill>
                  <a:srgbClr val="314865"/>
                </a:solidFill>
                <a:latin typeface="+mj-ea"/>
                <a:ea typeface="+mj-ea"/>
              </a:rPr>
              <a:t>感谢答辩评审！</a:t>
            </a:r>
          </a:p>
        </p:txBody>
      </p:sp>
    </p:spTree>
    <p:extLst>
      <p:ext uri="{BB962C8B-B14F-4D97-AF65-F5344CB8AC3E}">
        <p14:creationId xmlns:p14="http://schemas.microsoft.com/office/powerpoint/2010/main" val="3752217781"/>
      </p:ext>
    </p:extLst>
  </p:cSld>
  <p:clrMapOvr>
    <a:masterClrMapping/>
  </p:clrMapOvr>
  <p:transition spd="slow" advClick="0" advTm="1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4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/>
          <p:cNvSpPr/>
          <p:nvPr/>
        </p:nvSpPr>
        <p:spPr>
          <a:xfrm>
            <a:off x="0" y="0"/>
            <a:ext cx="9144000" cy="5143501"/>
          </a:xfrm>
          <a:custGeom>
            <a:avLst/>
            <a:gdLst>
              <a:gd name="connsiteX0" fmla="*/ 0 w 12192000"/>
              <a:gd name="connsiteY0" fmla="*/ 0 h 5943600"/>
              <a:gd name="connsiteX1" fmla="*/ 12192000 w 12192000"/>
              <a:gd name="connsiteY1" fmla="*/ 0 h 5943600"/>
              <a:gd name="connsiteX2" fmla="*/ 12192000 w 12192000"/>
              <a:gd name="connsiteY2" fmla="*/ 5943600 h 5943600"/>
              <a:gd name="connsiteX3" fmla="*/ 0 w 12192000"/>
              <a:gd name="connsiteY3" fmla="*/ 5943600 h 5943600"/>
              <a:gd name="connsiteX4" fmla="*/ 0 w 12192000"/>
              <a:gd name="connsiteY4" fmla="*/ 0 h 5943600"/>
              <a:gd name="connsiteX0" fmla="*/ 0 w 12192000"/>
              <a:gd name="connsiteY0" fmla="*/ 0 h 5943600"/>
              <a:gd name="connsiteX1" fmla="*/ 10000343 w 12192000"/>
              <a:gd name="connsiteY1" fmla="*/ 1233714 h 5943600"/>
              <a:gd name="connsiteX2" fmla="*/ 12192000 w 12192000"/>
              <a:gd name="connsiteY2" fmla="*/ 5943600 h 5943600"/>
              <a:gd name="connsiteX3" fmla="*/ 0 w 12192000"/>
              <a:gd name="connsiteY3" fmla="*/ 5943600 h 5943600"/>
              <a:gd name="connsiteX4" fmla="*/ 0 w 12192000"/>
              <a:gd name="connsiteY4" fmla="*/ 0 h 5943600"/>
              <a:gd name="connsiteX0" fmla="*/ 0 w 12192000"/>
              <a:gd name="connsiteY0" fmla="*/ 0 h 5943600"/>
              <a:gd name="connsiteX1" fmla="*/ 10537372 w 12192000"/>
              <a:gd name="connsiteY1" fmla="*/ 1623664 h 5943600"/>
              <a:gd name="connsiteX2" fmla="*/ 12192000 w 12192000"/>
              <a:gd name="connsiteY2" fmla="*/ 5943600 h 5943600"/>
              <a:gd name="connsiteX3" fmla="*/ 0 w 12192000"/>
              <a:gd name="connsiteY3" fmla="*/ 5943600 h 5943600"/>
              <a:gd name="connsiteX4" fmla="*/ 0 w 12192000"/>
              <a:gd name="connsiteY4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943600">
                <a:moveTo>
                  <a:pt x="0" y="0"/>
                </a:moveTo>
                <a:lnTo>
                  <a:pt x="10537372" y="1623664"/>
                </a:lnTo>
                <a:lnTo>
                  <a:pt x="12192000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  <a:solidFill>
            <a:srgbClr val="314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ea typeface="微软雅黑" pitchFamily="3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>
            <a:off x="7037887" y="1400175"/>
            <a:ext cx="2111828" cy="3743326"/>
          </a:xfrm>
          <a:prstGeom prst="triangle">
            <a:avLst>
              <a:gd name="adj" fmla="val 41044"/>
            </a:avLst>
          </a:prstGeom>
          <a:solidFill>
            <a:srgbClr val="E2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ea typeface="微软雅黑" pitchFamily="34" charset="-122"/>
            </a:endParaRPr>
          </a:p>
        </p:txBody>
      </p:sp>
      <p:sp>
        <p:nvSpPr>
          <p:cNvPr id="6" name="矩形 6"/>
          <p:cNvSpPr/>
          <p:nvPr/>
        </p:nvSpPr>
        <p:spPr>
          <a:xfrm>
            <a:off x="7851337" y="1"/>
            <a:ext cx="1292663" cy="664028"/>
          </a:xfrm>
          <a:custGeom>
            <a:avLst/>
            <a:gdLst>
              <a:gd name="connsiteX0" fmla="*/ 0 w 1723550"/>
              <a:gd name="connsiteY0" fmla="*/ 0 h 885371"/>
              <a:gd name="connsiteX1" fmla="*/ 1723550 w 1723550"/>
              <a:gd name="connsiteY1" fmla="*/ 0 h 885371"/>
              <a:gd name="connsiteX2" fmla="*/ 1723550 w 1723550"/>
              <a:gd name="connsiteY2" fmla="*/ 885371 h 885371"/>
              <a:gd name="connsiteX3" fmla="*/ 0 w 1723550"/>
              <a:gd name="connsiteY3" fmla="*/ 885371 h 885371"/>
              <a:gd name="connsiteX4" fmla="*/ 0 w 1723550"/>
              <a:gd name="connsiteY4" fmla="*/ 0 h 885371"/>
              <a:gd name="connsiteX0" fmla="*/ 0 w 1723550"/>
              <a:gd name="connsiteY0" fmla="*/ 0 h 885371"/>
              <a:gd name="connsiteX1" fmla="*/ 1723550 w 1723550"/>
              <a:gd name="connsiteY1" fmla="*/ 0 h 885371"/>
              <a:gd name="connsiteX2" fmla="*/ 1723550 w 1723550"/>
              <a:gd name="connsiteY2" fmla="*/ 885371 h 885371"/>
              <a:gd name="connsiteX3" fmla="*/ 1451428 w 1723550"/>
              <a:gd name="connsiteY3" fmla="*/ 275771 h 885371"/>
              <a:gd name="connsiteX4" fmla="*/ 0 w 1723550"/>
              <a:gd name="connsiteY4" fmla="*/ 0 h 88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550" h="885371">
                <a:moveTo>
                  <a:pt x="0" y="0"/>
                </a:moveTo>
                <a:lnTo>
                  <a:pt x="1723550" y="0"/>
                </a:lnTo>
                <a:lnTo>
                  <a:pt x="1723550" y="885371"/>
                </a:lnTo>
                <a:lnTo>
                  <a:pt x="1451428" y="275771"/>
                </a:lnTo>
                <a:lnTo>
                  <a:pt x="0" y="0"/>
                </a:lnTo>
                <a:close/>
              </a:path>
            </a:pathLst>
          </a:custGeom>
          <a:solidFill>
            <a:srgbClr val="314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2419" y="1556087"/>
            <a:ext cx="33201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altLang="zh-CN" sz="6000" dirty="0" smtClean="0">
                <a:ln>
                  <a:prstDash val="solid"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THANKS</a:t>
            </a:r>
            <a:endParaRPr lang="zh-CN" altLang="en-US" sz="6000" dirty="0">
              <a:ln>
                <a:prstDash val="solid"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72919" y="2571750"/>
            <a:ext cx="5964968" cy="67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zh-CN" altLang="en-US" sz="4000" b="1" dirty="0" smtClean="0">
                <a:solidFill>
                  <a:srgbClr val="F5F5F5"/>
                </a:solidFill>
                <a:latin typeface="微软雅黑"/>
              </a:rPr>
              <a:t>感谢批评</a:t>
            </a:r>
            <a:r>
              <a:rPr lang="zh-CN" altLang="en-US" sz="4000" b="1" dirty="0">
                <a:solidFill>
                  <a:srgbClr val="F5F5F5"/>
                </a:solidFill>
                <a:latin typeface="微软雅黑"/>
              </a:rPr>
              <a:t>指正</a:t>
            </a:r>
          </a:p>
        </p:txBody>
      </p:sp>
      <p:sp>
        <p:nvSpPr>
          <p:cNvPr id="11" name="矩形 10"/>
          <p:cNvSpPr/>
          <p:nvPr/>
        </p:nvSpPr>
        <p:spPr>
          <a:xfrm>
            <a:off x="2366974" y="3560489"/>
            <a:ext cx="14414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zh-CN" altLang="en-US" sz="1400" b="1" dirty="0" smtClean="0">
                <a:ln>
                  <a:prstDash val="solid"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答辩人</a:t>
            </a:r>
            <a:r>
              <a:rPr lang="zh-CN" altLang="en-US" sz="1400" b="1" dirty="0" smtClean="0">
                <a:ln>
                  <a:prstDash val="solid"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：某学生</a:t>
            </a:r>
            <a:endParaRPr lang="zh-CN" altLang="en-US" sz="1400" b="1" dirty="0">
              <a:ln>
                <a:prstDash val="solid"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75217" y="3560488"/>
            <a:ext cx="131478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altLang="zh-CN" sz="1400" b="1" dirty="0" smtClean="0">
                <a:ln>
                  <a:prstDash val="solid"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400" b="1" dirty="0" smtClean="0">
                <a:ln>
                  <a:prstDash val="solid"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指导</a:t>
            </a:r>
            <a:r>
              <a:rPr lang="zh-CN" altLang="en-US" sz="1400" b="1" dirty="0" smtClean="0">
                <a:ln>
                  <a:prstDash val="solid"/>
                </a:ln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：某教授</a:t>
            </a:r>
            <a:endParaRPr lang="zh-CN" altLang="en-US" sz="1400" b="1" dirty="0">
              <a:ln>
                <a:prstDash val="solid"/>
              </a:ln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9173434"/>
      </p:ext>
    </p:extLst>
  </p:cSld>
  <p:clrMapOvr>
    <a:masterClrMapping/>
  </p:clrMapOvr>
  <p:transition spd="slow" advClick="0" advTm="1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</p:bldLst>
  </p:timing>
  <p:extLst mod="1">
    <p:ext uri="{E180D4A7-C9FB-4DFB-919C-405C955672EB}">
      <p14:showEvtLst xmlns:p14="http://schemas.microsoft.com/office/powerpoint/2010/main">
        <p14:playEvt time="0" objId="2"/>
        <p14:pauseEvt time="9902" objId="2"/>
        <p14:stopEvt time="10591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2046490" y="987517"/>
            <a:ext cx="6345323" cy="72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，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或者通过复制您的文本后，在此框中选择粘贴，并选择只保留文字。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</a:p>
        </p:txBody>
      </p:sp>
      <p:sp>
        <p:nvSpPr>
          <p:cNvPr id="18" name="矩形 47"/>
          <p:cNvSpPr>
            <a:spLocks noChangeArrowheads="1"/>
          </p:cNvSpPr>
          <p:nvPr/>
        </p:nvSpPr>
        <p:spPr bwMode="auto">
          <a:xfrm>
            <a:off x="5164480" y="2315758"/>
            <a:ext cx="3121082" cy="71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0" tIns="25715" rIns="51430" bIns="25715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右键点击图片选择设置图片格式可直接替换图片，在此录入上述图表的描述说明。您可以点击文字框输入您的描述说明，或者通过复制粘贴 。</a:t>
            </a: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9" name="矩形 3"/>
          <p:cNvSpPr>
            <a:spLocks noChangeArrowheads="1"/>
          </p:cNvSpPr>
          <p:nvPr/>
        </p:nvSpPr>
        <p:spPr bwMode="auto">
          <a:xfrm>
            <a:off x="5176873" y="1902016"/>
            <a:ext cx="873305" cy="28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30" tIns="25715" rIns="51430" bIns="25715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行业现状</a:t>
            </a:r>
            <a:endParaRPr kumimoji="0" lang="zh-CN" altLang="en-US" sz="15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221214" y="2247729"/>
            <a:ext cx="449850" cy="30375"/>
          </a:xfrm>
          <a:prstGeom prst="rect">
            <a:avLst/>
          </a:prstGeom>
          <a:solidFill>
            <a:srgbClr val="F14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32" tIns="25715" rIns="51432" bIns="2571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682352" y="2247729"/>
            <a:ext cx="911250" cy="30375"/>
          </a:xfrm>
          <a:prstGeom prst="rect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32" tIns="25715" rIns="51432" bIns="2571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2" name="矩形 47"/>
          <p:cNvSpPr>
            <a:spLocks noChangeArrowheads="1"/>
          </p:cNvSpPr>
          <p:nvPr/>
        </p:nvSpPr>
        <p:spPr bwMode="auto">
          <a:xfrm>
            <a:off x="5164480" y="3721630"/>
            <a:ext cx="3121082" cy="71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0" tIns="25715" rIns="51430" bIns="25715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右键点击图片选择设置图片格式可直接替换图片，在此录入上述图表的描述说明。您可以点击文字框输入您的描述说明，或者通过复制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粘贴。</a:t>
            </a: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3" name="矩形 3"/>
          <p:cNvSpPr>
            <a:spLocks noChangeArrowheads="1"/>
          </p:cNvSpPr>
          <p:nvPr/>
        </p:nvSpPr>
        <p:spPr bwMode="auto">
          <a:xfrm>
            <a:off x="5176873" y="3307887"/>
            <a:ext cx="873305" cy="28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30" tIns="25715" rIns="51430" bIns="25715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区域现状</a:t>
            </a:r>
            <a:endParaRPr kumimoji="0" lang="zh-CN" altLang="en-US" sz="15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221214" y="3653600"/>
            <a:ext cx="449850" cy="30375"/>
          </a:xfrm>
          <a:prstGeom prst="rect">
            <a:avLst/>
          </a:prstGeom>
          <a:solidFill>
            <a:srgbClr val="21AB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32" tIns="25715" rIns="51432" bIns="2571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682352" y="3653600"/>
            <a:ext cx="911250" cy="30375"/>
          </a:xfrm>
          <a:prstGeom prst="rect">
            <a:avLst/>
          </a:pr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32" tIns="25715" rIns="51432" bIns="2571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154095" y="1950312"/>
            <a:ext cx="2657219" cy="2434105"/>
          </a:xfrm>
          <a:prstGeom prst="rect">
            <a:avLst/>
          </a:prstGeom>
          <a:blipFill>
            <a:blip r:embed="rId2"/>
            <a:srcRect/>
            <a:stretch>
              <a:fillRect l="-15532" r="-15532"/>
            </a:stretch>
          </a:blipFill>
          <a:ln w="12700" cap="flat" cmpd="sng" algn="ctr">
            <a:solidFill>
              <a:srgbClr val="152F47"/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6648"/>
      </p:ext>
    </p:extLst>
  </p:cSld>
  <p:clrMapOvr>
    <a:masterClrMapping/>
  </p:clrMapOvr>
  <p:transition spd="slow" advClick="0" advTm="1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 animBg="1"/>
      <p:bldP spid="22" grpId="0"/>
      <p:bldP spid="23" grpId="0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58"/>
          <p:cNvSpPr>
            <a:spLocks noChangeArrowheads="1"/>
          </p:cNvSpPr>
          <p:nvPr/>
        </p:nvSpPr>
        <p:spPr bwMode="auto">
          <a:xfrm>
            <a:off x="857551" y="2139704"/>
            <a:ext cx="7530876" cy="1039240"/>
          </a:xfrm>
          <a:prstGeom prst="roundRect">
            <a:avLst>
              <a:gd name="adj" fmla="val 50000"/>
            </a:avLst>
          </a:prstGeom>
          <a:solidFill>
            <a:srgbClr val="314865"/>
          </a:solidFill>
          <a:ln w="349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zh-CN" sz="16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宋体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50884" y="2209253"/>
            <a:ext cx="893128" cy="865406"/>
            <a:chOff x="950884" y="2209253"/>
            <a:chExt cx="893128" cy="865406"/>
          </a:xfrm>
        </p:grpSpPr>
        <p:sp>
          <p:nvSpPr>
            <p:cNvPr id="4" name="椭圆 259"/>
            <p:cNvSpPr>
              <a:spLocks noChangeArrowheads="1"/>
            </p:cNvSpPr>
            <p:nvPr/>
          </p:nvSpPr>
          <p:spPr bwMode="auto">
            <a:xfrm rot="16200000">
              <a:off x="978485" y="2262247"/>
              <a:ext cx="812259" cy="812566"/>
            </a:xfrm>
            <a:prstGeom prst="ellipse">
              <a:avLst/>
            </a:prstGeom>
            <a:solidFill>
              <a:schemeClr val="bg1"/>
            </a:solidFill>
            <a:ln w="2540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endParaRPr>
            </a:p>
          </p:txBody>
        </p:sp>
        <p:sp>
          <p:nvSpPr>
            <p:cNvPr id="5" name="Text Box 39"/>
            <p:cNvSpPr>
              <a:spLocks noChangeArrowheads="1"/>
            </p:cNvSpPr>
            <p:nvPr/>
          </p:nvSpPr>
          <p:spPr bwMode="auto">
            <a:xfrm>
              <a:off x="950884" y="2209253"/>
              <a:ext cx="893128" cy="743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rgbClr val="314865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2</a:t>
              </a:r>
              <a:endParaRPr lang="zh-CN" altLang="en-US" dirty="0">
                <a:solidFill>
                  <a:srgbClr val="314865"/>
                </a:solidFill>
                <a:ea typeface="微软雅黑" pitchFamily="34" charset="-122"/>
              </a:endParaRPr>
            </a:p>
          </p:txBody>
        </p:sp>
      </p:grpSp>
      <p:sp>
        <p:nvSpPr>
          <p:cNvPr id="6" name="Text Box 39"/>
          <p:cNvSpPr>
            <a:spLocks noChangeArrowheads="1"/>
          </p:cNvSpPr>
          <p:nvPr/>
        </p:nvSpPr>
        <p:spPr bwMode="auto">
          <a:xfrm>
            <a:off x="1384243" y="2097909"/>
            <a:ext cx="5319211" cy="90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tx1"/>
              </a:buClr>
            </a:pPr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anose="020B0503020204020204" pitchFamily="34" charset="-122"/>
                <a:sym typeface="微软雅黑" pitchFamily="34" charset="-122"/>
              </a:rPr>
              <a:t>选题的意义</a:t>
            </a:r>
            <a:r>
              <a:rPr lang="zh-CN" altLang="en-US" sz="4000" b="1" dirty="0">
                <a:solidFill>
                  <a:schemeClr val="bg1"/>
                </a:solidFill>
                <a:latin typeface="微软雅黑" pitchFamily="34" charset="-122"/>
                <a:ea typeface="微软雅黑" panose="020B0503020204020204" pitchFamily="34" charset="-122"/>
                <a:sym typeface="微软雅黑" pitchFamily="34" charset="-122"/>
              </a:rPr>
              <a:t>与</a:t>
            </a:r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anose="020B0503020204020204" pitchFamily="34" charset="-122"/>
                <a:sym typeface="微软雅黑" pitchFamily="34" charset="-122"/>
              </a:rPr>
              <a:t>内容</a:t>
            </a:r>
            <a:endParaRPr 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264841"/>
            <a:ext cx="1790898" cy="449319"/>
            <a:chOff x="-1" y="588691"/>
            <a:chExt cx="3026771" cy="449319"/>
          </a:xfrm>
          <a:solidFill>
            <a:srgbClr val="314865"/>
          </a:solidFill>
        </p:grpSpPr>
        <p:sp>
          <p:nvSpPr>
            <p:cNvPr id="9" name="矩形 1"/>
            <p:cNvSpPr/>
            <p:nvPr/>
          </p:nvSpPr>
          <p:spPr>
            <a:xfrm>
              <a:off x="-1" y="588691"/>
              <a:ext cx="3026771" cy="449319"/>
            </a:xfrm>
            <a:custGeom>
              <a:avLst/>
              <a:gdLst>
                <a:gd name="connsiteX0" fmla="*/ 0 w 2411760"/>
                <a:gd name="connsiteY0" fmla="*/ 0 h 484751"/>
                <a:gd name="connsiteX1" fmla="*/ 2411760 w 2411760"/>
                <a:gd name="connsiteY1" fmla="*/ 0 h 484751"/>
                <a:gd name="connsiteX2" fmla="*/ 2411760 w 2411760"/>
                <a:gd name="connsiteY2" fmla="*/ 484751 h 484751"/>
                <a:gd name="connsiteX3" fmla="*/ 0 w 2411760"/>
                <a:gd name="connsiteY3" fmla="*/ 484751 h 484751"/>
                <a:gd name="connsiteX4" fmla="*/ 0 w 2411760"/>
                <a:gd name="connsiteY4" fmla="*/ 0 h 484751"/>
                <a:gd name="connsiteX0" fmla="*/ 0 w 2849910"/>
                <a:gd name="connsiteY0" fmla="*/ 0 h 484751"/>
                <a:gd name="connsiteX1" fmla="*/ 2411760 w 2849910"/>
                <a:gd name="connsiteY1" fmla="*/ 0 h 484751"/>
                <a:gd name="connsiteX2" fmla="*/ 2849910 w 2849910"/>
                <a:gd name="connsiteY2" fmla="*/ 484751 h 484751"/>
                <a:gd name="connsiteX3" fmla="*/ 0 w 2849910"/>
                <a:gd name="connsiteY3" fmla="*/ 484751 h 484751"/>
                <a:gd name="connsiteX4" fmla="*/ 0 w 2849910"/>
                <a:gd name="connsiteY4" fmla="*/ 0 h 484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9910" h="484751">
                  <a:moveTo>
                    <a:pt x="0" y="0"/>
                  </a:moveTo>
                  <a:lnTo>
                    <a:pt x="2411760" y="0"/>
                  </a:lnTo>
                  <a:lnTo>
                    <a:pt x="2849910" y="484751"/>
                  </a:lnTo>
                  <a:lnTo>
                    <a:pt x="0" y="48475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10875" y="628375"/>
              <a:ext cx="1612523" cy="40011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CN" altLang="en-US" sz="20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过渡页</a:t>
              </a:r>
              <a:endParaRPr lang="zh-CN" altLang="en-US" sz="2000" b="1" dirty="0">
                <a:solidFill>
                  <a:schemeClr val="bg1"/>
                </a:solidFill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366429"/>
      </p:ext>
    </p:extLst>
  </p:cSld>
  <p:clrMapOvr>
    <a:masterClrMapping/>
  </p:clrMapOvr>
  <p:transition spd="slow" advClick="0" advTm="1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  <p:extLst mod="1">
    <p:ext uri="{E180D4A7-C9FB-4DFB-919C-405C955672EB}">
      <p14:showEvtLst xmlns:p14="http://schemas.microsoft.com/office/powerpoint/2010/main">
        <p14:playEvt time="0" objId="2"/>
        <p14:stopEvt time="5293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14865"/>
                </a:solidFill>
                <a:latin typeface="+mj-ea"/>
                <a:ea typeface="+mj-ea"/>
              </a:rPr>
              <a:t>选题意义</a:t>
            </a:r>
            <a:endParaRPr lang="zh-CN" altLang="en-US" sz="2000" b="1" dirty="0">
              <a:solidFill>
                <a:srgbClr val="314865"/>
              </a:solidFill>
              <a:latin typeface="+mj-ea"/>
              <a:ea typeface="+mj-ea"/>
            </a:endParaRPr>
          </a:p>
        </p:txBody>
      </p:sp>
      <p:sp>
        <p:nvSpPr>
          <p:cNvPr id="58" name="Freeform 471"/>
          <p:cNvSpPr>
            <a:spLocks noEditPoints="1"/>
          </p:cNvSpPr>
          <p:nvPr/>
        </p:nvSpPr>
        <p:spPr bwMode="auto">
          <a:xfrm>
            <a:off x="5447085" y="2565519"/>
            <a:ext cx="725427" cy="554225"/>
          </a:xfrm>
          <a:custGeom>
            <a:avLst/>
            <a:gdLst>
              <a:gd name="T0" fmla="*/ 103 w 106"/>
              <a:gd name="T1" fmla="*/ 44 h 81"/>
              <a:gd name="T2" fmla="*/ 85 w 106"/>
              <a:gd name="T3" fmla="*/ 26 h 81"/>
              <a:gd name="T4" fmla="*/ 66 w 106"/>
              <a:gd name="T5" fmla="*/ 7 h 81"/>
              <a:gd name="T6" fmla="*/ 47 w 106"/>
              <a:gd name="T7" fmla="*/ 26 h 81"/>
              <a:gd name="T8" fmla="*/ 29 w 106"/>
              <a:gd name="T9" fmla="*/ 44 h 81"/>
              <a:gd name="T10" fmla="*/ 4 w 106"/>
              <a:gd name="T11" fmla="*/ 44 h 81"/>
              <a:gd name="T12" fmla="*/ 4 w 106"/>
              <a:gd name="T13" fmla="*/ 81 h 81"/>
              <a:gd name="T14" fmla="*/ 66 w 106"/>
              <a:gd name="T15" fmla="*/ 81 h 81"/>
              <a:gd name="T16" fmla="*/ 66 w 106"/>
              <a:gd name="T17" fmla="*/ 53 h 81"/>
              <a:gd name="T18" fmla="*/ 84 w 106"/>
              <a:gd name="T19" fmla="*/ 53 h 81"/>
              <a:gd name="T20" fmla="*/ 84 w 106"/>
              <a:gd name="T21" fmla="*/ 81 h 81"/>
              <a:gd name="T22" fmla="*/ 103 w 106"/>
              <a:gd name="T23" fmla="*/ 81 h 81"/>
              <a:gd name="T24" fmla="*/ 103 w 106"/>
              <a:gd name="T25" fmla="*/ 44 h 81"/>
              <a:gd name="T26" fmla="*/ 25 w 106"/>
              <a:gd name="T27" fmla="*/ 66 h 81"/>
              <a:gd name="T28" fmla="*/ 11 w 106"/>
              <a:gd name="T29" fmla="*/ 66 h 81"/>
              <a:gd name="T30" fmla="*/ 11 w 106"/>
              <a:gd name="T31" fmla="*/ 52 h 81"/>
              <a:gd name="T32" fmla="*/ 25 w 106"/>
              <a:gd name="T33" fmla="*/ 52 h 81"/>
              <a:gd name="T34" fmla="*/ 25 w 106"/>
              <a:gd name="T35" fmla="*/ 66 h 81"/>
              <a:gd name="T36" fmla="*/ 47 w 106"/>
              <a:gd name="T37" fmla="*/ 66 h 81"/>
              <a:gd name="T38" fmla="*/ 33 w 106"/>
              <a:gd name="T39" fmla="*/ 66 h 81"/>
              <a:gd name="T40" fmla="*/ 33 w 106"/>
              <a:gd name="T41" fmla="*/ 52 h 81"/>
              <a:gd name="T42" fmla="*/ 47 w 106"/>
              <a:gd name="T43" fmla="*/ 52 h 81"/>
              <a:gd name="T44" fmla="*/ 47 w 106"/>
              <a:gd name="T45" fmla="*/ 66 h 81"/>
              <a:gd name="T46" fmla="*/ 63 w 106"/>
              <a:gd name="T47" fmla="*/ 38 h 81"/>
              <a:gd name="T48" fmla="*/ 56 w 106"/>
              <a:gd name="T49" fmla="*/ 31 h 81"/>
              <a:gd name="T50" fmla="*/ 63 w 106"/>
              <a:gd name="T51" fmla="*/ 25 h 81"/>
              <a:gd name="T52" fmla="*/ 70 w 106"/>
              <a:gd name="T53" fmla="*/ 31 h 81"/>
              <a:gd name="T54" fmla="*/ 63 w 106"/>
              <a:gd name="T55" fmla="*/ 38 h 81"/>
              <a:gd name="T56" fmla="*/ 106 w 106"/>
              <a:gd name="T57" fmla="*/ 40 h 81"/>
              <a:gd name="T58" fmla="*/ 104 w 106"/>
              <a:gd name="T59" fmla="*/ 42 h 81"/>
              <a:gd name="T60" fmla="*/ 66 w 106"/>
              <a:gd name="T61" fmla="*/ 3 h 81"/>
              <a:gd name="T62" fmla="*/ 28 w 106"/>
              <a:gd name="T63" fmla="*/ 41 h 81"/>
              <a:gd name="T64" fmla="*/ 28 w 106"/>
              <a:gd name="T65" fmla="*/ 42 h 81"/>
              <a:gd name="T66" fmla="*/ 0 w 106"/>
              <a:gd name="T67" fmla="*/ 42 h 81"/>
              <a:gd name="T68" fmla="*/ 21 w 106"/>
              <a:gd name="T69" fmla="*/ 20 h 81"/>
              <a:gd name="T70" fmla="*/ 47 w 106"/>
              <a:gd name="T71" fmla="*/ 20 h 81"/>
              <a:gd name="T72" fmla="*/ 66 w 106"/>
              <a:gd name="T73" fmla="*/ 0 h 81"/>
              <a:gd name="T74" fmla="*/ 87 w 106"/>
              <a:gd name="T75" fmla="*/ 21 h 81"/>
              <a:gd name="T76" fmla="*/ 87 w 106"/>
              <a:gd name="T77" fmla="*/ 9 h 81"/>
              <a:gd name="T78" fmla="*/ 95 w 106"/>
              <a:gd name="T79" fmla="*/ 9 h 81"/>
              <a:gd name="T80" fmla="*/ 95 w 106"/>
              <a:gd name="T81" fmla="*/ 30 h 81"/>
              <a:gd name="T82" fmla="*/ 106 w 106"/>
              <a:gd name="T83" fmla="*/ 4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6" h="81">
                <a:moveTo>
                  <a:pt x="103" y="44"/>
                </a:moveTo>
                <a:cubicBezTo>
                  <a:pt x="85" y="26"/>
                  <a:pt x="85" y="26"/>
                  <a:pt x="85" y="26"/>
                </a:cubicBezTo>
                <a:cubicBezTo>
                  <a:pt x="66" y="7"/>
                  <a:pt x="66" y="7"/>
                  <a:pt x="66" y="7"/>
                </a:cubicBezTo>
                <a:cubicBezTo>
                  <a:pt x="47" y="26"/>
                  <a:pt x="47" y="26"/>
                  <a:pt x="47" y="26"/>
                </a:cubicBezTo>
                <a:cubicBezTo>
                  <a:pt x="29" y="44"/>
                  <a:pt x="29" y="44"/>
                  <a:pt x="29" y="44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81"/>
                  <a:pt x="4" y="81"/>
                  <a:pt x="4" y="81"/>
                </a:cubicBezTo>
                <a:cubicBezTo>
                  <a:pt x="66" y="81"/>
                  <a:pt x="66" y="81"/>
                  <a:pt x="66" y="81"/>
                </a:cubicBezTo>
                <a:cubicBezTo>
                  <a:pt x="66" y="53"/>
                  <a:pt x="66" y="53"/>
                  <a:pt x="66" y="53"/>
                </a:cubicBezTo>
                <a:cubicBezTo>
                  <a:pt x="84" y="53"/>
                  <a:pt x="84" y="53"/>
                  <a:pt x="84" y="53"/>
                </a:cubicBezTo>
                <a:cubicBezTo>
                  <a:pt x="84" y="81"/>
                  <a:pt x="84" y="81"/>
                  <a:pt x="84" y="81"/>
                </a:cubicBezTo>
                <a:cubicBezTo>
                  <a:pt x="103" y="81"/>
                  <a:pt x="103" y="81"/>
                  <a:pt x="103" y="81"/>
                </a:cubicBezTo>
                <a:cubicBezTo>
                  <a:pt x="103" y="44"/>
                  <a:pt x="103" y="44"/>
                  <a:pt x="103" y="44"/>
                </a:cubicBezTo>
                <a:close/>
                <a:moveTo>
                  <a:pt x="25" y="66"/>
                </a:moveTo>
                <a:cubicBezTo>
                  <a:pt x="11" y="66"/>
                  <a:pt x="11" y="66"/>
                  <a:pt x="11" y="66"/>
                </a:cubicBezTo>
                <a:cubicBezTo>
                  <a:pt x="11" y="52"/>
                  <a:pt x="11" y="52"/>
                  <a:pt x="11" y="52"/>
                </a:cubicBezTo>
                <a:cubicBezTo>
                  <a:pt x="25" y="52"/>
                  <a:pt x="25" y="52"/>
                  <a:pt x="25" y="52"/>
                </a:cubicBezTo>
                <a:lnTo>
                  <a:pt x="25" y="66"/>
                </a:lnTo>
                <a:close/>
                <a:moveTo>
                  <a:pt x="47" y="66"/>
                </a:moveTo>
                <a:cubicBezTo>
                  <a:pt x="33" y="66"/>
                  <a:pt x="33" y="66"/>
                  <a:pt x="33" y="66"/>
                </a:cubicBezTo>
                <a:cubicBezTo>
                  <a:pt x="33" y="52"/>
                  <a:pt x="33" y="52"/>
                  <a:pt x="33" y="52"/>
                </a:cubicBezTo>
                <a:cubicBezTo>
                  <a:pt x="47" y="52"/>
                  <a:pt x="47" y="52"/>
                  <a:pt x="47" y="52"/>
                </a:cubicBezTo>
                <a:lnTo>
                  <a:pt x="47" y="66"/>
                </a:lnTo>
                <a:close/>
                <a:moveTo>
                  <a:pt x="63" y="38"/>
                </a:moveTo>
                <a:cubicBezTo>
                  <a:pt x="59" y="38"/>
                  <a:pt x="56" y="35"/>
                  <a:pt x="56" y="31"/>
                </a:cubicBezTo>
                <a:cubicBezTo>
                  <a:pt x="56" y="28"/>
                  <a:pt x="59" y="25"/>
                  <a:pt x="63" y="25"/>
                </a:cubicBezTo>
                <a:cubicBezTo>
                  <a:pt x="67" y="25"/>
                  <a:pt x="70" y="28"/>
                  <a:pt x="70" y="31"/>
                </a:cubicBezTo>
                <a:cubicBezTo>
                  <a:pt x="70" y="35"/>
                  <a:pt x="67" y="38"/>
                  <a:pt x="63" y="38"/>
                </a:cubicBezTo>
                <a:close/>
                <a:moveTo>
                  <a:pt x="106" y="40"/>
                </a:moveTo>
                <a:cubicBezTo>
                  <a:pt x="104" y="42"/>
                  <a:pt x="104" y="42"/>
                  <a:pt x="104" y="42"/>
                </a:cubicBezTo>
                <a:cubicBezTo>
                  <a:pt x="66" y="3"/>
                  <a:pt x="66" y="3"/>
                  <a:pt x="66" y="3"/>
                </a:cubicBezTo>
                <a:cubicBezTo>
                  <a:pt x="28" y="41"/>
                  <a:pt x="28" y="41"/>
                  <a:pt x="28" y="41"/>
                </a:cubicBezTo>
                <a:cubicBezTo>
                  <a:pt x="28" y="42"/>
                  <a:pt x="28" y="42"/>
                  <a:pt x="28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21" y="20"/>
                  <a:pt x="21" y="20"/>
                  <a:pt x="21" y="20"/>
                </a:cubicBezTo>
                <a:cubicBezTo>
                  <a:pt x="47" y="20"/>
                  <a:pt x="47" y="20"/>
                  <a:pt x="47" y="20"/>
                </a:cubicBezTo>
                <a:cubicBezTo>
                  <a:pt x="66" y="0"/>
                  <a:pt x="66" y="0"/>
                  <a:pt x="66" y="0"/>
                </a:cubicBezTo>
                <a:cubicBezTo>
                  <a:pt x="87" y="21"/>
                  <a:pt x="87" y="21"/>
                  <a:pt x="87" y="21"/>
                </a:cubicBezTo>
                <a:cubicBezTo>
                  <a:pt x="87" y="9"/>
                  <a:pt x="87" y="9"/>
                  <a:pt x="87" y="9"/>
                </a:cubicBezTo>
                <a:cubicBezTo>
                  <a:pt x="95" y="9"/>
                  <a:pt x="95" y="9"/>
                  <a:pt x="95" y="9"/>
                </a:cubicBezTo>
                <a:cubicBezTo>
                  <a:pt x="95" y="30"/>
                  <a:pt x="95" y="30"/>
                  <a:pt x="95" y="30"/>
                </a:cubicBezTo>
                <a:lnTo>
                  <a:pt x="106" y="40"/>
                </a:lnTo>
                <a:close/>
              </a:path>
            </a:pathLst>
          </a:custGeom>
          <a:solidFill>
            <a:srgbClr val="05BAC8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Freeform 476"/>
          <p:cNvSpPr>
            <a:spLocks noEditPoints="1"/>
          </p:cNvSpPr>
          <p:nvPr/>
        </p:nvSpPr>
        <p:spPr bwMode="auto">
          <a:xfrm>
            <a:off x="1894739" y="837327"/>
            <a:ext cx="781006" cy="565910"/>
          </a:xfrm>
          <a:custGeom>
            <a:avLst/>
            <a:gdLst>
              <a:gd name="T0" fmla="*/ 125 w 125"/>
              <a:gd name="T1" fmla="*/ 71 h 73"/>
              <a:gd name="T2" fmla="*/ 124 w 125"/>
              <a:gd name="T3" fmla="*/ 73 h 73"/>
              <a:gd name="T4" fmla="*/ 2 w 125"/>
              <a:gd name="T5" fmla="*/ 73 h 73"/>
              <a:gd name="T6" fmla="*/ 0 w 125"/>
              <a:gd name="T7" fmla="*/ 71 h 73"/>
              <a:gd name="T8" fmla="*/ 0 w 125"/>
              <a:gd name="T9" fmla="*/ 68 h 73"/>
              <a:gd name="T10" fmla="*/ 2 w 125"/>
              <a:gd name="T11" fmla="*/ 66 h 73"/>
              <a:gd name="T12" fmla="*/ 124 w 125"/>
              <a:gd name="T13" fmla="*/ 66 h 73"/>
              <a:gd name="T14" fmla="*/ 125 w 125"/>
              <a:gd name="T15" fmla="*/ 68 h 73"/>
              <a:gd name="T16" fmla="*/ 125 w 125"/>
              <a:gd name="T17" fmla="*/ 71 h 73"/>
              <a:gd name="T18" fmla="*/ 118 w 125"/>
              <a:gd name="T19" fmla="*/ 5 h 73"/>
              <a:gd name="T20" fmla="*/ 118 w 125"/>
              <a:gd name="T21" fmla="*/ 58 h 73"/>
              <a:gd name="T22" fmla="*/ 113 w 125"/>
              <a:gd name="T23" fmla="*/ 63 h 73"/>
              <a:gd name="T24" fmla="*/ 12 w 125"/>
              <a:gd name="T25" fmla="*/ 63 h 73"/>
              <a:gd name="T26" fmla="*/ 7 w 125"/>
              <a:gd name="T27" fmla="*/ 58 h 73"/>
              <a:gd name="T28" fmla="*/ 7 w 125"/>
              <a:gd name="T29" fmla="*/ 5 h 73"/>
              <a:gd name="T30" fmla="*/ 12 w 125"/>
              <a:gd name="T31" fmla="*/ 0 h 73"/>
              <a:gd name="T32" fmla="*/ 113 w 125"/>
              <a:gd name="T33" fmla="*/ 0 h 73"/>
              <a:gd name="T34" fmla="*/ 118 w 125"/>
              <a:gd name="T35" fmla="*/ 5 h 73"/>
              <a:gd name="T36" fmla="*/ 113 w 125"/>
              <a:gd name="T37" fmla="*/ 6 h 73"/>
              <a:gd name="T38" fmla="*/ 12 w 125"/>
              <a:gd name="T39" fmla="*/ 6 h 73"/>
              <a:gd name="T40" fmla="*/ 12 w 125"/>
              <a:gd name="T41" fmla="*/ 59 h 73"/>
              <a:gd name="T42" fmla="*/ 113 w 125"/>
              <a:gd name="T43" fmla="*/ 59 h 73"/>
              <a:gd name="T44" fmla="*/ 113 w 125"/>
              <a:gd name="T45" fmla="*/ 6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5" h="73">
                <a:moveTo>
                  <a:pt x="125" y="71"/>
                </a:moveTo>
                <a:cubicBezTo>
                  <a:pt x="125" y="72"/>
                  <a:pt x="124" y="73"/>
                  <a:pt x="124" y="73"/>
                </a:cubicBezTo>
                <a:cubicBezTo>
                  <a:pt x="2" y="73"/>
                  <a:pt x="2" y="73"/>
                  <a:pt x="2" y="73"/>
                </a:cubicBezTo>
                <a:cubicBezTo>
                  <a:pt x="1" y="73"/>
                  <a:pt x="0" y="72"/>
                  <a:pt x="0" y="71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7"/>
                  <a:pt x="1" y="66"/>
                  <a:pt x="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4" y="66"/>
                  <a:pt x="125" y="67"/>
                  <a:pt x="125" y="68"/>
                </a:cubicBezTo>
                <a:lnTo>
                  <a:pt x="125" y="71"/>
                </a:lnTo>
                <a:close/>
                <a:moveTo>
                  <a:pt x="118" y="5"/>
                </a:moveTo>
                <a:cubicBezTo>
                  <a:pt x="118" y="58"/>
                  <a:pt x="118" y="58"/>
                  <a:pt x="118" y="58"/>
                </a:cubicBezTo>
                <a:cubicBezTo>
                  <a:pt x="118" y="61"/>
                  <a:pt x="116" y="63"/>
                  <a:pt x="113" y="63"/>
                </a:cubicBezTo>
                <a:cubicBezTo>
                  <a:pt x="12" y="63"/>
                  <a:pt x="12" y="63"/>
                  <a:pt x="12" y="63"/>
                </a:cubicBezTo>
                <a:cubicBezTo>
                  <a:pt x="9" y="63"/>
                  <a:pt x="7" y="61"/>
                  <a:pt x="7" y="58"/>
                </a:cubicBezTo>
                <a:cubicBezTo>
                  <a:pt x="7" y="5"/>
                  <a:pt x="7" y="5"/>
                  <a:pt x="7" y="5"/>
                </a:cubicBezTo>
                <a:cubicBezTo>
                  <a:pt x="7" y="2"/>
                  <a:pt x="9" y="0"/>
                  <a:pt x="12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16" y="0"/>
                  <a:pt x="118" y="2"/>
                  <a:pt x="118" y="5"/>
                </a:cubicBezTo>
                <a:close/>
                <a:moveTo>
                  <a:pt x="113" y="6"/>
                </a:moveTo>
                <a:cubicBezTo>
                  <a:pt x="12" y="6"/>
                  <a:pt x="12" y="6"/>
                  <a:pt x="12" y="6"/>
                </a:cubicBezTo>
                <a:cubicBezTo>
                  <a:pt x="12" y="59"/>
                  <a:pt x="12" y="59"/>
                  <a:pt x="12" y="59"/>
                </a:cubicBezTo>
                <a:cubicBezTo>
                  <a:pt x="113" y="59"/>
                  <a:pt x="113" y="59"/>
                  <a:pt x="113" y="59"/>
                </a:cubicBezTo>
                <a:lnTo>
                  <a:pt x="113" y="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" name="Oval 493"/>
          <p:cNvSpPr>
            <a:spLocks noChangeArrowheads="1"/>
          </p:cNvSpPr>
          <p:nvPr/>
        </p:nvSpPr>
        <p:spPr bwMode="auto">
          <a:xfrm>
            <a:off x="1894739" y="2622732"/>
            <a:ext cx="547803" cy="497012"/>
          </a:xfrm>
          <a:custGeom>
            <a:avLst/>
            <a:gdLst/>
            <a:ahLst/>
            <a:cxnLst/>
            <a:rect l="l" t="t" r="r" b="b"/>
            <a:pathLst>
              <a:path w="239713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rgbClr val="F14124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Freeform 497"/>
          <p:cNvSpPr>
            <a:spLocks noEditPoints="1"/>
          </p:cNvSpPr>
          <p:nvPr/>
        </p:nvSpPr>
        <p:spPr bwMode="auto">
          <a:xfrm>
            <a:off x="5447086" y="837327"/>
            <a:ext cx="422877" cy="583375"/>
          </a:xfrm>
          <a:custGeom>
            <a:avLst/>
            <a:gdLst>
              <a:gd name="T0" fmla="*/ 125 w 128"/>
              <a:gd name="T1" fmla="*/ 83 h 177"/>
              <a:gd name="T2" fmla="*/ 64 w 128"/>
              <a:gd name="T3" fmla="*/ 177 h 177"/>
              <a:gd name="T4" fmla="*/ 0 w 128"/>
              <a:gd name="T5" fmla="*/ 71 h 177"/>
              <a:gd name="T6" fmla="*/ 0 w 128"/>
              <a:gd name="T7" fmla="*/ 70 h 177"/>
              <a:gd name="T8" fmla="*/ 0 w 128"/>
              <a:gd name="T9" fmla="*/ 64 h 177"/>
              <a:gd name="T10" fmla="*/ 64 w 128"/>
              <a:gd name="T11" fmla="*/ 0 h 177"/>
              <a:gd name="T12" fmla="*/ 128 w 128"/>
              <a:gd name="T13" fmla="*/ 64 h 177"/>
              <a:gd name="T14" fmla="*/ 127 w 128"/>
              <a:gd name="T15" fmla="*/ 68 h 177"/>
              <a:gd name="T16" fmla="*/ 125 w 128"/>
              <a:gd name="T17" fmla="*/ 83 h 177"/>
              <a:gd name="T18" fmla="*/ 64 w 128"/>
              <a:gd name="T19" fmla="*/ 20 h 177"/>
              <a:gd name="T20" fmla="*/ 22 w 128"/>
              <a:gd name="T21" fmla="*/ 62 h 177"/>
              <a:gd name="T22" fmla="*/ 64 w 128"/>
              <a:gd name="T23" fmla="*/ 104 h 177"/>
              <a:gd name="T24" fmla="*/ 106 w 128"/>
              <a:gd name="T25" fmla="*/ 62 h 177"/>
              <a:gd name="T26" fmla="*/ 64 w 128"/>
              <a:gd name="T27" fmla="*/ 20 h 177"/>
              <a:gd name="T28" fmla="*/ 64 w 128"/>
              <a:gd name="T29" fmla="*/ 40 h 177"/>
              <a:gd name="T30" fmla="*/ 44 w 128"/>
              <a:gd name="T31" fmla="*/ 60 h 177"/>
              <a:gd name="T32" fmla="*/ 64 w 128"/>
              <a:gd name="T33" fmla="*/ 80 h 177"/>
              <a:gd name="T34" fmla="*/ 84 w 128"/>
              <a:gd name="T35" fmla="*/ 60 h 177"/>
              <a:gd name="T36" fmla="*/ 64 w 128"/>
              <a:gd name="T37" fmla="*/ 4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" h="177">
                <a:moveTo>
                  <a:pt x="125" y="83"/>
                </a:moveTo>
                <a:cubicBezTo>
                  <a:pt x="120" y="104"/>
                  <a:pt x="105" y="138"/>
                  <a:pt x="64" y="177"/>
                </a:cubicBezTo>
                <a:cubicBezTo>
                  <a:pt x="64" y="177"/>
                  <a:pt x="5" y="122"/>
                  <a:pt x="0" y="71"/>
                </a:cubicBezTo>
                <a:cubicBezTo>
                  <a:pt x="0" y="71"/>
                  <a:pt x="0" y="70"/>
                  <a:pt x="0" y="70"/>
                </a:cubicBezTo>
                <a:cubicBezTo>
                  <a:pt x="0" y="68"/>
                  <a:pt x="0" y="66"/>
                  <a:pt x="0" y="64"/>
                </a:cubicBezTo>
                <a:cubicBezTo>
                  <a:pt x="0" y="29"/>
                  <a:pt x="28" y="0"/>
                  <a:pt x="64" y="0"/>
                </a:cubicBezTo>
                <a:cubicBezTo>
                  <a:pt x="99" y="0"/>
                  <a:pt x="128" y="29"/>
                  <a:pt x="128" y="64"/>
                </a:cubicBezTo>
                <a:cubicBezTo>
                  <a:pt x="128" y="64"/>
                  <a:pt x="128" y="65"/>
                  <a:pt x="127" y="68"/>
                </a:cubicBezTo>
                <a:cubicBezTo>
                  <a:pt x="127" y="73"/>
                  <a:pt x="126" y="78"/>
                  <a:pt x="125" y="83"/>
                </a:cubicBezTo>
                <a:close/>
                <a:moveTo>
                  <a:pt x="64" y="20"/>
                </a:moveTo>
                <a:cubicBezTo>
                  <a:pt x="40" y="20"/>
                  <a:pt x="22" y="39"/>
                  <a:pt x="22" y="62"/>
                </a:cubicBezTo>
                <a:cubicBezTo>
                  <a:pt x="22" y="85"/>
                  <a:pt x="40" y="104"/>
                  <a:pt x="64" y="104"/>
                </a:cubicBezTo>
                <a:cubicBezTo>
                  <a:pt x="87" y="104"/>
                  <a:pt x="106" y="85"/>
                  <a:pt x="106" y="62"/>
                </a:cubicBezTo>
                <a:cubicBezTo>
                  <a:pt x="106" y="39"/>
                  <a:pt x="87" y="20"/>
                  <a:pt x="64" y="20"/>
                </a:cubicBezTo>
                <a:close/>
                <a:moveTo>
                  <a:pt x="64" y="40"/>
                </a:moveTo>
                <a:cubicBezTo>
                  <a:pt x="53" y="40"/>
                  <a:pt x="44" y="49"/>
                  <a:pt x="44" y="60"/>
                </a:cubicBezTo>
                <a:cubicBezTo>
                  <a:pt x="44" y="71"/>
                  <a:pt x="53" y="80"/>
                  <a:pt x="64" y="80"/>
                </a:cubicBezTo>
                <a:cubicBezTo>
                  <a:pt x="75" y="80"/>
                  <a:pt x="84" y="71"/>
                  <a:pt x="84" y="60"/>
                </a:cubicBezTo>
                <a:cubicBezTo>
                  <a:pt x="84" y="49"/>
                  <a:pt x="75" y="40"/>
                  <a:pt x="64" y="40"/>
                </a:cubicBezTo>
                <a:close/>
              </a:path>
            </a:pathLst>
          </a:custGeom>
          <a:solidFill>
            <a:srgbClr val="21AB82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62" name="直接连接符 61"/>
          <p:cNvCxnSpPr/>
          <p:nvPr/>
        </p:nvCxnSpPr>
        <p:spPr>
          <a:xfrm>
            <a:off x="1894738" y="1472411"/>
            <a:ext cx="2782193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63" name="直接连接符 62"/>
          <p:cNvCxnSpPr/>
          <p:nvPr/>
        </p:nvCxnSpPr>
        <p:spPr>
          <a:xfrm>
            <a:off x="5447085" y="1472411"/>
            <a:ext cx="276003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64" name="直接连接符 63"/>
          <p:cNvCxnSpPr/>
          <p:nvPr/>
        </p:nvCxnSpPr>
        <p:spPr>
          <a:xfrm>
            <a:off x="1894738" y="3238990"/>
            <a:ext cx="2782193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65" name="直接连接符 64"/>
          <p:cNvCxnSpPr/>
          <p:nvPr/>
        </p:nvCxnSpPr>
        <p:spPr>
          <a:xfrm>
            <a:off x="5447085" y="3238990"/>
            <a:ext cx="276003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66" name="TextBox 498"/>
          <p:cNvSpPr txBox="1"/>
          <p:nvPr/>
        </p:nvSpPr>
        <p:spPr>
          <a:xfrm>
            <a:off x="3317601" y="1020825"/>
            <a:ext cx="1446550" cy="330860"/>
          </a:xfrm>
          <a:prstGeom prst="rect">
            <a:avLst/>
          </a:prstGeom>
          <a:noFill/>
        </p:spPr>
        <p:txBody>
          <a:bodyPr wrap="none" lIns="68580" tIns="34290" rIns="68580" bIns="34290" rtlCol="0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  <a:endParaRPr kumimoji="0" lang="zh-CN" altLang="en-US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UKIJ Qolyazma" pitchFamily="18" charset="0"/>
            </a:endParaRPr>
          </a:p>
        </p:txBody>
      </p:sp>
      <p:sp>
        <p:nvSpPr>
          <p:cNvPr id="67" name="TextBox 499"/>
          <p:cNvSpPr txBox="1"/>
          <p:nvPr/>
        </p:nvSpPr>
        <p:spPr>
          <a:xfrm>
            <a:off x="6848043" y="1020825"/>
            <a:ext cx="1446550" cy="330860"/>
          </a:xfrm>
          <a:prstGeom prst="rect">
            <a:avLst/>
          </a:prstGeom>
          <a:noFill/>
        </p:spPr>
        <p:txBody>
          <a:bodyPr wrap="none" lIns="68580" tIns="34290" rIns="68580" bIns="34290" rtlCol="0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68" name="TextBox 500"/>
          <p:cNvSpPr txBox="1"/>
          <p:nvPr/>
        </p:nvSpPr>
        <p:spPr>
          <a:xfrm>
            <a:off x="3317600" y="2764562"/>
            <a:ext cx="1446550" cy="330860"/>
          </a:xfrm>
          <a:prstGeom prst="rect">
            <a:avLst/>
          </a:prstGeom>
          <a:noFill/>
        </p:spPr>
        <p:txBody>
          <a:bodyPr wrap="none" lIns="68580" tIns="34290" rIns="68580" bIns="34290" rtlCol="0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69" name="TextBox 501"/>
          <p:cNvSpPr txBox="1"/>
          <p:nvPr/>
        </p:nvSpPr>
        <p:spPr>
          <a:xfrm>
            <a:off x="6848043" y="2764562"/>
            <a:ext cx="1446550" cy="330860"/>
          </a:xfrm>
          <a:prstGeom prst="rect">
            <a:avLst/>
          </a:prstGeom>
          <a:noFill/>
        </p:spPr>
        <p:txBody>
          <a:bodyPr wrap="none" lIns="68580" tIns="34290" rIns="68580" bIns="34290" rtlCol="0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UKIJ Qolyazma" pitchFamily="18" charset="0"/>
              </a:rPr>
              <a:t>点击添加内容</a:t>
            </a:r>
          </a:p>
        </p:txBody>
      </p:sp>
      <p:sp>
        <p:nvSpPr>
          <p:cNvPr id="70" name="TextBox 503"/>
          <p:cNvSpPr txBox="1"/>
          <p:nvPr/>
        </p:nvSpPr>
        <p:spPr>
          <a:xfrm>
            <a:off x="1800821" y="1539948"/>
            <a:ext cx="3046199" cy="72943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，在此录入上述图表的描述说明。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1" name="TextBox 504"/>
          <p:cNvSpPr txBox="1"/>
          <p:nvPr/>
        </p:nvSpPr>
        <p:spPr>
          <a:xfrm>
            <a:off x="5370886" y="1539948"/>
            <a:ext cx="3046199" cy="118955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，在此录入上述图表的描述说明。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" name="TextBox 505"/>
          <p:cNvSpPr txBox="1"/>
          <p:nvPr/>
        </p:nvSpPr>
        <p:spPr>
          <a:xfrm>
            <a:off x="1800821" y="3314346"/>
            <a:ext cx="3046199" cy="118955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，在此录入上述图表的描述说明。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TextBox 506"/>
          <p:cNvSpPr txBox="1"/>
          <p:nvPr/>
        </p:nvSpPr>
        <p:spPr>
          <a:xfrm>
            <a:off x="5370886" y="3314346"/>
            <a:ext cx="3046199" cy="118955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，在此录入上述图表的描述说明。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4839139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9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3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30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6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3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0" dur="3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3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4" dur="3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58" grpId="0" animBg="1"/>
          <p:bldP spid="59" grpId="0" animBg="1"/>
          <p:bldP spid="60" grpId="0" animBg="1"/>
          <p:bldP spid="61" grpId="0" animBg="1"/>
          <p:bldP spid="66" grpId="0"/>
          <p:bldP spid="67" grpId="0"/>
          <p:bldP spid="68" grpId="0"/>
          <p:bldP spid="69" grpId="0"/>
          <p:bldP spid="70" grpId="0"/>
          <p:bldP spid="71" grpId="0"/>
          <p:bldP spid="72" grpId="0"/>
          <p:bldP spid="7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9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3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2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30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6" dur="3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3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0" dur="3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3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4" dur="3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58" grpId="0" animBg="1"/>
          <p:bldP spid="59" grpId="0" animBg="1"/>
          <p:bldP spid="60" grpId="0" animBg="1"/>
          <p:bldP spid="61" grpId="0" animBg="1"/>
          <p:bldP spid="66" grpId="0"/>
          <p:bldP spid="67" grpId="0"/>
          <p:bldP spid="68" grpId="0"/>
          <p:bldP spid="69" grpId="0"/>
          <p:bldP spid="70" grpId="0"/>
          <p:bldP spid="71" grpId="0"/>
          <p:bldP spid="72" grpId="0"/>
          <p:bldP spid="7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14865"/>
                </a:solidFill>
                <a:ea typeface="微软雅黑" pitchFamily="34" charset="-122"/>
              </a:rPr>
              <a:t>选题意义</a:t>
            </a:r>
            <a:endParaRPr lang="zh-CN" altLang="en-US" sz="2000" b="1" dirty="0">
              <a:solidFill>
                <a:srgbClr val="314865"/>
              </a:solidFill>
              <a:ea typeface="微软雅黑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6362051" y="1352203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352328" y="2986530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2687552" y="2144499"/>
            <a:ext cx="1010519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等腰三角形 59"/>
          <p:cNvSpPr>
            <a:spLocks noChangeAspect="1" noChangeArrowheads="1"/>
          </p:cNvSpPr>
          <p:nvPr/>
        </p:nvSpPr>
        <p:spPr bwMode="auto">
          <a:xfrm rot="5400000" flipV="1">
            <a:off x="6130792" y="1733904"/>
            <a:ext cx="179437" cy="154736"/>
          </a:xfrm>
          <a:prstGeom prst="triangle">
            <a:avLst>
              <a:gd name="adj" fmla="val 50000"/>
            </a:avLst>
          </a:prstGeom>
          <a:solidFill>
            <a:srgbClr val="21AB82"/>
          </a:solidFill>
          <a:ln>
            <a:noFill/>
          </a:ln>
          <a:extLst/>
        </p:spPr>
        <p:txBody>
          <a:bodyPr lIns="68573" tIns="34287" rIns="68573" bIns="34287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zh-CN" altLang="zh-CN" sz="15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1" name="矩形 47"/>
          <p:cNvSpPr>
            <a:spLocks noChangeArrowheads="1"/>
          </p:cNvSpPr>
          <p:nvPr/>
        </p:nvSpPr>
        <p:spPr bwMode="auto">
          <a:xfrm>
            <a:off x="6352330" y="1663256"/>
            <a:ext cx="2116805" cy="88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在此录入上述图表的综合描述说明，在此录入上述图表的综合描述说明，在此录入上述图表的综合描述说明。</a:t>
            </a:r>
          </a:p>
        </p:txBody>
      </p:sp>
      <p:sp>
        <p:nvSpPr>
          <p:cNvPr id="62" name="等腰三角形 18"/>
          <p:cNvSpPr>
            <a:spLocks noChangeAspect="1" noChangeArrowheads="1"/>
          </p:cNvSpPr>
          <p:nvPr/>
        </p:nvSpPr>
        <p:spPr bwMode="auto">
          <a:xfrm rot="5400000" flipV="1">
            <a:off x="6130792" y="3371205"/>
            <a:ext cx="179437" cy="154736"/>
          </a:xfrm>
          <a:prstGeom prst="triangle">
            <a:avLst>
              <a:gd name="adj" fmla="val 50000"/>
            </a:avLst>
          </a:prstGeom>
          <a:solidFill>
            <a:srgbClr val="05BAC8"/>
          </a:solidFill>
          <a:ln>
            <a:noFill/>
          </a:ln>
          <a:extLst/>
        </p:spPr>
        <p:txBody>
          <a:bodyPr lIns="68573" tIns="34287" rIns="68573" bIns="34287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zh-CN" altLang="zh-CN" sz="15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6352330" y="3300560"/>
            <a:ext cx="2116805" cy="88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在此录入上述图表的综合描述说明，在此录入上述图表的综合描述说明，在此录入上述图表的综合描述说明。</a:t>
            </a:r>
          </a:p>
        </p:txBody>
      </p:sp>
      <p:sp>
        <p:nvSpPr>
          <p:cNvPr id="64" name="等腰三角形 18"/>
          <p:cNvSpPr>
            <a:spLocks noChangeAspect="1" noChangeArrowheads="1"/>
          </p:cNvSpPr>
          <p:nvPr/>
        </p:nvSpPr>
        <p:spPr bwMode="auto">
          <a:xfrm rot="16200000" flipH="1" flipV="1">
            <a:off x="3828059" y="2523738"/>
            <a:ext cx="179437" cy="154736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xtLst/>
        </p:spPr>
        <p:txBody>
          <a:bodyPr lIns="68573" tIns="34287" rIns="68573" bIns="34287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zh-CN" altLang="zh-CN" sz="15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5" name="矩形 47"/>
          <p:cNvSpPr>
            <a:spLocks noChangeArrowheads="1"/>
          </p:cNvSpPr>
          <p:nvPr/>
        </p:nvSpPr>
        <p:spPr bwMode="auto">
          <a:xfrm>
            <a:off x="1958864" y="2453087"/>
            <a:ext cx="1832440" cy="108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在此录入图表的综合描述说明，在此录入上述图表的描述说明，在此录入上述图表的描述说明。在此录入上述图表的描述说明。</a:t>
            </a:r>
          </a:p>
        </p:txBody>
      </p:sp>
      <p:sp>
        <p:nvSpPr>
          <p:cNvPr id="66" name="形状 65"/>
          <p:cNvSpPr/>
          <p:nvPr/>
        </p:nvSpPr>
        <p:spPr>
          <a:xfrm>
            <a:off x="4102492" y="2090637"/>
            <a:ext cx="1400989" cy="1401200"/>
          </a:xfrm>
          <a:prstGeom prst="leftCircularArrow">
            <a:avLst>
              <a:gd name="adj1" fmla="val 8909"/>
              <a:gd name="adj2" fmla="val 1142322"/>
              <a:gd name="adj3" fmla="val 6293598"/>
              <a:gd name="adj4" fmla="val 18900002"/>
              <a:gd name="adj5" fmla="val 12500"/>
            </a:avLst>
          </a:prstGeom>
          <a:solidFill>
            <a:srgbClr val="333333"/>
          </a:solidFill>
          <a:ln>
            <a:noFill/>
          </a:ln>
          <a:effectLst/>
        </p:spPr>
      </p:sp>
      <p:sp>
        <p:nvSpPr>
          <p:cNvPr id="67" name="空心弧 66"/>
          <p:cNvSpPr/>
          <p:nvPr/>
        </p:nvSpPr>
        <p:spPr>
          <a:xfrm>
            <a:off x="4605180" y="3007545"/>
            <a:ext cx="1203665" cy="1204148"/>
          </a:xfrm>
          <a:prstGeom prst="blockArc">
            <a:avLst>
              <a:gd name="adj1" fmla="val 13624405"/>
              <a:gd name="adj2" fmla="val 17228224"/>
              <a:gd name="adj3" fmla="val 11481"/>
            </a:avLst>
          </a:prstGeom>
          <a:solidFill>
            <a:srgbClr val="333333"/>
          </a:solidFill>
          <a:ln>
            <a:noFill/>
          </a:ln>
          <a:effectLst/>
        </p:spPr>
      </p:sp>
      <p:grpSp>
        <p:nvGrpSpPr>
          <p:cNvPr id="68" name="组合 67"/>
          <p:cNvGrpSpPr/>
          <p:nvPr/>
        </p:nvGrpSpPr>
        <p:grpSpPr>
          <a:xfrm rot="2736489">
            <a:off x="5016425" y="1743952"/>
            <a:ext cx="433670" cy="380074"/>
            <a:chOff x="4212441" y="1835306"/>
            <a:chExt cx="645570" cy="565784"/>
          </a:xfrm>
          <a:solidFill>
            <a:srgbClr val="21AB82"/>
          </a:solidFill>
        </p:grpSpPr>
        <p:sp>
          <p:nvSpPr>
            <p:cNvPr id="69" name="Freeform 143"/>
            <p:cNvSpPr>
              <a:spLocks/>
            </p:cNvSpPr>
            <p:nvPr/>
          </p:nvSpPr>
          <p:spPr bwMode="auto">
            <a:xfrm>
              <a:off x="4386528" y="2100064"/>
              <a:ext cx="297398" cy="119685"/>
            </a:xfrm>
            <a:custGeom>
              <a:avLst/>
              <a:gdLst>
                <a:gd name="T0" fmla="*/ 30 w 35"/>
                <a:gd name="T1" fmla="*/ 13 h 14"/>
                <a:gd name="T2" fmla="*/ 5 w 35"/>
                <a:gd name="T3" fmla="*/ 13 h 14"/>
                <a:gd name="T4" fmla="*/ 5 w 35"/>
                <a:gd name="T5" fmla="*/ 13 h 14"/>
                <a:gd name="T6" fmla="*/ 1 w 35"/>
                <a:gd name="T7" fmla="*/ 13 h 14"/>
                <a:gd name="T8" fmla="*/ 1 w 35"/>
                <a:gd name="T9" fmla="*/ 13 h 14"/>
                <a:gd name="T10" fmla="*/ 1 w 35"/>
                <a:gd name="T11" fmla="*/ 9 h 14"/>
                <a:gd name="T12" fmla="*/ 1 w 35"/>
                <a:gd name="T13" fmla="*/ 9 h 14"/>
                <a:gd name="T14" fmla="*/ 34 w 35"/>
                <a:gd name="T15" fmla="*/ 9 h 14"/>
                <a:gd name="T16" fmla="*/ 34 w 35"/>
                <a:gd name="T17" fmla="*/ 9 h 14"/>
                <a:gd name="T18" fmla="*/ 34 w 35"/>
                <a:gd name="T19" fmla="*/ 13 h 14"/>
                <a:gd name="T20" fmla="*/ 34 w 35"/>
                <a:gd name="T21" fmla="*/ 13 h 14"/>
                <a:gd name="T22" fmla="*/ 30 w 35"/>
                <a:gd name="T2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14">
                  <a:moveTo>
                    <a:pt x="30" y="13"/>
                  </a:moveTo>
                  <a:cubicBezTo>
                    <a:pt x="23" y="6"/>
                    <a:pt x="12" y="6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2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25" y="0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10"/>
                    <a:pt x="35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4"/>
                    <a:pt x="31" y="14"/>
                    <a:pt x="3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144"/>
            <p:cNvSpPr>
              <a:spLocks/>
            </p:cNvSpPr>
            <p:nvPr/>
          </p:nvSpPr>
          <p:spPr bwMode="auto">
            <a:xfrm>
              <a:off x="4451810" y="2227003"/>
              <a:ext cx="174086" cy="174087"/>
            </a:xfrm>
            <a:custGeom>
              <a:avLst/>
              <a:gdLst>
                <a:gd name="T0" fmla="*/ 3 w 20"/>
                <a:gd name="T1" fmla="*/ 17 h 20"/>
                <a:gd name="T2" fmla="*/ 3 w 20"/>
                <a:gd name="T3" fmla="*/ 4 h 20"/>
                <a:gd name="T4" fmla="*/ 16 w 20"/>
                <a:gd name="T5" fmla="*/ 4 h 20"/>
                <a:gd name="T6" fmla="*/ 16 w 20"/>
                <a:gd name="T7" fmla="*/ 17 h 20"/>
                <a:gd name="T8" fmla="*/ 3 w 20"/>
                <a:gd name="T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3" y="17"/>
                  </a:moveTo>
                  <a:cubicBezTo>
                    <a:pt x="0" y="13"/>
                    <a:pt x="0" y="7"/>
                    <a:pt x="3" y="4"/>
                  </a:cubicBezTo>
                  <a:cubicBezTo>
                    <a:pt x="7" y="0"/>
                    <a:pt x="12" y="0"/>
                    <a:pt x="16" y="4"/>
                  </a:cubicBezTo>
                  <a:cubicBezTo>
                    <a:pt x="20" y="7"/>
                    <a:pt x="20" y="13"/>
                    <a:pt x="16" y="17"/>
                  </a:cubicBezTo>
                  <a:cubicBezTo>
                    <a:pt x="12" y="20"/>
                    <a:pt x="7" y="20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145"/>
            <p:cNvSpPr>
              <a:spLocks/>
            </p:cNvSpPr>
            <p:nvPr/>
          </p:nvSpPr>
          <p:spPr bwMode="auto">
            <a:xfrm>
              <a:off x="4299484" y="1962245"/>
              <a:ext cx="471484" cy="170461"/>
            </a:xfrm>
            <a:custGeom>
              <a:avLst/>
              <a:gdLst>
                <a:gd name="T0" fmla="*/ 50 w 55"/>
                <a:gd name="T1" fmla="*/ 19 h 20"/>
                <a:gd name="T2" fmla="*/ 6 w 55"/>
                <a:gd name="T3" fmla="*/ 19 h 20"/>
                <a:gd name="T4" fmla="*/ 6 w 55"/>
                <a:gd name="T5" fmla="*/ 19 h 20"/>
                <a:gd name="T6" fmla="*/ 1 w 55"/>
                <a:gd name="T7" fmla="*/ 19 h 20"/>
                <a:gd name="T8" fmla="*/ 1 w 55"/>
                <a:gd name="T9" fmla="*/ 19 h 20"/>
                <a:gd name="T10" fmla="*/ 1 w 55"/>
                <a:gd name="T11" fmla="*/ 15 h 20"/>
                <a:gd name="T12" fmla="*/ 1 w 55"/>
                <a:gd name="T13" fmla="*/ 15 h 20"/>
                <a:gd name="T14" fmla="*/ 54 w 55"/>
                <a:gd name="T15" fmla="*/ 15 h 20"/>
                <a:gd name="T16" fmla="*/ 54 w 55"/>
                <a:gd name="T17" fmla="*/ 15 h 20"/>
                <a:gd name="T18" fmla="*/ 54 w 55"/>
                <a:gd name="T19" fmla="*/ 19 h 20"/>
                <a:gd name="T20" fmla="*/ 54 w 55"/>
                <a:gd name="T21" fmla="*/ 19 h 20"/>
                <a:gd name="T22" fmla="*/ 50 w 55"/>
                <a:gd name="T2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" h="20">
                  <a:moveTo>
                    <a:pt x="50" y="19"/>
                  </a:moveTo>
                  <a:cubicBezTo>
                    <a:pt x="37" y="7"/>
                    <a:pt x="18" y="7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2" y="20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6" y="0"/>
                    <a:pt x="39" y="0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5" y="16"/>
                    <a:pt x="55" y="18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20"/>
                    <a:pt x="51" y="20"/>
                    <a:pt x="5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 146"/>
            <p:cNvSpPr>
              <a:spLocks/>
            </p:cNvSpPr>
            <p:nvPr/>
          </p:nvSpPr>
          <p:spPr bwMode="auto">
            <a:xfrm>
              <a:off x="4212441" y="1835306"/>
              <a:ext cx="645570" cy="213982"/>
            </a:xfrm>
            <a:custGeom>
              <a:avLst/>
              <a:gdLst>
                <a:gd name="T0" fmla="*/ 70 w 75"/>
                <a:gd name="T1" fmla="*/ 24 h 25"/>
                <a:gd name="T2" fmla="*/ 6 w 75"/>
                <a:gd name="T3" fmla="*/ 24 h 25"/>
                <a:gd name="T4" fmla="*/ 6 w 75"/>
                <a:gd name="T5" fmla="*/ 24 h 25"/>
                <a:gd name="T6" fmla="*/ 2 w 75"/>
                <a:gd name="T7" fmla="*/ 24 h 25"/>
                <a:gd name="T8" fmla="*/ 2 w 75"/>
                <a:gd name="T9" fmla="*/ 24 h 25"/>
                <a:gd name="T10" fmla="*/ 2 w 75"/>
                <a:gd name="T11" fmla="*/ 20 h 25"/>
                <a:gd name="T12" fmla="*/ 2 w 75"/>
                <a:gd name="T13" fmla="*/ 20 h 25"/>
                <a:gd name="T14" fmla="*/ 74 w 75"/>
                <a:gd name="T15" fmla="*/ 20 h 25"/>
                <a:gd name="T16" fmla="*/ 74 w 75"/>
                <a:gd name="T17" fmla="*/ 20 h 25"/>
                <a:gd name="T18" fmla="*/ 74 w 75"/>
                <a:gd name="T19" fmla="*/ 24 h 25"/>
                <a:gd name="T20" fmla="*/ 74 w 75"/>
                <a:gd name="T21" fmla="*/ 24 h 25"/>
                <a:gd name="T22" fmla="*/ 70 w 75"/>
                <a:gd name="T2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25">
                  <a:moveTo>
                    <a:pt x="70" y="24"/>
                  </a:moveTo>
                  <a:cubicBezTo>
                    <a:pt x="52" y="7"/>
                    <a:pt x="23" y="7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5"/>
                    <a:pt x="3" y="25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3"/>
                    <a:pt x="0" y="21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1" y="0"/>
                    <a:pt x="54" y="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5" y="21"/>
                    <a:pt x="75" y="23"/>
                    <a:pt x="74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3" y="25"/>
                    <a:pt x="71" y="25"/>
                    <a:pt x="7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4583996" y="2610810"/>
            <a:ext cx="415802" cy="331624"/>
            <a:chOff x="3009633" y="2833220"/>
            <a:chExt cx="591168" cy="471487"/>
          </a:xfrm>
          <a:solidFill>
            <a:srgbClr val="FFC000"/>
          </a:solidFill>
        </p:grpSpPr>
        <p:sp>
          <p:nvSpPr>
            <p:cNvPr id="74" name="Oval 214"/>
            <p:cNvSpPr>
              <a:spLocks noChangeArrowheads="1"/>
            </p:cNvSpPr>
            <p:nvPr/>
          </p:nvSpPr>
          <p:spPr bwMode="auto">
            <a:xfrm>
              <a:off x="3234494" y="3210410"/>
              <a:ext cx="94297" cy="9429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</a:endParaRPr>
            </a:p>
          </p:txBody>
        </p:sp>
        <p:sp>
          <p:nvSpPr>
            <p:cNvPr id="75" name="Oval 215"/>
            <p:cNvSpPr>
              <a:spLocks noChangeArrowheads="1"/>
            </p:cNvSpPr>
            <p:nvPr/>
          </p:nvSpPr>
          <p:spPr bwMode="auto">
            <a:xfrm>
              <a:off x="3404954" y="3210410"/>
              <a:ext cx="101550" cy="9429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216"/>
            <p:cNvSpPr>
              <a:spLocks noEditPoints="1"/>
            </p:cNvSpPr>
            <p:nvPr/>
          </p:nvSpPr>
          <p:spPr bwMode="auto">
            <a:xfrm>
              <a:off x="3009633" y="2833220"/>
              <a:ext cx="591168" cy="340921"/>
            </a:xfrm>
            <a:custGeom>
              <a:avLst/>
              <a:gdLst>
                <a:gd name="T0" fmla="*/ 66 w 69"/>
                <a:gd name="T1" fmla="*/ 13 h 40"/>
                <a:gd name="T2" fmla="*/ 26 w 69"/>
                <a:gd name="T3" fmla="*/ 13 h 40"/>
                <a:gd name="T4" fmla="*/ 22 w 69"/>
                <a:gd name="T5" fmla="*/ 9 h 40"/>
                <a:gd name="T6" fmla="*/ 22 w 69"/>
                <a:gd name="T7" fmla="*/ 4 h 40"/>
                <a:gd name="T8" fmla="*/ 17 w 69"/>
                <a:gd name="T9" fmla="*/ 0 h 40"/>
                <a:gd name="T10" fmla="*/ 4 w 69"/>
                <a:gd name="T11" fmla="*/ 0 h 40"/>
                <a:gd name="T12" fmla="*/ 0 w 69"/>
                <a:gd name="T13" fmla="*/ 4 h 40"/>
                <a:gd name="T14" fmla="*/ 4 w 69"/>
                <a:gd name="T15" fmla="*/ 8 h 40"/>
                <a:gd name="T16" fmla="*/ 9 w 69"/>
                <a:gd name="T17" fmla="*/ 8 h 40"/>
                <a:gd name="T18" fmla="*/ 14 w 69"/>
                <a:gd name="T19" fmla="*/ 12 h 40"/>
                <a:gd name="T20" fmla="*/ 24 w 69"/>
                <a:gd name="T21" fmla="*/ 37 h 40"/>
                <a:gd name="T22" fmla="*/ 30 w 69"/>
                <a:gd name="T23" fmla="*/ 40 h 40"/>
                <a:gd name="T24" fmla="*/ 54 w 69"/>
                <a:gd name="T25" fmla="*/ 40 h 40"/>
                <a:gd name="T26" fmla="*/ 60 w 69"/>
                <a:gd name="T27" fmla="*/ 37 h 40"/>
                <a:gd name="T28" fmla="*/ 68 w 69"/>
                <a:gd name="T29" fmla="*/ 17 h 40"/>
                <a:gd name="T30" fmla="*/ 66 w 69"/>
                <a:gd name="T31" fmla="*/ 13 h 40"/>
                <a:gd name="T32" fmla="*/ 53 w 69"/>
                <a:gd name="T33" fmla="*/ 35 h 40"/>
                <a:gd name="T34" fmla="*/ 32 w 69"/>
                <a:gd name="T35" fmla="*/ 35 h 40"/>
                <a:gd name="T36" fmla="*/ 26 w 69"/>
                <a:gd name="T37" fmla="*/ 19 h 40"/>
                <a:gd name="T38" fmla="*/ 59 w 69"/>
                <a:gd name="T39" fmla="*/ 19 h 40"/>
                <a:gd name="T40" fmla="*/ 53 w 69"/>
                <a:gd name="T41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40">
                  <a:moveTo>
                    <a:pt x="66" y="13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4" y="13"/>
                    <a:pt x="22" y="11"/>
                    <a:pt x="22" y="9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4" y="9"/>
                    <a:pt x="14" y="12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5" y="39"/>
                    <a:pt x="27" y="40"/>
                    <a:pt x="30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7" y="40"/>
                    <a:pt x="59" y="39"/>
                    <a:pt x="60" y="3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9" y="15"/>
                    <a:pt x="68" y="13"/>
                    <a:pt x="66" y="13"/>
                  </a:cubicBezTo>
                  <a:close/>
                  <a:moveTo>
                    <a:pt x="53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59" y="19"/>
                    <a:pt x="59" y="19"/>
                    <a:pt x="59" y="19"/>
                  </a:cubicBezTo>
                  <a:lnTo>
                    <a:pt x="5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024138" y="3401715"/>
            <a:ext cx="318868" cy="415805"/>
            <a:chOff x="6889388" y="2720789"/>
            <a:chExt cx="453350" cy="591172"/>
          </a:xfrm>
          <a:solidFill>
            <a:srgbClr val="05BAC8"/>
          </a:solidFill>
        </p:grpSpPr>
        <p:sp>
          <p:nvSpPr>
            <p:cNvPr id="78" name="Freeform 197"/>
            <p:cNvSpPr>
              <a:spLocks noEditPoints="1"/>
            </p:cNvSpPr>
            <p:nvPr/>
          </p:nvSpPr>
          <p:spPr bwMode="auto">
            <a:xfrm>
              <a:off x="7092489" y="2920264"/>
              <a:ext cx="250249" cy="391697"/>
            </a:xfrm>
            <a:custGeom>
              <a:avLst/>
              <a:gdLst>
                <a:gd name="T0" fmla="*/ 18 w 29"/>
                <a:gd name="T1" fmla="*/ 0 h 46"/>
                <a:gd name="T2" fmla="*/ 18 w 29"/>
                <a:gd name="T3" fmla="*/ 13 h 46"/>
                <a:gd name="T4" fmla="*/ 29 w 29"/>
                <a:gd name="T5" fmla="*/ 13 h 46"/>
                <a:gd name="T6" fmla="*/ 29 w 29"/>
                <a:gd name="T7" fmla="*/ 0 h 46"/>
                <a:gd name="T8" fmla="*/ 18 w 29"/>
                <a:gd name="T9" fmla="*/ 0 h 46"/>
                <a:gd name="T10" fmla="*/ 0 w 29"/>
                <a:gd name="T11" fmla="*/ 31 h 46"/>
                <a:gd name="T12" fmla="*/ 14 w 29"/>
                <a:gd name="T13" fmla="*/ 46 h 46"/>
                <a:gd name="T14" fmla="*/ 29 w 29"/>
                <a:gd name="T15" fmla="*/ 31 h 46"/>
                <a:gd name="T16" fmla="*/ 29 w 29"/>
                <a:gd name="T17" fmla="*/ 15 h 46"/>
                <a:gd name="T18" fmla="*/ 0 w 29"/>
                <a:gd name="T19" fmla="*/ 15 h 46"/>
                <a:gd name="T20" fmla="*/ 0 w 29"/>
                <a:gd name="T21" fmla="*/ 31 h 46"/>
                <a:gd name="T22" fmla="*/ 15 w 29"/>
                <a:gd name="T23" fmla="*/ 0 h 46"/>
                <a:gd name="T24" fmla="*/ 0 w 29"/>
                <a:gd name="T25" fmla="*/ 0 h 46"/>
                <a:gd name="T26" fmla="*/ 0 w 29"/>
                <a:gd name="T27" fmla="*/ 13 h 46"/>
                <a:gd name="T28" fmla="*/ 15 w 29"/>
                <a:gd name="T29" fmla="*/ 13 h 46"/>
                <a:gd name="T30" fmla="*/ 15 w 2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6">
                  <a:moveTo>
                    <a:pt x="18" y="0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18" y="0"/>
                  </a:lnTo>
                  <a:close/>
                  <a:moveTo>
                    <a:pt x="0" y="31"/>
                  </a:moveTo>
                  <a:cubicBezTo>
                    <a:pt x="0" y="39"/>
                    <a:pt x="6" y="46"/>
                    <a:pt x="14" y="46"/>
                  </a:cubicBezTo>
                  <a:cubicBezTo>
                    <a:pt x="22" y="46"/>
                    <a:pt x="29" y="39"/>
                    <a:pt x="29" y="31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0" y="31"/>
                  </a:lnTo>
                  <a:close/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198"/>
            <p:cNvSpPr>
              <a:spLocks/>
            </p:cNvSpPr>
            <p:nvPr/>
          </p:nvSpPr>
          <p:spPr bwMode="auto">
            <a:xfrm>
              <a:off x="6889388" y="2720789"/>
              <a:ext cx="333666" cy="301026"/>
            </a:xfrm>
            <a:custGeom>
              <a:avLst/>
              <a:gdLst>
                <a:gd name="T0" fmla="*/ 0 w 39"/>
                <a:gd name="T1" fmla="*/ 20 h 35"/>
                <a:gd name="T2" fmla="*/ 19 w 39"/>
                <a:gd name="T3" fmla="*/ 0 h 35"/>
                <a:gd name="T4" fmla="*/ 19 w 39"/>
                <a:gd name="T5" fmla="*/ 0 h 35"/>
                <a:gd name="T6" fmla="*/ 39 w 39"/>
                <a:gd name="T7" fmla="*/ 20 h 35"/>
                <a:gd name="T8" fmla="*/ 39 w 39"/>
                <a:gd name="T9" fmla="*/ 20 h 35"/>
                <a:gd name="T10" fmla="*/ 36 w 39"/>
                <a:gd name="T11" fmla="*/ 20 h 35"/>
                <a:gd name="T12" fmla="*/ 31 w 39"/>
                <a:gd name="T13" fmla="*/ 8 h 35"/>
                <a:gd name="T14" fmla="*/ 31 w 39"/>
                <a:gd name="T15" fmla="*/ 8 h 35"/>
                <a:gd name="T16" fmla="*/ 19 w 39"/>
                <a:gd name="T17" fmla="*/ 3 h 35"/>
                <a:gd name="T18" fmla="*/ 19 w 39"/>
                <a:gd name="T19" fmla="*/ 3 h 35"/>
                <a:gd name="T20" fmla="*/ 7 w 39"/>
                <a:gd name="T21" fmla="*/ 8 h 35"/>
                <a:gd name="T22" fmla="*/ 7 w 39"/>
                <a:gd name="T23" fmla="*/ 8 h 35"/>
                <a:gd name="T24" fmla="*/ 3 w 39"/>
                <a:gd name="T25" fmla="*/ 20 h 35"/>
                <a:gd name="T26" fmla="*/ 3 w 39"/>
                <a:gd name="T27" fmla="*/ 20 h 35"/>
                <a:gd name="T28" fmla="*/ 8 w 39"/>
                <a:gd name="T29" fmla="*/ 32 h 35"/>
                <a:gd name="T30" fmla="*/ 8 w 39"/>
                <a:gd name="T31" fmla="*/ 32 h 35"/>
                <a:gd name="T32" fmla="*/ 6 w 39"/>
                <a:gd name="T33" fmla="*/ 35 h 35"/>
                <a:gd name="T34" fmla="*/ 0 w 39"/>
                <a:gd name="T35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5">
                  <a:moveTo>
                    <a:pt x="0" y="20"/>
                  </a:moveTo>
                  <a:cubicBezTo>
                    <a:pt x="0" y="9"/>
                    <a:pt x="8" y="1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30" y="1"/>
                    <a:pt x="39" y="9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6"/>
                    <a:pt x="34" y="11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8" y="5"/>
                    <a:pt x="24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5" y="3"/>
                    <a:pt x="10" y="5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4" y="11"/>
                    <a:pt x="3" y="16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5"/>
                    <a:pt x="5" y="29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1"/>
                    <a:pt x="0" y="26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0" name="空心弧 79"/>
          <p:cNvSpPr/>
          <p:nvPr/>
        </p:nvSpPr>
        <p:spPr>
          <a:xfrm>
            <a:off x="4605180" y="3007545"/>
            <a:ext cx="1203665" cy="1204148"/>
          </a:xfrm>
          <a:prstGeom prst="blockArc">
            <a:avLst>
              <a:gd name="adj1" fmla="val 17085111"/>
              <a:gd name="adj2" fmla="val 10799997"/>
              <a:gd name="adj3" fmla="val 11504"/>
            </a:avLst>
          </a:prstGeom>
          <a:solidFill>
            <a:srgbClr val="333333"/>
          </a:solidFill>
          <a:ln>
            <a:noFill/>
          </a:ln>
          <a:effectLst/>
        </p:spPr>
      </p:sp>
      <p:sp>
        <p:nvSpPr>
          <p:cNvPr id="81" name="任意多边形 80"/>
          <p:cNvSpPr/>
          <p:nvPr/>
        </p:nvSpPr>
        <p:spPr>
          <a:xfrm rot="17307692">
            <a:off x="4873304" y="1702932"/>
            <a:ext cx="1214450" cy="654324"/>
          </a:xfrm>
          <a:custGeom>
            <a:avLst/>
            <a:gdLst>
              <a:gd name="connsiteX0" fmla="*/ 4833930 w 4843779"/>
              <a:gd name="connsiteY0" fmla="*/ 0 h 2609741"/>
              <a:gd name="connsiteX1" fmla="*/ 4843489 w 4843779"/>
              <a:gd name="connsiteY1" fmla="*/ 152635 h 2609741"/>
              <a:gd name="connsiteX2" fmla="*/ 3517115 w 4843779"/>
              <a:gd name="connsiteY2" fmla="*/ 2348626 h 2609741"/>
              <a:gd name="connsiteX3" fmla="*/ 351244 w 4843779"/>
              <a:gd name="connsiteY3" fmla="*/ 1435790 h 2609741"/>
              <a:gd name="connsiteX4" fmla="*/ 0 w 4843779"/>
              <a:gd name="connsiteY4" fmla="*/ 1526124 h 2609741"/>
              <a:gd name="connsiteX5" fmla="*/ 380009 w 4843779"/>
              <a:gd name="connsiteY5" fmla="*/ 717222 h 2609741"/>
              <a:gd name="connsiteX6" fmla="*/ 1326890 w 4843779"/>
              <a:gd name="connsiteY6" fmla="*/ 1184874 h 2609741"/>
              <a:gd name="connsiteX7" fmla="*/ 981253 w 4843779"/>
              <a:gd name="connsiteY7" fmla="*/ 1273766 h 2609741"/>
              <a:gd name="connsiteX8" fmla="*/ 3348138 w 4843779"/>
              <a:gd name="connsiteY8" fmla="*/ 1741216 h 2609741"/>
              <a:gd name="connsiteX9" fmla="*/ 4226462 w 4843779"/>
              <a:gd name="connsiteY9" fmla="*/ 84448 h 2609741"/>
              <a:gd name="connsiteX10" fmla="*/ 4217585 w 4843779"/>
              <a:gd name="connsiteY10" fmla="*/ 0 h 2609741"/>
              <a:gd name="connsiteX11" fmla="*/ 4833930 w 4843779"/>
              <a:gd name="connsiteY11" fmla="*/ 0 h 260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43779" h="2609741">
                <a:moveTo>
                  <a:pt x="4833930" y="0"/>
                </a:moveTo>
                <a:lnTo>
                  <a:pt x="4843489" y="152635"/>
                </a:lnTo>
                <a:cubicBezTo>
                  <a:pt x="4857473" y="1052464"/>
                  <a:pt x="4365817" y="1918999"/>
                  <a:pt x="3517115" y="2348626"/>
                </a:cubicBezTo>
                <a:cubicBezTo>
                  <a:pt x="2385597" y="2921419"/>
                  <a:pt x="1003828" y="2523005"/>
                  <a:pt x="351244" y="1435790"/>
                </a:cubicBezTo>
                <a:lnTo>
                  <a:pt x="0" y="1526124"/>
                </a:lnTo>
                <a:lnTo>
                  <a:pt x="380009" y="717222"/>
                </a:lnTo>
                <a:lnTo>
                  <a:pt x="1326890" y="1184874"/>
                </a:lnTo>
                <a:lnTo>
                  <a:pt x="981253" y="1273766"/>
                </a:lnTo>
                <a:cubicBezTo>
                  <a:pt x="1534634" y="2011589"/>
                  <a:pt x="2555569" y="2213219"/>
                  <a:pt x="3348138" y="1741216"/>
                </a:cubicBezTo>
                <a:cubicBezTo>
                  <a:pt x="3942651" y="1387163"/>
                  <a:pt x="4265044" y="739620"/>
                  <a:pt x="4226462" y="84448"/>
                </a:cubicBezTo>
                <a:lnTo>
                  <a:pt x="4217585" y="0"/>
                </a:lnTo>
                <a:lnTo>
                  <a:pt x="4833930" y="0"/>
                </a:lnTo>
                <a:close/>
              </a:path>
            </a:pathLst>
          </a:cu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82" name="任意多边形 81"/>
          <p:cNvSpPr/>
          <p:nvPr/>
        </p:nvSpPr>
        <p:spPr>
          <a:xfrm rot="17307692">
            <a:off x="4576248" y="1364573"/>
            <a:ext cx="797547" cy="558426"/>
          </a:xfrm>
          <a:custGeom>
            <a:avLst/>
            <a:gdLst>
              <a:gd name="connsiteX0" fmla="*/ 3082922 w 3180980"/>
              <a:gd name="connsiteY0" fmla="*/ 1705085 h 2227258"/>
              <a:gd name="connsiteX1" fmla="*/ 3176423 w 3180980"/>
              <a:gd name="connsiteY1" fmla="*/ 2154476 h 2227258"/>
              <a:gd name="connsiteX2" fmla="*/ 3180980 w 3180980"/>
              <a:gd name="connsiteY2" fmla="*/ 2227258 h 2227258"/>
              <a:gd name="connsiteX3" fmla="*/ 2564635 w 3180980"/>
              <a:gd name="connsiteY3" fmla="*/ 2227258 h 2227258"/>
              <a:gd name="connsiteX4" fmla="*/ 2556295 w 3180980"/>
              <a:gd name="connsiteY4" fmla="*/ 2147919 h 2227258"/>
              <a:gd name="connsiteX5" fmla="*/ 2411315 w 3180980"/>
              <a:gd name="connsiteY5" fmla="*/ 1664578 h 2227258"/>
              <a:gd name="connsiteX6" fmla="*/ 196026 w 3180980"/>
              <a:gd name="connsiteY6" fmla="*/ 708959 h 2227258"/>
              <a:gd name="connsiteX7" fmla="*/ 0 w 3180980"/>
              <a:gd name="connsiteY7" fmla="*/ 127074 h 2227258"/>
              <a:gd name="connsiteX8" fmla="*/ 3002505 w 3180980"/>
              <a:gd name="connsiteY8" fmla="*/ 1483914 h 2227258"/>
              <a:gd name="connsiteX9" fmla="*/ 3082922 w 3180980"/>
              <a:gd name="connsiteY9" fmla="*/ 1705085 h 222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80980" h="2227258">
                <a:moveTo>
                  <a:pt x="3082922" y="1705085"/>
                </a:moveTo>
                <a:cubicBezTo>
                  <a:pt x="3128937" y="1853627"/>
                  <a:pt x="3159875" y="2004047"/>
                  <a:pt x="3176423" y="2154476"/>
                </a:cubicBezTo>
                <a:lnTo>
                  <a:pt x="3180980" y="2227258"/>
                </a:lnTo>
                <a:lnTo>
                  <a:pt x="2564635" y="2227258"/>
                </a:lnTo>
                <a:lnTo>
                  <a:pt x="2556295" y="2147919"/>
                </a:lnTo>
                <a:cubicBezTo>
                  <a:pt x="2531455" y="1984304"/>
                  <a:pt x="2483591" y="1821702"/>
                  <a:pt x="2411315" y="1664578"/>
                </a:cubicBezTo>
                <a:cubicBezTo>
                  <a:pt x="2025870" y="826647"/>
                  <a:pt x="1070294" y="414436"/>
                  <a:pt x="196026" y="708959"/>
                </a:cubicBezTo>
                <a:lnTo>
                  <a:pt x="0" y="127074"/>
                </a:lnTo>
                <a:cubicBezTo>
                  <a:pt x="1201918" y="-277827"/>
                  <a:pt x="2512407" y="314386"/>
                  <a:pt x="3002505" y="1483914"/>
                </a:cubicBezTo>
                <a:cubicBezTo>
                  <a:pt x="3033137" y="1557012"/>
                  <a:pt x="3059914" y="1630814"/>
                  <a:pt x="3082922" y="1705085"/>
                </a:cubicBezTo>
                <a:close/>
              </a:path>
            </a:pathLst>
          </a:custGeom>
          <a:solidFill>
            <a:srgbClr val="3333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0" cap="none" spc="0" normalizeH="0" baseline="0" noProof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349018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3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6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450"/>
                                </p:stCondLst>
                                <p:childTnLst>
                                  <p:par>
                                    <p:cTn id="4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75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4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5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5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6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6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2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7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2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950"/>
                                </p:stCondLst>
                                <p:childTnLst>
                                  <p:par>
                                    <p:cTn id="7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8450"/>
                                </p:stCondLst>
                                <p:childTnLst>
                                  <p:par>
                                    <p:cTn id="8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57" grpId="0"/>
          <p:bldP spid="58" grpId="0"/>
          <p:bldP spid="59" grpId="0"/>
          <p:bldP spid="60" grpId="0" animBg="1"/>
          <p:bldP spid="60" grpId="1" animBg="1"/>
          <p:bldP spid="61" grpId="0"/>
          <p:bldP spid="62" grpId="0" animBg="1"/>
          <p:bldP spid="62" grpId="1" animBg="1"/>
          <p:bldP spid="63" grpId="0"/>
          <p:bldP spid="64" grpId="0" animBg="1"/>
          <p:bldP spid="64" grpId="1" animBg="1"/>
          <p:bldP spid="65" grpId="0"/>
          <p:bldP spid="81" grpId="0" animBg="1"/>
          <p:bldP spid="8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3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6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450"/>
                                </p:stCondLst>
                                <p:childTnLst>
                                  <p:par>
                                    <p:cTn id="4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75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4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5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5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6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6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2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7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2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950"/>
                                </p:stCondLst>
                                <p:childTnLst>
                                  <p:par>
                                    <p:cTn id="7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8450"/>
                                </p:stCondLst>
                                <p:childTnLst>
                                  <p:par>
                                    <p:cTn id="8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57" grpId="0"/>
          <p:bldP spid="58" grpId="0"/>
          <p:bldP spid="59" grpId="0"/>
          <p:bldP spid="60" grpId="0" animBg="1"/>
          <p:bldP spid="60" grpId="1" animBg="1"/>
          <p:bldP spid="61" grpId="0"/>
          <p:bldP spid="62" grpId="0" animBg="1"/>
          <p:bldP spid="62" grpId="1" animBg="1"/>
          <p:bldP spid="63" grpId="0"/>
          <p:bldP spid="64" grpId="0" animBg="1"/>
          <p:bldP spid="64" grpId="1" animBg="1"/>
          <p:bldP spid="65" grpId="0"/>
          <p:bldP spid="81" grpId="0" animBg="1"/>
          <p:bldP spid="82" grpId="0" animBg="1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6114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直接连接符 77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14865"/>
                </a:solidFill>
                <a:ea typeface="微软雅黑" pitchFamily="34" charset="-122"/>
              </a:rPr>
              <a:t>选题意义</a:t>
            </a:r>
            <a:endParaRPr lang="zh-CN" altLang="en-US" sz="2000" b="1" dirty="0">
              <a:solidFill>
                <a:srgbClr val="314865"/>
              </a:solidFill>
              <a:ea typeface="微软雅黑" pitchFamily="34" charset="-122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3424298" y="1116518"/>
            <a:ext cx="1918068" cy="680813"/>
            <a:chOff x="3666731" y="1984470"/>
            <a:chExt cx="2636520" cy="1447800"/>
          </a:xfrm>
        </p:grpSpPr>
        <p:sp>
          <p:nvSpPr>
            <p:cNvPr id="75" name="任意多边形 74"/>
            <p:cNvSpPr/>
            <p:nvPr/>
          </p:nvSpPr>
          <p:spPr>
            <a:xfrm>
              <a:off x="3666731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21AB8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1" i="0" u="none" strike="noStrike" kern="0" cap="none" spc="0" normalizeH="0" baseline="0" noProof="0">
                <a:ln>
                  <a:noFill/>
                </a:ln>
                <a:solidFill>
                  <a:srgbClr val="2127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6" name="文本框 35"/>
            <p:cNvSpPr txBox="1"/>
            <p:nvPr/>
          </p:nvSpPr>
          <p:spPr>
            <a:xfrm>
              <a:off x="3971726" y="2364755"/>
              <a:ext cx="2230360" cy="68723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kumimoji="0" lang="zh-CN" altLang="en-US" sz="1500" b="1" i="0" u="none" strike="noStrike" kern="0" cap="none" spc="0" normalizeH="0" baseline="-300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1821157" y="1116518"/>
            <a:ext cx="1918068" cy="680813"/>
            <a:chOff x="1436370" y="1984470"/>
            <a:chExt cx="2636520" cy="1447800"/>
          </a:xfrm>
        </p:grpSpPr>
        <p:sp>
          <p:nvSpPr>
            <p:cNvPr id="81" name="任意多边形 80"/>
            <p:cNvSpPr/>
            <p:nvPr/>
          </p:nvSpPr>
          <p:spPr>
            <a:xfrm>
              <a:off x="1436370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1" i="0" u="none" strike="noStrike" kern="0" cap="none" spc="0" normalizeH="0" baseline="0" noProof="0">
                <a:ln>
                  <a:noFill/>
                </a:ln>
                <a:solidFill>
                  <a:srgbClr val="2127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2" name="文本框 43"/>
            <p:cNvSpPr txBox="1"/>
            <p:nvPr/>
          </p:nvSpPr>
          <p:spPr>
            <a:xfrm>
              <a:off x="1709209" y="2315665"/>
              <a:ext cx="2293960" cy="78541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kumimoji="0" lang="zh-CN" altLang="en-US" sz="1500" b="1" i="0" u="none" strike="noStrike" kern="0" cap="none" spc="0" normalizeH="0" baseline="-300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6630579" y="1116518"/>
            <a:ext cx="1918068" cy="680813"/>
            <a:chOff x="8127453" y="1984470"/>
            <a:chExt cx="2636520" cy="1447800"/>
          </a:xfrm>
        </p:grpSpPr>
        <p:sp>
          <p:nvSpPr>
            <p:cNvPr id="130" name="任意多边形 129"/>
            <p:cNvSpPr/>
            <p:nvPr/>
          </p:nvSpPr>
          <p:spPr>
            <a:xfrm>
              <a:off x="8127453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05BA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1" i="0" u="none" strike="noStrike" kern="0" cap="none" spc="0" normalizeH="0" baseline="0" noProof="0">
                <a:ln>
                  <a:noFill/>
                </a:ln>
                <a:solidFill>
                  <a:srgbClr val="2127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1" name="文本框 46"/>
            <p:cNvSpPr txBox="1"/>
            <p:nvPr/>
          </p:nvSpPr>
          <p:spPr>
            <a:xfrm>
              <a:off x="8439016" y="2364755"/>
              <a:ext cx="2230360" cy="68723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kumimoji="0" lang="zh-CN" altLang="en-US" sz="1500" b="1" i="0" u="none" strike="noStrike" kern="0" cap="none" spc="0" normalizeH="0" baseline="-300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5027438" y="1116518"/>
            <a:ext cx="1918068" cy="680813"/>
            <a:chOff x="5897092" y="1984470"/>
            <a:chExt cx="2636520" cy="1447800"/>
          </a:xfrm>
        </p:grpSpPr>
        <p:sp>
          <p:nvSpPr>
            <p:cNvPr id="133" name="任意多边形 132"/>
            <p:cNvSpPr/>
            <p:nvPr/>
          </p:nvSpPr>
          <p:spPr>
            <a:xfrm>
              <a:off x="5897092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rgbClr val="F141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1" i="0" u="none" strike="noStrike" kern="0" cap="none" spc="0" normalizeH="0" baseline="0" noProof="0">
                <a:ln>
                  <a:noFill/>
                </a:ln>
                <a:solidFill>
                  <a:srgbClr val="2127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4" name="文本框 49"/>
            <p:cNvSpPr txBox="1"/>
            <p:nvPr/>
          </p:nvSpPr>
          <p:spPr>
            <a:xfrm>
              <a:off x="6227711" y="2315669"/>
              <a:ext cx="2205655" cy="78541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kumimoji="0" lang="zh-CN" altLang="en-US" sz="1500" b="1" i="0" u="none" strike="noStrike" kern="0" cap="none" spc="0" normalizeH="0" baseline="-3000" noProof="0" dirty="0">
                <a:ln>
                  <a:noFill/>
                </a:ln>
                <a:solidFill>
                  <a:sysClr val="window" lastClr="FFFFFF">
                    <a:lumMod val="9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35" name="矩形 47"/>
          <p:cNvSpPr>
            <a:spLocks noChangeArrowheads="1"/>
          </p:cNvSpPr>
          <p:nvPr/>
        </p:nvSpPr>
        <p:spPr bwMode="auto">
          <a:xfrm>
            <a:off x="1611520" y="3610139"/>
            <a:ext cx="7039088" cy="67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，在此录入本图表的综合描述说明。在此录入本图表的综合描述说明，在此录入本图表的综合描述说明，在此录入上述图表的综合描述说明，在此录入上述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图表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的综合描述说明，在此录入上述图表的综合描述说明。</a:t>
            </a:r>
          </a:p>
        </p:txBody>
      </p:sp>
      <p:sp>
        <p:nvSpPr>
          <p:cNvPr id="136" name="矩形 135"/>
          <p:cNvSpPr/>
          <p:nvPr/>
        </p:nvSpPr>
        <p:spPr>
          <a:xfrm>
            <a:off x="2223292" y="2005832"/>
            <a:ext cx="1010520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7" name="矩形 47"/>
          <p:cNvSpPr>
            <a:spLocks noChangeArrowheads="1"/>
          </p:cNvSpPr>
          <p:nvPr/>
        </p:nvSpPr>
        <p:spPr bwMode="auto">
          <a:xfrm>
            <a:off x="2015325" y="2365172"/>
            <a:ext cx="1430914" cy="108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138" name="矩形 137"/>
          <p:cNvSpPr/>
          <p:nvPr/>
        </p:nvSpPr>
        <p:spPr>
          <a:xfrm>
            <a:off x="3848771" y="2005832"/>
            <a:ext cx="1010520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9" name="矩形 47"/>
          <p:cNvSpPr>
            <a:spLocks noChangeArrowheads="1"/>
          </p:cNvSpPr>
          <p:nvPr/>
        </p:nvSpPr>
        <p:spPr bwMode="auto">
          <a:xfrm>
            <a:off x="3672807" y="2365172"/>
            <a:ext cx="1406521" cy="108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140" name="矩形 139"/>
          <p:cNvSpPr/>
          <p:nvPr/>
        </p:nvSpPr>
        <p:spPr>
          <a:xfrm>
            <a:off x="5474249" y="2005832"/>
            <a:ext cx="1010520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1" name="矩形 47"/>
          <p:cNvSpPr>
            <a:spLocks noChangeArrowheads="1"/>
          </p:cNvSpPr>
          <p:nvPr/>
        </p:nvSpPr>
        <p:spPr bwMode="auto">
          <a:xfrm>
            <a:off x="5305896" y="2365172"/>
            <a:ext cx="1419455" cy="108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142" name="矩形 141"/>
          <p:cNvSpPr/>
          <p:nvPr/>
        </p:nvSpPr>
        <p:spPr>
          <a:xfrm>
            <a:off x="7099727" y="2005832"/>
            <a:ext cx="1010520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  <a:endParaRPr kumimoji="0" lang="en-US" altLang="zh-CN" sz="1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3" name="矩形 47"/>
          <p:cNvSpPr>
            <a:spLocks noChangeArrowheads="1"/>
          </p:cNvSpPr>
          <p:nvPr/>
        </p:nvSpPr>
        <p:spPr bwMode="auto">
          <a:xfrm>
            <a:off x="6951919" y="2365172"/>
            <a:ext cx="1406245" cy="108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cxnSp>
        <p:nvCxnSpPr>
          <p:cNvPr id="144" name="直接连接符 8"/>
          <p:cNvCxnSpPr/>
          <p:nvPr/>
        </p:nvCxnSpPr>
        <p:spPr>
          <a:xfrm>
            <a:off x="1621102" y="3518381"/>
            <a:ext cx="7019925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256187343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4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4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4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6" dur="4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4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0" dur="4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400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4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400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9" dur="4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400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3" dur="4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4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4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8" dur="4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4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2" dur="4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4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6" dur="4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58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1" dur="4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4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5" dur="4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400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9" dur="4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7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3" dur="75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/>
          <p:bldP spid="135" grpId="0"/>
          <p:bldP spid="136" grpId="0"/>
          <p:bldP spid="137" grpId="0"/>
          <p:bldP spid="138" grpId="0"/>
          <p:bldP spid="139" grpId="0"/>
          <p:bldP spid="140" grpId="0"/>
          <p:bldP spid="141" grpId="0"/>
          <p:bldP spid="142" grpId="0"/>
          <p:bldP spid="14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4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4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40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6" dur="4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40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0" dur="4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400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4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400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9" dur="4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400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3" dur="4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4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4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8" dur="4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4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2" dur="4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4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6" dur="4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58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1" dur="4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4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5" dur="4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400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9" dur="4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7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3" dur="75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/>
          <p:bldP spid="135" grpId="0"/>
          <p:bldP spid="136" grpId="0"/>
          <p:bldP spid="137" grpId="0"/>
          <p:bldP spid="138" grpId="0"/>
          <p:bldP spid="139" grpId="0"/>
          <p:bldP spid="140" grpId="0"/>
          <p:bldP spid="141" grpId="0"/>
          <p:bldP spid="142" grpId="0"/>
          <p:bldP spid="143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5836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/>
        </p:nvCxnSpPr>
        <p:spPr>
          <a:xfrm>
            <a:off x="0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364088" y="371440"/>
            <a:ext cx="3779912" cy="0"/>
          </a:xfrm>
          <a:prstGeom prst="line">
            <a:avLst/>
          </a:prstGeom>
          <a:ln w="25400">
            <a:solidFill>
              <a:srgbClr val="314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500"/>
          <p:cNvSpPr txBox="1"/>
          <p:nvPr/>
        </p:nvSpPr>
        <p:spPr>
          <a:xfrm>
            <a:off x="3779912" y="15541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314865"/>
                </a:solidFill>
                <a:ea typeface="微软雅黑" pitchFamily="34" charset="-122"/>
              </a:rPr>
              <a:t>选题内容</a:t>
            </a:r>
            <a:endParaRPr lang="zh-CN" altLang="en-US" sz="2000" b="1" dirty="0">
              <a:solidFill>
                <a:srgbClr val="314865"/>
              </a:solidFill>
              <a:ea typeface="微软雅黑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048201" y="1326667"/>
            <a:ext cx="1066827" cy="1060518"/>
          </a:xfrm>
          <a:prstGeom prst="rect">
            <a:avLst/>
          </a:prstGeom>
          <a:blipFill>
            <a:blip r:embed="rId3"/>
            <a:srcRect/>
            <a:stretch>
              <a:fillRect l="-7412" r="-2451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61415" tIns="30707" rIns="61415" bIns="30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5260310" y="1326667"/>
            <a:ext cx="1066827" cy="1060518"/>
          </a:xfrm>
          <a:prstGeom prst="rect">
            <a:avLst/>
          </a:prstGeom>
          <a:blipFill>
            <a:blip r:embed="rId4"/>
            <a:srcRect/>
            <a:stretch>
              <a:fillRect l="-8502" r="-850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61415" tIns="30707" rIns="61415" bIns="30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4048201" y="2531891"/>
            <a:ext cx="1066827" cy="1060518"/>
          </a:xfrm>
          <a:prstGeom prst="rect">
            <a:avLst/>
          </a:prstGeom>
          <a:blipFill>
            <a:blip r:embed="rId5"/>
            <a:srcRect/>
            <a:stretch>
              <a:fillRect l="-16273" r="-16273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61415" tIns="30707" rIns="61415" bIns="30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5260310" y="2531891"/>
            <a:ext cx="1066827" cy="1060518"/>
          </a:xfrm>
          <a:prstGeom prst="rect">
            <a:avLst/>
          </a:prstGeom>
          <a:blipFill>
            <a:blip r:embed="rId6"/>
            <a:srcRect/>
            <a:stretch>
              <a:fillRect t="-1480" b="-148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61415" tIns="30707" rIns="61415" bIns="30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4824076" y="2097952"/>
            <a:ext cx="290953" cy="28923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415" tIns="30707" rIns="61415" bIns="30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5260310" y="2097952"/>
            <a:ext cx="290953" cy="289232"/>
          </a:xfrm>
          <a:prstGeom prst="roundRect">
            <a:avLst/>
          </a:prstGeom>
          <a:solidFill>
            <a:srgbClr val="21AB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415" tIns="30707" rIns="61415" bIns="30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4824076" y="2531892"/>
            <a:ext cx="290953" cy="289232"/>
          </a:xfrm>
          <a:prstGeom prst="roundRect">
            <a:avLst/>
          </a:prstGeom>
          <a:solidFill>
            <a:srgbClr val="05BA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415" tIns="30707" rIns="61415" bIns="30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5260310" y="2531892"/>
            <a:ext cx="290953" cy="289232"/>
          </a:xfrm>
          <a:prstGeom prst="roundRect">
            <a:avLst/>
          </a:prstGeom>
          <a:solidFill>
            <a:srgbClr val="F14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415" tIns="30707" rIns="61415" bIns="30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72053" y="1556930"/>
            <a:ext cx="2250021" cy="874544"/>
          </a:xfrm>
          <a:prstGeom prst="rect">
            <a:avLst/>
          </a:prstGeom>
          <a:noFill/>
        </p:spPr>
        <p:txBody>
          <a:bodyPr wrap="square" lIns="61415" tIns="30707" rIns="61415" bIns="30707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您的内容打在这里，或者通过复制您的文本后，在此框中选择粘贴，并选择只保留文字，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655076" y="1254919"/>
            <a:ext cx="1266999" cy="407798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>
            <a:defPPr>
              <a:defRPr lang="zh-CN"/>
            </a:defPPr>
            <a:lvl1pPr algn="ctr"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45629" y="1556930"/>
            <a:ext cx="2250021" cy="1354675"/>
          </a:xfrm>
          <a:prstGeom prst="rect">
            <a:avLst/>
          </a:prstGeom>
          <a:noFill/>
        </p:spPr>
        <p:txBody>
          <a:bodyPr wrap="square" lIns="61415" tIns="30707" rIns="61415" bIns="30707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您的内容打在这里，或者通过复制您的文本后，在此框中选择粘贴，并选择只保留文字，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35970" y="1254919"/>
            <a:ext cx="1266999" cy="407798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>
            <a:defPPr>
              <a:defRPr lang="zh-CN"/>
            </a:defPPr>
            <a:lvl1pPr algn="r"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72053" y="2848351"/>
            <a:ext cx="2250021" cy="1354675"/>
          </a:xfrm>
          <a:prstGeom prst="rect">
            <a:avLst/>
          </a:prstGeom>
          <a:noFill/>
        </p:spPr>
        <p:txBody>
          <a:bodyPr wrap="square" lIns="61415" tIns="30707" rIns="61415" bIns="30707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您的内容打在这里，或者通过复制您的文本后，在此框中选择粘贴，并选择只保留文字，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655076" y="2537368"/>
            <a:ext cx="1266999" cy="407798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>
            <a:defPPr>
              <a:defRPr lang="zh-CN"/>
            </a:defPPr>
            <a:lvl1pPr algn="r"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445629" y="2848351"/>
            <a:ext cx="2250021" cy="1354675"/>
          </a:xfrm>
          <a:prstGeom prst="rect">
            <a:avLst/>
          </a:prstGeom>
          <a:noFill/>
        </p:spPr>
        <p:txBody>
          <a:bodyPr wrap="square" lIns="61415" tIns="30707" rIns="61415" bIns="30707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您的内容打在这里，或者通过复制您的文本后，在此框中选择粘贴，并选择只保留文字，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445629" y="2537368"/>
            <a:ext cx="1266999" cy="407798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614790573"/>
      </p:ext>
    </p:extLst>
  </p:cSld>
  <p:clrMapOvr>
    <a:masterClrMapping/>
  </p:clrMapOvr>
  <p:transition spd="slow" advClick="0" advTm="100">
    <p:wipe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9" presetClass="entr" presetSubtype="0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44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69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9" presetClass="entr" presetSubtype="0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9" presetClass="entr" presetSubtype="0" decel="10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44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69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0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2"/>
        <p14:stopEvt time="8037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6|1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基本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基本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0</TotalTime>
  <Words>3140</Words>
  <Application>Microsoft Office PowerPoint</Application>
  <PresentationFormat>全屏显示(16:9)</PresentationFormat>
  <Paragraphs>416</Paragraphs>
  <Slides>38</Slides>
  <Notes>36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39" baseType="lpstr">
      <vt:lpstr>基本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2015-12-27T10:46:41Z</dcterms:created>
  <dcterms:modified xsi:type="dcterms:W3CDTF">2015-12-27T10:56:57Z</dcterms:modified>
</cp:coreProperties>
</file>